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Ex1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84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 algn="r" rtl="1">
      <a:defRPr lang="he-IL"/>
    </a:defPPr>
    <a:lvl1pPr marL="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00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32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4373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תוכנות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יחיד</c:v>
                </c:pt>
                <c:pt idx="1">
                  <c:v>צוות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F5-4C19-AA0C-CCCD917012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מוצרי מתכת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יחיד</c:v>
                </c:pt>
                <c:pt idx="1">
                  <c:v>צוות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F5-4C19-AA0C-CCCD917012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ניהול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יחיד</c:v>
                </c:pt>
                <c:pt idx="1">
                  <c:v>צוות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F5-4C19-AA0C-CCCD917012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50"/>
        <c:axId val="655381144"/>
        <c:axId val="581616336"/>
      </c:barChart>
      <c:catAx>
        <c:axId val="65538114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he-IL"/>
          </a:p>
        </c:txPr>
        <c:crossAx val="581616336"/>
        <c:crosses val="autoZero"/>
        <c:auto val="1"/>
        <c:lblAlgn val="ctr"/>
        <c:lblOffset val="100"/>
        <c:noMultiLvlLbl val="0"/>
      </c:catAx>
      <c:valAx>
        <c:axId val="581616336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he-IL"/>
          </a:p>
        </c:txPr>
        <c:crossAx val="655381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he-I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סידרה 1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bg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Word</c:v>
                </c:pt>
                <c:pt idx="1">
                  <c:v>Excel</c:v>
                </c:pt>
                <c:pt idx="2">
                  <c:v>PowerPoint</c:v>
                </c:pt>
                <c:pt idx="3">
                  <c:v>Visual Studio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3B3-4D39-8C9D-681AC32D59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סידרה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Word</c:v>
                </c:pt>
                <c:pt idx="1">
                  <c:v>Excel</c:v>
                </c:pt>
                <c:pt idx="2">
                  <c:v>PowerPoint</c:v>
                </c:pt>
                <c:pt idx="3">
                  <c:v>Visual Studio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13B3-4D39-8C9D-681AC32D59C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סידרה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Word</c:v>
                </c:pt>
                <c:pt idx="1">
                  <c:v>Excel</c:v>
                </c:pt>
                <c:pt idx="2">
                  <c:v>PowerPoint</c:v>
                </c:pt>
                <c:pt idx="3">
                  <c:v>Visual Studio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13B3-4D39-8C9D-681AC32D59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7488600"/>
        <c:axId val="657489256"/>
      </c:lineChart>
      <c:catAx>
        <c:axId val="657488600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he-IL" sz="1000" b="0" i="0" u="none" strike="noStrike" kern="1200" baseline="0" noProof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he-IL"/>
          </a:p>
        </c:txPr>
        <c:crossAx val="657489256"/>
        <c:crosses val="autoZero"/>
        <c:auto val="1"/>
        <c:lblAlgn val="ctr"/>
        <c:lblOffset val="100"/>
        <c:noMultiLvlLbl val="0"/>
      </c:catAx>
      <c:valAx>
        <c:axId val="657489256"/>
        <c:scaling>
          <c:orientation val="minMax"/>
        </c:scaling>
        <c:delete val="0"/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lang="he-IL" sz="1000" b="0" i="0" u="none" strike="noStrike" kern="1200" baseline="0" noProof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he-IL" noProof="0" dirty="0">
                    <a:solidFill>
                      <a:schemeClr val="bg1"/>
                    </a:solidFill>
                  </a:rPr>
                  <a:t>לאורך זמן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anchor="ctr" anchorCtr="1"/>
            <a:lstStyle/>
            <a:p>
              <a:pPr>
                <a:defRPr lang="he-IL" sz="1000" b="0" i="0" u="none" strike="noStrike" kern="1200" baseline="0" noProof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he-IL" sz="1000" b="0" i="0" u="none" strike="noStrike" kern="1200" baseline="0" noProof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he-IL"/>
          </a:p>
        </c:txPr>
        <c:crossAx val="657488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he-IL" sz="1000" noProof="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he-I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מכירות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88-47BD-A95E-710486870DA5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988-47BD-A95E-710486870DA5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988-47BD-A95E-710486870DA5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988-47BD-A95E-710486870DA5}"/>
              </c:ext>
            </c:extLst>
          </c:dPt>
          <c:dLbls>
            <c:dLbl>
              <c:idx val="0"/>
              <c:layout>
                <c:manualLayout>
                  <c:x val="0.11246556396207245"/>
                  <c:y val="9.090597673563681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88-47BD-A95E-710486870DA5}"/>
                </c:ext>
              </c:extLst>
            </c:dLbl>
            <c:dLbl>
              <c:idx val="1"/>
              <c:layout>
                <c:manualLayout>
                  <c:x val="-0.11757763505125757"/>
                  <c:y val="8.441269268309144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88-47BD-A95E-710486870DA5}"/>
                </c:ext>
              </c:extLst>
            </c:dLbl>
            <c:dLbl>
              <c:idx val="2"/>
              <c:layout>
                <c:manualLayout>
                  <c:x val="-0.12268970614044271"/>
                  <c:y val="-0.1038925448407279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988-47BD-A95E-710486870DA5}"/>
                </c:ext>
              </c:extLst>
            </c:dLbl>
            <c:dLbl>
              <c:idx val="3"/>
              <c:layout>
                <c:manualLayout>
                  <c:x val="-8.6905208516146942E-2"/>
                  <c:y val="-0.1233723969983644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988-47BD-A95E-710486870D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he-IL" sz="900" b="0" i="0" u="none" strike="noStrike" kern="1200" baseline="0" noProof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רבעון ראשון</c:v>
                </c:pt>
                <c:pt idx="1">
                  <c:v>רבעון שני</c:v>
                </c:pt>
                <c:pt idx="2">
                  <c:v>רבעון שלישי</c:v>
                </c:pt>
                <c:pt idx="3">
                  <c:v>רבעון רביעי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988-47BD-A95E-710486870D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he-IL" noProof="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he-IL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Sheet1!$A$2:$A$14</cx:f>
        <cx:lvl ptCount="13">
          <cx:pt idx="0">ארצות הברית</cx:pt>
          <cx:pt idx="1">מקסיקו</cx:pt>
          <cx:pt idx="2">ברזיל</cx:pt>
          <cx:pt idx="3">ארגנטינה</cx:pt>
          <cx:pt idx="4">אוסטרליה</cx:pt>
          <cx:pt idx="5">סין</cx:pt>
          <cx:pt idx="6">רוסיה</cx:pt>
          <cx:pt idx="7">הודו</cx:pt>
          <cx:pt idx="8">שוודיה</cx:pt>
          <cx:pt idx="9">צרפת</cx:pt>
          <cx:pt idx="10">איחוד האמירויות הערביות</cx:pt>
          <cx:pt idx="11">נמיביה</cx:pt>
          <cx:pt idx="12">דרום אפריקה</cx:pt>
        </cx:lvl>
      </cx:strDim>
      <cx:numDim type="colorVal">
        <cx:f>Sheet1!$B$2:$B$14</cx:f>
        <cx:nf>Sheet1!$B$1</cx:nf>
        <cx:lvl ptCount="13" formatCode="General" name="סידרה1">
          <cx:pt idx="0">8</cx:pt>
          <cx:pt idx="1">10</cx:pt>
          <cx:pt idx="2">7</cx:pt>
          <cx:pt idx="3">9</cx:pt>
          <cx:pt idx="4">12</cx:pt>
          <cx:pt idx="5">11</cx:pt>
          <cx:pt idx="6">8</cx:pt>
          <cx:pt idx="7">9</cx:pt>
          <cx:pt idx="8">6</cx:pt>
          <cx:pt idx="9">7</cx:pt>
          <cx:pt idx="10">9</cx:pt>
          <cx:pt idx="11">11</cx:pt>
          <cx:pt idx="12">20</cx:pt>
        </cx:lvl>
      </cx:numDim>
    </cx:data>
  </cx:chartData>
  <cx:chart>
    <cx:plotArea>
      <cx:plotAreaRegion>
        <cx:plotSurface>
          <cx:spPr>
            <a:noFill/>
            <a:ln>
              <a:noFill/>
            </a:ln>
          </cx:spPr>
        </cx:plotSurface>
        <cx:series layoutId="regionMap" uniqueId="{F8507B17-3E36-4EC7-B8FD-1A4FDADB6E07}">
          <cx:tx>
            <cx:txData>
              <cx:f>Sheet1!$B$1</cx:f>
              <cx:v>סידרה1</cx:v>
            </cx:txData>
          </cx:tx>
          <cx:spPr>
            <a:solidFill>
              <a:schemeClr val="accent1"/>
            </a:solidFill>
            <a:ln w="3175">
              <a:noFill/>
            </a:ln>
          </cx:spPr>
          <cx:dataId val="0"/>
          <cx:layoutPr>
            <cx:regionLabelLayout val="bestFitOnly"/>
            <cx:geography cultureLanguage="en-US" cultureRegion="ZA" attribution="Powered by Bing">
              <cx:geoCache provider="{E9337A44-BEBE-4D9F-B70C-5C5E7DAFC167}">
                <cx:binary>7Hzrbt1YduarGPV7qOLe3NdGd4AiD8+RZFu2pZIv9YeQZRXv9zufopN0ZqaBTKYzCJJOXsivk4+y
5T6HR61TqhgYDzDVXXCZFLW419rr9q1v87fXw2+uk5ur6smQJln9m+vhd98FTVP85vvv6+vgJr2q
j9Lwusrr/Ofm6DpPv89//jm8vvn+Q3XVh5n/PTUJ+/46uKqam+G7v/ktfpt/kz/Lr6+aMM9etTfV
eH5Tt0lTP3Dv3ltPrvM2a+bHffym33338Z8//vHj//7uyU3WhM3441jc/O67nR/57sn3y1+0J/RJ
gvdq2g941hJHnGtLEs0UZZQo9d2TJM/8z7eJaR1JbllMWyYjWlN6J/rsKsXjThBmV3eX7nub23e5
+vChuqnrJ5///PLYzot/uRrWufNp0U4+v6Jzdrum73eV+je/XVzAKhdXtvS+VMmhW3tq/8PHf/j4
9x//4aGlPk7xlB5ZnHJCLa4F0YSRHcVLfWQJSyguTKmJSbi4E/1J8SfZh/BXKP7zYwvFf766VPzJ
N6D45zdDeJ3frf2+HfZItVtHmpmCmoxSKJiqXbUbxKRHs1kspTjTymTyTvYnvR9+n/t3/N1zC83f
XV6q/vnbb2DP//7jnz/+K/b9fzz5+IePf4u//PHjf9xp479uCUsfcdPinFMtFccGR2jZijyG1kcm
UZZJNZEMhhD6TvYnS1xmYXPz4clFc9Xc1He37nut+w2yeHxhl8XdpXkuL74B88wW+e+wyT8+tPjH
eQe2/5F1+w8iDmNEab5rFG4dUXP+RwqqLc24dSf8k1Hs6moKk7trv9wad88tzHB3eal/+/wb0P8/
ffy322z8b181LSA+WUgJRDEqEIYE4s+2V9zGJ1OL+X8mY3sJ+S6g/PX64H53uHtuYYC7y0sDfDPx
6e8+/unj/4QT/OnjHx7adY90A4sdaS0Q/8lfsu+2FQTuC0k/hS24yCdtf3KBHyp//uuvKYu2Hl3Y
YevO0hQ/fAu+8HukiX+GIf788R9hjK9pCsqPoGjUocKSQnOL7KYJAlMxjUShuFaf8/mONdq6qa6S
X1Mr/fCXR5fW+MudPWtcfgOR6c+31viqdhDkSAhpzjFJS3QEerdumpO1RrHKCJMaUYkskvV5W9e/
xgZ3zy0McHd5qf3zb0H7/w7tz83C19U/PVKWElpbzFTU3HMDcSSZZRL0cUKgpJKLvHzR33y4ye4C
1S/Py3fPLfR/d3mp/wv3G9j9/4oo9C9fs1Jl4khQpoiFZKAsSyu2k5PpEePKQoOMnEwtddtSbIeg
dXWVXd88Xvd3zy10f3d5qfv1t5EH/vjxf8y7f24Zfv/xn+AEczD6I/697SL+D/76t5/++pBCHpeu
KWom01Jop7H5LROZYMc+nKGmVXPIQq9tzZ3GneidRuKH6ur9EzcNq/9SP7H4LQvbfW4rFj+0tOQP
34IX/enWeLOtvmo2p0dorWEKppnkJlLJjqmIPKKUmoIQLilyzdwTbrsSDBa+/zV55MuDC4N8ub60
wdkP30Ak+/tb5/lfT+BJ/4L//CMajq9qDDVXuRY1JWVMScvkO8ZA5WUqSRjVjM0tiQVocNsYF3nb
BE9++LkKr38FErX79MIsuzeXtvnpG7DNQfztkSEMSURbhCB7CDKjUrtVLtBASaVJqLAYldJiyEDb
pjj4Nvc3ff/PoYH3x89PmrivqHmkEeY8IgnaDOx6IFMz9rfV9d3mEWQQQIfCpJ9K4G0jPPbl7rfJ
/b9l4R/3/9DST76FPPL5TQ+jdI8zFcBDpoGSMMYBgaAPR07fMpWhEdqU1gqWukVx/z94uDtGOji3
eaQ5MEUSCF+MCEG5lmLXHLdTJIsrU1tUoEeZh0zbnnPwbe53lc+PLXzj89WlM3wLU6QtFOdrxSzD
4kdEQfPsc8yad/q2JwhkcaRuLvBDnFpsmcV/0Tvdr/+tRxc22LqztMO3AFfdwcpfzQiAzaUUykQH
Lm49YHeKagA2N3FbwUhCaqEkKq1tBzj8Qvdb4O65hfrvLi91/y3A5luo2ldTPypVLhWm2EjOnEj8
944PzBgh6ldJTHGLre+5wF/gvL/+SvcbYGs1Cxts3Vma4YfL//u9xR2C9tcX/LgMAHxQCpNoio4B
8Wbe4FtRCPCggn8w5AiLyf2+7vDb3K/+u+cWur+7vFT8twAP3kFnX03xAAYpkfpzTYrR9o7mCYBB
1KyKKzTcn3HbT6I/gR+HX+d+zd89t9D83eWl5r8FYPAOOPtamr+FBTGnQ69gCjGTCnY0P8OCYNUw
QtCxSQm8fFvvh1/mfr3fPbfQ+93lpd6/BVDwC8bytRRvgDtDMHxmgC0s5FTEkx3N36JIcAlMIlCT
zkXPru5/wQvdr/wvDy60/+X6Uv3fAop08QthmsfFe4Ni4mNSgN5Sa2xzy9q1wS14hDGF4OikZwbT
Asn7pW91vyF2n15YY/fm0iRfBzz660yzL2S71VVz5d6y9LbIZg/fvV0siIOLRz8HjnsBjk8+dfLh
d98RgpnPF+7f/Ct2As4ORPTl52+u6uZ332l5ZM2Yh8nBtgGIPvdn/c18R6gjOJKFVppbn4Cp755k
edUEYA5yTEUAhABCRJs9T56+e1LPew1PgTMomNLIN5Jac5P+hRP5Mk9GP8++6OHz359kbfoyD7Om
xkIsLKT49HPzi0qEVsD6puYcxBMFvBKvV1xfnYN4Of/4fyvS3vKVUU6bJDZ49bRvaGldUD6WkXbE
NKbxOpi6oHljZjzQT33WyX7VN1wM58QofKuxRUSm7EKwvpTMHgPfsK7CpkhCd6gs3pzRwqjISps6
S1ZtMfr+SRyPqCjtwAgNdplWIW9XQhhWVdtxO1lEurqUOpmcnLO6oPbohfhlnvbDxI7RsqVvjdrL
eWhzWiTZZVZNVfWssPpOH/sBCQthx2PXppuxoNFT1flVcCXCTo0naTtm3tu6F/20CVujbc9MY5jy
d2PoF/E6n2RcEpsW3uCfd0oU2VmjhBoKOyq5156YuUzrZDVQUpuVbUZWkLlBU+vYdKxGen1qG8HQ
FpEzUDaRF5VsSkrtHguznkpGxv7n2CiUdVmxKKXHdZ3XVNq19HXwpqDlML0Ppc7rdzoccn6qlKqC
dJ1HddEop+N53j8dSaiyM8/I2iJwGMm0sJOk82Nqm60SwzsrSWnyLPe8Ov4w5lxXlzwmwfSm8nsW
xJvKN0h4HYuWRe6YySCI7SiOQv1qnLK0X/EpGT2sIWc0TFyDTVn/o+FbOT3TVtDHkUPQHUzayb0g
8E5SK6L96zo3huFl1OW+CByzIl6WOVpkvbjOlBnVpR2nSDM/sbLn4TmzjM54V/JkLF/GI0tjFz/E
k5fSH6M2tpOpnIbXSVH33jrMjaCLnERnZHpaWx4zTHvkUS2dfhy7zh27NC9ee42Xkh/9tMz8yzwY
0+FlbIpOnJlWFBauH8T+cW/6eZy4AU1k6KZ5ErfPjIaJ6bRmqu1fdHFp9uteprKzaamVt4mJ1TPL
DqyYt2+7bhjUhYpFqk6CUMXNaVkSvK7dahYM55MGlvwqDvhouFvB416nXPqkVkoTTkBCAivAkuau
T1LalFVLC+62rDsVFbYRy1bpaDoIFWs+FtfZ2F71XX1eJvwk8go7N1jqpFEZ2A+/CTqLneBAQEaj
6LrnKAGsb67CtoPDGAYgEdYdd0fi18emTqLXlemzd8y3hsx5WBZC2kIWpFlAuEC+Qjyck9q2rLYl
Tdd7XLqN5KU9efbQVS4baqf0/NL2Kv66S/VJHsLzHxaMimVP8My+IIxjyL+3yKrMaGYQxJ0WUcRb
q8kztTPIoHn9sBwk7R05HCgRhj6gXGqNjKDm+1uRNqPWNIQx9Vwjy9na121rnZIhq9RqamNf2F7N
/eOHRS7tN4vkgN1ngEQCI1noVIug8VPWM4jkua2694y9HAKjO6DB/ZWBZY2RIuKhAl9oTpY7K/MF
qxrWc7cgwWsdTMENyXn/vq2t+OcqVtHlY1cFrgYYM6hNhZwHz7vieomwGZtpsG7LPixiOzUD80dv
SM32KUKZ4hePFSc5LAfGJnIkmAroNrZX51k9dusw+OsqHxPH07I+NgLzQ5f55QFz7etRSrg8pIAC
SsRyYaURNk0/GsE68YQ4FrwzEKpzrHCs4tz1TW948fDS9gXOsJmlBYoJJsRMPNpeWsYhLYoId4Pc
eMES47XR+O5gcqh0fPawKMx3FrsfpG9OYTmJ6QJIZ7ui4pAkiByCuUFb2qWZrCg9M8vnPhJIaRzY
j8tQwmeC+ZasxbKmYfS8IWikGwyZ6/npRWHmrzkThtPQ9kokxiqd6sjuqzw/eXiV+w4HNBjERohn
OF1gzW+25eOmgfpMpqN0yyA2W9svvenCU2SUqwF55NOZgE9nMV5+KtK2i7d7rIfJAPjbOMwAxjBZ
+MGU+mnYeIV0kbTy82DsgudlbRpOlvHiKR3G9MBu2VvczNCxMEEVaA1Rzs4m3lpcXOkgz4NJuEkp
25UReMlxHdDK0dVIDuyWe0TBuQF4YVOC+2YtAlem84lMPTZmNQTu1OfHfSTXkoWPNZfWM6iJyaQE
6wuQwu6KrMZv+zRFotXBuY7eMXXZJdcP74hldkE+MzmO93DNQXNCob0rIkEFWeQi4C7X6WoqUXUl
Hx6WsK+rXQnzNtkySzP2FUmDmLuqCG3dnjWZb5PwVwnBYBYEOLSkMw1oW0hYFEadkoS7Sf3WN372
qlchO2CMvQgxawp8VGwyDOOZucgiY9COSTeMKDaSvDzlSWbayVBOzkjoj7Eq8o3OzWH9sO7m7ma7
+7m1DtAMrApVByLh7rISzTwl0c64EZfNKuja3DEb+mPLRW4neV/adVsHTkt86T4s+B6jIaVI/B+l
B7gJC1/Kaa5UqUvm9lV4nInweTembhH6B3S6FyIAIJi3x5yA0TOxNFs6mXKqipa5uZm6Or2Mp5dm
qF3avnx4OffYDngFCnYTRRzFYbddPQZmQREzcuZOtRuwxhk64qgA6Zht0ncPi7pHc1SblAF6RXzV
5mK7d7rLYz/qLBddgF2Hx60ZO31x+rCQe9aDcYc0QTpEpYHUuLseOlphneW95Wp2Uw+9m3md0yt0
qMNrM24O7IXlJgS2P/OvwQYCjK9u4cxt3zKLph4mtLquryIHXaqt6md1OG4K/jasGjcPx9XjVifg
v8hQmOxb80EtPqt4K2KMHH2WaLXvlrrPY8fMRlHarDLEJla9dZV7cfa8a6uSHqhvlrEQikRWBNUZ
UyROERR35WaVJ3OdN8bKz9FKml3anRScJgfUSeb0vu3UsxgJCWif4F1qKQamE56fl8bKZJFyxlwm
vV32Zr3Oy1xsxs7wnGaKsvOgEN1pNw71GzNCj2pTmZSm87Cq5yUt3gXkL/iFBm94TtK7Swa8XZut
R4xVaTK7yE0nzcZNGlTrJDOc3Ogdo5Uu2HwHUvU9msZQAsWBCWyBgNO8K9aM0Kf7EXJnywx22htD
5Jbt6F8+vLh9KRLFPsGJP5yiROu2WFyBM35lzHjgpo2Yjn2LNCdJZIbvHy1lZslRkLORowH6766l
nyYro4BIXNH67Spt6smVaSs3j5eCw4mIyBg7iFuS945P1FVQhlU6uGTo1dO+b6LnnmD5gb15W7js
7Ic5QgpQmbEtLQFq7e5iOjMZCi/rezfJmS1L5Xho38kY2GMhjlODovK2fipi4qRduWIJdUmbPw+j
2PaMi7E64dlbmrW2rq9COszQmAP1uGndOqS+TLryua7icxo1q6QPgQyItQ+YKo2U3Vqu4P6B1ext
7tvFcBxuxugdGXSRxJoqVAaJzd4txsqulDg1s3CdxcY6b/hqyG86s1iPZXVgby9js+AmBw95Picn
ZkxiITUrKyMRmdWhk5jWXjm1dhjWr8M8PM3G3vWKqDiwzHsFglqATpPM5QnftVkhSYJ+gXauGb/x
4tHWKjzu48xN1JvEuH7kNpwXB0gYyC74JDgGuCur7MaiNnrVuVEdvcSZ+Z8KS755WMT8urtbECgw
OHYSexBM4GXTN0yNiiYWdy6r5c9pIo5rP3tukW7zsJi94DAf9MUcCZgHjk3cEsd3HCpIZUMR/NzW
E8fx6KOwilYPi7htGneXohQItvAmpE9g5QtvaihL/WDwGjewyNlAy/WAdNamvpNWgwM4zLGG1FY9
36S8P1AhLCsrLAkYHUYzkoIbjzph11Cqr6mhaNe6ZWXZFRnW3eSf6uGy7fwD3ey+vSAJeRoohARE
tdzvIg4ByTJIasazsHzWixhLOgSC3atKMDjQ4uGsBaL5IsqWIydxIJvW9bsrswk2cfreit9YRe+Q
4gPrfCev05WsD0FHe4sT8GMyfyUBpzsAfSzUWLKsBrHEb9ykqt6QPntRFZ5b5l57QIl75hJzF4bN
DmhxZmMv/IrkNK1Y6aE6jfzNNCkNcJoADU7drombA8L2tv6tsPnoNUY1GOItIpQqgrqKPQ1hfeay
onzb6fzdw1v/Hr3NXeUXEXNNuVXCqZ6QCGOS2gVkZNfJuGn6xGG8ch4Ws6e2+dwN6kR8RAGxFjSH
XTFWBCxnpMG0KTwMVhLpTdxJOjO70DqMzkWeZvGvkQg8ClMpcU+N6BPtRwHqw41X9mdJHPzch9Po
pHV6lZmDPGCo/XSM9aGnxQGjGSUF2r67vio3ujTNKuYOid+UjTuQMin6FRVjzF5amSzJyyHse890
zDYL/NRpEjYYxyXxqiG2B+BA4SaQScNcT9aqOitlKNm6SnUvQKRJymbdmBmbXhYJKn/HIknbXxSZ
VU8rZM6weR8aJg9eW5HOow9mX+b9aKMgzEVnj93kyVdRzErj2MTswk/tvqN18aFO9MjWdTzysFj1
HaFTsc7NuJvor7DEtm4WrpkDA2JZ0UwbFceYeIE4/1QOdXHBDaNo7Im0Hx7ea/Ne2gnmWpqAl/Rc
K0Mby2oiayKJfj8ZNpFKwtdc+tEpawz2qjGaKLTHVFluNJniwCr3fBXNP0IDPAnVKmV6ERhEPRae
Tr1+08pKuZkeugsjseLowE7b89dZjJghZDQCiObz/S1/DdPMD2pT9puq8nrbG/lpH8RnfpP3v0oQ
B0gHJB60sYWgOhrTPq91vzGq5NTXZW8jUJwnRnrAWvfqDR56J2fRITPZ0m4qobc4Lk/7kp5UBV8/
vCH2dQYCEJnPLOELQLDRYimAzlIf80C5GUcMSF8E3kgau+NdHK39Khymx3anOHwIaAtFJQ6DoiNf
xLqMDH6dhEJu4t4KLrlMyRlNO2v1+EVRACUgqmLazpdSDGtikxlnasN7Y3xOR294ZhRhdVw1IT9Q
KO8Hb3TZ88kW1EboucUipQ/CD72gzvQmogYDJpiKLnTantY/ZmpqXOIfyhb7ewLjH/S6FgVPVOyt
TadJyXg/iE3eidDRfkZPwrz13Ic1eM+ycAh6Rr0JoAvUyLuuZEa0bccgkBvStjH17SFS/XhaYuBs
QFxnGOfN1In45PFSsS8YRSlrcfyxK7UVmSmTqRUb3aWGra3mA1qF6QRldu+isrEOiLtPlVja/P0W
GBAJeFdc3GfhkFiV2JRTEV0CEEt/zKqsP7AZ71MlPpFkUpy5kRw7clfKZCbCS9NIbprQq1DoWcK3
G8Y/NFPDzsyhszYPK3E/xKO1Mec2Gwje3OXsyjP7oE76ulAbH2Ve6bTU0JmtfJaHTjKmnNh+Y+a1
3ffdUD46Ls5fMpDI89ibqGgWcd5sir5OgPJuckKzDCMToxrtIJExsQEketWBYLIfu7BCCIOkOUYu
QQswDkZDmY3cZGOU+S8G1VHvIktUIE58I6P66rGKnSFRcjuggQ/yRexKc4MWZRupTVwF0fTMM1pz
OCWsB8cEVJ7ipLOEWTxt/UJ1B4LMvkk1QGzAsHBFS+CrKbsm1cRPKh9D7E07qVqf9FGs+x9JWZhY
aBkg7Ji8q/yfwWZIgwO7d79nAbqNo65ziT3Tn5c8CZ+DhZOWGui2RY1NhijoNIWKXqBsTTdaZdmL
ifjDRqWZdWqElnGKMNgEBwqIfR+axyHz/BtuivOci8AAjDrzW2/0NkWXJck6mujYr8K+Hd6i30lD
p8qxwR+/mfGlLdTkZI5F6ON3ld7VvjSTkeuNJz29IiU6+VNwRIbw3DeSoT2wwvv0rDVD3zR/LAor
XYgb2go9kiz1phiTMXLxVr5wyqrW2bo3aKpec1UaasNimVovjIR40zMMeYR8W03BMBxY+1LfcGF8
QGn+ToOy0JbsFTiiCKoskXrT1LR4gwbFnFasT81VMsmgthtRGof6uaUzQyTEYbyhMZ/CPGB+pa3i
LTdUmk9RhMGnJybfzseCT85UJmXiFK01xgf29TL23x5kwQQM3ow6BCD2rjjFJsXacmjWYHRMZ0Mx
ha5VAe96OGTsweSAz2AFhoE1cja+2LawqqaDqGpgUCs2Dmlgp4Dmz7JQsDdqrAsGFl2dHHPu+z+N
aVszJy94NtlK9AFdqTYU7x5+nWUcmcE8WBWnrUBYwceBFm4UgqZgeDLxVnX8prXedjR9ilmkXcTp
KqgP+c/eHloIWxhUW6E/RCz0VlHUEBuc6NL1AiSeIu0mO5ra9w+vbW//LMQtDNqZbSP7bl4byewp
e+vzD/F487CMueHf7p4+6Q9NDIY7HMzghQz0LQp+auhVGLU/Jiid7FqRF3QsjussPK0yn9qdlxwA
wfYXJmfyAQyHMKzQQu3u1IEXlc+9TK/MPFxlfb3mRX4tB9N9eG17DoGR0ZYYveCOgCiVs47meiW7
pB7WZk6DTWQClz3gePt7ECeUAT2gC8Qc2loOZcHQ8tKhT3wgbUWOEBY2hpNMTeUYgy/crpPG4OR+
OB0gO+zvRrDB8CkAVOsAWzCZ29Vi5rExwSf6mAs8KbfW/miRwWHUsGp7bAv1KlFdWh+IoveodEfm
bNmtkJY0JAyB6BurRpL+XcGT/jQTGO8/bLh79sfMcAauAt4bGGiLTenRICAqG+QqGabowmxbUtgg
FcrY9r24fv6wsHusJzXYCUzMLCoocndJPskjjw65XJFMPe+tcABn1Y/sQsRvOr9ETqbx04cl3rM8
5AQ4nAQ4ywFj7koM2kwV4xSA3FOqY3OCpXTTOFPGowMZ+D5BmA2Dp41RG+bRi7o5MERBsoTrVRn1
jNqBn/XrrLJ8W/g0P8SeorM77YQSoIqY6oGXMEPbZDkeZm2YhjHmU6spHiM7hge8CyJibcy2jC6n
0hhWZpt7aysL8bHZrDRPs0g2m4Y051wUyfHU9IFdBMO7MqntSFerTHu+3UdVYBNdvUsT0zsQhvZi
n6Lop3E6bv5QDXhQCzt4Za6N0cAcMu/Z8JMRmi/KeFy3OYtvxii48DyMpwxzpAfCxZ4PgS8PgAVN
GkE3vzerqUavEVJhnF130NeJDgk422OsE++A+W8JlDsWgaSZWAaaCsYOOAu7u9FqkIRLRAJvRbqE
2XXXZw4tQZurqqRdV5GR2nnXYxY4RuYqz8Vksy4NnNEso5VRy8kRhWSbR+59gHQUnzeG3kFeAI9g
95WS2Myb3Kxqt02Ts5FbFzyNrmM5uQ+L2dMxemAQV0DLResNTS+d2s9Jlbe0cvuirDD3yN/W1qE+
Ys+7ZhkI+5+mivhu6u5SxjSlYzX0lZuN2O+kzn7i/pjYrVlcP7yY+wTh5AYwZ6ZR6Cwnb6mcgskc
ReUmhjY2UC8KO26VJ1OmD8X3T9D89p5R6D6BwWC7QG84zbVImornPutUkbiwYF2PjlXGRBbgGlCB
kXNtdJm6ALm2TVdg1CT+SZlkzP9QK+2p1NGG1UnphFEfQusiGErhtjhPoGOHB6aZvgiJ8ORZxdIo
oSdlRAYjsAPVdElkh0GT6qck7fzeCa2AGxThv2mL4zimJL8yWhpNP2k/r9RPGeuF/2bArtYOMbp2
uIhMESW5TTvWk9DGGTSRYXNXURLFJ12djVCUrDIZF/gDdN0PumJJ2jrIJoyfZGjBVGerKhmnd74V
1e3gjFlQqOdmrvsqssux18Z1ZShmDHbYqmAIHT6GSXImrBFE7N6ojepV3/eGfj4RBJFXXR0n5BwD
Z65+igAgW0goSVCkp6Mva7qSsmrkJQgKsrTTZtLteRkORW4TkoeNjakxAQu6A2BmDwaA78rOGCC/
p8WoxunN1AGEOB9R9RZv2igqdXWWF2CPvreGNgztEBG/sUPVZYEtO6WvojYaxQsV5qbl+i0bCseX
PlVOMA5VtwlT2vp2BEeKVl6YVaEz4AxPdlr6oN4SJydW1BtrsOxpRlzWh0aSuCSMc+JkbT1Vpo36
OyLVeooAqhWOJcaMnurRssbwmcW7IMR0n1SRb1vtOGjfqTLPn9B8Gh5jlVt63RTmJ1bmd1CL72WW
HGxj8KL8xPQkCXM7S0YjRk7uxrC1CxnjdAxMTs/BEVPvaNGVbkXyylgpPvWvAoppsRONOT3X2Bf8
tCtMXXSOBqJRnKiqkiepoZS/Gq2mCI49VnYEXUnSJE/NaPT7FfZidA5oWmfPy5Cn2m3iqZ8cgwxe
XTtJk3bNBiV51iibxjTrJ7sTRRRcN1Wb1Zu6TEvijqyccjfMrdRYUz/tq3JVe7w0UgcIk2+9gd5j
cNCy3qLtU+za6UMR+ynYTUw24NvUqY6eWnEXqVXbTyHL7BY9euuorhrf4nyOATDWTKfrcmxwfsZK
E89b+3WoKpu1g3pmUY/eNKPMyhUo6EO5IiyLYkfysYZHeIZPnMYYE9MGobpTL6uWmZnbRMU0rOQY
eRFIGd3Qr5Km1dThjZEnJyoXqY+xv5kZNvyfUBugymC5/ZRyvvZZ0SnHmLwp2vjWFJD1QIiRvfSm
hKPRj6R1EfRBGjvA8IrCCWIq0lVfTTw68ROTv9G0TYoTvzO9alXKTjK70yQeVp6eOnPd8i7DxgRp
Pj3B2bOueR7glNspiVWlL3jXVdUNQ+MZn2RVNSWuLyh2cE8Lwp+KKasjcO57+dYr0jaxuZmP/as8
9/IbMcmBOapnyXjpiaqdTknRZ+ObUpR6ROizJjLaLJ6iemNEfIjfpxb3BwW6TRx65zLMPA8gfJo1
K9hrQuSRJPVAKzFGL75MQSIbVw0+KBy9l9EQNccAuYLjXjfGxgi14b8XjW+O7+p8sAJlg2mXxFc6
ywV7jpl9SJ8Nlg5icHsw0PZ+lmbZJ8dwzGE4znSj2uM+T1PyJuFARK8jliF924bVCO8ZySban4RN
na8Vmc5iEJbYOhFma7ik9hR0Sv24uyi8OOzPvDES3tOOZH34jOTAzX9KKzDbsLH7qQJPuzFEqOwh
60bjRa/Nrn4/9H05vBW0SYsXJFGh6Fcso41ylZd7+kWVtVX0qjKgCZfXXdA+x5E9Zk2OrNqo0Xab
GzV9WofEnC4Ls8CZN2W0BETdoFb+m4DUr3QqJr4BplTIZyxll7UCT8cORhKZ8BevN9rezpqmyU5y
lfqGG3sTCU9bMXjmmsuiNU6RUeJkTTF6bZ8HeSBGpwkCo40cLbPRLnSe0PdZqpGT7CYSVpzaXpYm
0XHNukL9WEatUqGjeGsh6gPpGBLyLAceJ+02LC+h8OKaaz+dUjszgX5cYrrIuEum1ohe6oT2Higk
qdel/ToZReG9zVO/xDsXyu/0M418rQPbj4wAUBMIqT24XDQEmfypElFurC1h1PF/cvalPXLqWte/
CInRwFdqoHqek9P5gpJ0YjwAxgYz/PpnkatXbzddqlJyr3Skq3vUu4y3t/ew1vJhDEuaXPd8rnGF
otMzb+iQ8OBagXB3MQI9L770tmvGOsOuTWGuKpMMP/wxiItLZ4kp266unQjoYycg+wFzSrqtWNrK
XSU4Ot0AvxYYlWZk6Bj7Wc1eym55YG1zoSTIdPeqT0JcRU2UOOLaKZTnvwCAmATPYwl3va2RuYor
5Tq+vHWslhbg8dp0aMhTMRbljdF2IP+xWvXtNZ1bkF2C0cbdFXI1UAt2TiQbuZNwp+5NdtrHVDO2
qUbfvhlmRx8KfJPaFVnMcPfVU0jUZi4BPPquWl6+9kHN7Q8L+TzXbjQNeZhJXMcDOvK0k9to9Aqz
6VprMf2Vdc+zAC51HQf4oiDyESF/9xMX9MHTieMfnH7yjcgagyHi81Qz1zvg0q3ZliaVCN448Q04
gjNNQvQHHTjF77IsR+c3/oQqeaaNE4+5rkF3/e7oeRaXQvVEPqKRWXi3hFeBexH5M4AxXcB695sW
gSXYNaaLpMs0j5JuRkDp+pJvjAOq642tkeRsRsdviL+ZOzqaR+qGin4DTl8QltUVUAFmF08s9EXm
VyHFfaHA4LxY+E7zT6f2LP3t1kq1r3GvU5prxx8EzdTEdfOVtambXIZJH2qZcZ8FNYY3QVCNBx4k
DjVZyQpZ/teVSC7nrO9TRXBmImzVPXIaN/zhjkPcPElbR8k26KrGgmKItld8idamH+91S4fBbHQQ
9j1gB2mH2JAp6iOdQs+SmuYwzQwz7g2ud6+/wb+NzjuJutHsBPpU0Y9S8SLY80D749ugZAXsSE3R
X8Wt0YUseqjwRsp0GxdgtCZbmyTK+cJZ6NlgE6kkyZyutv0VLvmp2Sak980VZfRb2lP3hWohyi26
WY7ezr5GbEIGCLJZRmVJrN5zjhxp33FdyW9tU7WjuHQE2p+oROME106WgMc7ZgK867m5ShzmK5WN
aLji43oDKQd4CG5AupeoAfx8tomeXmsAU8FFDIRLAaNEmqpxrCyZ4iKLxnjC/zJ9P3p64/PUxDjs
plDuxonGzngoI9wpLLOumEbytSmwd5cFaDTurRcYjR7v0DeiyVJSOOGTqLsGu2MaDT4xopaq3xLf
WA5ebUlRc2dNalJMMEqgTbxvmnsYjMMBxjCS2dApuHmmgqBoL+hMK/8H541fdBnGa3DnrEnKRtus
q8Dd3frKn/3tgEa2fVAOj4cEk/Wq09t+uQMeiyR1kmtWo927VW3sT5eEum79i9e90HdRQyYAStsh
AEoVfYCxIk+9YAJdZNWi/v0qiAV3QvB+nh/ZAOTx7czplD47WsTpK4lGTGtCpESvlPlk+DJbx/Jd
pRPuPPtdUwwbKjH2JJk1QBlskHjJ+EsruCZfpqQs5//ashct2/IiJN6YIc8KnCt/6Cb/p5ksqJRe
g6i3KUeQlQgGUIXTlGCQcs/ZzaHrlXcAmJD2Oq1cWxwiG8yztyvdaahzZ5nlPfPaxZg807OPpADY
xYbzg9+hhXWTgvgaJQcPE7z6EDBO7Z2nfTJvkjrWymQBV1o9F+kyZMzT0Rs6uFWYGnoZtrCWmcpV
yX6madyCSuO0iblSfceb/8qx6uitGsnEHpgQMWCTTurBrbuCpVcOGai+UaZCFNWFnj0kMEPkN0Ap
lG7/hSW426psabygRTC3rd13GDtuSVpHtdp0ZuDkZsazRe4BE46orfbpaKpI5hH1fBZmkAhoZ8Qr
xTEozjRis3MQLW6UA25ALu+IU7npcxdPFXtspnhxQBpqs2cAb6BoSkhn0bss7PdKd5Lf0dKndJc4
qaQWBIqChhtPmGjec6tA/C/SNpG3I50ofyEzWDnXIf7ofD/UyNM2tqycW96GfpVTNzXtbTgiS4+y
0qUp9rq01OrfLXHc8Vo1XdxtmqlNihvUZ8rb+mMn2APKXDdSuxpgHrMleHeqiTKOW7QIkBHoEUzf
+H96A8jFID4AgePBfaq8vkPbtYg4KmITVbG7iXhYmo3fhKW+R82lw22kSWiznnZz8wjke4Uct2nN
YB+RbwVBi1+nO3i5B/fcGt/rq2tlOxP+xlepy3YrhIc5/jjrUF/JciGOBwa05IewheLDxRzZsb9U
SAZxdzMWFwiaHHIMF2J0C3GvGl9ACMErGhbcu1NTcRf3iDc2+zrhhF1WdeqbC3dwa/wQIwXA4Ey2
TbzHMC0m103l0lFmRZ9G2t+mpRuZrSzDWDlZI4hhOSsbl27bMJ4VyFeFNRs2xDXfOBXmeShGnQrg
apKWCVgjprEyszSYKBQTdG8jjDUcyRA8KSZDVbTFiaudcBnt1yjVTQnCbL1xmmauvAvdYMPkNiYe
R2bEPQkY7wZXkIgeIHSQel+NnoKyf0iCCbT+TViQoLsMUg51ClFJhT8rMIB00W9ghMVkiwl86rRo
hdqU0a0q8YhKu3WRf3QFYO9Vkvyq0Q0Dl0eOfj1f4is1znMip9F/KAwfg7spiZj5mcxhW/4H4YQ0
uos1/ltlUimPXE9oAqbIk5uuVBn158TNg9mKwmYRmab429A1NbokJgUq/TFS0i9jOMIQmGcaODR8
BuvEtw+1o9zgYaradv5VK+K3uAUEw8nQqCgRJEYE3GdTF8g7yoZX006PdAS2H6Aakl43qS7ZtAkF
wJo1ajeLWe3WnQpNrszU+cN1VKGdcT2IVtVPoUuTpWIerdwyz9O6xhRjjsrbcQ76CKwTMOqflUoq
jRH96Hr1RhQuJXvbO35waeLSV+CLBcH8tXaAQ7nWJhkL9Jtpg4BDlGlYVo7uyCGU4Ju4+Np3Xfnc
enKuLLQwkJvqrLIh879PZW3FgwMMkNx4U+oyd1d6vvUJmDnD3KusX/jrzcZnldU5w7BYTBe+mcro
C+XVUi4q30bP5WQKnXMh+vi5RYkn9U5ETjhsXcy79E1tjK3uwRIEFtbz7qDc0TzLAV2vH/2UJLu5
Heh8XZJZuXs9IKW5I21l0wsvnMTvoUIml7u4SJo7pPhD+iRp6rqXQ0Sj7lLE7axvMD+lNOfTmLDn
VggnvXSQPcQ3kL0IJdkkXe17KKBGp+3M1m+l17Mt/r0kdjI/AU9hP4wsHl9HNzRWZ6oWWlyQyqPJ
Q5k0jeyRejU+yI6CpnV9NUi/0CxzYxxgmdFSeXYHSRbmPsUlIeo5wWrKa78zusmJAURzb5Qg9HfA
kJ7kFtd+QzPZscS7ZBGqNeCjZDG3ZqcnYrx7pucm7Dem56pBeKepM9cZSs/I+Auk0+W/iABt8fc0
JH5a4HBDBepnjXQu3FhwcfsrGZa18zW12s5vyYTUd0fGmk/XJhgS7Gjsu0a/iIpw/lKgT82esFHO
9GxtNekqsz7i+OusAhH8LEHliWtElhrXqzB1VV61FmASoDn6GsVWzHo/aDKWDh2ON1gGSHAxoYVs
xs9GpkF02ZCIO3cJ0nMUzgMG8ZpmIZAXyV1DmxFdGuR6XV7g6nR/JYPs4ovC8eLp0WpmLnsdkF/J
VFl1KaskMrt6LorcmxtbvQ2ImOaiZ5alm9nlKZrPMTg1aL+4ly3Rgf9zDMlUvEExZahe/SkSYRbG
dRde9LMdZ4BVG+7A5UFCn7euI1Py0+W0Re9wIGPkvSm3NuJbKN1kQjXTGzB84iFlIos66g2YlTAa
Bjuw8BA9CG1kmUE1JZn+62gUF3HG+Gx9lgHbF6bIyPu68PssRCXu/8cn1NhL3CG/4nSo0BgJ7JXH
0FRABWWtuiANH+wbmNDOdF16VSVfq65p2zpb9FvijfDCLv0xhdSPntqQdTrMArdzVQuUnVYaxXbU
mzZCjxe3F1LKMG2StyqYZLQfUz5X6UYyE4N00aMyYG0OglhB3Yy4FTdofva91BugVQhB80r2UshN
35J0LDdtjQbRjxEcdvS4isF2Bc96DZ7DmCUyIsBFN21Rcp1ZoP4msVNOCXYM0m9o5rKsnfGpVJ6g
em2DrEZXhwwb1dUaRTfQdQXqCCLKNPrW9H3ZNmdmqcsM4lOnfVFwCheoKkAZq/nBIGRbGiN3BXpT
Vn817EsdPjjdr6S9C4AviIJzIN/1wAuTYtzZgEkAWQis9JrhWKquaNGyM+hYhLuwiFlW+Y67NVAP
zvxGfQO4QV/YlJ8bRK2nMYtd1DrAegFuhqO8GvogXxUdZiTdzkRJj5LKSe23rnTnzek5yTEzyxtQ
cQhyzTJd+vhBw6jVNJagvvalfIh9+h2J75lRzHpYvMzaASMCCQpaU0BSLT/h3fybRoZO3uCFO+1M
mbXpVZLehdOQSUyoo7Q9s6Bz1lYTJiu6Hscg6HaKiv4JELEEo6y2upfI/+pM96hqrxrkYn+r37Os
Egk9puEuKJQAXK5WWaWuk6LnvEtJ2//yHcHKDCCvAriCcj4zhF0Pt/7YAiUKTC+gUIJ4tUZEocYG
vel3o99dqWHeO8n0ZXLHb6d9Yw2WWMxAlnyB/UUAWK5ZAqYrGsi/RP2umLqw24rem6NfYQp5q7s4
qiv0w9IyrpPDaaufDxxQLpC3gTNC9RzT/o8fEn1LuaQU/c5x9HNVD5vSNnmTTgfjVJAg09CkOkep
hzYE/ui7uJIs8upAhQBUCXQjaEv+R6Np3IWm6MfyAhkygTQAQ88LjaZJUdtkvUKPbM7SQoy8vERX
3JHfxZ/mB2uiKfZ21m2GPgW4dYDslc+mUIB2PRknk3XlX/kz/kbdYyOv2j99Fi3job8Kl/ZLjesC
rZi4C4h5dgZDPbYbaCqKC+0PbvE1ToqRN9kw+dwvkX6HinxzZq9M93R2akyr2NRKgMRAT7ZbQGNH
bwcMKIpSgpJW2k1PA6K9Q2t01eSojLRoN0hEe3MJpRRLrsdQeOYmatDT+1ETdCJG4CnRLLkSjrZA
48xUoh0ETuqAdKjhtLt2JK+cF4FQWYjtkHKBSg9liP8Vo8sk3iVxN5YARI1w3HyqnIoi9aSFq6os
wm3lHFiLrwV9KwLszcYpCB12HjAx5NmpWUmDrPDDTuZ0bIhzpapYmuIASl417z3kVkuhKMvivh+D
oJbXsXBN7GfOXPn+aydw7T+6rvHCfmubLqgOOsZV4WZdDRrpcyA6IAe6CfQ+nYGMr8bXRMYGTcme
TUhOM1nw0dsObjAClYRxD/kZl8rVedQzN7iqprkIt75bgL0+TlBLaDCdHGl90zMDXtAmrXAD/mgs
unG7RCPN2eGa9dmvIRmTArOkyrAAPzgo5FWJWZl3mFMxvZAuSqAhYllJ2AvheEYUPdo0GFSSzUPQ
swONFdfgWEIj68Fi8gzqcQFo5Jkz5y3+/d7/QftYYP6QeQDzbOFlf/T/IsI4IXRUuKNcOW9+Ibyr
dFLzDtk0e5oBXcx52raPXjezg8uTEWjBfjRXaPGAcOr15kwQX8Ngk/XvWUXTGHdJG9Kmy1OoI7l9
9yVJmxuv8d64f1D1ReXrKKPz3GSc8TNoi9UF8j/TPmBiEJUDFm7NAaW1cIHBrboc3dCtmA8NRmA4
9EO5BUCjuO7HM9fjKsou9vAI5qIOCYTHZwiQxdGlBaQm84LFL84s96mNnpBa346peTsdWo9tMzRQ
gHwDPxMqJfHqs4L2liRSDzqXhFyVc4c5Uwt+DHr5w2ZsgjtAHMim0NWLboc+Gz3+C13P8bYmxbnr
cpV3LKvGx8U/gGRcJBtWiFivoFyUvqdz7QJDE8fzrenqv0Op/c9GHEO8JF4+7Rp1W/eJRGBOde47
086E/TOKhy+sb/fVGP+YvP7l9Nc9spFg9MYh+JRAuXy6uHgxJBGuBp2HY3qH0jqfvJahxVd898n4
+7Qt74iXLjckYEoL0eITkKascRWUQB3lJCweg5GVV5UvDhYdN3SRMIhLQpQyTi0PIqquAIu/MpAG
baAVt53G8otHuoO0QZShbH8JoENy+tcd2VxAOhGsYtDeARFcXeFB18RjjCom72m9aeOfXJ8xsPyB
Vbj6YGDZincpJXiyaLYwfGqIdiHvH58wzYawpWvOnM1zdpZdeGdHpPEc8hZ2XM9mLgp8w36gw3Cm
qDluZXnoBSgiCB+szgJa+2ZuS6rztAzufZTlGfARD0MfngG/nrOzSnJqUs1zWjltHnbeIaTTZVDU
W4HeyendX+dSONXYnP+/nODjR2vhgxGESnWOrAIoGWfSW9YF6EkWnt22AeQ14YpoEbzUZj7jF6vc
cTnxeJUNzFZcZEiP145XDzwcKKt0HiPr3tKpuG1HZ5cKD9Kr4lI65jJmgN+cXu+xowi8KAaoBGkr
WW9f6YdOr3FL5xxkRsygQpm5Bb2BhKvO5hZFDmr2M0ygNW70z0Ih2wV4KpJkPPS0CuSjh9p/7JZY
E9k2c8vhxjHmP8jSopcDUskG/+/el+ZgeGQ3UVD8mJvhocBweqj7a7eZX9HBibIYMo6hmaGKYpub
hE7biEBy+F++TgyiAS6yCM8mfPSGmmMaw0XU5n1cbWj0gE5B1pbfMSWW/etpU8fCTriI46JNiOC4
LjQXhQzEHTfa2dqlMsOIRvHMBh6Pzuz4sUj/3tBy0N6FBYm5xSTHtAV2R3LMiys/81PxWpJYZYqY
/PSyjp2nEHppWFcChu5aeYOWpHSAU2/BbwvRDaDbYhr2nnNVNm+OS3JX9VvASM5kYMdixUJDwhnC
1wzXekMAC2pvQM6Xa/vf2GOmGt/K+b/TCzv6GbEgjK9Re30Sj1LtpAe1BArj5VYLgOP8DemejPcv
ARZYCQDW4cAAt66uC1QUHjOJbfO2x9RVz1mFRtY41Gdc/dh63ptZuTqPOSkFprF5MX5jmEDybgTU
QmQAUZ7ZnWMh572lVbruJsYbKgeWvHTYzMljF1zUgmSx+BWzM953LKTi0aU/vQ0wANe8gthrA1dC
XiGv+vEBDZ7NPMabmtaZ8QVgj/LQyeDM8TrmewS4eDSW0Tb6hDFnaiyTdmrQ0gwn3t4AUzvLG27a
Wr+JZrKH01541BrYjWjGQC4K3MaPhxmgTwVoZ9fmpmw3LY2zoQSqyzmzY+es+B+tTOkE8I/tcfcC
EUxLhq7tY9zV//Ll3q1ldfUCiVD6zYi1zORN1N8jCmgZ/QcbUOsLEcwDvNiy/l79pKfEnZF5uvMN
6G5oWsMX0Ij/+11BKr3IHCJiI/x9/F4SmKw5KTTcDnw4Ezz5FBD8QZ3ZlWPO/d7KcqO8C+SEmRJS
qwZRDjJ2V9z3DUhHwzOQtd9ZH7zMgAtk3EbF/vTilpc7PuWvqKXQc4VADnrKi7e8s9vJEjjUokL2
Pul5M4zyYhTuztPVjZUq3ndRdzF1TrWTPMZQaUp/g3MWvLaJBoIYELSN58z0a02mtxHIs42kZsLQ
wH1Lium+aM3vnttM+BZdM/Ywx+p3DEWeTSC1n5sFgp2FPlRFFMCPvVcfQjb+GF366Pfsiibq73g7
fxIVRA9IO+KpXMCuVzGRqhpjL67aHCCKByQDKmNGPCZDF+xOf9NjnxQPOCy6jgjwUAH4+ElR0LZD
POCTzqhlk1LsAMg+E98/n2EoVSDbQo8QFLxPqqll3TYIhrXKUf35cuM2ziIAHDgauMhI6jMn4POC
EACB4ELnNUD/fJ04yXKenbRrm7wbiZeZJr7vS/vz9Ef7fGMtNjBmR+K8PD+58sNKge6ENwGa3Avf
bNTuwyDOiRGb1v9LXi/8AJaQIEORBTwejM4/bk9E/UCRCquxpLX1lpeM3koTsW+Jpb488+mCz/cj
rAHoCfV3KBl+Ej+I25RzTCmbHEwZXT1BYdAMV87yRTPqxEIuUZh7Bww/hvgqZZhdoJLk5XBFrZw8
wAymnlxjmNEi2UIIdC7AaKD+Rik2i40FLg8DcR6L+OABSzHuDG0q+QijNNpD3rxuvhQ+mDT3IZ8L
9b2teje9hQhdET4EQBZeDFNvL6fWb4pfFmxV/RpgwhZctx1oJK/Qv6PsZvLcxsPxdwFw4HQm3j3q
tWp8bSa8AHJGUPaIW3/4WIsjvgtGUSOEpbHf5I5OUZvh0QVwB0rSnjmgR33t3Z6sfG2ap3gCLLTJ
hZo3LrT9VBRt7ORvAEA5E9bPrWj5Ke9WVNeKNaqFqQEAdcAQ213ERILZu3MmkB89owsZDlQxjOjW
WhAaw0HAJ+cm96sA+CdH/uxClO+nD+k5I6tkD2wG1dhibPK4mh/KQF+GPJj+xcYiZoGZEjpKa4pZ
GFOX9qB15l1M2CPeyyhuYj45f30Z4LmrRRUEAxYoQa2HjX1rOi+qMc5xgbLbaRuot6RFlxmgYvZ2
+qMdcwFMrXC3ghObfio7PWWCeBolFhT+KuObUn1xx3/ZmBAP9y7ahAAmrVNjTVXFq1RgOfOcudNt
GJ1p2Bzb+fcGVjvPBbDDEGtpciWuwVfeAHfwDyflvYVVHwFS1axoQUDN0U3bsumm8oGY8s8419G9
wEsc0H3Dg0rQ7fh4HMMBIl0W0KTcCX+CJBQOOYBP/2ID0kvohmL6ig35aKMRszQkqXHk9Ze6uBL0
yg/PNF2OLuOdidUymGOSWhPsBnBH9w5kv6hFGkVi/nTadT8npYswGy5JPMOKieR6kixdAcbe0ECE
vQiS3yp2G8B46+lOc5Y8qxiImqyKS6DFg7iLXk7bPhakUSaD3YtGFqQAVukagYbVHNaw7bAo3inb
dxkYA4e0E894cugc+ODYFwXMATK94HZDfWO1aUGXpNZzcYD6sgbVmtEnqJu9AZL7Dzu3aFECoozD
CsXNj84BsK6Yg2QE5hhjPge09TAV+eiem1odW85SREJJDSEUA5aPZoakY5CKiau8Vibv8RaLIf73
5RWa03t0LLlZxO0Wabul9b/aIykSUL26pM6JVwFWlNUJEO27iWMekEceD4J9yFxR7ZVsWHomIh3z
j/e2VxEJIT0u0TSq8yh4VKTbxHW5mb1vMz13no8ZwikAjwuCP1BWWy1yorPC8Daoc1Y4L6XXA/rO
X6n0c3+Wh7//nihPAigbgbGJJyo+bltDLbg7flfns+ttxyrM3PG/EbKQld9uiHg4bezzugAxwP0H
DBMkZj+1U4wuMMSnUZXL4jte1cp6SbcEgmA9yECnLX2+PBZLmPzjbkJmv77SS0DNgI0PqrwEC+8S
BEI8bgV4JXDUp+0cXRGayuBYI9f+1A8QVdFZPH5QQZ3Q/V6THgCzMN7jDRaAfUjTbE5b+9NN/zj6
QfkFaQYwyBY9pvWymmIGtMBVOMuO3VoTYVayL7sLW0ZZay5HRbPUw7N1qHfPNYqOTE9hGnpqELcK
l17/ylHcsEFDlDR1zvk8LkyyW6AudRahJkhE+x0PePYZadkFut0XTpFezE6wGYbyTIj+fPw//Iq1
EheEZ4aOeHqB0qr0LvFssTFMlzgomuxVOIMoCmmLMzHnyCYv1wL+gwEV4tv67tNqZJwbEAXolGwr
1EUTjV76aM5rVw9nPOpzHEVvacEiYIcBSlhPcQhgdRIiV6DGemXUbVVnQ7thsW6nDZYu6RmXWrZt
5VFQC4X4Lt6MQcRZD/wD4Vmu8eRhbuUAgekIOipb7vFqYX7ya1qQAtIaAdv7jHdZP47Y5dM+fWS9
8GgsFP+AMO76wmfAVaEdpGXeKy8viN3bYDo0IIGeNnNkD2EG9xNUkvEY4BrOhcmYrIq4lqjzouto
+EW7aUOVs1uw66ctHQk9sATYGNJ9YDTXKg+Wt74e60bmOk3Bp5pIl5Wz93cgOHQUEAeA5EJiiWdy
PgEkp2Gu3DYFVkjGd+2wvDPx3Ymmf/lmHkYHi4NAu3h15C3rm1SA6p6DOp9ehjZMckBw50Og8ZBh
Hdp0f/rLHXUFtLzRbl8aZutZIquUmsFYwx5ZNexF0MtrUCMDvPtUsjM30dFNQgaBewhTnk9YkFCm
jh55JfORAgM112TXCggtn17PcSMJnA1sSvBrVtd4WvJGaR+uHYFRmCFyX0Bu8ly753PCDE9ApYd5
KPLlT12ssOmDmLZGAn8e7IHWubaR3PgB+FPOwZ/SzOHsX7ZpaYBDoQ6CS+vKz0nQJoKGm8xjO5hH
UUuxH4fUQ5LipU+nv+BRj3hnapVxAYsE0lyNU4suFZ5z6wfX+a6j0c11gcHtaVtHI8Q7Wytvh8Yw
T30JW2McjZsa1Mply0gG6f9fcZF8P23tj47rOvCGKeoM4GaRxq6dA8SFRLZej8MVkCG+E4tm3SE1
Q5seYlDMtyGxU3wo9QDmW2V01OHnBMTWT17VteYtGduYvAheAZpVhYxOGElpKARST9X3di75ZcVB
sWUZ9WqirzqZptXlwEJb7lXCWvdCThAOOIwUD5TeSOyos3ECWYtfp5d57AhgRu8B5YWc71Mehhdq
p1RFg8gL3b1CDOw3Hhk6c5TXokV/YiEyWGTKwOCjDbUSoFFoOo4jG6Md9UEFr6NrJwp3gJY+iAha
MKW/AeYyc1ooVTvJE8fLAy54b2Vzpr1zJDMh73+F9zGRLqNBu8DKorRqJuAhO52V6ClzSr5B7efV
pGx7+ssec1c0FKEo5C0KWuvEPeoAMYOYocjxnLIBeTaF7MK1HSGfACUEM90q1aMk+nubmEuiDQD2
KgQdV2t0fUhsSBaJHNcSeYD+Dt9rFbZfopZU4OwF6Zni5MgaE9hDAXT0RQqI57ldIWWfz0Oin6rW
MdtKUDC5HaruNbxud3p9R7wVcRT6ggQQnuUBqY97WJQicXowDnITggGXBZAHSDEuH2x1xtCRhcFd
Q8x5AdCDENLKkNa+Tfu46PPR5/KpBBRz37R9k3W0bX5MjtNfnF7YkTgKcOUysIQxH7nsx4XFtAL5
SYZ9LpnzhG7AzWTGX7GN/g4zv5xE1OULiHxB5rvrloYD3JuonaLLRTlcJkNxO4npMu27h1Z5f38z
oOryIheDxCNgzmkqoWgaRACqBvF4cC3YTI5mZY7xgjmzWUdu2BS6XYA3Ye4FGM/qYmAdniXoDevz
hPIWjyMMuRrnK0rre39kL5Wa7uOg/fvTDSQX8gY4MR7XWsNe2lSYIOC6y2UwerdcONX1jBccvmFg
2+xcvz0nTXYkei2AA7yatjwKG62V7chEOy0BNc4TKzICqb+++NXiwbuwxgFg+swXPWYtwpW3OEmC
vGhx13cjCum4Mh3Susc8DBp/FLQs6AgA6I0H5rfo/URZM5179PHYJi6Slx58BrfR+oNO6RBHc8X7
XEzxLVpHmXQg3sS+0pJupPlpxLk67tgawdcFbAmpOtKyJda8WyOV+A3op+DhRU6+uTICOY2H4KOy
F0z8v3C8iHsmfzl2xt8bXH3UhFkQ3njf5yDO/Tc7/u+hBQrWWv71dCw5FrvQSowwzFimPusexABd
AovkqAdTFURgCy7R5Km7QNEok9Bk+JdVAWCYeKDo4kuuD5/qwiEOsW8sTrJSgWHsNjtZj2dKnWOR
H0+B/j8z6xwCMxjZuz7OeD+LZyLtHuoxL6e/2+f9QUm4KDtDAx8z4PWFzcp0skXtdrkBX/VuMm2c
jVp5V275D7kBTPl43nQJkIty5Effmzt8IOhUdrmqhuep8i+9wXmr++J7r1R+elWfveGjqZWbS9Qe
vQNJljzSxso/4s3dduoY5DiVkeGdh/eJH0+bPPYh0Z3HWAvRH8oP/sfVhawEM7tElxnErEM5pkkW
R9OrTcu303Y++wTeVgZnD01EhAzAJz/aAf4ArBzeLIJeLx65Ec6P03//c4RY/j4SVwDmF2n51YHV
pJZ15GAdvIsuChttPKhuoKzP6mbOTHBm0H1sNTE6WEsHD5SlT20JgVcySI/VNNV0AdLFbTeA23t6
RUecAdckOtf+n6srWu0M0Fd+E0++zr14vmuqew/CkwaCDLP7l89dItNYJrW425f3GoF6XuX8eB1J
dG4CsTWICdMN2LzmgYO7fgFJNLyaPrjVNTSJHpoQEgEO6c49urAEnY+120JMhUQ7+jt/ICQfPaOy
EQsnP9R5YuyhpWo7Pjjq1g0uiDWZHFCF9NWZAHUE9AybkNdErwL6ocAHfrQ58CJFL7DEbIUHdB83
im8FZfVFB20V8OexKTeiSxcpu7p7gdKVfIbyAc+tl8yXWIWbqTFstnjA2+b+NNebZJLJHmp4/t5a
E17YBNISSMXH7WmX+D/Kvmwrch3b9ldq7HfVteX+jLPrwW00BAQ9mS8eSSbbnWzJtiw3X3+nqX2r
IGAQN19IApJQWM3Sauaa85NNjmsXmnm47/HxT+/dEtFE3nRzl6TancguSQWCtREkTvpPozgjU/7J
DkdLKCIiZMZRYjgtsAPj6KLr1eqS0aruMzt98DjIur5+nNdc7/ulB5IbFTuoiqCS/8HFzdzKQj98
OifOpN0tYCFKwASQR4WhusApjWt4NeB+M9wLT2Z/taoat4II5QvpDD7wRhXIyfQzkedHe4jCMu4u
7AsDSbPXTMMbTyMFmw14mSaBnYF6R0mftInt2qY6Y+k/Tu/7YdbD/2YYcKrxGu3uAjpk5GfFcxpV
YIL57bzmOsjaErZ2z6AM+36QzClbdLQMAtpcW8v57sqn0j1Txfu4IzEE9BUgzwI+VFj390OkQ16B
52EREA8CPElPoXII4NxgMR2+vX47T86ZAT9aRQwIbWy4nXDocSu/H9DsmkIfUgrknN3G3ACj6ZyC
q9pC7fJc2PDpVgBLNMoUsPFIR7wfimZ6B5trYfoWd+s5ww3czHuw2Pz2XYLJQ+4B6VP0tn+4Gceh
Xca2ImYkM+ltlDnkSQNU5ZkN9ylQ9C3Q++SCLBW4R9wJyPUuHoIlXkK1NSMW9gkLWdjEVdQGRVRF
/Dr9liXGjsYgaQp52EQ87pI8YtcygKhDJA7tmbzEa0foeyuA5P4bUMfJPJN0IQChlmjNjpqtmxhx
HrAwi4pDHy/BFIGuLeiCPALJ7JlrwFgvttOR31bz11P69hTOECLN3blJ2FaFZiLDbosQKkp3Rkwj
LTIDIxySOhnDKZpDVOISDd/1WzPWIxlkAXh+zhj4Vzfo/SeCG/PGHTvZ3mB2GxyGDHSinrQH+tJ/
b+/7A783novv0ya/avblpbjMN83O2YrQ2ObXbCe+y+/8qrrlj19b509m551bcKoT4TZ1ViNc7xOo
DGydfR2BtSKwk+XJi6tdm6i9HTpBfTHEoE4MIOwVtXEVZzEI3cMpKa7Mm3PyWp/08r43aCcuUVvB
AhW9EklmA0ydTNa2+t5SvzWDsQjrwW/PYU0/qRG/P5wnjkImzYEj3BWJ2YNJzO1yfZvJCbSCy0rV
Pjo9iIi79HYgmhNnqwqFDxIhc4sUsjizNT6ztG/MxOtqvdmrhOWayk1NJIocqgIMKQiyLVWEtsoh
2nZO+fCz+2n1CAF6BW8DOqDenwz4mBbItqRIWgNoR7ImhBznzAb7dDkdgKyRG0To+yGIA9NaAf6r
9ZFqtOX742So51rL3Y1JVH8JDPCQSFrlN5nbFzHoWppLx+yNMxf+ZxcKcENwtZFwA+D7xPo4YwH6
pQZ7irXXrnomM9+4NQpMzbnde26gE2NjNEMjwWGFzdu8dA06HdDPVw4F+nrOwQs+pmeQYHvzSCem
fiFTAVUejOQuPdrtW21D++a5b/vJH2zjZeT6obfIr6/NxWe3JYB58AZQhUGS5uSkwKXqHUYJdsyM
zu9hYglf5L4fkLv/7YEQ6IEeH90pYNs/1emVpldS1tYi6dryaOV9WAhtr0/ndCw/OW/vhlkn+c15
m8BKqJc2E0nKGaRkSFizbZa/UBdt9RDS+vqZPtkbaL2Es41kL3DtpxilvAN1t7AzgYzrxtKgTmuv
4VAfOin7ff8JI0FECkGEDYTCyd4YNdlnFSgQgGZVRdyK5hnE3Xfgwn4k9nQOJ/DJRoSSJRx7lLuB
PjxNhBbWBEYyu8LZmr24r4rQZM+Gjm5eFjnGELKXr2fxky2IfBAg1IAO2UAFnyyZqaBwAhFgJ+Jy
1GMpDS2ZDQGYuEGXM9b4k9AFDRxvxjrZ7hmBIs7S4tEsnK/LphYKyttTtRlzxvfgsWff7ZbVl43e
zhE3ZxLXjV5FDdgbAoiqZOFSclQopNPefT0Hn+wkdDkBfb32Ormox7/fttIGy6NhjFbEM+HuwPW/
bAeqk1tz9lTMGt06NxEffShMxJsBTyZikobngKQE0OW5yJ7TqiXgYyMkBN8KajBQUMRvjJZEEBxQ
G4byG2pATX0OoraO8t5vwqfAhQXFlVUU+LQAbDRuPotpBL65f6Lu6LcQVvG8u5JcOCbctuHWtroz
T/7p5gYZBGZ5VfU73dwTeDjbosxFAizQnaPJKaxEr4JSygGgHzHtBmqAt0Co+69X2PzkUXFdofuF
oisF9CXvVxj3dTcUJSIgSpbRL8BSFUhXXX89yCfWbz1EqEqikRHUgevv31g/OFlZn+sYpKekYEFd
ZvlfGqREnniGhCh4bM3mKUV+4LfhtSDZQFYGkoWIhrRTijQk2VsO5SJEdzocXWKD2dSOOq3ffP10
nxkKpCGB+UE94aNkWM8hbWKtfqRFELqKRqlAd3oRVfN07i7+7DzCw8GNiBIlkjfrR3kzkalg1Qia
W54snXD2Gcj/H/WOWc91PjX3Ga3E70eTUN5Zq3hITAKAceK4acZgIDeF9gtiimaHlNt0cNvee/p6
Aj/bgyh9oqUMzDarkub7pyrRclT1JY62WeOqCbpO2vC+QSw7xV8P9NlKIQm11o9RI/nQ5zEabCo9
CMck8wRupK1TgjUIxOQtMHQDLujo69E+fayVdAXNuxj0dPJQYvNkN2CxzHkg4iJrZweGrAYo4Lc3
oAt6F2wHpBKRiTytkHRywb50lRmJunqa5nxH6gVkiVKdcbE/7r7345zshkUvx0w1Tg96gXJESwbz
0L/UW/siS/t9T4x8+/UEflwucBuukMA1sYoWzZPdPqToDB2XtXei1SQ5eGyusniwW9lFQwMM3svX
w320UnAAYTGA6oadQj7+/TY0QXkFDa4MfRReWyRT2xnXhcWHFzB/ld9GXJKQUAQl1xkH9JO4ZW0P
XQtQYHlb+XneDztDn8YFWTY6ELPyWDMSCHCG+lZDQqB+AmFrsUmyqxIqIn5XpWeundM96qwTrK+g
AERlaG0/WdIhzwXqu9BSTA1v2gropsYQpPhdz20dBYEfHBz4bWtb5/tHHNHVOAmhqgTxlxHadWEc
eqfLD2mm97vaphDtxp2byBbdq7+3pq8jA4UH/ho4cVij9yOTyRt1WdZVMroMtICV/sNpzCvPQqtP
ld6h3/E3hVvRXwFkqYG+VbQIoGf/tBYws8bOszXDq5PiGv5Z5OIm+PqZ1tl66528DuGsGL9VuRUt
He+fSc0VF2i9W2ezho7ESvtu6AuYYyvy8PVIp07JOhLkYS1kE9GI+9EpacCBWwxZCY4U0fmVaDa8
cZwo7Q0chSXSuvYZwfY5NeXTc7iOigsOLQ8G4LPIy75/PoEmbOXQvkw8CRYJRfB8cAaPugcbqjXH
viU/v37MD0cQXX8mkgYogwBwrYGi5/2IinNg89oMqVIbjEd7G3gpZw+k9zheeDZf+LWhadx5BN6v
AcyJarR7zrMyg6LRmBN2hh3s4/LCW0G3OLLRaEv7AO3llVNCA9J1Y2lApGzTT4VLk7wahnlDlOyr
M6UZ49Sqw+Chx3qFwaJAg4L0yXRPoCUCPDF3YzbkF8W87atboYF9mnjRwgAxmZdwUkda39qQSDDH
l1FBVYeDpFscqdX6pL+mpeN38yMY76ELVUA1p/bR4eGnYDMuSv2AntdNgbJW2dH9PFi+luUxA2u8
BYIGVLqC1B0TyHPHxjn44Yf8Jx4N1hznHgcf1/0pV23H8qEwwBUaN32TgCI/hnMat24eMnuJ4Eft
5rx9bCfvYIOyLOboAWS8C1QxX1GAUnwQBEFTw7IBtbmC+CyYq7XAyH5K6kXaoIPHCYI3Ngc/NYTN
N7pcRXn4Gfv8cXGgkIR+USTNsEYf0vlNDiKFJgeDv0HHOSIjemXMfO3pB+18djsRaZ8ro33Yfih6
oz0HZR5gl5GvOzkLUOEwW0JTG9G848S2sjSk6yzQbRYXFTMIjc+cvQ/jAa+ICj78MXjPcKJPx1sc
NgwKazRA6k74wLUML17RCeYbhajpFvzu1IkWuzWeWgbGFb9vmMmhPQSFjp2oCGSfvNEsRYBSpvNz
EmhyWYm8fruJDmEZMFjYSbC66I869Q6QPaqB4bHsGN6DA9UKC/pO0ZBqLdlJdIqLM5mVD0R663ho
MUHkjfBlzUy9t0mOx8zWqSWy46oxNrPNiyQFZ9muJLYRmbkDei0Im6GGmTlk7zUzf1jSDtEyUHkP
UHViTSA7oUUEMqARCvUg/0q14hFxb3tuBT/4EOh4gpMGwAe0GJHgPjEggy0FOgNcJ7bGctqAl5Fd
QnyIosEdiaCD1S3uxoWiC+SgegPkmD2A77rsD2Tp0YoFveV0bwlhBsWyqht9vbs+2VxQz0QIA+XU
T5i36opqQ2u3TlTWtQMCgcJsX/ShUl6UIylsnXE21iV5dzGvrV9vRls/zZvozBg0YgJM7cSpqibo
aDhNmgeQvVye3K58ksOUvQAbWd9IjWiPbOjT8kyJ9sN9vaYOKLxld8UKouPg/QdYcLO2DTetOK0h
mQeGVh/Y9SWs5yZKy8YALTLbOFV6Blr64b5eR4XBgOg4sqgf3HTGU+bVc2rFtblj/MYCWb5j3zH+
F3hBzszwZ0Mhy4gSKpCQyG2ezDBKCLkORL0do2iSluymWvIrY6kvKgX5yVb79fXu+Ww0uHAAFcDz
R0HaeD+dOZ8pUmwOHozbOTTrQJdbEv1nThbcDfD0fMcVZ0Lhz1YQ1gVRAEJG3fvg20HThJWksuOu
AR04nx/RI3nb2NoT5JE2jfA26I054/18PCOIdlZ1WDhc0B8/vf9TowPfYQH2/hE0x9qv3gAH6n5y
nKq/RE7FzM64Nx+tBVK4iPLh3awW9XQJ7YmQNsuEFWMzLg+j1Y1gdBjOZfA+YHKAPgK8DqV9cMTh
+J9eK4UwVQvCdTNWsh6fS6vvRFDoE9TohATyJfMhYLocxtQsHjut1YrWh8bKPILEe6oig7T9tVcO
6WXWFNYtuqvET9Z7qCTzjKXHFjaY76oGLqUvFg3YEt8Ghmv892b/Pz+n/8le+PHflqP/1//i9U8u
5q7Icnny8l/JC7/8Ub/0/7v+1X/+17/ev8Qf/f2m4Q/5492LqJGQUbseXrr55qWH+OnrcBh+/Z//
v7/8x8vru9zN4uXPP35yVJbWd8sK3vzx96+2v/78Aw77m+O1vv/fv1wf4M8/Di9T8ZN/+IOXH738
8w/i2v90EB4ivYPOWQgarOs1vrz+Ck3r/wSVPNwDFIMAr1qzsQ3vZP7nHwb9J2DYsARwjkDqiov5
j3/0fFh/pZv/RBsU4CroXUTYCaP4x/979Hcz/9+V+AeQX0deNLL/8w/rfV4auYcVs7kGdegVW7kO
1139xrR3htIhUpK3B14LKO+OZqg0Jm/APSdvgAf30Xd3zB1zOpgO2Cpev9j/+Q4yOm0AXQ8SjItK
5uqyhFAuzAgULZGUHa4WZmg7z8jaWJMae0C4fJ8xHlXQB/XQO1TQA9yEfC8pJHRH6GvdulYzHmvT
CifhwENnSouMdbRUdN1mYa0KlqG6ZBBEfinZtFXNLL47EDyxm3avOXkHKPfs5IjqoNKeeUt/ZStN
xHwqmqBYX+bDdPNmrf+e0LcTCPAJZui/l+OavUGIhUwOrokVmPcahryZwWIsGNA9Ql1AsWkZwpnx
9qohXR4O+eRuJO3rQ5uK3h8N6CgbmqyPaVUtl3UN4VJkRoZwQg9BtbNt6DbELqjA8+dcyyFNO9P6
6Jm12lVogqyyXL8QdjGHnjYBg7K+LFB1h9pw2ezBse7sK5AhBEPaGo9aW5BAOosvO86eSHE1zo74
1tCm2LaL20V13YqotGo9ocgNgcWQ6tdKkXHDJHgaeZ63e9mW4qLnc+4vPaRhqUUulrqYj3NuTEfN
K5ownegSUTKuSsYgeTCq6hoNrlPiVlztckM0BwN/HxWjt88Gqh2IOU0h1FfHm9fvCmGMN82Monbq
Qg3Tpg8rwNKnNPN+jlkewU8EFZtR1FFHl3GXEtcJBCuhX6XV0HEmy77pZx5natmXlVPfvX4ZB0hw
GaV3BR0g6LkopPQKTP6+XyBxM4hi/q6ybFu295AMdV8gMhnwboIcdZ52/kBH/S+QmhzdmcgfTELw
q1Wz/qCKwgomG3LDX++cj0cPjhsk78EBBIqzjxtnBbpLfYR4K4qaCMA69PX7Q2vkt8qW5ZUEMXkq
h3IEQb9X7AlPNWhnE+g7Z/Ww86C14w+1Une6kelHVdLk9RU4A9rQLNUUZmCs7n1NufY9U/Qbrq5y
9sGWMfkmU3Xn87po9ypCbcZ+UQJaqqTT6Z1crjRIAwVg/jPuoWSgtkbq6QH6wel92bpqO7aWjqbw
aKTcX3Wzdb0FGFrAm9gDA/ZzRLnECRaCt6hdB8o0ZjMH6bxoF1Be1y905+HrSXz1wd+evrVciigS
LMQWSgegcnhvvyqDmVQYlvj79Ompbd000BkK2zQ1DwvTxIHmNQ+hPUkPeSmLKZEGRJDHwtFuBqTR
gqLQ68RJa/3m9WfO89QX8kYy2DDI215pbYYVos7B6fTu2qIjP+qVgaMKtcYfnqrqLVU2va+s3AnM
krchup4UrJm07jpTeyrARQwj4BVRbhLvOELPGY3116Ce764B0gNARS54s8ZF2yxSDBJCkz+h0gqL
qpc3CvDiPYdIX8RGVR61yu191drTcYLO3pbOVReiEVdAYJ1ZYT6jt7Jq7GA0DO0BaSx/sIrimUAi
JVysrL6gjrmptEwdGEGWg5TyBU5Zc/RWO/P6HXfVC6fZvOWjOOccnVhJHST4qKKsDbyAJK4pvvfr
pINHDbr0VN+netfuQWn5zRxl/ZfjgDkdAeevcsxn33Vr6xah/+TTTDp+ZXoixuqLRyjXsKBMi3nP
Spc/yo5swRVClaWuxj6zb5dl1EMoSiNUg9hZMaNoFrQSFO0OaS6la95ausG3FhprXSP91mbcRRKn
nS8NGwVI6D3WgdA3iLXSS1sfl6vXLxAwKy/AE7hxFJDldjXYm6/3rvneJ0bN0EC0DQ8cLj9uEXzz
fk4gv5FODGPtC4ZOCaM4QIdUoTPIXMLW5XbQAWcdg+Lauh25KkAbAAX70bSgk43UXQLrYdxbPH/M
u74+4gTOvscGcWALNR5tJ6rK5pf03GlDegYRLg6H23fFyjs9jOZ2gbDnPbMtsaof9DsdcrJHjj0X
1HZl/5y9b2iyYM+WTcqQ9EUGCgM0tBaah8ZdjkNjNHx+rgfIH7dZ/V0Im0ZdN6qdYXHvmhDkO8be
mp5pvdwbxDljOU36/spdJw65zBXfCiANBRHcycQtnNjQZZN73eTsakopjGEPKc0wQ7vv88xaF70M
KK7zdspvuwpkFjD9ta8bpL+ZEZgHjsmzpJ06eQPmhsfRqxooZXYtegcLEY7O6N3XhQkdo7kH269l
jzAkBt+YkMX03QmijxW01+/qds7jnFTZRYcrM7IGq4wZHPGozSQPvEZOqwor7smuvKjWRVED2olk
pu7tWc6geeqNaDHnLByonT5/vbdeQ7g3dhFThMazFZkO7w6J7lO7WDdmo/pmRM7XbapYSHe8eVXK
hHjbIx0Z30oJGRs62gABTHUdetA9D6plSH8WO8SN1a8OiGgoU2jF0YZQH+x8NsXCZvfQm07czgDd
d2dWfDfDG1nA4VpqZ7Ivr7jhkyfA3QgCaXBNgGvgFFdpzILBERH13tXg99XSQQ+1am8kpGfu08VD
Aqhsb5Ba24HXQV4yz72rlnH+7mZeFrLBmEM065ZBV07LdauNzIc6z/LDzBzu67JrAJpn0LNxHREC
nxLoCNS82mgvaZEFBa2a43+/wGVxg1oXTpTrFhpMqtDoNHL5b4fS6e/13ku3HjKu4Vzl6EN1UuMy
dxiJrRpwPasV5mUmz2lfvKbu304PmN3XCw84BpiPNRx4fwYgPWdDQYZOu2Yc9c1Epv7agLRowiib
fGV7QQ+jAcFc2wosi4yHHhXvMM/6butqkAWTsnMeuqoAERIvJbSAoEzACSSzl7GvwQxQbjgrjV8o
bt+WrIV2+NisYt659tQUDDJ9HpNJYxnQEkpxzrrSfFqcYY4xEvTfBa+vodieDNS50CErfN/UuLTW
V5BIxOoB7OSf2e/vg/2113FNXiLYh0HA1JgnCRQCuUrDQ4PbziZ6uQqeg+50NsN6JNaNyEe/d5Gh
8kEXXsXchSC07nT8clm6v9Dr7vqjxgyo+00AoiDsvIEqO0Ig0LJSRQLQCotHzg37F4rPaOwf8p/l
LCAlNZD5XjGzObPxTxKkr49iA7OP4h54VlDhO7FuRJuxSkYjdukw6tei+DFqxvJtarorox+KpJs6
6zYrJrI3G5n7VQsB4SqrswDAHrDSLy6FEiLMFfSYnQOUHC0nHBp4ul9POHo8tPXOfrsFEdOCn2ht
8sYRQ7J7TTO9iXx68IanHJ0miZUyn01GWFre/Wj78KmPdNY3uTwM/NYtRNwWOrSh9LBDtSRF049Z
sUtF7V0+T7tWL2Kp8TCT4gD25Y0BmbNykbedAZnj9R6he/zphaT6ZT4NlxCm90U/fOe5cX+V6/2P
ymyvaJZucyoP5egeoD4aDvKCgnXehnLut1EMEVSALxnU6NM2i8vGfZImNBqLIlnqLJEqTXJ0M8n0
omn1g95eWbhOOmLsKjnGwiFxIXlE1bjLnXujqoPZhM3Q1d1CW+z8GpONozGLYoNIzF/sJewM5wr6
8wDUGVEFENtYvXjlt9L9Vs/3RgG0oj8Ye5ZuQRWRTVE7BdOtgwzcz7nya8jH1pcp6KVVe8WOHA8L
rphCu+usv0YAtnI46nkK9egqQvtZR64m84F4YKUH88+zRm4hBO4P7t5Qu1JC6jnfwI2orJCh3GYH
pQgdK3FH7qeT8p3Miw1XhtBC5vOmnLBYOYKqicbTQh5VW201swy1StsKEyP0+5yOG/COXdugIhcF
iyxu3KQ2v1OWcdDnOhFIxXvmNgNLbzEP6EEulI8rb1OoMtGc/rpny44uPeJUc8sL5w5Nlb5aUn8R
FSI7yBP2fSzUvs9lgDacjJBjTpvYqZ9EahyYviRIXF1ntRmKErIMDkz6wNxbDbqpatpYBt10kEaz
NFRVXUIvUSCLiwpKoksP5272Lf7kcRFMW2ZOICj5juvNXyC0TOhxWjxfz2pfZMe+e6iQ4M+93pdm
5js53qwYnzKocrrLFSvzjTmkF/kxzbKHbDEuQCxv+mM1/oVW3h0gAs9FprYg3fVJ5kXMlQGNpiEl
kKl3MNoS2l0Kp2DYzzO2S7ZPH/rs0a1RErJ2k3lviasJ6iFlTO/NLDDMHzXJwwLdO2T+Ncwcu8MB
qpZDfN6KKuDNuP40NAVyIrfKaAOPQTkdstuI78072X2rpvvS24jse28flbxTRug+gJIq7iVupuuC
5PFc7KREIiDKofvrdYHMLyndZ+29uSCySFdiM5lQVIyZGZSgV0vjodg5mEyIUDfpN/sbh/a7cWT6
N9wXUMDl3xUqpYC19LFskHjUvQD5SfhNkKg3rXn9LGktQ+nkQUGKLbhfYCuyEBDRUFQe3rwOldX5
nSZQgu99W/ZHUtBEjA9alV46KMO6L9SQCbjbIbM0xyUlwWsolnoR5ID9zCg2lbR2+BePCFG6pony
oQwxDTNQWI0pI+S0on7B/yoi0IEGKGyEFhu2cJYC5HGSSqG/BY7kqE1bA9u/SpGuKq9B7bdrWpWg
9zko7SaagGC0W2SWvGFLmBY5ygsJCPOrrtyjyu3POvhtlm1fiku30Y+ou29b6NjmnbroJd0pVNhN
ad5CdA+SfWayBu1jjbubacF6tDPShKTMAnTr+st4oZvxoEMEr43casvIVZ1fd0OUiUDwHc83rZEs
oCtpt2hNXTS/yy6EBsWDHcWpgDi0933spoDND7T6CRGnnS0Hv+lEhDQ1SCVJCJG7NYd3mOY2zNO2
Czp4ONAOBhspDt1+Yi4muysfasdVYa+n6bcGbIqFzmlojHN/MGf5wqaJ3MGN1WOYGTZaRkTbGp53
bl/XhTag+wO0pnVWJV6tqngRVyVkFuOOwV8ZCTO3rdKH0Fq6Z8hNsGOh2+OtN43btkQIVuYW7IMy
0y2EfYtQc+udoXXmjahm2+9TbTsVi7Mljcsjo8y1jbPkyGF6xT1zoIfdOt4W0NtEV1r7VLvtFKM6
VSUdWMa2ouvd0CDqG1JROnJ2V1DHHmJz7pFRd0mSt1YCzpTuScJX3np64YUd6/onDbVjf0YN86DV
DX1gyLm//jfhKmc3k9KF24C/yqZaC+qiR5ZFEqT6nAkXzAzNg1w+gsWQXtQcvqZTjg/GZNfXfGpV
COfN207UVE8mvOqxH+37yV2WAx9NsEdU2vg0epMbTnTgIDV3LiFwPt30fRbPuezCZVBTjOIy3wGX
+vcXo1RuPNXl4fXnfPFIBZxClmNj9dRJoHINf6ifAEsWW1OZYldm5YzTaRWB9Z936qzKbynFjEHa
OdVmLXKhLRWmLpJA3VBqkZ1VPzid/h7z9Q9fv7z+7L8vXz/Wf3822yB3y3DApQmtcNDRasgm12hI
z0hKlshgbrPLrDXIqGvEGyOvOPTzOmO9Jhs3fP0VmIE4xMDxJW9qfJLXbxu5xie8h1DyNAxlULpG
gwwiIwktjEubNEk7aICFyIizFLhzY1t218DDBDU4ZJRNkO6zfd2CCA+QmvCxEX1k0ZJCkbWbIiXK
yO5w9jN5OVIDF2sflk0bDHQOGg4uWD5utYZuCf02aPCJ9MPoOMlA9MsafZ8pcCIg+xlmmqT59xJi
ualELYexGDDc2GrN2MznO8gebMcaS9DoPhCxMJzeTc+XHe/zpG3yxFAwGB4NNTQ5o+F4x801R9sl
mMzNKq7hoUkd5oqbTtRqNKwhpmYLJyiL6kA7HvXmnrn5BUTdYmWUES9tGME+JtJMHFImIFUIM+Tf
m3I5aMgKo8gRIgEV8dxOTJxfBi3hrhpAYWdBx6BK6lJPSGomQnjRHCxmtc2gmiosua/HIvaGNhRK
BnpZHqAHsOUtwb1KQIRiH4VZXtmTeTXbnT9B7xu+79XsDTsl211NwFytGbdq6cDof9S7DqVl3FPp
8pA5y7PF7gcooMM7vwBvbaJcfA6qX+VEHnghjoU9bDN+Ce67RDrsdfEG5YYEhk/VdEMAeR973Bo9
rhvqBTMgIRRK7hOLa6sPUSuIrHqMa0lROKORnqURRB6hR0AC1MA3HRrccfavUPgKgF988sr5ljdy
o0NVUtOSPLMSD0LLHioOYx2zl0qTOwdntprMJO8VqEO1uBogT4pW+JxliQb+f1fukFzcFkzsHBg0
qxLRjGbdznBj0je7MUezAvwKy0tYI6KaaBFa7/1mJemBO2S0EaXfeFv6pbXEiOtDE9JL3NV9zdCi
QalkAMMOJOhIY4QWJeEMWlFX23p82FEAxOxUge5eiz1p7CwO2/w06u6xtYWvsMKZBqQ0zgKYgWJt
LG91fMBRwxGSfYwWbZyyBLxEMSmrvQOGFp2w2MlRqgBOwwbIGskmf33sYVqixn3Q4GHovIyg7h4B
4oC7XkdJAj16kvhq9VZdyG25/d42pj1UacMGGro1GJe64bi4Im5KL5Qe7AP8b6sfQsqqqADlWrqY
sUDMN4KnVkc462UEgAVsa+i5ptC9rLPIWUbMXrW1qxBLmmjwX7xWSwidL7ypha+p3bS02HctKA3B
z25DKZYWXsLh3MND3Zrfqzbd2Is4LNnstzCUwLncIzLa2rXcp5oeD24RwU5Hy6jtlmmKbXqNAulu
FFMkKcT4hu8QCfURIIezncde6lzOWn6LiOJJ4/IKcJP7mgdIv17ZaZMosD0A9nDP8w4MsPMGfLiH
TOEjK5o44y1vi80AdT+b1UlNSNKhWpYV84aaHC68Hs8SuXwQgRaWP3ZpUConUODNV9k10WCmemtb
r3dsriWcsZ3V0aAdxggozB30Nm64FBeWfCSLeVGOlz2t47XeYy5OXGfYa4YFx8fd6UO5W9QMp8cO
PM3c4LJP5nK+QOrprjVBVruIneIP9tRsVbncZMv0k9nd1oP0Te21R6yQcup4SK2Qo5NQWOnWQAkJ
q7nPO+e6y6M0GSv9mFcZQKETlhUCfEZ1KKgdQrYjUnoZaZCd4c3z6udTKjbI+IYUrGNpRTYL0usa
2rdgfzOPQLQbFkaoiBRmVOssqeEg1VOsRBN1br9lMIGlc41SQKS35EfrpRtQz+1tkm6p2cc2w/nn
WEfY5pn1gRYDAOMz8B1RZu4mH7L1P1A2+dZ25o4P8wHt99s5bXCX7IDKC3C9RFMdABq0d0EDJVSf
OJ3mL1Pqk/9L15VsOapr2S9iLRqBYEpj4zZsR5eZE61sAQkQnRDi62vjvO/dqkFNWDbhdGTYIJ2z
z27qL1AjZE2bjCNNtYbDHTVHqb0XmNCXiADX+pW0/IZuNSZj+zClf6jCwxJ4+3G99UScO2MfBqJ3
a+Wn1P5hD0EOtzWo8aFN95oMAELmT/6+lyJDlFkKO02sTY+AFi+iVcem0wfMmVM/UA8fiXrGPXOC
piCvXEweCCYHO4aRCRs0auLdAIFSx4o9oq92EQYkIem+DWzHKzfDt57UQYd224E9p0wH5sWzVSYB
zKrblmae9BPKpksfLRhNgcWj+voSLeV5su0jEobOC6gIBMMPwN+f81y+i8V7LQmKFeZ1OWKGXH41
KDwI8IaAWzl4jG+oB++kJw9BANLXKpbRAzPvF9+u42a5FgyecNgPd+70zS68LOjOCMKIrAT/40W8
hMN79IPpO2JjsN/vB/7G3BNcRkN7vNhVsBNBdbYr+W7R5gEhatJSRE3W6wkL8qGywyOZmi+1Q3/N
tPhKFmysNj+WA1igtTxv+9/Sq+OGNdTwZ+yiKacB/jMlucAy59EqfVrG1w4rh5Uh3y3rpJU4a53M
8DQCbSUfX4k1wl3GT1fL7Mk6HXxdP+iACIReH1RJMyss34Lxq8PX1JpBXJ3kwbaRKeFMO4Q+pSud
MubPR7+bDk2T2Qy9ZTkmhlUvU9l+GHe+AlvfWTPmDW64+Zsel+ZewF9mC77xorOzytxide67Re7Y
9a6kQSbqOodQIaXeR/02rNjbfZGG7gnkRZQuvInB+H9fSfCyaH7q/OqyRCpGOvdeaMTlsurCnfCK
rKzrsC5XB01O1VTZ7OcoJtPNasaugZC0bg6Y5lq1xQMj2MNQzo/OgoPmVEKrU+b0sTJwV8UF+t0y
RkTUzu5YBuD32Noo2EyFKy/ad31zCZBSq4X1ZlnsUlpO3q1THhZtjhDwWDP2ZjnhBxQuN8x4HtMS
vFS9uBKPA0AOkBHeZtya7k0TXRqvzFdvOsouSC2nyEPO97Xl3LqtXx7sHfPXW+1OeU/NFe6n74at
d8HXs9fA9G26UU7ewAE41z5quNo7EI0uqMcNBqAqHHcqCg6aFg+lzaUK5RmsycM6nMM5OC5WuEcM
d26z/h0Onx8h+1kXOi5GoAHF+OIE6byAZWwvp7otcgS+n5BqdNCLnZDN3QnSBCjzP72V5XBVjlnT
fu24/zmU5t7Y7H105GOEX9GyrZSVDenLkhtpf8VK+RGhqvN7ljaWSAMMEiI2fg1WdisKdXAmmaPV
d+V4FL2825NzCss/dau/V2CBrJ26jVC3VDPqirK7OC7Puj63kf84FyovovJVYfzZS3IUkOTbHTk6
PX2AJ4N3GT4mKq+uIiBpw9iIHyYS5NDJ7BQv7mETpsLUV3Bnj2Pl3Ac+JgwurFyaM8Z1CCRuH0Vb
fmtLegxQ6m+XuM2Lb3UwH0A0zxxNH6onp8U7gHJ+DNblFET6VNf1LaTBaURTuCzvNrZG1fa7Fu8A
lPDn2hbHrgcW4TJInBNfTamD2yvq4T9M2a5yh7Pi7gHzrlp9wAD3EJLiof0xV4yegCCPujpjC0CV
3mssMy6PpeWlEf06hN5uMt0ZM+zjTNwTHOGAzk8yNohRrcvPeay+EOG90oLuLQ3PaGJeOvpWh/6J
quoiQ/cwevUZI57L7NOzTdiRRVYOpyADmjBdrESFdmoj7NMLstYJsqhf9uASS3dntJcheiiZOc8G
sb7ALfrGcRsXuEtXD/wI71KUGLeyNu4klMkB/DyQCqhsqPNaf+eHDOZkbla1ZlcEnzKgx65cIGxA
i//pkPXEFuQVooKHEPxY2+vRcrvrEC13hUYWPV7CkSs/BByh98sV3gky4vvKRtG6Av2o1hOmcR8W
7jetdApaHe4rlICWizpnOgRTjamCcxTnVpsdrDByYDhtnXjYQivkgWlkcyCR0ZElHKZ2FnVudNJJ
XylsK+rijO1LI3AJj8XJgAwiPe/X3E4njG4eAjDFKGjsMTeRlX0bI/sFfMb3unawTuvf80KxwEbg
4dS5Epm/fNQ2OSBA7AUTs4uqZuBwsHDuyz6PmjrTjbxba/hOKX1gJHiDI97OOOIBKZSevbyprwsi
kuZJHC2u0bgDbW6cfDbThmSeSasz0ZGYNqi1R3IM/OWE3IeHE/EX9OLXuijPRC0He/iONPLzzMhX
05g3X7k/6eTmATG5ntlZtCT3ZnWE/CKHu/pJG//InU9LzUnYYBHDH9BtAlwFAhcfsVJNp0MXdSdK
mhN1O8w7wpRuEdaKYltrz7zGnmBjLr18gXDvvoTt17W1vkBNc7NYkQFbNTCvmzLAXcuCemvJuj/K
X9LOvFCAbhBqZD2KiR7LXmVQAxEO94oAvZu6QsqbgqeWst7KR5hGS++31fwZSZ8y236pUbmNuPSC
Xuwq9EGAOiwKL/V+v7Bx57gqpyHLmB3uRxTBjuWexB2RZN8R9H0ILYmrMAI3yU5l9YF78IQF6uaq
Ma+k86g0mh8RXm3Tonm8guYFPNLaOczPaOvkRbHk7gIMqcVWBAWnXOczj5Bm53xfevZCRXNh03gW
GsWKQTBni6Z+AIDSemrXWEuQWEWJ/5lPUlW8WLMHVPS/0MoTDYl8BbziefL5/ImTPJ8+D0/o5t+n
auzq1KmRdUvbTUvwv+Ge/r/Az/M9RJSyjs05tYEaa7cEFDCWQCGoaRwUmpgEyLFqASvg0IHGjgD7
Zk651f9z7vmobTAg//vCShDgkFURAlKfQV4RZm2PfWGFIkayJTqWcDmiCO+PU1X2x14BT7KRwJIV
DsWFCjLO0YH/5N9DxymUa3+fAzPYCqv//JxhRA9SIjx2t1MkqrojhFp49b8veZ58/uN/3ufft1jH
RcXDWI/p8zN4gj/Pj6nRxoublmNF3j4mSadPr42qnW15zvF54NJjMcEOmVCnAfjEWYP5qtP8fVSD
4YePzvQxkP5P2PO2R7h6tcfnI7V9FNZcdIeaodTcELbnV/b8Vaad+wyTuV81Abs7HuoFCAo0/ylA
Bny2zzdo3e0T/fte21uHPv/JKPB5yO7wlfVdAoJcBNkIfuPq+83fX/t89DzXQ1AHfGnFKIzX6CTw
Fs83+/e1z3Mc5Anz99c8f8JHTtG6iddR4LOeNL4eRrbPGiqLYWcZ0PVmK4pXbq4zfCM70++U6XYU
uBFzp72ePCAOVaz/TOiTGtNnEWTicLRGf+Dsydhnjd9k3Fn2SsMFfVoSsZi33kQ/rO7CnMyZw7h4
GbjZ6QDmRPMfML1unjuiK9OZBCZub7iCMFfzZ2KYAK7rwVbjCa66u6KaUp8CARJHp6hTOvPMdP4J
I7DD2tC7M8gXTGf33qHCILQaHXwx7U2u7qmzy5MvoYka7KxEDBFSYxwvmUcU1SY4lCratZbMEc93
LEaW8W0LEuIqT7or8trCVYnooE7aqaLuifHlKmBPATjlj2/tNJOneQGZQA3yFRSCo+rwvaluV3l+
PuxrXqXTzBNRmaScVWzh86iR04ZB/GkY1rNE8WA3HEY0yL6wvrI5uHuQx+r51/YxrCzIgkakuCLB
ZgBGt/YZm9xU2OEO5Ly9DhUK49+jDScyfgK+lnOy7ry+zJQ6+zOqRrtKa4vFzK9TzykSG8WJGRu0
XUXe+RDoovQQIGHCYjCd1gYjjuyXY8GvChFQvlzPyhNpuYapLlDJmXDfO/AddPieTCIDPyqGwQms
LOSuA5Q5UbMvEBQQDm8M3ZXg406ihCnxK2bLP8D95oV7mM13D5hpv9nNmhNRvcFuBVB9nZoVvW3p
3HlfnbfOEZnX+JDwkc8kEWNbxXBpfxSlQigQy+iyFZAYnawYaZEJXk86JxIhsVGNHcNBTlKXdePG
vfFTjgpIYNAKeVOy0jaxC5LUQChF2+5K/Hmz7JONOImRTR5Yn6Ntxa0HxEwViSjfnPDhoEeZ2yjV
HrQ2y5w2F34AihzbyKSvQzcxpsYqmlfWg8CUEz1DWjW/Kv9LUP/xJi9xQxTuy5Aymo6i3UFitJtt
N++8KbFqBZOeOmE9wGf4NyKuOLN1k0Hpd+oDnYJDlNL+LlUNbrOOt/FpsBbom3myyD5e4bLVGxaH
+MtsJVI4m5wgvzvQBUEjDTpEodLWD7LNIt3KYKiYMDHdWtZ/rdpoP+KXcTZnVUQzIvzvq8TwY2OE
h33MmRtTJlJ7FWmFLWWLrVTr9x5wE8XsCxIS4VgxwuXApu12BX8DhmCVVSoiTC4DDKALKKM0AYhQ
A2ce0iKCwxLBXNyCZZ1ugDCusaNgnLcsIKyaIxLPfqB5AxXN2sPp9INWNFNhcfRnTAk6F/zOOoFR
LsIj0LWDB2ipZaPKAj2ekp66KVJhU7HnvwwvMS64uEWY1WzNulJhSHl5RhXb+LL8AZgc2D8+aADy
XBUi1czFFq33LXx41oDdMI9DqANunxCFjd5yTc5gZOahVezLCDgliJkC7Feo0nBh/vTwpmYoshII
qNcNR+gRjyW3ExE2CZ3GfYQxC5391CgAV2xNQYcVPIP75C4akIphyqTph9TXuNpAkxArKLmYUIwa
AhbDENyKi7PpgRD8ttWPxlEx/PAxX58SVR8gUCqWKnUMxwDETmsgoVMBcSoXCRUqX6vpMHSoQ6hK
CvbHDCRuHBvImR9XLb7T2hQgPKwvq2lyKaYE9p5wHuqTxSnPkTDZCKyY+CijsB5z4EV1/Uex7rFg
+Bj2U16in1BsPM4jCm7v5NYgoADGLBu47rXRtaBfvKVMJbFwV3U5Yx9+02GATxGeBdoGGLk1tgx/
DmKmMfO0yA4RBqmk7Z7AV8LCUjlGBDx3N46sGeKB5oDYmayvoz067GNh5B4qlkaD7e5FsVLjxu2J
wTFVfWY0gJPmNPn2W2n7wL3tY9+HO4JRKkRrR2ecUOu+MO7fESB36/rudQwQlKv68aR7LzYhhsWn
ZotaW6N9wfpMrKASVh/S9nfwas46DuwbiyeLRO6oPpk7MNL7G1mGpGtGCG4bjO5N4kSIx4l0BpAG
a65MQvzfgxVFSmNtat2TCeZkQGfpABCkatw3WHjr0sM1ECJYfsGXhDmpthMji7SlLwp9aA9zLa/i
9x4rfRWUgA3sdHbDa8+9LFojQKAEbUCX12D+RCNNqJFJsIIzPgKNcQsgmM7dqvx9qdzDMrE/5Xgo
zavXzWsy0m0A5R9V6X343pQ1c3FAsPKxqpcshJChcS+FVxwcrCDWYL50qnpfpvbmEfmlkOU3bxqO
nLaHVoRfMJ5N4P2Mwg3dx9YRQ04EtM4D69+JBf4w4l5liVkatvRg8k8zyE6dc1sX6+C06lI1r240
X3hlXsto/upW/q91QBckfbgNoxHvKgCoq38uXfsxWgF0Fk1SkSUZ0N15d+HUV6I4ChsUTPOCDs9K
fMP2HYzdiqh6ZY7/MrDiK1LF30IHe0ur3saWn1VFc9iy7xguhE38R01KJwWAqkh8rKEGBAQwL1/X
nc/cm16qUy/XFABQJluZepXYsX7J0HIizgznBmyXvNyH7NyF2LqJlQ4S4K4TnQy3j9vH4JpDaQOv
0PgxvvzK5Rg7gy8+3MPVO8z0UCAvfChKUB66c2mwWcz8AnH1BcvhdtvvmpJgebgBB0s8jFSKBYJ6
RV98DCKLSoCdZR2EOx17CdAkuADrfB9c99xG9NR2zlHrKlY8vPKSnQYb4zC4PEeK7fv128Kio5H8
ULnqEIYAFwvsdl6YDYDDNYBvwSNUkmdufdMevAChLainMmUBqgt0PUqMSOz6CTVQPHtjXHQ/Vfhq
5I06Hw0q9LYGRS2zCZhIw5fAeXPWWwNeoorBu4E0vwbAwk+M3uX8ZyW3PrfKm1K/G/Rf6DVjMnO8
9s2D34WbRy6u+3tLPzwLlKaD+YA7NTbM4c2tkto/2L+bhL3IL9UCrlE6gvJsJ9EP8j36xJrSJA7I
a7AL9ZP+QOLlDZwAFBk9vjYM2l8VlkoST+FOYfYRlyrRf+Y59oCfC+xPaKIDPmC/09NN0HnFoE2Q
0xqGxVVaqktBinfelNCvlR4w1YbJQ9fL6QGouD/6SwMqauCMcVW4ASY5oNvhFyEz0pRFXBmqILaA
GsTpyzafylolT3FIXXGTD0hHg47DPhdK0V+jtF/9pliuFsTTP/tSofJiHoXmbxnaGC5H1nEJwhk3
w5Rpv7NOvS4uTaTVhN3UnVJi+ShS24ruuEBpKwbRYigRlgwSbU8my6b7aRcM1IlZbj6cwrK5rfs9
L0SLVc/iH9Hqnmskpx/1WoZZOE9VjAy6+V0Ys2ZYoJ1zVEKqhPDjBuHqUC6V/z1YJsjdxkHPwgxY
6kEk08pfKYqtTl6e50TbjDlTKxzeg7U/WyUEJrJ3zTe4Qh3GFXGs9eK8STmI+5NXg0Dat+cp4XRI
BWgZbiMMqu2gl8mgbHmtwIvFTmidXGCX1+eBlKICLgWqkHMOukKeodMzV0TQr1cE25jrShlQlJ58
e57CVBgtbFNdZ2m8l9UCgLt9Uc9vC/0keleBm79Yza7fZDQ2atMUMrAiXyZreeXGATUT87QKIXHp
818+Dx3/Xjmud2fCH2Nl7Gjn9OFwZnCIOz8f+dZwDqBB7wPhHJ/vDBIKUAZHDVlgd78tbvuvauox
DZTllMKMRl5IhTJ7k+9Zvlgu5Qxdjosvd1aSoa9e6UlDhLCzOsnvnW2xpNMYs1MEa8Q8RAU3Rw1e
PYQ1BEP2VGGKuzbrd1F+J4GxvvaI4d7ZbURy3mn2DrbDqV6arGya7mF7A7sMxBvi2l28z6bBgFxX
v8FmiQsh6ipe8Ujq4QJEPiBAqqK7vTh+jvZhfEWTVcbI/Gx+6pA94LGAIi50rHQk89EaGu/MZ2D2
PYQxN+HhzkL6KIwTt6eRaQ/dbJMbozwp/Wm81sB+YlSFApFlxHwpPQ3cWvf6TFXJP636WzQI99IO
9QxeTB0cGlXrpNCFzgpJ+QmSQsdRwS/V+3DQ5QzUz1U3+EwG0h6EU5WXKbib1RewcLFu9jTC6QFR
gidYKfCrZHpMFxidZJO2wZ6plhuI+d4fD37tBGOYX0tpgHFbuLcqbh0dW3ZNSscAQZy+9QeDlEvh
994vqcVF2qDCDgqgVpPTqSwviMYuL2sPj/2mxsAfyqMm5Uq8WEPk76up0ic/6Glaj0P1o+teVvR6
GPK7InteJn2wixZevxI14y5fIpjgmLa8AGAoLgJhIrvqAcxfZhGI2+cBaPxZlANsr/vyW0AGdfDo
AGPdSGuQ0QCiCQmr0TSMOAbzDr8FC1YyNnvvWtfmdZt4j16D4CnSYaALOCogkvyBb94eUBL9Hkw9
i1vTeOkK7CB9XtlFznkIevXoeu/AyHWjH4Uns2at3VcJnHipmP8xQKB2LaKoiBnV/kfpuiBPzTMm
0aR39isyt7FZtxhzkwG6FuXMb0XL/BeknZ5oVOq3CROg2DFtl/R8nd9QYd7AMfKvkbHmNyiHdeJJ
WgAQEHMaVAs7FQ+BBaSMO95eaFHq74vjQlTXqP7dazFFG9oFG1A9Y1eE2V0SFbiCRzu3EYrwS25X
5KhsfQtGEMx8+Bwl8JLgIBeI4o3Y4A6LZQ5+EXQLQL7LH8OAbaoZW4bSUISY3ukKQK5THy1oty/t
0sPGZrTH17XBX+GCoDFRH5pL6Y8vkHH4F6hlIYpR44ssxPSiGlbFUy3XAwnaJYvAeAPWOugyGSQF
W2aTripjQMAAw1iRFrOT2mpugVOEmNwZO+abKOJ5sAtY8o4BwkxNCGKYN8zATvA98YjL12K7e1bk
5nBTUwwM6wI1M9jNYd+UF6jQIDxkvLsXYLoUHcI2+fM3U3cmqbRd+a2JQKpwtQ8VTo95hQ5xPXqm
uGi9gKS7GihNo1Fex6mc49BtvbfJB/OjjSAw3A7EhmWwBVL6rqkiOPVsEkXDJ37Xq/spF13kKx/H
bN5mobbC8K5aoAt0R1QUTz0HhLQihe9cccRq/qXXPvkktJBph9i7F78YdQ5j278rgDsx6CRXH2KP
Gcl+AHvAXVDkytd1Sd0BEOZTeFU7xYqmo9mFm/bqeep5mEMnrxvbPlOfiWNL1M+xL1FtY0CLSrM6
ti3WQSAnJw88/iEG6shOxkITyDylkjms5ymm6yJTTFhQlbiLAJm16o9lwOrTsErIZXg7fdZVAZZS
w39xRb7OKvj+V2fcuBYyAUhQvoYwtL0gMO4WeKp8fR6wkBcwzvasfALdMC+DoE1MLW7I0gXnlIcY
CAT++ABYtW+MIFevLsEkRILvTrpGdpCWRoDsg5VkQTWjzWEmiPKI8DNE8FjgokBjaPaUYjoGn1Uf
tub6PDjaAwzkQ3fWmX9OLQp+sEib9Xeo+DJam+GbTzrY8o9Bc6lBAT3j9wYpNDIRhrDMycEjtfj8
zRmQFoU5Tr/XhTTfwBLqQR5VxLYyXGJue/SZgZ4HaWccjBp/WOqLjen+pdBtDWsXPH0+wvTEAtPS
zf89pSA1SSHyIZuCwDkjndg+q4n8c7A8GNYuJW13FqFGxXTc+K+L05vjKHg60LA9d9vBscYQxprh
/XkqgDLi7/nno3/OufswEs2xdjj2ybYuQIpBMKfn9xcwlGBT3flzj9E0nk8WfKmCmoEYNvTp1A/j
i1gxH34ekAlcolkYgCD959TzFXQ7L/H65/nNLuOgJYLlERk1v3YQ/4vK1/fnMxdys1RKOu+0qqtH
GPxokNb+EqKDNJ4Eg2k7YPcjCM61nL/nxPYKhlfMkJWn0GXJvO5QcnRug/pO1/Rr5QLQAXuhvSFk
NHjpo7qLq+0HhZqdpJmb38Fgkb0q7f48mwGcvKWsXwo6nEHMofngAu5yUEo+RuHYD70V1CECa47r
ds4rZbsp3QuB0WQB+AzEOLRJK/DPwO/rsyf0pWwd70ZGJzyALgnLgBk082Jxs2Jc2X3yUDuqkM8H
WmKa9TxXhnV37iJzeVawwumdsxg83MS2+QWptYqgMChca9cG3XLhLv+AkoDsesIy1PfAREB7T/VC
wjEh5GNelhGJOVOBudTkQJsqRBYBGznRarBuvj0j85wR9aPi630o7Ok9WkmTk5+u8Ic8mGv3Bc5Q
LYDvgXzaPPxCsQcdQwRYpGTq2p1R6EXBSPLeI1b99yncpeXSXGnjxVMj5+tT5xY5cLx0Cu+vYNau
2t/cAZq9rgxSqrJ5c2vM6uJQGAvLjasSjvyFEBg4+N4sFKDDu26MdhrQCYqdj4Jo9Eu2W+5n8PBQ
wTbsYHBdbHyd8QL7c7kDZDYCyUTBUHvt+t7MsQsVX6z9Nvo5RTxBc0j+IID3RRC9fAV/ek0iuaJI
1QpTZsXnYw3/sAsjEX6l4g/RBPJTeoAhw7plp2p7Kka2b2H2cQQZYwuNn9x3d721nV7fnpJtPCmJ
++HRmt0R1A2GY9vIvAd/56My/FJvSBCTih6ryuYPUB/HePHQkWN0De5D+IoRNG098/fNInYznRMi
ibXvdzCt9TO3bbur1Q91rquAQd7RYOBs2yKHVr671mCnZ2MUVY+1BXBaqhX4tIysS9h1r9YcujfP
8vV7N4j4+bcJGV4m17gHpVDPIuy7+5z61trDW6rPLNhZfwrxDVRbdycMYFdq2yjcg1a4L856AQer
SvoI8xzqNvLaTyEyArZHRbFihBOB4sinGf4CrgL70x3anGO/y2FTuJzAp4NBXKH6E1zQ3bQvQEm2
IwGHiO3cEHUd/PlnCI4G/irHoj/9ewghKfj71OkVlDZNAwrr9pJODVWMJoPsdONsbtTc8TK7gUam
1Qw2BbJyd2EZ6tNzVyikpY/9OJzltlHY/dS5sWWcF70UTe4z3z/1jsbcRwL5HAk0tnQ753QDdCo2
EW+UvT5l9VM7OMkSOvrKmsU5CetoUInlrh+0e+WL8FPRFTPnsfwRkszqbZYCk5V7Z2i9986F25jU
eOXz0qkxBk5KC9RqWPVg5kYAncj5n0MQ1nD+GhAEgqmBNSV0BMdv7AoDVkPR9ZC8KMD1/hS1wOUB
rCEzarL4W+fazcFfSQv1U8Wvs+fvWqhn7qvDx3uPEMfr9H9OrdFwoB2uiDmQV7Jqdoe/Ert7dC1y
shR18jz3POCDf3NX1F5WS+qs2ponsR1o2c8HW4BtYrXGu/lstU99ZF/q1tOXyoAHOIRXjUHsBc3B
8ve0EeCMKwWuIQe+A/s2NmSF3S17yJCx18sVwldV+dBU6lbnqz3NGQQl/Ssmd48wxGDJCQHtyG19
RFg9XtaR8rKM9Hdd9vUnplBNKmTV3Cxvk19QVgEcrH6v4KnkhLrVHd4YUFU5lfzeRW+2gABpicTL
qKPmjVkKHSy2WRDUvPbubkxHR5PL2LX5X/eGjo6gfFsejFaaOjqBuicx6RIecq59DILKjStrb4JV
NIfDiRHcfQq1DB3d4NeISSWcANof6xSdHIhIgWav/RHTm+oLnQGNtv36hvVYg0Rm/xlbwb/g30Fa
bBU+yYO65OlSeg+8Q5DbARJ+UxGAasjG9ncJviBSXrG+noLAu88TiBHPZyh+mv1aB9+fZjANuCs3
D6qafTWSKik394bnuZ5CN9cO1cMpvtpD0TzKUs2vXJU6tZc13D2frrDjBU2ovKMbgGmu+9n1hdlj
gA3De+MVX0VN7mSi6hGUYf/Cfa+NaxpOJ+gtRkxJ4KNDOGD85wf5PBgzt2lEQhOLEQD0swVk8AOB
CM0KMQWZEPPyt1SOPEBN7rLQT39hB2Svdrl5dtFAkOAOU0poCwRbb89HvO/s21JWONcXX8pABjlF
d3WUPeRF8OMjl3CofoNO/jbWs/nWi6BM18nBLccQSALiKhKQZDtfaWhH8VMSjk2gwvy8t4ZMdo9g
cuzbWHF0p/Z4fj5bfAdcN1XQxJu1k8GdCP4h3oywXYjGoZ6B/rtf1ZCHBolr4FJhI/dZcXbFNJz9
ECGy2qU3n5ThbRkoXLG78fI89TzAhwRc8Q4uOowhKHzo13egy5AglUacy1WWx2LWYb7wXl9oODS7
0rY1QPItB0I0/EO10QZNsLRASfsyyHG8kwaDgrZBUDT8PVk6wIT+KknDMt/u/HsdeUU69sx69wgQ
VSfS7rcW0BA3Af2tXXjvL/DScUxXwtIO3HCYa/8p5o27IvU3PbtO7Aateg9qVIZsnLGxhb6GTMHN
EXVnH7nq2v0yzQQVsm73EuLAv4/W7Vy5/bRYfHL5f18nZTJaq5NDbuJ9OsP6AOLW3g2ygKFpg9S/
EKRCg9+tUJ6vVVp0zvoqG/XPI5ir/fPo+dN/XyeD0T/KAMrN50vW7Q3+PjIzf5DZQA5Y/hnpjM3b
du05MwNQ9m6Q4qE9hqWi6qedasn3qif+6WkIg6mBf8b48FU7Hcbh4CylqkahLf+HqPNYjlwHsugX
MYKexJYsK5VK3m4Yck1vAdB9/ZzSm4nZKFpqJ8MCMm/ee5Ksz+HvyOkcDKU6CR0cXX73SCZsbYfh
RnhIoKB1nOe/d4PLu+oCLsDuQMla5vNmTMhNZHQwb4bmKyoGTHITN+Zb6j0CV/eO/SWoZ1BElGBq
2+namFNTbxKrx972R2L6ezOjZg9Ie21uVFfNmv/70xKJCPdBKfE6okuWl10fvelVW0ACu/8kvcpm
Bug06maAUPQBgUZgdy2cx3qW6zYLa+fGqLUGBDMFWNlCfa7aicSvnsynrtdmZLZh8jlgzU2S7JGR
TfusLHK1Xe4lj4M1UHe2DEt1WHrX0myxZ3EuPmZzBuXVU+OLvfgv1a1Re+m7oZr2agVltfl7d+r5
qsdBWeeZHOYja21v0K+z3dzm5UEtxbobrXHZd+XQv1t2suVOX56nxW9Og0CVT2vRvddDJqLC1ysD
IWFtejMj5Fp5/old4ax0s6wyctXon1bE0jFyTTIKZtrtHAXlx7u86QGGRaotiQh0MripOkPvdGV3
2c6tOnmbljNTQa899trnYOOkxo7emS1VP4mN/wTNIfCj1EZUdsYKL8dFlHYTMi/NYHCvXxRrjz0A
By1KZuBZtewni4nC/yp7LtSn2WHKl3uCE/ci902rk2xHueCsjm0l7U07qf4a1kt/zZchwvjvl0Pr
ZntbGnZP8t3OyTGgINMRyROenedm0ub+70N/b/5fWbbhvLI5SqVRR73dR7lTmtfFFBAHT5R5Pf44
otDXiEcji2IvH/n7A39vcBbDOl1LxoRr7Z4cBmwMGJ3c4iJWQMKq2tCRX1+i0vXllwIU/env/Sml
r2CP1WENtXdgJ+5ZUfXzKp0q+4ZTLmSXlva2aenkl9CHC6AnGB5L+ZJk7FOM08Jq7njvPxHLy/q/
98q5lvdLWKvd1ObuxlhGhBcIbf8p8eAB6t1QhOVOXtoinaHC//3uYIbwrS6/+9+7bLUnTp2Oe3Hh
NJG3ioNAdbf15V//+5A0utitiu72770/+sblTxX2jLN2WNkCWxZn1sWb0ZTq7L1M+mrD6NWlYxD6
rWZ9Xj/Ku7m0v6rU9nAHmyNja8NkNK7KI7Vvs1nsxXxx+5FEmmBPz3+/i/AdBQQKCIROV0Vj5G/J
6tOTGeET2L72lm3WKOd/H/f5Szj6EK7T7X/fJIONHtu/9/8+4XCxAqz96Ai9SZy/SI3/+4N/70sz
34L6MyhdTf/098ZLk//91f9/bHCyjQlxabdiesNW4OLvGVwKR4t4E4v5dL2z0iWe89lGj5G8XBYk
hpb5lRnYGWlqxE/R7M3LorYGPDdJ4BdRrvswt7qtocUaNetxHii/UzeLtJqwaEiaZcu/cOuARKH/
7qTxTX3J9FPBfkmG69YtdrVc95iS5HYdrDttsELMHYhBiVmGsR/2Z90591UXFpGXNSdHs0q8KfpX
OHZYz5LDRVDHYkOLh8dJGM4tVz+JU6p3DmGr6j6JVsmTadsMlXr7WRfA24xOM0RsEUqw74okYXid
3Ycuxw1cJyZURGhMTLitqHFulp8kZR4YJO/sZG0ZQnakAYuL/oHzHc8tgP9TbZOLrMPmwRNYXdLc
u/HwFPLjYj6Tt4p+qxgPiY8Ok6HS1+GzCb6LV1v4mNXzibWsaG+TKCKJPzjnqImGXrwn7XDMlfV8
OUv2ZiI2tWpf/RmW01g29x6Pn+e4cV1+ySa9m1P9dfmRFg77JjMY4oOJq4gJYBq9KZ/X8+SjZSxr
cC4mg+yHtk9LKBiyEoAtieyJInlZR+upasQtMzZiI+VMgehnX3Y/vnGeNZFlzPdko9t97Vgbzfy6
d+1fJ/N/jJY1OssS1b0mo9g/DElB3krGyHs/U6t/eqM6dQONpVhJRIRK7fifdn6KnGKURzkWPExV
uitRnqKBUjuyPdvZOIy4XeyN5YWGYZBkk4N/NVVFfIk8J8zDq2Hdm+WE4XmQu9qvHtrVeUwa/4xm
VsQ+2lXfE/xSc/7UD/ZrLuZ0a7nL1Rhgo1aXhzuo/Tu7MaI+reqdA5KwmPQun8zbsJhv2cx9W7US
V9XUxyFa7UK6ALMOWYvwhQlcuKhPOYrfzvU8jDgkzUl9XWDaceYwPiW8oFPnKzTIQqbNrncWg3Ry
6ePD68LIToaFIlAd+rm9RTL69DJclbgrueasNErn6ie1wR31Kr1DH9O4bvptVoxvnRe+2sJAYfOq
a0bJZcTu3aPVqSuDkxXK9IKPiZZtvvjRukREndbppkMLaDs81CHr+no/3QQpF+VqWtetedt3Vb91
l2ov5hqOyCyIt+QsC8ZoH41ee0+9ccoTdL5BKcIK5SojOXg3ZCJTRs4aG9eGUlRdvCujjaTZ3Smr
ehJebm0XCV0CiS322LZ9na4TJCOfdKdfkuqx+Kk1Nr4qH+qfx7Pe9tj5QFSD5k2wTW+4PToUspqT
jZkITK8rXssdhwdNi+wfzDDvd13ZUt8L0rpijKea0DbOGGLvFeuO8yBHGa1OfGocP5cJYIkhs1Mp
Fv0huyKrfl8MwXeVy3yTr+LGmvmXGyS1Zv0ReNhwWJBIzqAhSAT1ncYrHPnD1ilpKReSjDYR5tk6
LB5hs7k3rXjB6t7Xt0mXOnEbyFcjG35DBq4XzMOEn7EZW/adW8av4RtvDSaUlqUroT9cLYhlerjS
s3/des0RXEq1aVXK9LI2/Gho3Hev5DSs7OUrDROHYKLpRWQM+q2V0ZoHLntaEtPgi1u5cEW6z9Gu
qH4RJtdy3DuFgRHDVxyqi3zsK/VK8fRL8PAhyJIfKt992Jrc+ATj3dlWNEGD2Phf5KMeSlU8G6S5
hvEf8iU9luFZWE0IlhTZxmmx2tismIzTlOhvWTBTdtrLuEN+6EGXu6njh2Ky0nTILb7AbCWlWH65
tfxcBIQQQtWeNjAqWd0HYVyehbHCLeJaR6Ce+3b48YLaips6v0/cbKc4fQMfR2fJjtud7fcbx1Xq
xOjqUwdgasPsugGKvVtKrIZj8zSu5U/aKabXvnx1SkcjETi/gCG8uCGQOy+kJcVwSNfVuhnr+TEb
JUFiqDCTcxClZOcHWzi2RVDACAItYAYDNzbRU3h3RlwlcxPlSXYtSmyA8CscH15j4/0a8/KKkx29
1OJPhMDtepmF0Tomt3Wjj6umWE0Zp4/4OYxp3SYIT6W7qc6iDd+1A1WFYd8tJeeVE7DjzYPYECH8
PVkJ/2YrLGCjVRKboAnCwv6xLExZGWF3+yKX98X8nMDsvppS5uNNQYojxeEJzksJ24lDiNjsWB2o
ddfg2/NnTDWDejZEtg0HFUaVq66XUD9pP5Ylk8TZ6Z77ZkmJRhV7K1DLli0+ZuSAWQ594W2NLIIM
M8ZuIg6Btn9CiV835AAiojzHC7ymiPv7xQjV7WCF/9I6cSPNFt4dmsUIscWxCImOd2M1/ZsQykOX
YzOr6jdKjReeHr2zneF+we9nsb+VjLr+tVEx486aSNuVXRyaFVbMCicf06YrDPU3U56wu7CPqwGn
qdVeGf4I521YNoTCf+3KkJuprbn+jV1GvVE1hK8SBxAU9cDtxIrmGUhR3zc0ZfLDZSofldp6gTxY
xy0vjGhW+suUK0PVZDkNU3GbagLDMNgHrHtQQXdaAFTEqzWcrWYl19og+lf+Q2Bk+tzopNkuKLAR
WDeyyERmIUDN+OFDTMAe6C7qHtw62D5AiKQwddeqOds+QfWinFdkO/00Yog4YtaaVpfPgW0hnaxJ
gg/IBFmOucxbxSuPJ4xR52DbdhCDq582RW6+luzY22DHZAzbTfQN5kI+L1uxV4OJUDZweVYORipI
ZpzzMnxCrdlMnp2dg6r/zi5I5sYQeN/kei7+AM2XNwxz1j2GDBUV5SDP0JRCat6zOTffk5yHp9Q7
g6YyCyA3B6UQLYra+AZ0VaetRnxbIQq1XOZ579DjmoI2SmUFnUO5s9bupxEFC16UNZBpaLHWQBSQ
bbNhIJ8zQ+abN+ZYYsFv+Zn+FLPLpGZgw164zdU0ne2eJ9TxFw7cTlxjOgKDwaFaVtSBUhRXMnHu
6oDzOOyqQ4nRO3fqney8au97WQFXBju/TtTDgLuFAFZb7oj+JtHcVl8VJ7ftgU9q/OnguYG5N4f1
S2b9b7gQALHpiqNOWBdGEunPMrMR3jPVY96reJyBasksWK5TLudMTZ+0cwS/EwhxSnrPbqj8bWez
9kajr0+p8dQXYYUa3lMD6J8Ki0OUmTcslgG65sn3WRo/A6bxtHOamDUe105Q5LfjMRcGt/cc0tco
9ORpnF+LPOQCEPayccb8TknnHzS1KhjfS3FRBeW6E2Vu4xMcuOUn7Mpj7qO3c0C4kHBYr3Vo6HuS
pfZ3MqRQr8xd3eWPKRsywxQSRTvPAwS0IM5NsoPj2KxXC2ZwXEWAGFvTja2eKcia4k3iWQdYx1eM
sz0W48oMcQ2/QXuF29VQLTQ6TLSdmYRbOWcfRj5d3NebOVmjwJjGc12s56Xr5NYwMCBQbHSu7e+6
jn8biPNnyN8b19m8qoL2bu5ILTf9/draPyYVmlqDT6+zfnzXvO3IIhGJ3nUzVbC30FYPxgnL3EUx
TjFlNGyW0skVg5xDhnyxaYsac0/ajNs6G8ODSMKXYFqNmHLtzlGUpqvf/WQLArctBtgk6BzZLgz1
ldBgk6w6+fRqg8XQxr8lX5OtKdUt4O72ElygIk2KNu7HYHx2iaFOxfLaIJsAUoZxrPvPLsvGTTLe
sHyn2c0qcvB+sOILY7I3I4aXKW4dk4fbsZkc2Aj9kduj0dndsjP85NaVAwMFXlqRcRly+i31vAfg
LmvvRafma7OsT1aWcgWH4yu8hN2S+jCXSsBWg8eKJOnj52zml4lFLxfOx4qMYGGG9K068t3iNfP6
E+hHFsNUgwfEqp9JTxD0tfi/W0nF6zlHf+rgfHbgzk0RN7NMYk27GLNU5yXfNgo9gmREis/j2mOb
S9xpRhLarQiyBQCURwuNNBjIeXjSFFvb5Z6Da0RG11/JaObAK0pJomI8ei0O5dbjkOWIJA8ACUo5
NmMgcuLjSFsGnvuS4sFOGyxAPvomP7WmM8TSGXdd4V8TcK2vWLmBrJfL4urihkzbFZ2I43obps9M
E0HLlqRKQzZLzZkXZakrr7Gl0e7ZdL9B2WzNvgjooaEZm7rfJZ3rgPkxb9n4eLMGdnBognqK0Ol2
gybQjZaJHXGkEx4p+wOz7442ebZIeYh1eBNOE1Z1VO4bf2qxyUtOsVrkm4Vz7Z67Gocu7JHEoVZN
JeIhc98pGntCwQGa9TFceJI9hXdcZDDbcIYG8XA3smFrT7fLLiOfZo9HT99z4mBPkVfhYGO4tamu
anWAYwGmWScfAABn2/uyUIhik73xd+sKn9f34cr7rf1OgwLMvSLP2/bJDpeQEWk90O6r5lOa67xd
Sgp/XaMcOu7RrjxBEA2WlBRMoKqiv5u97sedAEh1IjKzmfRLzWTHwPNV+b61BQXLY2Ggms9q7iJl
2CScADEYl/qsmVS1MeEyWqH/6XKA7cbUvS7nKra8odybhn92OqO/cjDyTjZ/C6KSz2c0crACFyoD
85Dj56XO9tljHpgxtJC9VRMcmKz0LWWQs1F1iDZr1q8gop+C0T17mmYIDg06r7f3URtZ8AdSuBIt
yTHTeq2qmWyEhwFPFDM9w6Uqgl7FkgS8xE6KIokx3sCKzpX+wmzxsc/DZgufhYTBintZOjir03/F
EtwkEF0zJRwaFBfhiLrO8pyOcJqFfxvSXr7KG8Op/4VzQUC4pshFc3jDiX6LK2vYUqYGkR1wZvKK
JNBQZgST0oxz+JCYPDDt6P7C3TguAyOEblHMKngJjyPMlhEmUsvLfqsGx2ZnWjrF5szQDeGZsY0N
oMyr7j3SFHL2MBAG4U9lc1Gmwa3sXFBu4bFNBVmrDofhHBCXWm8bN3wImupEVq0BwIznKMjgSoUv
nPauz2SqkJpxpMNTabniJsGakZRnLezXcDLZhrbmJ0aIx3LpCTRKF0uY/R0mwXceQLHMjOs8cOFC
hj02+uYsRtI1CDO8mDCsE+OAu+/qmG06XwGeNIB0cKYn67e7/Hcpqe5I5dV7aUJ2NCVHqGZ8T+1g
fYbBQhY7+edZo+B5mo6FT186KnCOtPGfVa4ep2HZSxxxDFUp0uk19q70X2RtUUNol9cEeEBBYjl0
tHGwXb9FgyAjGAYfHXtZ40EsxyCYIdrXRJKFm2N8md/qDJUpqFumrAp+dtPZN2GVMxyRVUIZ/S81
6sNiOfXD35uCecKeJVekUC4fk3RaZHVCjLyL6I8Ul/s6BCWUlYTqwIKku7QerauVz/GqX0DPFN6C
55WTlPD8hbMzwxeosqusLm97s1ZHNWa3bVaLAxS7p+5iLi2Nb7zutErcEWjkTCSS4lCt3RorNQua
QGfCUyDqjUk0HUTcuhGO+doFnXFuFi7c3ExP5kJ4zzAJpguoX+PilVtpkclKBSN+Kx1O5JTNCJKv
Po5e8O53J5A0b26zJpuwq6MZVenIJOWpyuvvGUFqVPMj7O3uAMd4oNKfsmhq8keBCrsVMKnWiUXJ
CvRVM1OMIDC/1279WDn9tSdtMvHgtnXGVKAN6lsjUOdwWt/GINz7VXF2BQCYYiA76YSECcsGmwz1
L+dU/5ZX7R0gro1bvbB9qLlZib47hpNFCw5Lbh6BJWu4qiQw2ZzZRTWDBgsCSC7hGMiNlRFXGMka
6cCJB+iMa9hQYev6CvvBOTQammEz3bLXMO4lYZWkuYCm0OpYUCeM6tVniF4kBD8ye77t2/ajs8tP
Y/CuDexRO7nOQPz5TDDMpl26Z1aWQPB1nY05BdhEijF2gpG1bW342tuEG9kJmB5aTKGwF9Hi6sca
q/51MAdgNHi84R4E/XUwrGp3+aJ0UHs7G8Esser72i4SBvbF18CyCUzq1QCZdMrf5gbUjWVRy4Jf
dMnqO0TdcjoZ1lMw3JlOoUmctlAupyULIrDSVRJnktfkTMCzj9SxtxwBV0VdX0B1LSsQDZiI2uZM
sgmJqE65RAkzcocmUPGxQ3AU7vgxEkMuO4lzzPI/2cr0SXP8mEt9U7b6LKcmbh0WG7JPnk7dGl/D
rPrQLECIugYNYRrSo+2lj+wQPxbu8r2ygmfTT/Y55TLlKB3tOIBJxu6OMUyfHPCQZmM81R63iXFJ
P07OQ1HeskAgi4aEFrkU+uS0gJWzWxKs1zL3tnnSMO53vnDcQ7ZAO9uOjODKEmnIsj956sGAivFK
9tURu9McA10/L/k+DXS6Qy3vNnlIolMq+6fPsx1sxSvGECij1ffQrjQCvWNtIZL9LgWChDnQEaT8
oHU9eBErryVBN/cau/ijKLwNuRQ0E3e8n/rhCw/lFXZSMxqbVhxsdL8mkTeWSZL8kmUNsenj2OYY
7ifxwmhgl07yW3ZU6vnQn3h+0OTTkzEwV5XKes/WpCItJ6KQJ3XQZ8sej+Gak+Ar+G4P1oRZmACq
OeXAebmZR+V9md3y1ofzgeXZ2NaH13q5qgB9oiYveLLTm4STxc/8R8+zX5QJyFXLl9RPPrufZXEe
58TfUE6d3AT8I68RXr0O/NdgPK1ZfrcUbrUD/PPUhzXEakl0oF/eoK5CESPXCUUBTTdV9+5qnTTf
rN7d9r9Jlt6DdrvTLedBc2kPXYYWIVfOPHA7JRAcmIBtsg6n4iU2k3ruU+utfBtUuG69ywNSEJSc
e+utoOHeBNq6B/oSsGR2AGneG3wjnBeI4x/u+zD4u3zOcMdSvkV2O757PUi1kkSoda0S7h+BfHvh
xdGkEmdvUv2UT9brXL7q7Afqxb1nl0l0VwzuXqYzNEcxP4NHPjYrujAxokhiLnG7ha6T8wADbEFT
aKgXz+QWy/LlK8NTtvOYn26tZTqtC1zSxSMSgO6GMZDqaHA/O2dg/0rQxSvpVF7f87UuvZeOdCQO
zht6zjHSQ3NODPkPU9OuWMpP3wYVIPRHeCczcVDOfGsi+Pehwas2pfdeQgNuTgtuZdGf45L/oGZ6
cA27n1XUPDPk1kiaHFJn+Zg5aPcr32Obnnhef5gRB/QRCJGN0x9G59J/S8a3ZQ1lsUmqU5b/lOx2
2hgGpGcWJjLMcUET+YiZDQKv3bAdZlkSI+rMGqznDimex0Y1kVc5FKBVkG+TVvCtc6Z2tzQTeKb+
2+qoVDPOmWwRh2pav1jwSHLJy3eSdbNh3Zx7FHOck6wIDa+sBtMrygBsa9CULT9dJCQIkgvdMsGy
/Blt4SyDPZzcUkwY90OoanKxUZrQBUSIdmJikSO3p9+8AqYg0MRBsop0huuIBLF3YX1sxwouoF6O
yagdbgyi2kIyO9TGq1lnPzWnQsz637egdannJYDHlnBvOuYiJhsYQ1fqUBoPjtK31kjQHb0soAVL
q7217Xub8OZA3Lj/Ti9W0wYdj7wX7u6WEzlrbIIdxZUbzm+VDRgAbcC9MGamjlMw7TDaHYsMUZIM
Xk18YMmp9Kif+y5ztpAYOc4p5ZQtrvjBElFgXXeGgqz3XpYjzDpXjddsciM0eAr+zpbimithjls8
y1HgG04UiAfQzm96LBKAEgxCJu9emObI0tzxwdRts9O1eE7c6RnbKHmSZsJKlF07tnebW0wETPxy
lC4qKj33xFqbGytINqRESbavlO4Jzpp9nT/0hvnkOF2G3168pyNFCnSHm7Wob3IUxCjIvXtZ2o+h
jqSUTVyT2d+xsoXcHWsL2ky4YCHXDzZtxbBVeVjVN6r2O0GH+ylDabRqsm6L4X+L9gfL2RubEs+0
wnwsMXYuu6L5cQE7MVuWBw0EGUXmXTWKb5eon4cW70hRiVuHmLRRd0f6nDdT1DJqKZHi0Rtoy6vp
4HgI/8Is9mgHGEo9tQk9G9hnyTAFq6ZFRRjnWJQ2hW09AMQVsQ1hflLN0S/AaAgWUzWN+QnRCs5z
cHGKc0T5FYJpYq33OSuHYkpdCDIhyEJv+GUSAZejdP7pPCOFBeolg+ekBmbCnbGIrU8EgfoKKMAS
YI/EM1bggkq29aIeeUFBIMmcLzeT7za94HUP8qNZMduExo7cGQcXPjqj5xB2CbMyeCJuYDwGrD/B
57Fz5HWbq7e2YMKczkmsSu/V6/XNMKdcQiTVomyub7zJPWsLk3LS9YBRArq0pJfP5nxV+PMHk6/9
KBnHIZlXJAjFkv+rWAoaZVk3scikPjOQOqXz9DRBMaEwuNCVCvh3pv05IGIYitxvHkBJJOse9+yd
X93imklWHg2UwqFqmD10yXPvBuzCATVqDUxXB9cApD92H6bTXiGuPSxDwTHSv4NChzs+pncXEu1K
Bo9R37IpZngbJPCEfZXU8teoA9aueDfJVPA1h7HppbBKa+YfSYb62nT0nD2ZmAzIoe/MUdGWRz17
n4zQwkHc5FZfxX7Z94Avxj4OsvSLVeTPNDfcvQYx4GzcY5ib4qAWtwV4pj2ry78CFHQ/Le7See6O
gb5jlrLG62Wk5RE2RDKYtvY8PScePFm/vZRblbwetohavwGUQrpsVnX5FQci8xkOnpVhJeBKu+fx
8fvXNCtYs+W59xOSC4H3TzucN0LouArH+bx6jYpMe/72U2uNWGXPlhy/eaEseykpY3xBRyCI/2L+
9icSlNidk6C5qUMWT2Mgw02BKSMLVpSX5gtJ/Fw5z8Rm0jhkSh/R4/0b3eFk1/Ve6Rb8rK2CTdZj
7SxxKKyFvvWMdt8W+ckvyLE2Cz9uVd6gP/103EERsj7ZiNdmHcOjriEummaNlSRlZSDy84AUFbem
cegKhE8ZcnBkjMAFUI8Jahaal389VlgSJv3BlZzjUh4im+t0nbD+SHd4Qm/3Dp4nsfCV+pT8JOsU
3tfImb56orf2iRs+sJPoAl2EAVNzBzaPUzHVBAOJN482E7XGQsMGt7fyOpxyWEwOuBbQBCINgK2U
cPxH+eoa+IoqAv1Is1V+4mWlCcptXB6aUI43Qd3vuILsHQ3Z5iIhuZKxUZuO12uGlzN0ZlRuUzzI
zDwWnq4Og9DPtt3zqrKpB+hBf/HjP4UrBgRfp7BHCm4JleKgqUKeCYUAM76CrKYc8HmZZpDfyZWx
mgO/CKin47CoPe0m5qp5O1BgUshmr6zH8iPTp/h18XwquIFRk5cj3ZUPCDUr3keRNVgImvQygf8I
NekaVHhHqDufH/pada90vizsWcerqQh/08WcIsUSjBryTlS17eMiTpZcfBacYGQORXUYyRLkC9/G
OQjzj2I05ohTSsdlT1mppmaHzNYm7NWYD27ugnTRaBXpedTBibOKg7McWRpiXFtL9VJ0JcJI90pl
po+VOb2ZE+4xEuVBeT10iH5eohH2SOsmgAyHSsPXBrOW5/kugCQZWey5jruZmiMPkeDWhv4nUr1x
9ITY2+vkbav0gmXV3b1O6tPQmGzsQsWCJ0NHjNVhVCVfCPtIGdbKFTUu+G1Ddih1jV9sM63vVSj5
x2iz8PZUlqM33YpP2EPc37Mn7RFUMDSZ3MAmge2oNtuHFdtiPLr1kznmxyl10EHBqfTrr9uDOC2q
Z1WX3zq331XIiy2sjOdMIsuuav5wU+9D2IBbi8mHdrDgHJPtFDledfh2BwPQtjFsqs6GTM72vXpB
70R9p72moqclE9YqdybtKX38OyrRoTSnF2SiKOh43aTVU74OH8unOUyIbMam8PdmG1jM3OWRMj9g
IRfqIYgrbN4hAcUeMxu8CUbM2yAlsAciZDeBAGmXezxEr1Zqf7eLflpX1MrGq14GUTwpKUnNhhE9
Qz0XVxPX9GIG57Wv3k02W0eeVQHZm0GRd90zQQGGAO4+VLW799i2sjJp034e7L1lunZzZ2sRgdkD
vTwZjvGd+s3M7gT2mDGF5JyYyE1elE/ipDioJ/rljR4AvYcA9acEdGyiICFZFP+QeTGMVPWG0eed
yrvt0PufjRMcbdH/66v2HMpgjmTNuEkcLZrquOsL+HOlD0WLMWvH6p4+nY/kMu8oruF9syHHNLtb
yhl4UApdBtcy4h238sRSM1eCyRO1w5R3PeU1oNOiP88LryUCZqisOayF9E1gK44KC81dgOmncmaZ
FWjq/ciNxjgbbJkia5847ndnlD+l7/4sIO1yRbrHR2pWr9NM5iEo7HtloNFcFgVIfNwRGzeYy1vs
Kp8xdPtq2VSj78RK1q9UJnCssBkiampg4xWrWpvLJ8wWp2Amd76KZwgc1CzZCgeo9pJ77CK5bElp
BeFpcDOYJfvctfq4n1lWkBJVZN2txdk7Wvhaik8nlOyryV1IV8O0sRu9HcaG9W4rUQcDzDXgGMKK
TGUo9TeWWu5s3UDscqaPtWyfcvaKfBHOyw4sYkO1YVkrRy47SgHZrg3nYABuyDX5kbBw84bYUBpP
lTi11fzqmM5Zm/57W5mbILH/law9JsKqg1imscYPs7H8UXwmYKIvdZMF4Ug216LPnglpEarnfqiy
b9MuJ7r6N6zhP7aDuIAZ57Oultd5ooaUGddGaKWsL+iA5QEHqyu67sHFFIi5AeTuy9RbD75rmPTl
GbRGuq4kbUF1sS6bw6q3Yvg0vAyQvOI28ZyY/aAv5gJ7zmU0bysyBLiJE6ZCauAYUWX/PA4EWSzu
uZ7Jx2h+NsNyTFcht76z3s6KsaGZsc8WK0cLca3ZSVaJbfwCa36OlRtu18uaVd3O7Ge9MUWgd2S7
v6uRG8lwmXsadFo5gNHVAlyajU/Ypzam4h9MCvPe5QuA+ePkx1AgHdtUM+4h6ReTaMX61s0Z6FQb
3ZwS5AesE8cDfcdsOZiJxo3GMhKvIw4FM/3sK8R+sw+/VotmFsjd/dhT5WrvZpzhb7VqHZGemAOR
BHE/VqTkpMnhtPjI7XlpU0+oV7+2B+5JBuGsiCJs5JYGGOJ650k5b6RPY1RKwHmIep5ZuOz4oY1f
Fpbq2tMFoII2HQ/ghuPO1t/aCJLz4H60EhXdt4OKsmT95TRRN8yudnIGpo68mxv/NL/Jz1mTM00Z
Qo+p5URuFtBYdjurwaAQAjtZLtMDIS3ztORUolV4nzViOThuQze8TN3WUxXocmvaE0sbdr3hl3w8
rA+K+3kbJuXHaKcsA6kTNFbAnC4Mp4e23IPYnnN7jZIE0GKY39VK/qjebAlsg51eguVFzBDTZxeN
rXCByKVEfLWdXfw6nTowogUUAc7ZpAgrcV/HuJ/WIXutHfze/0PXmS03qmxd94mIoEm6W6vvJctt
3RBlVxV93yU8/T9A++w634n4bwhAsi1LKMlca84xjU4NCAtRjyzeJVbEiGpkwug/xBHNR/eoKJH2
5HbuZ2MDMUs6+adxBoqxXFQKvgS1oFYJfXQBtwUoeGNsZSlK1gQiXGsI/bm2telGi88hAp+XVXFO
iaA9strSgjxH/DTJJnx8JUXTHi0oUTqN+lVBHs+66st9VIvPBLAHhfjqJESyIyf1VYlo1ejGmsDP
qcAJVs7UNWsRaNGlaABo6xRDfNRzmxFaxhO+LQYkfy2nJgw6UzpMVYMv1X4n5x5FdM+y0bH0LTVx
9TaotFARWu7MuPFuOt4XxOyQyawMQLtbmstMQ0coB8prWPbIRGPMjHhj8rEIjniu6X4Dq3gKYm6V
XEKj5vHPqJn5lPZ0wmyqDnrhgmpK5Eumqb9yXfU2mkN8BjC0gfsl712bM4kcyfACfUSCrhLRzq7t
juASVgC1wuztoHNJxmGUrUQ9lPtKQD6dN/OhVVTFlIv37FBHhjdt0PQ2p4idxy7OrQqVeo6Mp8NA
gM0OVWrVDWxH38Gv6Zks3usmR55YHxHIKevI13GzTqfmDdJxlmzCPFgtsn8xxeX83QRTJk40p+OQ
v7zF9rpoJ3QoDmjAoPPehAj9e5hPoCsDTjN3QJnuC76h8WNXnWijw7TxUo/uN8ZLVqmgUeeNEv5n
bz50JnAqMaINELudknO/KVLggUye2Z03hEGQ7yHyq5jYtfGUzRNxc3uiaEmm79RLnTeNl1WPvdRx
O201n8RkVyPknZ6UaHrJCxp+pNOXrgqsHha5/GcjRMiiuj8aaaBg9NG/3QTAoc0rZJmhLWyKYkwQ
XKCRnqJWvAir46NKJGlTdEZEmlNtrRE9ej1NrMoCSaX3I8EB0zsz/8PzHlMd3oQmuqiKCdYAS+jo
J0Dh9jG27T2K1rVlykM6fbqdeK1qRGOBjxJvsBa2kRcw/GMDLIAvaNMQjggd/9ArvOtqSPLF309m
/rTmTT19bl5DpAPiIyJ8fszXQTgId9Vq4kdUo8PPDspv4VOLkLxJlnYfkLIu07ykP8da3NB+URD9
TXadgtcco2vDbxmVtt6Dn8LXVU7U5+h/3hdB+4xU3e38Xj0epr/NTct0mQSWjaQXP0F6K9WEHzfv
9rEO6LZM+5roROv7ca5Dp/N4uJ13/dLK9/OmTyf2c2khLJhpwqHdODFfsumCnS5TUx9tIt7id71m
4fm4mP73upovLi9OvTUEuyP3SK/8mC/JptNA3uYQXzQZRQiugp2PwGEzv6XOTOCd32z571fj8f34
9zCrU6SqiDAsPtYUVMB+3sv9kbJdRZ8RYQQl0bKu9o+N6v6zN79jdBNo91Z08IOyGfcJE6f9IGN0
TNMmNpUGiSBTkgxdDCtuoIRdWYa3ZtrQVmgXDoSctbA91o2DIIqwzLhPgmsKbu4Q8eHqZUQjm7Ju
WFIaEXK0sVK61pUeknnsw2HfpIaxaN2gQc0E7qWaN9T3A9rR57/P19CpPelNVO/mH58f0AOHeIiM
MsH8U/MDxRA222gkcVoLNeNgGu7VU333Wto6bVoKw2nGKZLQUNXYQF8NO+0u8zMCr3Kvwmh/IAOf
IpT+85NpCyvcLxitBz1ZFpSdb6bi+Der7NUVJaHmca7XpH9TnIyYlzLX0XpzOG+Iw5UHA/7M/FPz
z2M9qi8DN4n232c9norHKCvS9hyk4dVRc+sQla24kmyJMQFbNOvkSFyD6dyAD3qV0vRejiIJYOMw
E2cgrD7np/x9nhUeIEAql/kX9SOLYy6AcYXmA/2uvIaFqT/+yPwEXDiClMSRBRw+SUZB/pxqFs5G
SXzCUxFMogsI0MSruUetPbRWiUpe1VNixuZVKO2+HD3jOEw/y/huXhUyABYpZtzNfG7ecPs1meJQ
CPh7Thui5DjNB4ew9HaylH+oRYa3wo6Ha1GsJHWvmwNx00J+dwZnq18ta7hHsZodmiYwrvOpdqAr
aJMStVSQesyn5gcjlOs7S2cxMJ+bN64x1HzY/31GKVnz+SyphE48zt+nZn0N3amQ9PCnp8wPRCZZ
VI0l3v/+9fk8TKOnuLIJMfn3VblMvihJ05efnzFMLz5tmmrdWgp4oMIur1CXM8f0LsW0qRx4tYLk
uW7EAOT4vXnVctu8qozIi9waSqSHnAP/ZF5hnMuJVEonbDo3b1xIEYcpGxx0xN/LK1LM5GwJl4bb
oacw9RSXrb1SRiClZUc6JHL5V2lF0UGinqcrjHigtekPS2aisL37a1PeRTDeq4b5+mjLJaa/n3UT
K9dy2mSVDNaB7gVT6dy7zg+oOXnLuo1sx0RHi6NBJvFJym43P+VxrvIOJWv+6+MoUrQbOReHXhf6
hrj0YFsoBG1gNx7PyAKexpz4manTFeb90a/Mn9yx3uqaiC2PZVYkQ5T3Ne30+GyixXiSihYu3bon
5r1ajaH2EnW6+5SX9GKl5rwWuretAabWHi+YUePJrKwny0ZJUrunHn/SgNOtkf6vwoXVGBZ2uKxz
66kkY6dOPXcdJs0vr293kYZhrAy96qnV4+rJzZNvGRMyiqs30+Vvq0xUQOA7PzOoelkd6epe8VO4
mrE1/JDoD8TbfKNPDNXmfmSyXvBrTqkcv3yFPFK++4cBDUeJSZfdeWM1jsr8rreVxbwrpuP5ETPJ
QQtBfm7iy1hLho35CW4Sef88dz4utEQDaspPVf/uedk47Mf0F/kkxI3ND/7Pcx+PzD/hRDXh8am6
KxUF6vrfZz/+aAuFGjXN9Lv5b96SovHW88/91y+fH328sBFwg91ExBVPL4nCpvFUDbpYDo73n5c9
P/u/fu3jByOjKZZVEeJ9mn7y7+vV/v7vjz/59z92g6jCsut+/z31X//Y/75Tpjo4W0FaGFptPoO/
PyOhgy0w3wHSHOS9NM1oA8rdLIS85UXRPSuhdLf+4NlPpBFMjF2BZBWeW7QzIq17Fmpf3DqqMdPB
fCayK7kpnIA8+RAjJb3qnZ106BJqRpDT0LXDocj7qzFsWsI63qSlVGfE9AQCR9J+FklHEWLyyR7M
sRroAsWDSTM0pGpqsAwfKhfpEc9fKmLsnuc9P0O/S/c5OqBvr6iyu+1aNZT62WKFR3kL8AwLDY1l
V2Z1dxcV6RTvXSUaNqyCKGPN6d3FiJR0M//UvFHSbBnXYueUEFIt4u+OuqA749rm3oy7+GjyXX4q
NYckGNOkvp2hBwsEgUKdK8ddCXRiPiI9YaSBgNYkqzGq+cAHLiGM7nU2ZJicpz0l96NdT7/Io7fn
uLSX2ueEsK47eE+NyKcJV6i2mPKwYHDrHH4UXv8ZpPzzTsYCX1WRixZm7R2QhBAFqFf2W5rZG9yr
pNWFknCn3jjRcvUX0HXsT8egT0wfOD2L2FJuSuZ+9HQWPsvCOad68uY53vBDRMiAaG/cXZYFh8TU
CyqNhXtG/4BRKVfeKOnat3Icygs/jE8loYjDeoAymzl+6H6KDcgrjXebEWhQRPjsKhmJ2Fk7QW01
0A7O5LdWaMae8oSoOwJkSsonTQy8sj2Y8zWQhLTuuQwpJmJ5v5jMSrcFZT2gPsF6fpUQcRajrhON
045bRSrU8Sl5oZatsXRkqvdSgCqYmnT9ySeYdG8Nqr8QqfYrNrPhSs1XPjZlTGWOyPRNL+s/0LAq
A726tLe2SgkmIzTbG4cWcDnuC1sZNqUq6ePbdgS+t27wJyAEUtDbu0RLnf9ulOmw6utrmieLdsKY
NQBLcKOEtBamw6pRBVeUK69AMCkqFK9J6os/uJ1eYVLUHzRB4bdnRbP2QhIRcmsDpcGuF4F0MJET
RnvUse8/NQNtWoJ7sN1rrMQOnmV4h6ZrvcdeLL6irFeOQTwUxrJExkbEkVY8mxOKDpn3a+Up7q2k
x8JXCEmf0lqQPUupYXOImFt6nmNCrUFQ20VOutdTrz9RgKjx0nlrNAPNDqVQ8c4bBveaIEVdcN8s
YgFzDfl3ryTlrTaKb2eIg3eoinKJLDq6tB5CO7OgDWYU8jtE40AkAYCVwNLXoi9KiucAV/uASqJe
0x8QGmaYsKYOMsSte+kN1lnxyLRNnQ7nc2BP9m5REpUx9sOPkPuGqJvP3gVwnzDBW8fMqBhTgoCq
WUVQEia0nuCh639tkuriO4VzEC61yVQKiLbTMFKGfMOyUb0mVlScutJ/JkKAYEiVNtdhMICKG6TB
XghGtvc0icN1B9XpTQnzWxwiRob26IEaaj80oVnvrSiyZVHqxqVqTMIH/Bi2gw6ItvDaYxVJVsG0
gNbEOhMbbQTm3Qly/4RjB8/NsMvc4NPwksnSkww0c0oh53Otapy0BsbEmjmnc/MVxMYmBmSJt+Ho
GtSthOnoe98hFjyZEDeB95u+i3NuBFMUEEkBMyHbbuCPUawXSmPePbOqVg5S/DVrO/tYBOE3Wu98
jwkPNIsS8IUGjfjTkR5yTEofN6NCccui3v+h9gAdcs+gUGmlh6Dgrqha6k8SfHF+KUFz68S9GB0u
W5HEiE3sumd1x6eGZQTTr2btIiNupkGReW3TvWqxNzDxd74H0jWINNVaxDV8e62cRHluWfFu/kYP
nV5tMZ91T3LiauopvIIUHm1Or345hNMETu2qmzPxBvK0o0zaeeiRpkOcH+aZVcHFTTz7FCp+8cow
zT2mYxJr++oOEDSvMzPv9WiLu+GVfwgqykSsHeuJa2CasLK1ostO5XRoT4eBGsoFBgtiiXIrPINJ
wtQVxum3mW3iZqi+hgmNGqC3KzXL/UT9fZ7JtZCqFwqQ2LvCm0+JSmVIa7P8D/qVSfyHEP8pNCNq
CFjWjp7bhuugq7W7O8YGccF+u/BqSfjYRAsspBFSqHdzLlMOQzSHB5UsNjDmfL0VbaGp1cIxzYkY
qdrhxlPlL8OxMF5WNX1eYU0psNy1IXIkRMr3Ij5Zn9zSymql8hIWml3lZyATcm2HCI7h18u+u4cN
SJdCdYGBcxTUtD8VH/9zz2UUVvH9Mb5HwNh3MNZ8QJ5W81maxckWMRT6mP5vlnX811z5C76PaG3n
ETidt25P9ERPZfQxGmLaQK2dGLdxoP9hEKq2qrE63nzDPpZYVN/IKcNaleLInQ9x9ihPqCuhYkV8
c+dhsBRAOhNX30Vh7pxJ1E23wRCkeCu6I1409RNchstfEdZlTEx6AUZtxqgpR/Mlw/NAz3oq907u
B0v/Z0/xB7nA/AeCdUJIOTCTtpVFeyIaCpr080nSqt5DNdjEpOv1Zt2uNTVg1iultgh8LNZBZmer
2mjTlwyZMHRg61fvkAuk+YW2QlHRXAv0SihR9Nf5SC1deshrRWrqa59W6dEyqUjmE8alUfDx9Dru
5x4p4GW0hgWar+GjqVBqIpIudqFQg3uk2gSwDtE6kupGdDUy8PmOqrBk7XLqE/M5UReABfuhunVx
4K6rgUwQBUxhX6bfWme95KJP9oJoinWmYqQpKwuCpWUZ13kDOYYoEYpNqKY4F0iMDA5ZzfOkTBWG
vdW1oFoMUYtTXiMXL+gSIjMwZq/k9JJ7K0dimDCRwt+oXQ0f0z3XjPXLGkBRdv53E78mLWCCXHOC
r9YgAlUbw/xZH6W5h/iCN3C+Y3r0HUh0c6sb9FJ3Pf9n86GmwhBtbBdEKaJSlTXk3QiMd1Pg7slg
L28UILU3W3MoOKFXXoR8VV7IAm6a3rqHldm98Ed/6U3lHXuFqOUwDp3uuY/DGP6HU58KFxdaVij2
i6sT9dCEWXkhzBZNr90+Z5nbX3RW5a+aqJ87c5CX+QNuvP4518bqUCblFWRteG39mKlOZyffXkBl
VGTap24F+NvcMDv4Ks+oFAC0hI2DfGppJCiMZmTjde3BNxLtq7FZuweK0yHpsLIPr4AjL5083ipV
nX3U3PVtwcwgdlP1ZifaszC89IObiLtJy2RtWKjCQiSOBNrVq1wwzIZZcRjNfN0rHsGLeffdWeiC
mg7OVZb1pKSVvjir2B+pyeBDDMv6eVCzH65LgQ8xAzRIL4/PMIzfKH1oL4ArgxfQS8p0YOG9ukA0
gg+cHFAbNveuzNoLGp8IHcK1r6rkd5ncPExHv3V+DdNt3XmFYrq0RD9ZlsLi3Q9VwkVSl47TdFgz
CwAf0dDzKrHBmk0JKqx046Nlj8QeJvg8H8NOKFyL3g2s/EIjn7uIWIvMh/Nm5ueTf4n50qksUJ9g
oZtK2ielcJ39yCzRR6wOy2I6RzYodxdutKeu0vEqxbECNakiPxIP+tIZIOE+KcodLot9wf/KkdEO
r4mwk4NNaeHa4vzYa9r4RSkTL01RwaeebnXz/Y5mYApJsMCBwo2vqKL6YJT+q6pm7THtJ4XudGvS
/+/h30eV4MQc508nI/lcj06100Y6PAWaOqrp0PXmy9CWKo3+SCPcNwzto6WMJJmF+lkvaFvl8y29
DgpuldaQrwxBDSythujNi0iHhvkRNTaSULUOqMMhgejMKD8bY6Ezf2115qTUvZ/iHKzTA12n5kju
K0ftqBwwTmk02j7ibuiWKG3VnTEddr65Jbt7fM7iC/FC9iUzWYWwPhw+0j6+cusr6M1K8y50410i
RsPB5/9GoV8iCAVLVodVjiQZ6kk1U8uaGA5FTa+wG+ziM1Rj+CZG926aurNPA5rmqczKlbSbjslv
rpwon2+APFQ3KyLwvs7WPglu57C0IVBZY82cgoUhelR06wLwp5b72slW6agrmR+9BAxTBPI4axCj
6kLWhHnRDuG4jgp1YUH5uikp1938xuZtgEiW1ImFhUV26eeVPNkK0SVUmL4QDqAntn8okff73x1F
kV+lWYrj/JsGTX3PVJkf5vGrRn2F7TdRT3EsfBz3eKYI1mhgExT9D3TKjMLPMVjHJUpsAF5Oxbge
VS9VEb+wUCfCdzrV25TKStPAazI9KOuihUeDjXR+NHKcnyQpJOvCR6YaTwTEVEVs0WuufRxhkryS
5rWaz5vTIA/J2n0c+r75rlI2oPLckiGJ4HR+ljOKfJUDyqSs2ZTrKjSJde7Ehw9k9Vc6suzXphsw
yV1VZiLXwNy9Da3U/M7b+DtKtfiTjjW1w74Klkk0iJ2MKvQjvosLve3Oic5bQWdoLcidx9UGQN2V
rfvVkVcaCfseO4Hz3fXuKlXsDCkcaGRPj9rfrgIEI2rMD5IcCgLDELRS1mBC3PubxlIirIxtf5zg
T9CiaFwnaBNAB5XEfcC7AZkGaJGNvQQi67OO9IqX/l0PDQpvtlNfXKVFC18Jh4pjXp/yAtxGoJUO
CbS2vp6IcgkoyiDWtBfX6j/JkNdOA4kgLwPEgwVrdm+r2sV65NqG5ovbypJcnnEtrTc1VliGi+ju
xRiM0jFGb28KlremQfzS/BRyyM+0OH00jbW+T0oZ3HEbMwW1htt8BHYE/4pDNbMjq2Y+JUo3uAv5
x5+e5MTqeK1HHUH0f5an/AugWzUN+O+0Wh2RP68LE0VxEhfkUhkWk6zcs35SQKUrMTH+VNuxVkpl
4XCcDocSPZADCzVOs/gzsPOXlhwI/8kHTsME74+b+x/4Q46j58pjGufxq5wrLIleV8y3WgsPP1Df
xxcr6ZyTLAmUYxT2Pur2Kwhb7Z2pIAtvPmI3LsOvplUuXZo1r55uqNuyaF/6zsJRV2ZoFsdEvWRp
oC4aaSzjJjHvEAJMPhFejq9KhVVMqi9G8u+ueKcg/nPZgWNZO36DIwzMwk+r/I5KFgEAwbR1wS0P
h3ocvomgXyiNdhqZuaMSJNYG4b9xcgx6EwTpkl+ELAHWWjAhFcgwGYk8Czs/Q7Tsw9BS/XDbpYjC
4YTaROkU8uTlZF41beGuE6nY50JxqOXo+mtRWdgABGO9Yk+ap7Rqr7ifEBzaPu1fnP30A1A6xaW+
Yd4rrwpz9at0u3grM1J71MIQK893mGyYbcftXdnifJtIfmPXqFs5dt+FZbGQ9kcdZPT8l8iTWwnP
J9UibLxga3C5gYvCKy+9gOBoI8s/4J/knYFQum7WKUMBl6iZn7WmN+gYN3dVK5odFDBz7eSRtacy
JBDH1fWtUyfGhTnZQMc7vtZ6BYVMgUFj1s+PDcB3TLU6OKBelNU6j5YiJHaia8Lmed7IpCBAMm7G
TZAlX36cVs9+nEBdMorfYKIeO9MZP4ZYOuqhh5w+H9YsEvOtipP0Pe+3ueOy/nLgc/gFzQmtYk9y
TeVlc6krO790cdpA4fLUr57/Y0tWKqFqkX+cwbMEaEAXs/QRwkEbnkGHnMjrC6akPQpSCm8VSO9K
u4TIy6zOU86P6mlTqMkSjgtaiA4aGevWoF+jltsQCTWBrY2auqLM8Wj0/u7xUeB9HlahD3ukiZm6
OKl25LpNdj2zEaiHzH799kqtYLjVaZY/T/8Zzgu/V63vaSd3Bvvbj3vqaZAKZdu9WJY61R8bsTEK
230LjGGn1tmvboyMq6Y16aZ2IQEldeosHrRMxef+Y2fFpaxRMszQTqNwoYal5iH4RlwpzygBUfpP
fvHH5ZOpyakMFYVUgeLcBlpMzmcbH6AAu4fQx2U4p9EUHjjHNnGDA+R4dBwZ+pu47wCCaDlZmrKK
Cdn0huGq/k5KZgS0q8inLVVtO18GwwBMAYFRsEJkQ92Dysi80eDeoOXG2WVk8ITp76x9Q8bPxjR3
9/wKn3DDvU03dQKkhqU/QTP1tHI2IVSldULoyQlUH9JstN1uUgb8Xd4aiSiFLsgtiE3vd9P/wZgV
/MoUZFhFjQzrkSESodutcASnyzaO8i2pRzep8ejfF2ekFO8JeH0MA5ADVXXRh9Sc4rqrDyAmWdeb
YfjlaAdDQZlXxXBAGzV8xoOrPdMjX7pmn54dR760ade9BEbYvcRED8FfvnuuUe3znNUQIRQJM1BD
r18qlTufZmFQCYMWjeT0NaJdrtERA94k6kkYLvZdLokCLDEatHXKUKEi7/WdVj0//jGjNYIN7kYb
tZcrNyUyl03iIviLYkwbeWI5GzFN3amGlCSAp+LUEOCD3C634pPabysbKirIP3OrJ6by3kpMUyxd
dkM50Y/bBBDM/3kwzt2fxqg65xkjWzH9OJUohmfAZdJTRUWRdLS7plrkYL1AIiVoOQc1IY/A16/z
Jx2BYG3UOKDpVunDIcjLfq9FLE5l2P+evzmZQY8pirJd7TvuqRSRA4HGiRFktR9NmitbIrfwmnvK
tQUN8JkwKOGqDdwrHix9IxTjWrTBuDSmZX6pEvXperSB9YmgXVJ0naHyTGIhr8xDFyRTEg1sd18r
VIxdaeKFytqx3FEez+p2YjJQsej6CSfCGT++BanNFYuxfKnYYjhI38d5GOM6pyA//nSoVD21I6p1
xUkwHje6chBNMa4cVy+vQC35CPFbhFhyABLnucZ46MS//+7Eq8DT6TTGxUfkxf6qECPGcVf9JbNw
WEXIBHbU70uGuLTdUiKqn+fVezSFKo16DYGopY4G0RK5FpD1pwSDxpfuh2vX6MUfrrG9ayX5xgKS
tzLddDjhu/Kfai1xfjLZJvIG39EhcAqxZUaR0412aTFyx9MEuky3aTeP8QcUIMEGqdm+2SR7Rmo8
/vAsIhGEjKmqetKjaa/ixxemQRHQJS4i0zE4Ge69qTBP9FMhgfpri5py2BVTcYSEjGVVgoGIqxHw
pM51bIfpbR7sy9C/5bVmngntmizBVfodyd+qqtY/C3TkS7jQi056A8RCZlK9xvVbEA8DIqlezt8t
gGTNc5+QkqrZYYvwBh3eBDpmuaEvkz4ayTtUCI4kCF2YIdWEQQ1orsPHsk1tPY8U9jSW9eOIwR35
7SMsZpTyj8q4eBOq/C4T2N9AAfuFFwwbMP/Md5Q8eW/dty51xi28DMifuif3uY6trckG/QTwAPeh
0r+m1qi9IzbSlsLxyzOEzRaaVXlq0SzhGwGfh2O9rIBf+d5C9taIvS1/sUDE/6m0L+p15hqeab6S
IHBPFNWX5pS6JIshPRkdGtOe1KJ5Uw+2e6DyS6avuQBREF5qM/1+vMtBqZ/m+UBtoF/tGwARVIB+
MS9XFnkrJxZ5px0HKyE9zydwBC76PtS5B01zzI6++6lGFq+qAGSKQlGvHXkK+7gTB2voqF7nRdjf
4eCbKFXT6pRiL30iQme42ioowJTA7dxO7F9OYCDOKiRk9NSDYOEXd4+UQ9xRICUHtFQoumDyalW3
wH3tE7kD6UbHVrORGSbXsU8INsxwCDsY5tuhUfdNIGH0gmrCaicZMctmM4+qkQ8pTDfHkxvWGngc
G/G3b8DZcUb3PhK4gia9vyuWG27mq6gSrdzHdo8ckg7w+XFfzRkpTzKmCQFYyj2PSvHLZV7OZLkH
F5nVlO9Tc28ToHWPc/0+Z/+YOV7HxI1vlZvcIoNmTWDX7vXxC6uQ6ogfVmuNaNJlaFE9o7hhrEyr
oijbRDRwih9R6B8cX2t3mS38E5UrA5UukxVMYk+xFdWX1rHkU9N6mITIA7IvjjuOFEvfirYkkWDM
LXsJwoM+2jSZcnrGL2YwpAJaKVASLyg0qrg2tuCyfA+6nACbMByWoE7UT9aq35Ggl5onkKKw+j07
Xu2yaINEnLThXmpmj9gLr11ehi3eNfYio/tnL/h3b0RsItVcvP7/n9uDosc7hkurYkCSYw4tYAo3
oIukYA2m3jyHGlBKhono3OvM2Mg21Xd4+fO1LtT4MyREDB9v95W1OuL6Tiin0jHIH6lBsFGXMTwt
/tEk8S6SrEzRjd8yI/E/LBs9b4A/8EQenremUHjyMK7vEM/RO03b8Ww20MfjOmpeRJBPQhBwVoNC
1CkFhHU2aaXmef+8AbxIu4TqKDSWb6/M+WQTkn7MCPaDUEAOo1thcVvjdxmESqrXpMMJ1KRfUVOt
VjHZQYRBsynHot9ZpeGUmyAyS+DOcNrTaY2ZtvChmmrEdZ8W8GBDCiyDTpGIPrD+FLCWBJKKa0gD
WbtP0gxHF1aUt25A/Yx1xd/MhzCgEDLxuYesXgnR8iBG27SNVWMIv2Kf6a+j/HrEFmCCqrZ2rveU
/fEQDhiVDmbveIfCm5r+aNRnvpnqGPlp3ps3HkVSws3JDAtKEa50AyieMQp1r2OJnf/FeTOkb7TN
8o9IGw/2dN8yEDRncIy/BBipwQfksM70XizVzuAO6iU7leAyvPW+fuimzXy+Tv9JkcsCw1oTUTxS
cKVxyxUkWXxwWc0BbfP03SvaD1kT/GzC0TBjkVxxb5ngjFvca7GPA0GHGxHQRcs9F31ObuXbjGLx
UZboyGMFqwGYLXIXphvNPFjIwH17vFKjIuaJnEAHYgPi3LaKDoOZcr+UVMGrRIfQxQZ3nXaoi0Jd
JWD0ge7G5k3Bgkd/XXkLfMJBgXdDIJ8O8VJ6S9rZ5kp6usTAFRrY4kaUadtH1wdI/i5EVw5gpYYF
ZM89K4KrQuKSU4BJDazPnOrAXwWH4JbAC/0xCxF08NkYSoBmBbJIb1LEyCgGpp1kZ0exnb4ojhks
gyFBod6Q8Ba6ol5mtXNT+kR+/98dn6nTqATeUZBpQcMX4+VcnNJ13AeTovtsW3QCfDU9dJU1Kfg1
WGamirNEmfvqbVCHG8Ovho8Kb8HhMUiWevK4rGzVQP8VqVwfmRfIx1WXjb1cNBX2LJkmB1kW6WvG
G8WKV9hEFzg3Ijym+gXdarsso61fYJkIAsHig6jQpxAP5jpzZHGZa5RKHmpnLadpF9c7gaZjNQtL
mOStjMpR3jyW0LsIsPsCdF4OqUqjzE490NuBV2IdVWbWMrLtd21kTj93cQwm49ewtmC9ub1cmdNh
HKh7tc7NfTIa9cr5zmxowsY0fbJdRX+OiMMrM2M3KpweAq260y7cyqgw3t06G/YBlUXUU9+ElngH
vZ4C+sg6Yhe/ITjmkKoGSZJUkJKcTIkWtd+s9CgnswRfb2LpHZBEmer4aysLm5NXUKeuqSf50zwJ
9GG7U0paiSxCgJToE1pVD3D9g9Ta0/3Lz2qIf4MOb085N9SJwVWGNTVGCvSZs1J6WrSYTimVPfLP
jJBhUKGfU4yZcdHxJDHfmsaRqe/8WJcHRWrj3oiyF7+N5bppVZZApZESsZP5S9T1fEZNTVt/UI1g
Ky33aJY18xFCIYspKcXk2joxaByyOsohNBuhh/8Yfo0BvgsiRTesCb3VX+fDKrD1VQLGwKvKwlsA
9jhm9OW3KAvLTVbX6onq4D97XOT/7GUnaUCjdJWYvq6K6gSrxKcwFXyL0yZzSwhTySTRCsvsSKxJ
cUnK+EVV4wnN1gy43wOvX/XTHRNbLtg4lXTcxztU8qSFraGPALqiLIUbBMes9wWrkTyseJ1RfBLT
JG++3ScBtfeiwN7bAkiJhdbecQDnk3Ir4mvxbGrOhhpbPL07j7coC8RRdP2hK5KPIRqUS+Io9Vts
7uZ2D+qx9qwfRq/+pbWhh20AIREd/Fxb4FVdkmQJ4UPJVRgTafjTSeO71a3tQgu+zIrFP+Lx9NDL
2LjhSN6gH6cbxaRdNcS5ANvL8iMcDYpbcfyi6HTXzLTB/9baXb6xNUPsyNP28GaG1qKZVgplmznb
2kvxXM4zPtr9JygU5aYxdSYXXaS8tkWzwG5JdXesaDi5Fu8090VLBmKPMgK5mKSyApusL3GjxurX
RLYK/JVv6+pX1Gafs4qjMXrjTrSCYyqnx2Iwd3sK8l6mHF1ssS5O2RrSkdsFxrPrWs2WuXi0ZV2X
UfihAdQpBFt6rVxq2WLuWpPsmF7nvQxCnqOtmtFivh1zXykqltiU/8yzHxavOOrNN10V4ItSgT7L
pSoO0qBlGF93ZE29+o72G53qzje4FyTVFaIoNTwj4+qaV7WtEzZ7P4nqVcOsY4cxpsRu+P8YO7Pl
trFs2/5Khp8v6qDfGzdOVsRh34oi1Vl+Qci2Cn3f4+vvAOSszPTJyLovNEFKokmiWXutOceMtrNU
RKPruqSPvaW+iG8akQPLwI6H13CMbrXw6AWHAzVF1KwZvTt7VAzRttcx4oYOM06nm9YDNHk283Ey
HzbzppQ01wcz3Vh9qlzwbfqXpvORokAtglJKO3Ja2pXTyFtmbrz9mI+XA2ZBz7y4aaHv5tZ7J3pz
g4kpWs+b0i/EoQbCQbw514Zm+E5+ExHZk27OCUMU3V5gXkJXr66q6rzmMULdpFTeuAIcu5Kh5nRn
GOVwT8hCtBxV051m4ISbTIv++SZagcTdheiwv3qlfLLTQXvuS1tfk99nHyMj7851OupYTyGjGzmj
KkUTzkrRleDsWl16AuZ0S1Tc4RFd6EeFZECaGinZwW6+7yt/6q6jgijR/BA2UaLx6mhkRpEg2Sxs
q6uutwg1dJqV4LvowPJXtiCCk0Ndm9f5IhxlKHUqo9ZYoGLHTLOsBaLPAV0p1RFtdnwxGbFB37ac
lT7lhgfEudyhxIRfPxb+miMz3Zt+icRL5bBV4VtftIo8MrVX65chpaOpq6eiVeTeMjNBCuIkO0X/
QVNIbUiVMv2jNAr/br5OjgnSKMwqL1UPlXU+oKwCwmOFveHZEwYpQ1hd/RGYZjQfntOBWk7tlI8T
IO3/4GbpjbZlOdkv5+9A9rqzSidJ3wgUcE00YIrIyNafELFbJwryi1aT1tzL3jh3FiUytgX1mZGm
wx7mmIizp82Rta+nIbzibQUEOdfNiky5kc6hoEs9rdp1Tvvb0mhwek99tto0XgbV9PfxpPHTyjI5
SKOpVpHOKbMQynghjTW+hCr733zwzE8A1YYJOkCQ1BmenGsFWsRoOrR82BnaLhRPtcIFI0ngi8iS
/6zwTLr9kwaDgLij1kA09GWDcV8gozMmi0WOWLHBYHluKIsZjiV7h1zShdTKgrhtBgbI/oZ7q4FB
M4qYZAsdjB1SA56dVDLuyM2QMiLPmlfPiVTI4J1yXwtr0nAgXu2VZ03JbvNnkGa29dAAmA/dsNgP
tgsdHI/r3lVN5+QJlLV1qFW3Jqc9EtBT/VyF1gvhCZNOqxFgwm2ayeZQyDOyHrssQJFMJ9Wyx1xA
mRrfYw40dm0wGDtVK/273s/WXdioC8unRDKI39tO/UBoSrn3YhhOteKyHezVsDVXFmfwdUmO9Z3i
4RtzZLf/qFjhWWISi6PvQ2PU2MFx3Bpa519+v3FyJtqD0nz//SFMVpsiaIuTjEGnzqVa1jHGVGMo
qB7lzCqVQbsNZi/vdM+b7w0pk5QwxMvG7tFlJUiJpoKc1zXXnI40hmmzfdRopzuaLm6VrKJ90Mpy
pdj4eDuJfJoA8LOwoAtPW2SQEeDRYrZryjPgvPGtsjBlC1BzhzQqyZ5PlReLeNyzi7VoaXUi5532
+go5BZYFnJbHrqEgwruuPZqdIyELlMSYKXKRs/pd9gQ5Lj7qF0HjH5rWvz50VkOnBetI+y0GttN7
uW+NamdM06WUwn8H3DqDZ8+mZjE5LGj7sJDKB1ZN3Az/vjeaI2f+Rt2FtYPCSGifqQDJ5iEqBGyr
EYbbEAn05yG2sVmo/teK7goKPbkyaqd50WztuYaP944Ya9nHAzmmWopeWzIbM/BHn+nR5C+S5uNI
8+vJFjTWLcspsEco2w8RT+3pV6/0dgl76zmuOfdM6rpiunEHwyYXpd3Op67I0tWV7hKUE/ol8o0S
w4h0pvaAh+eZ4R7aL3SOzF7Mu3baCgi4vI91kA/kbzHKmTbnJ7zQWZD32639iNix+b8hGVVv5k1t
6iJPRA+6pOElKSdIxrQaglwVn5Na/zJvWZxfWUCjX0ppX28Ub2wvv99TwqmvTjbuKq9CCIG5cPFM
jZ8z+oE3r/VfhroOlxx3BVI87tF75jI+3Qumx5Su//Fs0PLW0i7/+Nn58fkn5p9NAyjVUS/eK1oX
O0uO0VpzYvPFCE16iDGU2S6z72dlQ9hZiD+H584AS68R/b2ZC6eCvNqNyjQijuQ4ZUQByp0anK4z
XBqFwEchgmw//2hdNQVN8ybimCKw0NVb/xgMeXQUOviLWGE1NLAAeGrrTFkleIXvgHhw3Uvgyvhq
9dUKquqlNzgBT3r9oZ2CwnMz2hMgGpAKPD44NcDLpPXje78c2pMsUuJ8VJE8l5l2UNAdW2pd3HIz
rJ4ZUYnYUZ7iwPAeJO2Q+VGvBcUrh+bJ1vTyOe6i8YTkpV0MZIE/jeadRwtik42TOttuxU2TnEGJ
k5NfYT48VWEQPwGvUbZQnZTtvNnX4dP8A7UzSaosIcjk4dfnP9QV3YjIfoKxtfJrL/GbebL0No70
kQtqmntS+hxZCnkrb4Hj3PdjUD+mflYd+hoZZQ689A1tAQAXz//sYEHcCQW3JZl+xbPl040K0SzV
3asB3X5PbClj4WlTiepHolTqW1r3zV1DpiTESx733WqA1lAkp4H+6pOW0CRDukvj1TsX0/S3GXVl
f8B1S0WcM/XSUWvsmzRodiVAspNpJ9s40/lsUOKt5tNj31APlgqJiSbyItZ29W2ILSBDmhp9b4kI
0dX6nc92IgG09aMd9KQN+Vm97EMVVFVNfyNuHHfjHBB+MlZpvLJ+AEiontKEUu1jW/HwPLhwxPOm
f1KKnFY+1f+96g+ClYZSntLIVfa8WWtHEoB9HkaKsaL3jnNtEWdleO/ReJm3cJDh/qpbcSS/FN0I
RXqn41Wws6G8VaLUduz5ctuNnMFy1o1byjGxrWQr97pppnd9BvMq7hTtOTX6bw1Ejn+FRLqweH8f
0LQsYJD4cec/dWaLyL7g4qPzPR9L0ROVkcYkMmdci0azUd+d1141x3UbFcqJKoBatlHLa8Pp+JSS
nrUqDaN8SzRt3xEB8hxgQNvRR4URDeUCSarH4p7dQiMteBIIBdJClqPnXETr2H9lOE8yFrcnNQgZ
lVnkiFUYQBAzho/4GKdQKtP/DpcV3npQkUZiPHkWDU+rwFIC3rRfmDUTvoC5Ro1erIETc2SyX8Ee
YZNWQL9yEbntSeqq0W4QbNu48N0w9fQ7e6q1NIseV2Ej25nLjvmxYniWDkQHP7PijabK8Nb16rg3
8Z4SPcwQeX6sLIoveRCj80vxw7cMUvw19A2NoRfbcEYnSduk2W/S/PPsKmr02t/LTtkpvob3qUwm
OZg+JeZQxDSA3LJlncfHorCHO4KIFKZTTnEA24Phrkme81aFhB4WxkZAkn81gAZlVd5fstCZRMsU
Z1Ehze2sCIYDtwZb4z7Z9pS9IJjueoDrsyq9JiJSrnahNyekJbdyguLMN41Z4h2P3bse7NQzO9A5
ZTj8NZUsWQMvzrHZmuLoWwooktRJTkoyEPnSZc5CRxg1ZZGqN8MPM1yWsPOKSLsxRNZuUYTqCFEv
Hjyn+BI9zBUq9TOZ1ef4NubeuNGTyHhJDUiMbiRVErLqelv3PrMPrJrDlnBIX0OGk8sTGcUogJKU
6OQwmBSDO9IRixO7EvOQulSqA2LtJ2oQ5IpDPtxFNTWf10uxM/FS3IeRDvrQ49LaZXp8IKueAO/c
+Oy3gbtojUg8z7+A/lA8sxJzF4zg5MLIe/PiTxQhL0y+GfSwlqI16ouManqslb8pR88+AWlW18zN
kqXtOE+NCPsz0c7tY608lNAqn0Iqv0MWpO0p9syrkcvyyH8HBwyMpHZVoqpYJXN0N5PRJdVody30
t8Rw4V31nnKY6x8TWEdtoUwOdC5IEflnKxH7JvwNudU7A22oUKut5rm3oKQ61yVJiWGGYGhspyxu
owNBicJxpfVB8drkgBTcVk8u8XQl9SLtnCfILK5FEE/6k7jtcHOhrbS6/C0KbONkVeR9EMTo79rO
hrqZiaeIWnqXVaSSzfcCeiC4GUSxbXG1bX1cL18QtGRNt3RG04e+qf54qlE4W5QI/KgS5/MbwLwI
0pfR3LeZ5x8UXdPBhQ3RI0Q4PzpY6S3Rx+ESK3GKqqIH2zyqXwR64rOJRHI3OtaN4MxkJ9EPL5DR
aE+ZXbx7RdS8WzoTKqsyvo4p40uC2fNrBJ9xJ6hGKiK1thzT+VXNUFyrpG9/18dVlhn2915B1qZ7
g0Rgix49grCVwWNeq+BL38p3IFH5G5GC3kYfu26vNxN6uXXTQ2DAxRR5kr41JhTlaSCQheYGNeYX
hszDLTFbotbA0RAG4wyffVSSWdUpj7qFmNIexmf0tdUprDSE91MLIS+pnblUNWcHUhppXhZrQYHm
UmAb3AQdOOMlkTNPUut29NnUO1V35DkfQDZgQAq+FjHq1Uy91npjPKRFE6yx+5m7ZhpN6W19Z3Ly
upkSJXiS2Fcum/4S62N2mFfvsUKvEjNZZFLwtgZ+osjqImwhNDInd1aCBAMXACyslLBp4Ljjs+J1
HhmDpfqceigLleyNzxytsD2STmKgAm81PNa5Y4U3zZq6WvrVHmNOq0bpHuKeRkERUEimkhZrrC/p
i0/cQjv+zDrOO0Zu/uyosXVCGEA9PM0J04qg5RAxBSki3lNBl+1cuiRZA31Ymao4zR0BB+IZzcby
Lu/L+paPnNbsUe9WVOvU9L3D2ZfuA/gIa6CZk4/qLk1cpK695kyXUvfj8yo51BXEgDfHs/OrlhsP
meKo17CLbrZecfYlNGITNAFOhli8q33i3ZcytW6u657xQb56yVQVF5i4WH68RgVtgSiyjPuGOf+i
0BGTJEiLcPKx7MwD0kog8jqwdadFKRwJXNmpcqzia9OVxqVuJNojvtUnJHVg7qVpfm1iQbuyTL/M
nUKwlVfNr8jeIOXp4pausW2DxD8mMbLrboirbeMO/r2pA9zvW5KJCiBqGz3sk0fqChqTHh7IeZOW
Gv9VA2qMDchvXsnpBj/7+6Y6bZpllUDZMZ1tM9YKoHmXqFhMfut5ZwroEtNedcBh1dr+40PXdOq9
MRuU7WzUqUZ8ax6Rj7N3p+RaknsZFPop1SufclxEqxIdrVgNzpLpQRVXPKOEnAzJaVNX7PBCa/hc
Grn7o1MExZNsdf0wL8XMvItOFQluOWEJ90oRPvHBKs+k3+iH1iUXr7DwFXkNiZMybr/S7cImMqrl
Q51X6l09xieTKjRftjqZZJWtpgfawOWDRy110EvokCrJ8jrK6buCPoGAOBUksNajYfexTUYYwhii
qpa5RaxP2CBH14F5mJsyhbcDpMQ4uFxkTdxXSDnyeK1kivmg51K58wjRcoCKzgvAj5tIYSkokldb
EdNgi4XhvH6UWe9uEgen49jDUSB0Kd4E2MKCpoY11jiOQHFFcy8SBMoaQSBfGQzuRBBA4Z9UhLrg
qHZagfGxXfspU3zOoHQOBFGgVVzZez9Wy9V8CvEyugyxH+THajqjaK3K+TdMb0g86fW6BZqm0G52
0qzc1dys7wVDtY4k6n3riP5e1Mb3zB+WjV1ZL0xs5S5Ewb356IRw5fALXx7dakxRLKApJgPI3M2S
9yB5HNilVxBZrOfCJC0ktR1tP29WTGLA+E2dHT2wn0vfWpdqc8ytPjholOlnnZNijwh1nZdcD4Ka
ICoz4FQh2cFR0ipmhj2jTOPD3P9yBtQr0EKP85Y2dcMkfOOVi0sVmKJ5mMuf+Qao7aHN8/Ju3iI4
rj6MrIrA0Mc1V09KpVAzMhq1qnrJErcnE74s9kWlKfuyNB5MdRp4TvK9Lq04uqT7ErlVglCgAFA1
zWaKUIH4zHz4akNZOzCZwHc2bc43yLNM4gABxpkDgcGOzpxvPpTiajiH5H/ffRxmncMr23b68eT8
Ew0DfcFs5G7e8iIWF0NDokIwMpNV9RRrXe8Tu9GxKCqZTTZrJHZHt2dMoRc/dr55D8ywOTGPHVMU
GL91L8jCxUhCcEekYnKzktRZ+rX0bjHZIieRA59EoHubH/LaqtkynuKrn35ifsJUUhWF05ht58fm
G9QR9ybGWSi3eQz8U6+dXQIMry90JpjAyVYj3kyDKLXEvSMTLD2y+x0UjFMs2STxIS1pMx0DnidA
4xjlgLs9pSpWlHmA1g7mee51TwozfQjLowVPGMdg8WY5OnDbyUKC+ipeBWXoHtreb15Srh9NQV5C
kMrbLPxP0u7olgwPOJTaR6e0KCMNo17DVHwQLcBhal4kgdBpMmgzKK/BMx8S1x53hV0imaeNDa1y
ugnb5se9CmjaHiA/xkl3W7p6h1ycK/FslnaI7DiMVvccVEmxk6SLLIqs688f09PJLD/f04vkpnpM
qSwKwo+HgpiQ2ZHF2ro2C/1u+l9BxXXv05lEZNXuvZq361p3grv58flGUbSAFSgVbK65AEECRhCq
Fjg09/VnP8qUPYNK9auS9e2W8HRkhmEfv873iKtIPu59PKZz5qVRs1DTsrpaAV3uimJvg3Mr+IwV
eV8YWrljxKOidWy3ypA2r2PguJMUejiletmeDSGbVWRW6sqKCpQL7vjFSHFYzCf0NkQDA7ubNV18
DXIknJ04JJorD11jGedmupnvYeJJzna+/djoQ/MMHoggogCJmz67ZwMzdwjjwGU5d/PKIfoiyi47
WzKrt7C52zVpgIxnRs1a0fjLmdcb6vNgO2LhZrV1DHupnJK81GgtECIxxM3zGHbG3ggqzhBTU8lP
Lfo7Bir7jEa/iypx19pMt/zKd3ERfC1bSSMfCw1+Gs/Zm8GFE3P+YiF4d5iefNj07di+jmPs3bqy
2RCHpx07SrViow9cFSr1jZUAUSEOC6QIesBCqwXi4enGZAF9nDeBmbKX9QLmxTSv7dPoixea0cZx
ClTrOvZQsLOEFk9/XGVaeGzaptu3THh+f8hwCGWcF8JqYWOwm8o+ZObGvgvoCM6F3/xYF0kyUgFX
IMYhbwzDUONlxj4J8vCujYlMpXOkAvazzYNrYZbvSdNefAzo5m1OXHRqVb6q1PetneYY48kSXkgz
l5mGiLnmJENXHcws7u4sSNnlunLraOlZqA+LuruHARafETrfyyE2zmZrLv9Q4DJlDDfjfdmTtOYH
DgyVaQY1N3jne6k0BmwSqG706WYguXplqc6k/con9U9SeCxi3EA84KHVn6SY3ImW82ClqvE05j+2
smmkZKptf7Kz70yuIC8I4d1p3pgCJmKTKuWSDJq4qdMSLsmsI24A98HICu8QpQgLU3cCRhah3KJL
KZdR2elrNx6xkLT6FICmBtZGixWMFHamUegleNLMxv6xLalbNlZutUutieS9TFjwJYrbrHp6mvfz
Y/A+u71KK4VYsOmxzOup6YFHqmGGZp1LJh/pzRwLLM2m6u0ixflxr+uUd8mAYsc0qFrREnRefYbR
WkqAAYVDe/HC/Jh3ZvY2JEJyvQzGh0CO8GGGpt0oSGXpQ7TqBcErUoFCR71qwnuOHfs+SiLUmGi9
CVGyQ4vQoAJVdhNukA/Ct2lz0pCQlxyd6WbenG/GoIKOP7r3QG27k1O7LVxp7pGaCbkpN/qjm2JX
5WFf7buT4gpEJTM7QyEEI6oI0lYLNP2ZW5GJ8u+bOjKUcwAY7VQzbSJMElrkhL9L8x7wPHJmgN/a
6uPMa/vZaaTX9lFwYQ3iGqtiE5tLrpr83N0wCQqp77UlCjL7MEtoCo2CQGM1ZxLsd63Ip5sfjtqU
1RqrDKcZ3oaCdYkiMu2as38tMykxEVq9ep2fsCdSnlnUYv/7Y7093pvSa+hUEuSGwEhfZr0oLwZk
ukUQau4BBUS1jDIiFcmXM158lwlzlHSPXIzqezshzXZ6uCQNGZcPjnCE1RuDq+kLBN69DiLga23R
MBoM6d1TQwnkPqlYof6JvlYV6iEuoX6IAqqHCyMnuIhkdbstskYeSns6zcupQUn664NiFJxN7UG+
mbVHpC6uMJthpUyIRvK7nuG2ZTJ6jggO7wuWgJ6JC9woontNTIMgI1XA8FDZVzhgv2fRo1/X+jsD
RjSeiV+iDs7ttV3ThIack58KlmhrEr66J6abk4fQ0d/H9hV4ivdd1yS2lbz67CasumMmmdicovFq
EFq89k2Wsz3TlS1HkXNyR1vf1ZAYD0xn+wNwFmVHmGiPSNkutqFL0ANLMcnwo4+vomV151fDdDXT
rkyvAXz6lfpaGjpT7ah+d0KyM0Hk+AsTUDx6Ov09iYtn4gDkqxq4dMSYBD8GstZXqev493TPUElQ
vJ4EBL0Dhmt9J9pzminuUQmRBA5Dbp7me5ThxskjNGg73/v9seDPj3mRZR9oZpKD26f7lg7Wzgrt
/m7oBXE2o5Y8+Uy4EQO40Tfg6wxKeiiQI3AZL+q1ryx6+4Wu9NmlMOxLiB9vhaasvRghA3FD4Gbh
oHEO9Mu9HXgRSYY0kPjBd/xLgeF4sHDEy6ruD7S6AAwL6tQOcQv7v4pbCKdRnTveTS3YdaEzJB9z
P1Y9nRIo10+//Nc///tb/3+99+w+iwdWmb+kTXJPj66ufv1kGZ9+yT8e3n9n04IjiU1YCtMydYJQ
TJPnv73dAujPv37S/o8FILm0W3xYpqjBAihxf4XgSXQBMeNfDNs8O7Tm/6Xr5AM1evXNlgRtOJaX
P1odixOZEz7lF129StqUzUCkj23pQyKykuobQ4FV0xfxym+8/GwzgCbMqqHLEavikinjBOOuq7eq
wLpZZQUXWBMzFB2pbmlMCzyIPfVblunQVD33HVnifR+EIaNhrxoRnoHZlvjnPyzkIfI9tNq/bQKo
N449Ep2PZy1RYd6cHctJ1sGhnxRas0yrDUD2o7RbzJ/rf/3pg63mD/ob8SeoxWlV/Hnzn9v37O4t
ea/+e/qtf//UP/+8yS/9+KOrt/rtTxtk1Ab1cG3ey+H2XjVx/dv3Ov3k/++Tv7zPf+VxyN9//YSl
OK2nv+YFWfrpx1PTfqBpf9htpj//47np///rp/8pvemvpG8//8o7FMJfPymW8Q/bwq4lbdVyLLSg
/LXufX5KGP9gLKebwtYcm91ZtT/9kgJ99/k1XfuHcGwpJM1Nqkjd5rkqa+bnLOsfqiUMfhdxkyRN
U3767d3/2Ks/Pu2/3sv5Q3/YyW0KTVtVbcc2bVMapmVbf97Ja6JX0ybrxr2RsqKddvNdamJfU25/
+Fj+4miaDpbfD6b//TrOn1+H0XHbJBB7IA97hN6rYZiTeYar/mPv+tPO9cej9i9fRxigEUzwA44h
fnqdAfsXPEvWPCyev5L95VyAeff+8u/fzvRnfno7vIAqhM05wuBL+PPLWGilPWHZ/pq842c9IkpW
ehwpqQ4KpULXsocw5m///jV19a9e1GYWBa8frM/PL1rpqG4bi8lLGNs9ydujMgY0+ntpkd6Zear3
mtcGMUIFSAeo3glB1lsAIFX7WketHauMjSw51MuCCEZl69WWtzL4UoASo++jGjbzsogxgNYVI9Eh
Ux4zQSzB2LS2cfj7tyL/wzv56VvyMcmysORbagoyyDCH98y4t7rX4fJU/O/O2PZrvraXv39VTf+L
lyUwz9aN6cDStZ++tToXMiSpadzXtUZdqdyPlgOIlA6f1zmLTiQvWcBCoIx2soRebxpnVkrZf9hD
pyPq513nj/+Jn947rGZkWr3mrzEa9sWrI/g3WmhGIvzPQR2p5Nb+/dv+i0NctwWCJdXWLZKcOAX9
8ToWaUOh9in4bNL2MgOeJ8a6RVg5xI5yQAaEMRAj6/yHF/35XQpVNaRuYfPHyqrrzk/vkvYoTrkY
1queqAPqHgvOlfTEPkyHdvP37++nl+LUpQrDVHXD5jLNePenU4utQxvppMb8rM8IyPOLA5R91imx
6Tz//SvZPx+CP7+W89PpEoqQNo7MSfdhGFvJvQUti8GLi1OxkHvaEXZ6q7SkUJnchUoOMX/00CFu
4JPXg87UdHSbN6PMXKj7XNA1eDyMXlkHZQV2TWYkXk9y4j6uUCGOrGvGSPRLUassnNfeoNf9a6+1
GLcxzo30BvC7W/AekPt1BSbotK4D2p9EFtjQ38nOciPQB6Bb/LXFZV1EzO/90j61IQrO79LzUhbY
hdrhPliA3iRlaOGneZp9ZwZMcwN4Z4Ph6j4JvVixV63psP9sMq8hmmXRkPCaR35PZDDBQ5oS2uo6
V8DYXwqBxt1YAFiw3W9EgIsO2ALiAGrqbiiSaKWrDQPxZZFUUZavRilHDUgGER0Xaxwd5HvMWyPJ
Slc41rmI1FdsXvmwyJtsVZRiAI0QRh1+EwaAq7FNiqfMRdmq5niNQuyvrDM7Ush76il7ak50HS15
IkG23mD7yZVvp3JvQ+Zbzo1HoZPGStrubEl3bzmCMBNTJjyVZmOX5XdbIa4ERsHYGruGfdB7Iw7T
YPGeFqrir9KoqsKNNSCwXLegpcFiFMlQrPCkNM2KcBeNxE9aQS7Jt40s1w3UXRWsjouZbRNGIMno
19ENRozsmvoV/ontXnwLKVa/sd3BZFHOkTNl77KSwrptKwH2wNilda9tRlmEpEB7kYd7tLJItd5a
kCrwNKi0IGO0/DJGf9jbXGRrx4SMayhBlZ5dFqWAenK0BU28LmUr5JXmosR7R6vbuBQOCCSuH1lv
us6yGkH9n8cGNXC+yIBtITstVBgSCJ0YoOZnWjKaf00MT0avlhP08pJjLKsxcCuRe2TR5Nc3J8Fi
dPU7tU081O+hhrAwaK1U+VJLzkdnsnKtN/ZkDDPekJfG3vQaO/sic0yiD8OgRvFVAZGL3Ndh4Wxd
Q9IADYSmox7tYxzPyrLr4opw8CivijUTp1JHn49RcpcO/pgsgEk4X11YHt7ShshTLrSqcFyyioYI
jakxZ3a4JLVQKXfp2bbjdBKoeHhoEqBmOdakzEUztVa7NG0WSZw7CZlEpBGpjDFJr26PddR3qraM
YZxZa7PzOPq2oN8TfEn+gHvsC53rMd4kxYDAPhg91V7VnUjN00CgzEtnwmW8JFqrRW9mInPMMzWa
eFNfCNUy8n8Nuttqt7hAk7tpXQthgtukTkqyWt2l1ht0SQ07kRPEz6TEiBHenm+4B7TbhPMWo10k
a7qhsvvcYqJQHiBQYzQxwjzvVhkaIxMUQZSzN7s25w+F4rNCJknMCg7zTlc3zWiohGgXHPnrpgvy
Yi0zu0lWU2OsXBDzRbY7M1cQ7q5RGwzXAtyzSM7gt17qKsi99wCu8CGhFIkW6PcoUdDoNTUjN/z+
2SEtk9Z+6fsyq5xD3raukZfLXPipTFhgc2bJN+YAjwAHSZd6ZbJAImFk2UI3Xd/ZlXHcqek5K8FC
Rfd0F7sObg/5TNHO5pIBrTYvagf1sgKbsmc9lWEbFyOo4ywNcXUIJMPtolL5fmilpk42pVuldTGQ
LdOnbYr0aPCqnMw0OAAxWF6HFgo7meEV6ZXYXwK/l3Fpk9O2p4cdJDS6HN/1HtosNe0XwxX6+LmK
hiR4lDC4OuTVnup4+CuFmYJlQqDfgvkrhQrJ0x1zxlmVEdkEu4ZNrmwcVysiZ1nXZZKQV4ULpz+p
EcO8fh2RkB7wKVQQ3flVacugRz7et0XBgs7h+9jK3NDqL4kLSWRVmCRdvmFv6IxN7LCY1taa54Fs
wCxhimseT/5+F9F9vunUTBTf6kL4wSaWzP6eOr/w2jsyNuPmDPHYIpgJMpRzl2g6TSVZ2Bb+HQO8
oMfILpThNjPiCMBHEpbUqSV7xLrFvhaCqs1H6yowZmORj4AX7CVySmLw/KZvdnlMy5+cJTGlomJ6
8Q+1qVc5HBs10XB7SgGyVHDxu9iZ75LBip6q3aiZkUkOldqx3CMASjMFg20o5he36ExyskGruFvP
IABx6ThZV74VisvVgkoi0U+lhSg92/njgLsQpEmFDnFqdlviSjANi+4IieBXcqbUdk9jo7cvalGX
wUpYIhWnyqhgA8mgxE8V5bHWn3sLlMezSBPDXmbEKGkrnOEkBhWWNtj3cIsV50FT+sLbqE3aJdnk
0vBAawYlg7NzZBeQXlBQl+UWV0kNplVVEmyWNWqWYxuIoSRdB77qAdlAHuI4H2R967288+4ryDaI
BmLbQGKwapIEGzmrALfS3cUI3QCBllLSLAdh1gTZBYxrbB8ctx3rK51fgk/w5llG6ARo1mtZBhta
+X33VYtiWzkqTakRJSQr9UsUEFC/sSstpDtTtViWsNRmTia/S44er18oQMuHCWOjM7SXjeYmyzq0
mSB2JS7ZeBExb65WnFtbJGtCm1hLFezwgw6eWCy4Qno51YZlDo+amxvCWmVewa66MD3C0I9VMaB7
XwZexsQt8zPEu4tBIC4jxR05QaZjweiHTlyNqRzwILw5ad8uEt0ErnvjqmPDzbdAkbUY9vvGqD3i
XKHJpdscnzn0Zg/3CfNMtCm7DDIvkxSg1eEkuQiMrKaMSVmjhK9UVCqOIm20Df3Jt+xRNpvEAFP+
OYq8Jn1Cjo8y1B+yvkBww6kBbkyZ+xajXXoQsHprt2qak6ellvoN1RHO1LXi1dTjUQxhK17UWJpb
MDUZk3+inFIiCoj+1AvdOabJEDp7aYrUnUJCXWXIV6ZZZniaF2Y31g1InshybHJjbZc1LDZPLaqh
8lMZRBnd9HAYH0nu8IrvFuWJTvQygjCQvyh6yWFOoRR27op8ND1gaNiIxjq1uYYBboOATyc0N7Xj
Uk+Osu5GQiJzYuqcYtkZeGGQ3PYV9nXifOCCxSuzYGxnABtMLOJlUcw2+ltqooUmKCGmGUohmAbF
NK7KE52mQIriDlaxmpBm/7WPtMmlS96N9L6NUVto6EOhGpPL2kubV6GK8JupUIgCI1khFPINsSI4
T8O7zUhaQ8qFxb9/sn36e/QSG2RZ/aaRRUAwMvHZVL//j7sz240by7btr9wfYILkZvsaJKNXqLNk
yy+EW/Z9z68/g5F5T0khQ4Gsp4sLFKqQKKcZJDd3s9acY+LLG2weWDnpknhKk46lcGWnoRHtaj2r
JDymLXX1H1OUDnSDqe/b5CKGZqIki77R7Ccw1Q3VQUe0jeCPL+TNWVvVwirbz2LSW+vJqoqYJVGp
dXXx6HWFmf2eNY3MP1Mu3GIae01x1Ulq0HTBMoBAjncw6F80o21wymUIaaEimGVt4WtT2IzWpLlN
5H19IiG7Jf/djDPpuwzPK/4RGrVNPF0pqQL9cwMs2P9WtIqpQ6Xw2xL3Q5Qi/RlAhTWqrbtNrZdq
hIlVT0n7jS01LCno2noX/wzsWUV3P9b5LBH2N/IdsscK+ii67apuVNi36MoAx30MMjQxhKemOswJ
1Wiqb4AKSh9xZtkY40u2BB3e4W+HiLfCbtIoX8QMpfYp5iylU9fWi9bf2ZIdgzpKQYMLIgAaVcaA
K3KWsF1vUQXtV7UsN/3Xvkiq6TtPLcK2gWuHYkdjaEPI0NOaxO4Jec3ChoSP1Fdf8nAMsUP0iQW3
LFiSroQYDPpz+hQxHbJXpgb2ueFAIVIyDwzJijY2ZVifDfI0YHGR5skZjEx0iPv6hiBdm90K9h3O
BxoKM5+TzScKUa0KhW+oA+vObuHScmyDSp187STK9RQb6LYoodsEwjI/Z1Ntt/cRJ+NYd/kUZQ1N
FH/1+MNkm48+LvOn40ReiPZSxyrYn3EYGsInG0keWidGyFL/SAgFL+4ZV4M84Zuva1LfKatQqvJm
KxfSr74nhA1Ne9Sa9/iz7fKmqYIs/Wm1spLHOzzdJmgO1oooPYI5DVokl2QszhiVrV7MzYqt39x/
quZk7IMVyBMxQstPJP1nR+XdrJ1qqSvz0qs6IJa4xJPW3mbzgAdwldGpbG6YJKXxZ5mikSBy3jbk
4i6ZOBMg7xBJKZt0dGK5AWDUVEPlTTEdDmsVj2WdZwQAh7NF/CH4FE2R9oXPMuJeOcy/rcNwlMcf
uxQNFEqpNrXPt2WRWR4a0geQgffVl0A7kNXnQlJoRHalEnJRkXx3naU886qN4BvcAMHz+E0aviE2
O6RRYX77+GYuCmoGfVFLMdhzqKyHiiYuKlsEdskpHhJ5V0pzv7jg95rQ7lR05wXSEmiRB7VWrtRA
l0r460rW+aLClm1FNmiSCOOisCRTmM9zyNA7yagikBTavp2CFwjcaxnGF/uh/GEK212OT3Y1N5EX
ELD98W1flLbe/QL17bNFUVFL2BeQLijxNhnFtrRAjUVoBDSce1ee8bsXyTMWNmV3CoiqShTp24tN
MYqR3tbmXRGkW9NvPxeFufv4fq5dYnnNr8ZKOqVzMjX6vDObkNTYFlR8cuUu/vTINFmhicn6z8xy
MVKiPNJY3amWDRohOT4y/IlDIPp1/ebf34umKLrK2kTx8XJ0oEWl05STrkLQwkpk8Q7N4JVLvB/1
KiVrKrka5UZNMS4qf2WItjgU9dK8uKWLD8yJZIz71JBX1nTs6dt+fEd/GPDL9TSaOQx4aqkXz06C
I0k4DEoZgyhkDJMrwnhYOL/0hORMNNJLSNatup+lnwSJX/na3lU5kVW9uvbSEXo9NMBZ4DtvuXbT
fhvTrwBHEDFfGX7vx8bba1yM8MxuZ1YVnmfje/n0009fxuqYmS8fP8ZrV7kY5H4Tx7YRcyd6X7jp
vM5yeZ3Sc+qK7MoLe/85vb2fi/ExEM8NWoj7gXm9CsIfCHo/vpU/D0B6KAbtMybCi1uhUhHmMgmO
O9vUnABbD56K8dkKjO2sfimla82tPz+5/1zu4n5U3Q40hQPbLguIku1OU7Coakgb/m++K0MxBTOd
YquXHQN1TiTYc+0yztVntbFc9DOBK9nHGB9Tm1FdubaW/PFBvrrixUROjnQfziFjIqYW19jwiuud
jW5IJl+l2ivztZ7IMpJfNWFYOJYbYwMgaK5q4rKVZqUtyfIZ0jbkUv7KHQwNT03OrmdMzK9ioFf2
8UC5/HpNhZ6Tzpq7dHqZEy/eXCTRe9IpveApLeT93LILJDK2WoVlPHr/xaVMVioCWQxZkS9WZfq4
w9AW8UCTKznM1UBgFhU+DuCnj6+jXH5d53t6daGLDVRCSpoBlW/Y1SZJaisQBC1aJ1sfP8d1pz6q
9UzOU6wUjkLCtJsCZoBvQFwETttHI5ebWz/wSaVWALZsPv5pf3zalq6yKrAtsS6bwBNnAIFyNyRe
S7KOgGaKTZOjRctbPN//zZv9z7W0i8dNr5VIYyo5OzHUHud8p+3RTyJq+fe3ZLOUynyVCAL0i6m5
bMaZqmc47EYlex664A4b+61hds8fX+ZP73T5LoQJ5kbn63+7ylQpZ/Be1uQd9SbJK/MWe0JKzvnH
V7mcx5aR8/oqFyMnlOOUGCKp3wnKIisf+0ni14gBZ+MHiSnRf3M1hoHMLM2FLzci2F6KEFXjQFNh
iHGbzP3GLifTtdJsJn5j8Ncf390fn6HGBRVDRtZxuU+MGW8aVMd+lwrlR9dTUpKbTLoyHi4nMB4h
Gx6h850LDfHGxYQyxoHB6RQolpZT/poDp8UtGKcY+UiSJ27y41sSf/iimE4Udr32crwwLxY6LahM
o4mnZleFU1/fdcBx49xFMW1gMwrpsrH5MSM0VYAIAXMc5qBOcDFgfdJhonWMNfmuHohwhcGq24qy
RNZYwIG2cQD/PDl0tA5j4wZAhyirleoHCQHmE+KwY+b3kGnQw42AQguk6C6w8GxWHTpSUans/HAG
SkW5UzWS38UcBcMXCr0hEgbLyoogcsehgiBiO2WpjL7vtJSvhNPYslzKx9pEpQHRFB/tXW5YLVnY
Vx7chWbDMBWayEKhDkI5mZno4rtFX9ZwANaCXYaOnVlYQNBbSiaULWvgMGm7SgkYnrKBWpd4CCJ1
V7cWJsbo2Ff4gZkPVq083lG9e86WjwXB+ElEJYiLwFOn7msdxsdKLm5FyCTPcvkzqdWvAUBPK6CP
Efq5i/27v7IXPQslXi+fy10xADkGWaiGxKWQYiqssjf4ZHdpHcSrmU4epZcKdmEZrVpzPBKeSJ5I
RvmtsAD5xujcqgagjuRAemmu/Jr3nwI/RhAEgYJJUcDFvJ2zspTEZYuQkl2SYE3qoSdJMih5RYcg
iVRdD+bNxy/1z7dP+LcNXE6Id1+41uuzEcXcflmG5MRGzQld1+eizuDzSLSNjHo3Nzod3OB2GH2P
ei6aTLGhOHZlFvjDGsxnacumbbGz0A3z4kQy0a+J9VoOd5xOn0qiwak3/ewS9ZDKJ6EOd0LrVnV4
G4BqKlwamRQRU3Nbpca3K4/k/ThffohpmJzDZFWTL16CaP2sHHt8rGXceZSTtlIVriNf2lYzjdqO
VKd4DkiR/z3b0uP52v+/Cgo5eb96tu8UhY/t/zl2PyKe/9/yxEWDeP5X/lEUGvJfFsI2jCkYHqjw
LwfBfxSFhvIXI4HhoCgWEFzmnf9VFCraX8unwRSksS2CPMj7+UdQqIi/TNmS2Q6j/gObx3r1L/SE
F2dkADmLuIryiKJorIHK8hten1PpJRjkm5M/NwPQlkEmJ/GXglzaLwA7TOIvdR1KZQCF7toW++2m
4v2Fl2X5Ve2EZou6YG+5sH2rxZ/j1nAC6cmgVfTqddz9Pcu9VhhS7OFv+s/sd76SjZ9yuUM0nfzn
7ZXiUY8UGkKp2026v9KtB0mt97EInksyGxGDb7AMO2NDo73M75AHPFhGx75tWvVpvitBYpRUtCVJ
KtE2T8SbpL99I+OpKC5/LWUzznam/SkqF4HKRiboxm40TydtWyHVMI/6tVFPbpZ0t3obbOj9H9Ux
3jd0gjjquj1UXQ5TX9DcrMQYbQzq5bpLyhi65QA5IC7kfN4MavxSm9HeKGGW9xWNERgxTX/qVDgQ
sXoztNkRwaYLzX+l+82hMKVnoB2HUZWOEDv3aqFvY1vbykkGS31yQV94dRd6BIc9GEODf42wMgI8
Y6HtuyK9F7p5nEBrAHVxKgGbLqu6k04wQqD79ABnt2XqZiEH1R4Qk2K7dZA5KSqpTNVXnC6+//LM
YCbORlor2EmRjwRGfM++6siYf0j0yQWK6frKYiSlsVyY919oSwGGgqNC7EKyHeTYCZt+HRuZi0rG
0VCIYYXSYm+JgkC55LX0D6oy3OeW9QmJE9C+0IsN5OioD7LM6w1wefRVqvEeLkyraGtzJgLJAHhg
wFHP022iBi+DnGw3GhRDDdjCOCSObz5OJDbHRehVWXVr46jpi+JoRJkLVOvTMFvH3gp4u8nGnICT
p65EVzXHxDX7xiFGo9cm3xo1IWc2fJGInU/KXaPV39Ru8ApefWAufIdwE4fSMbfFPicCIQJMkfDs
DG1jFx0PLkaTGt9rcHuWJ4W1aFV0UClLlDxL4BCGRwuLDW7aiSSSjEzBTu12CfV6HzabSnhzqAVe
inXI8Pu1rjU7SI3G/QAivQ7o6gYhrtTDiMIrF8Lpg23BaKO1ekhpMMuLvCQbT3IxrLXY3MLA92Zw
AC19giHNVj2aLP7X7a12VzbTiYS8NQVdqZxcGp447YBBpy5xMQ58ktPyb2qY+JdxO1X9AZmBO0Jl
0wuxB1pynE2+rAm/niLccLTxMydHEZD1zJehtM3tMuTiqv5GzixBHJCAYZ6qAdvaVtuPCxlhfOz8
0FOU3hNGeK/bs8teF6Y1kbJDtu0TGHpsfIehR5mhba32UzuPX0zCaYwpeuHUeRRyfZt12dflj7ad
5HW80gncNWYR/EyEfYaf+n528W3t0V3y0YG+Njt+cPQgdfp2SPS9KkteH+nbbDYfa41Ii2bw/IGO
Ouz/JDsZpXIne+h2DsuXpy+kRZ2BkBaA6+6XS+Ux35FiH5OgdqJidEatXxnK4Ik53Rb8DjNMt+1y
82qJ2peMsskV+YB3LHFM2Kl4M26qRvw4v1vL9ggK7dZqOW5qMifkNFh3ReeUY7AH44UFvqYentzX
UrqVlN5NIRr2wXAqpmAzGvp2uadJgd0bNbetvPCtAq/q0i0E1A0yPrRsDSfnBvYJIIAYRi1+ixx5
RWE9DSro2eqOuEGjJU+jv0W25qYF02vhH32eW5HEe/b7L2b2WAZgxDXiaBUhmB50JxruJd/AtBS/
ZCpfdu2bT00jfW4L3Zn93sNy4SzTJ/3Qb42Z30YqeJwal6Bt/jTlYA+u4QH+L9HO7Y69010g+Z9Z
WFF4M5iixZJnnVBQOjIqTabIKj6KLt1UdNJbAyht9YKlw7Nq8pmS9JBgFuQQ5ONcCgjzBiBsPyBD
cMD2cUYCIUhsc/jbCuP7QA1/h/JRwhw21/13PFIpDkBjR/zevkrgETGrE5/zojWnkCkE7OsKhgvf
JMO/rL/B7byNzNZJy3rFZhxRurGtfPso+w2shd4biGLo4SaAqj4mSncI24mmZ2x/ilOxTpSftBY/
G914ygLpGDIzz4ZxrDuejpXuS4W7IYrmsY0bks2yY5oyAsPuoETzAl9GljSQUtm4WtivKyD0PIzH
2Uy2+gDlc52N0nZRWdOOXlk1wCKiGZQCOkfle0rF9GKqN3arbU0zvSOn4SQRkbeMyuiWc9B9YHFT
UrJVfchiQ35n5r+ok2y1MHzJC5YfE5RWSiyhWj72duqKmedQxveTKiEcBMyvh8fZSh/UOr7HTkus
l36jt9N3C/YfuJqy+S5JwIUG66lgM72qfyl2R42Kocs76dKvVa3dVMEJYf5mDptdaJuferu8VSb9
Bj2owyNa+SPAVXvTp+XO6tPHUqG5r7ffAzv+SmqbxVuD7VmOrGbABZJmPKUoEFjED2OTbv0R7xMG
K7idbjT4nn1nN8W3KNVuEE3djWNzTHyL/LxhPcm+V/TWk26i545CVCTzofZ/GbPxkx3AT1uPduFY
bZQ8YyehvOS6m3ecRmqd0PdvcrdQZ6eN1Le4r/V93IjtsjepfG1f1ObDgPrGxycIF7oVn86BVEHt
tpbkVoSDdwEbeEnbokfdd+xyKAztCW1zp2RGbTtv0rlfDwjSpDB1hjn6Gg6FWzfVzi/Kb12MNbgM
BSopq3xhS4M9a61hEAUDzAaqz3ovigDw/VjeQygF4JoZrN98rPd9aP99WPlXB4at9+C9tRtdWJQ+
k/Na/voZffvwT908rj9d/oE3nqb/N0xMJnW8//W+vTtyeHXU1r/enDiWf+HvA4cm/gJ4TdkaLchy
fMBu9M95Qxh/8U+mCXxIUyz73Er8x8CkWH9RLDIMOmU25xRlqYr+3+OG+hciBB3XkUJjwRSW+DfH
DfVtYYoOBdYlGt8qRSlMMfal+D8OOwRyIVNwz7oM1C5Qj5MuI8+xq01lCvM+0XQ0vGhZlbz/ia4X
BxIuXMKMo2o9LEznccBybNm9M0V1tEfK42gzsBvDGNhl2M0un5on+kg5ToaRugtrgZ43V87x6nIq
+s+R4nwbhiJszTiXEzg+vT1S1HKQDZXBzp+N4HQbJQg5DShUarEDspJ5FfkAaLxBT6i6DBuwUE5k
32zgd3MosGvhFpEOntd+0nRCMLuKvlA6mebOrn4OpBp6mmH2K7uIBcF3WFdfDZY/HIguyiF//3ge
JTYPBAhC1Zfz0quTl91agMINCa7ZJCsnE1Uw1O74a6Q0KvvsA3wBZF1CWmR6irnWhuYbDzfa9Jmx
jWU7P3z8c8Tb49n550BK4LBL+4NhJpaD4qufEwrJmMMw1FaiqiC/5uV26BFM5pLyw4zbnaVU406M
HUjheWVUpnmfxtAFMjYrStVIK+jqBNM2i+x8XOmmdBr0PnNbdGs4WDR7y9NVnQEHO3s0bhDBbrAl
ZndwpSCTPSbyuQOFPWXyPlABM5MDfGgN/cqAUd6edv++Sb48NCymTfzqZdGrxaQai4QAF/ikFRvB
/msZ2pCTTek3yhbd7VLMCLU9H8Beggow2wd9nNnEjr36IE9ENTQQOCR06s6QVN8/fgPK22LQ3z/O
tjVGg04VXFYvqsVmXedBP1aLxyWNXVnSnfOjOg8IhHqoDa1yY1CxU+34tuuj9tqI/MMQsCkEIjFU
4HBT1Hg7BKpCJsRM4+wq68YRTwdI4NJySivMPaMcccEj7cIChZ7S6vv075fbZ4varEuvlAsuSnTn
h0HNnHdF4UBZpqu3v6XIyrIlRwi6mmZg4c1AgOWE8XV4hY5ET1J1LnbI4MjMsVOvQpjsYo4s1udP
frSEvx6ma/2xP3yxtHcol9IAZcqhcPf2N5U1o1lUEW1Bc05B+1leHiqn0JC+ZTIeekgJ+sEiIbMD
Eoe3ukUD2HL4wLewrXNFX18bL8v13k5/aGs02jM6nTR+0sWAsYiLV4uBvW1gtoNnyq1Xa9jyOm0c
TvVtQ5poofEDy5CEmxb6jsO6UB7SSpRrPmeiFZZJrhYZk4rFNwmzGKRWuuD/1GET+b65nuBhk6ae
f62CG33EBHlm2YhpUa1CxG7mBlhhMhc7+D7FTqVQSi+O8sO4h/ll3Y9TXezo6kEbxAsu+cSMKeGk
H0bCryttyPi9yNEBQEubdpI/y7B9iVQn/0JoB6XBOFON7dN56FVzrGybNIncWQWAhdjk4CvNA4FR
3/DKeO0Qbdm7yYdymfIpJ3CK1EbS0go2ZzYZcGu1kiLXTjTnPIlOYX2S9d9zUUEOiQzIctbJFNOP
HK3poSP7OmnKcmMWseTCHd21aQpWLVGy3TRFn7HvRMAYai8K0/yhHjNjBYatIhuQE1MSWz/gXkeb
82crtNnfUkvDpmXBL+glB+YDUsV2zndhWVr3YvDV9aCt4RezXrUVy1ADvSbOtUMSQi6y1fKrSYLn
utV99OI5QdWZ8XxlIL1fRs1zHZPNgE7v7bw0vJr6o7kpUFVS+jivREPdgPhQYQanJAl2aeOFipV5
IZwgffGD+Vl9h38vc6bRuO9FeXvl17yfo/k18AOoz5v0zS7rhGZl9Z3eBxRixsFfDnsPvILfcUYS
6ThjvYM/IG0Q4UJ95TFPYSU5Te473adupWmERpZdO1MjMayr39v7z03Fj86HppILrVrLpurVYyKR
UvRTSnJNk5jWLsblVYhBdcgz5Bjl218Vf3rIbSPz5KjF3ZYXu4+fzB8+d5X52Vqqp2whz9PTq+u3
ktz/vWGgaJoTQ6wedDHP6ySIH1GBY2NTYsWx+loFdsAI/fjif5r8BCpJg/4Vzny8qW/vPsyCaGpU
JptRQV4y12i4dMP/rU124pQ5EQxS4N90mlW5sNVNHH3mMxhxggK+F7EaX9mtKObbdvGyPrBvRY1H
Dd7kfZiXu6eiGaWpkv7ZrkTCiDZ0k6JNUvvfWxRua6hM9WoQvYKyPo9AzH2fDTKilt1VT7Sngwpj
3yzLuZwmJ0kZJQ+fGHvhZUMcUIstVNxqRWG3pybQaZJJ87ZcLiBGWawGyITb89/VkbF7oHxCkKhW
UjwqfP2Qmr6/UgkYdCIptDF4UoGZYQV73QTfz5xmw2GHVL5YYRJtzCF5jpj00HtmiKDlbN9lNsCT
CgMl217PCmuZbXporcMccwyHg8Gb2E0dIa4CyZw+ZXatvvQ5lVAiHA/nidjo4t+2j/i8iC28BJRN
V0ZjcdLuimnfxexsCgEoiVwZZBfRTRPYN4C7Iq81wfjF0sHCBH9//sUJSvg1uNGt5LMWj/iQXgJw
bHIufya1VNzTZl6FLN/rvoJPjhkJnKQI1+ftM6VYAmzpemAUn5/Hxmb5CLaCaKtdgkVmVTPOjhGe
1vNiLqn7GiH7NsjWBAEop0hemWOMStuoGqdXPrH3DIkRn62FVLWfYKy4hpknnuWLdHOe9qPalk9j
qilArMOwfYI34+hKy1/RAls5/6XAf+hwl4N+aH3pUZGhT0aIaeKibZ8KLgOI0FPFSChJWJKcU4tN
vFMfOG8TVmbGRyhkygnp+nMRcagxRu1ELPBAdXG+KTQDXnduk5DDouNSCRkdY+5Np0vjjojiJRi0
ggtQqvHXGsi+KgfdXmf5Rsxkq07T5USuJBSWW7LCvTpunuY87m6K4ed5P061XIdc8KtUKfAMfpp7
ae/L+8SKj2Wk4P/rJHMlSnZqats9yzAzTwTtbutKVa4JmN7vEk2UsEindXrYuEWW+fvVNIQGZZCq
BmxsmFCZxQdWegHomh3eH95Ti9u1BjtohJ07BMT0no8ASZxR5vYJZb0yK3EivtwCaYucQ1FNDrLa
pVDApuSOlCGkRaLNrpGH+S0sWHmLLj9ylWLxSJ2/u2VNxSxtumrXfatVVb82H/3poVionDk7ca54
d5iTu8HqiHOiebScnmq1ZX23Z7ZZsYujhvLdaLhAvqfl+HZ/fiRzgf0TT/G/P+IsSyf703Nj27Yu
NoXV3I51NSL965azVwkJFbXODJl0WTQoCuwE5mvqbrPtnPNtA1/fDVI47WfcMX6r1yfL5JSXTzog
VvfK63r/mCyKHjqPCKXIUs94O3a0jJzGbtaYSZatZ57O0eb8goIkpNFkgT0c8J06AdxT6Pj7815I
DpPdhHvoytBZDjNvN89UZVAi6AblGfQYF4cdEO2tP+X8FBwxFmC3yN4EOPiJc6cj0xWsoufXdOUB
vF+2qAaBd5ANBNHUcZat2KuPx2xFK+wQOxxO2WQr2Xp6wxa/fIm1TKw1anpAbH7GGdGJhi3/UNVE
uLnRsqJX/inGwz8Ug3Z35TctD/3tk7B5EFSWZE42urAvXkpFY68cwTqt1OHrKEi9jUCaoqk3QGyD
ZI9ssSsgrS+BOwRH0UEoB7LSpmKtYbylaD+0rLMkhS3T6sc/7Q9FCRs/F3sOc6nxvCvwYDSz6yHT
BD3ZBhT4CCdC3imKklEcwOE4mFXqRVOH7XW0byhCBU6/fOparqL/mSuXRPfGgTX93eyi3IN40LnK
qB0XsyfrtRytzJxz0AxdbR1XKpSv9NFqoRWa+DHjuAXlFC+2vQQK4yRhPzFTvSASLb922n2/A+c+
6Y7bSLpw4F0Ka0OGGsdFAGpFWX5WSFM2s4goKnAVB7nMCbfwA8Jyu4wsXH0QTpbozzXt6k3jjxC+
NPPKt/HH5764fKxzmZBC5dthmnR9p/Vi4Ln3dFrDKd2eZ5MC4g1Pyyc1NVOeZw5hGGRZl0psOljf
HBI3VU54yMzSsCU2DW65s+ylArIUtrUSbvA9Cpxq5Q5rknxI1PYw1eat8KnM4X0cTVnCPJp8SdPu
eyuhwT1/CR3W/ZWtwyj+eHS9309TOUQDiAeIYgu99Lc3adDZxC5pilUz6/oBFswnLa835OOUXoID
9nwWzOa432Hy+/TxpZdJ+OKT0wlJVZCjqAaV4ItpoLBNAn2jhDrUUtKzl8F5Pkacr2liFXZlI6KJ
zc712j7+8tLIzmwG2KJVtWSk6hf7eAgInLqg0a3gBFM5GH1n8DPZhXH5y/dZxs/HbZpSKukOTIJx
li55QdATY11DVc7qNi32msCcba+Rq2+AMAiIIDTwyg+90Iuci1CqYmjgQWB6kQp9MQaVMu8aHxUn
U6XMcRqA2waOCXv6YdQ38zQ2N22jgGCZ2LKdf9aEQLBZoluXtp1abZrBnJw6HW99qg+3tZ48lubU
bipLjrxeCTaJSyHs2vYIZsBlHU8oC15Mxe1iYeJBWfR2XDWThBgCIScbY5U4gOYmkVKLdhOS01zr
pbWoQ4DwfbCenpNOovcd65txABoA3QKc3+iocOWcUsvjtSJPksP6gFxUjj8VKo2d2a5lZjn9UVPq
A8hSy8UMa7nLHh1+bUK4mPBqvzFJldv0miUtaeu3uiUlB1v/6Y+87zYMf4GEcQZblC7Zrk8dPloo
ZnTn2KQtRPbJGnd1yPGgGccnRaLWF9bh7wDtvTM1DzoN8DAeXiju3ExEmGOy1ouVToTlDR7VddP0
u6av9F0timOqNkRjCe04dqZxNKxpWiHDiT7PMXPZ1PR0+If2JWDG0EgZZkdJ5ERprXs9GR8nAjfk
KZqOxqwNj31fKhQfEEPWhbaA/eiGt8IlgujWImwenUxo0yJlZ1wYDSqHKPIqpowkKIPbWAvHH2Uu
6HgSNqRiU7rr2B4DoDAfAgydzrm+mBgOEPHipKTk5Q5INKbQcCGeLAkl0o9CJecFKy+9wKVWUyZ5
7eSisoHAoqtJsAh7UtyJu7x6osmpH877mkIv+GvM4PHvalASWvf04bvMUdrul2ROz+evXo3znDzu
JgSpO96c/0W0bCS2VfKTWiioPXBiboqCcTKrxm1oyj+LSlj7jFG2iuvsdxv3T5FBau2wnF6pHyRb
Mh+Omg4jY5SraAOWvneblJNOJh0l7KTbcDkIZ8mwz0XerWdfZgbstMilpiVvVQtkMKl/QFTSL8vP
HEjd9BZd8EpGmbU6/6MW1RwWk+HvbVwDRNjBrd5vWmACjj3E+j5AVW1U4lGzq5a8oloj3wMwdqAD
2wnGgDEX9d2+HdobvuMm1frPIGIs1sBk3YOjPUFyGff9/KP0w/ooBQTEBkq54iQqP9pFU4PND9bn
k+SYlqqDxm5LKHB+f57Bzg8ckXFKupVv4JNFvi7l4+FcGilbcdKn3vZAmQhYP3VLAjgFzESmR2Xk
nDphnjU7uK0HNZ9pzbZHOCmAKRUgxeY9s7S8HanHegWRKim+gkWNn9G6V+aVRgjxQRnndQWl9Fgs
/1Up5DFaiSzR7GWLUjedtS6UimDGsEXuuUTET3BiXKvMgjVW+wTYsHqKmaa9lpr8cQyoGQJthfdW
ml5iz75HKN/oYthnhzI1mKxH9btsV9FKwkbzTFqiE5QjyrAu+hX29iHAa6yNorm3IK0cyTL+oWXt
rUbt5pTV+YthJqaTTv69bVPgiOS7UQTCHQ00CkIhaqmPEJdMhrdgjs670WiqaielQkaCFg36859A
o/0SpUJjzqIeNpHRBKFDPKky1Tg6PinrjTHtAr03YJ5K9QnHaVFRxG/UiswDPf0ZzMteLWDnVZBh
pxPmeZjtbKOXbrkcuwVYZwRZaPog2uNWtbRbOyFkIyXq5RjFhZeNK2HyyLR5AHFr5F/ygrW1natv
qZ8v8abj9vyZz+a0o5RLsFtS/dAtGSwx5l8hmYZrAlA6ymn+I6/91pvlpvj7bsjRsQ6hTXl6bgWU
hZbevUwpeHMeNd1EdGs+KBs11wkVkpJmW6j6TUEs4HbhEAAn1TYsPy8ZoJ/NZMlUiUvbXhtIX3zN
uPOtcAd5P37oteIZfBGTS1H9JguDBPbl9Dpqi/yfeD1FrZAZinxjsSk9/192QGMztuXQGfgYSOKL
n02isHeijmTXlIaKepFEUJBUhE5GON2aKLliTRUF7ouxHyCynMAhB2OZ3wRheDMoaExVH12mxu+O
ldnfjVE7b0M8M7UGYTXCYl7Ma7KitZOZwpWGKnMwxh2HBYlE3dA8WhPobzvq7yT9tkut5FjIQIwL
mVjGYkqz0+jTR1r+KcbLdBdqgDtGUTiDnkePcYkykqgybe4IbYa/ovkG+aNlzXiiz0tL4HFQA6Rs
fdZxCEmB1BhQ3XJ9Xujs0wyZR2IIjSRXGr+iyk6Otb1MGjqRhzAeSMbSQXFE1bz2h8XeWGnppkZm
D5UARlbUcTogzKK40+i3gsIJNn2h+9RiEFVmMmoSzeq+UrdxiryMHofIZm6JM5Dhqu9ZckUrXG+L
I4SG1Mmm1D5E1vOsEzQc6+k+TNhxQVrC8BEbxS4K9m2Hhm7UtDVFLwWFXriPJ8W6K/EAkK+YYX0J
cPzwCIbpRuRf+rkGnjwxtQYDbZq5gtDb+PnhPM8tnQf0ZBwUirBD1A5wf5ynziPz2o1EnzhTqRCd
JKx1XBbbvkKGej7cVkoCEToe3EmaLTpBQ+bARJmPwpfvEPOxbuj+nYZiBQ1uUy7feQ9whGCpVGPC
PW9Wq6i4kfto2FsZr0ka25u67hs3L9KEVzzfyzOyL00VlOPa5DHwO2UXqD7oJr6tSQubRyFhL4o4
ZaAP+D6Lp34GpB6X3SdADthVAjvfdSbg7kCQrUjMvOYaOAYUCQkWJmfWt7ZU1hyg1HVn6r/Oc39Q
kx6t1LPySPg2hdUXOnRli3ZzXtaJIqqw3SnJ7/MX1Pgh4QRUyXgL/Kr4cP4bNJahQZ6/4zLpUZm2
1iOH+YPdyD/kRio/EeuiHkMFlGE3rM/bgbpCh2xKMoldUs/yJ+kH3Sd8xIDdWi9tnYidK5yX5lb5
H+rOa7lxLEvXT4QOeHMLQytS3uUNQpnKgtnwZsM8/XxgdsxUz/TEiRNxbs5FqZISRVIwe6/1r9+w
Ac8Kd/WGgNwGLrfPMTk0U3MJCJpc3LrHYdAmqhblznvck5Vwg56ldE9WYSqBLGqcSDE93G2rZWNF
dAtQUetZ82WCAb/Z5y3tIukJcA9v6KomFc5yWyp+Yy87YCzvkDUKpn0bIFrUWLKCzBA/9G13qvMI
p6Xxl6X7uWq6iLA3J198Bk4vbQK1yXq5Y6QoDlrupv7tIkhozhh/4sF5+5yCY3SwmoFUjnx8GMqc
EOASV8cWncdVN7qrtT51tNN/psq6CdpR4VaId8mcR60jvXCYpsMNib8VE4uYvaDoDRlstQh7BYM9
FweKrdhZc/1ox9RiIq9JD5it9c+rJk3+No9oqm7nMx0JN6UMvXapnA8G7f9Wou6B+GcfJyfteqvD
gGQYH5nrzigqnBOVsIFCqWyH/7an4R6NaQs64rWWu7I05x2npzoOqysgDS/nDk/Sgwsacju1PXw/
1c7t0OTCx69xUE5WP4etqxVRbw/T3qPnCcvURJc+7mEY91fRixev6tt9XGUJgwZowTQA5Qmfvys2
x7u6Xuoje/kaphY+a6v5Txx9O5SYVRxzk0GLx0QVQxaNFC/inJxuhrvWfhcWVjnDPIsIb7MCssX6
hpkjIQALuzHcljRj076h9pLiP1Aa68PU5u6YyEr6ZL1wJ+LbchSu+SPvyVFepbrL7Pnr9itCh/In
1gH66DaMxggRtDGDXITR58FQZHm6VV10jCtO5I6zowL+6eoxU+km0fY372wpSPLYGs7bK2ruUJ7R
wxz5/AOpwULx1bQWe9RqdEZp3uPQZXR7SALZ/nZa3Fwtjjk6YcoeItPno5Yy5sCBrnpEnhbOypsH
7+9qpgbkSzleMIR8mD0A/E67p3ERl7zpaWRkfOduoMttnjBPJn5BoDGhOkHOu12KuOMkgQ7vnfiO
DiaUkgZuJS79RGa4J6prajgDowbS/Rp9OpEFsVUMcYgZ9g9z9kos3PEdlQzG8hnPTafVp4hQF0mZ
iXXiYrVkCC3JO8EVz8AvFgr8mVyAW5mnjMl0EGnMpeTc3Qg46agFgMz9vfoa08DFddERedPKPdXN
iM0kqShY48NkjU0Kjm7b69riWPXySeLZdZVm/2G3sbq1SE8lzkkke+XNtfSsfawSxs6WcL213mtM
BJGzuYd1eLIEk9mXQSWdY+LOE1ke8d1tD6KpUMOqKPcTwZ1+ozEiVdIMF7JtSttoa3dW0u6wVPKj
GVx3F7cYPzux2hP4LhgB1Q2V90YykQPyC/yBWgpQnckMseD9ss29pW2F7SxTpvjDjgHJsCv1l3oG
JapzyPiK08sHzOzOiTX/4iaRu9uHVybUVcyhbpeKmM0TPTRG8MwUD7e3Y4QKsrl05DkArUHirM6N
RH2d9/qDJBblVns2JDf6RmzWu9kG7YD28HO2LPmSNN4lmb0oLfLqYU0tCM48mvvEuZD8yf6u6JGG
MQpmDXQX+KQ0EPwz+2zZ4tRauoY1nbeDVaNCFNFczLmWKSAMfoxuH91NR3KDMLQn/aiKw4G8K98y
EKqUE3+CnpM7hjHsTowqWaPLltClWKdl8bAqFfVVCOOKUWRzogaQWtucOqu7J/6N52XJcSTT9EWf
Srz71F+L+sPDVHl3W1BvW3tDTRoMK8L+jZvmygESiwe01z/ehqyyJl2d64tMSGd/WxgSi5wwS1cE
Rkv02j1Y8SUrMFvbGnJYrB+Tl0OlQCBwe/ptT0o66q9yKrrIiEUSdQqXLhPZpxvsCbLyzwWpX4na
UpZfNFcVxSCXCGFOhPLp+4aO2e6ZcigEDQWtXtzdjhtl616OirW7vRV3F0kUshc7TeYKysqs8Xsz
P+mFfYctq3ee6jg9lG76S7DyhVOfusyGm36n94Yd3TrdWvJBU2Mkcsh6ApzTNuEik+BM/z2qFDQu
QzLyvGJ4HiXNhcqdwBhT/6yH9gNoEYdLxJ1l0zvkQmktRpdMYZyVNGyvtE/EfRnBiCfFpcK8Rq+S
p4S2NfD0kkkndSZkcuOhEyzVVlYewcOMIDNpEbf1EHOqgqphPVRkxkF8MJs/YNmy0RUzHfBQvJpd
/7pgjH+26lQpfL1MfhDQ5B1iCuJOrwrsV1A40aKDetaasoMMKhl96v3ZEdKKclwXEW8sDzmghk8i
dHZoxIgzlTmRojew3qsyZzJKKDh8kfwlX7r71UyzcyW1r5VMqPtiwBVMdZcvQw4aXVRiX6uuxdvQ
wmdRYW2a8NwKCSzpX+Lmq7BBaDZzjTtoKQwVtNI4rSgUCKXTzxql1K6wWiIuRlK9mgLK/ITMw6yU
vU00XkQ74XyKRfW7zugie4ZY1OLMdsAjNnBtNT8NMRwJQXC7ntE1u0riHhSUAaFqUNrqST6d6N8+
28YZH5O52CMLfM82JhP+sBmLKzb1tJuHrJyz4FbqUEoOpbmjdW3/1BAEX053ee8CRWKjT0G8lXr2
zMi8Nb8owOojJ2M9jdN4VeaSlFyAhhdKMtUbyjDph+Qx85xyRx6MfcG2rTl4ZpmcHXCKE5mpxaEz
Tk05WuGwaPtWJheucYLqZKldbAdqEvzFlxIz0hd8tH2DnPcn/EuNB5WY6DpJ8js9jNUKXZpUQcCy
BaGGs+u6xe96kT71vfNTOgxE0obQX9G+pKIfrlPtBjh4Fnc9d3GTGxGVvh6laXycOjdDfF7QhuUv
GJVx86eZFiS6DqvBYQBLzFGgastfuZbdK20x+SsBNcik3oVzt8JbuNQGCgwbmn2ZVKRUDosdNlUC
aktMtaHJZe8hFiE16Bf3Ve07ELuY/keTp6TcNxnQZ+YRi0BGU2R2OV3KSjm+6NmdNv20DT6lgvse
vdtS7Mdl+m3xV3JavCtS+F96ViF1NI2ZcB+Tbbpyej+u6vRc4UCDhKy39o1KBm0mt9shfi3Jstc3
7XaBZJgmEi26pO/3sMYtuO39omMhNZvD6CaHfF2xENTMh9XuXMoBQ30ZqvTR1npU/ceU2p+Vmo3J
z9UyMk0AkKIh+DIt4zHS9fgh7zZ1DL3OviHFI0htb0ZfdNQ7aUR53tHt1riu5oPBzDCVuCuaYJ8A
IWPgSfTrCdoFpEjpWT2iowfdbFWHmWpZEy8+fGDyWwSOaN2dq9BlElf14cb4a8dm9uLlAznUs/Q4
U8VlMoPWTLojnsKBCyWH8U38TLq0iMhzwsvAiObG/M5V5WVJFOeUe5V7Srcvt4eknk94uToK8m6u
x7XTz8Zaqk/wYiIVs7z726N8BKwUwwEdQ3zpDHle3IvlclDVTuqhQQNKSyM/UMzQ2TtVHdplj3RE
aVg0BxgWHcjzYJPdWeKDxAgeO1YDT8E8Y78jF2EU/UuZY2BQNGfXQFlYzWy5Q8uvW+In0kOj6x87
dslkaxXToR73Q8EQGH9qzLGxmC8MQ0ZCHUagzvVUtj2au645ovR/ozb7VtQfc1l0O3MAM7A6IuU7
hfULS8sgs6cSTR4BEQgRKXXE65SNY+AWhRvFw3x2rTWJKkCmQBMg5sTBORPOigyOmT976tYNPkk1
oXhyTCWszOZaGOXii6oS9+oU4PtX7c0RlaJdymDGj/FJ09CR9Cr6srxeaBcm7KEU5F13I1ehsOQQ
qomBRmZoIiQ0F57THgubIRzaJUNkylntqpfMmQccusiwzZfvSRI4Z0A9bkWc7YZO/ZY5UljTeDdY
aFDoK2yYW5TjWgeG5rBMj6hExXSsjKUKVDOH50lObiCkeip0PWydUexgEXdHsxQJq6Pqnlc3f/XU
srlk1H2zZ4ROy5CC+s5PVpUMTwM0M6NhKHAmj9avSTNg3JjQpJ2GhR6nb9ycYvydTTO7uPZ+Uicb
c9e5Iha6pfBdn+c4eVhREO7AAvdlexrJy7rA/34jgieG3+86ocUS2CaVFvUmIxvF/cj4G4MBz+v7
qXEYjAnPn7PlZWgxKhCl/jx52i9cuO3dZBS8hlv/1pW2DiH1E2To6sfS8M5dm7/lfdOHRV+/6Wby
HefIDRKNIQc8w+Ue+r9CwJlyHQhs23crN7LWAvvzic7zPNw8K3mqZdxPuPWEpFwSlZIeEmbFF7xZ
frnpTyil4m5ZzzbBucQPDc6h0VL8VXGtl4k6nk72kndne53Oq7F29y4Ku9EcnaNVm1xJM26dk3uP
fA0Pf6uRB2stQhffo5DEyp9ePMaXtpPvyovZuUkwCY348pF5qXBn8pkLThXju/reU/tLsmI34i5Y
gW+BTYb3NS/Qwuv6t2VNymHMQLxVgDBfdlcCCtJwGgc0ryBd+FMw32iXBDePPlDW41JYww81hmPY
pe0LKQw9akm18w21BqfDUDxDiX2cKsje5bwESoaiwE6V4+JZ17qJnTP1ffuImTGYa5pnwepVYyQ9
ZQnzSjMexsyyz+ow3afboyxpjQcCadXzYFES0utO3eekjyeHuhev+rinV2d71y2HgOxuhN7rkM1V
ttrO9fappzWvUlWScBoEc70cnWC/8LN4bCf2XMlIr43/6hU2uM4mrTgdX4Goj4MCk1hYPV50Ujff
OoSNUWzPym5Bqf3YtN2e29pAaZw/OhM6N3xZDYjZLRrYHgtoeEiX0f7dmDR9TS7tB20tnAdXn7rL
lLj727eECskbE68uMHHzIvsx5cwS9agveEGb6xn+/oNSztoDBjJ4y66NvtPKLFRScwgaG26zMbIG
G5Dp7hBa2ihFd0qB0jfv8QM2YSn62Dn2rJrl+Iyxa4GTvesdxNTVoQLBKEJIQXQJ/9w7SQrHLiQt
wrmYNaaGoEA/8qUQ+yZ+7/Fpj+wxhg+jLFys6htZ5F8GRLFL3nFU0LT256KcKlzrnfpoNH12HdVB
PdSN+co+LU+OhknWYK93KybFuHasnC6wz59Ja+fs1XFYlr1+mGvjXbj6em53ronX4O1LoczpEc5h
CL2v21m9M/pa1vYXx5lsJODyQ7UnJlWixGGfudf27xz6b4QR7S2FKb3zxrb3zXUdIpsy+Wy3deb3
i0fedwNyUOjzeYK8mRQTgRC0OMj1uY7EZHOZ2EevIxgA23fHr4kXvxjbW0tZhYRNLJAIMWJYmvao
J6VyNO9MCc3ZZR7HmKuwjxIMzpOu+1zeZysVZmaoZuCZ4qIOdRthYKAfsuKpUtRQrPYeYZZUylcF
XUuVZ49GOeqhZ7fHYeqetPtUt89pVoEWMBmnh6sel859l91MrHOSfrQIR8M2LzO/wDo/xGHIHAG1
PerMWq5E8YkXXHEVX8Y/ljxOgKbcQMcoIRrPwkvUMC1qxycI494VFtyBBORfHwjbLN1pJwGUQ3U1
yGKGPWLa6MWnVUznoawUf8K7K1zKNN3GilnUUENX9lall/qTXTafHnA7GBSjG6/Po1k37u18c/Q3
2jvXy539MsIKFDoEIZW07AL0EDvrTzMttN2gQPasFBdaCY52qMdcCnE0Ub63RSbWs/Idt+unB3nP
hkEUVeNGIoWoWvXpsvOIB/DBEzO/KkH+pGn8GI00OTH1ePZU+UCu8XiIR+POwUUeBbkR7wlT/spn
UuyslX0ME4x7+lfAX92JEhuOZGu5PwHaXk21ATkSNQUSpCuGk6QIM1x/VufigeCDOWj73WTlzlvW
ch3IJ8DIGOpA/DLNGeL3mkiowRx+ODQcvmoM36YY7ux8+KVu5p4jY0MHQ/qAye/77Ho/1CF+QlYm
MfxQdx1ZLJDyQ0zLsXrokHrkccHQcqqCumhgtWqCOSEBEz3bhLKlnqkAWPYgCHIhT2WuBvSC/MPL
qA3xFSLJooofXEz1AuzQjysqClSwK6TfLdCFrthvDXkcbBlOgH59/25201cPkBKQovNU5x09nq4R
uWAFuUPfltYHPUk+BxRioUtEbp1lL1D4noo6fawr8VE21hDS5v4WRvHtUBfb9qOhVLlvYJ3zWjvN
GR8AxmuODZyCuQW+95nAcCFTKwA7182DMT8ZfJw0AYFYvQ+zKj57W4CxmOI+g/O8TkN+1rxGcFHW
4TCkhCps9uFaroeZ7dzlk/ixwMaCtMIYhuPmVdmnUor31CqePIo4iBzL6NuZR04YMizM9eoBMKBN
fUV3Tuju8XBk7O537gQNuFm+yb3MVjzpC/FQx95z6cjvNre/W9ItA3NgHU9KeJI5QTjkDrmUNCx/
yfrY6sv0BD0YnxFk4ptoIgWwI/3Nl9MyHCEyTE/0PdoDgWd+hryrpA9SMR4YKBtmp5yebk9Jc/0X
XE6JWodvkQskrq2XnW+vfvsWpHkZabNbR+vtLTISzEsCJC63n3p1yUaraT/+vINV4TRSj565+/N4
TIfAKfvm4c+re8I4tgUY9H+9fDVvlbQipsPtexqd1hOmmnmW2sd5maEgGdzYOEDk4Tg+6MBIKL6/
W2NKQcnmgytZiGYKdhbiXyP3XRl3exy4vpPQqzqwFVf89lYM9BNEgG6xHvD6OWOYdlxgrgzTBzaJ
PyFB7tsc0g10dVK2k0eMWtZQ4LVW25z1OAZb65T8vR2Uu9YAwS00EtHTDDBLrAv82YmQqfovobTv
ZWopmJSIMpBrce+k0G+wBDo0WBb7zLx/uBaeKCyQzuSR9eTY4oxTAjjk4q7ZFfehB2e25mtFGIzf
UrVqunbR5oGIo+EpzonQXCQZN4x4ORZv/bVV2b3n1fk2ywdbqT1ap3gOpBG/5ejKd7kZn+HV4JQ3
3cXkEQVSwh2wUq4k8ARmwwajxFEDdTdlDRaVHGxl/rFiULnPno0FRoqCMJA0dhgnnaPsNhPSsNQY
Jvfn1sVTfWxO2SrfW0fo6G7tB4tBbrhIdKKV2viF7uxScjsjO7VZY3Ic1ZtV/auwkyDOO5iXvtLD
jkjTFvEWXiUbl/OOWA8nHIqfdVp4RHXTKQ2px0A+NveKm3PruPLIyKPcjxbJTdZGRFRhXhsUiWRP
6L/VEjZAB/0N34HyuRVFyjzWRsmCvAr6RqIS8yB808gu1PiHyfQeUOWXh7qr94ITwcBh+Ex77tEG
Q2biGx56cyKugGgi39XwhtDLsKpcXDIatuO+Ya01MPa0ysUCpShOBsmsj5YhjlbLKDahrBHD+BXT
EDQ9WghwQSYM2vhgrQTakNlEVU9ktTAzNGDqimpEQWNRl8W2rdFmyfonZLgcUx4njxoHotXiKvum
TdhrMbkL4kT5IWXyM1daJUqHfNME0Y6TaOc39dD5pkfHI5LyiU0owhDRhUeUDX5nWKQbC8Cf3HtU
EUqziHG2YZyfkrqciSJpReRV92zs7nMxGCnUJIo/1DEBMzNJDa8/KVKwC+c6SRUM9qwR8yV1hctY
zC+2vWKeExMchE2fYFCDtfnUd8GMLEJaj7NSf8SEMtwNd5S95KsWthMId3jFX1ENgfBkW/5SFblG
Sabtuwqa3+BNOFwoIXEMddhkeSBjAAdkkBOxDe7jlIt0B8AaIlqBrbi+KECGeWNTpoze4CsVhWUJ
op+OSxMRDJHsskyHw1NAECRMp8iUvVctJ0NdVZ+W7HPlILeCXUWMKUKSmSuXPQPdNqJHolRUihYg
r2I2Iz2dHSgXBXdUntyv09w+ynT+jCVhGGM7XAgh1nbMAeGtTKtDlY6pZja4AE+M79aNvZE6oGzG
Yh6R5pwbVWHlaAQ2Na0z/GxGxxcfK4EPUTJ6f3neXd8uLTYrPN1U+GGnEJW0egB7c/JtOmHXWEdQ
ash/Fl4jKvwE38niNwVpP+dCOXqpM4R6N11zhQwVrTUB7go4EQWEX9Ww2CJVdcDeAgYo8FMvYJbk
5EZlS/HleiwtqItIreB6WRyFdrz2czPIqesPOAF2YamW6EKy4qMl54vfbqARVCTNQPEAApf0uPOr
7MYDspq/dGMF8inpGghYL2xoFXiClF35KdrsTSOiAaWWbpEEVart7wESgXg0kzx+UkuwwbpUH7En
+NJyQk4Sp5vC2BkofSYrDqTeHcjFMeg9nS1Vm1tCxa+rIvxFE2nvK51j+Vq5Ancnys+5Py8Wo1qr
HKZPe/LVYg5XqlDSXU7MeaNJrPkPp+h/I01DDp17LIlFd05MW7taiXedVbM63R5J3vOIQJc6lpox
zvQ+GFc996t5zxILoRPMJMoU8TvH4MMdh+E4jRB6yMheotIsX+q6tv1ErYmcolRcrPKo15N31As3
C7tRpWTDw8jpmMSAdiaHcVsfi0w/51n2nLr6dSjUY71aeHBlusFwy3qyDfmFIhXXUX1+HNYx7Pvs
gTy61de9ytt14q2EektLpmlIvoCjevS0NFrsRlpcHHIaR587DBQpS4GVy+lcJExAuhpC8az3T1WB
1CtnG1iK4TUz4NqX8fSAXmzF+WpflbSGABqJ7wle16LX98lfI0UcpmzbfE0UKtXcMKTTNO5pJf5U
oP1o2/BZWXZl/VfO5HBilQtUO3k3UgUYrwU/nJ47Rghz7gEIIH7bCWN5oUiOxkxFWtV0fWhLXcNu
iR0GDnsT1YPCyLos5rOJnts3xtDt0/gZ95/4eTC2bWOdFzRaQ/ycLM6634TMobM9hHYnHnLV3aug
l37fMpiat0uoUjH3MUa8l8pGt+8WzXvXjKR/vn3B1OOb3LPkTl/V7jkfyV1IM47p7Ye60/fPXZFg
TOXZD7dnpL0iI1VWjBC310iUTj6YbhzeHq3bt+yYASVaMOVw+16R9caZ52P+vb3a7XuDNdFVSHH5
81uzZ+9tC9bt7eHti669JqpaPP3zCWi30tHdBqx2GfZmVZ8J3fsaAEpePOgRsDI6dx93q/OiJO2H
vnTlr+0J9dS3L1qvlYcEAsH/+QmaWf7tFbzS+5LbW2A8jV3Yv3kLGDwm0Tj/7gnDav/5DLcP+W9e
4V+f8F8fcqyWKRrmvA1YXpr71J7f69ltaa7S8a6AlwR1VO/e3F66R7QOGoMCfsq5gbJgm4LoyqZ7
k81Ga3XzeHf7qeslZciNnB6ryaJYdaeCUV9xTE2Mtf1xvJoyw6rZdkFH7KX/q9aqnU73rDik1tcp
L7XCBPchrNmdzYQOqAkLUAHoAih6SJZy/Nam/NXK7fZLGBbzvNoePuwKvlKC1v91tHCKdCHmYKWU
s26aivrQmnG+gzo2XGdrswUjeywyVKdBmijl65BqyVmOwBCF4shXDdbpXYUwzb/91IMxfWFLRN66
PRlUtrm2hvnpdZl87eJV3uOj+nh7pDq58TBn2bkuB+YHHbZlRW3OV8wJ5qtwGPzAnUAZaNoFXgnb
N29fGlSzZTl+ajQHbyypaZV+Wk7jHUsbHnYruvbTnrehxlR3D2DM5gOz/e/b9/ljlRDdHdki29P0
d0w+00+VuvA4tB2GA4XX/PllbVm7h7mmCB1LJw/nNIRC6T3xV0/RqGrTtRnm8oA1O/CCtxHnKv1V
EFGlwzTpmzlU1gHicV9J3i77KIu1eF7buAtzB7bW1obEpOVR1RVRIVkcF2sqz/lvopiywJ1T+VLV
YqdbGEI0RV2cIMhEsuSlEzi9Ht6HmHEtT7MDU5ZoI91uG44clCcYcLhFj/V7ouMKTVRQEdloRTWH
yRWxwMY+6ZpPonL/KDz/3xo9/W9Z9P+STP//ic8Tfsx/k+/8D6Only+kOBkBIf+ScH/7pT9mT471
D41tXgNTUEG8LQOpyh9zWdv5B15PGncTmzyizE2N+U+zJ1P7h2rqeP4SxIIGGtun/zR7wiIKCYKG
HbCBcT1p0Nr/jdnTTcf0d7GRi9kqilQNUp9j/k+xUefkmLkL8GrDstJD2jOcVDRACkO8tgz072op
mlCvvo3RJ5tHHrCiBuhOEi+YU8q4JQdIGwrXN50Ymbdu3bH7sVJOEHBwVF2SuDp1ctdQ1RO6ScQc
tqAXbFhxzKjwCiX3ETp/bPwkDg1Ze0+XbAN4lv4S4/dqJynOtosN/uE6Y2BULfNYezpXPcFScrWe
CKOD1Ogk2ePkJV8zFN4A2igBgAMjGdQn+AfV3hFFJYqGOntNNOvnQJiDX02448E1pBUyCkxsZmON
KlV8/O1CePhzEP/uamtaN1/6vx9dJHtIfFBUIT5Wdee/W2mR8zjLOtW1vXVDA0vtfVwUBnL2/KHX
5rcpOyMopP2pxNgILN5I8e2kF4PsOMQGw7VTVmhVPc4irqCRwoUvpUw5eQD/4Sx+tO16wfMmjepG
TY4ob6J2xRq+WtujS7Gx51Q0T0KvzGA1yt/I9vtDoi/7BhqhP1D/BsVLPQEXESZ4dZICgnNS90eT
mRU6oTfycRk9I08pusII3VlFtIyjJEujGSJg/4LF/9vrydtwOuXaawzfhgT+RzIJv8P/AlgEwxej
aE7GQB4tDkrM3MqSBlKEzQq/UlmTGhdU8wLVOr9ak061U4A0zwMq0rYSb87aK1dVJjbYrEcetiH2
q7sYe20ZuVbitNynJTT4RF1eVtWu3hqd5tnR8zmcc/U1l018v6SQbg0OeymT/J4BaWpl864YaIKh
d+6A8erTREPCLDIgCqI9lQIK/5zAI+Cqdw0j0shM3HZkCOKOFFHvFGG/JKEEMz/AH8j82kxeRDWu
R0Kg7IOi0GQjf4U5auE3nKxdlHRuWC1YE6yGpgY55u75ZNAHFQWbrJpAggbEYMrwmuj9VdXlFDEv
47KIsRs0IRY0VuFcdPcjhn4WKq01RlrRvxuuSlFsuW9Cqyk2ZnDkrjUi8jk70BXIamZvrm+W2v20
003FSN99rLx+R/hucrHp1Ua9qDGeqMHDuXUb51AXZXzwOiwxKkM/KfoQyTg2Ligz6BDkDMEBf1ys
ZIeQrkgevVkbD31e7kVZ5M8OyABxZLaX1PCYlunBWbunteqrY19X40VToAsu8pVpMezYPhfQcvGT
H+xy3A0E2WZrm7/WCwV4C+Ql3LGjHCnfRn3YI3eeUX6Y6z5rrRMDwbeiA6NIV4v91lK9MFMJbV01
80flbAGbKouEE5tv/MXWlUTyt5WG0oC8GeomZ0kvPS0Axyhzb4YMPxx6Bs5BnEIShBAJpYEA56Jd
8bWx7/ifFi7YWQQba5GwWbzq8v46iIY7JJFPaM0ebfQJAzxnuPF1dpCKWwVVVSzwrTQdb3aEfuqI
roNG95IaT2NrdSe6V3xV15PdMeZUTJcDms75XlGxLFrEZ9zNI0NRU+wce2bmEs8nYl9tPL+S94yB
/b4lkfOsW3njO8nCB3TWOz2G0DoR7hwmiOzqLB9PLVHDAPNaBwHRJAuwb7mEVUOJEFRiKOLciZlS
r6CXT6tJPQE1ar7egGnniqWA+DdEE+oC2SFQCC74z+46iY29GO/0TntXaKn2SiMYUczGPqut66Z2
xCMET2tl3G2aiQiFzA98ve8Bjw5xAUOkKpO7wWzxoXEJNTDb+qVJgUtVwykDl5YZHe+nZbkTw9gs
O9XVig8xeALT1kcHdho6GwwvNwvaTEDqMIuFjhxvzWkpcKWlEGY1oX6yZOyzrLkBhIX6bGIHm9ot
OiRAL/Kfc4RUXYh6wKCcYiRtb4ikZzEkMhbbDShpLaYn61Op4M2c18ZvO4YTGMf6myqa10nJ1ogl
hhJxUFh63Ly5K/3SkPGZEf+eNDH65tV96T2o/ROW2y64l2dDT6qsQgnLvrh4BW6IsfV71jMzwB2v
DNRlRWxn1lE2/NYIquvhtnhYHrSzdyjyxHkpiGSPZXpFDIURTWr+ylUsQLNWhjJLf5tqq4RFWg6P
3YbWI1XCzVwbVWgfdh3lMUw6p3Z+OcUkQhyvB/pS8FFH51iRnflX2goF1UR+HPRkjBjKYp5sG6d2
KkilrmaYbJq7r4ueLcmLdwS/+Fk0pgdF9h8kKGdII1C4aVrFQFyfrtm2qjV5NAzw1tekIdvUARQs
WeaFowepnpdBXCpfU5Y+pRjzFmr6tpoVwfeGi1tWMt2pErCOoVBZbZ2oaUHphfiXqj1rHxa8HYql
RGVWVDvUFylIltSM4rTa8R5vyulS1xpcaR0y+WyOjEoTMxArqBQCWxkaMa7Ltqzv9JQVOnePMw7C
wZCZHyUUw2jszWMMdd9HIVfhKKW2bIWs4a9pxgCsUhTzrupBwEghHXcFIgWqfhw0UMCgkCwOGPSt
QaNVDUjq5hpmmvf6Og6+4xryHRi3advh0GyhIrPZDY9ukwyPyyq2PTMBZbww+1U34qAXKTopp6p+
D0/UBsF0HirTnq9Y2O3N1nNOk2lxCbvwa9Rq7k9Ygh/NrgXcg3Tig7BylMr0Tm3slSNPoq7HUL0x
vdftP6U2TPhOkNrqWX9pFv1bZ/ciWGT6NU3u+zgOb3QX6Dm9cO7ZuDNc5E62la2B6NIkamAMXuoK
sLMVBCgnpp/Dc9hRHy8TycuOAXLeT/9B0pktR4pkQfSLMGMN4DWBXCWlUkqVVPWClaQSOwQ7xNfP
oedlrGemrZYUGdzw637cIh3KnUYQgClotI5iFtyYxhyLXTRqr95tIhuPaTfQnFzkBfJ60z4sDXdg
d9ebSvuiVNbeTatzNKidCZp5Gnecgd9Np93LGA2omLxlNwAC340ONcnK4eEaahJ/g+vuGJ0MvB/q
xUUxuztxvfPz+mQMbftetl68q/H401GPV2XwKFfBO4ukbRhskdszU3mGF2/9t4zz0ZnptlK19atR
NtpU35/nPM13MiPr2jsCUlOeG8hz6tna0lsjuQJe2S4m0g4O97Q5tnCO/R6bOqwmVGCPWys4uPTd
IZbGj0U996mYz92cBKofELrrTIU4BspLrccuNeYfcSLvdrNMZ0VPFQ6JJ6N3qTW2qgRSEYdZhUDe
mfhL8JKCK5r8W7XYnyzgd4voaECfiOi4dhr0JlviZoRFX2vrs2Xq0yssmLNldm+e3T2ug17ir+Gj
ieuWeDAG4m44jnN87lFW+V9Z/nC7boOs/stxSwQQK2ukuortIm+IIF51xujmY1E9PBu9SgNQlUtU
OaXxOOcYSdjh6nNk6ESsOiawloa/c+7t6tGTEX4IEk0TFdExkyRzNNKlxw8NxN30gJkozvXkye3v
lljaQ0oQ2DJ6dTCzIjJi1lPlilipFHYD6VkHjjWMtR3HP/MJurKs4HGZ7+g31HlzHkXlsqDQ1/gr
PUWOkZefFrh+8tO4bM96vlQHoYb9Wrs73Uj6p6r86tKxIBBjPkpjTMjo2MjF65Q+JpZgsIF0X7Iz
hC+k8OloJMynRNupYjt8Jk5LUsv+Dl4LqwEqKugM/+5Xa9mnDr7lSRn4Pas/7AJ3joOHgZEYO4SX
3mfwVnyqJLiUJLPVKVLrdi8PydaqZ8e4MpmUwtXmB923eK+XDraaV1j3Ov3rqJn32jo/1bGWnY19
1zbnrq2rc2pM18y3L4DwirPDj42IEhlaeGhlrx9hrZy1xc6iQo4vvK2sI77s37iZwzizatwFDVI4
j7bEt6PLqz1336aw0rCw/9VKFEe8eE+twUc6sY/YOe5QPQ9+vaPaJMc645L9GIlIEdC+02w/sQCw
vzX8oo+edKygo8kcXJTfBO7ALO5h67PwC3OI5uwZW1HcNkgBh5fJm3QpCOIYZ9rXEUSYhkJx77BO
8VtlI8S7Cfuv6Z64MLxafibPHkjQuIIGZmo4RxCOaaKf/xX8+K+eMf5k+S/WkuDyavvgaB+wJ/R9
ogOKsRT9emXvZKE7xPusIAcozGY4JKn/Ta/Gj9sgsTl0wYfZ0r8ALeDKMPIGXpnqd05T/krsRCf8
6+L5riDVr+hM4Fu5rtHxSnZoQcCeSQTFwJdO/XKeG0GKznHxc+rNkzkmryk3rqfCh2am/HmOZMu1
lhZJJ8zqUV5y0+Os5Sq4uv50Nkrz7MDCN7piChzTTCKS6vlS8ufB9xQt1rpv+J2uZuyyEbClvFV2
fank9JCa9IVM6lXiu6DsRT2MOGmnOSnDLqeF4aHxRkmpGKUJbZo8sarnK85EdUzE+jxlozq36N+g
UtIzUwsQIG9eMQfRml0NG6+zqH/PPg5zOAwvABvfmlHDCEGyuptpjCPqoAcjxZi7pOp4l6qWTZWc
7pVLq7rrFaicpfDPrTYjHijNOmOp4bDYFsXa+BJn/nXUMOniPsv0oglt2uN3ExtftJMg1dqLwihG
aiByslqLMlePMqMbzuUyjCHJxdc0nvfets+tnfiKxE4MHH/ytndAUyN2GAk5s47z+wDkmSDoNLL1
wJSyq9vqlkzijSyB+TSVdzyndtBbCCUpAYgixl6s9URQ6qIgd7HMedj5zlmv/8aN60ZSJ6vPyHEQ
wrSPVoKnehWFYCHKJ6VG+yUrZ/tJWs5C309P1++cs5r+ovceiqltfui+1PcezeiR7Bguy7j9tRju
Ic7mHzUN007P8CtZDld7z/gzjL7gLtefpG9nsBdt/dDDi9jxBhrwr4/CqGhGEFGlEwTHRFceINLR
Fsov3Orkf7lDP4HFcNF+4B2kjffOz7PcD0Uh8Awle1HEe0pb50OOynyqlrvRaft6ZJXl1rDsPad/
zFhEHka7eOHLngLVYhVgq/q3OSR/iuTdxIl1NJUMKqvo2USSUJ6Tfy2v1XRR2WvRZ/8MpQFSrVLz
Oqzqt5XEz7HBDkI6Wc+SM8PHUTHkScA5UWKI57ZJJXqKjyevjlJTxbyPWMBqRd0HwtZD6R0wiaaR
68ykA6rmK57MJupZIDIfoOzqR93cSMaiyaOOoePcs5Yy3eYGfgJTXDI+mrLzeJ/VxI6bPN9bFVI+
7KNAGLiBuEV3t8WIycmW7XRkHrk4yFE7TBmPjHLBMkwiAEdxXNv0S2/iNwHfIyzG6teQaViQtOYo
pYGb1Vlvq0OSL1n5/bs1IrRPrC9X5PIImFu5Kx+2YiTa9tIL9Y/wJ1aueqXOD77QfqqR0YwFYbFX
zsLeoG5ImUJwLGnxDdDfEGqmCopqTYpH8FcNxCRlpNIptD1aN7KUX7pa0khZcXwjWXi3YmpkHbVo
p81Wblm9x9a9+XZFlm28Ddb3LRE8rffLvTUUn4OaRTiaUu0n7pBJyy+7cBSzBQFb7tk7dLeIuTyo
s3o6NLj1oUYDefJ90CD1xe442XNwuUF5cTObI6zuJiZEp3gYF4lUmTUPi/pk2S728dCjVenIh7Ch
jYNkPVPXZnpdHO7umkzOvtF+ZAZ/DAzsPbCSt9qkX2Rq47BYcJlKGnkCsDDlTp9hJSb+Qm2DT8cT
1w7TciEdTMY/VcU3iDjAVqo+hB3gc1iv81FgPTFE+UcUI6fzUn1xF5NhWnu/NMM5j7rGV8JPDmXt
/nLgPC8ezurRL6B1W1uVhLuJCXaML4lr4xbVGMVyGUYikYVTZa8m1uWzzPuPsmpxoWXGZZEeehc2
lhKiIW/uB3Ym7W5MOvZV/UI1EfyRqiVVINrhY9a4dnamYXGj8cj3VuuLOReAMReNM9K1IwZ+L2QV
8olV44Y6fW1p/TpiIYCOGBs3ZqOJJkzhEi/su/Ir4XBhSTLAGLDeZpbwfce2va2mvZUNt1pnn6/n
rMpNE3IRpozCgsW8jipQbFLCPm4/Zyb0Y2wwJ2c4ww1xluvVnHTOk44PJofjW67qTK9UmKz+P70B
O1Q0g8+rspuPtaUGsi8qDUcPRwrKwBzp5IZeMy92QoPATZhm44ueecYzRZB4VkrCd02Kv4iIbFA0
XM8Jq+6Hzf1fWs3BGitEteZrwo8fkcfnj8KeenSXz5jMVRSP8jb08d11Gn7I3FR2REbZTUNW3FlD
PBxK10evI0I6xWNQpa0VzOgVeyoDh6Bg4i8oBwgzr/F2Po2Y4Imnn6purpVGLRH9uTs5/VgOpU+9
vjANt+0Yeayax83ZgK6JwlWof6kaZQCYGRmsnmqMQF8CfMhDTkK/mBuTCHd60i01EjZD4XRnafC+
KP42vNODNF3fVnt646+/5bgkSQzozMfZyj8qg2jR0LcDBl5zz6/Tk8d8WmGVYEVDEutLI/Tz0T+j
NkvsCTRS2R2yjd3IMLOrL69M5HGwxD9mie5S1/U11tIZHQwQFOcV36wu5XLdOtdU2RawGmKYPrQV
gqJwCdZu+RzTfyQPIn/byVU1o2xK/ep5aP2nyWt/c8CPJ5YmZmRNaAjV9IYplAnFacxDN5ifojUY
WusEVBQ8p/MEKMfEFTMO1YRgyeVsUgrBynW54PdcCq0xGjcvWE0wdnP57QxFgRlFTBwR9cL1ZcqI
FeMZRzmvErcNrJmPSxv6p84aXHjG/SMSK1Ps2kSlrK+L5L+Zk/xTOR4wYNLK+95djkWXaYEmtDbK
gXHhCbH0R8mZwuabDyedVRjjSq2Myj3DwtuKJcedU4hkjw2agICRn1OXHjx31D8LR/OOXVX9dIM/
vA6X2lvBLjazGdYdeBMSkw/lTPHbqjcbQcdxXnqku1LzMDEPw5eFnuskRns0U3Hkjrjz+qq6VFP9
r54HGpm4Sfj/nY9GHbqJlR9KeCk5yyJO0o1Y3toZfW5Ox2sBr1CvrzDX45JFDoWcQQEaQw28lMc1
JzVTZhJfO3beXuwLMz0Sp9wzSTXsDQR/Y5l8NRpI4r5sk7PW5lsYlro38NDcYNvmsbzgftUvNZBq
2GL+JsMS5uL2yLqakWyTGRYuTRlGG8D+6hybLTisBJRuTqrJlagVdBSZeFaw6jW078ESMhngRqwy
XcWRNaHKjJiw9rPkkDd5vvbEzIod37Yx0k+5aS7hgGq0H1dxNwyfTlsOb1cNSbgwDLlqu2Mmuh+A
ay6x4K1MFEtL3YnGQyExXuGE21de/wOdpOHYKCg0U+ycu6LY45T7vZiQImvKCmKsvvR2g423Zxa+
lXYsu5EX8VKlxzK7Yjh9oSP1mmT6R+5lDT1OkTlALElMhlhzxKpUUtgbOFtP4MYXm5Nna2kRs6iL
09oRvp0a2LTY/XAy0+F9gLnr6G36F9EELptvvhvSKA7gUuRuwmJ3yjPxDV6EsGLpAnF6wamanQfb
uVi460lojz9mBqKGS/+hTRs01RZ5y26MoLKhwsyyeywb3Y1m0/u7VYmlBmrfKEKeB9JmQuBMzcon
iV0JV1xbRUMb+GnaHxQz4G41GiMytJivitU2jCCciqxFozRn1Z7jHwgXUqnpCr/fz7QRFoF7GQ1n
+RETl90SDVnpFXuzCae9W6GGKCf7Zhmv7VKNmzctwfDYrPJom+PFmQ3c4/iRr1pGj9aMyOyQEALk
U5+UarkReByny62tjIWxIea8qd/WWbv2ot/xcuAPJIWIvKHDZ0M371CB6SmrgotSGnMXKbUAOflv
PGv+EfMZh63xVZbXwcnoDV50BwWmyXnRIljqKl4fceMdGpeVq5yJ/bobr4uyYa9fielQrdih5uhp
mgWdzI+mlhmnzCh/KheHqjt7wCsY/+wm4SqkqF1hStqTBeWyPXjvPYmUQzrlfL6mi0wkko5nnSJC
DpfAAnBK2qZ6wsz1jOS+zSnyMokWg8LQGHtsvQV6toj0uET2TpvhrCMfTY7863SxH1oLb2Ep9I8J
462j815YnGfE7mw3r95OcrkMV6d/SbT5F/WQ2qFI/tl+T+0ECvFtMtR9NazpuMaQP9Ddh7inpAot
hUBa8+rEBkJkspFcWIOFc86Pz+owNyQrkhEkXpr9mGbc0VZHMG9BUbvNXq3tu5IEDVKzcQOz7z+J
WCSX0tHto29s8kPsMsIPz6LWZGTMFPM1LjE66T5ZypBnSBp7rZFfFD7nBGBOw0CLnr6NT0CKgJY2
th+UXvm3W/HioNIULMgWyZIQPy/+tm7E0u2GfHIOIZ9DrBAOF1rUknEmpFKsR7hymweMqEGT7JNh
Ps3umD+qNf5mKqp3i7/6e1ppf6+Ef/R5rJ/wzWABdutfvspenLGwcBnqV2emhJJAcHbRDJ85goQc
u8zH3CYcO9Up37fE37EIlQQqdxyHvLg67g2dgcBaJmTYLXBRiZb/dABMrSzP9kY/tHw67PtZ+iSh
PVpfmWj+KpgXd8GehHTsE6v34tY+6oqr2MClJZwrDIEJo3vcL1nY1tEKmvjI68I6bq9cesuShzFb
QraN7OROsXDLY2urz2pETcxq59oZfGB4mjkSSGqadZ2dR7t2wJTFORs2H0BkNTxPmtQCklxmWJmS
MTv7AB/kPQ9y8jAJNElQzRg6MQPRrKi07FHnVbwzvfiaM1w/SvFK3W98blcvC1ZVAdNZiDzZxq3f
bARjbPY8CBeZ6EdD68tfkA/Qmg2GcSgB+LociVEVf3UiapLRVXL2UPFvqARMtTE2yETqkTvNV/Jv
eLNbMkBGa958VrNPMOv+zQCjN2thO9MxIqvs5pT3FODBAyHeZSgV7oOcVCKbcwHT50FjYAADFM9h
kc+AhnWbmX5+B5bYPjJ6/2bZ6R6rUnDREN3H6BPoxGVILy2XrBUgpY+mM3p0nebsJwlC5uouJQYO
00GiyQvztACfWnvtX9qQwgRtNl+Kgi5bIx2e7IPld3c365KTGOB+KAVfjYxaqLdWcksMtii2+NAX
99fa8b+mhKUZZpGysql66Np52EJ3rHlWlJUBYJvTXmTJZLV6rKR0HNNYzYuwNaXzQPjHd9sw1y2e
m/zedR4cFh6gbC1khLyPXG6zwbPpp4+q3Nhgx8RlqSkrg9vg49POBxLfdctuccr+FFiL7SHtGeTH
kwHKjw2v21zHT1InAnYfRmJnBj66JWSqRBl7PU7/QPI7SuJ55/lcGXn3iMGzbpY4pDyWkKbPMMir
Pglyh7ncJoJyGPMRcY2X66Q105GELTNjOuK5Ay/A6r5qo9h11sBZEv84i/LNXMAeoACel9n6u0x0
XWUD/K28b9KHHovHQ514ehjIuf9MGvcF9CSJftJHIQ0ZpC+rZD3w/EaOkR4x3saB0upPHHHyAHmP
FlCiJimA/cAwc87PSeNuCQwCXAYrULIDGjebG6YHzOb6gJHT8HmtMHU4Bfct0yc0DYAw0d0/LLI9
vjLGT9zJFx/rXxRPU0Ocix7Qvq1r4pqjG8pe54EHu77dITQuCh/dOn8DYaquPCLZe1uSWcWVMuQj
9YwYArBm8w2aiPYiaoVc98G3JrRpjaT+I2wry0XD3wYfKUfmG+dtPLl5rcm4003Hyi0fG/QXtEQn
D/uK3lR/SuD1+FAZprnGfOIl11VMr6wHjENVmehzayHg9KR3t6KcbQTEFpQtV9NmrbjBagWPvV9/
xazncmtjt4wE7v3hkHKMj+7qvfz3H4Zf/V751HBas/kdQHbhWbLP/rKPJbUPzQzXwJA78v0yyrlC
ckcFt8gqIdPPjSVfJuOd/YMXrBUgrwYVM/FIq7G9bezBDZpRfSSN0x3mBUCAMEDZJlj4WGjhoqoH
keNQtzmmp+RnabncNJZWPmkuiRJDatwDsU0eYHsuN40+p11JxCSyW+tMHBzyZjOeHdywOz+j/MI1
Fn8vNe0eK3iPZtxTSYszHXtruW+0iTPKm/44gLNSlkWwbA6j08nQwHa9T2znUS9zktaZqve8w8mo
aO5ra9efM9QX/KZ5fpbbxEgJZjpbh8qlMsUrXbT0BHBPizo69N6pA7e2s8gAH0rtd8z/7eWpdzRx
qgYopltLvRcW5oIbbKrPupAfAOznB7+c1A1LgWD9Zs6hZV3JQa4PrYZVIbb5DrUbOgqWw77rh++M
5PU4af2DA5UbTOC9zNiF6gU7Gad7NZLiSulcexkmbQliP/003PtpThZKoOxZ7VlHj+gvUayTz/N8
8wlpImoczJYiLd87tBe3bE/Kgv1ul9yD0HeWSLeWt9oDX9+T11hFR/XTSrZq8a9xKwYYOMkQ2MXK
UWbFU1gTjMwVpNM2U+8i5eZs+zmSZ25zeJCl39cVSnZdtANbtbcuW7HP9TFadYOTwZrgGdK9eJCJ
uzeSErOouV6qVDNQ/Euu5MJmyYhxRfmcxA7Bd4xu48cE0mSaH4HLconf9qZlfchdiMXL4ibn0TWu
jeT/EkiFW/SiU/q9E8Njm5br3sFeFBSZrmNpwrNqMBtpGr7mQRC87DSsHZaM0pWCWTpOAkdMCYVK
/tfEHmpHKLrcC953taGrve/qv6qMfxOTCbczL/nS6TUL+gS/S6X9w43x6bWczsRQkFx0FzU29s48
YKydtn9KddDOiaBgJvE/aNapyuRjyuwpqDsKcbUZeXgCb6jHWbknCkCbLZp/bB3qSd+ssTAL4kL1
PD3WqyYeiB7qkZ5AZMBvbBYSvEhzxSpYcVzbp0lDu+lGLum04GbHvH7kiXj1Wp4+G4ypwLZBvMoL
vN6anv3cgHW23vKMAkKXVKcCIntp647iRYfoziB6wU0a4rNvdK/T/zvS2C6DCl5PSQewK1kOFdeY
XSxi97FDrikWuZ7GKTmQCfYCGjHiF/hfUEt8ZBzNQ12aMGzDxMKHZGFvGolIJ9DA/UbzHiT3K6Of
CeRP6bZF/osqPPPe7rP9YrJZZ6rqCNSwf7Wb38Se2h0rDUJLDg+46uq9mzrxgXq4gIzaDwxBMvs9
4zw7C+/U4uox9VdPEryx5waP9QNrEnrDzc1MRB3ZOOIeSl3jWDu5yfZB+5Ow74mWpPkaLTYGU1cG
pGSf+ebQGCLKjJT7+qC3+TNhxWPCPHB+KNJavlHvTjIrRg9pVs8IxeL3xGvF90TwBu9gB13NXs/A
9XiWRl59rnwmKOQdl3g6iooNs3voxbzcetG9JAPAN8fPga2xMz13OsJ04lZdiEcoiXrnpQQS+LuA
2ToymJhGjqm6+LXg4V4YSsA3F9bRiLX7RsM7mGXrR8o4aC2FMdQxPDUCXVdZ3j2ebhAlDBjiowVH
h+eK/VpgJ/195jqLfeQDZFXy292C/tO7U8l3vGl/fLIZob8KbY8njNeseLNiZkkNjKozA/AZxcZQ
knoOqLNbH5cBcoOxYnByAInu5CCXp1aMB5H0fkTz2cUH8rN3OR2YBmhp93VIWkA0u4FvJHwd4gK+
d59iMMg5jS5Bn5G34bF6YeuYY9y0XpIaHujUVch8MVaErH3r9Y/EKZxL1dsu+biaa+FEP6deuBC/
2G8NK/OZBoe23KdVB1WuJBcRG+/matX73IiBtSTO/FTo4/xkt8s9cfKb7heMuWqjjMJNslNFuNFc
mJ7Jh2qmfRm1/COO1xaZzkqvEq8NEq8EBDIbaM7Z61pMrD0tgCu6dwYM7ByzRIfB4nNrSnVnPJTZ
+oUu6rKxbxPRhRY/40PVtPwlzVaFrYF+P/MuqDu/JX604nmt12PsVhRmb3OhqxPMLM3koFrjp7do
tbctrkxOy0XNyydySbwFWCw8Lf6rN8Pysolu7Hyii7luvDjYCJAyVu1iO9rE9yZmhdsUF4WgI80x
NNHGwD3T7u7Om3BLoC+Z1RELELco6Hh8PH2ITIzLTrBrAIDOFY1E47Dk34uIwYu2fwW/fQTH/eBh
Bg8bDTFKTsWTL3p8pOCgHoxu+nD6TIQxOmhk9dz6Zgx/a7lY4J4RnyfjCrD+o7ZdWgVSC57byHgw
jljgRg+rn1cT1iBW4GfNLWkxZ2BX1w4xamTVAvnLNHzaKJGXLlFbkDO2o1r635Ue33TPNE66rN7V
gk8vW+ma08r4Vnq0p1EiIQ+e6XOF9kdGqdQ7mBY7o8VqL0UL8z4TRyTZq4TDB0IFldtvjbMvbpUX
J8CYCSnBcWZqjsaGTU4CgOSw4uYs6qQ9dB1C81RWV23LhWgm44QtW+oBnHbvFMVbPbHKpCG+3K1D
ZV1Sc7IuI5d2xkOwGL76N0u+5IUza2FM0pHJsyIYapvO3jebFCNuz5JoraFU1oRSluTXPBh4prl2
Ptn2VzMnzVV48DSkpF7OHFOuP1175WcD2m77pzml/TYd75Z0tWgd0+WxcT7ZUbgHR00X1qtAph37
6b//qOyvSrJQKrEWRbFJYamhbWvvYRoxkrn0kInh3sHNPCI2a0FtIzW4fhsHnejgA5fcpdex6x/5
EXAo4oARYrnaqcbSYsvtg115aMpaEc0vsjPuObagy8HWR+O2Ws6+1ix1UaKun/KZdZ9K0Wzx5GHW
wNUx2glPW8FnhjH+sIq0PULuc0CLr9PL3CGdCVjG9ORoL6rgZqa86SlLx+OUC/lIzyZ1CTYNG62b
c3nFGayv/FuePh6kg+NJrTg1GhQWBiO0R6BOPJWm+bFS9nJIGVyP00DAaZzxTlstLC/bYOuR6pxp
cX3MBoKpJUOoImLObYFO33Ch4fOyFtzmFiBcyaz9yljWtNpHBtkH2QafaZOvyDAClGaLODmL1dyt
0uuC2fg0SkXFZxuf4hEZcJzmgCD7Jd5YhpYvQVCb0xLicuHebbRvlssUpLDjhR0w7IdBsL2rrNHc
d27lgPvziuuCsoIq5JNPbeabuyQ8wC3Xr9rR925sQWjQu03JU5H50cf63dyua97MT43lrKTSB/K6
DXEbiCYWAN0k92vjRkhFYUTuTAtrD2wommv3t5+qegurmiSPLPK9KU9InD0njdGRJy1xczsrdB+d
QoXUptC62TgcTgwh0TUL3Clm9Zi6z3yT/ftCuZXXywyDucY+hBC4rxwRAfM5VQl+Ct1mHlm269BE
y2ZSMmqm/I2PUP/++/WX9tFvhocBwl0wSK4Rfls/lID0O5HMJ4yrWWiy+KCjA6ufTSgG+gcTLXhK
xPfOO2frbB9ylZwqyN7M5fBzq4nZb7bYeMzlD8B2I4QpRLo0Btcfv3eq/s5UA1ytkURZ5efY9Hcl
M/eAQn/yxonDwUf/m7/gOIaVX9tRzhKPyIV1Kti/Bbmm/vZZUoeUdSLEZ2hwmk24d3G0c5mSmi01
+ZG2k33GJEDTd+tTM2CnOkRlhm+tTcb9pJjHHYo4Ts52S8+S9dnH5Ed4ONFov+sTLvmaWT7mBXlM
Gn+33tz+fUQztrU4nEVCcF6zbkvBOts0x0Nt58Zj+zHbcnwQuglvfZXJpVciULaWv1grGZhyaI7E
kr7ytj63FTfxorSKMxyuCB4RKKAOA8CcG2cl4+lERdRD7GTJAyuGKRxTMwvKZsqOSEq3dKV+WMXl
jxl7hLZn14hEvByWXtWhWnVWgz568eB4kYd4NGG3vfCH5eqSm2LDD24gdMjIgoD6xJzJNaQ+p9zO
fIBUOOX4YxTwGWNqDU757N3XFTlnTQntIMJ9l1qWXxL5p44N56TRTmMMunFTKKyXYsl/lhwqOEpS
uEyau9en+N4TaQuNjN+1TJuw8ib7xednnb3pnZW/6jHTRbwRYASdHlmV34vGE+e4Wc6OMTxryqwP
qzEgM6ZzeZ5MZFQClhOmEVsPspTLgmtdqDs7Wzm3hrpM9m7DrQnXFgJNwYnRlJYf5e7gnyzLk7vO
aftI9iakuHk5G6I9oCAsu26krFH0mMl3GSYwdotw6kDoB6ZJCL5qcYspzBOZyaSGcnRfR3qu9Gd/
4xQCFMLA24oPVbLJLbAxBFgHUhSqCRMTGhFGIrjY+XFI/NdlAYZfVeCjTGVBoIOdChrMPPBAPlSu
VK/9lPEaXvA8G0UxfXSyhgqHPxfkTnL0B8u495V49s3yxOu0etKkIfngqTAgVrPrU++PN9bPcpn/
JMss4BDyucdl/41pogi8mQwRVPw4aloeqBqM6zXr0we7mU++SVSVLNRjvRr9g+GsXNTz+zAysSon
LFVOY0XBe6FAnRd9/OlpFydZxWttEkBVeYZQvWpVuEi0PWY3rCOWXA7+4ri7ts2MCKgzHFr3uMIG
D3KpIUE0vJGZjV8axYej9PSv16HGI8xUO0i93rEXK/v+P+nYxW9rAhYqK25GwyXPSs0aNbnUzhRj
gV9EOK/ByKs8PjX1HEdqWq+jMF/t3u9C2hBlUHYmx3f9n4lIj+astOmsYfx0IAdCJQ8GX5C7dvz1
YDTDeyscLcgS919mNqAIxJ8hXAd0mX5On3wD35Kq8ddaWD8n67vSkruXuNvlL/+wTMAelivNKGZo
uywGJg9l5z0qbSPPhc6nqUt18Tx202UvzN2MNlq4awiPat0XgzscCKhSYmfp68GScHt93qSc3Iq7
aP/I16x5LJr8t91w21SQJiORqKtrZyfLLdTRb9e/LWjoI3AMictREc4tGfLsrvjrCV7XUwNdEt3W
OfjM/6oX95pv5a/0bUVFDwnYOR+O96DwFAR88/A2u+YXb66XEfDxPseZ/aeFCYtmeMLjADxzFlpo
JO+e1mcPgW7C+7MEC04K5d8A6fOeTAC5zvvYNZ8Fvkq0byu7jBIPv3Xn+MUpLK39Oo0M9bhsWOhy
k5sQ6jYbD6cNN4s0xFDc79cG3L9ml1e/ltVfIkh42oqGmt/WugOS68O5mu+Dt/wyNL8g+cACR/Y+
POPGPHVc7Vpjqo+uWxZ7zd9IygMF6gZ8HnOtycWs7UFtKGUtberjaqb8JJbv1IcTT3HXabLG6aj5
HYFI981tzekg4/hvh4kwSouvZV0foZk3X0OS/LEHGuRZLf9aUneLF6NYzb50noYKxRujSjujRiq2
ihj5eReNQnD6FdsFvXHOFmEf4iN8v0wG67n7XeAFEKJwudhWmExnpR+Ejp7lAznpmGdvPBeo+Kn4
1myi4dyBaPhscNKWlfESS/WiwQwi39fhg9087BCguwbrBRoKKE6J+R3rMsLASotrj7/CqmbjxZ64
caxmhv9rK05R5NpnCJy3bJyiYeTB4Gucv0obb6Tnwfxij/U/9s6ju20m+9Nf5X96PeiDHBa9YaZI
URJlWbI2OLJkI+eMTz9PlfyKtvqd7pn9bHBQAVQgULh17y/U03irVEm81UsXIT9i3pjFKgoakO8q
EDut+04C6GebDvcJTsorUi8pStmIrLJVLM/qJNJfHiAynKsWeG77h+a21QeK6JFQHQu9Yue09vMw
adHKMJXi1g+6QxfbwypQABh3vpd+iVTlRvOQagmdOdjUGbHQWLQ231DYrnq2NOv+uemi8NBjLVuG
erm3QiSRXa0+TyT8j2VN/JNMAyF93cTXjkH5IydfAY5gMPv0YOSw+iZSUPc17L865PkdWhdvGK04
ZJY5g/uOiqfQIJxQzX646tGHf3K6emmUUcguQou3lZ6Xa8RufTabLkmXQB2X7c8hAcCTY9yESMnw
5I1l/KoY1o1dmsGPnFooSTuwsZr3VQkn4zia7qGstDtdLapnimogmuIB10izysDCAENMAzRFYyc3
Hhy8HBx2wMAr7auKLfh5HubglCXpsQO5o46kc2v1CmPrzIv7Qx66j5bie5swVk3Ct/6qwLJtV2Q5
Nib5agKFc3D7LtjqRfc8ukZxbRo6Rc/Ki7dAPNJz4X9HJgVPGeqpBPXWAuTfUxxSnXLg2S6GAZS6
hsQGfHwzW0Upn5RQZK6zXaopPQm0ASFCq7oiCrfQX63iXWOkL8DS3Z3ZUBRM/Yk6MpGL4hHMNLCT
rzxxhky7+DhwMZN+gviG7FVQdGuvvyE0UU6IMT3MEKP2AL81mJTocyhz9xSwEu0xNOEdYFKFReqv
Xfmp+tgkwY0xBg2ZEt4Pefwz0WrrpDfpxil7qNPJFzv1vO1cdidKP9VuiHIc22bEtXAqEnibGiYW
q77qRN4CWyZrrVR9TLHAW6H01VwVTvHg6DUVSWglW+5KgHuK76S3lRLcOXmD0ZURs9aydQLJNG/N
qQnW2E8fyhV9xtbJnMfJL81l5CJiIYipQZLWuwpDbEgo1b4qQST7qfeIAbZ1lIfWYtGpcv3nKPTX
gFN868OuJ2Vojmv7DisOFe2egpKHu47b8HXGs+ymOgxtylfcvZVZi252iXoLWfgEkJRjAFe0UHYF
/LuojGtDDSp2KKSTevWhhv6zmvuuXlTgZBZNq2KKOMSo0PnsYxygdoUdfEHlJEXx2UU2mU33QJ5l
l/oeHFtW2o1Sl/danL/0k0k6sQBT0UzCQnGK4StGmo1ul/JsDxQCWyWYDsXgkPj2IT9V/qtW4W1i
uGh/1ogRo0+zCE1riwPUahiHaql7KDENJWK42s1Q9NcRqyEBYEYQxyvIDGt9A2j1R5ywLS5zlL8b
VH10bBnX4DBJ2g4jDhXUbdKWkK9NoN6VgFotBBmpNYVYC7pgAXFwxTJFwZbIKqEIwMJi/wnfcZFW
QFCo4CBMHAJKan3iFlsxf6RFNK1xaio3WVjc+V4zbaMRSniiaCTcYMYOiJ3y6Lg76p016DD0iXT8
slRepNc+wSMUsm6rxPMPpAzcpZXjrRS33wyqHrvMo7RYISgIx9Q+xkbZQdXGvt1Rq42iuD+zTENz
2/GAeaIpDKqgQQ15rjp2yos4iJx1ga4LSJksW9SuisB0ibvXNGBqRniRI6AiKJBuIcokFGWjAYRD
40w3udEfp5iYAT0BdFSy6S6A+Vrg+YU0K2SBZpTAyEU2B8Z67IFR6qjCHTOEjNXW3ljOUH9RLUoq
FhKtvYrXHGrV1bWTjmcda7+WmGSfo2y7VWwNxAbkoCH6lopaNJIBxkIBGMT2P9xiXxGiFthcqW6G
ISGlj6Vh4jmRoX/eDe24jKL0h+51r5kJ09xvJ+JUQApzgLkgWfdFGZQGt4z6FtfQJ0FLw2UdjFVV
8SSMbYQ0NPxa9tXoBJrIPA72Y4DUDE5V+pbEFJjm1MfA2BmMpR6Ry/TwYzlQJCPLN4w5nkjjlVlG
5jpNxsNEhI6s6IRAcs+LeUBbNM4b3olt/ugV47TuK20EnPGkViXbQjAYJkSUlZGQXxlAoi48BzJw
ZoCZA5lNeWDM7xKdnIfr+ulyCJy9NyAySi0CbFN5NBAvWYIPhlFD8UIByKH32XMcUpmBRNna/IMC
q/AWtd6xPsfUGtMdO45lENrbdIpOyaSdwoydbLzo9QC8LlbtKygee8sS9F8fa4Am7M4OpD7X6nmE
m12T3OpWdIWuyl089jejA+1M1dovcfEESvteN81m7Qa4CNopGJEo+VoWSMFX06l0M3udGActy+4y
PXya1YwKUdFli7EYwfp1wvZ5MDeBDmCPOnK5NgeQfUaATl7LItRlAx43vKEG1mqikJspaVHuxQoq
91ttYQ+ZvUgR5c6UBFNcMoQwVze6A5dYs3HVmMjO1Pld1qBngEMbeCUk1GqDHIDWsaCQ7c4Rv1un
PGUIO40vnYb7RFwCJMih45QxXOxsds6sivkyTCbMXMdwx9pp1w6l6WCsV+UIKzGygyud4lY0aiS0
dZWqWeVgDOB4ydqO2b61fkTs1IWnQgX+BeaSx35lVyzi83VbIjzQFG+s7MM1+9CnWNz+rTIPqH1Q
7klw5dOQ+1208ZYt27AF9aqsa6q000hdQzVCZzvaxjNGa8oJzscG/XUMIQFZrZzJeM7LcENcHG9A
V5Sr7iorUnc1pyAK616kpWHtbutkixrRtLIRLqaSS5ZBSWGR5uCVR96cWgfPyQu+AiXr133jvjku
dWjIEDe5Jrbt39xx2odVR9aRL3TJQn9se/OmcUIsOtTxiJDnvWelG3KtzyUWYW2jffVQ3ScCUV8V
xfAFaNRZ+Jb1BnUAiQSLqvVqzkZ1FcDXPZLOgXSLra2uDOthKF5BFQUpsOsS+knp5NeZVsOh0U4N
AHOduLMthmoPL8SAPENqCoMnEtfk2qto1YN/XfS9cWu45i5j92URQkEIqNaVDSS3D6K9Kv4DfeMx
mdgl5ymyM+6GTEfAPmizO4LWa+gqb1kNMNBI4i+ZxZLfDcHzUOO3YAECjLLoNKAIrePQMoyoJqOw
tLNa+BCmMl1nHjiGOL3XJjiJTTZco3S9VWuBZuAP1APSrOC5IuE+RCUMGv4i7ItdUXVgmTSThR0T
KxPSV6U39qIBzs2To0Axx38TKfrdOOVP7CxWQ/8ttyrEgQVZdBIaU1lqntzh+2DM6lWYmV8N0OB9
gxJSE6OwRuKr3NcpaJ9hnnG3gu2naQ50NBIBhkM9HXOb8DasqwczsKj+QqkhCQsw9CuUdPtqMEZl
lxkVCrHVRCo7j5Y9unJxox6axv3axmF2xB2Z/Y/is6gjhq66eMN05no24tu8RzjNyX5ElD+WlZ1i
Q+plKuETeHt/KPaV2uxBoeFCOjM+6SKPRM47sQGzFtmdn7DgoISi4riETMRijO3d0ILsQzGF/T4S
ehyaFesKxcAvyDghC2/d5vhysO4i6JUmvsh7YEmhx0/1kH01k7Gj8m7iGtijfhmlO8UunrQCnLrv
k5FVsHREYsd7yOK91tv3DrsAXJeBAgfw1DGXOCeOIKqbBPctNHBgMefOG25jQRPuQufBIFYjRgKf
BjMUCLgOiMdo0vWcNjAflBnH1lNBxmVNKmFeEcqfwW8hTzO2P4Phe9zeObX2xWpzAkjVvPPLzOYJ
h6WSR/B5M1PuUlLKGk6KdFAaUGXKtdsSqW1XN468nH2KcdbS6Az1i5d1q8yx966V8ZYYIoNfWcML
pUBsCy7XRsl4VUakYnF6yGBUUtLSUl5bYxTmu9DfVLrtbpUWfOOYPxcBkIRGUSGQk7dF4Vvfx14D
1Eb0U5rkHgaYO43loxLjvdOPFUUQgBdt8W3oKtAvYU2lNcgeIRks46g7Nrwil+jhs8WI23qVeDNb
qfrRMZTrIULj3PWyZ6vgVZoabAEL11+SGIs3ae9EGzsb72pr3VFdQ0QPVc0uGZ7ZJl83+H6AKIAW
qqKvZ2fEz6P9jfcaMUc8vjQ9REwLb0b8lxWnTEB1Wd6+D64aTXupImVVKTHwboWVMuQ2VBIWyKLF
pR6jH9zj2KazcUDWEARZRunWhn1eoz2+iEbUDnyng8PXf4txCl2mOU5VHYusfq5GmLttPY+b3NV3
2EMg4EwpHCHPh2Lwd0rGitnnEG75R+qzNoL+FrI6RHDcLs/ZTN1FTxuBnu7uZ60Kt1TzfoBV2Cd4
U1Iph1iMt+SiLOMHfjLSs2AXgPryZQkhlhyrJ8UhPNSavUEW3vFZV1BNIeA3VqB2x3WlEHc4Md/s
kBr8po16qxX2XjeqmTjV5aYArrKgsst/biKYVcl8RGBFoiG/l790iyRvFFAZ6pPhe8N71bFdbthZ
+Wp34zPmdy1FajlYTah0VuisgNskqH2tETzBIHBe8mCRtuoMsjT4vPgwPEmaF07ANiCKzpCJTmnU
cwd0iGQAHmW7BMOZ4bVrt+Cltfx7NXUvOG19cdhUKOK9TjDI0hYoV2avYSVoC7MaCs+m26LjC7Y/
L9zvU4fXnp0jYMUDkBelQDNNxAZo1Gq+Q4Dn2pDJQ3OV+eNtQHaXSmQLWoz9NS8eEFI/hG7LMquC
b74JwA7yBJuQ4rHQkSrQjHAjVOygtwFOqZ35KRFwW1KDgtiynHkR9PVtjl4196b7dUzTJ8CjWdL0
kN3TRY0KlJZ7VFnmZ3d23ibbwKCC/RKCRrMIk17iDMRimr000/TUmjzjJD3bJc7Cjw54/wLXkGgg
l4BPKiah3MfwmExSeIizxIsJFh+W0RnR0Ox7SwRQrlrPZM/SRNqidhr+ZF3gZrxdPfTlArlNShAI
3XgwWVCkz3LS+ADQ7JVXDT+VNrzjDftm2SOQ5gR/EZgmjtLejJN/mj0UPbmxXq3Wf7Vd7bGdyx/R
WAKqI88whvwY3hV+eOri5BpdHwqnZvQNkeSFUTU4roOJ90osXaquX/IaQAx4ql4drNzwYW+W+th9
KUbsqoSPbQ/G1NTR0I+gvOtWuPS64oUsFpXoCvo7tybystG6AOcrcOffK2TkkeC3HnvXHFcK6KAN
4RLZcaNeNJQlhDDAdQGGd03+wxpdhRQ3zM2OCJj8TnvWy4TgcDJY99z5h5u2x8QXQ167MU1EH/wU
AamxClhW+82AM8LaViMEnEnyoLyRsw4BsEWO6vtkosSilVO5T7AvjQuonnac3WltjemSRx1/zChY
eIAT0gyWi14hao+Uxnkmd2PpvCbAzS2Qf2DIzc+xaYGCre/I8aItkkKNx0/vUNk91okDehiqdwdI
bMuqPMEKx97eZjms0L51JmoCDXy5fQK5L55T4Og5ema23i7xCSJTAuc9VXhWbPIxUNKRDJjI7gQ5
ewqkR+7azv6ZDukh7rtii6DbYTLfLK9ZA6J/0yggCN/okP+qj/GhrQU746HoycxUEUz/XmuQLkBj
s+qtfeY5N3GZIVzedZQwtGgTluYjKSxt67jlTZq3b0Y+1VDTlWcXjhpquPkGlvN92JebyPpJWYW8
N3ejuOF83T1FHbjLZjryL56mHtDDhHQXTKYFkIttZ5PkRsfBgNy2RyUDcnP2NFJfQZXvZ1er2aIq
sjdnSr72wUxmair5RixFGDnjnhqnL4npUZ7AoBKZq97aWnH/Y3asO5wSv2PN9Nyx08WgatND+IZT
OD9m4q4uwEGjB2wug1WRWY84BH6jOoFhLyHnpsUUdiGIdX412JTvBECvnk9QWRHqiMFmoY2VxGl2
AM62T828PZDnIiFpQsjKSjY1fchbbrybPVTSQQmYECdT6LdztEEnfueS0ekK7Roc6Q/dJRmFTQKS
9ITpqfivVx2a6YZWP6VtvW0tKNxUUZJVPbPWTvk3blIwopm3gbphhP5r3+JbqbbQnPPRuhr19BRY
1L8gnD9bjrPC8W0nLrHCe4fkSg/iYd2HOeT2azUIv8q5o0lCxDJYKlq2QDAE5n0FMBBgwBlhsXqD
WderXSPbXpgI39kROhi+2exjp1q0ZiPo0VTsq7D5maGVjH63vQMbWqNMTcVwhoMGWyjX0XFRjtA0
zp4CTxMRX/K4LU6gpjl2mziNXvPUvK3RZ4LG0d1R1URFp+msjZHCFANgDo4pcHjVjVu3IX8Vjlft
QBiqBVdxnA7LLkGFRRkHYDwTmJu62EXQZpZZPqHEFITg+Ix94+b4xY/wLCpz0pelKnDwxA5BBjpt
eKp6pG0b0lAsn6z0Ey+3ekSAosLwFfg8vkINUDfw9N5aiiz+fz3SAtGLejr/CKLiT2lR0/xNhvLf
9EgfclTC3v7nvn1pfzT/+J8fmAe30/7tX/8g50HzpWn/9Q/Ftv8JGtfwHM/0dM11rL8kSTVH/6fp
mY5nO5bu6ShXfkiSOto/Dct0DNvAX1PnigZX6fBf/9Dcf8I9Bp7iaboDUlV3/l/0SA2N34pdBVTQ
XPyWQgVV01lhNQMfC89whfpq+fpyJsHR8MP+FwmiGjpEYv2oqAtYMMofxiqFTxBiVMTGRn8YzApe
0FyjsCVGVRd0tBzVa0oVcjRNk1+jf3ftZfLfXat5L1FQ4J3Rl9iqigNKjexaL23ktKqDIw6f+mKQ
an9NBARh52yyES6sj5cDakC/NyMzUw5FQrXVMx4D0txHIuxgqYhmNeXUl4GTscRX5qPutG9J3g43
wcgrl6wWAmjxJpmH6dkqKyrwmvfYB6OAwbbwg1RnNnGFm/3DRDrwIM9swDCH3AcsiWIII7Kd+Bqi
KqShcEYN1si4TsT8Rsw+BuLDYUw1p9popqsdZDu0uxsFrvP3kozAborN/BhjnXNMxSH0Rwd6KhWF
TwOyKQ92VBfHpEwocMhTLEwRDCXBywehzKSsgxCbd+nQjCire4ob1GMD4FCnUJzN4wjCwhN2DtoW
vkjz1VMr5Zb6QrJNKLkuRmleLQ7S59h3YGKSOydma4egYyHMhGpIFaB327YnoPvzKSgV855cb7PW
e59631hb92GA7EtQNg8VNk0rFbxpf06SuLlih+TYEBw7NW3P/B2Ie0TsC2WfPIhnBUZGzPtVzMOx
LDj/p4vkB6VWvzPqotgPo0HS0oo6MBNu8vtB9pW6g2vYx4Ds683y4dd37hqnKe530NLSm9qIwnvf
VywCPsHuNe3wfoQBCplGRGr60G6rpCURqmFoVzpDv3NJR53Av9hUKObirFOYW1okvR8ptFK5HD3Q
i3mlrgqkxIAKNfFXeQYD/ddZgzrie9/lzDF0fRenoQ2mrI6EOjV4gdCHly3bAyniLS/kYNej6oqm
b1hR6h54347Iyc91D/5gVN0zxlI1r5EsfgtHZC6qMHtufbQvQxP2n9UiYBQYibki606JoDOxjC19
UEaGigQDN32xKVO9OIVTWJxUpy5OkzhUzoBwlleXGzlQuxNZbzmshIhAuFVJYm+8rvz0GdlCLBpK
r4KgRDPPezirBdDjK6Mrnnk8+YM+mnVu1nfNvNfwMD3MVmtUCxOWzyHOU2HzhpoFJRohBSU638fj
Rvtul1DAgdMR54dss2C5xO7WUl6Bko2IJ/rGCR0R+PBOOn/tCVaRJ4wC1C3dABU8zSrRG7MSwGdo
vbwfcvZCoxf93hOQSSyqeiYGYeqYjsvRhIiMym90V/gFxSCh2R8NwW7Eg+DRauqTk1fbRKwW8sCq
5x8ssY7IZiYXk0ubL/DGn3Ny6LWGU0uvAS6scRjhdQMRCqyk3aDiF0bzPeXM6DFzUc9QLZ9NH1py
1xEUwfepfT4fYyB3j7+9Cv9GkZkq5qe3C2rMuulZNsaGNi8sVbx9fnu7OORt0IsJ3R+JHaV7CGwx
agBCJEzB2PCqTXTa8vRz+/PU39r/dvr5WoqOVDvb0VybZDofyF6fK/gRN1kUoXo7IIiJCqhfTP4a
SINxkgfNnk3WsCw55il8Ofn1g082SOIzxRVXjErtU1Zg3uWyjysu/ZZOZWwhr/jvP4Mc1HWVkyCZ
XPZXTQ94NdLr+ujbIX5Cdlu+BEl/FYxG8DXzlGiP50S2CWq3fOkPWCwkL01WwMqMCndnp0nzVVGy
PWQ+LDna+zGY81vFbq1zFnbXuGZ0T5MQHYc4bAIzb7snih+oqdZNeJNZTbCrA0ejAKZlC6+ewmck
rCb8mkng9yhh3GdJdeuI/gYV/bWazf6+iqz8UQh6yP7OiwFbYm+09bMkfNbam2EanSd/gjhEWZm9
u+gOenPfxiXyy57bHlpR+POHIHo29Hj1X+4+V/989zlC6l03DRc0mcat+OfdN8eG26ASH73FWoKn
LtJEGIUk8zPuFTZlXZ2YAeruuZtdXuXF9KymgNIU2C3HGdHAM9YzjxMP7Aa3FbbuqZ8ca8FbyMr6
15nswybjNskBdn7ql3NH5IVAjYtrL8MYRtzWRs1//G8+TvapTQwGvrtzLIq0Y9cNR7XNrGNSuzFq
SnPwBJfxxhEPt+VbtxUaW49yKlDAX1N7bG0uUwu2929oSN6yWdYebR9NFYQpwP+ELSJiGBMrc5nf
utBEeSQ3Q2yiPC7O1NSkGh904a+zP0c/z1NGKFFgu96vvYwWbqNd6aT6l27uqUdlmn8/eKW2jyl5
g0n9o/8yN/FL9SibtlUccYfwd1EykYC/TLlcK/usIr/RhxR5GHGpHJT9ny/LPPWsJPAg4ZJs/Dmd
vvDyjEGRs6eVKYuopWASlC0AvgBIFqjiRYQ2RgRbBZ05y6vPWpShRm3lD1o8xjd6qOoPH63ZC4yH
CMYPFdoYkBMtMSZbVHHfW//3183iJ3x8yuW6gJ8gWx9jl58nxi6tj9/MylNnn5SRqI1FIaKQgbkc
LcSTMscMrmWfPLscEjkQpADIhZTiZeDT5HD0/d1/fpId588Hmb2TYZgu+xNbMz2x6fnzQR5D0qhh
bShvUazet3Pt3rlOHF83iY+wpXiiCQleu9xwoYLY0TUG2b/6Xfqbj36yGojbVvok54/gfH6bL/uN
wHlN/Zeo9s4e2gGCHJhpR//jrn0/E33q3FB6wntm4YUNOXF5j8lheZB3mzyTE3k7kmMyTD5Rdr5/
ONR+hD4hgiCJRVBcpeSe8t7LD5UIikHAoyEjCfyiqeZuetfCKZODhegykKulppAVh8h6RsZ2iZie
dUirtrkZ9KFcImSTvSLYSe7SHp8zwuT1ZYZtvZE/b0hd7x3DoLqu2QRZl3Zp/JdowMJE4/etpvgW
xWZX1y2ML1xMOv78FkuUnBzWIPdNgctgAcdGx2Etd5HgLVIyM19kI0GPxSqVLyX6GPfR9NJnzsFv
YmT07Zqo8KNZ+iq/cDz476NA0+s7D70RlfeNNVcooplpsGtKVT9a4swQffJM9l1GcapWtpd58myI
hjMw2Og44JBNLl4fN9jYNDfJHPw6yAF8ckY2hX/1ySn4qRKdigG4viNu0+I6TXTKj5Gz5UQvoWj4
n58U+9+fFIfNIXqBnmnhZOKI7+C3gCuw+khRx9B4s3JMF5oo0hAI+etgNxF3qmy3rUl0WFIPRa3r
6tJV5Xwx1FBQGxa0KSVKzFPSwLE2ADEjGgWTShxkfxTjzecBAV1+GpCjo6hx1Hq0Rg9Twel0jpz0
hL5cvIr07Kka0dixCqu5acauuTHEmegvTHtC20TMTWLMXs0uOfRmrz8g7ObdOk50qIfSeDCSyb0V
YxXEuMtYI1qk1PFpS6d1ASZj3+DcfZBn8TD9Oks/zi6jl7MA5vUh0Zt6+5+/G8349wfAdVzbtC0I
hKSDTPXPLyd0Qh+ijFq/JW0+N4D2Swze4DRep251i1NLjxgXrfcuR0P8pM4hAweGiyjOe/tjPE6i
6Wpw6v0EB/XawNK0305e8dvHyAH5WRGqpytAEWjfljUabMWsfLP0/FyUtYa1+zGYWkALdWDcjnpe
PQ/ohy2RN1LvVTCg67xQ8J6HMLvXoxyrEzs0rpEtwgptiOt7I8vj5dSEwbP4xDBxhFn8kQRocnaN
sN6aCg7NpD+zV1NFlHkcpifUTED6U2y80lLbv5Uz0toeTmkMCa2Vt6u4PVGUV4+OvGeHagIVbwTp
pvsYuUws9C6lto9YXz4YzZ0H3SmF4nZvVl54rw+AFCLPbTay72NGO1Zgzkb/XIn9ozUj7qj7fiSE
oeo72RelQCoqj9jPkTvO4KOds1O7kxNlHwVUxLC0uLmTA5fPQlSfJSoHOaI1SntlgjWqWjc/dcHI
flicOXpWnEr0yQ8aHjmf+uUMOSiulFMvF1niylpc+fGxcobsl9P0aHz/WNn16fI/P7YBqP2f73b3
3252CzKZa1mubdks+can1b61IzXGpM5/peYkgCQ2cvNzxQ5dZZtua252kM0KGaqFVVOqLGb2hNQy
GP40keIysoLv0+WkUUySMy/T5UfKpvxIlG9vUt3INlHcTqfINEod/au0O5UH2TMPxnRKZLdT4hgX
DCAaUl7qeFGLK+Q4WVugr3APMDyJptP78K9PgejbL+o6syDsrVGn7VoyJl191OICQL48lYcGnu4h
C9ayoQ5mDWD9Y/JlGly8+ki5zUO2ZR2VJR8nu95PfVSeNq1j+Bt0IovrJqcoWBKzU4rpi2vZJw+A
jyKqBGIOAhLHkmLP3g5b8EmXOfIs9NpfnyCbMB28q/98A2jmp82/o0KGB0ku9v+sUDjk/LncBd4c
W17ZKt/RXVq35C6AdwrddNzlqKKKN8vlXeL23nhyn2VHlJdMle+UCUDRCr7Kr/myT145R/N46l9Z
ScSnXj7rz89//6FR7Px0+EqTMWvQ6+fQO+dQNavb95hBBA5swS89gZslt2V8NDt9OfK93CVtat17
So+iolmY28D3rHvoqfHBBuyErQGjozZa9+ICDP6a9wvIuHLBMMMXavKtjG2guHQrnhkM1EX2PMgq
qOupVuyQ6zAeQhiw76My834ZlZl3OaqKyZ+u1RI1fyhAR+3ncvzpT3p2i4Z0/n5Qgv4NwTZtL7vk
IEX6HgnG+memNfltCukRdRXd4C/JMA/axAZ+SyJyjHsqrSiiWDfVpHYHpwGeaTV+8NwIW18/NJ7m
2QedXBVbf+xCZCfr8L6vjPBeS0BSBK1yI7vGaCwIZMsQfYCYd1yH2JfXdhRikXdYWlrh3VSm596g
w+PdlFaAcLM9p/A7/xoYE8+8Rp8anUqmXfrlh3Rt3v82QK5wXhiqQgARAeI/oDRLdiMhmkMp8lZV
7Nd2csanqS9Q5oAst7XLcnryO2jmnTuckzD8LwuhQw3nj7CXrJhqmqppaQ5lG8P+lAPD1UEQROfx
+1iT6Rd+qlCcbHO0ronT7gor80vwgeZPow+9wxyr/T1p22aXOGBfZVMe+vILlgcVuvdM0CPuG9PB
SEo2Q8TUroPYupOtzs/7+z7yfyZp1R10xN1O5FZ/Za0mLG2KYUCUWuS13nNVqYvgV4iQyvIyDzoc
D5bX+evKE+aN6MAThIFJR2OwTNWVjLuKP5to66Fi4ZQbyl7WtZEW9zK5Lw9lkt0GfV2eZMvnK1in
BgqY79WAuLYv8wttwgSdAPXKRIV0Jc8ye3S/VFN9RA9gepb9eDehG9X6LuSx8nO/MaiEQzFUsUFT
A/+/RXKWqIoRMv5VNXM0lNBMG4UIzzUNk/zmn0sbOlpNOzV28R07K/R40Crbt1l3AkaZoJuPv9R1
UNQjQgFCjwAV9L1dNyf2c411JSeLZjYAUEai+JyqOI7Bbct2eFeEV60yZNdOjImAk2fjPS8LsNxR
lL042XhIuhIAP34bC+zRdLAGcOxzFZoLOcFrkvi5sMKdqCsRkVTAPlxAG1N+m2ONi3THtst8HTQp
4qY/dCqbq3yCAj+LV8/lAOagOSIxSRbsY6DHxU/VxgAfI09be4R37bno7X3u17tMH41H3COK1VSa
1t7CyuKxtd0jImjluUun4Ry38MIaLOZK58Zx5uTIr5Ic5Zk8uHMNxD7u20OBCjJkP0Zrr6dChL4s
ut1i20zh6UtaNv72stGWe/NLU26s5b77Y67skjNs1Ch9q2/3TQnz5HKY+xLFJxQfsJTXd0hZAk+7
jL63nZCCle2jqBIP5s0Mea3Ls+oa+pZ5I7sg01cHtR2vZYs15ld/X6jRZoqx4rv0ySnUcJ61bmq2
Azne+ntsqPkaToO9N3B7BdU1Bd+gAxhLcpfQZKYsf9TAYsn+wveL/RTG8ZrMXPjNKOCcZrbm3Zhg
RO80s31AXhLXVhIkm8TDpy5XHPj2+hRCEvGrUZsOPfzi+9zAoRHLbpmwMhtNNmT+yAzdUIzIBqLd
pGr736YF0aaKvfAdV4ADafCj+JtSgaFS0v70SLE2OhgbuDqRg22LR+63netoDGid5LPxHYZHs8c8
0z3Kg+LO8abCvXpx6TND3O3Qtql/zcnTVD3y5FkfV8m5n5pyvqUCgUoz/iSnau9DcLxXce+RGBWH
yVKXpkkkcumyo0ZdTBAAwTUX5vu00EDj3xaqR7IP9W9NeEUDqfHQtS9HHCS1sfK+VLairm2jpKIr
muVs1js8kEK2HTTjKaceWEDPks3OtbSbXjWvZSsJ5+ILpFDZkAe82WE0xM5t4EU4kmWYidgknTu0
LBeyBIaWNeHNn32q6Ev+T30KUDtElUSt7dN1neFOaPgiyzorwbcuyRIM/nplrekhrxQk+67tWe1X
qZWo31QUJFSts9/+nJo4vH1MMdWq+h7PlnHYurAvqbzgreaKQ6WSzlXxVw+jNMTRrgL/JEdle3DH
E5s9c6/UOhBs2ef1VohNZ9IuDfBw69+uqxQkX1LozMcqDNMbhOufZ8dTv8Y2YZqZkRyTzbpE88JB
EWstm42eRmvDHfzt++QUxJme9vVBNgOlekIzuLtB01f7GsK6dQ3rR+fDkTMtw7qfrCq6Lm3tSb7F
ZBe1uQP72+jGKTznGCTm2ZwA5S/khgxDexUQKrmky07tsi2To3pF3ujTfg3pqgJZ0ci98maf1adF
A/yqisx9OAI5E7Y0VCObgyEOQVY2FAw5m4ukYLXzVpcueSanyRmyKQ9q6zQHcO0NhLsY0bqgQ0LI
hy5YFFH0ZBfFtMBlcsYyLfC/etNNiGLUk+pb/mH2EbCUTQw+zZVjq9leNos2x/9c889xHX9DSe8l
0bCfQSNnvPLCIntow/RQp/30LPsj0Y8/79/2O+TUryLUcxayHDra0GpkU9ZEZTVUDlzKppe+bsYD
blb3SqMa1+gQFhtefjiTiObl4H00cZbLYC6ZEQhXpgTkPqb32XWlIyQc7f0S5mTsxWjZjWa+Nub/
Tdl5LbeNdd32iVCFHG5JMZNikKjgG5Rly8g54+n/gU1/ptvdp7vORaOwA2i1RAB7r7XmmJp96NmG
Y4rdFe8EDkboFqa7a4lMXnO4/EofFO96JMFaUeN6iSYtfy9U/RDwZn+ysaC4XT5O0/64PKHaWfSz
VNLx1An3QUF16b38Qcug5YSJpW1FHysB5ViNCn8HiiEw1arnxsgqkcq96Gg116B3wR2wK2dzQLLx
oQ+kEpIICSzRZ5gKGQzrSjnsX6alBiXJ7Hxmfi45Z324jAT3sI91UukhUjVKBbXGf5IhJU2DxVT7
4Lbm8T/2k8YUMfh90aWyhadEypQVzTANdpV/fUOAAkyLNsUBAKJUO09Yf+3kNgC+pwUKx9s5RqfG
rrVyeQ6GX0ebNQ3dJoih26E08lUITAKPBr9YtcDxboHofGrafDcXYstFwXy+giIZL8SGDCvDn6Nh
m2RnOMdLUb8g6hnEWVM119JqEBFNFQ+i/14KARL1Nij6RU3EfZojd9dwrC4ZpNWRYvxrFPZgj5Px
TaXYc+MHiUSIqxzenG5EMUiMF6eq7jZNGq32kPSUmosFD6sLeekaSnDLj4m++0roj4zGffIfy6k/
mvdP5j2FsGVKidw/FMHWvtZC++j0Nd5x5CWToDsrUtS94itTLPSQomdHipw9wl9/IUlh8lZp5WNQ
EeBvRIA49Wrv4vIunSl5XRx1g7Vvp8pb3trDm1YZyboaSvIFU1NMUyll2ufQIbBJGHBkIRFyun+X
vSG5tnkvb29fZs3M+7WWsMcVU8Shnr74vpldmy6Tt/f++1zxmbebRjKy2+eF2RDMqxFtG5vU6EIk
WsG6Efut3IE4LQ5qEnwZE33YiZbbKfbJjd5EQ1zjW6660WoHSep0zT99Tp9G8n8ssfAZ/9sNpKkO
URmKjLQpLPfHriXqoyqBMZ9/qX012RKX8w+x7niHvhqSecTm48EAWlw9iM5/GhYDMJbfq0rPoTew
0axxBDNxURCNqCwx8HFttCfTmNQ3ygFO0OW2yY0i+bNArLFvS9tYD4qBsqHvDawBHIz+NChhD105
mOsibF4Dtj6LLPAp4BlH52jonYLR86i92gCbtqLPnOIDIeYYe9ktVqI1DkjVqbWjtqlrc56AWVbp
gF8d/Wz740L8UMjAU7CH2HiL3bKbNf6ZVDV16V73JGaUekwCB6/qjWgWyFS23RToEU3sT3G1iYJu
hWo53ecoAmpWS49mPhA1LGrijIqP+aIHqgMsa5OaD2IITdQXJ0d1OEzOTR6Y1nU2pNju9L1ywYME
xSPBnYsXYUPTT2fh1Je5tnpASc6y3YoUh3dkQCo99k+Gr5I2mQ5VQX5J9LPpO4nWGMgL8tjOzoZB
chqlFgsvbhuoE7BBcilZKXhg7hqs/zZ+6p7ruK8OomStxhsM3/HSJVnJI10cJHyYosiqDqJ1nyFK
3sRVvz5DzKDuGTEhd/zs/lwUDztVqfxD7X7/o1s0rVb1D4SqROP+yBTPRzHmNt/vD0txVuiHtrJL
83F6WeV2GO0xJfS37BsphgmN7iArGcUyNtXtreUH/FKN8KXB0HKW1EX2tQB878S6+8OsP9BYoIyS
lBzWKCYxVa18SU0nffcik5J3Eh7bXGVDrUqadRjU0DqgJbMOgVFlm1TBKzHCKOnBn/rEQGo/mT5r
wBYCBhtwXDXmKVLr1T0016dgop32wLfgbHtYDP86ib3w1gMg4j5UK9ZR8ttoB0XGPkh+hRa0Kwkt
NoZUshWh01Go4Hwoajdfpp0VnIPQMLa53Aczv5nsRisdQxhJjhx8rlkc8PQpz+FwBD23Kihi29+f
fxa/jSXrvWR+e/S1zPZtaWEplFl2AGmemf+mgIX4aAITOhQc6IuB78TWknNtUZTkkKwEB9NpRtaA
fqnLMjokuM0+mq6OjrCw1A2IbV66tmPs8glUUk4H0bwfygKCPpLuzb2rMaNupQ1lML4oZdWsCHgv
CL7hmEc28tSTyT7ZUmiypRqtVWvBfJtl0EWXfoHZrxjWp4lQGkJ2Hh6JzCJc2UEMu6fVnFUYl+NW
SdKJo1cry0Yp+fLoOlaDGE++Akv/1o9G+plHOCgDGQLE5A2YqGOuFEnUUqhN5SLt0Kn/arPyKcN9
xFFV8xxXdvEECRCFdINDjRjUgtrCwsnBfoBB0eUpGGbWBCQ3oinJcQeqC7tcBJhwPscuvsahFh/G
Ik/x4qMed1lUMvjwhHSIH5NckXWM5QDVcio6xSGahm9nsoqMOse4/DZddIomj1tzhbpJ2uI0pFqT
ZXKw9YPwDZ3+RN5OnGM7nUEfQ90e5SCIpybA8n7tlp6ENfiIoYsb8FhBDv6mqmTOeus1b1V35/U5
rnOEeApgDeMLFpQyX1w1vIiDJ10bt3BPEkHnS22k/U4Zyi/3ca3UJ+ebXn0QfapcfbWzPmShYHVD
PyENyJR4+dfaSJCZmWq2DzrZelSUYcJKUl/5DzMwo1CWXa6/aWzPLh7xT41NxlW0QsP7rTWNsdIg
5TzNzBTAU79a09gA5ukzIYi7i7MmPDXUzN3utyIm6N8TCb0t10XhMabYO+QoS27S5HGoFenFsKt5
CV/+2ZWq9iLDw4/jTHrBo6PfF1oMImOaFcKLWIWFny/EaBz6wJurnOrinBIC8dFqFscnpUbINd3d
4tB2bbaCIfTzJwg9LVnVHhafVWRrePmplyaxAM2mQwCu2iTVq3R2dREH8qWPfZ4ZCzxjjoaIwJUT
qgJrboL30+Lv1hkPRrZqVVKpLuSNh9GU2JthcX0C8pNSCit1x9DfiJ57932qrxjJSQwAvuqnqTKC
llWbo41YB5msLoiRQ98wzfhz4m0rmftpJTZaGrOur0bsULKvNCiCsZndgVxAtM0iUQKST5EPchwo
t2N7BTVYblvP/q1f77XwkI3ZR+Il2oWXz1wGN/gsIi2ThtgJuvwiWqFrvSmt697iMipBUDBsWPyK
wdabrPKkMV6JZqCZ9SoMLPVBfJqJjcfWUnEjM2y3WrYK9paq6pArdktjL+tkVkoLLE6H1vaDe+/c
KpF31fF5XOdqoi3lICsOw5ThYje9Ag8ffLdiLYGmFzdPLprVVeMPA2hKs73E4L5mYgoMnAdq1OQv
cSfxF2l9itfUpP2PGLj+D4tJS7YsxdZ0vk2a8sduTKOu01OcPP4SQH7FIao5wTKuLlGtRtu8AodN
nVJ9EX25VeFgVmBRL5piYNSsP6/qJWU9ZE4tPU1C4nRE/+SARtSb+wm1FckZbJG6IBpFSYCl1dVO
HNwEIHFmQOeWpGqXehaMP/zpqp08HcQU0UQCx3Xi9H7xb9eIz+mH8v0/dq+iuCP7LWWgWryHUP9Q
B61Tyfbn76sq5crvEq17V9sU7zIPhbk2rSeU6SDOcj/mtR7I9QUyaogKmwGMXqxDVxgMkAeoVpaE
9Fp0NlFgHxJVs/ZRa7EFAqMtWybeA389a9VYvfWht/t59v8/r1PLZY0R5ErkKQ0KgsEzEVgT22LR
9PQw2onEpGhGeh/+1hSj98n3a7Estmd/TL43varkH4oldy7jt7u3syw72kO0TqbqDnEgXo+u2tG0
FQFY/ykeHSDykG51VS4+ymiQoIKm9RmdhrrOcfhc+za2uEOGRhqSjfk9AlbAX/u7GTXSLInBkeYK
j2QzrwBn9HH65g088iW/V0B70kx761nKrPScqiTjqM571BwteQvirMK8r0FqIJogeYHTuANu7O3w
oqWfuOilb12cpjtNt6dvNp+F0iB4yGy52orRAbcFx09LCkblnu0EP4H4MBnrs6X4CW5N3XnO7DY9
N05aXKrWgGbmGwvDCIMNzE/loewt0PJx7p6CcKqRxVH+g5vjHVtM7QnDIm0Di8tfVkZYfrGtD6m2
/I8/LnQb5fXfv/+qOWX7f//+E6IyVYtaEAA4qm6L4qjf4vujNpkBOGbyYvYsO150xdaXgBrMYQlc
pWkbdyeZmrvz2+Lse54OH4qW6CezZkH//dVGTUPknTKwNWS6ZDOYgH9ASmXJ3FIbZWa5IwiD1ugv
RWHmp8yEFoMM9iK6cCBql62U1g+iKQZ01Xkyy4aCwekiC3HOvvLHq2iJQ+/CBYpdoiotJb+LUEW3
ZI2VtcoaF8/LkFJJFpn+vJTreG9QjPDaTygrOxmuVNJ5myLEy8NvW6OeyqFA0+qW/SBu4tstL27l
oM5Wul7uvEZWZwavJUy68NfQSXrdDnmkqzN8UuLfBvxpirgCU55kJSanufkBbMKc50DTAZ16Dckp
J8Kl5ddZKUZEm0SvjfGGbX3rc4eC72mi1MuPtWye/ogDiOa9LxjgmFb6XvRkvI4O95BBrXoFWTYX
YrWd+lsUINKLF7pfdJ79R9Fqagy9MvuawBA+y5YPR505KgD3nSzrGPEZjfSCSClYmYRaq47q1AsC
nPTCszo8V/xB/Eg2nqSQQ+F3eLTlYYHbDs0kd1ZZnQwrN8zbneRKDU72Q7tzYtWG3PKrLc7uc+xp
tmiy7Xv0CTKrrdKvb5s4n+DF1sfyWZRRiMIJcaZPBlV95lBpDtzcxsq4+m2eMdkuVvDdWB4o+lEJ
DGNulqygtKkpDnLtGcdUz89TRe92KI3AmtVt5B7K1p39MS0sapT4Qh2HqaG+i6rSP4pDioHHoz2c
RINoIGFnIssvWYM+Oh27BHTRNNcKpuSTrhC2nZoOX6adXYcHnjiYpeHaGmddfBIt5M8gtYlDipY4
JDEprhF9FcsL5ouDnvus5XN7nqAkP6Tl8L1yW+0amQDuphZ+KNoV7PdvLXJut1aVqOoVl4PfxlpE
UQ+EXpMHLzfHiaAhb8UZwLXxdib60GFqeEdD2AmauNhahp1vtUyBIWJaTYpVtzhXdHSKCZ7kM4uc
98YuMIjpkybe412HHk+COtFgsbfA48+74GSNMVzq11eoSdCoOvIWfRt8huwnvxmpwte5r1EAwEvW
22DipqDLtyIM65B3NPukkOwPDIh+4CFgv6UOADY9V5IrZFfWxjZipH9/oP5NuWtDvZbZPPJQ5WHK
8B/lVREY/LQrKuvq1y5K+KmAqMubAqJ9GG9F+LqXUKrmshxvxatXjALS+Tkqgzi+jd6vFaOq0W8a
NcvP/3S9+DhxgY+dPC5QJZZJadFT11L76UzIAu6KALOh5J7NMNYFtyCWHTrdXlehvbJf7q556ZZz
zzG7q86mvaHYFbOSo64H+etoB+O2t7IpI0uTSKEMY06D0z81Tc+ilL6oi8NYK9mrYWRQoYoYm63a
WXi1b67R/hQro1XNazMacNzZCA7w4GcYEFVPYWcY68qTi5VXh9ZVarVLgFRq7Rm+vtb6YitXWfoO
EV/GCcpTAKam6s53VGPhZGb7klTmi4hy/5qaVOnPqVbrKrepttO/Zl0uPaCYtA66jSwZkhvaKazE
dpjssaZrBgAlKinYg1Z39oeajBfgovGHrBWflg+SCEwUtQ+JO76iWkMSaZrttbcQYSSO2jxBkgAD
1hCkkKW6Xdgw/49pKgERsUr/0S1zedU3er03O91aq1LvbB3bSraalPUbCzbwzi6KbD2YiAGxJAlW
GL1bj3loSAvTHsaTSlkwKcCuuaQhxIUwsOvnqlTZy6tp98KDCzZG0itvgQWBuco76Ys1jm/8n5Tf
WAAcrLGwPo0uWepN5m+xeWvXRcf/Tqun8XHIhuKc5sVHH2rKu+IB+K4we9gClu1fFRiEoj/pa2tV
Utu27D1Lfvc9Y+3Htv/cNceemxtjriFc50ilUUpVwZykVvRNL2BPFVHzORTghRqzya+BC6dONSRt
Vxepd7A9I1nEcuG9Rp350uHW8ylhado0hr40s1AFdY4FcKZFzSXJXG2pNXK7s6hm5YHo5cum9PMn
PPN4XPpa8mEU41LJy3oXZXhZWVFuw1CRrNtBNE225KxBDMgT04Bi4T84E6dyEnIqJt1OnelyrR7T
XRT89jFiMhbs8MXkLN6oEu5NfSeXj64cqNvGTNUlTnjJMwWP+IRJevqp+e/d6I/fUl7M875M5TMu
PelaCnV7rUueeoIrx61XWMVH5cHpm65JbftHo8rZNU/gCDZ89XaGhjJbgnBBCa/fE47GY1ttw2TL
0/ApEKuP6aBNqxTRXzbjE5WfP7vu/WQln0Src1VEETFMIfEZ/88+8SHiX+jb+C3RKBMwA9uYOMLe
MwifCjS3fVKlEEPCqcs06m1FMvkoT124HCYIKAN5JQZDPMMpJyMZIJqOOhCPMwHIyrCBqr5dIK97
1OKxPpq1VD/VfrDz4ogwltLG60IxNBBPRLWQTk/QTKc6FrDvwPt5v01rBiotE+dVgwq/zgnTJU5H
Fa9a2OW+N6hdEwfRTKKBv5+BQSThI+3kKpl3CoMt0lzilaJL6owvmuxgByz6sI0ZHigDKBZilFVG
vvv39wlxhr8u0G0EI7DfVFKr3JyKIv9RgFPAyR6zMFWv5D9Jxix51uLdOdork7jbuZhe5CP8ZGSb
P1vT2L01jYmZ9fRa7/8y8+/XiZnV9Jm//oVf1wWRhINjmY4zt3VJp7hNR3rF2ctVS82kbQ6Pokcc
BoqiAOjGoAj+OgConF2ACBTbNi4VTolVRmSgZJhSbtzg2aNRumvREge9CowVDwro8jhWRFQg2s28
dTCG8aHljtQtoQFsnKM1BO420MJzkIbOUXSJMykgXdN4o8Qb438DRLdKHAi94REG3kJPRvXkTSvU
ISnyBzOSgNej0H/ygWvvWD9EgBzVDyxjgaIr9udYq/61VNpuOeDZsVVcPJl0HbMgNfaqTZ51zoJo
FOqt2rhYeZI/RXm6ihIzezXxvN0bDbFB0eypV+SpZdTLsk/z12HEQkJStmYGCluK0+SBmBR4rTEz
uc07I3v0SsD1FSWjlSRtWErUizZBBLvCduqroWbdDLewekFk2r42uXrRSLZ+S1pSKH2GJITSIHMd
a2TS/2EG0c3socY6cYWQR1mOeU1SQ02SA3vgfJHkcvLCu+w7QhH3U1Xfm7qpTjHKYh0rMfhrqp4b
RG9i49TBMN2GREoWiC6MNzmXln5vJN8UCWC+mMFPL28n0dnCMklfVbkOYz6JWIJPJb+E1Jt5XLJX
VnOKXKg5DQDs7m4lcsCtvX0w9Hv8OWD74b48q6UKhFUVGpA7OvWHp+iPhJmjjxJt76ylFPbVzot0
zqI0eh7aQIG/lsunGDu4ZUrp+MHwk2Hd15SyDEGLb3xvwPS0M/tAuDFehmDczvzFgDJghfQweIlZ
LVmDjwetGNBGqJm28WRpeIt63gF57xAzd8tDj/5gJvrhIo1AlnqmTQ+uHvj0fRre9cYMj4XhTRqw
D8tq4+e0KELiHTk/eLVHrzq/QiAK5bsH7mARm7aPt1BRPsZK5AJcbdQPBfKIJ5vfAlnO5mMdOVRG
Oeq2qsuAH1YtXqMseUzMyPyWxPFnKsGCtooi/6+lr/GHsoBHlaNouqoQTpMNHbnbXytB6j5SrLjJ
hivVOs6l1F9sreHBCy5ja7QOigFckN6TIITUK9XNse0K7dyrCmgN+qMR8PPQPfjoMGD899FGbERE
M6iM35ti1MzqXRHkZ2e0472rBN3SL/v8AhANgy+iHe9aMuKxMNXlOvYmN6ziR2XmX7Uhtl8lJJ7A
4HArIvnzo4aZuJPkiuRNkw9ffCu9VBCDnsqp36cY/8HTteFLuwf7nR07mdC72NFn0SgvuxEjbrHf
F3EBElz9IVBzY2PGFjhtEJjprDBg2Fpxy8oS4Ti5SjstfwbTrU55oFq63VtQQlkgyX23F23Xy7q9
1xsNWQlo3H8MiClmbnKJmFg7JS44dn+tdfMkqgtF7SEq93g/dUmIBs4+1FEQE+CqEV/KB9uqi4Ul
T5shWc5BgAT99zpAuap6xg/LLi6ha0tvAAWMeRSWymlErM7zXyEW9+vywKVmTFzOb+52uWl4+o8y
aC+jNuDJrbvd2gr69FghKwA3aqZvZRnUS9syk5VUVumbb5nvjat3p6AYgycH2azoHpzUXgNPAPEz
XZQO7P50tXT3GE/Vr0G21jU3eXOyHEydSdmHaPbS8IT+5hhOQKC0dB+t0CiePdD7uw5O8oPo91Lv
SFFd8azVw0PqjAoYvXyp1zVLcFbye4rHfz/c+2Sr7uCvliDZpyn3AdGkUrRboFmycOmqhodeTeIz
1l/OguWGzIsyaFdBmBR7rxiyTcSycJtQubDDnKRYa2HTwAjBHlH2WrQU4QirMgn7Sxw77jy30+oa
1Zk7g2TdvMk+btBJOGhfMTgmB5xnn2WOo0vk4sA2Gisb1wjouvBIm8gLvJmckYRxrfpb4wVPWjvi
wdBSTLERGbO+Ii/gNtFZnvJnmR1sXZ5vZzFGRuc2pk2i+F9jIif39+ucqMSjqUuxjJ9YQo4emBSV
Ov5aVGCijdW2We4jzpo00rVnSUu9izGMmPGNbJ4c2duwjPd+oFTc+G4WgKkDBGtKffQYO7G2lUHb
LJNQtZ7skix2AJrlM4TDiQPz91Ip5Bn+OtLFVsZsVbMY2PYeuCSvYL1ZqPHwDp9vFzhxfajkCNMH
InkzAp/eD0pOk1TXfkh5/Z6RXH61QA0+FHYzHjUrH9ajhrOJ5jb6MpJifwcpJVjGfqXstFIJDnJd
YGLZ+9Gr1sUvcACaT6pclk2k+1+HCG5Hbg7+CWEETxqMXdZe2WpnCwsVtsWq8WF1X1gyIzeIU607
BEKmYMLW3E35yW5SKYgBKoJ+nuF+B0fbgEktD4Z5arv6vcyd/q21cTuyUp1Y41RRUiv6g9xIzvMQ
d8UeXVMwl2s9eGuykHI1vh5r0XTG8tBUXncp3bo+d1n0pE6zHJwD1kk9AKWZmgTviHxK/rfU6JpH
8gn8KnLESPciqTEYLDLNAbH8X8VWQ9M+SCCnjqLLSq1gXcb+ilyBtoPOj+DCs5yVnlc8GeTJA1dp
mufI7M2ZXLbdl9rLzyHfDm+WS4sIvwkft7V8N2it91GPCsJ+L9Cv8vh4WxhI0Tce1C9urWuvUJLH
dZOk/kI0HQcbSXj86e42yv9Wl3rm47+v082/vfvgtxIgVqngVxz5bwpvpRuRSJuF9Nw5EH9TV9Pm
QzG2Rxlo7LbqSneJXDJ7djOWJbqaWN9z6gK9mpv4PndA17gZokeWBUzHMOM5x50aJLBm3qcnMkQq
8dExAtftbe700cakJqncGp8MIdROx4aS+jje1UR8P8ta2fZNFn2pK7DGQR2mJz0q1XXGvmPtZUp4
8lCNYp+ReV8SFNkei3JxUdtZEVFQ6jRG6ibU6UmQw7F8BlI7U6fsvA/w6jnqSP5OTxAx9qs1ROOf
Y9N1VLlY/4GVoWTuz40SihMNhoFsavxHBfpfVx+Eb1ydckLrGRcd6yFqhih/jQ0cifwxWlEoVu1s
uUObKU5xbKp2gI2r3W0kxS8IPvTUjisykSOoZC8xqCTFC0DUuYhyGHH2R03MH82uMwA+jrWprxFL
wQZq2pYFeGs/WYrKotOevBylwtrXkdkuKtAaV1AlHu5b/MKTfA+MwfguLkqkgIussFnKoNJvF1WR
x23p27gRxTlL/fioqrn/vem6ha3iFTsrPDxQBophUPd9tWpzfHOUupqjZTEuuI8ii40C81CHuoRj
QiRvIjnyDwblAkt97KSt4+svPjbDi5gimz0hOmdHfWi4lJKxe07RxPGu7IZP3C3CWucLQj0e9R5t
eO0ix4BGXv68iEB4cLuIbWvx66JBVAqUoLrKWA1uF4XTvzRtm27/koudwLPsQm6G8x+vWt3BDoLC
zuBlrL2vimEr+w68P66OocNilyhj5bKWrfreW+tTDLLQZOFy4dxikOClZtN+85rHOCHL1G9KkmK+
5e2Paqpzr5u6X5bEU9a2EVpTd6GF2cnTozc8cV3waGh1q0p9BWPoPooucRBNJ4mXBN5DnAaZeu/X
KxWeMdDfRTpcokYbdv4EQCQDgph4OrsfRF/ktfk6Svc8oeyWfZv8lEZTwXHsGrgbE0G2TOppgQOb
E3tbvYrRoZGNfek8eWVfbdQk0l6jEbMpbGme5N7yz6XfPcWTCCzT4UArSWQ+SKOqLaQGHlCWl+m6
I/7+IO5axR7StTPYeFqIZcA0mpj5xlWGlZHXP4xpa9ZTqL8kjGPSRVMKlUNB/efFzb5rgyXtsYez
DmKB6yvLwJIL7GWmNa9qm/VIdF5tHwhOs5yJoLt1cgg9rfKprmapxi7TewBX4O9zDAmejDH8vX9k
19enRvI0zTeaxHnXVSjgVPgnNRrbCAMhXfxEQZJvWPrbD53WymtzNPgDJLDtk7q2D3XkZ1ccihdi
nzmkTb5JiA/Pu0htnvB8yFe5rYVLkSh0o0SbJXCB9xG/stc0POWyMrxQffZ8K4Kh1kvDl1uSl6yN
rS021NLBbmu2l5j0vBl1dPKmWGcb5lszSY33yVKHQnEnOBaYjmwcqapWgefolxjz7ZlNrcr3Wl3i
LPsjRevwnmYXgsEZIsL/nUjSnz2/D6VUL4S4ztznpEVtvcuI+0TKgdqXKUdkEW6dvk64YhVLNVC8
pRhtkUkW2fBhW7N0YK/u8uecIyWowbZb0b4xsgD2WmW9N0m5qOJa+ZZkjTxzlGg8xyySKAQ07WUc
dPgu1O2zmFEmARvWIL7WeVysGjsNNkrcFJdmCr6JGRbgidxoh0POM+2hnngj5XToZMQ0sp8oD7aC
kx5GOCGdlqnN48YKr0kfPGpqXJzEyyejxQX5SXxvp7F7q9a831q/rnNdvoj//vZ3ZOvv7/+p3IbM
j0Ki7u8sJM2QKgn/ueF5dLalpHTNJkioSXIcvcW4NDR3QhghzrzGZQOko3HCu8mVqCVr3WWTgv1B
nIIOn9jErtB7m+y5/BxZkbMweVStBr0Ol6abEhWeSotFkTE2wdWxzuATFQjWwPpXO5Mn64ulOy84
bKlH0ZK9fqal4TOeNdVJMVN3y3MbI8/UMt5RXH+3KJQ7504lPeKV3s8SFGaPgyMVxCD6s1+3FeK/
5rsBqfa9JLJG7UI7vIZaE8yDMj5Fg9c9ZiEq9MC2s0dMdNx1qHTVpmR3mrCHhLpftE+9Ko/7OGi+
KKPaPg3Yp+Gp1XpL0yGrkPOu+46j+0zjd7eOlFBaF279MZRw4BI9yfl9eNpDpzjlV4W7PVVz61UH
RL5CDpyuzCJvzj6O2zjaqe9xoj2IvJJco6Abusw/WWFx7iQ/3PR9YO5cbCNuB16fVChmBbi1SSc0
6araH53K+5YMTVA4b37mAtrU5HJnW0N9JCXGq7SZ3MUMHDJKrOCPJU+neediZWF3VBTMUG1DbWoi
62K78lGjDO6rQsHMLMsxWXGtPGfDMyxxHHr1jbT9sO0gmxVdWS3CsQlXZikrc54A3atjmsGs1P32
m4ccvvSKzp812nOb6s4Po5XObIrXNdn5h8FCsYCv+LyulXrWJfjMR3rt7LK+6temLW3dMUsXyoCK
PcacQKa6+nVMm37ZUhe3zNyGHXhaH9Wc+r2KosMP3DhONsnWT1JOxGwsZ+65vr0EF1RvY8pihNqP
Cf+TBabD2CJbiPe954dncSgKWdlJESV8U1ckSeU8SGxjkRuZcuisAf1Bl7/1dn4qzDR/pir3WSmd
+AhESb5mkvKCj5z1qIZ5dRiM8oQQgJL+JAzZwn2GcpPu5cC7YAkybDwrCXSE2Jm+lwhAO4vRN5P3
ziRqnDcyhphTUxrMo52zPTTVtntszMnkSErTd10Kg4dSbvwdlmUHyjRt6p+hiAkFje9wVsBsinLf
WyVD97NfDEYEMQnXTFNEG9rYF8nCNqJ1hyuZkfRYxOGV1Un1OPR4jbB8UrZdV7Uvss2TmtLwZEWQ
5Dvv3e6c2K126HtrbWB6FswBahHQ0ylBnwblwe3ObW9Z23yMPsgxMqODkLBxArhkt3YAEXc2oJqc
uT12vjmR5ReWMc2C0ntea1PT1CDky47SbFL4zEt8Y4Z5V1cS+BdTS3e3U0tv2Cax4rLn3dQbebyg
bFWa+91j3vnONq2GU4Fv4NFO6hW7z4XuaN+zTmGFF9YfnW60p7EGYK9mWAaWwftYkt8N2ekMTVj9
6PSnzra6axX5zr5wx8nYIUZWETWISEIe6SD83LXcBQmGojzTE6nJT+l0ZunKKeGhvxNdYrDNqmTV
dRp2PdMMipswb1bKj4iUcFZZxjMg+nbTVWY5F00r8EYib9HXUErNZ9jC3SVpMhy5aOUZis3Aa/Hy
k3tpP04Hqsl+nsWR1uL6bX69d92n3ec6KIpJbfCv/7rSMqsdVbw/Cje3t31RhRsbmyokoX2yDnTF
wyonqFZ+qUXg46VhqeVaccQs2FrgstTsus7DEZtUcJZkyQ4ecb31uf3XTZBhlAopdakO8njsizpb
uNR9XBocpeex3snPeXwuUXjNY3tMznCtw3Wrl+Um9Jz6iJ9AQNwrLt9VF4Z/wZ0exdQWKGn1JSwb
DftCLTlppF3XFFLJ6zZvonmRqcjtiKJuFJNP6wxpemXg1mJbmvLVZGOhyqX5aecJBlpGMq+ICp46
TVoAF8l/6IjKfJ6F717LT9j5GOEaadCsy+H/aDuz5raRJQv/IkRgX165SpSozYtsvyDcdjf2fcev
nw9JtaDWbff0jYl5QaAyswoURYKozDzntHcuX6VjskioLWpnD6rjkluwQ/1ZtZrfdDuL/8jtM12a
JHL5Mj/Y1J6/OqFRbis0J56ge+kOFVLwt9Dy33gxNUE/UJoHEEbdNm+oBFTFuA2LOv1dDdlmeTnP
JEj95gfghcXNPBvWWaePZBd6g/YF/a4zORCXQqWnccs+NKpdfY9Ca94PrlqdSFM6T3kz/A62ghsl
VXt2xI2NlF0X3xhRAJNf1k93mbdsXyzrt1grA2AZ7XSlhW13tAMekaAseuzo0v3h0SaHUGg2PU2Z
OdBhXquHOu+7Z9ITFEiIiJYHZxf1ikd9QEWtG5sr1QnSa2f27Gttjotb/pfJEYl6+94zKw+9yIWu
aow9RJej6TYvaccfI8//aKEF+ODU4ykBmToYA+oslHuDsU3PEQR8RyrI7V6auwLey509RNW1tH51
EJvTKeK2kFrR+tV07qaD0/Sjqvb5k+oXpExb68aq+0UIsh+uu04L9rOr5V8BYvxO1WV8QNDWfCiM
8Ge03HOtxNuUvYKook4edvJU+7qP+uk49kn+FOhoq6lF1/ywkYqBpVj7XaFkUamR8wlBrXmvaclX
d6rLXZEb3kO2HADYDxs95oPq2woCuiSCtN1cO+U+9GvvQQI9D40QNzbRBH61wewGvsXixrKsImGp
NdoP7mXty2KprR0Duhp6ZD8mJQj3blHmZyUgAQg+kOfn3khvvdj75iSGd44M9tdh82FGC3erzzqE
tR4o99o/OZ6rnUsAKtsZfm1aTyDFR0ZTv877dLovl0N0lU9ZfmBzHF2V7BR2pt3pz9CdfjfqcfyD
+txMpzIPKuy2a0W0YL1ijy5Nze0yDeaTknKjNhXrceQ+cqVOSMKnla19suPAufITJYekMef7qqVf
6JlJd7OLLJWhltPt7NM9khmWc4htY4QPKCkOrjqhMld1iC5RkvuAgEZ2Jbb1oDXunyGNq5NXQ5cT
AE4DI2HTPLvN0Gxy9JI+95C6I/FnGQ+JF7JFpReCfu4jQmNABAAk0N8DEeSgV8NmjtrzUBtsAclQ
fcioM20AZY/XYtNQ3tr0cwuoWHEfYiNyfqcWhQoCSo6B+xQYPCVHuvpdVZTpROfpfDIVGow2PtzJ
0bSkJipl4EEw+YJOUvp1UEMa1mkHWhqXXRLg4Ymu9B6aM8PeJqNb72166FG1piAZZNGtWo75dTTn
fB9KFbExZ0YbLvSQOHGGp8AOzmCjgxByIIUES9Idfa0uHsmnAUlWqhwcWwts3OapCUht/ckupviM
dB8PeWlbf0rKwr3zEvMjnx/7I6L36gIH/xMh7ixsMSsUrGIXt2iDtnsBiIsjRg7pri1/yMAOUXkr
EHXdOU49PyRQYyEI044gE4z54WKD7eOopy69F0uIONgtwJGiwAGDpRziZKtaOQ/AC4Ha6DnVbdel
L2epUSZ7aCMtaL6GpqUOS8zllDsRn6tU7Q9Q5sObaEE5qahAuzPN81GF5MDHwLvuQFoZcIucrdrm
ByCLH9tKQSyw4LbIE6zzqM0j5Ci8M9dWbTmPYmvd4qQnzXxVxK4OwRTIri61qcKPsMGpOZwq6JtS
dTIe1GlCSc8Pg8eQV32cnGlRCxwoBwQzaLRpSSHc08G66y3V5Geazk2v1MHixCYCZX1yDvufk1FQ
aO2m8uC5JG7LKHFOjd/wLLacaQn0ORejjOXQOndUeadD30XtnrQpJYoSJCTanV/9JEy+ISawMKIo
7Wfu99q2jf3gA70o0d6Ma//eVvlQRMl3NlcU4Lua5v3O4qdlGcph8HS6ai2P7AC4Nlz66NinfNgp
Q6o/GM1TZDYAG1Ub6hWfNxhKBJiTVa9OkbrVB/AbGprV5Uw+wEysdBfNivEohyoEEsjTVnfQAvXF
VrcdguKjXl2PaW1e4gZNu6OgZ98mheUdynjpE3c089RGZFo8OKw/aqHdPA3NsFEhwf1oOv3eS1Tl
cXlQ97tGezboWL0lQeBfhlaJ+FmMqDVa0GVcw7WLAkYJ/f8RCqaUWmzxw/XjAuWAYTjxXYvYMZvj
owWTxnby0vloeb57k9TK5zAukqcBhKTZ1c3HYJrqjwXdSKXRandloNQfPWOwtj0c1dxhGaLC4h+1
ntSM3/p3VkFTFdAt/y6P7Z/aPMfPQRbX15EaUhHyguTZBi2zN4cGabfFCyIC7s7QLOlewYvMBCy3
ifJBdU31id8P2lgwj04PbjEs7I3NRvMGSSMaBnvLuLKMJt3BImKDmEoaCJvoHgMHbn/KSCWgX+Gq
O/L6eCcV4eOCn3clcSxSLCH8nbSJ7mWu7vXBsdTQob7M7Wg649eePN8SzBNecyhmOuPFm/Tk/sxp
ri5D2rT4wZpG9SDB+ZBS30TL6eJVgyTfI9NcHi9zRwSpHQraRwk2+lbf1aHrX7yp3XTwW2TVlQSr
0UDhrackJH9CMofKlgprckSM58py0JLvob4/ZNFc3rrJDd0n0Uel2faaOnxUNKf/mNXjZ1BUCLiZ
+XhV9YA3FWMc7rsWCrqo98AOKZF9sbWoP87wqV1MPWQFdybFZl8t4bmN2THTaB6e3MEd7mWNvI5S
OE/y6Ojm4zZz8oFHvMjZ0T6d3gQBwG9Qbz9yklPfyzLUFyltCzFrK76KRvfUtnP20FnJp05Ngmfw
yPoJCQuYrb0xeK6Ttj2Qa58O4qV5oNlSI/RO4i3M+kPWFP1DELnG5+57U2XBlR4W6q4cEImOM7ve
NeBWj01MkRNNC2iQvBJ1kH1sOX+epsupqWWVvn0T8ObUzLTykEykDwLryQeE+XlR1KMgSxvviGCw
waft0U+Lk4wUazDv42B6klE851Cg5sMPGdX80cC3o4pyaxV+nmu4g9yRGp2sGrezcfDpTNnFtmLc
T776cjCVa0cZgvvVzAN/eUK6+5MErfbU7LR9OFEpfucogljdVD5ogTVYQshHsNeBx2x4vZzfs2G0
ak37BB7+gGT69NWdbX83tzQ1T1qunlWddBe90zsXrhfw73W4jRYVFDlUiyiKnKWG5fL1zvkNd+AJ
EZv2epYWmYe0OoCSdw4JFu/QKcEbL2Af5FfsAbmvJfd6WRXV3U3azDTudYCKSbBMc36CLuzlEPOo
cEKkLz/J2epY41bHu7h/EbIuP9MQn2xk/XWeDNeY9Ur/IuTdUuvcX77KX15tfQVryLvlm2BpzHvn
fneldZn1xbxbZg35796PXy7zz1eSafIqtX6qDl0YPa1/gtjX4S8v8cuQ1fHujfjvl1r/jHdLrW/Y
f3W1d6/gv5r7z+/LL5f651cKvUPN06FRbCEI4dEOIcn8JId/GL9xUYpiVp66L7MuY4Tei8sql/Fl
wptpf3sFMcpSb2f9+hWtV11jVOrO8371vF3p/3p9NjNsvQcz5ul8veJl1ct11uu+tf5fr3u54tu/
RK7egoGwqqE/rFddX9U72zp8/0J/OUUcb176uoR40uVf/s4mjn9h+xch//1S9NR3uwmFH5S4p+au
G0NnX9MRv5Vh2C+UAWbe0LmDlx4ta6tWrr9TEMHUj2mDqF9TezxRLm4JHKeAnjiaV24BqdcnvUCz
aSfuoN+bZuqd6fkFQSemfvbSm8rjKbDUS/2oT4azMykqbcH9bSkz0Hq5yLVdxNxE102U28DsQekp
p9Y4J8p21XPTEXOXiatplYLzfSOG5bhJv/tRo1ybUD5v8yxLjtSkyEepWfFEV+aVWeXtHWRL+ZNC
9uXW8toH8UlUxTf34Nn1uAMWnj9JmJ4gJRaSbDlJiO6rPCLlPJqyqgSkZUEPlxlrm3Whf3l13e0f
HEv3SaL+zZW9CeYl3f8tyA0ycLk7nGc6saaNDffHWcaITYaIxXsv7tVhvobYpkJIMRJSDC/TZK4c
JM57XcWqkvBQmIB3tRJEi1HHVAHkVA5kCSEpXcdvghLXPdN9OR3fzKHz9M/wN1bIFVN3OxrqAE0f
HP6ovNl3vRY5d3KWol3R93l3fmfngSja8XzKZ+jdhLENb/skgK3hzzUkQg4l21tYoOz+uNrkLEyd
/goY5O/v7LJI2bg3dTnbJ3GKyUmHQ6ZOw3VFvz09k9QJEXKyeIucbW7X3sUuTrHL2Xqgvc6+keEs
BHhy6lJM8ev4Za5Ma8zI30VGjdp3lo0HWgD6bRTPureBX6952FQaSRJEjRQ+tbRQk7azx0PsFe3D
EKjtQ62Vzsnp3Y9iWu3Qb320stZlr0GoHDLakQ+2GfTbaZkptss1ZKXVKNdxnWC6XEccajl/yYq6
OQpMV87ggXp8weu+g+5CwueVm4vvci6YXUHvQgtLt0OL2Hh0DqnhnhAbNhCOzqqsOSmVYnPuK2r9
l/NWM2p1K+F+W/fjTavp9iZoehR2Y+MFO50oneeS3QAdvR6MsoGsk2y+mN6EvEdeiz+IXeDYb0IN
xR9kugCxoS/YRPD8I5xGzto0AEo3qWvfhEtTBAqR6resgB1oUdJYI0Jb0yANHrKtfv2u6SfJaD4/
iNFZ1ELBv1okQHbFa28QnEY3uR1QOVoygHxTniKqqBBXQosnBwjZM3Tl2v5CmlcKn/QS11INu8TR
ajHsYT1BlLkpm8eFoeAQtXW8C6F6R/rCSXLaQbJ4N/he/VgOU/0oNm2xdYC6kRwiR3uQsbjfrTOq
8X3T+cF1bzfDba9a/a03UCHeyDiGhf7G1e+Krhjz3cVB8ol+gNHpfgsRt6FwryMIrwTlbl2hy+OX
td7ZwmU9X797Z0aOXTkq+vjYvYqBvvldeVERrf15Sw5Be/MLc/nZoQR4c4mR8ZuZlx+ZwY9UFM99
dQvCD35chYpplkbPA7iwY76IzckhfT2bRFRuHYu7H5LLjHd2GbKD7o90/n9phs6dNyQ+QU15gJgz
M1LO6yH3m5ehGbSbjjaRW3GK/TK3B42Dyns979dpZNX9XV9W2vbCdmsCOAQGNUAGaBpRRBOwVu0V
p/lqTF0WnNrcGW7zOGdjGjXVNQLy1XVipK76NFjkDtTRzbcSUy+BiUAVJo/O6I6qG3nIOzG5oV5s
eRgdoAdpNDXberoNX/HozFf8zGn3gFn1eznL0AHV56g7r3Yd6bbbTLfgLiLUU2mq3WhjaR0dXjYQ
P4zrgbQefwld37tIgcT64o5MD6rK16tJdLNcciwUSjJcbX0BYZ03t31jXq72xp6nFd0x6OINs349
p1F1JE+tfvC6bJHx9u2fOnIeYZcNv7ltPmxrQP0P/mtsZDjzu9jB+VJzmbSCTznQKAF0DeRoqdeQ
TsqDKwO+puHiruyIjCSdDi+2AmBVMVYo7CwzLpNlnSFcknpV6G6axVPDY6btZEV7DK8k5P2UZW2g
tRGs78wQb2FVu1R3nNG+p2c937sNRMP86+yfdghOREuq76Edw+thNel9VSdo/yJmeLDAuXyUWKFr
+Wus2s8WZRpaHxS9VjaOxk+SYAYaVA8AwyQMlzZi1YBXTbyCNhCv49LoIF6ZW3TUIVXPML1667PO
1qROvqkXPSny9WTgK/qn1qF4q0WJSrxZgapMbdLQ1Giw/HodCvBpcw9RCQie5Wx1rLZw8dLBoR3t
GLSCxMlhgI354gC78XOmwjcPA0XUdYJc4t1KcokJthMYoVlYgtdrp8uLovuqOVe0NRmOWe7tiXa8
yB7jr+CgkINRvwa8ARQLI6iGh077WlkaTVbl9GEqBvB5SpJSCQ+0r06uOhQ/Vf8cpLOKACIf2GW6
rJq3eX09ku/9d6v6ow43hqKg78PD47U1uNZR83uQ2fRnbeAP628jPQqew3K+Diqy/a0bzx+LqtiO
CzEa+LniTu+QjQqWKECLPDvbaMyI10v0ij+FJcUrS4LKG27FG5nqmyXzKadQzBpuW/ykpJBSYfAK
Ouid7kmFcPy6c0P7gNiV/VmZozv5HV4jUho/r8vIsQ5hY0G6bMJONWzq2aqO8pw8x5FxYzr59t2z
MqBKnsBnVTVurPjF+2ITT9TUbzzTyM/P5vKoTsHnyiiaD8ki32ikKSw6ZnNq1UEZ7l6HFEWDsxzm
3LkGHF2ebQU9OxYqrhrNjZ7k4NHgUSb04skIbgv9XJntjdGbCMBkUzYes27ouckyYeb7/+Rkabtd
9LeOBVR0iMS06qlsO+csIZPuD3e2Ox/XCbo9J1fcQUHVywSgzNa2hT79EnO57pzcl0URXhYxoHe8
DycKn/IqHNrwkW33rY3EyoFW6HRHb9NwMJflZ8UttyOqCB+UdKfGyKQUXTN8mIJa30YDwrdiG+m4
vaUr6qe38L2KqSpMqIIy9ewspoHu9ENS2zxFLsOSTd+TYX0Rn4SbMThSLwOy06q+eZoy/yvcIcON
FwTDzeSPdKHLqRy4vSsKuhavAe+jqlePxMjQL9qg2sgYqrNor1tzf1lzjcmKePK362xZ16qnl9dx
WULGZeZ8VIc6OL4LsRuVX9TA+xRaNUoqnWee3F6J6B2cVU7lsI7FL5HidqDKeomUsb1GXlwSSkFi
2moBPCMSJGvI2XpJtAkUY/u3V5NI9qghrIN0Jqp6M947EAzu4lFL9jLsvRBbb4z3vTs7mwEOisM7
hz+kP0PqLdfv7cV4CstMu6nzOrWRU2GR0f2gT+VwF+hBS3NS5hw8dpaPkNrXG7+eh2sZyiHp3CfV
7ONbGVVxrD121rjLERC6L5aRZwbBI8DMdUoFC8e566wrf2rmaOt1LSwDXvZdA/4dbeF4mfmK6JD9
yfTlwqMZDocmyuhTquot7T3DY+2o4QeAAPRV+h/kYMR2SweR5Z/SxeY2NKrOs4K4yzKkWt/d54F+
qkzvZYLe08JgITQoJqBo2d6Ze2hjl3h6b/PbvnD+WOOBBtLeZaNutwRUfTVtgz6crmQ4t2VHM5od
bWWouKnxlJefsyR9uRqsSBXpS9u5NtI2oeumMEjauItuGVyiMX9ZHOygWEexbLFFhUUT8To2rw2A
cnD1E+AvARIlQzkYkR3TR1MEu3eOdYh2i3kILZsewc+G5qKTMxkBUikuxaYRHnuLxsddOzTzgSo8
1PVuFD6qkbuJpzL7D6/MNZHkkdjUcIMPMh9w//v5EhFCTnuJWK/wen1xrmvQFAyXL03oHlT/ByuE
wyupkdDb2IB3zq7S7kFmBBAJWMOPuo2DU7z0WG8kurMjZzuFxvgghxbW1HPpN9Dat9NDbgPyyGI/
O8prgmIaSQarvr2MXMpojWKNm0TejlevvLrsb7wpKbE3c7tl7rC8dbmaWFfUqgMQTinQm6SsT7QL
wi1FA+zTGG7TaCn4L5ZCjb2TPeZ/iOsSVPvdPq3caL/OCYYi3Ux98LKOOCAz/n9cZ732+L+/nq6f
1a1hwVBWpZZxWzT6sY9167r1DZ630r43bqeKZXj0So3b1Dbi0wgEGFlI41ZMg3gvMRJeAcrZa60H
lmSZIpGytgyVEfWIXRVA+NQm1bQXo7gvV5TwERDSHvBVvYncKHm5S5cTfT6b0jSmKzQx9qjfReaW
pIZ5iqrMonWbe34b8JOHxARjT+7v4ieXM7n7smrbq5fnGn+MrsnyKXd8QYJ7t0vdw1i0yIW92tTF
gf4dyJxav9hzmHcQS15CUDD/0utWeS3zxSQTND4+Oz4p0KIs88Ux9Jl7a+uTcoizETzHUN7SK1Hd
zppV3v7dUBwSMsFqbdcz0Nr/PVZWSqPgu2PDiFbbH0rFULZyZtK0cjnLF1uZKoj/vXr/OQ49WIWu
YJKZbrp/x40lQ502XiWPaJhdnuPEJIc67IM3MtwprQWpb0DblgVnzQkAn1FfNs2MHufRNGhgjj8Y
i9nPuuQ0sZfeytCqgN7DkaTQwDwXz7pGEp4sEISjSzBP9Jc1Zp5pHmIn/BAAVnrmkPC1NXmOQeHC
ztB7Oxal89T4NmqS6xBwyHUfQGhyVBrv4g0gK3uMbdO6hSJ8fJihSbEmo7uBBG168E0OTaTAgl1F
+s7pS25eY2wnt7P7MkFmycE10stUGcn80UrivUMrza50q5RcZzcdCy0yHkuAVvuuJE9mWhaSeovN
V8x2WxZ2cwkRx8QCG5jZ8lOpT793gaWdSA0bj2qdn9Q4VM9a17rRtniewIo9totr6lrlrNnjVWs4
XoSQdjadEkX/4xJpAtaiO90stnLN9cWkAVzfMW0xJT3sN2JPW6/dVkh8HC9LrS9G3PICYye9vJB1
ueJZ8xLnOo/1AMIENnbGsp90I6W/otUf3JbCln6zGrVppu9W9osSTs83kZDWX2LWJVbHaluXQe0n
3sx8T9G6Hz+TQnsGUKl8bIvJOhadWV61WZ1+hMnvN53Gxx9/DRgjBC/qgLSMUAFNKjgZAyIvIQNU
Q9vY2VX2dmguQwkWrwSvQ/G+m1vYtKe39Fhvh84yzllCP9Dou1/ob9X8U6BBlw6IB5avulQm0jSx
eSa3a5wluhnbXVIbw03R/pEWlnkKoXi6AUnKv6pS0KkEGVrUkIhhRcd8vCElJN5pCZEzOdQNIKmL
5/3YjlrjZPc/kDSzwUUvcbKcjEkidUChq1M8BdC1B0mfAYPmYMxaqFyNFQn7md+RbW9VuftHmprZ
Dd3AJanPKMtuGjqitonja1uZ1Lipt4+6LuLZKncU84xWM6j1YQIBuCikL0NYo6Z7L/Q7RMi9F6+l
9vXjjDTAGQDeM7vO4kuXxfNGKyL/uetoR9L6Ynr2q8jaeG2TP/sOsoNFEXioKDTKRrHA7HYGiCbK
Bt5JQ532gtM249i/DLULxhPeOfHKcPUKru7fzk3TINo6A1vydkF/Gh3tMUYdaTwreM7ZXthOKJ/R
xT5RM7wZgmovtpGWy3l3cS9Tsr7Q9vWyggmga+9per13a6W8gj7F3SfAdr/qSfy5AWLwqPaVfj9k
VboRe5715i5TaSP3lqZe4M88mmlf/LlqT7wBDUolWfIVdFuzaQLPv6MXcH4qlfZR7IGeVYfUNy0S
Y1wkatpDZ9JO1MKz+Rx9M8J4/DnMAXIF3NYe+7Kdr1A/qa5UMwue2A7SQ2/n9s/om97CfyKR0JtN
j3YMLczLkzV8kyCf0HTcQWGRgoF6lZ8XI1CDdD9NTnqmG8+5zytF2SqBxa/Z61mQkyoVW/R6tnov
Z/FYnLsccqwosB9Dnl6v+Swad3IAxG7eWbGPaiPKgZt3DhlOsf9Ylpl7LbFrBDzvZMIsek77NHiC
3C//oNVpvPdV2v6LBuBYrJTl1uqd9Ec7xtvZnMZvAepi+7lO3kY0S4nkHyOEJyqNo20WhaiJBgqA
jxyqzSPsNhnfIkUN7/1lw9GEnrOzVDjBLiLKoWxOnGUbIn4/AN+gRNaNB2dot/MWh3i91OVLk9bn
SSlrQCHLnubNtGVtasDjTVOf20VqV+9J+BqVVz5NNCZeD66iH8a5VD6TwbpEGIB+NtkE8ZAdA4nK
qQ9rC986KuDfKT1rNzDrtk/wKE53cJ9fGTkve6sWU3GwJn3YSawcDDX9DoWddiOjqotmMJX9FXzu
zQOby20/15QlfcTcRCi3bcjDFQbZkblpp0+Onu8EAg09Ktth5FR2gnJ2dUfbuLatngEobtNQ65UP
kT9Ne1j3CxukDLS4cghtVT0p1nKg1zzjLsIpvbWmDqSg+y3j3kilYPFI+IJp/9VpHiACWQOHBfda
TeNjtNyvIfuyqOGkFtv6TdPmv89+mx9WSc+ZvlvU/Sq0AifnSuzvVT8lJI+N8SadQnMzw8Kxk0Bx
rEvJWZA0x/h1qXdhiXuveFrWREcoV/R412bWrm3t/MEqUzaaZhIfa71Nd40esdNUU4DznYrOqFn/
NpSZd9B7dUaKAH1q0a4WW+v183ZUxuZRHL+0qctcEH5AU9cYmZLWzbDtplHbSeFxJYi+lC3f1DFD
1IsO/jB8kqrlxX3hjv7P80t50zSQpLtwTndFZx/6ovvkRjvILzeWPqbnYer7cJ8oQD2d/D+GyYIy
zgcydGnfHmX0GtouWOR6ObzaZUUZiV0iXuPFbi4CSa/xckkJ9b7ZFQRM5cJaLYei9O1909fzZrXJ
2cKfedYLDxpbibFceAnB67/Ma90BUJBEDkmFlNaQOPuiSt7GrCu2EK8dqUb9RC/BPlWVdXd5P2QI
6xWwaN6A9S+iynYJE5ObO1QBXqdehuJ5ZyPj+90P6mqj6YO6b1rubMIuUDbGTxrq+/uA1mJ6WLWN
cBA0QZXdmiY8oRIlk5ygh31hoTL/z0ltk5xfSiVapKH0bebA3cpkQkMKeeZNUtrjWcYB8jiHfqKU
KDZliXkbCOp6z93KucwWNzlhjcoi+Td6rw2Ih+LfTSpv10o+GQ9ymNve2TlDE+xXWw28jhKiGmyy
XDXZFiPVPizCYXIgWw3fak3OOx99GBwX4bDQTgzEqL9JwBtz12sH6GyzrdjWNcjJ0ffUOM5lDXHY
uead9YBHzeVS3ev16AJKD/NsDu8dPHP8oPTaX6+LVx5fg9Ls+PB5+hUMSlDCLKKtkBrWj4ZegLN2
zPsmR4Ueccj6cQkQkwTIIXbemiR0mUizsnWZ+Ne11uX/utZUtF+8KNZOrh5uHNt6UZGJtQLFe83v
XnRt2gJSJH32zOtOTdunvs+8hz4LlxwVWjJDgL6qrxJ9GZO4ohafay/RDnCch4KtzPvo9XoyQ13W
F9tkjt7DyPoy6krtOcrC5zGJnMdx4HGvSozwWoYC3fFm5wYUWnMWDE8We8FjrN3IQIJCmOnBMpof
owX3I3ai/WPS0zVVW4DBth3SeTut4ZsjMyQGBPLLpdallks5JHGR3ebFaG0RPvo1OL9lDRXk1e3A
ZTJvqWypfn4I1JAmC/r0H8Ksv6vndLoRkxxKWJ2OyF7rkDkSRuYRLvmYONWieSBRnOpUjWbsoCSM
7PaVbCUS+YmTUznA4ejvWk3TNrJNEZtsS+Rsta0z3tlkAZOq30Z1i24fAgClZQi+sDekYYBFneta
TVFmWOjEgLu+EIYVU723LB2KzB5xwYMCfvJQLwXSOSmzAzCD5FAt1dTVOwX6j1Gjg4aSXrQFp+Ts
37XJy1C8JSXHi3dtk5d2eqq04WXuO8dlqcWbzHyS0TYkuwWKCE2jz3MJU5evwejv9pr12e/0bwgy
5ffi7Fp9A0me/rHKau9p0sOjmMMMIT5jAIc76pH9eSzU5jpXy2QnXitolH3gxdTRlgv4aB9fLnBZ
cnTeXYBi4psLRG7jHqAypesVmEt7a4XJliFpFxlmFg19k6Zv06Q/QeDp3nb+FO0aK4p+qwByzDr8
pwjBmYdBL2xILYrk06jUjxJAA6UD2UVg3K8zkQcMf6s0NsGeb35J58w6IO7Cx8qCtT4dM/hhlp6V
fml2WQ9iyxFegd42P652L6qHQ0WjJHkuxMHeTZWhIs2Uy1xwuuhFvS48PcURHyarC+py0y36FHKw
i45ElZzWMS1Y7XJY3WKb5iDczQOJIHG8X+KyTllTKCYLvTP0Gh7F18PQ9c2pL2ldejUFdCPdGiNE
e7s/T4Ec9nPzJqZoo/GYtN5vfTAWd3Al6+daOcgAamhknm0exy/2KjuKXSxy1i5zhqTRzzzbrOYA
QUk47Siy/mXRN+ut9r8sGiCI1edN5DpbHeTUsqeQDYjlu/ZxHJNvly2KFE6Ww7v9B0DhL4h+0U+7
OOkv0w9RPJIt/muss6xWhdG3yw5IvJf9TF8NOxqa3JvYyCpSOnn9oUkB8KnKDBglqxx4hCvn42SD
TIew5g8k7NxPGvdPcniafzvHdX2jGzRCol9kfOA9Hzah0qo/lfZedL6WOValv8zxNcW/bYIIae6k
mPbaMG2nrGBXTEb7W8v9edND4nJfNz10HmrA7ivM5m+NA/cDfJHTNm3gcnSGqdhRUYnvaT0er213
Uo660xSPruZV7HzAYRkedMsLedgUDQ9j3+hf3k3S2lqBbdUsHtsa3gN30p1rc/CmDNUJHiDBB9XO
IbFy43NSj3fp5KY/EiMBScnT2xP8mjUYUyJCRTU+10N/J/mzv4t4XeOXEYDY3G0OCnjndskneCmy
B2l06PYq1a3P1tTUAMDCj9JQUYSqfRrh2Lq0OWSlQasnahgHY4S9qoNv91gaeb8tChO17aUTIs6j
y6Iyv93JohPdkrKo9FAA7HQui3ba1O1jREtoLeYxRXWGh0Ct8lu0DdiBIE52GYpIvfDGapjIncCw
sjzuiH0x1bGa38oSr+uICUHPrRMrGm8z9P02TY8AryD5CG5nW0/um0VIrwvD/EcX0jHVet63aVb9
XcpG6xJhtWq/CWnS8ei0O9hNDIDqNZ8KHUBzX5SphgMZuUnyp6vRggcbmUuFrYvMpmhTbXQ4H5Yf
5MDeFeNMem3KsvushEtUdM27Kh5pqPpPR20r7CUWR0BG7TIj6T0+xYsjiEvzVjfgIT6PpKqyolGb
Dy/5ncFwssNIgVr07nZ+P6nf2+QZpdDsB5k+dRt503yn0d90C4AdirCXgLyP9nWq0M+nxO5xaruD
pbbOjT35lrMjXZIccogU6TJCY17ckaI7NxF/D/RD6FWmQO+uUx0Qu/xltFnvDbr/n7sRpo/VDjfO
3kyT8Plv4u3FrkdeQWdjAxdZAb1HmtR8S5ecpIxVN6g3lI0tBO3IXXilNm5MO2uRjK2M54bKS92S
hCQ5cBfWXbkRlk14VqC0UuA7lKFpm/88qdJMmvPy6UySqoD+djko8FTSXoh+Rjv/aVscMTJlKMIM
tD2p9n6C3bjU3Oo2bqbpMVwO+Wjtm7KA3X0ZyYGGfzNqeOhcLF7WqfcdtWIZQekIHwedfUgiBzer
KR7r7Gbo1a9ikoPdecW1q+rtZWYT1eF1Xlu/I9HT3cD9iYxRNyY94qBFt4UI3aLGNJTk2xejeCRS
zi7hMjaD7Pc8VVX6ZZLxli2Ttq/mfthIr6U2gL7huRyPjCVGzuQASxq8Bcntaoa+lwbOsuteJtQN
EtvVrN4nuoOUkdJ6DvdkReed62p/P1WBu4sTY/rY9CF5VMt71FV6ucKxhD3U1pQbcc6DqgKoRGhd
vC70T1eIVvtb8br81Jz/h7UrW5JTV7ZfRARIjK81zz0P7hfC9rYR8yBAwNffpaTd1fb2uSduxH0h
UColqqspkDJXruWO3ldUFo+PDrigHyAHUDZN0y3LxripFbjFyLN0UJ1dj4W5p3lYg5+OdNS4pl4m
O3WwUO8KNkx8IuA4ktuEVQealjyAhARhn1HfUysuQESJLWd9otkQs+pAYl+PoNFyoTdqQw/PsXps
wybBnkIUsyLhEYMmCkqkO4Ubec9Bo3tGVTYezU1UPdYgx1iYCspsJb60EAGfCHJBcmVGybDrogKA
Cx1TxXbaWsaxqMGKh2bOSsEXQDOkZ7yUwNdS2Si2MWxvlbSJtczC/DdH4UEEIKzzjVnUUAHWKThD
p+BCnZrLEAMK+qG9kIk6XQkCGzOw1YY8qMPtQORE48l2ncRyOmB08+5CdlMaCpI00MxCvb51arq6
2FUivAsnwwb1F1FaRTkDkZUFjtQpTL7neJeDXEX3CBngFFow6caFdvCCjOBuhjudzq6grizWXYe0
FOSpV0HwIsp2vLmGAEbDRllAGBs7ChxQRyztAULYslnhActvqSNjEjnv0noBQUZ28MqywIMvYFs7
74JL1ULXIHdiCCqE07Q0Gy95aZVfLrwpD7/Wfn1RCgH5xTC9Vdjw4VstW1SQ9PWP1M6fHZUWb52B
fy3ql8cn7AfylSgyedf1JQICtmOdfTFMuzHyukNtBgqqvOxfVy4H+/OVHX1lQ1SXaiwRZymzNyTt
P1+579LnpMrNZVLY/c0UFxuQmIGNe7KNrV2OxleucJ8HXcpAht34a1D8ByfU/PcH5NGtLVeJeZuC
0Gzpybp6dWT3okHbGP8T1EbIdE7pV8MyzJeo99IVw4/+NspCY4v67eQQp4k8D20yrZ1gKh89EYIw
WtjWNwhpvH8MCx/DCKPoW8cRBPzjY4xT8K+PEdt++dvHaLCwOXOsk5fdgN9zrSBfgSRE/ggq2PKO
t3is6JYdmDgAy1d4Y3EhE1ZbchVI3m2pScPFBKwSNVs+zMNR1+3JpR6KwgDUmIMU2ZvseNVz4TyE
pZXfYasFYELrPEBPwHnoIx2EgQjSkWxNFGnUr+a6AsnxAxBG+Z0bvg+HJBjyibGDaILdmaeutd8P
Up+lgL+7Rg90qW65cT8htpJxBE51D8h5oNpjmXsTLJUr0nWwLUQXkAKZTmCDhaae+Z3MUBeFVIz2
Ip0a8iqmcTxVtXmHdUu4jKsKfJijsptTrxlU6MDavsf6GGTQMegf99eOqvHhbX54j0OzLttwB7nO
bskRP9tT8i5LwX0FhgkfZKjAWVMvOK+DPWX6cjZBjtcHvawbhusZODApIRZhqPxtGVsNX5Heu6WN
0FTwtyTsTmLxdEa9DCxui1b31i2wM51qoboOkrCbSfBHRiy1ujW65iNR2FKfbl37tKf54fn7OAgM
z54VbzgKyQALC5UzrtMWHEq0BJxXg2Qc4go6IXqxSKlyOszedstR5YvU/PUQjMa4HiusfpVwd4lt
cIAU4vENwK5VlQXpyxg3FUr9YCdu2jQOwGRRZ7PdHzXDmB+Ob9p+9beY/QPLN4VnGGIvg2Zsp0Ob
MlSLqC5GuA22a2+k/XKvnQB2oN1ikeXiEll4cbWtQqXF6A2vQRBGq4Hn7EDZHa+8naZRvvzhpbxE
5xYPGXbwdwb+aR13kbjwY89e+YVAglMLsyouh7t6xL+U0ho9w56N0msDN7y7zDb5A1h21gbeN9BM
cbqTkWG/Rko1LLOwnGMCRURaxwayLwWg6UIeqbfNnMMI2or7KBI2zUHmHtKiJ5FjDpqSIw4GPFKa
L3JRplCw6sRDNdY16HcAVKp5LB5KEPeDrMVfTgPYZ5c176FpGIbeprbd994U22oaSqa/jdce1Omh
wG7tQJMGtQON11b6T5EzgblX2vUJf4qcOctNRzQn6p10Zpx6qwGsmvRruvbSr4mawmOfx/7NmX5r
eKqlJ3UsYm9YFm5gPBrR+K+zcWDvNvVx9oefkUDLfZDNsJVFyo9i8EG6o29a4CDux2oYH5y+5ceq
GzOoGuLmbED3zbF7+WSnmzn85a8ScIFOfalcc125HgJEIDE5TlKw48hadwVJeL4g27Xjb03EEli9
oHHXbl5M7qoVUMj+o8PS82d4465an0Piy7DEDR3yMntE/aoHxOMvE52B1y1YglM+W5ekl0nGKpGg
TXH9HJpqv3nHAmD3zP12NfMxiq9XyL3y/QqeA+yWZo0LliwS2ZpGXJ1dI3+IVL43DLBsonopWdT5
kGxaqHxCS85n+3Yy64upM72GyIOj2QFioDO9eNPKe4mYE2QWaui2ag/qyKW9t1BDNg9CeXG3khA3
G60pvECOtF0YWVB9aSukIx2Wi2Me9tUL9MhmezNCpQiCRPa6Tpv6S4W1qmWV5T0vQrAV5SOQxtre
6+GogIquw2tIrj5EbvcMkYtyBe299EGZCLfQGdmUto3aRmf/P35GifBCYYJrehiEtQz4BLp9/URz
tlM/tq82E+NxNIFZJmua5dZyUHiiVIJDv2LdTSDBDiDCY4Agb9PIxNqS0MXk8YtjleZ9mg/pbSzZ
P2QmLz/2zW1h2+Or9jIDb8tz4GFKw37AWrM4Wg4eAsjHOw9kK4VYDShyvOMOdx4SCDWvPKCut+RB
A+wR4U4tAPtANj2gd8HeOscBfBbFAPGla7B2ixfApZt92DdsLXToy4PdaZ3P9hLbojft/ze7mjKo
z9bhQgyiu6SF8jcp68t1WYj8CZSFfAddymApwjZ/UqJB0bIXeQsjQDOZQgQltM4ROVscfD59ri7U
mVbJdJ+ChCzC0klBZ2uVRyV7ZJ2K75TXql2fur6JMJzbHiq8LLOFsqJwb/Ot5UjZ/0MdRgm6q2PO
hvYwu0O2D3ozEKECeqoGC8tUDRc7LruXduUOtnoxDdlCcGrIFtSMqk4zTBqQgdW9UCWtIK6AUhZq
5gMUzCJHPSAzHdz5nXsmM75dMBRFALlXaYMpfaig5RCC2VGvZ41voT22mzTD/u76ukV0JBsXMSIk
0AL49Bqmt+315RsOa13U+8mB+gQpsKBzgszL/K6mgQwx6BhkSCcb7O7YQ1pq0+ssW94N7X08hZu2
E9ENmTrTh96xaP6hPjJdB11tvw9qh6k+Wp36h/z/r4PiDmgxsD3go3XSR5zUG26CJALUo5KK19/G
JjoaCVabD0XYlo9FGv609Kqr9pp44WMxeQadIJ+b7u9N6r06I2Ilz9emSlFxZmVRvQqMfWjryuKB
+9MtWhHVGfd/bXGvKBYqc+t7QELY0skFu/OZNW4gK92cQATXH5SEWE7g+fIG8WW+MgCYeJpqCGmM
Zd1882uxlxbwtosScG7wE0AoNOffoLwjXl3msWWKdNs8ZW9o2keveJ9STQAsdcp5nxIl5acI927c
SvVqlKwHNSPORtTgLaBzoF4LiWvSmdK2v/qVfAJNbADC0uXQ5mJD2mAhwipn1wPFRQ3i5DU1m66B
UDgUOUkpjDTDqpx55w87SYu5CGDgZZwmWAue/QKywQuc2CHePwtIdcwnn7v+Fx8TgJ9DP8V8E3W8
W4nJC/dxEIyvHuSsO1VWz9Iqk3MGhujFAF2PV3KL49TYgyMYOpu2t6hYH+ySlIVbgWLFFQqT7XWs
Kvyvq2zqVrzMoPtB7bG1O9CK2PZ6gKgQdEHdac1Nbwss0z+hM0Z74q0H6Kq9obMP+9VE9smxZn+i
uCeTowEjA+x4q0Z7spOJOv+r/Y/5cY9/+jy/z0+fMyBEx8fcijmbAFVtG8twbdyQvw49iGxH1t10
RQre91r5SF0UybeGe2G6BrYd8Z+mA8mIHjD78CmB0EviQRUmwVP631NdLR/TzcMTUPq6Qw6FcK2G
YJeOvotktQwsP9uQjbQTOjCfXlRmLnjPwIuNVym3I2uP1Kg548aUn9kLR/rd2QPL/FNc8/cXcFK9
u80wMu0WtGV3BmuI+5T+cpva4V+z/e5Gw8swwr/Yxd3PJ2yMocB001YONOl57d3FMrbvgPZUqB/G
jV6ap6wFswV5Spu3O9flPrgSGTYl2r+ZYlAdigZct+QzGo67aCTQdAw5ltlHXwHsy86nK5ir2T1T
4XQCbcQtedO0Q4DnFp+TQ6YcDoMH1IodGvkugw7ms1khJRF6YXSmJqj+tk3exg8GFOke8pGvRl3j
mmacoepJlgtqTpPFdyBjNufebBAAwgxFsaNemlJAcONMTT3lmIGTj6YsQK+TdVF7dqIQtChGgGCF
WDKKm+iDbHLAxCEHd6JYShdVEzTx4mhDTSsV6shMaBb1tSgeI+SNHuxsDqWQQ1OD8vk6XMraXAZe
t7ZaDpXCKAnuhhqlakyrhVaqB+2E1wJo3PVgf/i3h/LbYzPgVf+HB5BTCIvrlMdf5vCwf18NMYc+
PNYsOVsDiYOQisttHCdNu98nxoaI9Gfb3A9SfZDs1w1YYJ3CsLZObSMrwcBqijxYffKoiZTJ3CSE
DWFqhHJm0xVT8zGI0Drk9WGiFrl+DGQoRziJCKXUCStvuiw9Qn7QewA02HvwGHtGGVdzBkmsB8ny
2l8jvj2sqbP1jOA8ImTV6k4yFUV2Kb2MgZUWo9PYSdYoqW82NNw3pYWdaPNtHq0HQUpjC3h/fEsm
0++xqALx85Y+wdD73VFAD3hBvTQHQw6uMFl/RyZVGaggUl66o48Ade364DDXBADk1ycC6Q9Uv4x7
srRmDtWn6VuYxP2eAnASBLnbqe6qOYCnYt5e8KK9o066yZCNheh7Iu7oBhNpi7KP34fLvKpWwmWg
by5Sfx/jPQDsrr9vgzp/dFhSPOZYJ/EhHW6imuMed5i9dJiQO+oEQnracRAlLGnAx3A8r3KQuI7e
2nfL5ML5A4EmGF5CK0B6J7DvgO8+rZFUbtQQfwMN7le3g74PiEaCfS6gxuhlmfWGgdRPA8fK8FdO
AtBMsTLMhO0dDcG3jHrcIS1uaeiFvENe2FmEVZNtfLAWKMggvXZpzMF2miGDkWklKS3lou1A1rJP
9t/9kTM8s6AR3R6lywMgrCmQCjry90cMsPLiasljJDSuHZ+ChQ1FAj0FVs0ixjO870twaajwDipe
4Z1rIcuC5XGw7SFjeweOAMT8XZR+KT84kQcLE+t26L5Oo+MkyywQrqYP/xF6yk2WjmYHbvSU5Etz
0JRO3UCzT1+h7hmCtx3Uu8MeRW96Z4fnkgsZv6jdU7Nh5kqAFfYpxs4Dy5Z/u9GronegoB3k7V/d
aj0bAZk/3PQ+Zp6N7HRRo7Pl9aI0W9eDUblPFYATECbbtlOaHqELlh1zy7C3I1AIN0KVgLGXlv/Q
hQhd18wpv7BYfImFqn7UCfTuUm8QCz4AAt2I8kcX1F9GQxRf8rpIII2Teg8jw4+5MkR2A4GK96vU
1vD5Kq4dJ2vkwRrQH7/V3HxnjYHStDoCs0UcMZ/M0IacaWX+ZqNBmoLDjyxIbAT+OkPs7QEiMeXB
QcoGwjyO/UC2SL62yu7vlYXXQeBAdriZwIV19Yf0FSCN0sQqtbGau/nw0rcTREtL+9YZB/fA9WLV
BXZjY6VjgjT2JG+QbB+Adv3dOIvHk5Frz2RtHwbp+/+UqXkywXJyPfFca7YEv05+8ymTYHyO2/qN
1si0WqaF8thDbF6G5p7sKvBvBPeBfcimL10E2YFreJfCwNpuM4id2260ocqDUT1XEZQqIBVhrWLk
GSE5l0wXHkpzSQ5O8Jy2tb0UBYrVGxllSzmZ0WaKHftiAHE7H6yAiVMg7XWfhwhvUQe5KMgtLQv8
yDZk61H/tzKdOIIwXSdvegW6kNZJh01ZSHx/dWkgACnHAxaN4yvYcz1IVDrGodNNxjZ1MHgvFchr
jo4P9T6htaOtfPKWnQSF/+QZBZiwqh/VyI03feKn1fuJBX7cVEIQxLGQXSyszHqu/bZdiU7aN8qC
tkDaxPkBCQMwOoRTsK4YVBESKyyWWQXynUjL0xX6rPOB9gaQB23TQtIvGUxr/Z99yJEOSQK2E6G9
r5PRmci/FkUbYLvFT7Tl7Esx3TJjOpEMWZqw8Vb30Q6T+hqGu0VvTj/6/rdx4EMBy/1gvzWQZViA
+Eg8CB76m9EHxkaBxvDMkiBed7W0nkuj+5qXA9TMY/DgYVX3HXTPfDHoQQb7NQjg2+GMgp4EzJqG
+TwNwzwIsqrzoKZEQAtwEyPs02NcO8Yym1SyRMwpPUbhAJJ26mnDZHw/pa4pNRFAcfLpwAck0Apd
VlkaKASPLQivQwssPgUhGDSMXDb3hp1Uy7KS4m3M1Y3noNZr0auvvfTbHyiZ+il8x3/2Mg4eZn+w
b1LPTKH7JMUB32x1TkfO1tL2vQeWyJc4jLaTzh/RQZVjAGyNQN04tTOOdHHqDAeLMlCffD66hS/G
A7VaE4rz7RhMW4IElQN0yvsGEb0ZIaThQ6Bk+btNumCgIFFqcia/4WMsoY5oPvL7j/M5Ddboftqe
wL+B8hTTM1bXCEtvm49gSQfmRgdpChugwNJxQVWm0dH6QINCaDutr7YpCS6W8VZj232I/aDCLtk0
BnyH0WpuDip3b0aVJ6jcjQOEC0CcFOsDdYDJLlxwpxDbT95YLa+aMevPV2fH08TeafXwyQ1C7vF6
cPIGXOAvIIgJzrKsHL5oEQ/YBzx8qRgLL6PEvmUF+P3G5WAgm11QczUtkjg08HQZ8xXwRBA1uD6f
BpZVILNe04OpJbs9dvalyNp8pbQz9YQZMnALUwIgmMjZ+Y+HH82eM26BbBFl6Zrt0NX0iBErUJdJ
pyYRH167yKisxAaqD9gMPYQ08D75id4qxYocndhCeRCvPL5ntppt8wx8rHYNZNpsscirHHITlmXf
xulU75y4zfYFd8abCUKQ0IhL6i8D5B49IzJ++KreuSXz3lovH5Y0KHeTeqcyC8wjQTfecEw5D8pN
90xPBLtod4gRufOgELi22yAZ1wwKfYtcVyq4ulKBDtVQLxG0Cs7cVhZwNXprD64NAforlB6AkPHd
D7smMJfIqgbeHCGfxcdgs4zVFvpokDdGOucGmOHhJk9VfWYuFOoly12I74ACxYyb8VAG5h21XG2i
M/CWZLvO1eUJeihNQh2FEaUbswL8zgub4n2WIMvaFesQSY0tP4zXhY2N5pAyEBJeL4XcEj4NEDQ7
mm0Yk12YJPIiQaqw9n0Vr+kXVeqflRkXD1ByYydqNWHQnou6A+8f+ugQ1KZau0BcrJMyeLehcvUu
LA1//i2iqrY4VxO/IX/6KYI8Xq4joer1dSIVylsO2eIzzYPgMOg3Ri9BkAmUKpXmv7LS+KdUiXfr
QHT0RoZgrSe7dB1vaTUWOzZRMTyxRGzb0be+ZMqCknXRjFtyS5FCzyxs7JupZ4f/NO3EjGrhKtBw
0bR5qIoDJ1hgY3R8h6rBcJ07U7shFjJqJoitf2oK3STKMrOpw/W1N1QISpjFzwivhacemkIHmeKv
pKYtEC0vXR+FCLo3cTRHpKiAS9RNMwH2UGqafmoiZRCf06pN52Y0KvMcVcaPeSZkPC5JVHylViQd
59K35rM3TdNTW8j2xoCOGPUJi4vbJgsu1DcAuXjbjBycAbgiGDXqOyywdiEIVp5iYzKAKRo31Jf3
zLp3QRhI4zqnax7GNl5SXzVF8aOb/6xw521VAqx7Fxb9g8qLFLRcWX90NbkTYMN8lzC7gpYO+KJm
F1TT1Nxx7qiVFBkDBjC2NtTsLWC4izS4UIsGFVigLxAg6I/UpCk9v7vz0uRx1LQnWd+k94aO2haV
sLdYYPSQuxHVfkDt/oVckJQRF2hQ7K8D2lyaWxQCAEGhJ6FDl8dyniTK637PAV1egGEiQCq7chdJ
HQDNXNm2sWCGIyCyJYOV3U3hbZWV4S2qJbNdDHmjhUk+NUOZXVF1F+qlAzmPhyKI3NvZKW3wcGlw
D8zzpgGYkkwnjXbXQddrFfoyVgIK2yAtnBUKroAhCSKTHR18OR9rgVzFQGtT+9Pbf4jHbN15CIJX
rblNuqzfuagWeoiE849Ipvx7YQbIHHjlUw66tL85pI33FIxlNTvgxdvvqhGbLj1Dhs3SvQcemUXs
QtO+sKLq7GUGf2FyM4V5/FLVQ30Z4gg4bW3uCiW2KYDjGySj+Mt10HsTq/UEkaxpKo/zm3FgAX4j
sShR3gd5pE+HLgTgTfQjVH7R0eh3K51B5t27YMMT8yFYkSVgDOuctCy3YVZADc+xA8i6ZnLtSJY8
yRxLwbiN2n9KxKoMZts/JdJYlTcmX5wWQY0M+GzstDtsD7H8PlhVg2I7PTyE2M08fPLN5gkpj36d
ZFjtNxoL4Wp8hGxsvC697kItzwSbwtSmcmmNFvAdurfz1XtvFKFcvnZKIKb00I/xgT8UGzMAg2kM
CmvEAlAI3+salYyDVgU/kAfk7X1wRWEv0HvMfOvUI/WH4HZbMR5MRxqY6YEtFbdMw2OdxePB02UV
desXF0efUTNyQ/xOw/5kTdDaBgsH+BnrUp3IjTwmIyq3bQey2D3AR93Sd/IaGc/RmGsDwiwpF7Fl
qlur96sLsC8G0KxInbqqKnF/Vlqc9NcIHqXBHQgBwWGe2d896csjvZy6Jg4ukEHbtgJv+mXDon4D
Jr1mdV3q6QGuytojmRRo+jamzwGSRnhUJu7wFmbVHsQ7xg/LsU4QLp2+SDALLD3U+9+AN8vYOZ3Z
71BeCtSmHuQ5qFtMzHo/DaK8mUK7WKRjIc6ZrkpNY8CjFSSB5taH3ZFOIVe5yg8FB5filWQGsFDo
+hidB3ZVszhQR4bba11mNnL8LISSa2eO5xoMaS/dz0pZ3UvEhggcuWBFC+qAv0jwf20SSw0bcgJr
6/sY5tb2i/XdjrKdqov4rqu5eGA5BzA+M0Ff1STxQybL5oQnzhfqnISozqCoPheDm534mGYrKONC
YFE3gw5vwAWd0iE0EjzCdM84pOjxINyphXrcNRl75xsgcdmdPXr1JQN+dNH2gfkqmsFYlTUr9tRM
kbGAOqZ6Si29BQPOdiHADPMaJvUAbIXp7z3hJ0dUnbpLLIcWXSrl85RH4mwaYwACXcAAICTbrozS
jw6lbmo3qd3MqBZnxCuhiRY1SIYBhbUClY04UPPDzdKzASwGbjQCFUzNN1R2gGGrKr8GLmLqOmKe
mI0C0qrzL0NQlCdUxLmrDw+kJFACkCi1dLVH2IJSnjygSVR+jer3OcjDgOIcuIjAkYwHknnfIpm2
nmrUgAxlbd2jlN66z2SwaRClvCGPPE44EAfBsEB0Cjy7XuJOCzxtxj052xw12XJsgLnCUBrR6DkR
jmzWdqmmfFm5xmbonS8Mmlr7FHRMi1YzwzhTWB2pCZEa/uR08r0ZDWO8iVGqvBpq6e6qAoJhtFd3
8VfvZKniFW3kqZeatFu/OtutCo8I6iQLymq1dguq4KToN3HjGwAp591B2tw/mkBtzdmxNAQl14AM
Kw0gO6XOmnGItyMwQPNM1wF/zolIEVQJV6nAsodlALqJvE9vgxRvtGHy7uqwgAkYguPA/LerqU9c
SCLYuVpGbdYlS0/kcpUYbbqZ21U0ac7ymO/nthXi5VuXxYWmKHM3vR2HDvtDPRh4u3n+DCW2IKkb
Dll8zCOVnrDaeT9MfgKwz59tUVb9MW+OZKcRbRhw0KiaRDXDL54Gm099CMFgD7WUPDTYgmyO7sC/
v1wWAEWtrzQgdIYwOtKoQNqJOH+YnNF5HCRgMmN800nDeSQLN6Y96CO6W6lNPTfrRVJ13pE8CmQk
Vo2EElpjNC5WVCiVlDU4pGiogJTsAcVYwYKaKIm1Lv/lSh6vu9sYEJcGWfigyxxUSk91fmz1IR44
2t0ocmCGpvxIZ9Rd2t0AcmI+gLfxY0xE7tRPntVUgc/nz1PqN5q+XkNKK97aWZSuSDd8n+vqsAr3
yYo1pjp3AOCfnSxLV5nJ+HFwyx8yTLuTpbr3Q5TY3Ylsrg9+PcfOjtQ5aY8ObA2Io324UM+ACjpQ
OoNXLTfurmmqqffE0RzrL/KjstxGmoFMlKaig9GColJ7UYtcaeAk2nngnNH6Ndd1+t/nIvvHFa9z
sV9XpJlZUfAjarHx+MTDqE5ReUsIXv+jie0Oe0paPFauvVhOfG5SLxLiImPN2XYMdR6YDPd4tR1a
lgCxQ7b51AdAZZ9Y1oFsdCjcCvXM+oAyA5CUvogWOwjwdklvfDIAv/cT46Vq6/Jbwf0XHzfCN1BB
zyfAk84nv3WZ4eA9QyrjoLsLPfK/TPH/7gMJMFR5gb977XSOc6oH114Q0UMuMrFpoFM7s0NwD8ou
VWU6lxZ/8jPzH+OJ8Ze/DQp91szsEP8eNCQVf4m4HZ9UgeLLLjeGWzq0sZdBK3N5tUwIxN26sV6Q
p0KLvpqazbKorK0VY4/qKmv8NDTrlkZYl+E8ZW+Bq8McdFBCX0HH9G7rUFjbNAQRLNlsZCgXTesV
oAYtqnWPmvp96MnseTSmbVEzgFq13eRpcLWrqHy3e2Bs29fA1z07JfaQH/ar/+/2skb9GmWv5sSX
zl6B8hKazOOcLKtBW3vqgubxmj/LelZve8cfltf8mUIKE1HY2N9ck2KdHX3JIns4kmm2i2UZoqKM
cm6TEaYnwavH66U7PHC2dS3G5XWaJuw/T00do5XNU9NEJqicbzuXLScLFYLSnRAYzABJuWSV6y6N
RuaoAxjCy9yDJ9S4R13LU65t5NewEAqKQJBsaYZ5LE3wMYsCuw8KmvSkHwcsT+eZrqbrnHWcbvG+
8Y7UCRzYfeJk3alHGf9qyD2suPVCZl554MVXjTZSs9rkg2d6V2YjqLp0k5YrThEh16bC9Eg21wfB
AUDhN9Q5u+l5XaTCN1dbwX5epzVG//O0NCgwEMxKlEyxj8IyiKbtwWhNnXRoP6YNJbYKY4VV1dAa
zr5qsbKj9YwfAQdBTVrPUNP1e4VCJKQmrk3qRS0bfi/pyY+w6+lRQbwNh+lr0GJLFHlmfwKhONZ4
1Pa0kc7oEIcFJGLTZktDQ7Cs47Whh1D7OkNYguCf9839H/Z55k8XGbMgXnh+oTYIcfT7wYsemN2b
bx6EWIPQib/nXdIvmyHxLxD8bU+g8UA54VgGX636TA4OVImXpQdO+XqoqnMBHZEVdbhbDo2pb1B2
rldurWIo+kb5RUzAHiC1FX932WNfWdNXjqL0FXRsC71sDrdIESP2ICHciXfu+JabtlzEKY9ui8K1
L9SBLQBqK3SHgRK7uaMywL8cMtRRDPXBswSoFR0NgRqkuiebah2g7MZ+vK8RGdzwyFA3YSbYjdWY
d1IvahOkkqilWkNsDDDmQxEYIo+R57EDoip7Kmq5FrpQE+rOzgHk53Mn+ZOdDiNSSwcndnd/2vW0
YIc2DqXV7j75aztdIJ0McURBztz5x3BU7yJ/bKr5413rbcgNkMjiOFXZ9jotA6b+nPhqWRtyOLsu
EjoDMPk3fYjXNQrN4nuZBoD9llBsGJqgWFq2Vb14skEZn2qyN98HCkCp4nuQgjypcLufnV2s0jT3
oB96j2RQgl1KJpdVwMOfSJ0Bxp2l34b4H9To1U92141rgUfjqTaL8mghu7qZfBuLSpAPLKLcb79z
Fi2NKct/goP7uXNG+yUwBgT3EXm/uIZp7ksbpfse9mR3SeH3S9Wa1tto93vlWtlP05sO3RjUbwBt
QqAL7IdeJxdC9dODyYpkG9p1eqg9md7YvohWVtCrNyDpt2OVZj/MUbx2WTI+92oYsfu0ilNgdfYJ
v+xy7fVe+eJ1CAdqV95O+9jzxbFuYmdZRUkHCmxHHmPfmh5aaT2Ap8N5g0Yz1JxCuz1BP6y6B03b
N7Ljj0FUpq/VuQBt3V0jBYDUsb8yAhTXgQAzuhh5EZ9rS2Czz3n/rXHWbhIX3wGugUyWdmDSHbeo
oRTrhKXFLYpfitsyRIEXAg4V4vVOfmtBe81fVDk+8ZTdkAk1XAYy0yrgYjEY5S4y2mSjNOgD/2rj
jvlZvEDYWB24fu/NHSGqBaawvKWWcMPynDNxvg7KSrz1RxGDxPNjogIJ4xV+TMnGIIgIFtTvE5OP
Jyy5yP3mO5G9TZqPs0q78djmi8LRlG8z8dt8JB86fGpXQzQdJbCuneUfIGGzcFyweJQZv8yYhQnS
GAgOJBvCOEQFk2cUaDxTJ5lcYZ0Z79/9JRDuSJNFztFofGdJdBR22byWsW3dMwTNTn+x93Xx2Z6w
9tXJ5Lt/DQDQktgrcN+8BmHC7ocI1VRzJKsIe/nO74okyMlzwQ1KmAQqVcvBv9A2LbgnQvsWX0z5
1EOSadeihHvTjtx6nfDgjTpPfMMrDPQpMjVOY+dMN1Cp9kGUgYJkPRI53fJp0CNlicBQ5FbzSHJw
QhSB0UgORMVNl0B03Ps1kq5peoAo0khH+OarBPiIHLDSQ+1FtM6jxr4HQjzZ4J8RnFQag28Y4tU7
LnmFvIDgUAvvTOhRc9CrcpZ+h3TRZqy8KUJNoliDo8v6ntioLARiNnl2JlOtAqbYTakiY9tPfXtw
63Y8Ic8O8XGvrO9rPOZRntcXX7CMeAxTgHsX4n7qGjCGVV6lVUXsL9Iwi+XfPtvU8X99tuh/KPuy
JblxZclfuXaehzYgCRDktbnzkPtelbVIKr3QSqoWd3AFt68fZ7C6s6TW6WPT1kYjAgEkK5UkgYhw
94J9uLbIMCCyO2G/CLoV9nW2rO2wOczgrKmJqvnmQLCv2jIegCOp90WXJN0CkVVQyFG4zq1kubYj
MAbMRgdp27Xbh8YCaWyFXWsjNz3EzJZh7+NbJ2OdR3hHB+I0Tipe/XRQmslNHUDsXBb91u6lOhgo
CTl3ju7PdEYHHedgKPMdZ3XrKEv/W1Qzf5FVst/YcWDvXVmED+4wQdoGUP2i8uQEiGfxmTwGblvI
b9rPQP90S+ixB4cejxL7ltb/EOOfT8lphBOlAGQciU3Xh9j2g41uQHBXSBcYFD9dl1NZcW3XzcJs
UBnYoizoyREokebJ+IXcfAaaU1EUiMC12GtEUdNcmsmtDYDlm4b/zq3Hnb9VKEWEjJXUz1WWbQHl
Rl4Pd97GEuG4zaZmlxbLGLohnxNVskNiOZAdN0b2wkT/xxB77j0Szf0d2LSBWJ/8bdNzlrWWyFxN
02Zabcl/iOX7tDnixrsxA7Id1Npg2N24qBlbIrsY7WlrS82CxfF+3vhOvUBsRB+aiGVG+7hkyESX
QJe6VLgaRKJdmGYr1p7y2ElQtSteEq2zATzj/v0ToU5zDBrEadLRak4AmYBeIgNR9QkCnb61CQqA
ynPZdxvqp4Mho9fYKaxtrywNDAsOkQrac16XOaD8qQCDjOv0CzJGef3uYztaL4u6RvZ38qYOLYMe
/JdQWkgKJG+hta7PuvNRTAh9qWWTQ6KxS1DNj9Q9TrHyajZgfGsWLkKT/YKM1dRDZy4qZfZ5Ke9u
9sK0QP0x92p7ZRYoNOyxMhB4jR9rutFwC4XnJuG45+g0dB8LO42hcIa4OR2Qo0o7hHT/bDfgF1Lg
9SfLh5HUHpPIhGb5kua6jYGQEELx08HKpL3mfeqkF9CDNRsGLvBLYfr2melncyr3ogOZ6WwMO3vp
xINaR1ipSOxBfPc0BtmSXBKyDZ6qoN8T8vVthipiz9idhKDpc7VaGFAlO3jTgc6CRDQKTAoOjNjP
eWuyNmPFUb47eQnJoXReDzvyIRMX+Z+jacpbm3yomeeZ4Mtbj2PKfGU6EJSsOiSMOhW9H2JEIyvg
5dFOe7cE4VDwx2xLqYfcRSXzTZsZPygC+SFImUQRVH5CkKc3qGY/Ye/4MZr5S3CTBrsieDYi4xOq
oO2zZYAfsLPDAUrxQ3wuh1SBe0kbV4DQrGXZhBZiPGmwAGOkeuuDZI0iRYXajwjCNcIP/9Bx+S0P
nOZLNSBvbzghe8CCxwX3ZM3w75gne7y0WrDgVEDzy2Tt4OWK+0EofBdxN5zmU8PWxsGssKZSSQkk
0dRDB6dDZdYAWrweu8EmsgDaAx3GCwovrxDrrB7dsfBOAAtWS7IbGuSLeRWWd4lvj/ee6LF+mQaE
4ApAxigXRw588ZObQ063Y+o5yMdq0YOR70SHoTOyE5sONxs1dafrpUitTT6iILxT9bl2gvzZQxXs
Q+36S2ZVIepaVpWj0mfRN/kzIq8obyz0AzkGeXpBlZR7R60qrt56VQ7zJNCrA61qGuI+nObMpw0t
HkTdnprpKMYVaoH4lpqNWyA9iAD3hppD5NfYjVXuyp4+FFyh0R7ZDXtJvcjEG4cyB70F9bpOG52b
BitU6mW9Vd0hZHClTixdo0UhBrbLDMMewbacVABkVIcGiwOEkrLEP+O35Z/pzOiKL+DL7naWmYtx
YZV+iwD8ACZ4M8PGMIMy83RGhwCqAAc/wuHW/J3fbRiNIBcadmv+/091+8hfpvrlCm6f8Ysfdci6
0/vWfPRDiCwbUAnJF3R6O4D4Q6xyu+gXEEpIj7cOGYGSvsyzP4dQ+9btTjPemnT26wekDTKSpgTL
4T9PE5Z/XRh9Cl3JbLx9KhmdquT5wuHmddQR9m7TRdyGUHN2oVMaUhTxZyhvlnvDjvL7BtKQAqmg
k5oYO+lQDAJVIIZfLAfLfrd1dBYnGwOiRudhugNQG63rTaUTYCX+Gksj8hjVcr20zjf7yIDdHlM8
iehTbx0D6HU6p0suyg2xMtdh66yTIvKW8yf+NTGiVABug8O7o89OtcIuuTTj1TwVDQ71Syq78G6e
KtVmsQ4jo5xdPMO72CAh2oJhQh8czfRhPpNp+372Gxu59C6XKW5sjKOD+uvsZnOmaW6zUsfNVoIl
dBlz3PGgd/MeilaCmyoEkzo1fZF4D9qChHaXWHfh5FFCXm0XNqJdUmfJXe8hR7wlKzt2ngd1GkqB
APEg8oUSUaVrdefa9gU0KeVbMYqL4bDijWt5CSVOFCyuH9cnGaXgZvKYv5dV/0wF6VSGHky16IgE
zPabiTzInpXjHVDmCzZgQ5CK+B4EevwaR7G84IG0phYdjBFszqndvLVDkCDT16Air/DKeuk6PlgM
ZBYcq5RP+/nSeWn+Okti891GZ23KnZcwHNIFyzP5MvcGW2Z6j4nWyVUIkVzBe+2c6mY8kgniEMm1
QSH+nY9nGVTz+mBJbm17DUHGdE9edGiqepfYeXemVh/FybVS+edcKjBpTDOTqa/BWeEYVrC/2drc
rpZuzJItuVBHqjOALnKAeMhGc4Yl5ESDhier26cGUtvbpAcD9W2+wE6tvTR71GuZLi44zkf3yJ3m
SsPoT0JdRAml0uLD7GYJGt54voTbn5BgR9mB/etyMym/uu89GZ5uV6alHy1M0CQCk4ovjHxrp/IX
huHID39VafkoI7VAV0UudPBGcIDUZm3OfxVNKlsPontZppe3j2WNcndGibr121/aVq1xYG735fbF
IUAK3n+d7m9X1yvh3eXBC801/xt6fTFFXYe7uTkW/ACGjW4C03R7aUEkwciz/jWumycrzZKnGJKN
B8kYKnQnO/TsbCNvLiPW4Sj+dOtNAyqjvZsV/FmD6I6cmGOZy8Zh1TmyhbEyRJ4tNAT4Htve/NQ1
gzp3U8spvHGDWhEwJ5ee+Vg5fXXvgvSqcRPzkUytCWqvIAuiI9n6Nih2WZSz5TxAWMFjb258rU0w
caJED+vqNt7T5ODETQ6IipgLatIADz8WwzH7K5naEaHEtG+rLU0OtEl2im31B3XS5RqReUQKN7ib
P72xO1SbRc6aJnNl0l0YLy7kTwcvjl/zRJonavVYHm59abWgE8EfNBp9cEWlyoo6yZRDInPBK78/
UDMZC3snIwTryIUuoQMyjo2PZDAkNF68cmQ7ugDQerBDoHtsJbGn6qLPLLLb68ilvi/G7s3vPO8L
pN2HNRQBh13QoxlqYwXSLdRoxp53KqoMCnxAUH8BTyEHJW7WHIs2QumadZ3NLRT4dFmCLwQxmuX7
jhsUaru5Tu9Wm58g9XFsVbH4UKhnxzXExE37wcBlF4H/mfLXAVPfdK3zpwJJtp2uIfGDKK33NDlQ
ahtrwG+8/mogyPktFiiATDr+I7HTuyYdrBcdNwP0QC11deyo3bql1R/80kkQp0gYWAN5/5QMUMZV
EOj8Pg2HRin/EWG4zBAMxk/U3/h2ip9GygBJmHDkkWuA2cJMAD5Lw/4TNCrA5Qz7za2b0OepJ5FG
REBtdnOAvSc3oCPeZxsmt9tsUfzdJ6IDSB4PoPkGvMNYZMNbJkNUl3rWZ8gOlyhKNLNd3TfJp7Ll
J1mY4TfgedJlgfLoi5YWO+fmgNSaPUTf/hrZpRCjoJG5E6Bs27bZyohjJIgClX6iMxU4yXzW/cb2
O7+AmQzPzSL9kGczHHs4ghls9yGrN+fYxPBoiNHZU3pt7pXIkq2FUQJm8leOjpxplrSsd2Tv43Sh
RiR2L0VbFFsH9AOfrayY+ayc1DXXie1We1QhQZw3zWc+K6ylYY8bEGhbnvFp8ncRJwNKDWUKYsjB
o2wVnbWeaueXoeOBB7sMk3/T7paxXviR9o9eAtkRlMok+SUbBRIuZreiDuQJ80sEDUF7FY/9CjVU
/vHm5g8i3AxBKpc9B5qzQ6HGUWdt+xR2llqDpazfzM0RRGzcqXBJlmyfdGeOIHBNT9RJh06CMAyg
riu1aLY+Md9n42b3PltgG8Gm1apBxMu1kgVxZkF+6NS5ZnWhVs3Sehd7WbWkJh0Q5AUxZ1BfeOmh
YHPyqEEgtuSTlAjZfjPH7DEN+HmO332KXUL7tWjBPRkOvHg0EvNI3Aw+1El3CbBW6366KaDRF02x
6O6uhGj3I+/GI4P46xoPR3kM6yBcNu7IT3WS258Y6NJn2jqt8gNYKItVgKq5L+TmpyU/mSzYulbe
AlTvfKM7pq4hXFEiZnFtGGuOTdC6KxYk0TednfPS9r62CWhXx2aMDixL1eM0kPqrJIeGjoVyITtK
nH2SYh6ntpy3AAGfMGy6b8iWdsuWe+F94pomxFxHsIza+QgR5eTdV0CRRUOOUa1MJE9bMPSC+4Oz
VU9nNraqndIuwgU4m3unMzt8FU0PFXcXMKHpAFJMHWxrFPRuRcORlNV4EjVYRoDfX45bD8+ZaymR
Wp/40uZ/jLAZVrWDoCv9W6ZhG1+hLDdpcN0Lj4mvKbh2IabYfbXGni11EnfQ0gu6XeO0xo4h03nX
ARK+RF5ufCn7/kQc2p4Ce2eUd19ZmUIOEvgLo4uzJwXoPaDbOAuqArKheCQ/GbF+t9166UwxVq87
VYEZiONBCYhGdqBL9p00PTll9Tpf8fSnOAXIvsgjC/UOigXxs5cVpzw3vKcYhE8HPFGmu7Abvk72
lOFtYYUhPzgSVCk/20ckMha5WZc7PP76Mxb8/XkUTgd9aJ5vE6uIFiXrIUJAPTKMxkVTinCbdwN0
zQzoILjeFNSamjebTNJhh9q26tpOhxrE+shewEZN6rjZ8lrWm9K32iVVuVG9G/bAV8kdf0/1bTe7
IeNxy1A7vEiJpvWmbOXZ1RW5tXqtNJ4egWFadyoRxjqazgJneD8j2+96UVgK+hzUSm5j/HoOLlIH
m3qUxXNVqTcbUca3qKw3CMR1X83MT1aonxou2nUR2TPzeqNS6SwtNRoL383Mk0uMCBQoprZARA7r
nOBAJjrIKYpMZ0hTQMu1GCFEi+LVTSw10MoT4I6KuMgGAgDo39jOGYGc/OJNj1+lrRdrbNgu5gKP
5MLokz1nBt4SZQIN9LYOOMR0zPjNx13hWo54LbwwXplCZBcvYe4xHPN63WulgfUGXhxqnm+8zn4M
eds8uWHUbH0/z/ZBJqCUNk1GHqMNxfWoFq8I7ccrX45qJZk77EAhSDXqdPCUKte+FNaamh3Aew/O
uwO3xdbJMpSLD83jqHxA+5Mo2yOnAYAhFB6uUAZ5t5XybPjxXoXO+neaFb6NV+3UOU6peKlCtkLJ
Ymc8IrqGb6GLgmJF2P8Eqasdcr0WXmFQeQKRYnUNEYyZbdSkDlS3Nzt7aUgQILS8tZ4BA28P3Com
bmoX4cMK0hC3pgMCRXyv9jm2A1RIu463TCaGcUi1fnLqKniUoklP7ZD4S2L0dv6069xOT7k9yTMh
Ar8Gl28KUcJigdvW/Aa+DY2afyu9l9oZwPWCf4hURO0jcysQDk2P2iF8921DMBrblg4fQhPk1dpH
Igt7w/ErZ1Dm6fXwGXIx73YqxABH5mwn/1HF/jowRmAMmibZ8S4KN0hyIK/njnguIlcOdhuAQpI0
3ZlJ1nwhj7CJ+DaGON8Ci61sOVPPNwbrt79tE/E88mVAyQjX21kOqOFCp4b6GX2luvrYpF5E/Ls9
ff9l1P2t95exN+d2mqp0Db0dg/HQDUi6Qgq9PPaIAGxUZdqPCiVhkDlW41vu3xV95/9hj+UPW7ju
s05N7CyD3j+hCryax+isMNZqAFKJ7jc28GobG2GO2NO0BtLTgqebDqk32kvGXm+Y6RuuugCZxD4r
Ie7DgbzunKyGQPGg35HYNz9oMmBt3mbPnNUMv9OuAjdNZm9SgeLiKCmLM0Dwao2yp/JTJc3vBG00
nO94bCVvtzEsGsOV4YsX7eAfk1BrqDAuN7emV/flBvLI4SaVQXASA6BXov9M1e953kKaLvSHi8vd
7mRpbGSi0jdf62R2sPtH1psLZAtKVIjglsixwkRYmBcnkqHJpqaYmtRrt8B2Ui/2itYz9f5ubOKE
yFxkCgSqhrpgmYB1JQRorbJ3j6VmWGpO9q5yQBgwNC+ldnP7h06k+wA92hUYboPsGgYTgEFHJzB1
C/5dAUO8Aq0GvzMKqP4NhkyegzSv1lCSGs+AfKUHp0ic7Vjk9r0dF2LZCid8aS31kKU5/wFgP+ob
Pf0Wln8Ol6FG+UabWCDyx7sC/AgeQjFedhJN66N6oP9Etz/ZLa6crSyqWX3IG6zsHtjuo1IQRroJ
EmVF2GyFDkGGO0KQ6NZhFhyCH8Y9GGzARFWgah/BlUUpou5IzWbI35sEPcTb4WPv8HOTemMGeNi/
HZuPqNEpVbYCte1J1FLtvWmBhWpEKLK5ZRaeqU2HycXPR7WPExmdTCw+ic8g1t0fvsjDe6fr+QMb
kwuRIdiqs7coG4035DVk4x9A6QX3WNvOXmS2BhtefQqvaeX611zgr5i9VF04G+3W9hoRShQI9xX7
HNnghsN97V9VWIOPGw//MzAyyEH5bYigS2efR5SKQxyxth+avG6Wuan6L7Fnv7aeTP6wygbDpzyU
SEtslVjy5ngQWu0DwSDIFuCeDmpwo3QD0iStGZ1903hNDZ/PC8o2MbNTHoevtEyjDYILlOvCtdvk
QIs1j+M3CDB8sSY2L+L10r2fno0Kr4qJ+YvsTa8B7ZjsvHOXN1eyQ6YzxYvBKxcg7B23AM1knyXk
xZXpht8yHzBoCS62S5yG3cUFgBqlBk34LYY0gGDg3rBk5G9/HpmY0XivMvuzwsrmDAomdcaqV52x
A4l3ojc+uXYUHe042gRWVj6madzeO4lEQUsHZdAeMZdl5TO2o16jFc0pCNyvcy8bnLca4I8jFkfY
tTjcgOQlImTkSwcQ121Ep4w7akWl56z+9V//+//+n+/9fwd/5PcoIw1y9V9KZ/d5pJr6f/7lsH/9
VzGb92//8y/uubYrBAeHhfDAPuI4Lvq/vz4gCQ5v83+FDfjGoEZkPfI6rx8bawUBguwtVn4AbFpQ
InTr8Z3tTawKQNI/NMkAGK7W8g2pc6TP1ffWWM372KALkyMQK9uEVlidEO0OpWYivThjmG1d4pWD
XCpfhEMZbWeVwSRqfmoDR3wJUQhzW2bEiYhXyMZkEAgBMxEdgsT/aCPnMktXDL/xA+SJUT07HYTK
+rM9Hfq4qTY5HnpgZPqzN630F5DpZzvRMqzYReZUqEdy29mFxpIzTQA1Bbb456+eW3//6h2HO/hl
CYEctMN//upBj5cbXS2dx6aLhh2SwAGqpsxxnXGjfKkSJE2m5UQ3Agddury6Jw8HmCdAtRnKxH7v
VSnfOGSh+2Gejk00G3avIVZsHISow5c0qqxVbCfdWUIS81gW4MkYkJv6NDLrGV+v8za5gn8aNd6T
K/OhNBKkw4luM7Ma7nQY2wfOLTxzAWmQ/+F36dm/fjmcIeqLb4ejNMQRjvj5y+ncpHRROq8e50W6
Uwjg8nP+CRmK/ApF2fYKqP4zPQ6jWhkbeuRRc/JCuZa6DgW0iq3Qe0UMWK8dkSmwpuHBFKoaYg1C
NF8sXZ3ltEbES/FBxSz/LIwCkkFFB9ch58da3odGXt2j0H6DhL14zCc2/RLctqA7SPwj2UAZlmyb
AvyP1EsDqqjfiImXH1EzqNZWEQduz86WCE7F+1EqsPb7CpDH3gdnht0l1bL2gSIMm0do14vHX3y5
eV871t6FcscvS3tSmLO08A5TJ8nPjW0AdFKHoAeWv+xk8uiPqvOyp2Y6IFJYVCIGARgaWeS0ixbQ
w0PmFerJ0ma1McwxX1Mvje66dB6dg7z3bo438sJia4s3yQdy+baR01PZbDbUUVos/A+/CO799IsQ
jLkm/hdQzJaAIUt7up0+PKnwZLEGUMkEjwKvKMjHsf7SmaBXJpxhVH4yvdp6pUUYN9r+FAi/vxih
hyWaUUEKMk7OpCo7q8SSeOwsD0unlVcUxaKZ1N4iFAFCe6eMIS6TlEcaRB3U/Le2ebKAJf62rl1U
2Qy2m+5kN5pHxl3zSGe8T+xyoaIB1VZIFLEdd+P9rftvPrOBV3r7H549Pz/2py8TBFAOZ47rWSCi
85yfv8wkrJiZZsx/kH09IBWbeQsT+IV7KzI8FH1n5rpNPfWSM7GmtS55VFUIlF7HOzDcgngWacTC
Bfa4LXY18gzTc7aanq4fDgAZnVsNLTc4kBkaHwg6mSHCacGollVigt7VYtnV9JJoQcEW6mCZ8d6B
7EyEKAFo3Q2u1TIuCnDZ+F56dVDn8s/fiif/9hOzuWRCmhYodxm3f/lWsKLigWpS54FBLvdsT4IZ
oDZJUMI2qdwSJ2rgxPGqL66RM6arD9TLOQQNiC6ZbODPAzDWBZU8USv7ckAdXO80q7qKDXBxZ/WS
SgFzAXoOSCEHRzFVDMbBVupCfr551Q6q0ySDdGM3hYYKPwYpRmQEO2rqyda5QCiFg/03G/kVU6hp
dp78yDbULpba3HipJnrvhQxG/ojHMHRFrCAGU5dT7qknKqGx5VeQ4aLeD94er2sI5HLvFGpr+gkM
X/FzKjaxVY87JVCoMtlZ3jt4RiCoCNYU7PhB2O+iGF+4i7b2+kdrApAUACIjdYud0tSa+roBCkpp
g7AcJMLCQIHeuTP9PcS9i4tuItDMj41/dDP5JVW6eSBTjlfXKkUOY0NN6jBTQKiY+frPvxFL/O3W
8aC34ZkQF/AExy586v/wHBo8htfdYJcPYWhOUWf1Oa6r6JvqUHTo9w67R+YnQnkeCoDBrxd+K8CI
gfy+/1IgrbSBbipYMqQTPf080qtahg3McPIyIwLGFVwsThdXiEmBrpaabjSuw0KPj20owSoSqE00
KeIVuZGfQROLUtOpiR1Gs3PlxHIzNbMK5KOlK/odNQE0ep+SmpBCXkcoNVu7Nn7lhAiKfKteR6PT
fIBeAy2OlVFVzcAhBKrGfcoBdZuh1yIDkQSUwMwZeg21ufzOt8UH6HUR9PVad5meP4I+ZwAwB3Xf
ViJfLEvqq2N5wV3SAv/aA8TzYmsLSuGMZSdUKMgnMyj3fliYL2AVaTZ4pvpbcotj8J8XyHV1jYt6
pxY7CLI7vHm9TWsHIyLA03CattB5gFB8cao1H1E3CunGoWzDJ3Cuc9TnIFpXyXo/1MgIAFYgl2C/
iN6wfFKLbCz956QdrZVv9OmdQm3oTuettaeZRIMM4G2mjmXBg1f0ACdDJ6v1+6UF0TgEp4FNdqcD
2UXVDOta2HppOuO7jTrIr8comzF7nsONthCxqu/cABEUxXX2FQTwB1KGbOLmKPrRe0ERo7OM5RAC
PwH5VNlU5q6PELA3LdvGFbjZVzeqD7WvngFmSO4YHofXARsjaF5A4Frk7RPyXAHk7IL8Kc/GGjIB
RbulplOmel+3KBynJkSY7fu6ZptY2/kVEXZzlbNUPlhlnt6xUm7NoZcPZOojv1n5lj9u7Mlm8bKG
csfs7nepuliF2lOwFqJBYDdMnT0FjELKkE22ppeojW4ZAOFYLLmgbnsxlHmNKoGgXl7vbb8qf7RW
8mrHowvMa+0vsU3n96Vp11ue1gbqgUbQNQDFuSkinT/8bp402fdZUW4RsGjXZQtJPBUVD8WERkEZ
JFSSJyCKMnKINtapwi0FGx0EhAPI1xnxlHKjEjn5fvji5vlqHPLhOU4A0HBLx0SuBTt2rG45ABo5
XqQTuaFIixWARf2hq5oKGbiu7ZJzHeflsjaZdwU/abi13SKC4kw+nBIL0XmUJMpHx0KiwMlD9xsw
Ves0C/iPQHvHtkFGhoajHMC78iCMtihoGjf//CS0f31bYtXAmc3wYnBM08Qz5ecHIcJQZWP1RgvB
eBMh1s5HeokgA6CbuvdCbe5AFYaICNlaaEeFTfs0Nk4JwRuw5DuyMK9xq7Ae6Mrse45fJYrL+Oeb
B2r4AySq/WgnJ4oV4lnRIFnF/qf11kSqoicBWzqDhCOEcZdBXWfzOsJG9fFS8yG56LCx7qmDIQNy
/89fg/nrunT6GgTDumH6z3Foh/3hfSD7HnXeLtOX95p26U1IUtzyDMrHIPFCGMC2RvBl3m76NLBX
vLfLXx8GNKJIUeRPd39YgM8OmbJ4+c+XzM1f1jnSdE3Xxb+ci4cH/9vOE0hTE0KDUXyZF/SjLysw
oQfRV8SE0ykoD7adZFt6Ptv+aaZ3fGWilOrv5gC8jbOZ2Tr6CqmNm3cdN3IlolKBo2lNYc5MetGz
JcDlkqfrIaxBHIyUx0olZvhgBOX7GYQQ+KrTgHmowOSrYTq7+SlI5P2H7TjtH26REIF3OrbBHBsL
2/E4Q/vnn3M3jH1UjSLZDT6gXmJpQ5SlHSG1LbHQRABJPnRjB0HdCXDS6eQeRW/Vp5uHb/AR+SGr
X3SBD9VGC1CGqO8h5RSCYDrFOwco0Dx8FCwrD93US006BEgED04fnELOoFX113jViQQ4YdP8xrrj
P/8GrCm68POfi5vXlWAJ4ZaUwGT9/OcCapENyGQFuxnDZRfLOSKD2L53tgKFxCU4VKrpkIxBDR5w
2NtBAdMGgupF4oDFMdAtiPmYRNg6sOztAC7nEPsFQHc/tG/9hAlzq//wa8Y/kj1FAz78MYJZ+Es8
z7YQ4eGu+2sUi0HVN5dRWG9TnfCDhlz4EpVCqGDrRPAlyjxQ4KHw3JUVkJK8jxZkRwWQ3ICLEQno
SIVfPJanEDsSzsVEzuE5Q16U3FQu1DEIEXahZi5AS13HHQOpY4TVct8UB2TMvqHYKv6RFRcsGvFG
UoGNjJTvvkxUw0tEBvUD99Nmk7GyPDVpKw9IInfbpuLjPbDZwQqPcuvzNE/b+NGPcXyfxzLA9Ogg
mVgUFzMI8QIBg2R7QaH92Q2S/GDh7jan8JAGA1Wgz6PxXIF340JeZKbmoMtxB/TzK9nJRJ10GNrS
X5lY9i/nTyBjPU1Zm3270EoFW7J9+DBXNls9xPXxgy1rVXZqWLkSXQm9SRpCHyUA/tpaaZV9tJGP
Iap80kBrEbD4+1VDihp7Qpd5W6y0yn3AwIKYAjkGFUcT+Ew3VSug/SxxigsL4frE9EGTp432SO3c
zYNlE5gRVrfDOvVrB6pqYzIsQaCMN4rTZI9Sh/I8cv/O4SFak0mnvrmoGyagFSIy5G8CfjR49uPm
0Qn2AyTYEo92nmC9iJFIxMl9IyGzTHN400QgTgdpgRZn8uBpmewQG0cAeuokm53wNUJX4f38SZk3
bLJhGFfzHBFWvPEY38lqG9UJmOKmcVbtqrXpmXI9z5D75dWGvuVtUmmO0QpAz2JLs/Kx8C9RGhxc
wUS+BBwQihSFP+xSNn9OE/j8BOmWz+RO8/RI6y8aEGkeqOmHLp9QO6jrnC6BDmUAPo3UsU40KnAD
Y1cV+DehqyKbbQGOgFz3hfwjHoGcwzfDFX03Q+9/tfM6OrnghsMzpt1YIecPIHrkD/YIKizoSXjr
xhGhWvZGsoBiS3YlF9QY2ICwQY00sqx8bcW82Xot2ITr9DXt0nTTjzzac8MqPqWjjwWITF9RAVmv
nCa3jlAd7R+Mtv1mln7yirooLCVUY17cwEvusDp1FtShnP5HW0rjGvl5chrrJl3RByAyfnSncsa8
HS6g6gONfY9/CvqQ1H/KC88G+2qfbtOi87Y1N4ovkN5eDqzyN1ZaA1rqIY1jNMcuLpF70AgGLvF0
ifdmIhkw1vjKEHlki6KPWLn08RDzzUBdqdd0onblYOe/pWZoeKhngvDqPFWF33CJGM3F9TR7hCBG
tPEtBPKoWaqK3QHSuJt9mx74bEgF5Bu/tr/TbLKQxhYiu2KJXbj5aBk9f8jsI/XNFgUkRIaKt/lS
XaNRB+xZILUyXbmdYn8FEhHAhmq8NBGPfb/mKSYaI1m3pevQOeMnm6v3a+4c9w7lxGq+5unnsAG3
Qb6mT00FKthHKZFJnz5gOtB1I97czdf1T9dMg/ra+Ns1B0kFwn7k3e4a1W86IxFbXXn7Ark5YNB0
gcIOo8XSgk6HVFcoW0VOpIik2HnU4xo50Ioqhazb7NkA1BELN4Bq21QXMs3RoaJ640fu58QOISRN
NgZ60fBEp7O1aC22QKmdr4xkFUZ4AdjJY1yXwHNUYHnDEiR9BO4yfSwzKFJ23pUcUDRgrxmgVGtq
FiyxHjCYHGkIFMDcVRd2akO22kWyWEdLSKEO+7xNl+/DMG8dNqjL0SV4t602fWSBaO4G09nePLJy
0Pgzdb6jufTYeGd8I6pdlkVxJD8aWgU95NhYX+/JpnrWnQYev4zlqPeuXaYrRHbjLW96cWCJys5B
X2Gl3q98VezdJIe8FVPZIg2L4Y9w3KRK1j+GdPyOHbT1yc2RXIgrX6EmHMR3Y82xsbSa4Nr74JFR
rZV9tUwXuWIMQsEsdjqN9RoLG0T8zZg9/D/KzmPJbSRa00+ECHizBUFbJMsbaYOQuiUkvLdPfz8k
1V0aTceNmQ0CaUGLTJzzG3nlaS6tU5JM9hFpwH3l2sgL6Ytz1yXihzHqNWlSBXFL27UuMavGzqwi
DTYdltlzWnsbNQTzoLTb2kSYIwNl8c2N1CsS2mv6k6iNO/EhJwAFRKyXfyt99FeNs+uHPanpxhzn
8LlFnzLAhkGF9rH8ujYs/ur0x3XjPnIf4UNAmxNifAMlDMFZA1Hwf1wPi274fGVb7by5QsEc9fNd
gwZIEGZY6BSDxoZ7HrRvEPP8cNDbL14L1V6gGndQiWW8eaZ9qvN11sbTNu6C0ZExDdp9EafkcuRI
YpGhqOfn0NOqk4OZ9FYOyIv9oifuV6glGQY5Y3sEpu++LJ79INsXOyGmq9XjVVSE52E34ne+Xin3
IoS+TOeFv113nFSR7mq9Cb+Gze420HCHrd4v5UlTiXBh8vdxeyGgZn2l4INLeSC46ORvNuU6IcCl
Uxn3xdviivmgQwXf5V3ff0mr2ZcdFAN+Ht59+R3iS/WT52I+JS/VWpC3W3YNDxEYiLONAmYgGxSr
3XncNd971zD3LlKle5FOyntp8s2v10Tirg4W4WakcEH84JFc3z6uEmN1H7xL9GQrONSEq4mwHNEk
IH4IJH3pFjvaT0vVHHAhmd+WEp+V9YNOc3QVEMDML/aieEDwEt1fWJJeSVa91jMOHjF4gkMZpdiG
3RLfZL8ttBOIZ9mkLlchGNmgRc6zMmHOua6mjZJYT9V6cDP2drWRKFu5fMbeQIP7l7Cn9ragVnm8
7Et0fzZykOw1gN6d2U5eZMmeeg/XjZFluCz1Pdtc7QSDyndAxbxmpqI8plF1p4VD9D45JR8OZM9b
LLJpNGBOaj5tZaudR1mgkLo7yuAjSNKfWeWqV1laZ9RBUbwW64zI0yGsTvzSqrnuP2TxTOA3CSnk
DPbUPffWwO50qCf9MDr9vb42wHWDRPZbszJVB2769nGpEjzswGW559DS/zmdhY3LzjL9HWlfRzNC
7LsfcoJgnpFuhCO6jcsaua8N1Uw32DHu9cE1ri18k6elUcXFyNX7X50LhYTf1OfBrawTL4ShWXc4
3ayTtQU+pGrymMVe9kRqnIC/8H70dkab3rv5Vu9afmbyQq1Z/tVXnbYFia5uwTsbKHHZyXsWKfY2
V7wSYxuK9YgkeyjS6iyLk6EfwKCxiypD67lYqm05F+l7JBoyGaupFxvp9B23BHffqOGv1iSb0gDF
pvkoWwfV+WaWormXQ5VouxgqjIWsrh4IvrzK6+SFWZ/ki8rX+aGM//eLkq050Uf5ohQUPtkspPU+
nBf1LFGeN7znWixIgPshTzI3sQDZ5SYj8BsyNFJCAuxrJ0eKCXxOdOsk54zXTlaeL0HdRVse6TfA
kpJncCDLqwHaPe1gB8uSOpZs0VBjlyVXM47Goqa3UlbNZyMqxwfZFnbePXpd7r0s6ZH6XCMteSuB
qnzvJ0e7yrYiyr9rwopvquEqDvPkRszxcruE2mQ+/43wLLXBEVht/MKbAYSsLy7sSzQLtMy9k60F
67yv5SZ5GtmK/zv/qQykbR+pr7bjZZtcvXR2kx5JjZUvi+0k+1RRtUAWo0ztLm4TfjiqHfMrxqc0
mlEbk41qx6VKo/VORauUL1M6lLsiIUQvW8fQyM/tzB3tNrZDJ8XNXmTXvECqnEA9G/f1oqIfhy2O
DxnZdybyUGA4gf7PmrG9ZgbWAlmaawH59fZq1fj8AsrhNBFgLGYcG3a3ylp4NNWt9pDkg3kk9DBj
CbfOoQIEyY38oxnFcVrAqCOOWDxr3phf61hcVUVTSsCiCw9smoGd0NpqxW13F84gzsK8Lp9lHUZX
X61cB4i1VsXeiGn8+iA0ywlmDdaCXrbcfRk/aUCnQoG5oyzKEXq1E+mgPskaTbDXm60s3ck2Mafj
A2GQW3fZY5wwvO4rIkmy6BL2RLh/eFqc6StSOd1ZVncKsEZ+oMNJFqO2NmEaQReQRXkYG/3F6LLs
Iq/kLdArYlYvKEu8UHlQrQDvjYAfSvYwmpO6NdR+2HKnqXdFVzqBHDiUmvI0/ri927b2lmCGbA4s
j1mWxNDv0yzZ62IunmV3qyAxq6uL/uvlu5HJM5D17qX4TW3gi8LHjzY4O6Hs7RjGQ+qsyGzFPX1W
ybN0cnYg+aaLLN2qMNwgbThNewi1v4aj828AHZ+HDUoHR1FNzjYz4TnMoGAfhsTNb4ewdVfDhfDk
9SUyM3mL3N00Fb/6GV4/7noHYz9PVHEwppF2IZ/dXUAC5kE6ZeKv8CjDzJ/tqjn8r+1yPEtzzsNf
Vu7IcjlBTYroru/g5kt39M+iFNH5LEIdQn5m7QxNkc5sv18/W+XYFlhm0HjqdHTJYN23hvZTpoRt
VyDR1jT2XqaE2bVdZowInjp2obJXmDiv84hecZSP3u7moaRrr0Mfd4+e6dWPmZG9SSRMlUTuzqkq
b9ezdJKS9WcbWiUk43L/qbOVKU1+Fjy2pGksKlBA/3SRGlvpJOoAKZxpO49lOvuOVzyge5gcJUDq
VidhUvbUtcHN3A3PbwAi1YQCuq26fGgIKYvFBLJbQJxB9894la1YjGFwjK9Dlo7RboqI01XKiJqm
ppfqRaTeViM79mCshxn1i4cor77PepOeZEnWu73+a6iskwfVVqZg5qHt3jLQOo4Rp76bnXZ4sdK+
3Xa1aHfjWjQVzTnaSRRvZGtpJt593Zgn2SirqmEIPEPVHmUJvxzkeee8vMOD/ffZVG0XR439iFN2
96Skl14vxkdttT8fc1LoXtipvmyTdXakYGMVjwSE1v6yzksvXdPr5yHJr58D7XlSfVn8Y6BRWKTF
GQQfbCRMsfy6khyQ5EV4KHXXza4F+wREFzRCWJFzUJRCvyvC0f6/ztjh7zQnBP3VET0ikkaUYmUh
AA8Y68E6y1I/KdYdxhjfZEkegPzPmwSn872Rjwh1D270NBBPXQfLacK4U9Z/dxwMbYrq9jpjJyzr
PI6KeLIFIKmswANyedPlW0qQtQ5MYbtIoPLxyUPSNHeZYSgXWZpHeLTTqL3JUuOMw7kp3WWfkTk7
x5HAUXI9pP+eWbHX77u0/iJ7ZFr9q4cszlm2scwqwZbQ7JCghQS0YFnre6hlX8c68+7VtSFfG0oT
MCuCsND0y9G7h2z8awRs159LpUPXsbLjsEIUDG0xH03ULxe9fcpXmILDrf3QVoRRZAdZN65iQApY
2NugtlTMR8fbFc7FtqaNneoxYOnCvMrD6E3YsOGhuxswVOKBngbhrkDneW0x4S9OBiE12U+2Ai58
GXBlO0hlrcKzsUSx3TsprOVpaOz7skGW11YljP4C8wn/XuAlVHij/vx5FimzCKq1ToloNVPv99bP
flNpnTG7+S7Gsf5CcJZ0CF//lbyr/lSTjZT1DR70hM3a6qBOcf1F8JiUT5X9NvRseJDg5JF7rf8c
XuBSc9cAzX7odBRrFnyc3nmQQAB9PWvWOnkm62Sr7DcOjfiz1fXGX2PLJmw23ij0vbIYkOQ6gUgS
SvwnAChbWfVZL89Ku4suvWu2e89KlxczCy8KJh1/rydAJkd5gin8rcZpcPK9WZGHfBN90ouT0mgP
WcgzRCy/OXnaegtmPe48EiDhO7XXg2wwFl2cvH9GuLzT640K5GDcAsbDWAK9nLr96NbaC1+lsh+z
qAhkMWtBGluEbXxZbKeUxzR2ClET6/3GUPTdOCYJ2CGGeiAc/Zp/3p3SGdqLnLhJagKra1HYTOwV
xNpDIrzoBM/uAwJj20ro09VbyUHphEWoakXBAOuJVHbYmcY7imFIGqZ5tdG8zHxX7IJorVLU8Nxq
472p2i+zZWQPEfHPl/8YpGizGhSlbl8KbLUVJUnZKwVRBOqSf0wQy5NxCVix7INt2NYuV/RiP4Px
Jj7O4iuLRmvyZLUuvrLY4ae6WXJRP85zZp70zFM2yEDNHyqiSZuht/IzIZfhHUxaYeKZIHuJylSg
m3nTh+ci2ovgU342BkX2koP/q5ehwAUpNFsQDUmHd1O5yBmqrv91WVn847L0arOx3NXKqAXkD/Pr
5yEx0IOr1MtnTa6xjvtgsjZNY1Vn2YC7SHGF/N6fVYR9P4qc/zLrzCsuYfYhn2trl5L5/BiaNshW
zFLiYGIQVZ17TlCCvZ8GLM9vYCZGhk2SvmZ192ukFua3kbJD9u/IWs+N20iJdsJi8nEuu0OMV8W3
tthPCFb9bHCi9OtqsF8tVDq25TDGl6ZW0rtGmfSdZ9nlM5EWclvOYP7VL70vR6Xl/KUXS/zeEYwP
QJWJqzBJrWoW8TtIsOlT0oZiE+VZ/T0eXVQeyJylISuqUrUfS+zVaLa04h65yOHoNuUXNv15UE8m
sSiMl9B7mt2vbDjB1Pbxz9XoJIX19qXINWcTllb8oHWhfnDd1D6UhkaSCPw9Nr3j9MW0S2xsWFs1
JfzSsyD0muVdw1orXwYoBJsKj5CD5pXli0qqCrqnt2wqU1Qv4zyq9x1uifzvyhfZw5rcQ7TM2YOs
shuv3SSuK46y/xIN1r7OtSyQrQTxuyvyaI/yUrLKFVOA1U7/KEudMDz4RviYyLnjuFF2Np7KSMPy
YuzIKAHBVl9l36nMm2seWzC+Y8XATCfOXwhdXYesKL8aMRhpE0mfU+O6YGsXSB2tVn6dwxk1z97k
R4GXx0elfpfdFQ1s0uSysZdFdBmcshu/lEZfH3DWa3eyGh/ToDOTHC5Frh9LXdRbOemgWKeSP+OL
XXRQ8gzzCIYsfUpLE98eE3B36wz4U5VDyFJYs1YTTX6qOlBGYh4geRVjurGjpj+g4qWQIF3L/4+D
b1OtV/vPCbQIF9CkK1FfWRUbOpj96Fm8JhpiZL1WWb6sL7RpCapoNG7dmmL6rVvnZr93s9ksHVX2
yZc5lpbgJBH/jtPO81tHwy+hW8x3FefdAj3oN1X1xL1t18Jf1pso+4Nh78HN2MqiXVvk4QkUnGUx
NF6HyO7ehNGY1ymPUtKYTDbYFmTiHonDZPBtcv5/wWYPVL0gOAGw6S7RPO+raeAmh3Wi+oRYy7Cb
0k65C726v4Pc7e6MuFIekxnBNwHH+6s19Fddjl9SZKDGuPm7KrComJxuRKEV7+Eq9IqrU839ERnr
+ZCEbXefzwqqwliRvJEg+pEng/gZqQdLN3gdtaa/upk74UbDf09ZSWZJUmt7mAH9qRMLbq1DYW1j
tD9f1PVGwdP79F2xW7SsiYnhFzkcUkMND7PSREHX6sZrEXfuoaoJQsjiDKTskCppciticmocdK9N
b8Ux4l+aY30WqGVivmbqRLbcKArWV4qdlUwU7fLW2SFdfagxUry12k3UHRwiQrexonTY52UCq8F1
bGWTPWlnDfvH9VVB78mxjVOGW2tuQSTtXRUVyrXV86r4EGnKfGvNvFDZR4Om3lqXLAn3pNghY6wz
Nw6JECzBjVurpeH0bOkIjsupRKwae7VDR1UWWdu0/dK3yBasY4tpXPa6FWKasl5XG/Rpj30bVK25
PbZu1R3CuXjFe2iafFiW7UUe+Hp/nSXGvdMu0/nPHrKbgPLqk8jL9rLYVpgMF8LCNGm1j8xN3b14
SwfOqArvWXwNB3EUO97VEeKnslL2k4eoTL47MchSWZKNtoL+ZJ+Pu2Qd/9k1yYhFZQm5sM86edbp
6oteYGn6OXeLM+udK6xTG4eseLJbmMC5rdHKCeTEWs7Nx49hj+ewrO8+LxaW2I/USvmQ8kD+2/Wh
cLSIHBXJVvb9vJijp0fLbavzZ30fKfkJ7eo3eeXPueNCdzcExrTbHM5z6GhQRVe7FXlQYpxWhIdL
9ryyyv6pzjJhdb4s61hl/HtqkUpDvwXJAUPJAxWAxfl2Krt2Vab4osOPT7b8L9N1WbzXw4jUwnrJ
eZ3HjnqeimTZnBUXiRFP32qJy94MHVxv1LxjHfErl0XbSh2em0R5US0vemvwcJP12uQax7pR2cYC
vvrQWqhgdgvcGZSz+ZoTDZD1ae5Nx0VMkAPl5NjykCMBV0gMhA2tRipAHqou8c7NepDFrrPqnRpC
FJd1Y12TpCbHX/mqrppEphLnkjidc0mzNug9Y7ljETaJja0NdugMWwJfrCtpwT5bdpQtWoxt49pb
rGM/6+WZF2q/hsnibWwTWSezRHP1e521+3nWlTOQhsw184s8zGaMYNV6kGeyLiZhFICDbjZ/NCA1
DgFxHSs7J8qwn9WqPP1RL3vIoaTJw13Ddvl2xf+6mByrNd53AohrZI7QbzaG805d7RHn9QCu69eh
kgaKGbSSox2p20YWP/uMRqRuVE8Z93rrJL6lWTGG0k10dKo8248iyt7iMH2UlJKlDRN+Ft3vPTzA
6P97j1Cpu2BeOuRhPRREvb4jeNVFxVlXna1p4LX7WeVkCeIIn+XPEY2e9gejrC/QY/KzrL91dmbV
CYYcRzur77sHtOZhtpg4dkzETjzSfY1zwJaq9OvZ6h5ulVXR7gH0rUKu1JXroW2yeMszthrIaW4N
moN/TIqa9qKuNk6rt9OkzOomy8J+81mXuMJxbuVSejd9Nmkacqq+HCkrf2uX5bZFC+OP6f6z47S+
AtkiD3JGW3N/1X0W+dexsMs+blHjCLNLIaAFHhmXya+iubpMuDGS2Slr9a6Gm6IagqJs6cNW74Oo
a+BW8i3vZKXd2KspyGwkQdqgfWqM7VMdq9xL9Ng5ul5KuGRs0kfd/ZBtsgbEaXJwiDxuPutsCx+P
uIBNp6VW8yTACjyVT7K7PGSGx7ZddZ3bNWSdKdQE0RDRHvTSHQ9aroKByfPsQjAuu7TEPg4CFYg6
LLWR367LUbbIPmA5O/DYAzrOa2/ZAHdS25WDgWRYnumn0kqH9iXMMfy1aqzwPDd6zq14+qLlYNYb
K+/IQ9eY0mURAIminU9zDamejWP0gJAmBo0KDMyUR2d/zM35b4j2G0goY+Rn/QjWyPDALJkICmRx
/6KEJPEGo0G6w0F6W83S5Kis+y64S+XWmObppWoBk8c2yvqamx5vM2F0SnAlRPCx5++X5cU1XHJE
VLvqzrB08rjOnFVkh/4pyzN5aOO2PJitgdhTFF3sfw+E1uC+T9zW8tjV96rbfpGNn/V/9F2mWqzY
tv+c43OoSN3hhCffVs79WS/PPuuWyo3PMbLZ6yv440qfdfLFpAvSyy4uhP92dQsz3td2gdBWZLUX
hGExqnciYze5ebttkgX8fv7oORA5lbJzX6pCf6iwX7pXSaS+tL22+IvTZXfDmHsvS9i3AXEXh8+A
VrMd7Z3B9n+rr0Vv9dJdFCA4cqZkaDR8Y8Q32WghFfQU8ndhz31uUqvChi3ir473OsdwlbMlAwWW
QZblKTLp4wlE68r7mLzXPMTnO5vGqyxB5XzOC3W8v5WESWDLnR5uJds55EupPsqSlxIhsdENKAzn
Hfw5tOGxW+7lQQcIuy1CQwWiQF1Rm78aGhCVWK647rZTrd6G4b+2IKriR9yhDp8z1OgE3CeR2BdZ
jBn9vzNDjve2hQH60sOEE7pTbm7RHrMfOkA3D2bpJIfZdGCWDRXQkvVgEBW55FjP6yFPI+xKqeuN
aG80y8T2lJLsm8Sm7jd2DF0de5+HHtOkRJnOajyPQU5k6zsqPLVmf29Q2gvUNNfPhlI513kgrSYb
atjm+HaqX4bRgsO5dD8gZLn7ue3KU45ZAyKAn6cJ8OwTad122SSRXp46zca7a1LCI5YOxJwhVNpW
U72IARg4K3xzJLhXveRscPYNVtiBbM0hF16aMX8jGJ11m35cfLeP26dqTaqiMrP4loOL4xB5mALA
kMJWpC/UU6uFy+2QFuPvxe/KYucI/SrRHVEheCnrWbiU4reibPijLlv7VW6BBa0coi3dlnuLdWiA
A01CkPGYc7F1hNrAio2TR81qYMLUbf29HewXb1KNl7SfzEPqmOEuq4bwXYFGMAGl+V4vSI4Ww9xd
EzU3LhPZzk3dTMX9FAu13UcRTLQClBd6GGN41NoUr8hWDx/09cBTU30dVyJbQrh/CwaWTXo74hpD
o+zGEv2D8HVyknPIg7BjQODRDloquDRhLnibI2VoGvNXo6pQ2iSRjitUn+zjAUR4OFjimqDjcC1r
geZrG9pEIih+Noi1mJsd0CcDE6bPBsW26osCcNOpC5Rzi9b5MKIQrWXROHc2xOL3sf9ur9UhHlDH
fg0OkiWofRDM0UGD64oC1qjgjmorZ8jD5naMchI/a4Osk62WxmMuYu30AQ5bb9Ag9JV8ce69DoS4
65jxd3XOntq6Vl4qoF2HdjH1XVYXykdhKRvZYcZhO+jr1DzLkWEBVEdar2Az8pRrKvndX1YQnZWx
2qXGfWJb+j0RyXEX5QoOIv/WybMmEfVmDWfsZm8e4BDyZDTMk8sPk7HyYDWZfvXKF1kwSm4Qfg7o
7ziVzt9OM/fpln13tjVh8AWfo+p1fGRUg9/OobOXDfKlhGAfsPCJEJlfXbEdqPhK34q3Gc/3+6HS
Ip+EPgHnZpn3Tt06W9nNDUkR2KbHuru2/n+Psoa4fu0xX1IMfXhAnGh4gI2A1IeBTzKZpPNnfR8X
JIqXxeVxkG6yIc1U9UyI9SgHyXreL6IP3biGuBzjnmw3EfbRtd9VS/2QojqJt0d3wPmhRC3y/Zpb
vTmtYgeDB77OiER3bHGMOoDMMu6tqv01mk/0A/TwTyPqfzBddLnp/EkFQGeVphEWLk5xiKHnpzSg
bOiG6b7IUjXQMw0wcOteZg1VNalIlQz6PlJj9yJLsn6tkr28RYT7W+JXL0oAf6YtnqtZDx+V/AmQ
MJSX9bBgyRQk9RTvZBG46GqjXM/7OlkQtnT7c6t187215AhZknXfQKlajrIxdqZ5hwtzsZWt+N1O
d3mBD49sbXIUvWZwXLJRVsG0AGprzveyZIXEGML2HPJ4U+jB6jedrXYaA4DSIAOQvpHFT7/qm9GN
LE9rn7ZWuo30tFYdd4Ibrc3Protsp65gZMqWd3lWYPXwMDG9zmtJVqm6/oZMbHaR/Vt+snts4ll1
1h4uMKLHQZgE8JnMg0yByAZIMR0bHT2+Yo/FFnDi7lNlj7Nqs3s04wt5KTXgBY2PyNrpbGx97puP
UzNUgCv1dDPnM357yoBLQP8RdZb3kJ5sbjaPDtzubJ7Jtma5szeJru9cx7N3Zpl9VEmlANK3lY0g
PXkgHXtECDh+9EJu7hocxa8ugW6zQ6FZ000DjQtzusozxQJuVFcIOOo2X2uijDn27dUqeuxtiD+x
ShOKJXLGkjyqIW7HbWgGbqkTxU1XJPnBmR5nb90ReUj7RlwfCYy5PBl6s2xe9RiWN/IZJ/7/kw+M
7a8Sib2nSjWiY+TmX7wh+iaSyNuHseYd0lAhtsXjMKtkzK9oebXiOdvbK5rBbadj0lS8V/Rz3Bib
YtPyZ+SkHiqYiDuB7EEagj6vtZfe0L56mu76KoiwwOxDop2K4zcGCSJ1BvgzRv1mGPn3ECUo8Jzq
sO1CM0R98DwV+XPyhL6+CAhAJCK2gJ4diKfV1AZkOrbj2LMuq1lyNwFb9EXZXXrC8RER+79Tq0Bi
tja6bVRq9a7qlNwfTQCmejZs0JUE6BR/0ex++dbV/R7/wmO7WPdG1ah3Xgu2lcVp2HpxU/haPP8M
+29Ngfoyz74/kMLms2i/oDK4T7zifcgBk+hVDxW3fNJBq/ljg7m8rrxHRbqxmpplpe6wHxPmt6z4
QPdrZ/DJFB6meZPT/lDZJgSW+QYboD4BOebpBLMX30wGQgaKMm70pcgAWFlf9VhfAHyzp/TiUmzo
8AUy6bYqWGDnHLOpukqvsQ2yeonI21kpHgVT2e9Bi35TxqJ46cOfNRK6e0horwrRUfYJy7WaCCDl
8So4NWUsHosTqJp+BY/JO1lqVJkILwCRHH9kSdRctdnADC176YdBezWc0wCCcqOE4kWDFxKUKBsE
E/cAIp7mEXvxq7lMp1KoOHGl+XXs8HzSoMhsl5Qvg0TvsI/Bk57i6OjV3dbRMU8MywaLHHN87LW4
YfPZ1fvYRnRwGPoHoB+B2cwjKGTzpJWu4qtxnIO065+dpSRhOZdL0IdFcxLJeGx6sLlILZGaBb6u
9OphHOGYlWYB8BVcF7L1ZPtjBwuVijRR1+MWN+DKEIf21XWAOeOaI/ra3nd9jHZmrG5sEJAC6YXD
ssBjMLEA8rWw0E48lrubsVfYuofNkRi2b9bdDIpDPSWegB9e17G+ree6PfUpwun38rSG95b5v7Ut
ukpFUdrDvlX7Y1kR6AIdySg5iyabbxNEeAQloe7n0zLuIXsUsJ3NxsfqfUJHY2lPwov1ndWr96pe
1SeA5Av/sNjFLoXn46CdAZn0+vyDtcqGJrN4j61Y1eTZGfisftHJ1hFXKKJNWDl4UGXu30/4OX1J
XB7gZqeO/UL/rtvOswh7Xyend4zgqm6dZPiravl6hLc8VKaNgG+FdjMZ+LJYRbIH777J0hj9YIxX
bfFSxEu9zXqAyE3/I3fQLAGo6yCbWlXbRYnd+6EJj/niKs8hAr/hHN9pRv9aWF25Q7nkS1dkytYJ
W748hB1R/xkuqi0GUvgkqrW2fG7j4WvUmB1KhrG9T20SKtXY78KhKTa83vQuz6e9F/OB5BWaLXpu
DZe65MPSMvGSj+T19ZpHl1Ds0yTfLQSUD7Zoz3leIu2Tlq9jpW7E6g2DTyU2UXimkdFMd10ZnpsK
VYmUP6OqDQ9VqH3EukOopm3uVJ43Nv0yDFuYi9ZJ0RVBzD41j5lA5KLp6p9CK0sfT2pDbX6i0pP4
k5lgTd5mGKZGj11haAcUepuotwIUkEunfVYz8Vabaux7xsSjr5tfY8eOdo0xoi8cgU1tvPyoa2wS
Ujf96Bpv8fvUnTdOe666zHft2faFV2D4nlfuriTdc+2BLDZR210LqyeaixwJYmrwsDqhoknZ9q/E
9BNfDNaHUUYwsgg53QvVO4wZmidueyqV+YfnoH9leV+sMcf+0xiPBZknPxaki1mcp81sAecrdc/d
EIaeDjx5ZWTXULPJ8vouGTvuwe5k7jDP0P1+dfo0Mu0NQvcEdrU5m7PrBUk14J2RQk4VY3InD4Ow
kjuyo3dZ3thQh+0cGO/w7KYQLIgs+bmt+H3X/EwM680a578avSMHFptnwNh3FSxEZyaOaNpuHaCD
8N5iNrp1iuwFWXHrOrHc+12TNYcqavOHfAaHp8T9o+gX3+zzbJuzqQt0iFmIYiU4fGkjWNrc3vQa
zsq1LgwEgdz00ORudMaWJkTtx4jvFi+3jiE7tZOIU+2UjAYMzbhY7sokHQ8FIshnoOHGXhNivgxx
HrGZhdYKPKbeDSPGiOSatG2VpM5D3kXxNmoudQ+txxQ2yVQMINHOYEtc1Pgcxoj/blYU5KZLVfLm
JpB4SwjrxTY87AIXUb+27WFQbPwGisR97UjabxrH6lHbj9EY7oEBGTOWTEjkq+9LzZOTVg/lh1KT
E/XSbjpWlmkFUF5bv+N2+TFZMH1ieC0f0Io7wMlgH8Cp4vrXC+ODBQxnRahaH5Pd93j4ChVvTQv/
DOIiHxGCKD639fGDeDoPbGk9fGheOPg5KKkPz0IKyVrc5iMquUWgY1h/QCGbENVG4i1SjBOGg/oV
/UmPgIQTBrKYiEW/Fgosoin+WLq02sBLMsF0R92uNicWWdM8xTbPxGFkDtcOEddry3u9m9xmB+CM
Z2UWoKDycqiWmWNd2GsTUfIelKVRXrqUj2w0N4PNq0RiKEXKexrRSEYUpo+MNQqKmg/QKGC/EQ56
9mRqGxvI+E5VlRbjlPabO2SkmNEGgeNfPpPTmXcDeiIBSCF7gxuW4Q+akd3X1uj4s0iNbUoI2Des
Ya+XqYcneTLuluo6pPV86NskvC68FyWxz2AWX7M4FA8EUnsfTSqWrEZR75FCR9GvWB5sc2bBLpt5
QyABdB3K3SSmeJJVh6TfQGbodsZqgtoXyQZGfHpvj3159BacVpF2xIOlWr6WfYnPSLnsa1z5tnPl
vQEODvpmTCC+8P8PFxC/c+0K3ooNNgTD4W4Bre3Y2zCNIz/MCLS2DTo4gtNdkkAZEiEaX9qYPdhK
etXXW3eUEbiy874JerRDFXTYWLgFxAcCAmixhtam93LHV/OSRCTLQ5eE9tNYeQTVrXzX9kbljyVB
jdKL3CDFAM5vySxv27iyg9lthhNCHfYlEVrCj24Bt9ASLtNMbqgFW+h7p0zOhVED0jXOM9J028Ga
kzu4Hf/D1nktN65ja/iJWMUcbkVlybJl2e7d+4bVaQPMOT79+QjPjKemzg1KAClalkhgYa0/1AcC
f4dP9oxuWn00UMyQWhtdOh5VxKGqX7a39BixSec4IEUTxwkp5Nkzdl0XlYdSyCy0k/fWNeoXMU/m
hoza38zeVJhHOZ8LZzPMQ7WJW6E9u1Xb3yZ30jYF5fqnVo4yRLOZf1wPzjHWG0VJmiftmhey3YAb
eoA/ZYMCZeFgoO0ZBsr0aF5uEKX1dSO9QW/cc0tMt66l2oiNYnAWkY9jau4/IeR+GISWbQZff7ZJ
6Owsd543Rqedu6B8l9L1rkWn/WkmfqjJMawnu6qLXTunv1sL/E6DqDjOOS9l3yTXbBinjZbM3mbC
ZaBj3UcVgmVFd/MzRt7Rbo5wD5IDTOk+ijBdQ7pDetofe7LHix0B35qqOIz7yQlbyX3SV2Z+1uQA
BdQiMTpP5cmfB5xB/LK+ojl20xu2VBZQEQtLRBPLDcCyRGQydy/NFODoMhE8Gc3QHiDZ7uJJg7JW
y+WYO1kLtLJ669ryrukA3hDYbg9e2343ZGaGVmPYPGEZD19gPy/9BEtuESdf4Fq05kT7IU53yEET
wQtj3ursPqoglmc4SjrVq+XvtrXAyhEWbHko4FDgsx4u04T7UB98z6LC3nTeQK4DmaYpQxu6dZ8p
lU63CZAhmkXtPvPFh4dYzW4KTNxMZbZbJuGyGR74goZB7l0R6TvpZR8YAk3bmpTZDslVfZfFoAlL
TSC0YlbXYkIPq41YonLXtjYeknB7LRm8sMuTLpRRfCAHl51TpHdd3XQvxPhXzC47ZMyTF8swtEPF
g7SJ5pcMAMeYJ/Lesp8VDoVmy6duIuGVdHXLjlVvTCJ9dnaVJaZDXrnGNgFgs5E+crLJs5CTQ3jT
DmEOQnLreOk9DuTFdfxm1yGRS9061/cDdLzj4ukBjF9ETpjDodIMab7vEX5ferdEzivBiwE99X00
67vW85sNdOVsHwUOM0kkxQ6Vp+8Guju7um/Hh5GTFsph39SmidVXEOBZaiH8VUfJtMX88cFP5ZNj
8X+Q/sz2UsPpYra2XgZGRpCUA63vNTiaNAjamVEOzGeSHzH5GXiuoQY2EFB714QDIcW+dlAwr1GC
AB1edq91BoXLohAYUPNvJhD02WTPG51I2u6xBmP++YnMwniRSXbXonoJB92InmRrfXdt6vDLUJ2T
PpWnYma6tjXgXCXVjMq7eOwyoZ5e8N7dGrjQhXVtoIhURlDnInBKaXvuzAKQ15Sh6SjqTYTA6kHX
2LMMtdN8Ns4CCsIuc6yRXOceBemyh6OJGUYKIbVfNHbqU54ABAjqE5aX/Xka5XBWr74a4dr9OU+A
TsGpYaX2SLeDbz/MReYf+HGrs5Xp1dkl37XvlvI2I/Z7RhJpOSc5m7YAXlKoruZ3FAP6bDrUFBiR
obmQvfA3pPpv0giac1oXH42fk0Ap7LE5LnHOFjmA1exnM7LE/XwerR4tc6/FC9c18nzjOKizmIV9
GrTVEK86TPNSnFlFCjZBU7Rz+vLDjUEFdIMouT6plhaf3dwuQy0uY/ZSfnRWDeErcWic3hzS7vtI
05vz0jfoZY3OoWE6PDd6CnYxJizd1E35lqTdr7Yr+s/vSr1SX1O8OGifz9Hio/zSy0O0ulGqfYZ6
5a/d1ZqP33vbVMXEh6Zxp2g8u+IdUlPFRLczkPpnd0FVNvCSD6sQhRG2ep2eum6h4L5sjTG9G1qQ
4GbPP0bxzUGGEiUIIvi2jaKQSWr9APXzULa3VGO6QEI3jNM5yjexHkWHJauPY1sjrFDgipjEp7GD
l6gRrAGDnayz+gSIeVAX9pZ3ynYVfhWWv4TqZWvEFdvfyNrEHSBKpEKgf7+VRcDWarTJ12BIdQbo
YJ4lHPOw8uCx1T/9JftJ3sXnm43QkBtMx2d3TB8PLGxQY3lSv1VlTuW5WRvVVY2NmAe3+fpT/n+H
I4zo/+vs0Qva/TxKkovFwajGELPl72xO+rC1UYXbuZqNwEiRHoc6DyjqcIKo8P8u/QSx9HnTBA34
TOnVQO5oBhB/+/m3xFOCCuBkaN01yvr4lGk5cu7PPTaB+z4e7kVUXVPmgTMq2TikVfkP5OQEifIW
mlaPx+xiPrdow5MO1/ydlzbaBmA05QSRLK9RnRfM3Uu+N0Zx96iKRfkD3/X3Rvetw7CmCXTHyc+T
QCayaczLbGBtc4CI4D36hmc4GHzwknn5FigaJPYDhYBIOYwnrXRTHh1/vskZQTbH01qiJvKMAeIN
9ZCdI12iy91phFWQsS58NSe0YDRns1B13mgTIC3fMjdpIOwHikdFVaXnoFx+82PjTwNo9WSPBd6a
ZtJtY0pk5tgFt1Eu1oGkcgVrLEzYQmydpi2f9RxS48A2KpRZlWz6TJTPTkLFGSErRPuLA0T7ZUsV
JuAsBJ+tCWVbPG5Mf0n/AvXfXKIisUMskYttqy31NUU4wzJK7aNimt17U+OfMnyJ7nhnUpN2lu7X
lMqDt3R4z3f2w/NkeeARKI4RefSPsohQTEi0H31kVyHytAOIUZndNJ19TxsMuyqL5Q9Rxe9kkkIc
uO3vg5B3BFG9P7kkn8a6YBaa+5xFhC+FSOpNo2PbZrfuTzLzPrkA5ihP7/ojyZJXSoNwXPoaohXZ
km0p2vRkoji/9XJ7OaJiuhwWSgdbUJrWdtG6dkf4uC2rMTno9ZrvCMhIFWRaO9m7N4D+2BXK4bWA
T2IlZfw90ioXJjjFBPORVnq5klfinW65y2s76t+71virGLsadXIIk1T7qcPg1ZL4SYAO0Fhs0VxO
7zJJc8it6cwktevmPLvUeTVenDV7NwP1Ha2mPgZDo71jfb2TgUVKFcbeNuqz3SQS8Q5S8KfEaOrJ
bkztzdIdDfsMfdz5fQ6y0SnjfdZM/veG/HUT+GDr22i+kPgU28xGTmmggnxEkX/ro+T+ow1GK/RS
z3hmB2CdmipuDy3cs0dsd7DeqYT/aZAPdoLkd4MhMfG0Yd2DMqtW7xH7GFiDvFt1RGpDk8WvrPqD
rEBMjTSuNkvjBg/QxtFexB6E4XrBY2tJl2dSDL9nszsts+weY9v59x5hi7gAz4zRdHNACZzpSNW/
Mz7sWdW8U2pp2ear/3lYnakGVV816vSvd3+N/b+XUIfdJVLzPGJl2kmQ+YT9sZoaf74sR+yOVV+9
UuvNEOucpPr/9fLr+Nfpakw1/zOmrqPGZqMrtpZeTRv2dhnab0VRsaiuL3WPEIZ06r9HrcEmIFiP
ZxqQ3R1+bP/qf771s5UzZUDN0fYilfVZNdW6zI52ifiY6tvt/O8+6tVEkUNyLWdTvDqGzuPg51YI
iEi8qrEqd5ndE3s8qDHV6HDT9XiMrp9DuZu+CKaxrzd1ODeebNT8P8fUgaJdGuo7q9bxevHPsURr
N4Yx6KevMXacIWL21nNpZ8Yu9itxcCqkxkutdm56Zeu3KA9ilr6p+9H4xkcOEPlh6tp0XiKZ71wM
iO7lvLB9EvMGibfyewzi4pBgAHmkMAJrGXYiJntbwwyG7dBk5FKi4skth/ZqJ9nBZ4294ORJiLSk
2Qnm2CFly38pkGw9IO7yXjSZd4N+qO80tl1MK8J9GrspIcLXn9KpOyOGkl9w75VY6gDkBkW17KzA
cDE9ydGPK5cf0kN2ki86eJDQfyq6Rv+O3lqxlaNb7PTFeKHc3LPF7JFpLNMpbFE3PNhNSaVHR5DJ
MCHKEXpv02HQ32tvBDDapSubgkxShj8UFlTC+iupfltt37JTBtDYC+djGe1qm8Ode81iRAqqqfxJ
Ln++qKFGmP0tyPKT6qkGorDYt1C/t+p8Ndb15nvgDM1V9Ya4XKgwTU9dNwfg1Dq5LfN0fC1kVECD
jcedJsbxVY3FJcEu4Kib6gW4cl7iOv+DDM2/TlgmpKrJSoJBWa+hmtz8Jx4deVeXCaolPulYF26+
Thh67B5srclOaqzmub12WnQLWmr4c7lFL1G8GEuuY+KZznvPF2t6gmlbjQknvucFFVQ15JQDqNus
/KXmdTUUj8sc6pVhHlQ3mdvydSYr/nmFAgtsE6CSwrwqkCtw0JekSrxj0jK/Itnyb9Dt5yntQnxu
RN++xv/3PFL8BXBIy9yr632dOBjxY6Iax84mH0MUnMonJAPtkzWt+jl1PG3UmGqGUi+furURiQac
05yXVfMJas5/DnydbKSLd6xM/eVrSL2as6h8+hrzk/yPHjREP00cbPymTZ5Kk5KxxKz389XXmKt1
gAia4KzO0KgwfZ5WiDo7aiZgmM5EdTypbMxQ9Lx7FySCdhExw151DVnmuCH08K49p32XUbSCfNZc
4XpyPMr8mEgJqHrtjrKvcAwGZ4JUE3sv6b5bQQa+rbTJMK9dm6L60WxB7ndj775PRTMepUbEpo5m
U5seu6aat8KGKz90rneOGoISNyU7p2uGRCQtc9+8oWALFsgP1XNyI32sdQLVi/3IfbNsB5WkLr+r
obIXRBN5tVxVF8SUHeLh+L1G52FrTnXw5sSDhiRYrO2cIPDfDEKjo14Q1KluidQL+msEOepki+ni
BQbDRR2MQHS8fTO5rYdwnC2eq6p60deLph3hbhcExVWdiC0xMd3c44yEceFGjY2sPDvZokIVsL8P
4mqARMOSN6mFTa1NvulFpDvXMk43QBcJLddcjl7W7qU3ZGA/RXwoUAt5E+O9qpp8H2gYQ2fjqns5
ug+SBA7FX6PflaCy3rV0IDuV6d96kbK6z0X+7hjTTJzPLIdpTEYsbnmXJYbujI5o9j5oE8WWIPpA
DhoLjgnx56C3D6pXV2Pz5lknZsd45+Jl6YEKOnumGUDfSpGiLiL53k5ksrKakhQ0GvNoFMILJTWB
NcvnhQNIl12c2f2eNNaaG/MJ5/PH3FtFaJu5OAbmFvFR/8Vd/WBUY2ZHy9aeraL51psaVjx+PT/z
oZHhKCfy1Rl7F82CFplQPA6FW0E1NNEQRDWr/NEVw0sU1fobToYKcbNp7CB65OS10ppYXddqvp/Z
AF20NuqVXGMMt7SfRCGyzyFjiuKzZg2vSZv9qlzfOrbYWNykgz7cTIh7yev8L2Lv9pdvy9sw5cYf
bDb2adA6bJae23nZEJAX1LC7DriEk24CxJW/iRV/LYtmI/DGeLeT9hQD5P1l5AjDaS8ZNiavplte
UOYt9qVBnrbQkmLnj0lF0Tv+RtBXHwYfIoPsAok+fdq92EPZkAhw41+N/KGLxT0ErbGi8wt/O+vk
CItElhhn+yRtdZCx7mLel2Qs3sY+WdmFmTyrblajNwpo4grz3n2J+pk6VD/WcDWs6SVu7JVflrR7
UMHJsa3RCHG04ojdEyYOmdscSfo1O3ullbMzt14J/fnzCzVIChRbQFC7RKPQT1Er2yRmF5O8cTe2
ecd18FUszEAWU+1eRGaJ23cB6kszqnfT69CszYu7w27tfVh849615l4dQ/o0uPR4aG8m93fP5Pxu
Sy945BXy/FhkvA+ONeOijQnzemxCCI5cM66ma09Hb/G1Hsjcr72BYvFrgROv6qEHXL22QbqXUeW8
d2WN2W6RH9SxPnD0uxc1x89eZdf3blxOtp7qyFqYx7TOllu+Np0+XpakM0nX0Kv6dtgPvuaiZWS6
t8k0PPa8c74ho4NmgBq01iOJwxozz/klNxv3po8GR6O5W3Z2HA8I1q59dUg1FDCxeRpuqvN5qbxu
HYqqJWnUfJTHcchJS7YSwzTfaSSEIZTDVLdc/wBFAJd3r7BnqhbAiehOncnZi68vp17Ob59ddcRo
quEcO+ktz4a/7DIpTzkZr9sw1P9qUMD0dvjK1eH/HBj1YHoy+Shf53aWZ1ibdjLqDQBypEXWq8Qd
yaDJTBAMsCPxbKX+tJcDZEoj08UzTxIkAXdY5uvqYaTG1Hk+1kDPquvX9guMO7IM6/u/xpe6Rb6o
cTV0GUVDKBcZWzlHEsYpTZF0BQBjKJZjVlFEXsdim9kTISABnMPt3nKneK+iWt5ULwjmaIVW4ki+
Hhy7RDtoo5uwkS76N90tzCcX3w8QIx2gF86ogaWyOX6ojmyoMaFXv1xV1+iAckDGyw6qW81FcorG
AOTw+k5kPPPnZYw//7Aacp05jJtMvKqek4+kWEc0UVQ3xvt959prInp9u3Sd6gwXw92obmZ6zksD
BVf11OfrhHnM3Lx5UZ89X3Fek5No+Gmun3sFFs2mUe1Ut8JcnluzwO1GfTY3RwYpQQhq7amrxdHw
klWkeCksU1pzjEIPtbptzi7FAhLJc81cbZftUXepDAnMP9+9qZw3iRDeDwDEl4ZXeNLxPLXO8g95
i4+ZTOj3qocuQlFePvD5ZqknNNzg0VndQHBkx6p0o3NnLfISRVp8pA5ZHEtEPJ/NPPnIkGf73c3e
qz3j1+751e8iL10sl9PpbFSYGvsJ6BtyP/HvE4X4lgw+GwND+Mktm4oEJI4QF0qkh2Ra3tylsDbI
cQLfqDL3qVv6ctnktcHtzZM6ZPmzajTXzZ7JhiKRHf3wUHgMhxQGuj/W1NNEPQC4AnoOh05HY7OH
xRJ00wWw/HJq2vontpnayTHy+c3pa2676cXAD/4D37VfxeKHFOhR7q6ivXTln7rP0+c4idGtzTxt
D01f/6icxCBo7faGb7rv0j1QEsu+Wcsy7i0tTna+ll2EFvwiXNfPdhP/sePyZz9Jm/JO7R0NEKNU
2XyMsxAam5okQ4EJ8kMgrfTvkSJRNjs+UKSaYqXHg53WU7A1JeWlGiDAa1keyMgnlPwwPe+KBPMX
1ImpEhjf6kUERyeg8gnwPdvVEnlM2wOsNIKFb9shujp/+7C+b2NhvFp6e4aIXm+oQom9XpIRc5C7
JPEyke/Vic0bz3qepr9NHE+se9m5/nHOe+QPJwDKTUieUTsaGnU1OE31Hu68iTxIZJ1/AfXQbxkZ
sC36Su62cIvVR3Y5sTwisemK73XuN4/FZNFmyHz2KNwD7vYkGVMazZ7kdQqSX3OB6eI0op2L1eI/
CzSYqjMD3ABFGzqD7O4Ub42DUzvyLJyCrHxc+VtR6NYHyM+fo5NU/9ioYFIL+hP3fQ35W5KsLyvE
Icau3+iI1J1w7htf9dKIX2pQKqqnmtrpjD3EeZJj6xmqiSoTpMsUXCLIKq/IqBjA/pIj2IhdghfD
82DY+mOmtLoLTGrdqusgpHjLE7Tg14MD6MLHaEHGntzhqoYs2AcHL3brbeunxiMYrA6UJwCitaeG
DMtB8K3L0rN6w7r6nCxWZmKX+Fga0ar2WfWPOQLSasfVXfXwpBK7zI+w0FkPTuxsqFd3Z9ULTKN/
xFoGQsBDkl6NmXiEnIagcGHR8AbVEJTseTSwF13fIHxt3qV1qoNG4Ayi6uSlN6k+rAe1tZlGEn8a
pIGTOoNU93iOSlSgvi4p/OyM+Gr6+ZnzeCzDOJgfc0K6Y3YM89FGWKMVjTxnuWSlK7vkH7dz0ZUm
dnr1pPuajb8rPHHfyGmGs+VMWJMU1ls1Vb9kitCEOkaKVg8RpwyOIEbtN9fAz1AbgnGnzi0sU5xr
bGpCdXTUqfRgv+4cIvuF9b4CDNPM+TmQRBBQ0eJX1SCOUu7qNCp36X/GzDnON6IOEO92zfh1FhMo
ryhA+9s+ZDK2Hn7ZW4900Zj0wbScVDfRgv5kLMBD1CnG6FoPFrDZy+PP84uWMvKESuvRXd9ei2YP
3D1CEB1uW6313qtq0qRltmvH6eSJxHvt0Ea/TYkGzdwEgFbaAnY0jjQHdTIZQXlHS449TdQVIajf
dscXNO0ANv/rek3/T5lr0Q5mP8AobFNe4dKZWNy1/WdXjXV2s20M1jPVw8S0PCw1ALvPrhnxriU/
RAA3ntXQZC2U8/pEx9ajFg81Ni/R2Sh4MFSv6bTh2DlNyRn8UdUM7vxcAQ55+hyCBYmj1RhsLK+I
Xzyfx7xDO8udTXtDbZdKsTWKV9UEujzopbXcVG+K/PYWN/6hNLM4DZd2zQI3tbdRR8uYVT5zTFJn
bZrsv8asIP0T6DqL3lC1dyOGVfbHw1t0avVX1XAfoeAxUK3+Govs8b2J9emKoo/+OogouTaG+9fX
CSn7FJQ32vbwNeZjV9ZNnxdthxHBCmSEQmdy56sZJy/dFOQ31sD8Rgn9PECCOKseRpmuvlEvg0y+
Gp3dnf5rTL3NacufTReJrVHVOSCfwrurxm/IEnoQAmCoM1bpGiBdajHNuE3hqD6aJKoeUVqRXguS
+KDG8rggV5kAMZdFWYVzHekb7v3opE62LTxaS1SKLRv4T6Vjh5Uxze5EHzePZqleOxKFT+i9No8y
ReTWlloU6tBB8XoYL15vD3wBHJTAp7YUUkFKGW7z0OcmeW4T/6QOqiF8xgyS921wMuaxus32dHEb
OfB7jtZ7a4/VOZiaHlTQLPKnRlS7otpp+lht29ZrtoYjFoBHUbu3Nct7GlIoGskQpav92A4ft2+t
FZXw4YdrVA1PziBQbJfUpOAl/Iz6ZO9IBA9Sh51OSQQQVEZ9nGL39+IXINiakz4ImBOaBNOtD+a2
IwYJW6KPIsBfyMw3CyjhcIo1iKQRq7mq9oGPgV1vg0HXtfEMYuLdaLz4IFgQSHDrQNIBKQ+DedEX
tOY6Q7MoLsBO8rVDNpkf7LuYbEAvbCtLv+V9dsKMWrvWfQU9dhj9Uz5AgLOs96QdE7Z/Pvtk0J75
IP3HkjvGeaaiTb6jI5lolZu8mDs4Uxt9wkkXdWLKtzNuAEE1pJtuYY1kM/ykD3dDtsHLKsI3Q2Jw
59qG9yisq90m+l7DGGVTxh/LsrxREdrGnVHtS7fzL0OOGwyJAF5+NfOIArxr1RdEy76BsJhwoeuG
feVJfFxNM7oNxW8uI8/IrVgbdJ/H0LMtKrelZlxzYtXcmfS7lXHlsc6Xi4PgrJCARHINy8XUhJM3
p8fWGJtz00fNDvvIcdt6nrhmfrNs9c78Jib8A0BM9TuxQNHQl+ruAP+416b9riVxfcxRa7wikwiu
hDVll7Ved63KkiyJOcLfWqJQ1PNwBUhw7BsEGbsmDYumOgT5FJwKa663GXEDWytbbizctMJm6I9O
vSICRW/s7NFN9wCEfyLV9GM1Ez3aVMlDvq0hBA7Xh6izkcHjvnFbDbhe2nUXgxadBOBaaEmwY+8t
VnvLhW2j/6xTc4ZXZzeXEaDBSVsTHlZ7VxG1sYbVhCjcRj11kEwizFKkSEbEY6e/m/mPwdVuWQbP
F3GUMEvuoJf/WXyrPlN/01kJ0wbNNf08l7XxasPwsLntKfe6zZiCv/Hq0CpkfO2LWpzFRISRGzy/
s8SXJ+sr5PbG9e6tclJW3oAmhRe/Y9RLgJmSQ3XrpjlId/7p27p/nfy0C0kFdpJU6CfYAW81akuu
dxKDxBFCQKYxCkzLymbNlHyDCFCEYxL/bvMKl+zYPrKWDymIFeStmj1f6D9NhkXMRBqe6gOmHF3t
vJAYMTcJ6LJtlLSPwG/hmPkt7m+6VZ5kwzyYaHa4jEMbVj05gaZ4QdNUvw5xbFy7tfFsDCs9SJhZ
sZGmiHZ2D1JPGiY7FM3rmXuddifS1A8BZe3jUvzWqDygxBCjKEQq49fgjNVHh6w5i/axL7Cx83w4
TaagBqJP0FMDwuMn0QLkWe7sSLqQumdd2TdszfMNbgDvWaJL/rznrBDq7Qy5+HkKSLA3Zj9TFRav
CKuwfHY1CKVI78Hh28l1Anm5wTaLqIJNYZ/qcHjsjuT1kom9G6zqs/XwW/hRjkCZBbzRNzNADHYB
8DA6yAWrRhPC/KY3oDJ1f0ZIgzGw310bAOdrXI+ss7exi04PEZoud3rZg1DuNQxYDF1DPhK9GCEi
CguV/5jr+XWSbnsl1ZiHSz8jipZ3z7CXX8k0txsHPflTMJugQM3IOXmuf9aiIThraeSfnRWnUyf9
j9YPrlXMNGu3GtNYVtfHBYUlLFT/HgGiHuq+/xvvAwtOsCt2WpXOTyNeRVeP5HG5EohFZj4yz7+A
f5iJsqeIb3D8e2LXTnZDAF9Kkp1p9dGmLSFR5ElNoqITNlW3yjnWfl1unNTtDkDXS0BxgQPohsVg
D5n57BUUpcwSzS2kYx+V0/tkeUpjmybJoZo7+zA0dfBXFrzBZer1Lvq1uM0WzjtrabBCZLRfsTWE
hZOLszkJ/BFrvd2yUw+OA8CzgwMOFNwJJSktYvPWQ7j3nJKkh25viRmfgskZX7IRjSKPHmIy6a6z
xVuRa+7lq6nH0vvsukT+J7eBIobN182JiB2D0QHH6OcAPesg2EciCkIZoL5mMPWFbJk3pi54FCPb
uixNQtmU6ON3Vpi7QqTzWV+Qb0Io6m4k4o+zOkRB1bmiW6xuRnZnLMRrs4rn2MVkXHW76e7j0M23
LllnbnpBJbp7ExPq1k12qISnyzDz+BnBhJ20jv1HP2REHk78kWYmOod2+eJYk7ufipj999pE/tMS
9PDQOiPZtf0989r0LNkenLPIi7dWCQEANnZ8cVz7bgoL9kYwcUdh9ziCuCK/l+xGrbkvGFSS2GNz
1q8CZ0Z+VBgwd61IQxUGlmg7q9cVCMz/NFpPvWhA27QMsMuwJJJaUQVSY8qDjjQLfg0esudrIUBb
zJ0ZYeuK4RYcCcxAAzjWYgCNNYtxZscZ8V5SI1cEpU/cqOWltecXXS4T1I7I3U6o0oTz2kWmYA4H
mx/LznyAZp7M4JX0SE8uBuiiwC4vIDKO4wwjBbjSrbf7u9bh/1TYSbo1MdFcQoWZkyuB3wF/tvPG
uYBTsPi3KTMMQsE+fw4ozZ2Ttv5YgBu947UB2rD8Icc4e9cLXGKC7rdfRtzcKkvgramCZjHZ6WTc
UF7gG0+qmVnCAFgF2jZSZ6MBjr1apVoNsGcEUmBuCvusLoNr5VvciOKUJxVT9tR7Wwy7gYdQUgAE
Vy5hiWJa7JUuz4Ub2kx5T6MBpbcBKID/2rhPW/4ekiPRU0KC9Zgu8kMiBYf46H7GWm7reRME9xVv
BEB7mxr8uuj/ZlqYDc0/7Gu6Szfmh2ZqWCZBBaYeltZ6Ckmog8fZNCdPfi+LyvqGhDyKnNOrmQrn
mI3a60ISYKW36ofaXo0Hkr/13jomwSSp1m+DZAlOMnZuCaW0MDORVer0AuE/C8S4e/Ftc74aWfI2
6exSZS2QUZRQhleTpjpC1yZt+XtAgT4+FSBE3vR7l4I3WK7K/RSOyOZ/+tEzHsB2faSxtZmNgM08
bay4+iIb2m2ZucELLADvWZ/fFhB8LxZgBLcQ7b5O0m8VgQHylTHQyopiquoumZkT81U5AE1NO6S9
L4mfrAz4i7MtRG+FdVUOR9gR5VtvN+1xgi0Sqq6Zei1448bBL1RrnwiX+X+63t2alfg9u9p8KJNs
uSD88TIsgL1t302fBVIuz6I1GirDSGF6g5ftnMatDxU0cEvAztBSJOZyPt7K1PBHpII9SZGxFBtv
mfIdu+hnizwHs/g2z597CVjsR+G+YVrWnfIVM1OtuDoJwuJke8/xihttrFk/AYyQK5JUNbMZf2ia
Fe2S/wypcXV6vj52zbkSfK9BB51uk5cZrQJ6tibIaaOpxTbazzhCHh35lrQgBaLH1IpsL6Dzup0F
t2icHgiVo26I592nrobCCCncUG6zYfATDyXvVXBDHeijDJLk9HP2W3EGl+UsO4JVPol6qZ5op4ZL
dlQv04UMEiws/r2xKUH7+p2JglClHeYVUkgsm5/LAbi1aPF6iDapZqx5BEYFWKwdVZXvnlZsU13g
kPvbHkZQzOsX165XVK++8ImukerLTkEV1eC05HN+VGfGXsc3gyyi+Nf7u/Ui6ixD6vPG9fJsqz5l
itY0BViEz1ZXv4No9YNSGPGCEJL7eALD+atff7/Jjr1jgRq1qgGrJlXfv3qZsEWmpIXxnermeX2Q
lWbiP7N+pgLcp8A746j+pPoYOC/LuB4RJxnqXVBVv9X7sknAMV9/xs9fWA0qvFQRUXVxVtLo19hU
mf0BqRU8mQB9fGJ/1d0A7ZYK9TRn0043mx8KD6yaERh138CvI5+K5Ehejy5mRLWXMcf77U4VvT9x
XlIXfw8wF3dBK/lFXSRE913aPtRv76b+80jeZ780FtO6M8bo7RG6U94qz5nH9q+TaLZ9/Whgh00g
1P/H2HktyY0kzfqJYAYtbktXV0u2oLiBkRwSWms8/f8hirPo7TNzbG/SUgGoAhKJzIhw9ybYyeOS
pyG5Eo3PZCNZGQVWqPv4lbuNV/T5DbqOHtFnkl0SgAiMDeVYofXO3DIkM4EIhDkjNYwQ6LusHO2g
SEEksmvkN9fsnPZEQ9nRSa43Ng026mYXt8nnedRv5M5d7xLQ0k1hpdNO7rXclaQt2P+3GuQrSwyA
PBM5QnJSdx0OUpbESFEMabqQEE1IH4fukzz469CUW7OOBmmpsXxuKmLYd3Ir5Efqfc39aYNC32JB
Z5VrVT/aRTYEusvr/TVzp58JvDIOGasBRt2zVuUtSNvwkM8AnVt9+qQvU4d8trPYdo5zMBMJjBzf
RgXOCRNuA5+QleTF/3Phd79BssheAXbXQ/3a8/r0YJNBobQ39J1MAfJ976AbP9kEZI2fUrC815t7
Dad499a8C6r4eAcN3HhFBGpybg5GmGvzPnbDb0qXqfv1DjMJ3uiOC6R7nVzU/jFDxPIgv6X3q4fU
ntUDHI39vG2y8LYddIUwj2UeWl5rOVJy/1rndeUMcUCY7GQk9HF6YAnD1mUZCPoItZMJxnodPksH
u5rpYOrbAQq2k4zgsbOG05RbbEuqfe4MCB+5S3Dlv17XLtKzHxIr7OUG4QpLQMo69ub4ztWXAEaj
sOuF3obpbZmWZSRJca0rsP4sM5Klz87ed6qBmJX00QkU5kjpL8n6tr4botestM+VN5y8xtzKSLge
gqzAUXlrGxwEMheyYW+OMHSf1zd8HctSJ8VgGYVq3x8agvSOoRMdpM2UwS491uM/DkEpy1OT3PUY
KV+zH9ql+KHuOmzLyrb/TD3IyuHgT81zAFZukxIeU6QEufU2Ec7Lh0P3AJoGOhvVST+gQ4GfnnWB
PPHB1hEGdR7yuX1yWBuwP7zVsVjMaoHGdvKUE5Qy1N3FWmJV57F8yge3O5jmzFKi0dWdGhTYbnoI
ZjY4eA+CO5jyRS7SnId6F0Tlg4N48frg5apSvL5Oa1kq12Hy4ZBiSNtTj/ygDEZJ6mW6lpyeAF8y
YzBPcvflJAXxjBMxKwy73gdWv5W3BFQ7tZJ9Vzu4xpfcgkRJ9i0TqsF7QHVfbcFShNywLlbSM3Zw
oCHxEt8wJvpr1BPuDo3JXu6xJPLY42V5AlEue+Qp/ZFP+o0XG9lBncdLYpYQlHndSSYZjVm7BbNb
wp67C4vg+gUw2r8A5WdnOaE8eckx07cLGsaOhr/mwXtELM69xiz7if3so3l2yGVErJOBqqnOmePW
36e3o7brJ4D3610sM4eZNFk+M5mbWTvfAi4koBJwAV+ISzZYiXvQj0oXfGtATgx4UUbN2l95zGSx
RbxudZxc5zwRmIM/9wg8Eo7iyN5mKIZdV1fXXVSkBQU+N127TsJgqe9rIzEOcn75Xb4djedWf5iN
vD2opvEkT3V9tJLLu+5nbEzRZiwKmP6BkP/ZoK0ThyLffilfF3ZsT0sUadg+EOO/1zI7B53f5sMd
hOzmidC06kZQO0PUVTeMhd9lmGXX5ytPYp1j1gfDB/pXCjzTnLx6ZwGQhhbDMVA4KXgJXGbwHQyB
+5JbJk9GhnWgYnu0CA/2C3RD/jOZS4d1Rl+f5HVAL/P9ehPWVslJl///qVirjaCX7tapXn6MFK9r
8bUsuWvlHCH7wYIWYgZZ6CqdfVLRWJQuctnrkkuyKGzyql2z+LX/hNVfP5TyO9+tMq7Hlrm7JSzg
Focg8hh86GX9inME07W8JnMBHcw2mMxvcK1gTw775FQ0Yajupfs16y9f0IhgkC5Ir+s4GamyoluT
tW6aM1wOGkyRGmFiyyJM/s6aXKMkpfxuLXv99eU8gsS5Gwt43XryDeHpBxsv1byFr7fACfXDlR9i
1je6q6tnWZbJok5yklxPvSwLpYgjCM7rAADI2lm6rEXJrcn6GNe69Rofjo3y1w6iDuYw5kyZODsC
AfKTlOXN444nbOOX9uuPn0ut2ETKoL5bRsojvI68+XsA0P4swzWCSZeg6eUZhF0H5YaMlH/OytHX
qYqgnObklunuIxQkACmybuE+YEIE4CGta8O6B5QGSdZ+Uhz8n4NW5+frr19G8hXssb4z1/XMdTBL
rafnHf6T/7x3krv2kuzHshx0Peu7Xh8v8PEoRcOx0dov2gzVrMwr6+pBjv2nurWLtF7X2ZJdE3ke
a1Fycty/nvXddkZ6S8cPl/qnug9n/XClYJnwEZqruxBE3/KKo+GMr6Kar3tVeeElwZQCOBMYEZv3
xcy2JmvdnKEJCvyOPlVrkL12kulWTr52fdciWd8MiBDCBX8d0fKyyHuyvizrS/Wvdeth8t5Jv3+q
+19P5c/5Au4vYqL9xp2LQhvL2mUtLB+uNbnuZNfyO1vFP3X/UHfdTyynvV5BzvOhz/UKQ+Ldasrw
W+28cCtTg+xBJbd+o2UOWYuSWxdka+cPdR+K0s/vIQzof2o1lAhJYQPk4+XE987yVobwNSu1Up4x
ZbOtzqrsoHvF8zq9E0wFbHwtK/MCI5eyzPyshQIsSlZmuVfTkR9Y7byV6QHrP5SsDczAf+Bq10nD
VrEhyOxSlDMgTMjfdv803a5DwZFN/9pnHQZr3YfhIkVpHYMmxWThgvQa1NncdY6ezlvZ/yYEGGAu
SsaXoB2iw/WNl5uyJtdpdS3L7frXojSsr64UAwwpf6ZvKX84g9TNWULshJbwGq2T/XVhfW2X57Me
2aBVwuYtO1sYRozFQvJu57h2k2MlkYXBWpTch34yia517/64tHw4ZPAqZT8bd0QFPtZAKVANkB5Y
yg2NSI7lw1WiiNc+y9TlZ0mWneTOlEmfZ6dZdTZN5lgnednXJ3p9998ZM98tFdaukpPHGxU9Fr1r
p6uRK3cgPTHiCJoUHa7sYfZK3DGwuWjTvbyiVzuljIBx1uPmi7zIf6xatRrskc7GddLgHMzz7JxA
EQxKHNCaJHWDt3Kzln0rUOA/C61NufAOO7OFABkT8mr5sHQtOJq6fxHMtoUDIFLhrpG7Ks+lzoAy
6VXxUsbgTARPri8PeG4h3Wmv9swPt19u6rtHdN26Xu+67Fkke33NI5yTs2dOe7nLctk1kR+wFuXG
fqi77uqk5SOYc+0pzetf0sNQ39pI622QMUQqLsj9t66Ix6MBEeBeBzFLEegZBKTFGZ1JWi0d35nh
QNOztHoeYZ56kqDdVAfPkZYdteUcalJnd2VQtxvpNXfZeFLm0typfUaQ3jAUmybiVZfEy1xza3sE
eGrEFN2miXtQo9DK91AGIbjMzn6PVZKo4ck5N3rQPIDJwtcMaSzA88xBvShWb1N/fFki2j8F0MB+
An9T72CNG2HloCh1GYRHWYJ7oh5hgYjtKv0Uew7MgmZ3N8VwITiELRx0fPtHz/Lnx7RqfoJ3PPWm
Vr6NuYmqVup/y0uW5DU68Dd+oBIpnjUvvTdb3z2s9Xh2/QCHg9bCjjMMm6Cp68/1TEwvW/LyVVdT
ewujDuFVEbRdarHIApiYkufcquBvUtVdBUUwzFAlcdwIMVb349KCKQkxgQFFgTDRjk1hl/fzlFT3
kpMkKwoH3rM8h1gYI7xVxMGurKAf8qfhq4nz7NiqC5VfplYGciQwcewWA/DG9dm5xUUM67UK4NPw
ERJVYTDctVlBTJDXDuyHm8K9IVID95qHsb2F9Wvqp+hxWBKALtGjrybfoNVUzlJVZoh0w7sIK1cB
8Zlh4a1xgscGNuxHFU/oY6po2nYax4AdBA2x7RFaldrcyxxJUTRkN9MwdPda0nkP85LUGWF7NmML
dDU91oZQz9KtVjqoog14Z8wJsblx1OGF8X9NSTTfX0tEc8D86zDm1uOryPIeYJmJtlXYbuA9NfaO
Zpm7aWpyON4Ipi8MzbyxHUKdCWvVdrqtJ+0GKXhoMFAAL72wvK2A2t02S7IWGZ/HpMCGOkBtZINN
K/WbfDZTY6uZhnYjSTEFf1cWfaVsJw+UuxemGJshNXjpfQJGXXvsvyZD/sXAlU5cOHB/3i0TPDOR
iUQrFBUsMf38C3fn5zBP9K9TkxCtACHOSzBmhF3Dg/Uwa/iSrSmxLpWb9zd6H7enNI2Lex6BBuS/
VT81o8LgylLzTjX6lxrWoDs3Sh4Gu2qAvir1p7jHceRA9riXojTgCn2Ffj3f1+OmR7hjMy3dYy1F
lC8mlms5Dg82VY4C7JY5Y/fuYCv/5qSzeZFT1Y2p3TteeAIchlJnBi3agQ9OtVt/QRskv8NwTq7n
rY25fWi6dp+r0NpsfSSW+yB7RqhwxmhfNOyVbfMC0KL5BPa8v8d0fJYSQrvtJ0TrAENlI2RNSw+p
c4zy40GJ+6K68HGhGkigNrAfLBZLVgFBdwt/Wn9bD5iVyxS2E2lwYLI4Q4OZEM3GrdBNpT1Ctqlt
pSi3J0vV5VPlEBO23B97HAl0qZaFXny0x9/Xv5MmuX+0ixrM2XL/YJ0mIi+bPPTpGTPjYMKcIllJ
qmAG4b6WZbSNLRSS7yqlWVo6wB274YHAGSLwgmFDXBeSCmXFpKTXX+o6CE+9PQRwvIfVt7I8SHs8
hPUh1WFtqmbFwWCtuKiFYw88N0EU3HZLMiTwnriGf3zX0PcpcjJvgW/HeyAM8aUcMzQMl0RyUmey
y0aywYZRLdaiBr3Bf+koh1x7r0d3I+KA/8shqTsQX6Fqx4+nabsCktun8b5UsQZuP/w66S0XmYpS
b27TdsFR4HY0rRYELIyUd9GS5BBM3Elx8n0YCyN/ALyuxhjXl+ZShbl8s3aSHAp6Fz58HX5kDo5d
rCphWXloYkyKcuO8WYTiwywlrR8OlaJcuIV19ORABH49VK727ohMN/ddSYDGx4blV01lDNjxaS7s
LynypEQuzW56aacqvbhjRMCJBvNml+FnVPFW7JMi1J7VMhxuXb3+kYea+jzYhfqsh/V9xwR7j28a
pAukg3z9egP+L6du9YtNaMmbm3EqnDnlXQqbwVtUKZ/BIwcP0miWwZ1fxPajtBEpvE8B1H3Kl55j
/ZYMmvmi+VHxqiVn6cI3J3tWmwb45X1Yp9NtH2jp3bgkkPvpw8ZMarJ2M2+Ys4nGW4rSB6Apjhzf
/aUmA+qlLrZLkEvpW+bV8GhrRruVotE3w8lANXVXmhaM+Bvb6vpPyFhBXWSN+j4CUPnW9MgiqOD1
jgu+8o1QsHJnZ755GpHMfCzt8YUQmu6rVX6f3cb9bClue5OVEdRJtt59bWYCKVTHyh8h0YFLN+x/
B47dfiVkS9/NMSriduO/aASfwWHbDsR7kovDdj8jDQte+O8qYJF/Gj/U6ZZDVGw235aDV+/Rayth
mHOKl0yx7Jsm7SY4t/viRQcx/Qnp9400KoSxvRCB8Rkkr3onVbbf4F9wh/IoxRE2ibPmTclWinXs
mo8zXjopyRm7Qb1T4XrTQURfgmkmLqGwQuNSwxUDLLr2YWGz8zuM7nG3IxYPWk+oZfeVPzg30tK3
vrc3tcFi3KF2MvvMPBDGRG+9WvVbMD7RjRSdSLUJU4j6ixRthIjQgdT9WynOyvTd5Zt/L6Wpzx6Z
r/NHIya+xx+DUxgNylOatepd5AMjDn3kqoa8eiTQZw/tRP9Ueu1rErfqhWCF4UnXW16VGFb5KnFv
pYPUw4t4KJU6u5cqSUxYjiIbAEPd6QiuFqjHZnbwJN1j4GiPufnUNMXB7dwKwcJ6D415ebEnp7hE
HWC5hSy4vCgqSdNVLjSz6rSLvR7ScTtqHkLNQQp8sl5gCEu/qlbl7eHNLE9SBKNDSL1evJXmCCWl
0RNLsHTT+snfwOlHVE0+oq6stgSKV+lXoqizI3B856Dj+/hqW8YldxXr2Qwz565MLAIslm7tpP6a
iJY882nT7ljWaagRkXOXZNZSf4sFryF+9++6tYvkLKX9VfW6dvyn4/WWAJjOjh/qcW7uR6UiXLpw
ob4jqsvkS/QrV/1Xcxzst8YZ4QfK9eI2Cw0bZuMqJSJumD/3lfskXUcjva0jw/tSN7m6c+vYuktL
DwGWuoYtBV7YV+BIPxXIr/ZxsXUJG7pVS14qd4y/dxoBYpbhNg+e2QU3iu0kxygN1WdYVeqNnN6Z
v6il1/zs8BsRRmTG8DBOxgmbbQnrbmk9eTac47zuDsSWWr5JsrqAGReOqtuSOfXWLsNd7+vxTQ05
+Z+Gax9pLtdacCQEP0Pjv1PnQI130h4S93grZ4sdl0q7Ak5YOeb5WpRm3dOS8cCrHV17Bpr+ZJmJ
dVTtAez2egrLMS824eU3Tmgp+1QrdGSpBudkEe97RuumudUM0znYSTY9Tui47PpWbV55G1VCf1zn
G2vnJ7h5lN+N9+IOCUvSsbAOT892W5g/wSRCFmkyzzP6eGmzxAGkEsz7uqrq+1hv65NpVMNN5LYW
6r5+iSxB58CPRbAqEx/ITL2EFsvv/a9xML4mkan8Uoi0vF4oyzWo4grrrykdvoeK4nzR7CaD7Vib
n0MbbnCWKMEDEGr3mC2k4qrip5c+ja0j5oD0wQUKRIxzY2E/YyKz/Tn8ygT8DfCh8pceoINMdBIr
bBbhSeCavzKYkfWufwmQ5mjaT31HzDI8xc2L17In7PpKeyBuoyM8B4UlcFfODuOa75903UCDanQW
SgM1RS1O67KL5BynxgUIBcJdl0Drgn7NJ80ZvJc89b5oU6zcmb3ncQ+g763DtL6RYmfAPJc7cXfW
4x5iKo112bkrCXUrGtd7DQCkb6ohVO/6qvRfo3r+qluBfi+leYkAd3TrQbp6mnOJNMt/lFLYB8c2
LdNPZqH7r/6ML7GwmufScJxX/zj6mfM15lN5bEe1PTrtEHwr9GM91Pa3kogsJHOq+jQEQ/EFmbtt
b0XuJ/aRt4g8FPe1r0CeHwDe6PpQ21zrloaowOOMsu6CZBmPkB1NvEQQrxmR8UvkDi3I1EIn6F7X
Do1RG7vK7qzDgKTgfbckDIxp16CNvJOiNOCwLe6bGbUtJKsvBDtx5aCriG5AcHSD7a64N5bEhor3
4irGXe5U8yesAF+6Mpq+TdES6NGC54AHCsq9VP8Sz8P0bawjazsu9dFS/9/9XSiX1v6+63MewtO2
TeBC+Pb3+df6fzv/f/eX6+rVAHLbM/dmbsXbgQ37UzlM9ZPumPrRXuqgy6ifpCFn83utky4QRTZP
5VL34Vi+nNBZKd4x1vkmSmItaEuvatQDIyP7U6ciH+3l5mHtJo1j7HmbugZvEJQPStZaACbBfI1a
PQR7h3d918Njs8tGrXiQZDR5XkX/pm+0ptrrYaLeBhVAPCYpKcDQrt62SyJF21AA3V/LWbXr2a7B
9fh3q9SvRTlC6uC2u+QRAW1r1fVMazll0ptH96Hkdn3vkf+Akcz7moBnYlCV+dnzwZLqo/Npsnvv
uwEBHdZCb3iwXBfB0QS+lSJVI7yvoIkBHp+bUjkYujd/hpFhOHacVQhP34BlneUaYUY4X1+11h1K
2N6932k4upZzI17xoHPXXokbsVAdMIyD3rTjjV6HcHYvgjuiqHMV17HCAnAumy9pkKSHq3vvEmQF
Er13zmZqlpDrtP5T5iTKEwTR3U4/eciIJfMMp4sBdwwk5I65YQkCLiYe66NSZf2RzR+0+Mbvymy/
QTEyfI5ilOCTru0foqbXTmrcZmd/TM37MNDRxFDK+S0N098EHWa/OThEDv5GMU3YsZD+fUJP5miM
XXBfFU3zVCyJobI8DAvoEpcOhr5AkRpCNqy2vNdScPFQJqv7wSu6e+kv3RB42iMaOSGABjlNsmiy
EzKPlmyfPAWQdaCr1qSPkA4hEGEhjGZ06nhAB62+t4IuOVZAa+6SDFCFMZrzreMSWQw63r442RCd
C6iML54ZWWfMHsWNN83DTVaN41lRo/KSGQXCPn4f3SaND8XT4Li3STmh9VpjJIm6xD/EbauiwKDW
B9crRoCukC5DANU/4p8o92nsdE8+bE/wBhM7yIxDNFDV989zh9QP4s7jS2RBj9yZm74LMUoFhfra
4IPehqNqvI2uC5c3vKef0Z7pN1U0jXc+OlRQUOfprprCCCYs+OP4NgH48NP5R9K4ex89si94rxt4
baIFaz9Hz8SS/o5sdf6hJMYPDL/Ay60AQ3ng6oes5ePsD+axX87gxuh3EAdWIvEwsqGyJ0g6CTH5
URCXqHfmd49YA7aA2XCBG3V8rBFSX9j4Z0jX6jvPmjqokHkD2BmVp6zRIJKBvG+8j2FrYVE+nnJT
iV58xXPuHQ00rQjBh2YP5M7yh1OfDtMX02bvpGnBi1vwpmhTXkAboI5fIgIA90E59Cc5So+Tc20M
2k3uaMMOW2JxAyIoZqu6RAZbHoIcfru5VpkThIjSRXLvKu2lRSo/tqzdx0z4CbnAeh6pqyoXHBoO
vG2GYuC9VbZIObZK99YhYHkz+moGfQW3JINvG7vlANJjKcJo5+2ntkDncinq5gRoybSKsxT9tNY2
oBPjDSIPgORsh03Bkuh5iN5TaU7lZfSSCgULcpKsfSQndSiN07vRCVEacqKx/ofjZgijSgDq/3Vu
Kb67tIOOwJmV0OZd3XqIXH+MyvkmS780Uxi+MOf6myJ2rLPug63oc+NZ9Rz/aAyhsp1zHrPjFfGj
XRUnKclBpuE9t13m3VmWcoK6aL73ugZIYZu3n/vRqTbG4ATf20B5AVDk/WVq2iF3mQ7gAd8GWq5H
dICUt8vi3xgzHmAHiX9UUR3z2WnaL4vc/TaxuvIOO/dFhcT9DqBAdZdrVXiAznTeJKZa3a0N0soC
608/E0meonW2avdGiAzKzcsZ5BDpuBZ7e3Q2zlDjs/zPRT6cWhkT8EK6/5YSowph5nKR9QRSTAf1
hPMrvtm5g+LcdmOAABHSoSi+KH0IhER3Hk2YHB9Te5l9tYIIAzN0r3UgfZFUSt2Tg6ngzlERLolV
qP6vxaUOpe7hLloSqSMEU9uji4YXZGldG6Sf1FW1mh3MAVUAKba2ke8jaGF2XTxh3q/qHxHABa9Q
669aMAF/68vpzSnZtNdT4z/nc97vCBXrn/Quhg3TGbMH14BUJYbE7W6y+uFUEFULg2NEzD6yVWcr
9eAEWWbxwVGj+zxVq0PGXvdRhWsXiwHW69SqFQzrRfbKrwu32Lzdz4kNA4o1m+Y3NEW/+E1q/ywt
/0bFkBnAhAOuKakTltKvRdna0PdhZMCh0f0eJ+/Wz/Pip9HE3xUTKzWzJQH0RA1ZVo8algnVggWl
ZzZnw6tfDw2c5mwgpHV0wvISZkABpTVHwvPW7+dmI61xGmZoXsIpJ61Ta6f3tWJ+S5Yz4fHIH9K6
epa22HSxOUG0xJo8eihbVbmPURIiH1hz9CA5SdQs+DrranVeqySHGmq4i9HxuR61tqpO5hxjHFEb
qXOaELpJtwF3Cjnodu23XkcdsrvGLOwbf9bpO8eoUoFEeh4Tr8RF5OM80VLt4rmddlHBUYFZj7Rj
OkMVIw2SjC6sQVtl6VMrylQd1mM0X/lZziXMdv85zbsulhODIZOTr2frkenY9s5U7q7nlWY/jbnE
u56zrShb5LDMnWF7AMGW0ytDDUQQBOu7A6Xhekn5gWGm+gfPNN+udYb8gvXik5cwBH2nU89N2O7+
8T+tvf+cV/srC+BtuP6G5S5I7t2PXX7c9TdJy/WiXZk9xBC7AhU/Wq2rXoqlm3TwzRozj2SlRZJJ
br9kTbeDumH44eERulO64cBqAzm1sblrkqja1ghYBBFQs6DJv1tFM8GhR0xjr57t0J+Pjtf9Iix3
2qUQK6rRz15PkI40bfQoPPjBvKE7h2n7V5353oE108WFwjSq9Gin2dNCZev9tBUksuNuo9RM5BDN
mtDhux42xgZ1K7dO3thnngDhvZpN7216Xjt4PaaX2q8ILu5etWDkZMD8YMRO7nu1uXVi8JcVUU8Y
dPYp1q3C1L+HxXCr4PWcCiQRJygYysXhVyg4HRLwvidwxGxTveQSKdpT3SbKoxqz5S3RM3qs/IvJ
WgR5uaVqGHtgUmlyd63TEHHZzMWQndejAix5u6yGcgndVOVRGsCgfW9nEFdV2wPlnJ+b6rlJzeFx
YCHUOjVc6Dlb8mEmZATyspgfErwqJSIrKOQge1B1DswO7bgZgZqaHvGGVnrfayMKYEsypf5TPYDj
z4qLEwwWUf8kBdbiLRiz8aAXcI1JXQ4Dw3FGZQ2D6d913cxCAkpT/Vihole4lv+QLQl0FF7pVI+t
DV1T2sKLM7KGeZyXJEqN8uROzrSRIjOI8RjDRgFgqLlWrfWNbX6OrNa4kSpXqXR4ycYZudCm2Eud
JIbu67iJ4GyULu8aYMwzpuZ6Yam29AL/7lTkZ7mw1PnhsLG91ti1U43HevmR0hglan6xbAgIlyoL
s/q94yi7IQjjp6LcFwCCH1tNi57wmf8eo8o/D5pxBxF5ejsiVvUoiTvD9Q+tlXVY69KpzxFxg5k/
UZVYAdLoG2hedzeJlViPGPut67FdZO/nwkf9KGwbVLRcNm1+isbQbJXu8VpGIak61EVqbonzpT0s
Lf2yLJ7jxn2YPVYH/VzhK6o689HzEuXBii7BUjCi+E8yWvXXDqvlzWSmy7YQvA/qfwRmrP3GBJaj
dGbqlRM5amGjXRE9InjX3ZfFtLuOqLmMAmKN2w2syM1DUWfBk4mR7EmPi+fSD8aLdJOEJZm+QRao
PElR+mqwrO+sishxOUrqQFSkQBKSO/Zw49ZTA+8xzQ3vEV7u+cYwum+BX8MSstTrTtajJBVv/NgF
+S/dYMA847kP76QHK79HNdKMSzQz/oopak9K4NmPgEWdRxTEqr0WumgZjLPzKA1aC7mnWuKckaI0
QJhi3lcpC0aUNxSYY8MWV7JhbPuI+Tfprdu1b4jtFDGzxjmmehUf3ImICegsw6cSNMQOeZZkbzgw
o22dtvIPhmfAHA5/yxNUz9GT2TZgQ40E+8GIPdQ1UkSFFi0TSVi7zKhloeapzyOrjTJADk9BLMRf
mPp8iIf/5JYi/Hqf8xYtP7Q1POLvFmkVH3HoG8kh15zhv75pF5RQt4QwSk6SQQIll4RNLYGTUgl1
bXf0dDzeYwzhSzG9hNfAqyXOW2XZXX9R9RkzS8sudgE+rAlrZKAOUs4E9dCb2WdzAR51C5KmXn4C
2kQgj2zBH1kVxG6wQWIUgHf3RhK9ascZgaN64d/4T1ZPvZ9RosOB0eTQPkpz388gRCUbQzsD5X8S
4+aAOB+nHSx71zvmTkiQJPCMxK6NC1Hu4rUZspfLYpU5wn2C3AEIM+AL5l6ZDAWIXfdr6sy/fNgi
0qI6jsh/7SztOUDX8abo+i8Ot/USIQd2aDXzWziZ3n5comoTTlN4F2acbC//d73bkpMngA8r3JsB
90pBJe2idvquTgLz1CLUdmMbRXm22SQkVVxvFLU7Dqb9mvKvLWsEoQ+oQ+UJMwS0mjW5CyH9rFi7
uAbEvIDS8iXi2lkeluQySBv2FbQgfHd77aaB2SKobBxdRgkTX5KOt+9uDBBl7pvtNVAoOtpWUTIf
ez8Gtyq0fppZqOwN67YY6vGmCe3hmhhmNN74+nLnsulbpunVDZDf6sbLK0jHJZu7Xq/tJSvSq5KT
JHH8imgnDzaMJXa+WORYSqMCoMOi4x8HVuk5+TnKIAJYMKLL35RE/vBa7DIDZhkN3Ux/wTDNS4yi
3I5CMKeSbWcMXnnmTLv1ycg4XYuS87QBeSsAvEzeBTyBJMYS9rcmVmeGx860LskSey/jQJJoKQ64
OA5z1NxKVelbiDsELqsRkTXoRdHAVnqeb18Un1KtqVEfNXIwYAtq7Jp1On04J5B8AZLnni78EJWJ
jIEkUowjWIi1SPlds6QcLghDtpu5cXpUUZR4vDhusTOQ6WqLcdoEGdK6IfrUO9Wt2MXoqn/E9vOX
l44vWrkQ67IeQTe2QHAOKP2E63yvZz240eQuK6pwA0cZjtK5DG9tYmHuAr/b4m9vNsOU3Wcan4jc
q6ydB8vqRa3aLVNGiQsdy2JZdWfoBpat7aw+gb7XT/OAgpDtoknrfG7rNj+YOGGIYu96tFia4BC1
CFGa+UbpM/wjhAnu+OAyacQPpq7Z20mblL2vtMjC9PoB7n/o6eZXw0zPeVliv0OSKGrMr9VQoVk4
pQfol6K9BdCvaLvbMKjVDR9HkMlhUewaABlhdwvxK/EkMS5dRcX1GsQYVcBSbSFliw5DtWhEtwZR
uJgocE5v51If0Dd2m10JRUXjYmvsx9+Nw41xew+pFI6fe+82mJJ4GyGw5eexCq8pEqWRhrm6VyG+
NWLY8RHNrPrfsQ8iWyWSajvOlnv04bpRyvbU6iE3AR66yLS502YIVrwZTOJihjfPXUyXCEGyHmv+
cvh0L3OLpsEd49jnPDkaygQQWCHevxuUIyuKeYv/8RuL53DvTuD3S8VO4CYiTMedWXuaYHNc6NEI
3+SPB7k3nRL3aYQC6YTHU70lmBb1DBcFBjXnQZegdMHMdwGEwW7gqmhtdSacU6CeQuV366MtU493
ywjSY7u9S8P5l0XjNm/4UFZsshXHvy/07meVwY6k84putaFHrGka8DeGDoo5amzuMIjeFkmDAq4N
TgwE9y7FnGCYgMLnRE23drtQisC1vBn19rPP92IHy+sGXWb0QTNcOC7XsisvghNi7rdE5Uwwell3
XaUcsqDxnyYY1+fK/VGmqOoFavB96pVD67IRHLR+tywAe9sIL8TKHSwv/EuBh3VTjGgTa+P8xasw
WGCA1JRfDhKJ8BoZ0dnQsOR5sfoE44K7NaZ054f9y6S5B4RwCR8JCcVSTBVvKzskJfmZVFp3mKux
201hWh4U9y1U8nxjxZm/r9Mc+0yfHyxbKW7nkBMOLZbBSNMegjFuoaaczp36nZ1/uPUmp9939XOT
INVao9eFPX9ve+VXre2hZ4EgyTUQPW77NyJyDciO4nCLime2YTWobWf4VzcegqmbdhqzTeyEJ8tU
1E0PZZcdm28QiVUmQZLQfKWsjyp1l8eor7gwhqpad9KMwKJt+hx4/Xc/qGpInYq/4vnLrCeQr6Xh
T4Jzs12jvyKh+NoTL4nXBbbU4eJBmbr4Ntqxc3fY2sapczCZEQRs+/pvzDf/x9V5LafObFv4iVSl
0Eq3CBDYBOd0o3JUzqFbevrzwb/3/qvOzaplLIMNUmv2nGN8A4SJ855J+1QrhvaFfxAmh5WGPFo6
1T9reraZSB0emv4QLSMBstUcEs/rkC5bJbv5i+Rs+tVPeTV+GCOB8vow34mMyn9cLrjemkYg0egM
+gQrdAVkckQzDNgw5pwIunoECJZ9TrxJq64hFFiztH2jKLISYbTBEPLe6+vCpeFPpMCt1Wy70o7u
yTYcNox2skC17rOjyrVVjSwEGhjaongj475YGz4D774b0lXfl6/oRTE5DuyhVZ6Sl4R60+kIEr7k
xKKMVpteK16A+d+DTvNW/evkQKBr0xzfvdx7qflTa/lPmZrffWsRFthB5tfZQ9HhDis5zluvZFiQ
GmjZvQIdUTLHbwZdUFUC+5Nz/ahn7am9NKqq+TKI/bV6l+gFyS+cIJXtJ7GCe9dtlOZc7M7NeUqy
VVo7dEsuQt02Vvva4KZQohFygPfBemHVdOIgM/ZdmZ5dhBirpqhPZV7/lZa7b1vns0/ZeClxl3hF
uRZ6sUOoQj8oGshrkRG+ek/eDKSZxaCq1y0K9M1oZRB55JSvHY00elMb5pVmV2odWdq3B9koiSaE
6Km1EYRKmYPrhLPqnoh5YwxdipAuQGgvdDKT6rlS+laQ6r31Egf9MJqV1OY00+o3X6+zmymIE+/C
EHuYrATaePEyL0Oxhj/zlHTLd62cV7Oe7ycnMEun3TqxOi6gOXMH8lxP/qThOMcajLVX93AGa5OJ
muj3eRQh03ZCmWprLyXr/n1Omw8/Lp6cZjwoB02jLl+Sodj1aHByxTmRDf0WJBtomumQAA5E0AYY
rSvsdd6wA9e6tdVxfUKVt4td29eSJu4MMw4+NNAAsiti+2Me1AfZ1OXKLbTn3gNkM6Tme1/m3xKc
ntWqd/xlv8h20cVa4TKl+1GUTzM28qDQ64dmBF6ewmGachTVvB+PghCxsGYMgObPonfULyEDSGBq
/T4ex3syjcgQ9OiPy8H97UUPmoI7LBnbRL1XAuQvAOWVJiSRl3oFtqk4mEN1n4PmWRmLtDfC90Pl
+Pv3sgfQB21oXyt7gLefI5afkUck5GiSxn5LKEZ9wjeMhM8Fm25yRTYRnR26woP9rZfDIdfl28gv
xdbvNUWEAemzePE77ZaV7xFxWbMaR5e3Pj4ZJNPXthkOmdypOtr2u15W2563hUWCnT+zQ7VitpdS
/0tQwG5zSulS7Qby1PSeYDHlH/Ia1udo5cxTqq1MuXqlF/0WBRHKOfq0SnWvzjgcTH+4G70iIM/h
vhniD7tk34iFjOgGWby7eOrhk9ZTwGiGlAdB9OfCucFEAGx8RdnQGZKKRm08S0dgPIaCfcbeZ7dc
lyeiRzvqgFSnV8XlMr46A03lpfDUCg7PuchUv2pdiIC6QHBklfFT7RS/zaC6VTkUct36I4mRmA67
RN9Puv/gWhSRcwI5u4qnW6unym7G6GMcuO6W0dw6wLzdfjpadO8gp+RrEHeOVjANbSNQominQO6+
wiBE6BTTQrPoHXaTxZvs8jYSebKwoBvlejRdH8O/562mTJbr8rEvYURNuaZvTQtmQ9+lDwTADxFs
e25wVJL3/o+uxvFgACJjN2bvvGh40sQMdtMfP8QAaXzWUnQv40fX+9t4Ainap2QU+7m/LmgRdAw4
CoTx60rXuHgowlqRBW1MR2DU9ZKOdb4rl8nbEzL56qbAe7iDj1PzYwzUxrPk8qzh62TpQWg1CXMS
hmLG6dKmDwbLzxp3Eqom8nuWtD3Eaf1HyGiyEsbIWMl6jnqPoJLqy4Bc5y0dLgmDRLAo9cjnrI5j
3N46FIvxUJ0mn6Eh+SKgro4YiF6otV88hhaBHV+yIkz1PdvsAHJvUifP51bjzOvcGy8Jg9zNHQKk
sh6Oavuamy1XhwycbtHP9lQqivEiXwmPGswp0G3E6d9EP3u4tesLIctW8N6UfLZruTFMW1FYEZqR
urAdnPFOk6rZp1p+Z8UU5GTSVqZdhRadqbZdJAVtMoWYtK3eKdc0hJ6dJP6CbwU7NUezlxgtVwAn
jfZH0+8zrfN95FiKZOCBaeWpbMCYgbgXqwK17W6x427dQ8T0ZRZki33sRh9t6vhrazdELR9Sglkr
mtAAH9He5c0GK+NdNgmx1av2HcjCzVgtEJ/rC6L5oxUEVyvfwKxfJ8+NcKmE0EB5NAlWrR5Td9Yp
mEkk6JUXIlqyiYZ0ZZA5mHucGVeI/ZmNICAnOZPZ7phbYc1Ppu4c2owrMOEdzgWhEkwlf203mtbF
AHG43CSGE6aO+ljUDcqZ5wJF6opckHZTGrxPRImfcGIgG1nYrzt4lYb50oK3XzXIfBdtWwA95M3s
bzVj6xB4tPJt7VHUYjsBuL0sUvUKDipWqBkBdXihy5H+kbOwadYt6MD3KbG+TEebt5E5AUvGQgrR
kO1pUYC3oyK0fc7+WsM7QGFCbGKCf4Uaf0gTGEm59Wc5Q7VyFO1+G2oS6yYtRBu8oKnfp55uQpVz
1zkppyvN5yxxbfOThssvGcrN7ZQztTYZ3M9EFeWm8QCwr1wjlcFAaRlrPa/tyw9sUnrEa9NksO/l
obDh0hpK7Vxj8qgDsiYANddDTxneMqMFRz3cailnW92JVV80z1lRYUdybgBjrpea+lkOPqm+NClW
TpGEksRxqJ3LyUHC3oif2fC/m3LJ1gjZGk7T8d6t5Lvby29IortlngPHND5qldrQkiWIXswXkeps
+CSyCpiD6I14nHL3fuw9bBlZeZy8kQFKqzPI9t8zeyDRvrSeouFhFDqobhiiJIiRuKO70Vol1bGw
xUEYDpduPJDnxByj091zw65jqiu5TlL9jsCRZ3MiFdMfq22czA9JZE9oAd17BioEuGQRzOblzfMf
PEdDJGJeWHzloIJhyCiwKTDB18XrzKzXMxRbYs5XUzcyb0hCramOVfEMNs9n2BntOCeDrkmsjcoM
dmKTwaFmWm0007EC76aPAXbS9EO7QDa4P6I5qdyNbPU3rSgYtYxmGCmYeyoiDK8Ag9a6YxBPw3fS
Ir23rT31RV8VFBjSXdlUley+5FnP91TSNtThgpSq1A+MenJ4GfIQCl8LIrS5VWsZgedlP7ObvCXM
Ked5LANtgg2Y+ea8d+fXWqTFJjLDQjCQrvCh4kGNNw45MLUY3/IqvnSo2flHGZ+a73QBNwRmJZ1B
p5W8Oi3MMJHOTv6sFHdvm1TvbSMpOSZnYEzYMx5OCIn2XR+G8k8TkZGRJ81piJOtRZDI1p/VbZOb
X4WGYTfJIL9feEPt8I0i6ZmBeL3V0KisWq74ja+57A19LiUp+1M1b30owPNMux09V7uO8hg6W40t
sMWJUDDVynq8f0VELyRNf+qoOOiuBtQ8a0gWimxGT2m/SwBsrBAtuauuNn+kBXaqeDYctwrj2vhw
DW3nLor+iY+ax2p+6hrUKbzuH3gzn1TUctuayWkBOQzZN88D0mChECznLiHC9U5xN+VSxHBYfSKJ
Qfo9/ZFveYp8IpZT1iiDoPNycl98Q93OHTASOHNkyVvdeerEZ8WHBRLlPs19M9QukctJMx8KW4f6
nlbjNk3Zp+nU/k0jX7hGkYEgqr8sh86mi+eQn2MKPsaAb5M9sULPuWFqaxKwwheMpNFKthHqoR9f
vbae9Upv+8ktR6pNhKn2guKM6GqsE7dF7rNNZYmKLAperk1EtvR62w55zbvumB+tgZaqRDNBw/ah
5s1bVdK614qclqGw3ibmlkYspzXpPxeeih8fEls8xYuzMwoKdBETysfqRAUAaY89rGfCbm1HC6Ex
JGEaVnd+Et83vyy8EZMfibNSJdN9IdipOR1+mkwSiyL0t6QjqGE2a/Kg5BMA0mKLhusuc6cDYwWM
flpxEkU8rNkEHuSF3Dpbj8ZnXHmf7ti/9DonZm6/kH3xaDrVWsTkFBIBDAWcINn5pu+4WrB1oRDf
9Zb+Ng72l+ZO9JVRuvUW2XWZTjMm4/7vLqmFY2Lat+Mpb+GAswAgg7vAm4336LJ59bT4sEAqBKl9
yE1noXHXfzet2rau9lIQSbxyE0sGsqbw1m3UDBFnC1XMWNU+VnGhr2xR3NTR8FUJLBTJuAClRP7U
jY9uIW6t0ukDUxupqSrk9zqAapVp2lpc8nlH39hgBSeKPqu/kzLZAa646dJkq+f2T+J19Kk6poAk
qRKlmIbm3Jxyh0DRri32zURk6qg3G1Thn7nRIxc1Sei2002WM3jOBvRvUQU42N7wK9yOydlNK0TC
8lBpBnwnx0hWmB4jaT1EAxaKKPpbKu3JJEpIOXXypOUfMBMrezEDLdZRY0nzNMMeW1uD8e2Ow970
08daMlnHAfgzRJc3Oyk+ZmN6zSt81aQtQL+q+ZtTeZpzeawz5HlR/EkJ8UmwarJy62lrN/PH2Fx8
eTo3cq30UQQuNexxE7UdtfmlU6lCpnjJ2pppzeqpSQC8STch+fBtEinyvjqUBXFKtf1QelIwQdfe
l1ge9BaEtF8dTZZw4XrhUNdeUEogd9WwSWX6lhadCP5au/m2reIrahq0lmZ9X0JrHNySxcXpSFuy
B/B4t0slNxH58aic8GobzS0+o0dTmxCn4/zFZbGbJVjChGzQLNNp6o3VxNmI5nwR1lpnpgqDK8YL
UslAD4ZFZSQlpvl2id1bHJSfjmg/imU5T3C+GKs5R66QVyeH1qaNa7+q0WB6cWh2WeDKEcGxRlpU
tpwwL91ArV3C1rY2NngD7j8GeZRF4JlcXdOiTzsyHaDoIwNX3ghknT+qsfwH5dK8cemnrCwqOs7i
6mgVL6PI1wSo3nXJ8JZMjMAvp+AyEzGFsETfxg4nCv6J01JEIR3xt8gdTnRuzxGgfHYJ+NCK1tiQ
QnRbiPJxSMz3UjmCjV5CWYufyvOhPImBG2OVPl6lArFOU4bmcbNjN/ZIqPZbM2Tf7H6fcIEOe7D5
ZCov0Rrfy5vdHLomeqc8QI+RUKJENOoPGoOcziBsZZztfOOV5g6VEW29bLYoGdqYfEjtULuNdmKv
+apKervL6G7Jy67Wte1I9vTK35YLKJpFFPmu6o5VrTEg4Ak2Xq59s+9dzXghRBp5O7Vo+CZLkJWE
ZMXKi2+mVLJphJzAbF8Lmswmtni2w7kvjRutYILV4kRgEuGyUfMSHXuGEc6z3+6xx6WrbiaDSRlW
+aDNPdB4N+/D65f/PAaGPuO67Ito7WLhAMTfmNyrBsLG3bImy+CS/qTePJEC4ybAwnHVHLT+vK9d
LOmYnD4c+siGQH/qWqO24+/ZLgaF6igiOn1A7NnavCxF14cTFXonuYdNHQ3IdHgkX/hzHIqLs4u7
z6LJvTAmP3SjP5fMzmAujE90ZNxreuRumS5ico6Ld20EqFpblPaONH6jyuOiocIuo+jLysQY0CLy
1mADhG8BcdYr/iaHZclrb1J5KdkS7TZx0fBF7nfim99Tj3x7ZhGOxmgPiRlAOh2rwTdf/Rzot71t
Zu3YXl4uvUxgLAf5lIR873sv8PPAHlYkSyxVMM3ZYdGdh7I5N5mYVlkhH6uY6XPhefuuEbQ03XNu
4iZ3vZ9O2UD84/Zutov77DI68LWStqHqboUey6DvLK4InxR4XGU35GNU6zZuFTP8YU1xLbmsrX01
CQJ1bHZvOytOBLAJlB26A5HAcBuYqLnlQmiMu01mN+cum95UeQlaVNkURlb5J9OlPw6QNmLa27rN
TtmKfW6ws8V8wLI2fqK/pbN79OM/s7eYyXbkoXlsOJvUq1ges8dSvkRWCl3IY4+WxFa8wmK9UgMs
B1WrwPMz9s6uLVfMVMMs1Y3X3Ge1hh3L7pYWiyrJhzLSWzHSfXEmcWKP/eTo5WtfesVG60SK0CJ+
gzGChd0zQ9xMeoDQg2XwIjp0iR2ic0iTagwubc/NZGJWN/mMzcu0ddEIhrTzPCTIlJ8yby1mYVvd
cz4XnPylpFUZTQxXQKhgcWfiLgfFHk4jd8mrCi/IHcfA0TQ9GQVAQN0C+TLVDbIqGlZ285NnLeyX
Su6KmT6zUdj+3hT7oRzG1RwzmOoXmk+um3+ONPm429TaqkL00Bd1so+z6VJAm+82FpcV3coY3Inq
7vSyZLBi2l/1ZfQUfbR0WAIj16hdh0NPzxKZbHcTYw0cKUbuI4ezsqppdo46vpPpNOGvC9CoNBu/
sqGkz4w9nEtizdjS8UuXUTIv44SBjJCHXQKlgvJupbp8vG/JTF/3xBtdgPy39OWPsd0GxUjfRkHU
MCRtTWqpZp9NLcQP7ghJK6KgHVP9OEh9W1JTrmYX53S6kFgu9LPfCCsU+thuIUTulzZzV05ebRKT
wJYl5uYQx6K/lfTbcw+Be5arF6dCZKoPz0zN+PyrBekPHdko7bOboqatzr4VTm3mEL0ybWExQJFo
q/QwuMxP246mfWMpDVMsPMjCLzfLYHEzlv0biJ5NZV/qzxpr3DLt7ZyVtEjrl8pZrJ1r1qiZRT3f
iP4yE+qQ0xC/gYbPzTvq2oI8cbwbG5FwWmhSYMDuaQRyobHNcuyXsujKwDWqKAC5UqHlxPXaZAGR
bRUAqMsleS4UL5HPXMJW0dmBEOKSp9AebJG9Dg7vbWQMzi5LcwRMXPbYfF46h7+4tXlJ/ER0YmKH
ZY2RjONNr7ZvIyzOywOoT3Ub1/c6LRTOqGoV8alskrwH9913bPd4baOZtwSNTEydqbJcZj0bx2vq
IIunnWDjTrxwScTqKKqQYbEFI2brT8c6IbwFr+yn7ojhoTSjzZTNr5bEdTm503Mf4fVEBtSFFUE0
LNHDWaULB2l/gpQg2jrxV2M549r1xpuYGSqNQ98EjBLPtM2d5gd+M2/RnN1N+qgRPu3hgJk8Yjcq
jAltg57WpENnEjYykrBZcSbbEbg1LiRc/81RzAPLjarMPaCSeqGssDnnRGP8qNj+1M2/SS0/oGcI
twAUbrd3S+/okHEi+tDRJ/AtflqYzlYvcFAwMoRe02Myoe+hyekkmTE7pPhkybTpE+3d74S3GY2O
wLU0r49M/txNsXik4wlmOoy9At2g0mGfg7mXipV9bQjYRwQwMfI1t+19ZkXzjRPpzDbY+ogKSY4b
12qrwYJHh/w4aIW+7bw7GBcUhvr8Miljt/Q6XWHVPQ8TExFHDoEZV32gpG9QKBYLv318TPrhvXAY
kVl/5pTeeez22QRzV5wmhdSI7cCoGEAnvkbNvuvwjZ9j8ki0mjBrwp3Wstd+unp6t2JyvYromI9o
K8X4Iz0a+k1GCx515dNAU4C8Nx/ub+XQ/LCep4jtYQa9YYNB51O7uNcSd75VLtEFZZbda6KBnm/P
nHJLU69qpChrY2LP516Y+H1T/eqW/BomnYrFkTuDtSe8QLdlXXyh3SC9Evop8152xqbbPfAXZZxV
SUb7xS7CBAQuYsN1rmW7UifQuYusu7b3s5u659y22nXMm7yaGx95IENwo/XtTTJIeWq8jYV6du0p
QdrG+DnP9Zk7bEYVbK1Eg32uqyt0IM12zi6G3YF9B6FtCOSX5ifDZMVWIXs0dT8KkpbWa1LbKf+j
cVLE9XiuHJy52je9dvmhxTumrzpoJ3GaesZsi6q+XffCZhFsjboeYd3Ep2LoSxj7S39OL//YdN9K
lLQ314ecoiXKiM5Dkzv8tf0lgiZSuxL5I5pck7WUYHVP86H4d9O8blrW4agxnrIxzTgP9NcevMTa
ME03iK2d5zj2Wiz+a5wmApcbPe26L+Wmi9jIlBIfRLbqVN3uW9U/TW6zhGZmpZupK04KyRizY6Zz
Vle0IRcPwcbemMMRVsxqmcRRwrHG4tIHU0F3eGN1/XiaGu+hqHhDq6VYlY3RnQZ/aMjw3nrc9L0G
JsvAeAPq2LmLZpr8tBmHRH3J0YAi7jKWz0bjxXJQFjb9R9NCcsHRRSlUbvzOPZdMxNbNIvqAonUT
YR2cGLHCzLkEbcjfrJvXkTMNxBfe5N2otoC/US5GJ3+Jj7HDXoVt2TY3mySQWk4/xpA3BvkDFDnq
lyUXeJTr3RlWd9+OOW0YJ34pZuafgvtSDEG60+Y/RX5wFlnGKbWtaT1UZbzVCpIRWsP7c200muXw
ooYpWgkwyIE764Hbz6zP1vIjlLfrLGKysz/X4QRdyuK7VXhrdXeg9tMIMarm+FZazXOXI6YYOLnM
/gkfx63fofCJo2QTpR0Uj9Fcub74vjhOKMShk/S+aQWR6R5MlNcF85fNFDt7H8nPDUbFZ+MSMx43
GtP2mjfAFT99gdkSH1FN83WrIg+oTVY8+Q5zatMlowgWyI1Tz+fJYnpgi+g9uUOBwqoSRHLZjCbS
/ak7zmNehMgy9vMUnYkLwfpCLyI3FFIdl+eM5/m1rOzfblFHIcYzVSrY4uQ2jziCs1NDENRvczFy
dl+qM+YoZydLBOVsX9I5sXatPewNRQ56qR61eTGOI1ogEx3wtk53ZUeJO/jWr5lb46py+letHhb6
XDk3A943E2dmi+ip85LbgVkaPbdPUwzDwSAsNku8easNg7/ulzrwRcLZkt4XkBmCmLW+7kKwSns0
k9zKc93E3998FA5xYpGySJzWfmN7/MxF/jV0ycLZb4ay5XMRKeGF5K1vnaX/iC2akFl2sdNnTNAs
Mp7M2osDAaKMDgMTW5u3eeqmLcInVtibbMie+fwf3K+u6fx1TL+ANi1N/97XV5pkW2XHv6pXD73p
/jbF8OrN/SNTiCgwMw1Ovktwlg9Rqo3YDgjjot5hjqqRGuwIJNlEHnirsVxatvw6U2c3sm4BpX0Z
kfSCtkIndplmVQP2fHZqxZrYnf2kHOAPN7M1hy5XUBXXYcnCHTnamzWmf8DNKjrPrQprHVkb9vek
+63c/pWcKbrRVX1uxdaIuHOypkNX9nelmKAfV19m7qFNV5vRS5HU6aIhlwHfaXOJn9FmBHaR8eOa
vww0vU2y+EeFJG1dGaARkF6nrY6m109ulL0YqyxNjk2tkVpplQcHt1petWU4zLa+QTZnU13IYKyc
0JAqhjbWtESwtA8mTwxhjcs/Fzcdm9IYRyfpjgnGa78dWOHDucl+k7q9QKeGvVVp/N2kcgqHLg7l
LZuwSwbaLF+MJfFv6WwEqid73LNTY6Pc6ilpujtrJAgCTDW/RrqWJVpXj245fm/76ORshVrG5UE6
6wRXWfkBpt498m+gf6phYqUYYijCnVBOhe2gNRvZnIdFN26rctrKSovXbU5R1vS7ujKoW+kJp1XK
p6eqjZcsx7RkAYqSttrozXATewS3xzqxCyiODF/rN36hYVee3grVbbqppwQY4jvNoOiXVf0TM9Br
M8Io/VhL19psfjpDexb6sCv9Yt4MBvVuMeQO/SALs1ABkSWSd0NsfTXiNrZYNckJdBmH/floHGph
Y3Of/F8yUj5pfonWe2GCEipi4PC03FpsSpOYMkLF5hnDyjmR+jmVI2oPY9/ERbk1aA84pXOnTP8i
5aEcbVqCFGe0rk1nvvYqfUJhSTkKh8oeJowalXOqFusxsrIHwZqy9dwxzLsl9BvjJuJOjlk0GGsG
ZERTbrKMbiSJnVnarcxWWWtklHzlxRQ7DbqYvqRrjpc7rZNwnoytOwxUJTQbfTILVo1WHITqfqJs
+sl7ZhXZsjLah6IdRy4aLH9R/WYmzk+q7N9xquH1m2tLL5oQ+D3zshmwQsuu3Um+aMkysG+qjuaZ
drbq5Smx3ZfMVTvdtPZtQqmqDeYB/A52D4FGZ+SGaPfeuDr8GULbtHrDDQM0xOSLrd1yh9XlV1eB
Dcy/hCXIYcv3NHXvHZdOXDHUr0vkr7t5EWEyGM8+Oaxt678n40URnyYHTSKkQGhHCkSpDnZJ7mlt
0uAuvWcditsY1WeARxPKq+mxnejFDDFm2Np1jhjHCLSLmocSI8PKX+ZDNfrrdLFJUeIQJiYHC04K
Y1Zva3vdg2WXn11PVpmmu7D2EaTp05MvaC9bPrYC23uUg0HBZq9ZcplAw0hAhiuecwI6sZuAF7Ot
7rPSx7WGSrUlNVSl5tkxXDJD4QZm9NzHJtpdbnnMBV6XKrdXIqnwpmP1iVr7vrX6k90pL2DWyLab
0LqV1lp3xej0mwpNj/RQPqrh1hyZBseMUzrtG5IDUY/0VleygyCJLtV0+Wgl8/KiMNiXunta8KyN
qdFwX1vC0RhfSp0WGFSkiyM91DB2975DUUKhKHGrXMaA8KRSsBN6PNMcoPqN+o/WM7ZjJw6j68JD
aUiGzFmzAVq4NQ3NcTjKRgxHo07HIw2IhbGe1HbIR+Sq1xq1L3vRPGRCyx/YVl/+f32g7vE/wini
tulEsCCjJDaCztb78D/f5kBNTRtiDdvz9SHkAMwhbPH+75NkMs5Yxz21sZe+eaAP0z4gF3tsdOAd
14cs4l1Pra/v/jngclRBgOmW3zZZ//tENNJx6UtT21+PQ2yt7lVLfP3lWa//4C3ZJRgqGVvzm10f
651+CFDY2WBc/vtYkXqBAdTnfD0CdteM2iWjoW3n8izU9J9/2Nvde6KSN//vcUFtAEpHMtD67/FG
60CxEAfmpObp34cLotVOMQqj65NeHy/qmeipxL5jL7JtzDa6y8j0fGojhFN1I4eb65eOX+eXDLhl
k6psfPK7uLg1W3qJVSxH7hyDd08GQlBgvxmCylVHqbP4Xn907vw+iBHr7a9fZoWfhRgbxPqfJ44j
eSCrkKbZ5WW7Aupcbvxz6PWlPL95ZeoijtdXkimRjUvkxTQkOFyObbljO60F1y9TnKdH6ZvPZavx
e+j62WqN/vH6PAY/SSujaw/XJ7IrRH1t5Ufb63eHzA5mNL24aor6/vqPXbTdNu+4tEBlJUkwOjWs
C1n2wfXbKJrre14w3XVkMLOKX44p0yVBdcVQ69/nyftZsR+oQpoU5nYYrPRMiz3Z1lIVd4zgL8qB
prkHUeeu6zidHnKQmuseqsLj3LVOEOG+eaL26oJYOsXLQPeN686Wr8kCz84tbPetUna1KrSx/hBd
80uoLHbJrnr1pqz8Vk2FbTCzfqoFIXvh1X+DoqIomakw4aiDSW9YOBb9LlJUNKvuQLcKSW4JhUY4
GfIDookpdyaOXuowYRbyyyDi1hqW9qfo3HsXhf9XKrN3r0q6T509AdVb77+bzG5XeVbM27SJiUbx
jfaeMHm4moXLEnQJXL4+FucNlspFo/iZ2vb++g0jNlwWiajZXL+8fqNLaQ5lcaFR7vBU/xzXxGrj
IDFbX78cLk9Qu6a3mZQHUe9/r0HWc418mjmaLds6CZbO1beaZUAhvhxzfX6fmWCoWnv651e9fqPq
ozGsemZa10Ouz680HZ3/lDDvr1v0bDjSd8uUExfJCPRMWlC5G1s7IxK0SY5cZtpm0FT2CMQgDTrD
Hj7KQjuZdiNjZsT3ixclf21pfyLw9l+lY3pEIA/YZqVb0FXx21utqq1b15Tels3rxPVfmszFrelN
RtObXYNySewN7gE+oCVf7iu3cd6VY9ZBHMvlwTfSeus7Jbidsp9uUPd7IanN0ZlY035ttbn+gqIw
A5iU3LV6/lAtpnmymhLQguVIRhPMAsc8aU+cOAyK4jo/5WydQgvWwjHPRRGOLZSUomLAVeZyPua2
NYRWhaqgEgz/R2GUR2OczRCyTXw0fNMJuVDcQ55jBKhZcLnKbipEJ2GDtX9n2VlyTzVCSWe4zndc
3MCVcH4G9uGrfojnh+uhqb1odGX+e6ia+v93qIXN+UEn4zucBpvVd8wfUU9lB7LPQhnBNoW2TDvj
+hgNz3BqG5lsJHGh66bTmfpF8r40e5KVs2jZmOki76//EC/rBhY4ie31S+NynDHhxI2txg4bljaC
uzN62VB94r2Ztuqfn0symsqeGXU3DMF/FtL8AFXR6Ufrfzc0PtgbfErsBr1dTYoKGkuJGRhfwr0F
VXiNaEdtro/J2ovuqe7R6EPcZCbEcdfHXGmt5Qye6fqVTKLyBKJsd/3q+kT40/xdRnoecmae4/qP
LeyI4GauoX8fQ8/ZMcp1zP34v+OYf6xN0Hbn60P/R9p5LTeObGv6VTrqerAPvJk4vS/orUj5Ut0g
VJIK3ns8/XxIqkuq6j09MzE3CGTmSpCiSCBzrd/kjp0i6VZushIL9T6O64WsdqArSKDUKynU+d9h
B+kvYSPCx5TGiFyWWp0sHgsAAaZOcpPR/NKuihIBPvK4l0jRRDifVNN0+LiEGMgMrz6ZlNTRnLaR
gemqk+IO8kYk7lMp5k3wxfzfdHqGKW8khRS/mCgCxUEMwEOlHDxNHscc+HjkmFtv2oAWfqldteR/
Tl5SAGtBNfAbWcOKIo+RndUcoQpjhI+TNRQcNSt9S9XMuQ48iDdOQT5d9CeWc4vch3zrTMvdooAW
I/kN8Wm2z3JUoYwBt2l3SIul6G98dkRdkz9SxbEQJ+qxVw0pXSYGlrOK30n7yuLbNBOn9YBzadq3
SJkb0l50lWHEqGhfTkXvx3jrQFyLE+nHb/2i+VufodrKNimiZWeTQ8X3atj76vB+kOXqOmj4W0cd
vHjiW8ZXJYR8IOdR/o2i3auh5+azZKUPtaLUW93U9LWthP7SSTRUP9CAf9AzhfIZDI9Utbmfegq6
TGUcPOJ4iakxN0xQGdKy0oa9jcqWO4TaAlQ497+0vxqKInkbckQ9m0r96hmVDII0s9mxd9Kue9yo
SousqEzpfiZ3mrdxk5StdQ21y1aT59xRnvAnl24QzM72qYrMYGCNABL6ZlUkefzYyhTRBilWVhIU
rm+mO+cCybJ5bEsv3ylFGa9kCGLbrPGSB3sYtiQj02el0zJYT667T/w2vHF174d4uVG1+Q8WfXay
sqS9cj2qDP00YXofICipaYVgA1PT09fISX4PkSQ9ioOW9s2x0BvgtYaNxIHELr0AIHnU1EDvZyIG
Lud0CkwbDpy+f2/+vIQIT/L8MUnibPNx6VgDFqxLbb1sCqgBfT9u0W1xrkQrjSCgWS2y96IZlqBY
gKduO7u6sigI1tuKDAjoMDmYZ4VUPg4tddUw1Ysna6RuHfRx9ZzFySMwj+4Fi+Zjw3r0rWpNKFmp
h4N9Ns4yG5rATGIjP6WjHQ9+S9KDkLE9faLbJ/DEa3jKk7hcZhUozKlKPguwll6L5sdAFEsJPsjg
LFvS3afgQWqxEdcQpD7Ypl84qyoH4tv1ZrX1tWYnWuIgQowpTjSLiV2kdx75stq6DnpZ2qY2vK4E
ljq79BYRBRXy1SKYhkVMKbnyPI7JiZaGQQyP1Re29NLuMkVV4nmpesbpEsz/6UrBWcIoDesawhAX
+fkal/mdm5R8s3iNCkjBvs/rbjWvwWHfeFGS3rjTliOQS7A6P/vsqqkXESkwoDtIwsFcUc+lbNuH
Qg3LA1yWR/bExp0MrQq9MfOcVxaSsiF4cosv4kEMGqjaL8CB5Bs5BydYt1q+Ti3wrnGtefeBm1nL
vEUcQQ17eFTQOzHPaaG69Yl5N8agbJzMk95W1Nfct7RlSaqVtXGXcK0lANno0Buav8jDGAIRSIFb
spnLnmudNUMzbsfSJXFqqewwIdmxN0fUXdPrcCZGLY1K51Bb7oHyPAKjQRBf5ZVZXlkg1iihl8H3
wkp2ZRoaD6WWW3AqPORAxiR4zCUSCFOA9etMaqkVSXXb/w5e5DLT5I41z4dKPVNbIuNuFfFdF8NQ
QsAzuA5dF90opc4okcTWuhtMdR/yjAAOkzRUtMPswP2tXg+JbF3pfD5LK4q06yzG/i6QJeuunySL
0OOdFYVur6vGHYdZMnkwNNagHCl1xiQuUd2aulIQ/Md8Olzi6lLP8LaQ3meIkXoYcEjudBcLQsjt
1LiXIBKbG1Nr/NvcRLMiQOhtKZriQIBumc0NK/uJBYTw0EeA6CNA0UkHkgHptq7T6DjTtt7eTOPy
2PldsoySuH5Qg/BF/KsV7UdgdP5ryHeVZPqA0cU0x0aqaK9Pc2KLnEIZ6tXDqE3lg85909PLnNSJ
lZlqJ+9zChNcShSneyhVzl6pB2dPyZP6VqdSkCjC1FtFPBtK3LAZSsXQ76csgrWF1ASruC+SBpMC
HR4frrqzir8elWd81AcPEYaZIdsc06nj41DHAQbAoF7vRoi0y6bHcb0Keu2QpWq0DIxQeoQkf+r4
Fr4aQXvWq057hLeQUhav/hbqJs1JLF11vz/nTvAe+ttV9VHGYz0rItKIz2qZaveyW+Z3XvupEbTP
SmuqlxHF+TTy+5zcybt1VbqAUMaixVm8knuesTD+KYjK+lKcRgqCAMF0yJ0QhUn7JKPbtS+jab8m
TlM0aCU8VX/tFW2U4cvdqJGydgZplxreHsqIvo4pFe+oyks70Q/xneSp6FSS3kYXeYqm6OekMxHV
mEpjbERAJXrFqTgUtkGtzGrCWY5yxnu8GBkU71vjlP5+4D5/9vhpbOKexJySFOnZTZX0LM5YhT7U
FFN3H/296ykbW6NwL6b+Ggva9D22Rrt3hsZBg+yw7R3FwUDok+9Roi+tIkG7pG7gfovTj5hqoNzx
e4wYNmUDsZYWY5kAmKF3JyH+vk/TWiY/PZ2qEogvcSYOlcezC3iSP/voa1V7KI4f7cgco1WYoGMm
JkNxRKnpt+uQrqRIU1UmtyubGtmna7Bwsubp0Mvga3K4Wsj1tU5wRsggPXuyn56LeLDgiLvawhnU
5PPApm4R8PvozTXNWlBp1RZiojggrZyeq005RYqOqgMfZrLkWMPTSHCaeRwpNx4xQyhmogmVKVtX
GkpLoqnqUEYluJoH0QzMYMEDUr3LHVU9R4l+J7q7AO3WWsdDLhzS4bFSKPWyhbC2YlQy5BNOmuM1
Rtn6bZWOl0s7sd7su7DJ0VNiEhWPYYmuEPvR6W0pMWqCmSFpVx2+So+qizPJ39+tPr1blmH+ikpS
//jxbsUlI95tUiHQXMDSXwsl9ITHxarOPHDRk1j6RR190lP/aBaVDxPNAUIjRsXA2Mfc2UU7ltOn
WInTjWgNSbHnVgnFJ1aWTshaF1pgEJzRdusXFfnsZV9ZA1AmP5m7CBVcZSyFsE5yDcoPJfJZIvoy
0dJ8sNOFPfl6BGdDqoIzeDOPrUV3HeF/cUBAft9Ivf0oq7z84PSwjhznXLTRfTV1pw48mzKinF43
kf3Y11o4JxEfHMRobYZ4YgzRg6eAnq51LHb6TrIfS0hjq7QM+5WYpaod6cgmDK8cKXYexvAgXtKW
WvmA0isVwOml3DCkkFum0lo0h2h4GvGdRcOqyu8qz12Kl3RqamPKiPN108bqgw5rLArsYx1rVDxk
GXIxRlZHnLKtY1cY1F5CxXTBheq3wxDryA39HO4lMAwfU8ZxHLiJIrFv8GjVDFgnfnvr+U17i9ES
qcMYcKjr0UTyBgOZbnj+iFAa974Ltfgo4nE9qdZaC9FSNMvpglMVd7qWmNOViTFHU8RZO5qxrpuh
PPUpfHsWAEDtS4lfq4xIZqOZ3qt/3fht9oqHUwJO0Ju8BnTYtmNtQ/TvwnvDrL47mpS+Rq4K/MUs
vmqqUSxrlAkPZCPNYz4qBR5IjvUtlIqFCC1s6nxqJ9s3Y4w33CAHPEmMsrsZc6edidczISnGrVk8
uzlQRanoWYxJkbGvIFUus8C0HwEOHEVoHapPrS3DQVRNhTdFRkf8DZnbFXOLfdRff0PEHuryN2QJ
ayrxN5Swhu6DtPgOfLdduUWkr2I5GjeAA5KFirDHvWi2ZZQuVF9W7/W6eh8dHU/71JQjtdhQNEpW
sJ2pk2hS+CDjk76QB7m8AgzfbQslqjbIJqMjKgXxwkI37+swtI9AoPUfdrWvYml8qwtuE4iQhxDK
mT06bnlVkc/MGgQXOi197pLCX6OXlSB/F3f5gcwcllHT2W/NBpFnbIb1es4+gOii6AbYEdhAu3Vi
XsWKtnR7KThQNrLnMXnXpegvbBUsEETn9KAZ2TKrOywjvIYZmhNg/OL09uUC3VazdFy1lMlez7Lk
g66DBZ1aReiB4snK4TLYlr6yLMsWRYJpQISIUadVsz0FBFT0QwpUKIGt4tIzjjr5zaM5HUTTjztz
P2IuKVqiX0QoCfUjij4WytRpCPV9mttleBz5RrLycb2ZCwF2mK73OUL/t4EHYLJSwFkIIXRrrO5N
x45uKaf7l/48tuaNolbfUNuAbd6+ojbOMwz4y7WX6+7GQzpobftxeht1FDlqSW5ftU6eIwDdPMuo
Ni2QcVSukE7FAa2Jg1VfSNVDKSv3Xhl1SOpglDWkzqMR4qESKlZ0aPKiwwNEG1DtH7wzewzI2Kl3
Da28O2hqbV4b00FXwS0a2fUQBuakKNYcgWDu4f+BtSz1qNyqI8uKj/imqoKVXLNlE31iWuuDwh+C
JlmLphiQg/IN2Xpj9xFmgaSyqiw5Qd40r+PCrU52K80/AlCWYWkWDi8fl6k0q1jXI6Q+MUkMNE3Q
L6LYd6FccCHRp9Rpj9l1kGxFs81cc5UGOWgIGW8cxzMebbZ0+84BBCCa1TD4S5Rq5I1oWlF2X1Pu
OkOmcm9hqK+qujEe88GDwObcKH2oHyldIMHvyT+AYcnrsMzZ0og+cQiCtDrAuYK2TKw8ZtrKHct8
W7fpE1hgqOeOqy4U2Q5vuiE1zrr6vSG3AHEGu4otMmZQXqfBrMyiG1kP5IVMdWgp+i4Dbv6kDaqy
Fy2kFI2zk34X4aInMBR5y6L183XCOJNBRdTSsrTaFiJpXT15cKgu12BzAVy7GJ8gv9jz0qEyHVL6
V6YbUIDe6+1Hy3UvLXGv6lG5+Bhrf2n9nCducj8jxTxqTt2t2lGrnm6APyMvrzeNTYI7/2Ge03ug
H71u63VDdITZGB2NyL1pkqHdIMcSHT/6xdmlr+gpmHUgGwj/6E5L7vQz0a7G9iX2AObjz3B0EyM7
ijNxqIoBTRU1bjAQ+2vAVeSg/9TWrWCTyV6yCzt8KC+X+bhCW0nDUgkn7b7p+uIgrsWioJ19+eO/
/v3fL/3/9N6ycxYPXpb+AVvxnKGnVf35xVS+/JFfurevf36xQDc6pqPbqibLkEgNxWT85fkmSD2i
lf+RyrXvhn3uvMihapjfereHrzBtvdpFWdTyvQGu+36AgMa52KyRF3P6k2pGMMWBXjy505LZn5bR
ybSghmZ255D620VirZ2qbcsDBnitCBEHOynseVqC9y1mUtA5LFQwCYhXXhjpV+VoaJdDMipXOrfW
HbVhPmvUkvQrUPn5WlK8ZvYRJwaouWGgmQVIJucBSVEj3RSp3R2NNOmP4kz7eTZFoJySsowDd+qz
NTm6qrKtgya7zgOgtK4+fGo5qbw1fGdY/fMnbzi/f/KWrpmmbjuGZluqZtu/fvKBMYDj8wLrtcTG
9WiqSXbVNXJ8hbvFdA57u6K+MfUUS2PAmQzYRo90yHR47w5LB9nAonKPEsXNRaLLBoI3fXXtBFaJ
hAJ9vWsawEnl1ofV91c7b8qXIi4b3Gf8hwK4/imgGv4gqw9xVDf3GqSpmwgst+i1mzo8Ki4UQ9GM
FYoqvSYhnj/NMeAeLL24KiHvN8YDWIt4PlppvBejaRZ9un6ff7q+pMnbrikhWroKrqeuWyPWUbVH
ss///EE72t8+aFOR+Z5buq1A+dL1Xz/oxk5tFqxe+kZGpEMvhs9PfMJe4vChGkhZQOxDLU98xh/D
XYYsapWmu0ucXzUwhdER3fn6WB5I68CHjfjCJebQYJo5dbb2hB8Wp66rT6eW+h6VG+ZbW7DuKrzc
2aJZpS1bux6f63o2VOTDRwxiVnKiNtsm0e07w1XOYjxhl0PGXM1hcrrmVYm88bxq7fHZraK7nhzz
HfeA3y4YAz+4kR0NoOG8j9EtHY3+3FqWf2i6/ChaiAQO5/f+9ozPMwp8bZ66s1ZD+RGYi7Zw9Y8Q
ptZ6epmqSnq5GFmfbLIQlIePdAgS9kF/I7vF3dArCgZvLbkku57+Fk/6alnLoTHkJxn1/w1gIfPS
NIfgKoXDeqvZmAQFmZFgmMrs/3TVaXqpoYUgvhr/9cvtrxK3w5csH8rA8+vfmv9ev2VXz8lb9d/T
rJ9R//61yaT3iy6e6+dfGsu0Durhunkrh5u3qonrv+6+U+T/7eAfb+Iqd0P+9ueXl6yhmsnVkFdJ
v7wPTXdrTf30zZ8u/z42vf8/v8zKZ4jov8e/PVf1n18kTf+XZesm33/LYlVm6NaXP7o3MWRp/3Lo
0XQTo1fTtowvf6Tolfl/fjH+RSrDthxL1gxVAUPAUAW1hiFJ0/5lGdDQZCSmHcUhFfHlrz/8/bFz
+aD/82NIkX99Dpnc/jTTohImK5zKmvrbj1RvbLSbVH4y+JShNaBQF1d4Y6sOA52nWjHnXmP53xU5
nKyNPfWAh6N7agPwYWLAbc0bF6fSOx4V2gwVnn7RgPKYi0fWGGbpDmlAxGemp5kOLA8SH6PiQSdG
06TL5/KUjBRNF8WcWR4YP5w869fJ5JXHYrO9tv3OmJmKV2+yqU8M5LYP/ajXi20jzPD6RoHMYo6v
RurPB6nvUkifprX7dKqwJKGX+/4u8fHzw5AMMUcoT80yVSqWp5rH3d4J39pgDL+NYX3NHmkSmJ6B
ioPXJ/X+TdjH0pMm47ssBwgco5uvU86ShqOORQ5JoUra5IYfX5mjA/mwS9zbQUaSBIvLCHOrRU8N
Qgps80UOxrPnACaYTnykVl+oZ52jvLRET9ZlwwxNh4Stha608E0oQIuaca6l13XVtpeadNd1VLpJ
OF76LkXmKVYUnn/Giv6+tbr1p6/6/3kdI74/fAdlRVVNW9HAL/x6kx9jy+4NHTA3yBgtOvputHP6
odiLg9fmxd4oNZCWom3L1ueR3/o+5vF4ShdV8d0O8uJeRYFzVifoQGRG1qB3m6uzNlFKUMVKc9/7
OU63jZruxGhbwTZS+jzeilEfc0jPa8D/NTvZVij8NZ58P9gIQTV5fw6m1dXgI+cxtNFlzLPMc5B0
2klEenl+C6egOKGXRIEw0zCkVO+lmp9EMwBdDCGOnlUrzQ5DbkG10Cr/ezWRhkEVPZEmK1ejleCi
gGnc4Z8/eOPXp6upm6ps82zlBsEPWDdk+dcPPjaHtvIjC2CuVeOPSyL9aNX++yGJlXJdpkaOCdqi
5Tf21vf8WnLk5++SDqVIz+61fRmb/cGNNjmqRbAaY/so8bQF71j21lG0SRDCSi7rAwt6dWNZrVQu
m9i5Gp1OWavTcjXJgE85FEyXo6dOVAMjX4655N22U4nXwhIgHkgaUCNZjIbZHfFxjsg9+CEMsZGt
bKs0xQKtPHWemTWJ8OlP8Nlu7YvWXoZg0gAledFC7NLrdLztBq25Ff2ub339589UVQ2DW/undblJ
ScpCGcN0VNOybb7R0/indTllfSXTwgAewKx2n9usaL7bE2p6rE39yh7acp9alDeQ3O4e6964Qj8l
fgWv8gSEoLvXc19fja3l7ZTaqM6pg0KAiEAo3Avz8SVI3Xaew/Q9mekg71RfzVb5kLQPoWzelp4Z
v3Ymib046x9IuKar3GzVnePW/Uka5W6uj1X/onYLcc0aNcA59xIycXhtbjO1fmnSjoVdVDgn1fOk
Ra+ow21DFhAicq08QrtC7CaTo+9jkl51dorulDq5kXdYOgLEQWEBHYIfZIKum1ppnjstpAZWoj7r
B6gvIUPnTR6I6VI1q+rUg7pbI6OaHNAY1LeQ76l1O6C/GoTsVn4q2Se7TOCu2ipy1g7aU0mjtHeu
ZlTbuOerKZogJfOT0ttHy/G7O9FlQclBbADUs5vhGi5JaFUlhbEXg01m+ctMa/VVNNg7rchkfFWo
x/AXGMvGgXyKMKmXL4EpzhI7JCn1s2Qj49lxCbGVwf8UcqnUNGGG33jX77E3Mill3FPSVu/h9Hw0
bBzBEi28L7pcm0ZEA80AFRgplScweG6C4gQnJfJkYMM1lE6yAS6ZdsDS5jL0/xSD+o5148DvmUVl
gD97UGOwZjXKXdr16ipGtmFpVpZy12iuvrMCA+3faVR3ZRcMUbUXLXEo0re2NOJbfQoH2facxm59
FEPi0iV8x4VjNejQ4Or21IXQzrJIfoysbsIkAA3TVN9+MpXhzncL5Yay8sSiAJyNEKH15BqpgfJR
V1wBirGuuaNMPsTWU2k1wwJX+WGXeJ72ECU1rCL6xzCUVp2qNWu5bYZHH10JvCIztm0h9ck15CpO
unRdsawSJ/8wRMaY4H+e/vcY+PdIJlpWsvj8Mn+P+/tb+S3m/3M6f62trHu2pKhFwV90PU+50XvH
BpxQ+Vv+k865bHMA6GGovfTRoZVAKSLhD4sikuVLqJ7L76G4on2EomZpfbqqFKr2WoTmbu6eRagX
fbrqf3oDIlS8AQmrnl/fAI84lCHGCPZiGSvXdhUe+sA1HlTc6Q+wg1CjnJp2W/abQC7VhWt1xkMH
jWPpYtqL2OEUnJuIWyTmuBejpmbeRF2Lf8c0GGMO2iUBfJgwA26twS6s12YhN6iHVwHkJF86RYZe
3lloH8/h8ZfbPo2rOwl5vbWPoM9CjHZh6B17P3lxqMnfiS7cotFUk25FeNTmKPXKMiqg08UU05YW
VqfqKzHauIW11dDUweKLUcdt5fMI50wMxhoCJwiaFBsHkAouH6gP43BsqR6Yuak5JFK1Ds3eXopm
h2It2eiMlN40GgzayrI85TbAoO16dPSjO0jtYw7XZldLuommAlGNZ3hLLVbajRgl5fmC+DoIgbTt
Hnhdt8aPpzDQ8A+KoFrjGVptJQNwbxYV3hxJ8urVtRZBzP86iNA0q+wwOKuTfK0R8FdqkZ3cZ072
fbJwfqVetZN6XfnKOipa+k3dHjCvLI5mrEAE9Xr7yZAgmA5D+aoZiN54phTeRdPruvWIdnRuHHSj
Da4QX0c/o4kQU7T0HgaVbDw2QJVnkImVF+pIa3yToMr60X2b6O6POhmvizjU8QpAtax0rOTeSyXg
i6wgz7UNuQjnmehgOGwrsEUeN+b0Kl2fRjPPYVXBDic+lkoT7Iq8jDdwcGRIk+gseSXPU7fPpxvJ
oL1WoQl3MIOQExnD3pCj+DkfVWeWKQYZzVIylw6U2LWqBKcRs8hz0oAb1aWDGQ94qk894tAMSsW9
gwrox4AINaf9z6opbO/elBUf39ti6USlfS26UE18HJwhvRolBCXxYoQa6WreXjTJXOFbE2wxokjv
UDjUkYEPXyFYJ3f61KWX/Lct6Ub0OAOSFKk22jsRnsByWw0ayBkJCeRNYfQlqm9mduPugkiub/Ii
q2/Yf8ibrB3wn5maYoCMlz3zNcfciL4mliHGWJ0eHfEjQCHNSvd1nx0yL6pPVd9Ul4NXoMMsZyaL
/h4SuNeFnb32At3eNdXrxY4Xs4K1Bw8PFViMedXJGVccWo8FJyoIfrNVVSXE2YYlgpzD4qjKcriF
FLuz2mT8yso13WRNrLIxKwf0K6ib1EaG3BSAarBj7wdLxz0EA8s5NpTR+ICIo7L3TK+6HuqguCJZ
hKASLatU8LL9qyuuC2PTTFIvlze39GyN0qLJRm9Bfn8Jx7w/iBcKp1cLbKh/aujWK6TLtLmce+n4
YLaSs6Vqc4OjZ3Q5gKsYVwH7AgTuB2oFwHJRxK5wyxuT5j1GQfrACTL9JKY5eTMcwKTe2JBybZc0
lyzd4C5unlwq5DNSRMNXLaGwQJHbBtpOs2OFYQBtnVs18t8G6629NVRIQvNQXkD9AKYx2LG0FyO/
t0WnhzkPm2X/qvMtTDqcMkKDWpbR65L6u6wOcXkofP2FDwG5Cl3/MWjJSSFb8VTzj5jz7MmuzRGL
14/pVZhBq/Cq4S7EkWcmRYP2MhFjTFRHfzhj9ml6L6fZdV9LzboCS7YzqPuhnZscGmwx1oFXNntJ
Ytk7ZHK+QbaJnKwSasvcSuobh8TIHJhY+NibUjrTnaD87o9Q8Urs1FFCWnRFALjarIONlpnDi1Fw
W8mT9KudangQ+3J1i1YDmIVQi06trmMbX0bmGicAmGe9uswbdNIyOVnqteE/tk1Xbp22VFEBSsb/
1C/iYxKpIt4EsrQV1/FQef0t/nJ9G7S1n1cBJWAbxRIwkjOTG7NZwGVRA+XsNJbyLbVw14ilaLzL
sMtZlK1WnDzENtaKxKIXdQ+ZrKGWrXMzw2LZi9uFPzTyfYCzLFZfpf08yZ2FmQ+9L9bMfd04+HxB
m5hXfZo/pmRzVlKi+nz8NMOm1XAFloZDMTVJ/S/l3nNuXYD9N03T7kEAZY9ejWAozNUdziJI+IS2
8WDZg7Yu7SFfsqEmI+0n2qLKS1DMU9PEqgkhpHw8iCZWiwcPg99rs4ujB71cid6m7ZozkOmbeLqg
3sryXlyffe2hGFL1Gi3qin9WWu7bunRPRWQhMhGOyYuZUc/U8Q//iJBbD4WZFO7LzwieKP0dqL67
HO0T/KmU8TmuYBx1KFxeB5qB610msz6dBlI5W6jaUH/t+xihBI8FGB8Bj15l0t0kYMQ7ZUEKuDho
I3QQcUmlatqVSYkDGRqeC7oSFLMx93g0/XxWNAoOfR2WBgriG8BjpjgJxjKEpWzcNKGdnEWwiIN8
di8iLl3T4Mc1PwZSKKO78q/Yj/5gbG/V8VuU1un3AZ1xSwIk2wz6bQaC4yu2HIh2pzLF+EB3t26p
jWv02KxrL0bIM/Qq8EmgYOQfQPYCsJ5e3F/rtnsUCNoq5X7TWHl+AdRqTVRvpcAL5hcI7QSydeeW
oai38QhYCmk3tIncAMF8NP6exJlE+uj9LCziG6Rw4X55XXSocHsKMfHYZVMLgafoQC2X1ZQdDuT4
pk4xIg7oXztzy67qPWln5RCXmnyIFST9XT1DsRTNBdF1GZz60ejChV48zyj7oMTMF7NIK/WA4zO2
7+L239OXZ8kcnLVz3cpxfaN6MlIbXWlvkqavb7KQ2kz7VQyJA/Iq/Jf73ONWbkmbngLO3AD2cvB0
+FqFrw1fk0mkNegbfjRTc2zAodmd/MCeaB03SjpnldH580ArEP81LHSzszJukT3I8T0dy5Vu5A91
qL/5ZJ6uZKvMrobpIM7sYgw2hlWeUVJGPmtWGXf6gNhVnvu3bV8m8tqCQcOyGpSZ0+r2KWKh5hsh
9aiiDp2ThGOaMHJvZalbGVjGLrRpp9ymqr9yQ0QzxMb5Y/dcSQaqs5KE/h1huV9tLl+QkoTwua1U
7bJfvmyNKeQvycfGexMwSE7J66YGm3FjS+EhGlXt0TAyaic2Jm99mGuPYKlSQDCAtdWosW/xSF3G
actbxaMDYVcqOotUtOUGoVfQPPg+kMyey5Nggfj2x82QH2tsqD79yJwcsXfFs1qEhEbndHm7raaa
ODm72hIwGdSqCckjmpFVfG6KUVHnVn1/UbRmt4vc0d03VYyZSFY5y2Bqir5aGXnifrRFpzgYPKD3
trz2EdyetAdU9RiHMk9yvLOWCOa8DFEcwNOSqQBJiR+sxtS15jr79P2ojCkCIAalMleKwIGDP52E
//plPhTJtlUGcjNqWuIfDwA2gcfwjOHAIueX/qpO7IbY66DWeoa10qj07bwaAw+vrKpdgsjzrh7I
42SFOnyLqmAzYCqCgpvrUhPuWcLgqIMmStG7wSGbnoilCi/UQNuLwrHpI+pWmOuqLkN53XgSNN1z
TcF/mU48bwxxWIrrhtQdSfdMq/LAVhBIO4ekn29qTz0KR26s9Iy1CfxxJZy33Tz5EdI85UaCIL2m
YeKbYQ3Up35/9KazHM2kVQfWCzcRmmSAu4zlJgyvYer0UZhCrj8BdujiebvkrhAd8Inj/iFOE2mw
Ng7Z6XwaEF3igBVmdADDGh0CObs2hqEnFQnoNl5LlXTdk1V6sEorWim1qu+0Su9OBqk/liCq/GL7
8wivwNc4cyb3Yzs++zj77iS761dOrkn3uKk9iIjpWvy4sekuGzjkpX3n9yTfMiu2XhE2XiaVK30j
dwcUOsncq7zrhl2h5uPKkJRzJ7EbimQ0QqRQNm7FAQv2JZ6Q5lm0TFzHFrEj89iyUuO2Nslika1B
ZSK88VXbfq3tBLsqO38ZFXi8Np/2XdB55hKBXutgSKW5kxs+TqmThmtJjpp5WFCuqFzKwqUNVWVS
VnC9wZ/rjRQdChYfjyRRZ4FPzrMo9f7kaPGrUzjaYzjA+owyitMiqh+Vl8S2nhANU+A8TlQ9tywU
kFW/tn3Kwct+4DePAEuDmNjUNur0hmyecRqUvNmy7kC+YHqNzElciqttsRNNPzG2Ttx7t6UWm9dR
WZxUs9Aff5uED4g7rzL906QkcbxboLfGx6SwLiFdNuWmLsbMX7ipYWCSbi+yrJG3fR+Ye9EVpOQL
LqOi7WO3sJlQRGam4oKDzi17iKC+EQegbpSQgjLYkz+pbqJwzE8j2QAxmKQNmzKvHZaGMwRrzEC6
J9k/ivXjqCnWasBfel2jo/3Ulp+6LRMa69+jjak7KRx1FrLu3/AJ6leqDCne7GtlqVNIwGpiLMdD
FKJ5NI0OluFrM+VQOH20Ntm+rTyW4E9GIW0x0KruRjuP0cfEK4gLFk9moOTzlqfXwUIy5n/Rdh7L
jSPRmn4iRCQ8sCVBT8qrZDYIlYP3Hk9/PySrS93VHXdmMbMoBNIAUlEEMs85v3mmLoRVYFK9VTrf
nzTIn4sRefhQQc9e7hv1QBu2ox2IrdxsjmYKXIll5CSbLdIEdh+mKDiX/oObjfvrHrRn/zrZzl3D
3pA0JHIYBmLFT3mrHZARUt8al9JKrULN15YmbjErE8b6C+yJ9Ih/neHlYcS02Xq3mHvvuoZ/EwUt
5i/LfMs0JiojFiTd6wMU+BEbGSVsD2HCI6Zpenngz4lQ8vLEjXOlPxrXc9khpwuTRPbQBNaf0/2a
hDCKi8uQnG6m4rZPhudU7QwI29RF8PyxL10S3zpal5G2MhqE1EfN2Eva2ziSPxqD9NaXo8Myqvl9
C6h0IwN/PRkoKpm8dWTgH+SpfWdkOOQtKQI5Y6z6uwQJkRvZQosPlxSr0VmIfEKBZhbE66XwoFuj
MOkvixO8h+bkB+Z9lymUKK99UXFuA5GfZZ81qNNdZxkacfZuMA31IezrigpOOWyMUZ2zdWrFWEok
/a1gZ7YkJoeDkwn0uqizZWsL9v3K7RXjIIeBTie3LcnT6yjIBnBXCvRneEp2fgbmBIzo82ChlGV1
77oRd9exwirH64Ts91nq/m2CEf8wA306IicBr41SyCnp2+mEZQ4Okmr0IVuf/X80TeDGylp2Rql1
K+bcPqpQjcpWueXtZdw1y6GisAqKqi8PdlDhvpwVLp9Ib0HjurabGZEbYse0CwzkUjjIi7nTXGKa
ACgyvaesGW8c1n92ar15IGuZ7CEPFXeujxl3qjnd66AmzzKSHqeXdlbjH0nDDxZT292CvYbSqFDB
EdgRv1VswT28acLjgLT+azCvZfeEhs4hysdoo/RD9SbK4luLdQCC/XZ6J682Y6RV/FRFlEMMGL0Y
Rf6sW4WxiVHeP6ODYJ9cjZVwxjvpKQ8sFBc0u/uRZxRyFPPR0Yx71Uzn8T6JLIomZofi4Ri6DdvY
qd91SvgwhogEkiCuT6iExfvSZ6H6iCYvZ9d+xnZInCvTJ0EdO09637O1n7UZ7ULSjufMLcWv07nW
nV1a+8hnMvCv0eU2c9tjkUMOxdNN9/n6/UJV2l07/aJ+df02pisL4aMH+V2EET3ucuFrEnCXrSvR
vlXk/0gANepDkKEbIgb7mbxLSsbPwMVrjoN7rBitU1zm9yIPArKsonZvHeMpKyzGZNdEJazodf2i
uF1AxoSL8qjCqIlv+kH2ucuAFrX9mg0ougvLFDkwdEvpyWQvdr2VhRThvhltrASXOfIAX/yn0rv1
gaolurK5AEqqxXGwb6bYvPWFEtlsiRaBqQ5XIDnHnXztaKjO/bXJrsZAFNkQqNsDeOZ1a9yaI3+T
0Ldjz5cUJL5Mw3GqzI27UJUSfQou8gyRLlww5eicGxszjJDt+Zxzbf/XsJzjLBwnvTCe0TZv9lA2
Krh8AD3lI99pAAuvp7JdlWq19X8Pywf+8/mXU2JulcVhuks0pTqR14OCVQxtdWqKFvyBPP2znei4
d6xlb1TuYJpaR1SogSxEQbbJJjLnA+Y6DtzSqN92c9ldgyK0nAnkax09dHOoL52cYy5zwrD7NeeT
/bXMm3SrvgDp0I5jO99mBmiGbZ13+maOAHhEFRn8a6fBWxj37wZVtmWdKFLs43vTv1KkM52tgIEV
/XXQKPkiUcE+fT4IRTfaiIsHYLSXB0gOXJ+ihp3M1qjgpBNTOWcbjdJ1Mg/TO9jsr4zld2SJIFmj
QhnsEqQoAFG75nW/1cW9WFMZdo5yY6XYylYJJ/PRVIfo3tf7R7nVq9zU0xo7pWbtK1sZWgASwEHR
eKuBOJGsojuGUvFedrs6a823rFLNnRs7qNChgSTTrLqD8wSUj3ov07smAlgoaVKV3yIOlcHoVX3c
j8IE+oHMJEd1EZx6XE2uMW/yV1MOBpU5rdMRLYCm7r8X0zj8DB7RyDN+dqryYQ1mjvR/23mdglo5
KoEW+xYFTZ2SLbjq4DhPPtXGH6lG8zfOD3BFNphS8EqCyYSD4JJ9SAgizmkR8HIy1Czcafm15OoY
yKC5Ick+WWEtGls/DqImh7aUZ+PKd24zdTrJ2q2syBbNV2BDGKYv41ObfLCx6a/l2TyqNWIxYV4r
v8jsY+1GXCOzXIszW9im6UcD0NDriiw7R2nnY8ACdVnOCJHjC3Al+99nRMuM2gXMIe/RlbEC7R5j
ud8/5f88I5zTTaWN6RMoh+oEuAJuEZ6tr4qVRetZr9wzrzhK6jp1wCF2X1XKPHvqcf1mrkf3FcH0
nylU3buMnMa9UeOGtMyaQ9TkQiuZdrKZ8BBVpAEendlsbqZlT4fHqfsKpwmr4AKpSDmt6s6YkUMO
atLxUNbE3C7iLKi6I3yqVe4aYdnwHguL8TEYLcsLxmFAB2seH9nIRjdR097JlpxhZeZ3xJxTqP1U
J1zFsHcYHqFFsMzv5qB6JPhZbiVn+5GJv0Btp3vZrEqgC4BgsOGQP225xjCsi5s2w43sihQnx2cr
izay2aXGdJer6bUlfwZy80SAaU6qYPkNlN7RDvL/83nLkJAobLHYIwZ/LV3Si+iply9zR1pqNtuB
Xzv2PWs2I0RaVezboia49LHj7xOS80ezqIdTq6jOLu7i9sZRfXtjDq24b+H7eGml5s9hjHVbk+E2
qaf2NxPS3LfOCI4Kat3hKlcu0bQ4SDVa4ClW6P6YewTEYEV/ID1RrYTRzyudGBxBVLU/sul1PZlT
F7mGW1RfPWfsG49WQ7pb5tR7Uz92S79poCXE/wDNzyWn/nt+YLTP5YR+p9DD+dEOB2SQHJ2yoVBh
rPEPye3RvZOjqD4YgIxyYI1wWh+RRBEXvnePRu7W1TrqzVc3Kd2znEvwlvAC1GpPcVvwRk1tYDeJ
boWcqyFjsxoJVA8htc5HnwLJKlPjt8wwptfe+BIQpr+UVHPOmAynWAlQtqpZqz3RUmf5a1br19lL
4rjtefZHRP2Xi8m7x14POOqIhbWylGTgOSBPmPdp+5qomLmHrj0/1GbibAwYmRfq+PFBLcRwsF3q
nugopVvcEKOHqEAyExCl8WLZ6s9ZoAI09cEGaCTFBs0BaBEawQ+nmL8iPd/tIFaGRxOdTL8N39IQ
CcTlO7dpEtV+Q/niYjad+5jM1XxuoxhPhqU/ZxsMWTJqb/PSUe9GzI9X3TKgoQfpabYYTkql1s9+
mu5NigVvZewW2wRx0728XnVJyLoFHt9BvlcHKbhEgnpezlK7CV4dtJAWXV7lRZ7FS9//w3kNq9wr
4m1UKHqnotYXNPv/zz8SHZMjfurjQZZcHfCnx3RxC4vbCskODhq5nxEd28zGiGEIkvU0xfWdrMjq
ZpkfK5UdzXU2+22SVGHVIPNJEVcefl+BmIwFbzjC1k2lpKtCiPubpEpUTrfA9Qy8rdlfOFNq7/Xf
M2RfmonrDBmL/nEPOSP/a8bnPTBxfM+iFld6CqGy0mkp/bRGv7lFwOyvvjbpcOFp9YvsivxwuHFK
d/dZGW30QtlNwsxREle7xQTk5bPqrODYUWKjetYLs7k1l4OsRi/9QZ1nxCjsSlZytLEx9Fj65DR7
sFWEfsxnYIvKxXIwgJtTdmqZTj5b9n0ezNbqWcPxjljmfh4+5yIH+xKFpbr/7PqclobdJphjFbpA
KJR030MlupEJXHnmmEZybHFu/KN/XKbJQRROLnJ+A1zGrRTn9Dn19wQ5/bP/n7eWV+tRXZ4DV18X
bcOHQjnpmz+N8WGQ6mNLUxfmX8126K9NuekqZhFfBE7KbaPYZ7erAIpAc5OHEIml7VBhG/HZF0P/
WGEIK/affcvlUQlfECJ48mDGvnEeLvMsLp9V+0EwPKoNkfBf/Z/l9t/9n6V+uT+U/UOjQe1zjCNM
5xuXh+rGXg4WLrI3Rpd7kz+rZ9kvu+Qh6fHV1nqbUu4yV5SpiVEsOr371Oy/yj490eszqizbLuv7
JyrfFUH1U0h2+QlE/FdC2+Qih5o+Kj11coydbCZ9XOxTG8dl2QQoal6avn2RrRjC80XDSyHD4l0N
kuirn2mxFxYJ8kBdZN6mHcLSTqmGX8vWus+UIXyerMDZx0LXt5oWOK/LlYaOZ4idjuMuXMDdqqkp
+94xvxuLitjQ2s2tPBOmr+yTVP8eL7PY04CClH2/58rLByXvAY+Nzo59sr2Fvg1uKKcqhHg2mrDu
DCrCRA5uPyedeytH1IBCUtC9yUZqp0xTavu992dzb0gGj72wp8rBbXa8qNDsnUVCeUDFWYeSCR57
C/9HAV2s8Lq59H6TYguKNI1qzcZNit729WBidHpITIUU2T/62wxppAh4oYHzjbqdBqM+R2UJA8hF
ivcw9tkRuaD6bCkG9FGl83GOwqKwGKIfhbCDD7Rzvv/7BKBv+DEayt+GLPh/A5Dj8b5QfuAeML36
DpbkiI/h+4xS6nNftJspHVjXkb8/GGL0vZRfygtKtKOJtE9BaWU/gmC6nvzu+ffJf8zxK0/zA6Lo
PH9q9S57cjJ7U2SdfydbEXI3awKx5pAkdvaEcpC6q4SRe7IZ6uZw45ouqSl1PBqIvq1DZUy3PeWF
c4GD9aFxoHlVdgXfz1CiTYKL1RNrLiqAg9J+mBF1V1XFsdIZ7mP8pX4muvYykIh9VTocLkM3aB98
/MYXZrynCUUBngH6JRXVD0maSmskdVt9bu5Ky7XPuaG4azkQRO6+1zP9Sxf7FVoxRJAoUGdvoKqx
TYKOlYwdnuho253KEKmyUNTRtoicbhNrioBkyVkwiH+dFVi5Q57Q/nteuFwbL6P/+7xgLG+N3nKR
+aiio56RC5iqwX9QOoR9GjWzvzcWC1LS/dAdBT5G2TuPfYQHclVn+pEqagJzsiFnkhXja6zlt3Iu
W5ZT14rpbe7CzAuRQbsRWIds8JW8THbTYxU/Jjz5QXametA/dYNqeukQRDs56heoOgrNxhRhGR2H
0rxBLuEOZRGfP8WAiHI4Ow/IjPVnVcfSuXWx6sBd46Wf6nzvdwIHMnMEsSO+YpBRf9S62W/4z0TH
vnDrJ18tHhQ3aT6EOTbrofbRqcCX5VZUjbZyl4HAnX4k5IsfcNIVp0mMg3e9ET/ICrrhDiTg13iM
VA/mXfFQgMP2gqD4dYYqXoGEmCs8efbH6P/tvHi5M7Uy7jwk5qZQKJT6ix7GlBcfvd4OZ9kCcuHu
FBMBPtkkDdM/WvjuwnB7vE7ordjTtILdyHJ13MTpRanSL7KVJxbp/tQ1KP+v0FNN310XKXTT9FPe
Xf30/le3yGbs6/EL2KHB8dktZ/+jG33jYgMXqIRRDgdwhixy1or6oizcPkcS/iy3vhMiJSkNRNxf
xdoimG9iJSGvyJ3kB7bUCZtjstd8CbUtEjhk7hY27bVPntYL2bZjVF1GZWsaHa4o4/zVdGJ3WzpB
QZm6LE6aGALYVUu7NdjAXE//NhSFo+GRgZ5WlSP+Gv+8Xp6pNVxOtWy/pbk+XCJZdaUQgaZ2kacI
71OulSPIhGOVI9ufw3+7Rp7Kw+dwbgPA9Ky+f0YvocehZUwwRe87Ed+ZAW4b8m9hAbegyKypN38M
8Da2V2gm/BrQKufXFW7EClsnoXajhTMJBx/J0QJp+qbzUDAzvLnjq9LFYoofMwff8qmsTxkguvKm
UwrUSIsGAehMx6lGVZ/qqRtvgih7DJZWXtfjE57tU6E+yY4xse6rkPer7CJpgVhnLZD3XGY7Smjj
yDgpGzkaaohPT3qKX6FpBhfDcj6CzhAP7fitL/Tivq4S9SHr45xUXFtCxGNMHij0wkVLhgyLCqbE
ftNdyqC/lYOyS1Py1quabNzKm+hGFZJCRIeFFGWO1CdaadpNrxK4j8NcvHSVmPeVE9qwshmtyU96
KKZ3BzkqgvwtMRrrdtSj+QtCCwZSsodfH2Pd+gPSJCzBKEknq2lBN5FWyO5gpmZ3rhO8j1keH9Eu
s0Gj/J4XyLac6DT+G3yU+CivlZchzBDsO3PTImexhXoLJzGeoy+63xyDfqg/3A5/B+FjsTqSj1is
uElxLQOWAhCDFVC762vhnqMaD0M5QMr2HCbqyOpNaa/VCyQxhrb5cF4Tq6MURMIKGwOyIT0siGvC
UTiY+cax9dGBKEW5LynnfDMkjnMkTRY/mIL/btwsWn8q6pKl5g5E3rhbTW0Ogi43sz2WtEb1tU7n
ehfFysYtIzj6y0EdjEX7F70+mQ2EP7OiJpGf5WDrRrg2pbWF5iS5QBPE504kyYBSFpc2buecUnhp
FMtoToEo722sdnQkub3RHsWhxwbsVskThGUHVPntoaI0IDsLCFZ6gtCSbDWJb9ymAL8v+AB4HZKS
CaWert05PjSSzylOm2NWbKmLRwcMyzZKsm+V1T7aGNMAX9abHSlRfd+Ksn/8nAGT9JHN679mpDVA
R7PJydhke3g/lIWGrOxXdY7zK9Au8ppILxVoATbzalIRXrMRyiQHvCClQnDy+14MYnVl1n+2JfE+
GbPmXkcAzRPkLRIFKVeZM7J1lu+oU19SIpo9zp78LRY8Zx6Z62i01RenEWybl/my33d+9X/Oz/vm
I8qKxd+ztsqnxMH1OllwkSGviJ02Df2mXtCTbaLi7ZKCslGspnhRHR5j0YU8y3byHBjaSnbreFVf
WP3xffVVwhK2tCuLdPLGBUiEcSs2MmuL8l5gGA8yxpaDyYjd9z8HZYiegEnE/ghyRLga+rk8465g
Pth6/yIT/Hoy22sCgeraT2rzb/19X9Y7u1U/MrMpbyZVKz2+efE7Shs7CSWaAuOjczr12eimbBsQ
jZ9E3lg8bgXma7pvPxku0m9ynzyTPBcu1Pxh2R6r84SEU29mNy0ufYI/7UNf1V4NYfBBXRi/Geg4
2boSCWkFeeg8xCFAVyiYwYG/DUD9WZTfhgFtLiylf8DcftMpmr7MoeZ6fd1YqN8AllHxbdyhNIl+
Qra1FMW/oA3TPPKiusGptnzLQ4xjXTFbO9ksVRa6Wgm+sAt2TwnI5/WwoBtAnhurMVeyExCWbeT2
5v2Mi7vEQMU+OTgqT+klrRITs+/u2p8MWrdmB5FeXIG07a/gPzOnlHKFfZxGTQVaCCpLj7YTUhnf
BUDStdqJDOXm0N6zUEX7MZ/qB7C06irLmrfeSt2nrOKvPfvNWzaLaVN0RnjSrbS8M7A2XHUF1rcC
+Yf1daHFAbsk7hU+X+gFCCVXVn3hcprYwsDDq7aQEQ1PjAgPrdEBQzhfHe8nx443Ywl47D5Ny/Yu
14MvmjsiJaUrzUNVZu4lqI2TbMmDoHC0WUB6nmzOUxkdryQAGCoIJgDh19XCf+Gli4gzEqXnuYyn
86SBNnNbVXsxov5OVTvr+zK1CnbXUGsKQCfgOWX+KH0cyfggonNXPMFkpOBouMFFdn8ealsh4Sgr
QliA9kfTqn0vB7axlWFSHlQD9l6hxppNmKSnffeAUCShCRGVjK0Ks3xX3SpDV54JrpquyMY2J0yS
2UQPOhqZn5IS4OtKNvCL0ISdRPGeKJ7oFJvQZWuYFSjL5poeHnBWHF8mP7z2h+P8q9/wUe8T9Cst
CFox5ekRQYzw0TCHN9BnhKxLqwfrf0RFgEhT/ol+jxrLqB+7ykGOysmZ4uyrCRMuUwLcAPQBylpw
bcpYk/dS5ud8QbR99sumzxfn+Ev4JRxQQ456rAREAjTGd2oWcNWx9hZYU4rYPUJaqNEipxR/zXKE
/6vz3JTjTzYu35O0cb7Ia4kXRVH5DyqYg1WUCv0rSPWNvSD+9bo55dMg3gfiAMKVJngIG4OwT9WS
0+hq/XkyihCEsF6So4upn+AB0pF6+hhN6xCBkcNjAJEqNaiy76iZZytWemhgA150WqXzOyKStMdp
3TzUaTqQV+rExndb93FE0mKFbQRJVRRvbhDR/NIDgL23o7a4basBF6rljcB2HE20ujOOCMJoL437
VXZ3VmvuXVGDx0oheWp6YyYXsJda9dWAVbS+1h7xW8L5OlLVNdzJVOwaNwk3KhHcr3GksrO1OwCo
5qXcrt2gyw6Svormt7vVgKN6somsSXAe4RvgWgf9lU23eIhZDeWgPPiiuqUGE8L9L/qnGFG7tan7
xDoouiGqOGsHZTLATGM5lXgOCiTr0GIo8YNDinXOWS6MbZ5Ot4sz4ecyGXXWeBvDPbqurKboRznj
2gyW0ZRRuaT+xz3SKofQ1SMBLdNyztiNK8cIhp3M17WwSKgr4REdI7yYtrBxnfbQD9WDugCY5+UQ
LaBm2cyMpDs4bfFQpdrf+68z+sWaSWi7z4ffakx2JK6BkU0CVNyTLwj5qvic0zoD4qnThL0Yog2J
J0fQ1QjX/hVjRNVObMI8Tw6J6j/J34j9FHBwXD/iQ0Tf5y8oR6+/quK8xgGKZL2K0/w1WyYzYrWS
AjQVdraXzSoy3Vse4RAHgRvZc52bp4T38toBI7Druy+dlfxQNlk+XroONE2j1eBvQ5Wd0IB5y0nF
baqIDOUG68gWKHMU3MozdzmzRdOyrv3V91/z0qAJDkUkPv6YK+/kLtf/cU959z/utMDbNw04QiwU
0mOeF+ZzYbh7WeW3JgT7S8LmI1HO3/pNK0nQygzDbYfBKBtRaEqSfISIlY3v69LO+ySYDrKXvNJd
YRiPQWCSWJXqAWylKTCVe6WsQ0j/KMIj16NhIzP+OUMOyos+Z6jZOw72GYCySGm6k7s8J0G0fK7X
T1c+OKIV8doETfnrI0d1rSAXYO4lqEQzYnyFF0etcSQ0vQJN4OGPU/OTt9nANjk8aK0a3owjUMoF
y87GaDyolMY8gBf6SwWXERs9ANiyqbnp0SkV52Hq3WqNHcq4TVQ8+tCCstdONCdebhvBRR7kgDwL
xcBrqkK6aImsZJzkwwnfhrWCjefS1y4HeWbo81ZXtfjSxPzGkRDOBrRmuzL0goJ6iRMV/Kfi0tZp
dxwdbFOKsIvvI3CP6Lg7w1s2BnfAjoyf2sRqBbromxvCrg5wPSdHqJ/ScegfZ1LL+4GC7zpqEtIp
S5+Vf+Unxgik0OAhQTC30q1thdPCIyY4/mUuJ0Dgy+BymKzFN7fQ9VNVa+DJ4uhSW4556A2SbmaZ
ho9m5aJ/2pgvMQyaM2YGIXJzf83odQvgZBeABi6z+ToaA9/qC22DY3y1Rz2qfKtSYJ1jtixXeQUG
kBy97B815N/qMRY3ytiJh8hIHhAlq95Swtnr5eXSbDvUu/55uez/vNxXo79dLgTWz+ny0804N9d6
oszbDg7lBTtO8vVh+6i3mn3JEMS/yH55JvvMbJFgSAvMR5cLMHBk84aF0nvda8lOyxbxZrbbJ4i4
KZIc6AOGNk3Z93n4r77SrchpykjUxIl5GNwSn2pH28M83kVJ25+gzJZoZlJHO/kDLIBnCzPKCSno
utPx3wya98FqQQGoNU5lxLhHO6mqbYEG7XMR1t+aXDG/L1NxSOqR+A/P2KbmKEUjwXaKXS1Y5/PQ
o4j2uxOrouLXeFNXTHXdKduLLiIhrBYvUY6cLwTf9sYwovIlSG/sSMu/5KYa3wklfpG9mAepB6P1
E09ek9lVsMHCodnroR7ufd9OvcppIyot83xEHm16NeMndrTFS5/gZyxyZGxlNw8nsiV6egj89JGa
HxD0gbB0DbfphB6Kfgv/hEr+VGffQiyyYLIm7xro8M2o4cKR10N0ysAbstEdxpY6GKdqm/xAOhXF
i6VVlkqfebadNudiactO2Uyn9o7l3hscbcc6GQGLwUmsCZWd0VnZqjeIsAEf41R0H831FxMrqE1Q
5s8sYe3FUdQXk63qCVXDFa7lzs6FCKh2cC6rcPgSmr22NlQRkISDxKS5c72qTa1C0Lv18DgKce5e
505B+IlGQJEl0S5yovtELQg8zYh3Rc1WozHvwa4sYkL1YUYlynZmnNzzBmm8NttNyCedEPiFSpoE
N5jN+1sxUuFN3H1X6EDkTHdc9X33BOccDA9+uJsgcN81lGaEChgFXETdwrNr2pnNXxpFj5mPjIEV
1hs/NstF4wxwNNLPBz/Ucs8R7io3cISLeoIWjCLrsdz0QDOQTIZgDVDPRegsGB7Hwj+nfQJvr8CX
1x31dAV9KfCQr9FXDkr8lc3/Eq0a7ajVVNpTHS0CG8yuGMKzi8VSoljjahjrZEeBaB/0Y/8SJMYq
z+pX208oqsf1a4Xk6oqs+LHUEnGXVFr+bPX6K5AKfLeH7mD68Q9HQUC31J58E7y/Mwn8UxOTjJQP
gQeUDJbzH2mLNQTydeluTirhBagGs9W7HwGVUDdY4eLqvKSVrpyCBm9uxWhWSoisSYMfSEM2w9DM
bpO1zVPBc+6NrV7eTnl+36NXKgxt52PYwPKjQFCNVmXjluupyCb2jEnG+w+fjDwBiVP4o1fqxYIm
pC6oZQc2vLgJJdGbLu5hCR8ql89MaOyf8eFeZ8KAWTqr2RetCdYWFEI0Q4JmhZ9KQVzpH1zivnqq
cWITKTo/+g/X8TF+MlA+rBbg1NzjqzmZuItg2qgPT+zdf0ajcqsGxtrNbNTs7NtkICizKSOjCtqt
2Qghz1AcFHxoLVE+5iEawlpQvKuZ8iQwV7P7TRgM0WE0bKJ0EiWNY+nrMWfRbJvwHW/x6BA56N+o
br4fQmzp2tLS8FWGYa2b+xhDQuRekKUIbbRWrLi5tS2gLLPu4waMQYnbidlLU34QLpobI3YH9AaL
Q5j2e5jONyEPNx/qXWtMYAaifQDAfNXPMQLwKpJmttZfKBs8Uop/xkcDJp7jftcNB2ZZnSM00P5s
+Qq8pGHWrvXRwZFzSnZAI4qtRr4NcBjm4yQ8xnURjN+Rm2s34DuRyPItKjpHreyzrWaQorYbbMN1
AY06m19IhGVbn2RO0KoVIj2XyRoTr7cynWwhHVYn7kVgXuzG/664gVeJIV6rguxBHCS40gtY5Lnp
9eTAY1zWdq2V3NmFQ5K9gY+Hr3SPGuVKLEY1dZl/d6bkezFWXyzVeKqGBSsGYHNl+nyADSqoa2Kq
gKCS32ky1m1YvaTTvvOdadW57bEU1CTMs4PaIVJpYu8mw4W9GpVIRKyeBrgxZM5Ojt72O7+wMGWB
LeAEWrZRQ3dFuT5cW3ZDvdwdL0mh/xymcOeLj87SHywNsxgHe9VV23c/7Gx6CAzne6+Z2znE46gs
tQLLD+2rNqeIBYIMHEa/BjPPf8Dtkb+CZgnewPbMqjlBUIOxOoF9orh9r3XwEq2ZNFg5l56l4aUg
MrhT9TRRZIDBbQbVMQc6XrsljwK66itj2k5VfRrMeGGEoMo1T0/wJ98KDCZX+DzhhxlDfPaLg20b
H6wb6z4hyrXracUuvtuolQn/rN+3Uf0aTDhZI/z0CHr1oQXnWtwrbSJgT4yX2cIHJkAdPlP8N78o
H7VisFdFXn+1ajwKnDT6yNpNMWPdV/RtTupE/DC6V32dTlV3cB3S6w5pXiNFrMUioQ+HMFBhiFZ8
l3GFyldl2zy6rsA9IgaAijwj/0GYlshqYOpamj+stO1XrDLROkAnc6M7IaFANXnkBx4Q0ibfm2rx
RrWGLRBYJHpHe/BC3OftxQcY7PbOf7PmCUv7DGU3O7GOLpzAtWoEuMj0Lth+M163BlA+m31pU/P1
EJEoV8BwB5Gqa7Az7irRZ2zBIFALHCwGy2m8PGo3jprESDoVzdoHa6cBOPLGEmPsYizmO0hGXww2
g67e2SurwZCwbMdNOCVfLcWtPbwW0pWZ3NcsFDszdLp1MIlbe66T/bdI2B8kDL91hP0bQttBNzsP
xxeWsiRMtlRg+zVG7He2OoTU8oDzlfMJEBLxa+TgSqmR8x3HL2E9uUebxPnaId/qo8q0q8OkIaNt
4EHNK0i4bGGJExTfz9bajGy4290NFd43YRq89NzrHvrJrYKshNd3/AH0vD8pojFxbHLblZmpm4l8
1ibotGjTBTUvFnvG7xkK4TGsqwd8f/BHDMxxb0TKPZQ9koIQrgmAFh7P6BHbq7exmrGzG7az3riw
PHTz4loahhe9441QnPDhe0iALfg/lIFHYMbXMKsMzExs476Nj1WQumvYr8Pan7obchMKrjnm0xzy
XukAdArenQLhvPVUIzsVzdpiQjJAWRVYlEeQ6dNtYc/4OgAfH/XO35IGO1sFXz/L6J/NuHkNq2Nd
tvpGIxbrdazi05owkP+juR7ndwuVVVzOWG4ogOFXClo+4xWe9O160omHa6ia60pLv6NrHGxHmIbe
xEc3DewFkIB7g678BYpusGfdRaEKXN8QLyiRCIQrJGIDM3YfzGsq5matzPxgEBE3Sfgx+5jRBbNw
ybjnJMyCgHc/9eySgmA3hDvWjMQbmuinVROsOBT5zAbvAbj6eEXbgdeO4gaDReT0zNrYEolgYcYi
W0XqcCl6Gw9nP77XCvZTYnhO9ApAcZOiTN7tMHRWL4U73Q+5bu98VzkHbWXeNfU+ngxkIAGFGm3+
hYTyEhQmbCh6cIE1BFcdf9nexi/OSEYXAUzd3SdachHKF/xSzhUf4SoI2vxowI1dWb146nsF9zMR
fgH4r+9x9epEUO8q3LsrQL+rImuTnYHmg5PcQgDydxjWbJHY2jkoBniZ0nGXIj2M+xQgw/ItY0PO
/syoV0QqNz5kZ4RHq3dKZj9xitqrVXEEw7tKZ3xu7E77lhflXrXyd8xoGs/uwQcZ+v/wdB67rSvZ
Gn4iAgzFNCWp7By3PSEky2LOmU9/v/JB30HDfYxtiaFq1Qp/IFJp7dZOwicrrX7z/LkmJd5mKU6K
urk8KJ3dbAZtfG50aEOjHuVeHWMVz9wYwil1RTC76hbEAvxiJPECZwTjM86TV1Vrt1mwMN+GeRko
Znhv5ALn8Yp5vp3NrwZg/gB/z5NwlF9hYgar9wwDCjpd1vDaZu5RyY1bWTrJsfjulPQ9iyM1oAQB
FqLPT6Hon8ZuHgNlzg6GDuDIxh/AqS1y3uVpiTMrEGjB+30LMU4jAyVFCt3XfDTAXU0GGsTAmImo
oEE48Bw2MVM81wtVlBy7+hMOIaIghpSKwfC1VPcJjleoxfqT6lKZO9gGTzlxvZn7175xcNaclHc8
FeDSrBYWylEGdHjSAEzoF9M1523ZaBOH9wtWY5usyihTbW5pbYZ9rZg/boRIUNzPTBRi9anL4tTP
V7t+WmO1DMwq26WLJh6mqdmltZltxLQMwYQPjQ9AZvSd3l0DFD6/ctwSJlWIf41wD80y2NsVjcSg
CHEmyZyz0g/fWpJf4jx+b0kXHqXeqhHnINnS8c7RUImobActRpPOBEf0uOjvw0IkgoqGF20TelEG
kdGmTb7LrQIX+Gkq0T2w0if0BZF2YB5lDI+usCavSWo/Foy/41zPgt7qHx3MoRtECWiFInwhJp8C
CR/gIc02GDtq23kSH4X5UCCDlc5fKOI/p46qByXM/JJWxcYIP3OUbzdNYT9rYRRuV511WGnke8Uc
spuA8UGcbXS2kYH9Lm4TLVKSqFDpZRMMzGjJNPOzhbOtpwLA3VhpX2xcCBFsEBAytjQeLek0QV2N
AnQZer+iuSO3XX3IFhRCJz0wxkw7hl157+SlJGL3NewLcEuNQ0R2l7RED336F42mCyZKATDjfmsh
U1woTuhp2bRj4/qw5PR0nDaoMwv8KsiaGXTgye3SU1Q6K6cdLM/eiGCXdFuz1k3PTrXdEpLyR+ZS
n/ojkg3mfoqquylqL+Qi/R4bsWWLzCGz8twdjkaqIVc5R4GZo3ozGAwheuth0iV4qc2CJiYnCzOd
A6khr3BHlGit1ybTt3FSwFRFRmmLyNu67ws7BTWUvdo2vBQDxffA1RU4zh1tl06pNtpiqBsDrxen
bjk/V0zXx0qFN1z6sz2696PevEFyBgKqXjCeYStVjH5cdGrR9foOEcel4CtCjGsj4IIFqJSk637G
KXxM3K78lxnqPpT6F6nV5YHELeoKROZuavdFXqAhmX52KBN5FAjxphSCJlHSSZeTretCdLApG0Ya
rX6YnKe7CZPxDfK07k40ow+l0vLZERNpneppigEDNIK+5GTvOIBquwLMkRfRG90oxWZZbVaDZesP
dZG+4kO4IpKDENpq0aGsJ2/qcFyqXChni37qQvwdZifJvJX8exhHVqmhRX6fwbFRYg3FOfu8oiyx
U0TtvNbMQJj0PKhjpKAmM7poiVoWHLFHbW2+dW3Yrtbyy9wVegHanrukpBjFvTPG7fS3CcMfBcbU
G+amH33D3ThztU+M+Z9VhRWEcToljhPS5dW7kKK2QK2nnAFE9bY/F0q9R97jLVSNGn2lN9pLhWei
XPQ6jTwWSJt6mO85v5VAcTY05RmbLMRTnVdoZ92TPnTVVrjODbww5Ea8ZUFUmjs9TZ4Tt1g3fZo8
loYxMeGaSz/J8l3a6+q2tonhNtW2OzJZZORU11R2tprrfsYbmgxR7hqRPAEEGO/0PvPx/F0DDTBg
kCsYnEypTb+X4S1brqzBsjuCAiYdQEMkin7S04VIadLh0jOcn9enOKatK0Tppz0PX417gVHDnAOg
SFvfUKx6U+naW+5G46YW6oPQNEoGIfb13K0+8WQOCnchkOjDd6PFjw3C3XibxOgEasY5L9r0LoxT
3qHF+HPqBqqYlGzbqcRR16f3mqGcfA+UBSiAs7fChzUnQK6k8EHc228cfS+mFjkbO5T6Tv9KxH0R
EWj1IxhI1ZvhvwZD8pH35o8A9eY7am4cK1PFdrVP7pKY1RiVj6Ymnooim4NWK1UGDuJKvMYsZ5WA
2TI9wa5X4G9q27AW/zS9VffWuJxFwZVOq7C2RWERZ8QS4AO3btHQ/4ZZv22zrjgVEQlQN13aBAr+
ojsk6NHwMFvzi/aszhZJIGWAXhQcb8B969FxPROdDM9pjddJkSEh6gpvmEXvWYbR+XaPeFDikLvn
yA+mZqx4UUgDCjhoEThNIQPjfe60oTSuZmyublzFeggrTmAzdEe/kaIk8XhnDs28tXKdHYeAcjpc
9MQud3GG3i5C1kjKQegpI+QpcmYRSvRYaaMblGnxkLQustjCXrx44vyHjvDE5MTdl239MyauNyWo
VJeIjRyVULfuFJ26Rlsjn1Mn99JCXwIzip8yu7lMTg4lu7OwjJ7bfRa/N+Zo+AnOwKujgsro7aOe
zKlvhSVw11HKOiNVR5fIztRup5bMCMzeGDkWgE+LjI6Jewzj+WUeYihEODf4g16lHrZg7gGkz6Fc
YVADHbkLG/OFkJOvDaSulYcyL8WxMKZlrw/8vsHuOFOm/NQ18xnpw+RYTp0GYqK4i+aoJFS6IMzn
1mtqotzKeeC3s8pEpOusrUv0g1eb4GVa8C8XWpWalXlUAHagAAoI631tYu1kUG0plR2x2pIAS8kq
0HpApjqTawcG6841bRuwZPg5dHQGapc+Wkfh4dWIkDiy7MwjExjjQvEbp8XjvCmGY0/7JsjKJMU3
pSmYRbVACdamCuivfthqZgcAlLp9XAzXDL8ikhAYr/OEOTJl9sZIiP72Gg9eF3JYrwl+bgpcBW2O
tQP0+nojROxDVdiYgt+4CXGHQArRKaeJkUb4YmDy2rDsESrAooTSVz352jrZWBVCZgsZH+9V2Hau
wd4yKKqRI7KPSPwve6wcQT4hvx6pibK12elTv1OofoMEnjyQU/PVkPyBBiyNz3qnuWvVT8kKPl21
3WRr4fQUZFO8B/Yl+725e2qHq7MuDX53631pmEgnGh962Z1tkW2rnJRHRGtDpkKPtGlgN1acJDG+
8RtVRw1bRI0fjoyA88TpfDUcMIhLXd9tBsx0dHrdSRx/zbYxHR1n3a8NragCiEOXTkE6EvkAYefO
tknEjH9BTNqfgqfnPNQ2yGuNBrKZ+V3bpYZnZOiVzxq5vZrPgbMQm1P3NUrD9OSgcelUbhbAWacb
xmYBFm3tkg66KK42MIJZL4U7bwvRvtW1kXiMKj5gZTWIB6k0+tv7DGJd0DpeORdAqRC68lvBUZYn
FeLtF7ufV69NmhmSJYRBa7mq08izN8bbVNJ5jcMTR28XrE6fos5KUwBNO69e6tJ3c/erVF3eiJpg
Ex7W75HjIluDDdJcDaRgMR41sz4c1VZZfEhPDxC4PxllMzSY7ABEn4XVNCQmxIGCfjE5nvPiywFq
7Y6vZqH+4pKX0aLC7WBM5n2dty5Nz2wT4bdmW9WXbo3waKzUJxQk26mvJuQJKsBlFlTx3qZCAGWm
IGOZU/hazFIl6f4nrXIuzZVjoU5/jCEEu7n9PQv1WxErbhHL+qSPLXa4Fol8Y35ZafvusK4RTcy8
DuMV1MNhRBjJrUwhhIKnRojXAB2pT/02YXQDQtTBMNfWtimsJVoTx8rBxDTq1yporOaYC6JSkg2n
No0ZylU8Seox/O4KtvK0oW98hw7evU5xVTBBnKaHqu22oUuz2uradyuqan/AudafnIQYB5w/6A3K
iNXV71dQRmArCZyAypV6OCc0wIK2nHRvneKjqgyvXScif53wZamq6AUS9nU8GhVu0WiiofFi+EaF
ZqpboPMTOp4TUyHO9JJCThFeKOQJvT60/XRUCgK6JeLUA+t/K416WxlTusPB4DEUDLPgjRwiWz9Y
VXvnAHz0k75g1dnKrz4enXgHpu5T1Ypsn04vqrnQWkuGcieih6Wvy23VI6MZJuquNtUgSUGAFlFp
gKM2seh1e9IEHoBlaBeqYW2PJyIsS+OlzsvvZO0GBOHDC40nfWM12d4dYmqCyRqwuehh6illYKj1
fQTscNWIz027aXnt2GmEgo3HeW9UIIwVHLtjrftXihagDrZxK9gEY26vWhM1lLXtCQzz6oWkIiOQ
Xd+ucA40QgcpI4uF5Rj3c2XfA6us91SiW5UXjD8WunLzqrz1S8HUKFzuRrfY6G6zjbP1SzdcDXDS
N5ME3+4eQASClU+VN5RlZb+g8U0ozz6oPRrXZvkQOc4+GtzfEu6EP8g+pzozOek0SicXpKWb1k/q
cC9WLd/PTfNbV8HSgoHpgRzlw1foaPYh7icfa42Sje4klB/RDaD46K3znZ511a4x2mmjjwjpzVW7
m5039HUcGqXWv0IHEIUjXUC5joDufK2xeUW1tj7oBYPgiR0RWkV86gzrrQ4JeeX622WU12A9Vrq5
zlOIU1rdu9qLPjqRfBZ+OmR4Y1l+jYqkp3ec9uMyMOXUKUuGdaO4G7D06rEnL3GANig1WTeaUz84
hWJboDo8RLEVWOJ5dcZCqmZ5Q/k+ZFSjmUO3sSerwryoqnwFyDqbGSmWlu9Wwnw66X2DWQveCLQK
OBdN5ZYX92ZbVLtJp/mVkISu1pAdVwc2TNWRwrZGTY9xAhKbrihIQdZpGPcFVioq+CT9L2PHV9sZ
XDToowcQpWxbwindwMofG1vZiIzUwbGVixZTEaLBq2BEYvkzLa+s3Jc04DYZaqhODTaZLC0ImaIG
5mjTcOnGvWXQBymTV5MmA+XT4vWTnQVqi0h3zoTZL5qlgvPLlKmuaTwp6bmIF9fXl7nFTMNmi8fC
p3e6BCCPD/YK9QhBPbRii2tbCXkRNtqwKz1MFRSyp1V40tSoysoSXQvHPbJEgwcj/I0BD4zB5GfY
lgKlPM6Eajqps1y2JGZJ4QRE5QEV5vKljbprPjtmUOc1nnszfdrUuud8iwMbPCtWB5lvucadHpXl
Jktq+krVoxglJr7ndMwn1e9oI6htqyJYYMYAUd1jl/XHHp39om5a5O3Xo3CQ4pZnkk81815o6726
IJpQpWa+GQ3nbnDsTejkB5hnvoUYy6kbmgU8QY02SAMo0DaTd1NPFl/TymFrZvErxgMn6rWV98Oj
bJPlTAkFMd4a0WlEHSztxudy5YgvTfW5Vtja4dxvx6kIQvS1Q2ZpqV0eGZugZhRyceWAWUMPd86q
6dTSlpuxH+LFFWP8FJMZelkJgdGd80seTr9aQb7V6uKtQuwqRQU4SKfliUOPd56mydaxdBXTI8UP
LeV+tKuPXpqgoAmJ0AACBMSv26JFD7rpZx2NHIhDfh/OGCFWbzVIJzfemGM/bvJOW0/YD93n7nMk
3N82mSXaM/u2Mvc+nXXfouBuVLyZzMTGaUU5Iz46+WXGEK/ryAoFmEhtthBnZbwh1uilqaRNp/64
Im9ShA5mGa9qHC4e1cGH/AzTHt5H1eUFRAenzb8Bye5wi7ugsmoSL50ASOs9KkoIWanZByPtI+MV
x0/1cKLZ6Py467DN9e51HpNdFZLcC7FCZJk4TCnvWIqDr4SSzKIl34CcGOnz1mdxSFvGi0WyrL7V
OhRQtPO8ApmrSEStD9SJ3VJRiRb13cKg/CgPgd7Fy8b40pMSooJA3RpfORja+aFQygfepur39JhA
0jFWmcb4qhlip2Lo4VClO8bXkDR3bZZ+ripbfrCbx8mcgVEb4xVpWEZZGhxna6qe+7qvfCeulaBj
caqhZM6qrrsFVvY9rNoRxh+Sr/knUr+EvoFstIbEo2pkjapQvIShUIXT3MEq4wdjmJu7UBkp0dMp
BIAW7kOTK4cWVgZuiOXuMqSd71gR6GNaQS7TPcqnB4FZnj+bJf3Z4oRylNuXGlxOjger1LZayzw+
nYAujXUSB4ZhENJJZDbrBLtSAzqLv82t+iiN4r3QaQUlGSCySNwnVCNqSEbpaJzPsYn3nIu6tnGZ
kQT1E12gU52wpZe82TBH8MbQBgM2fBZizdhOmgAzxMWvqEAlksIBPPtMzhx7CeP/befGM13IeTtU
WBkoTP+BUwAZZwuvBzQIiRnDAjqhv2un9GE1IX38bc9E+xfaKswUhhFtGR9ik5g+hpgHupM0BegC
4a53KQpXPrg7bx3Xl7x4C8dZvKASE0BwcHzE28m/tfhlMB3U/KkQ845uTgr8uTebQ9PCqKyK8R6L
xUmm+aDjE9vwWrs8aJR0bU31peFr4g8xCk4YvlG4shCLtf22EO2apWlC7/QbGzmYmryuR/qiEqay
yXpjV7r9gXbvE7P/3zG2PuJoeRV1/u6o9YFW+K+tVo9TY0BBszN0fqrGCNpMbDrzVbPt7ORa3WMb
PVAvtht9BoG8WveKCTEYSGPP1JDWh0tfQm5e+nOizXA9Y0aCiMhmSepLDwrJBA04AjBHSddsN3VR
XGPsPIGvZt92NclTpXzMehu5AAs7mcQofJWOuBPTaHKJhdY4bfEJ7wIL1SHfVTl64GKQ3WaRQf9R
oiEhBxd4D1NrgwO2h5iVO1lYLkoZ2n58DPuJtzPHjR+59Se9I7qRzIg71zjir/ahoFCxIKdMZiTu
W8onPC9mcmZHvbdmdfTtJK6DNX5BOpj+lbvUXpJSyjAqNkfKvqF8rMHG5BIp0UUarkt67JfYSrlG
eVvQPHEWulJxw7mUGOJcSOVRMKakHvp1QQ3YrarMFwvYX8XMt4vd656+0r8x6jdF6fEPxpwA2NKz
a9J4RxW084Rlfwxl8tDVegBwW9/22OwFjRelI7B+WjFkBCjPGFSneXToUeQZHPrbc5a/AojxUZlF
/Xue7saysgJt6l9HU0XpOaq8Yk0e04zJburQOVS6DnACLjVjYulsl3JnrVCqdaN+1zU6DIiXjW7/
sBRgGFKHAzh22uukYtNa6DqIhGVfRU7tWyr200V416yF3KgDuaS7XgxhviXjnbokOBaZ7rCf6vQ1
GaJtQmPXq9ThOormaYT+7WGKFkiJuAn/D1zHQKvHZeevqs4emTGQqtWVYsbR7hQxPKkOroG01t9s
2Dt8zFufnq3EXf1GzClBSDszUT3mDYfomOpAGHq14ehnuhgZJ6usHwcRAqJR62NDwcnssdvI50rE
QHB2MrZuUd3mHlhT2a7fve76Zta+UfGflCI8VyLeNPGTq2ch8tYIYPeaDRUIPawSZk86l48uBk5o
CvqzledB1LtPMjdF9t3xog3aYsZsif2sK+c1RTNnLv7NIB/HmUHV1DLGHBAea5uGK3Hojjeq9aJ1
7bHqp3r7p7e9rACrpnkgSaLRX9sm6XKowo7VF7+sihcnyupdZAvO/Hml1Uy3LTeMe1dHCltDh2cU
YUa/hlS46HgvSEzrgbAGYKtWeh7XvmJoQTu5WFp0WtX1AvT7naiIhlCf1wynxc+Ky5dnV+Zl6nAN
dOjaIkx9MbPh1kwuJ4Q+viJnt+xtIJJ+PWjC09zLONcwl7LCeevi+1FqVTnFaZobgnxEW3dI82dn
4tbR+710E6O9KWyfZFsyHqo9PsE7Zwk/yiT+1qrsSiltLED1ICt1jNf1XURHvUdVFJGM3Ee1TkDT
5TitZxob84wFel5gCYey9slO43c7eXRDASRLxMxyFlhs2UMv6oNRAVl1w/cU7oWnWYhFCnReB7S4
8R5EbylRfcNCtxwhZisAiYGnapq8tS4qnjkND5BGr0kX/hImbkwg3pLZ2Ag6+EtT7nVjU+bA7DR7
T7NkrhP0Z5CRLO3qVNNJhdUqPEHG4vddioIs8nqpiy+vXqRv86ozASq/VYVIKRfbwgtMbebVQ1c0
O6sc70Pkds0E1a9Fv4NC+2iL/t0FrICVZQOT2es6fEFoba8NAzrRM7ZpaaY1P7ODWn+sg6Rj9IAD
42uIZwWwSACPsZz8LMhPYAQQQx9OODKyqwUSCOWg7reG+BGWlNNJBjKm7Pv3GIwakl/MrHHr8uSZ
4ozOV5noLfKHHCou4+opRTzboNEa9eJo0blw8TfyDAuknRUOT7SzmYv3D5b6Gbk43jv0T8x1xYsx
R8QtqgLgFRlLpUbzhUk3Ud7XcwJ3iSjzPJhECXju/qInFwT24DbaVdApCh2DITco10jr60VHHaG6
IaFwCPPkJasJD33ioHRAfbmMUwBQEKcA6HGB5RTHroL46ByntkmRFxHMTfuaaSuIhXappk0kMYI0
hXfuqG+6tjIP20EhBGkKwrkhOmWqYuLuV0GCLtdnk3EaiKjM3pOn7WxtuRMU3fl65xoiOWSucYiW
jiLQjY2A2SrIoaY/dPn4WlIzMWihEeLQLwHaifhbBDC0d3eDsD/MlbIJQxgPRDg4t175bOIhP459
NOK64RqbbKjmzTANxBQYOr3h6I9Gw3DYoZtQjO2mzyZxhzNSqZeoeaYsWwe7CQQzVjDS7a5u4S7k
Y3iqxdg9WADYQj3F+C0GndspwZQVKkotyl2qthoOGBwfYYtVWrSkLAYrLZgFj8CtIBLYaEooJSrL
EFNhPicwjoFXeBiUYzuMqyZ2HBNJC6Li4H0qyG7O+GUXzOpt7tVn93/0mcOAPItxMlDLYzcMm2Ra
wQD2Rv42FAlrhpZdOqguzJvwAxgxbQz3PTGwNdMmZBXDZgHW0n9BmiISKx0ZC4QZegz+oq2PbQWW
CD0/T58ILNn03NhgM4sofZoqBo4OUylhkfqyguOIYgFnKwkOp+Pq9P2rA2DA19gKUHfxE+2bG96s
bP1aeXaFSvdvqBTukU+a0nsQhQY2flkJGjC5qTkxxsqSM6prjh2LHVMUSuwqg6yJvLnokS5RjV1q
u/jHMMQFPRpvBMDQsgySbO2C3Ajv65HykSOvXa+OpTr/eoPxvm2iqyk7a5MNkGK22AORccxdbWMt
EWDSyglWixqNUUlrGmjM4LULx1fdD9AWPSwdbu7iFF491sc8QeB36putqNGnJ7HUfUVDTC4UBygP
MLhHSpXeNPpn9MYeMYJ7QwTogsuXtSUD9e0GJFcxKvRgOqK2Wi5+M8US7tA8K4o49XISwLSBNgHi
QBD74i0N4V/QOyiJ1Xh0YP9bWe6bbhlvWD08AoSiqqFhY4j5Ci6IMsral7bDTE69Vox05U/TMp4k
1G3oEMOf8SyBdOtMjNGt5Vzl1mVOUYaZYnof6lbtGZw79kvVWJdSJBclLC+QjSlflydjzv8p9Xhz
TPdrTJaTytlsLsZlIdnIm+W6tJ/KZH9arXXqFGJlv1z1sP7Keu3qOhnyTD2xx/7qhPJjt+P3WGOS
0HdbdtyljsdbXo3fTdf72Zw8qbp96CugIEV+QTL3In+ifHdN0JVfrI9E185ttVxru7x0TfumxDeK
LasZnuM6uU5tfslkNqiCEJtuBmbFscZPUdzlnCwgrQlz67U10gsqzbcFsG8omEpKO4P04qzRNaRh
V8lMvo8jr8kyOqE9xu+V8mAm4Y/8Y3vFAdmFtZMhwT+hK80JEMfjOWWnkMhNV70pLljWAS4z3iDG
yrH6FfChp07qe7fO56Xvb8bQ3a+LDcy2+JX/vYbqvwTU7iIu8iNSJfsU1WOY69fZHs5pW/+KjBma
gi6xMV2RDD+jBHCfy9StLC7ydwlSokNaPsSa+4N8xqVZJiledYkyWVw7T+WafWpAtMv5TDZ1HWit
OYnOlFOH/Wn/yJ/rABd1crdqqRzkR2hltFUN66jV4mIvw7lHc6VsnGNarH//NrXcHz22gW5WZDvZ
Xu+0T3t5RMv+S/4Tw1jPHTNCspOXyuRKkvmMdd3FskAuml9a5f4kff8t75dN62MU+Vj2Ecq3xem/
x8cDn431iu/qrcXwxsnOWs3MrtavLjLZw7AiyzzdEpuhGn64bIhzwgtl1HZbFAupBMHZul6HNL6i
/BrRtIKMG9WPOLJeGI4A17fGh5ZhsvwS2K6nuHB38uXJtTDk3edqfP3vfcoXvq72R8XYGJqcl6fz
c5czh2YxyEUh34D8U7UvAJtMh7UaHk1c8P7+nkektMM5S9tj03FGSDUKHoB8CFSdF3P9SmPxqvF/
3Ty90KG53M25+JHPcAhZgbbc3cWhLeqvNROXMmMzR1Px3mg3JH9/gFl9AbIEIxbt3G7ZK2n11U3a
pe3699n8Byzs1Q4hTveeAfdK1x7lu10jHiwX0OGa417kN8DDZcy/zDdVod/JOS/agPyvH6GMY4Y4
MbnIBemrQbMW3yiKuCbHPk3+qfzfFMaXUNpmca1a+CN/Zsb0Uk7gz9MM01OuUt5e1KGzFuNhp8bX
KV6upKUe1Jz3UCnphxt/T0ZeHB3JexOBrTXDLwj8lqu7P8C7Lggj3YQuvlZlvrbidama9yT2eCq4
wPXqZ6LPNyT5L7rO9yvZBeD1bpmBT67xUUvCABsTrD3zyzzmJ8QCAkNhLaPcPGoWqmjaJWJ/yK/H
e+USvU3C+DYT0Klrcx/G/20qGlAn3XY/Wp2RVdRH12rqv+WddYomJ5c7pf/viejdcCsUzV+Q4Rtj
LqvACz2rzfsBSeS/p403xU0+KCxkqjn7li/xb6OwYdyh+Htkbef+CF7yVJXwfngjg/m16Cn5T4pw
uQNrhD2OUaQnRPEMCPeatdFVvmCbxVzhHwM9/LGeBihiKNNX6l08TbduLS5pB2ElHKptWzHJWhaC
Q3VxFuVnyB9FUr7JI6BWDI6Q5KvZyshtiOmm05PwijzHcwzctctXQUwiEeC4sYvf0fKWBc0X4mgH
X4lZYyBDmNHh3lx0Z3c9yAAnrzBN64c0ojnMQ5UhSd56P2eXsTzg7XFWebnWxL6NcnLt5FXkyIL0
gugUsb9Z6vV6VYfpauebwmo+smWh5uV+NM28KLm1wcbn1PbzDX7rhdYxh2SZEsL2S1h8qjx0yE7U
/EtPQy0+iTa+Cg5RWk4XAYZKkkZkB4qI2IrhLJ++pjTfZXVVswQ3FvNLLpB2CX/Go66BOua/EpbO
rPY/IYWSjWos7V9zWK8yQsrwIH+manqR/3/elMazpU1vf6eLDG5j53z9nTeq9tTk4UdN/JGHAv3R
ROu/YSid5fqS38O8Zasl7i6M4MSPaNCN8/nvT+WTkZcWwhACMPpMLL5Uan4BU/LS2e/IP/+AKPzC
xfChGijh9eiCTiqBuD3KJZaW6nUs5ltZHFahnt05hJvA7s7QlRtKc5vszDT771dtqpCSlb9dPfJR
zI/kv5O7OZSxajHapxS0XKwlf2eEpTHOcr5lLEs/TLv5J9dozeuTj3Zp1A+KKPcegcRrrCN7ixS/
h9vfPhJIxPEI5Olm8yBlHJW3aKP1XJ4nGhqNA/oj7Y2vvzvHgQxeBocKiyTEknZ5jTBcLVhpK68O
HviVsuV91P5CkNxj8lnR6n20gSw04XSWN49g462K6IQlxUO1ztcs4c7yZiaPGDxdV55WK/z5+6Xc
tEgvge/wnRD4MatH/kouOQqIB1VLuQSgUX+P5i+E5+U/Ld4203AzUHmQz29sPutUe9WplbQyfMYw
/soIHjPh8KeeGkaa3jIv50Reg9wK8jsymihjqgVN3W/lxf7ve/XwV3VYN/ypqqo7+TGhq2lemqr3
8Ups5u04TY6YbXqCQfNk8Z1/AVp++N9N6e1zP1DQ8xTcmOOls9eb0b8bUnuCc1o+rWzkFdDxUPWz
4uYvkFO8to0+ZIxQE3ma2U8xVD+ZRMjV2mTR1bHfVbV9+d9ulZ+Sz+hIGgOUacSMQFfIdyH/uToO
+3JJd5WrXW3BGu+/ZFzVwR7lotnEmnXPp1/MkgUyxBfk9D6ySrvKwCWzQ4BSGoVvPtpciNjEk3ai
nfGhxQcZtUJsdbruU4a9vE1/FOf/Ey0ZquTmNPLsaDL7lhE51P97E31CXZ2C0BtuTl2y/dBKmxT7
p0BMqBhShGCSg4wdcu8M+vKQgA+Qy6YJydq07Nei3xnxkv73K4aebWM8yOf4d9ea/hHWz0Oewg6y
7uTyz/mkcso+Q+VZicSFHPfvIKdzC7cbZR9F/9Ly9SqXdaaS3hXKvqv0baZiYGqf6Fz+FDI+x/P8
Unbzx/iLzQ1SOiBNRzAFyRuzI08+rVmUX8pYn0SIMzEp0gq5pU2jO3Otf+kA/jOyg0xa5abD/I3K
wSL6FObf+80Z5/UL6ZTdXlUtebeaiU4xIMyVbwZRc0l1DvXZpKJ0T778Ni1eGbxq105RrzT0y7x4
bckiIk7qqrXRQzd2Y0roX0HIETqtfie0v7tYrqv7fzSdx3Lj2BJEvwgR8GZLT8p7URsEKQPvPb7+
nUK/WcxITYEkzL1lszJdcDj1nSOdXi08Zbp3HkW01QSC3lv51fbrzWxOd4nTfInzYrL56nd0RFN0
sFr7iq7rJcPZapcp9nYtAxOyavS4OkuqANYPdTTvVJObLN/ZadF7br+iTXWRdfPvOi3llEF6JC/A
VvAz9J+j0r4N9OJ0FZyXJApytxRuUkwkyfAzo0Xxo9woo5S4s0/vddDCYvyVXERBh6MEsSr8n2Lq
B2ycYUUPk2oD1DG/W4ZV4muvzheYFH/0+bPTQTBDB7IEg12Ec51iJHCV40CgrrMAFhfzf/ciq7kx
/HOb78VTGiW0vYSyfGKtS4KCExBn0KFuY5jtM/MC3xIHSszmax9DU34uJkfMw9Q1z5oWLaaCDOtv
xJTUevkN3wTGSnzr3Cc/4ypr8LA18oOqQvOKl8UbxDVmRPYNMrL3E9rYYhwN/HOQTPsQRKcfOGeH
Wt+KgfubGmRGFBjbGPBtXHfwtlWrhjRPqtkIZv44PG89IasE0g6S8QbyqrxSvgsSSLr8P2DaL25s
fXnl1iDwQw3jGINCFEPomRai286vHxS/SqZ8e8Zb1OQbrYADy58uVWsQUkaEYJjesr1T4Nj0cu3i
Nsxi/muAU9MlXa5nTlVLq2s0AiTSLnJGQ0oRXjgDWZEdUqnoUdBC6pmm528z9AuALH47r/xSqBtx
DIIfJ3B6gA8wJWg2XBXux1DsJNyRL5XzlXNkMmFjZDb8PmBU4j3Ecdfl/XJvp8D/7emFBtZHMCSv
hbuVd6V2cjW4BKpny71ikmXf++Ux9eyH1nVo9UbL6yHZ9DB0NNJQWmJfNmTqbvrvb+mDoQQXhhN+
5kM2FJflluDs5bHDnA7dDgyFAStPKW4Zfb36KH3LmbvcHflpdD1QIkrI6A7K1TL+cxXPs6ynAL9q
+N2DBHlZ6FPpxFkNevqAGsLKMZgz4vbaSQ4d//gnBzU1JeHeeRGXWVc4tLE+pyRBrCJZm0sUl423
kNyD4sZciBU2SKFaGnR+Fz8vq933EFOQPRjk9RmRpH/uoxl/1JAVavU3IAB38vsEvLUrw4Ns8Mkc
d9EE2UrLxy7m0SUdyZwdcMmj/Ft2+0Cm6brDT077y1D9XdKhn0CCywK9SrCDgMBHme0lBBN/kBXu
c1tdnYTZUHNkpJ+rlcvILf+7AzLpT87Oux8VaA0qgzPo/tQJuo9Y/0zbm9rjnvFgw/LgmP2H7APZ
E/JT05svOQMWfcaWGOZ3eSqy/pZHMNfDJXAVUkJnb8ITMZWweMuzkZUk6wZ84aeB9i9+3/DFkM0D
DI50z5n7EW8k/sz2susEHk0uBQ8u8QCg8qM/NwwCkLFgPeSnURvbFPEzidMli1JL8noKD6lC386y
r038L8xPfP9I92/bgq4NOuPGw9MN7nAxmpCsdqD9gJswkt+y3CI6f6M6ykbiIVkvy/rn3sxRcmSQ
bS+rTu6TU1LC4j85BoLtO9oUa2hdIyYWiC6q+EqT+UFJIYGthFs1vRPvKUGhxPVFOiIkAoRb7S6S
e4uHlcJJvwZFfRH7ODX+Hkz3XkyrBNx9fERz8yxWt1Cq78TXrsytbdVeRdiIwNm2Txnz78h2EG78
q4PIBzYNcmogjuAoWjWqylD+v8Aqtuf7gREsCYIVpCAsVntRprDtIQ7HTlgSIf1STt1b2bUnten3
YUe+jg8VYyCGzU3MR1GsMfv43ck/na66FuRvtF+wKc1nAC4azxwoOdZrIi+eECOPYOSbLy1OGT2D
a0U9TUFXd0LapkmG2yxH5d4HyZRaZLkl6h5UPdBFFUh+/yWf4owImgAUHnGkmuudXUxJZDZvmn4V
Wwgk+qJoCaDQ9l6sj606H3HyIKfFZNPZp7po6twJP3gZPO9ZjL0YIqsZ76cIwAbGTFGZ5LD8kxg3
iAZ+wSA9wxZP/R1zOQR/4h4bz3/3+vc+xE6xnjuAJ72qfQbFWweEMIiTx7TBePAOCeTNLFvNmvci
QfFilmbcngIQVsudZ0k2Pd/mZlInhdGWsOplSdMleVdg0fBoMUuYRsBxbXmNsQCMk6T7EJ/+9MiJ
+RO69iDiiAolUlzSmTwedtDQMeukXeXRTklz1VT6MEBTC2Ayg/Vr5MaWQeqj4o7v1Oi6mhKfW30l
qr11ZuMo9uQ/uwJR/pOiwa7LjhN7U2k291O7URlhk9WuTwGwT24/uxNB8pOnV18SistPPlq+ASzM
rq/tzQyOXupSrYqOZoYHz6iKujhTPjb2DBS2KUFTBnEG/ARrU7dNhmtgc+y938VYAPW5jZpQ5jWX
THuxLIpxgSPjPI/RV1WtZHmJox4c90rQR7u+uBMPA4Xsudf7H4Zlrjmit5Z5lqdfJu4tw4k0Hacf
GDUZGpxvqD3/NnhoZEu+bKP5TjeWa5cnyw73neK2Oxf/WZI6YhHlsIjiTzHt51q7zKn6oY57cbQz
ElKL0dPUep8xly6mQrIwyWbFwRWRA7lJAfqi3ksqJn5GdhhMoy9Dinb1/02QbMi4VH78biteSR7o
ci/6eEaWJ73TJ/tbQjd5Pp6FPS2+pBILRuV7SlkkzY/WAF5Kwx9dgtzAr44gLPdZL5Xa7i8OqJqH
j4pgEiR+lYB6yPS9ort7KXvTcfpOx/wKJvZbC2zmUrI7unB7fZ6OLb7WY6ErzvjTxvvON+mEGX/y
zwSn6jvl00QVz2F5A7N9gfNi6R3QBv6pAK/lgfooXyFFeSngJ+ptN1XvEiczy3ydLfcb8CfpUHsn
ZyYxMgPCVyj4wj4/F5TvKX4+AkS7erggGxcEqd8mqRT0wUlBjebL4vGoFVjvcmLuNsHxdgf5xrno
/6TbkIWe1PMlX4BE81dl3XSsE2ZPHo3ke2hv1F75NqNz+1u73rOcp1T7DK1510AH8kGRM/51xEYh
w67Mf2o4SKjYP2flMGAbpGLoGPGHbj5EIRfEP/twWnolip+dTeM4HDxF/5Zj5YM9AlSbeqiUEduK
oVz/kJrOTq5MmhIFKY2cg+VFRz9CsZDXZwfnyzqm0/Tk2fi96c+lpSJXMoU2yhSErCy8FAEJTfZv
+DFa4U1Wpju96H/CmTvPPbLV9t5yJ9DpdGn1T7ujdoBQMI+94LFLZdPxy8/Svc1Y86U2wa7c3hiT
t218wutc+ZYbbg7jba54mwTjKW9RR/S6gAKI94cFhFkoZS0rJsCVyDmphKJwzzDh7L8u/27Lsz89
T5Q84EJ8KUAEN6z9caZkSVSfsaJ6wAAwST3J6/KWWMoJHoB3RqygLRxXQONw/wzNgie+SPuJoX3N
c3/kwZhJdfUG9zsuL2M4vsmdVB3nFlK1jdxwuYTEc1+r8TfJ/h1Zz8ZPowIwicH3EvSDCLzVs3Ir
z2ngycuVyiereXY/AMvsGrI+FdhycqUhTO7Oc1VMqjKq/ZAX4zp3Kca4lCkzj9I2C+H/N7dlLNFm
esS1uGucimo2R+iJD7Ky5AmC3cQVtjem6p2lm1WPwDbyK8Rh17mh7tBRwOnVTd2Xt1BeXPQyvVKS
Jww8aoZxljQSGPIFD/MyRBkVZMyAhKBLsqkl6mUChc58MDNgP74WApKIf6XGJfVDhpGXcgXgiw28
V4xiReTokkT+F5PaMtPX0/6u/e//YlUY1o4MG+3lq2V1mq56NeAxiplJmTGdE1u8Y0UH/vzuNG99
TD4x92D0Bu2nyHeMHH5JyVxedwfGiXMiTbprUvmJxuECznhVND0qnqmULOh1sO3y8hQxvtF325Zg
oOiHixxOXfRsHhpHhdOsOosZiaL4HqIF2uH0DTp2DpYxvNHN6I9JYbx8/xUP49FQlK2Ywp6gDehV
dKFsq3E1I1cp3ZvZDh9LkDj/Reu+T2qdVbcN2DamAqXITwP8L0aYfdXhliiGPC37eL4Fnv4pCy4l
wK5pqNe9dhJbIq8pvYo1cje1Q8ZJhDGU8FVpw0H2k1hgmHd/VE9fI7n0kLAXp4wwtmDaPpz2JQta
VqksbMfvb6dQ2Wie9j4mRMjTj9i7snXOEeWIkpjO+TRpS8mrVsTthO+8KJ76N7EaYjYzzgYSdIUv
XMyR3zwz+7SS5S7/djhkDKaPpH+UFTo3xWU4yDcrLQtfFrHYFVXLv9IEWHR/MKYULep0MfRSR5FO
KzNYDGi5L8pgXE1fuzR+81UzSTIU/bPcEXMynj3Y+GWr4YtV9dnKx3f5FvmkmPsnxt8ts3ufIQbG
dv//FzkjOUIzGIKcbnTf/pSNPyTxTjeyG7mG5dAwvjMmmCBZFeIKJ1v/gVzKUtUvuVFLvabXPweA
wdgGy/bf8AhVh1+vAfaESbxfbEZwq6nNu9SdajyUrNO2Afdo/Uxu8CMuGFXen4tsONkOgaH/BOvK
mJnyTQ6gPL6l0wGzQxd8xdtc87+kh710PQBdPvteDDLrak/Wuyw7O3NXSho+hfyuFqBDFQJcCvry
N3mtCUn9/5buSM2MrNK/yTbNLfMale5n1Z3+6ym75fw3leF1yvKneIRIqDprefkuR0tGutiIVt2a
lXJGPPbHol7luereDdCJZvPK7ev98Lt+a2Aaz6vqJbShb9KTq08BkuY14M4ZKBMOawg3hRXedeb4
3AOgLstwVagG7JPqrR89mR49dKKX0dJ+wkB5Sq1rR6ArTiAPWEmVEqN+ybR1/szW/hOIgRj/BMfi
ue8p8RSSCxd6bZF84o9WQ7bWTUc5LiH8Hnx4GpgUYeD/lm7YppNyMxGL/H3S9BtQ72DwydvkQ+UD
HC/57ItdJaUj6t8V0Rbp57NXUQef8zcPRoQBblQqwzdmU1xBUm1L37sJCNK9MXyfc/dXRUpjsAkt
KTQnVfmh2YeJhkrlQVRSVWcmGJ4QF8LWzZeQLBVpvks92tuui0/yFmCzlAmdc5wH1N/aBywTYYZz
HlUKmt2ugZPAIEeGiZasO3l1UZyRE28kwZcXM7Ok7QGbDVa+tOtvJpHIwciizOlNHo6cg58Uh6lB
iFYOSkh/27F5ti0UT7leOYjk7OyMaHsbyYtGV1Fuj9yzkCEAB0MNv/NHSPWRLKSekQH03FNbuA92
XAFI4TMts3kF6sGkHdWYmoczR/Fzo8lem5AkH//k6scxenIiBp84QzlTa+aGdQxdxyH4euwutFnf
at8crQw12D7/tdvyuyAsdvXgNlABy3Pd4ouFaRuGw/aolvCMpepF6sipRfeL1mPP1JEawEdEwUUs
/L9N6H5i0BfrLBu2o0ADCIC5b+gI5osYfuq5tyZDVfK7+CLZ247LAL+KeBrDIpG/gEuGxHnIMroK
JbEd3xS4w6u06P2W2kMfHXAGJ+kZBaCviIKyq+xUvb6DGwf2uy/XuC0F/kVTQLavNBzEbQwWt1CZ
0BNyoJVYIvP5ISqYdQ3aL3FrhkePwUNCJ6zvlhLTUm6lwVWBq0Pn41lSKpX7Km3OkpZlfZGsVJKH
Jp/uFK3eSH4mpV1phtKqv7MZlHbTdYU8mUIBox2Ka+m1wBRiaNXagxRXZP66SZUn6dVkDGM1vv7y
r0Qs0xeN81XCZkojT/qGUrixbf0xDqheUguWFoIURuRnBWox0Eg1aTHI3+RkJX2R3E/zt304fEmz
TgfeIE1e23wHAP62dC/l6eqfSdT8SnQiXOauAVNDfBYUigH9hFsY66VoRFFFejnSmc61CcKT5jSX
fJfM1Nfu0jVa+sAQ38eFRT2YIgylFukPY3ToaQTlWxLs8+Xsy5xAhlBIjpDFJV1lIdskHoIkbrNA
ZCDRQmepZNxCyjZqml2lXNfqjI5l42G0egDd7qN8gjRk5F4kcFTaGmVhHkGVZr/yeGa1OdZJt5fy
+HJvpeHj9QC6++J1yfF4bqY/v7XDl1yntBI1MBqFEEyFzKakxEyG97sU/OwqWw+T8Sg55JI0zqP7
OCZ/S5Ghq7oXKTTE0DE5pfcgHy6fKMn/mAY7u26PbUQnlAK+tI/CWH1JsgJ+kPZgluFOylbyxOSO
ecJZiBQNT/ZY2YAPTdYp96yalCcdqK08zjgb9vRRjzpdU+m0Dk12VRqqVcK/EKEtBqF1p9wlmfIx
91T2jOZ+eeSA2J+6mEHS/+JWAXZhHvb+pBzFWc5sUTuNP5zhWTa3vMRg/zVVnbNkuRLmyO4NFDRb
CIOlYZW4LPpw/kISGY7zH/GKbkYZaf7oVPUtpHEPfR/UlOpl2X6LoQjV0+zZ7xIaMCFOQxBrlUqt
+0NXoueI2WcJMbtxfhwbhjE7ZQtP5M3S5ZHo0IfSNSm/IrkK6QtWjjRjGCa3z/L1hvbPg5tDdwLr
A7tH+weY86C69SHwW0Zs2z9p8IcjqNzoIp0WsRqF3X5CGy1+W7e0jTP5t1IllJUnO0vKi6UyQQnR
QrRDTEMJMgsuvtq/CYzD9xDeqV/k6dQRiC/2i7yL1i5ZWfEkv5tVtM/y8SB/W7BjYAlCBz5nzkVg
S/Jt6B8AC2a8zP9enphs3LF6DMLxo07DvZm7xwImN01oEN7kQ6VIWcTOkzdBMIKRkVOT12Xj1P0F
3OuLsR/t6Vu68bK55A+CxZGqxvzXeckKFepn2WOFRo+ec0EW4lu+t+r0bVh6jLIAMBaAnHyuHCA5
i4CqUlG76tN/ZhPAb68GH3Lm0eTdtzBqzdTe5ebLM9JAf23lu+VDrCJlhsPnIJA34uSkODyUBeLW
NaOAHo3uiseWX6UE5bBClnYH1DHpjIgKeZpUIBvWbul392WZblwjBlui/6S05nzsWprchn56zkm9
GCE70LOA/1cHYhj/MDf344E+BuGd0eUb6QUknfUTKvMmshzGDF3WU/MtlavQYFBpZWbjkWgAMC0w
GknGM/fJrBgToX4oZfblAmq92VadisoysTILCvIi2iSOsc/C8FB36J1eIrCGARt6FNOJKW2Hfz9h
vn5iPPVf893pX+SRyN9lWcjPBBbQ2SnuQ1seAUXvqaGL6FAq7EUdR6TTToKnkWUlaD8x30Kw2VTK
g/zeacBbiJqYD/o0H+q2OjBUsWAExdyI7RcT4s3GbQuoRzxuDXee4pbPZu58S1dUXpOeiXRHbcV4
0Nhgc97DzFwtjf0yN+5gTN+JzxUbsGTDtVqcNZCBvFfWSxzZv13a72Z3PArwSpaBayUMF3cHWbdz
aj1BdgbFBleMUdcAIPbcobINjnCp7OKemypOz5v3aZYdw6Q4++Y3D/tN/EAhfkY2EeNK4Qam082c
m+s49/bi2CQFly+UzSJ7oGEwruO2Mf0md1g6HvJTDvF8b1vTCZHtLYA9QQDQJRGwwE6qwNJtiQYK
dbm9FpG3gkKErF5pmGlSqIzmz9o07qLhidluGup4Bf4kLSCpZZqdfV8HMFdIkEzIKo2LXiNGMn77
zn6OFPtbTlJMAXIHrBNrPSv9nZ2hQjgqT3In5Sp92/21LfWsussDlMOL2KdvYsGK8/+3q+azAeuz
+CC7HAB33uX9ALNT/luFwbOdug9TVcI0KU2uYQkaHJhV5gFRMfomsjXF7QRWC4qOQKT8AyEG/c9z
DFRBbqqcpyz3QZaju7cU+00eXD89pJ7yaiXJhhknRFfKD+yu2FxyFobKxyd6aisKlksrbjFy4ird
hu06rXvyHuBy1wW4QbETeoh97Vgncd1Ss3UFkFN0I5DZf+ANuD03VTjdCkiMeY+LwJPCMbk0NTOo
YMJYG12HIEpprBWbNgoRhwBPTaTq2/xFrJPuSKhhPUj9QXJMcXwp06heG790ZnYVjzPqzpteL/Uf
qaRI8AuMfZXE4+tSrOEtg5aLmYZfiiddkO+Y3r12h2I4xAs/aqC9/99Ayl3QwvpvDe3Zt8RkcnfF
QtLjQlfcP/mV/tPCkAIMfzqbYOd43jbjY4YOHwn9OVmlS5hH/TyMICygayAtKlmxmGsGWP2V3NHF
LkmrownalT+FS29KkE0LCirxSUmC+Vlq6RLTeC6xsTMHu8HPb6SbwPDY9xARapdZ/hIZf2LVZB81
7vDR2M9yY5eHJ0tyNkIBsUjTbC6Y4u/yJTiTM//PuSHP8Wa2CI4AJlCVk+xCiVIWA0dDTw4tDe9I
95OG3tGynFcBeS/uDwsk2GC132uteglTdo7S/mle+Dx5iLPy2CTTEOi73jCTWhdbKX7Jc9HnkIbK
v3An9OxjYZk7+Uj5L2sM4LMURyCsYHHKXW1c887Vi82y+xzmbDNG7Mgh5CnJZS7rC1vFpCi8TL+B
0eziZFjeKm8f2LBq5TxNDJXI2pMNkslMqZYhrYHBZ0sp8YtXOq9LwBhVK/lEqRFGsXuEIGtp2ciO
XLriFnILEObCOMyjkecE9cBVWqZVUzw6VspcoHccbIUonz4IMZSHp5RjlD75ng/Sqmlt89xTsdcQ
jI+pVpGlEjnIxIz6V9cVfYrQukYu2KlufBq40bpR77oAUCnw0LHP7xVY5yLx/XBIciuHHx8Xir4w
uVWByKBovRTQo5k/Pe7VxvQMGDPRU2Gc7qEanXXePClF85FU8U/t+ufls2xWPKMjcHPOjJcQRuGH
3aK8zy1ke/LpxYJGU+3Lq9fNYPrItVR9WxjWDUOUl1nwv374UaKDRCOzJU6UCwtQUlZaZRdtpXcp
PXS5/KUx6XWfzbAVGy3/lKjite/VBX4yhz02cl7xoC819Xex1umcvqc6pH//vH3FuC4MEzcCi1l6
ZGZApa21XuQDJRwQCB6tmhefLE62nRgg2Y7idiFdp8aUvUoDVI4roJDLTLAUlDLFkQiC3GiLrRK5
J8kZ5H2SMYJ6PSRlhZIwT15MXzQMZw/9ARdEJWmodP48aOEQ/oRboviVzSixlZvuqrT+tseYMXi4
zngOYjE6ZgRkgQqWr00Opo6MXgnH1/+NicQTgoG1YHSNs+buP5iRXE0WGk9taC8tyyiHe8mZkewZ
FzNr1fW66+P7cYp//3PpceCeR17XTA2hrPrZGDLErsnPwvlPQg05Syd9CbryRbwLhaUDRbi9bA85
DNm5X4D3+Bw5UGyHmyIx4OkA86kCSCzRpHcVrk5AWGJvysndNAP2vyuZmaZtG6H7TdyiR+kG6nsQ
0phpjnWDcDFf8k1yIvpgHRKwAabtQTjx8s+oEnQFxTmjLToU1d0ITLcdPgpt+qM0fuZ+k4F/SVYo
YZ8XwfTSxQ+tRwlUnpMfNg+NAUuo2GGdqQtWueqDvK87WLC5EnKMMenJN5agqI76IwyHO+kwiqWQ
h4Um2Tv0w3IyDJ8tcZDpaj8WlENd8JwDxhDARl2092aNmJ2HL/RFLs8eH2U5yn8L1EkWuSxgR4GT
JVA2bYUWFxGIHLBAfvNOUEmw0FOQE7QvY1QfBbNivU5RlMX1X9mh9mdkOeKtPHKJW3unO3btuFu6
0l9KkH1Kv1u8kWAeg9vC0D+X0zLT6dKW8Y3N2HlqdQBuuUOQn/6sNHjF6BWKo5c+bS4VcGrL6ZSU
25LNsqLRAhslHPe3ccehmjmTDRoJOPf5RgkU56j7yiOkx/qmDXzIMQsFlsa+MtelXv1aoZU/2hoc
+LF6zMrCv0c2ihkABcUKJ3e3nQOPFHSNcLkCvTGLiwqs58mp010e1/XWcVFCNr063nSJmu2jwURZ
Qp/2zQCmLciH+Kj4tQIpdbca5zx4gk6elTY8hqDNqM64UAfvTCMoTwXQeB2I7KQqw2toaL9WqSnH
0kzhMwS+ti3C8mSiRXYc/URYhw3IjZrM3Y2gUEb9BuTeZ93d61zACs4j5FeQs9jGvX/MMtCI+lCG
T9rQrGIH3nVEhxkUg7o0tBhT89PehBuck1Ygx8Q+2w+mP5o3WjmC4uqshzhVhDzc26VG+5z5vbUz
MkCOar214lKHLCK21iR8ELWuHCUH+t4+a5lebzTHgzOQuRBm8BGkVfTiPe1rYzUH7TlOmZ4enPkQ
doNGlspcCIm/DwfQQzMaD01NhcdGUmdXSIgEg0O6QSxyvJsApxRauumb6ieFBSstJ5jcVO41Aowb
SLvUFUOnPaDpfmM0kNdkQzas6nLqoQl16aA78cmYaNbaZpFvbSW01xMitQjSYFda5kPtIXgzNG/T
GrDL5+kbDC9QmeXGQ5b2xySazJWHDjQ80O6z5hkDx9XfnZ3eM0qowTTPoOWg6WuL8E3tp6vhjreo
VUGQFxrxVq/fFJraURLddE45roEc3ULq/6bBQrjq3IE3w9GvWPZhqKKfvA5Rt+qyF0hvU6n85xun
cvZJ4taEccxBwdOkYQ0mri8z39SAKc+5UWCvZra9Uz8g3iCMG712M0Rqt4JMe9dExbsvwy8GdCBV
hU4FW8HwYIny3S69nX3mMBUV+4DyrQiWhEzIUklu6JN7kCrHfcKw88x87twrTwWD2INKrSdVgO/H
wTExWDQp3AXhxGCjZh6bWR9PkMZipVPGuXWm0CAjuIR9q90ztk1RZgqCY8cOCLx+05sX5JLtXctQ
oEy7nwjWtuM16OZbFz+2iswObFhZAwTTx4NaWxCJFeWt6wDb9q1J3fkdxjTzY3h0rBnRibw5OVqa
7pQE5j8fi7yK4bPcCvO+4+OhFEuDXVwtVophf05z+qAVo3lKgmoL0Q1jIVWJKAoE41qvb8LeHlZj
YLwiRQxlM1ly5DO0GSLCMcQjBFV0qnKan5QlD0PkqLteZVoiKIN1HQPO1KDVn6vc2qJOBp1EA7S+
Hnp0gutDn2XFQdWyfGXl0cg877Nqm9o+4syYLKH4yFn0LRR3ujpN+5FQa9YGJqUKqJu7vov3vtZP
K4hHrvOfXk+f0NKiHuGYKKTAHj3CpJG2w46BbZYa3My6gNWMYdiVBsvFyeP9EIjCYQISKVL194Fx
SBk0VRlbPtUzV+0YjbOi3f6QTGazNlM0dRGoqJiXnXzaihdlLpgunF4KLwe6MlfKTkXi23gqqgn1
nxCxl2yEFqGKGU2sh/vMAa7vjzAkeTVYxkhjDEDEBtQyzyD41LRNPpbWbgBaGbYpUHMDPRrQmrtc
O5sUyk++1W/7FH6ACZLRzWwFr1o3T8De9WxtRhOtfGd2156l34AQKY6u3zB8Gw27oteQLIJwQhtg
izV6pAxcJtBYDklQdy/xRrU80ZYd45VdjTBuIgthll6/MtzK25SORq05cQrQ6MycWHGXwff75/mM
R3XIOWXpu5FawSFNOsAGE8QLfTCdwszZDGEdgBNzn0omz40a5skuhtFxSqmel53JQ468tT3kqHPe
4zK1le3QXUyZY1tp9UvoqfeDFPJDWHdA8s7MF8fMvHSqTk8j38DePWwaW3u3K+bDE/w+FQE/LB02
OEIUem5+eZUKU6RVPwxZ/q4NoAdQglHSZNhC6fJiK70L3XQIkbNd/UF9DHt/6X2hc2hsWuXeoWWO
Cw7eaEF668RvgT2iGo0I0ORBvw44/k7Lvy3F2dFXU1rrSalZf47DUlMgTILuxmLEXf8rfJSROxsq
roYMwbe0/YzHj2KdDm+fIdwAQ1ABnIQYf7op70uwQK+2Y2Pg3fEAFBFpzRj29tgGAWia0OV5WXXs
NWVXd+YbVcCaVTu2kMKdqnh80e7iptimBJWEAl68h+j2O2w4wwE2CzMnlPUMZ+tZ2l2XKjS7KOBt
o/TJttuDayDO6kyPenpqmyjacdkM8undubMt5Ohy9avx2208lcDEaO3ZY3CFHqjc1vl7FnT6qcxS
/dSZRrKuLJWGWjKeys7F3PQwlllouisQD4xsOmhqC+oGkKd4qbFzLbc85a5xMMZ52DNq/FRoTFOO
ChRANpSGOEsD4lfVmtF0goKdZH01hEF3JPT3VvpYoUodddVp+RyIt5MVQs6wNRrNBxopn7kJJaPJ
6HPVaWdNDebNnEHcq2rQqjMopabdZzHQSKBv1iOJCpdcWjBM2US0rRuvJj3NDcSOXke7UHZDUt9A
RsGgEEpsVqTtW799HeA4XIdp+px2KaSf8r/Q0KsTHDyM6iXVb2USjsK68GA1TKLo2W3fxOaxqObm
5KlVc2rq5AGlRZgySYC6GEL4LqG33zMxVSinMY9LSHjrowVaYQXFOA1lHaCWDgv+Nl1V5AiZbzyl
ybw2XfKJuaqMvWNXB91hnF9TIajIkMkGvJPV26XSUdssBT/EXDnEp2o1bHnKVJblLiZZWOwUQ30Z
5j7eEk7jCceBrr7RabTUc4Z6baNoyd/8AnuVQKXjFcSKWoJ5KIsTtNvFqS8sykgEV+mEcEYyjMZK
D521rsPvOOZoARZ5gghNduMMHYxnhIjG3H1bBusNBYpbE9RSWeMLhwR+4MJh6fjme+oyXkBZehca
6CZ5yj0AGSC7425u/M0wa6+Zi7hUjoRbATJAVklfOqRdJaXS2mqSrVpmNBT6GX5SbdWO+gY7QcAR
FquSydhpSvptwjTLWjWhVer/AmEVQ78k3DHtem8YkExCjJ6lXcWAw7KX3gJ80LcN/8NKnWBODJsU
GuGGPm1gTiuTMHYdKoinFFJbHNyN4ba3cQ/tVa7cGEYKb+/YwKoXJ8zD+Le1MX3H88wQQ1d82oQn
TuPulNgQtjP8UBjoxsZpou2E5gQG0LoFCKxBKBt/KSmsKL3GTVaaX81mZXuGyj0yvyKNJ9R53n1t
jebWqSnfCRWjOa19hcAkRQaq7GyUAtCnzMJTFiPMqL7XKWPuq4ltd9L7DG6UseghNdSpj66XV1X5
U7kcZXU8byceWH3Lr2mcOJDhyAH/3rC8N9Iq5ibLp8EGmqdQ90pDwnU9tOR554AZwLfhM/JkOMxe
7axtoXYxdO9VG8a7AP0B9j/3YESUs8nrhuCc2CDpzDVEA8O6apHI8Lpm3cBMHOIapjyetqra3nVx
QE1rBBpTpm2HpiSFxrjZt1RCdbGsno3IEsE9aB1r2MZD/tdHzlOsZ/5NEIZ7BO9gr3T932TyHmfv
p22ZePQT1dkH8wTCFLKGsTUf8OLKKs9vw8Z7LV3wUjWIpmguDy3OHim28NAGdN6pzadbfYa8pHBO
uIJGy3d9D1IlH1oL3ajoM1VjZzUF+rYtq093W3mw+Fjx4BFXEumkunETpO65QYVsxZxqc3Jzb20q
vrOv3beAasi6pc+46pGJPHQKqjohAzbmQA8YCn7kqmfnMPXMm+ToYzBO82GhrEtG7JBI1vBujxSL
ZLB1o82mdTsrGK980m5zAPogPOcbu9p3k1feOJpVbcWWT4EWrpEdU9dZp2HhNwqUl+uiolvIJFS3
9ie6yYEJlVL62LjoVHTQ/aRo+hla+uzUWgobVf3rlsrDAH8V00KHaGgoIENb3FvBc6O8Jg3CdL1i
bAyBgelKoaP0Md9SeLq1XG8zVDnk1G0NF3mVobjcu+usNN9VHWquLK/vbU19hhYdZa8Mxz+b5YnR
n49sGt6qrP30hwz20Cw6Jeg3Y2KA4/sTGAhzrB/0itB+lmwbFkQDxvz5V9HjaYU0Sf4/rs50N25l
a7JPlACnJJN/q1hzSSqpNFl/CB9b5jwnx6fvRX2N7kbjAr62bOtYKha5M3ZErOqfmUyBF6fOzmhD
OvDzreFWaWAO49WkUnsTViipVIHdptplWGtAr2U4cXGkbHOjb7dzurzVXsz3wlhL0bL1cFHH/q5x
24M7JfpsZdGTx/kPp5XgmFZH81ZW4X+JsZx8eFKBb+SbSviPtp70jnXcHzHqGCYyNeyLJU9iSAIi
HzjIaxCdWCwDkfdqOy0JYiHK3D4Sx5LJ6agb9Q8oSZ2HC1hVwZiKkbbmemjd5rMzen+rRjNIHfPi
p9V97BQGkZwacqt7qG1QgtM03LrRefbL5amm+2sTeuA3MNKgY+w60wER0lFPgcaCaVqecBscW6Op
6WHCiKQORT49Qc4+N7O+t5b8dP3sqgcq0Ohb4dHfXEpp819U5vNAr6hlpmzfh4c5J9UJwlDo4uIa
8gFDIC2HbdMGUapuqJsbWHfDzbb7XxHa3bZGtaxCyRBAdzOKhbXrBd/7MMcWmiVueaVUfzCeE4Bd
VsrLze6mC9s/ZQoSidI2a2MWqABD3V0W48uD95vk1bWt8sfWUs5+9KNuw1Py+GHNGEQTO+t5o9Kc
5vqnuJ6TnauHIYCUY6E/xlQnZQP/cVf1N4g6QL3+9tNonSsBX7Xzqs/Cdbemovqxm++iNFiS815P
WlBCLUCOPot4JCE8b5a0v+Hb3zkVpZskYm9KqBOFpsWuG/uL6WJnHNqLkRH4KfPwBll34Mv29yJx
dxky98b0TBFUEVwQz2rMYLHrj1J2z53dYkYA+1EWc8n6oQ6MnFmu4fre80n2BIBAS8TMqt4/00zv
ndM+Nqn7z3I+fM2AzxHjRmHZ0S9Vs1Mk8OnKvjpC+vu+BRqZReYrd9enZXYpOEMtW0ewQaZPicQz
x6KF82Sbbej1pzJx2H7Ux9BBytA1lfThvk26CyOVm9IITmFLw7odEwlIwgA7TLtJGQ6tgptVA2Vi
o2MKtiaGAZdbouXwJZn6ZZLUVMYOoaDo2mqb00Qy7/GL4tcTtA22nvn883qFacXcxTK5qA/Weigs
/eazETyLrO4JWtSxzXl4aN0G9AFtE0nJmQlRa2NkC+qWnT91ZfjlQVNf6vy9c7GnZNXJJPRz4LTT
nf/vDwId7P/55c9v1NLYV+kgj/04luVep7qH9AgkYDuP1iq81//zsQSN/LK0eYK+uf4UDFPIY3DV
iOKOdrZp9tvzzw+qHA42Jf5H4frPjZHOR4dXH1EbEbxxKnwU586bq1+pbzy5RvHaOAO+PuWe04Sy
LZOQyY3waMz9ZD5npSKxpkF0CSf2gfGmlN17YbHL6HT0bZs4bvURJZQGjkAVmUB8SqTYZNFlg3bt
9QeoosfFFjnlqQzUlfUlYv4d1Jz+4bKNzq1r7ERXQfzx6MMc4vJELWh+Dl/IipWcSRifKIBLtpAA
bqnWxt12HnG1wHUYK3pvx/pXahuQRufoAKsvO1VprECubCgLng5zP1HETxBx1E7HyTansM/bzfQ6
jsCott1Q5rgRrWfD169lUT1BESL10ERHYyr1dmiEcQh1T9GvkzwsTlruaEtm4cQ7dpPiw1tcMz9R
tv7N3HBSLf0nVt2LIEJm2TS6Z76X36FVdDsyq/R+JXSrGeEzpXhtEE/1E7MZ4e3ISgPqXuQGXqC3
jkZPaVgkQRpWDyv7Y+UJeKq61RVdabSPWl74rCzxbHLLxf9w66PmUE2uuZmK+Z3NXgsgK3rwNafM
OWzLTaXMPxg+vlr5WZjMhJh/+Qf217FPCXxz/E/Lg6HdnWhL3Ab+eGBfUWzp3BULfeKNLf8skm2Y
mqN/ti0fcgHXiPzZzsR6zzAw3UX0TQPpW6mu3YjOZPlIYm5Znvypu1AanR8zuaOWFTxMz7dtTNFM
xEhU0aF6PSl3hvWmZHUpGlrIZYMKVctFHNZPXkj9GHd0Oa/qMkg0/9opfZ8bNhkdzYZDpO4/mLQ4
0RfBmnqr6ZGodFxu6xADw8oiyjWzhd/Z90lWe5+eqZO9zvpNJHZzGO2zsb3JVJ9Ts9izmxUgIRAB
aUXjvQ9gU0zDL9dhF5l05neL0Xrz8/0dW0F+zQVyZLs6GLjrQafwPot7HUVn2zeWo+eqFhlyvBqi
Pch+/JzZ2extHT1HvRFuJ4FOOlGMuZF1nV2lRct3kpmPjPXtGWQGzNushiqj9XLMiSXvaj7zrqWy
cTP04bi3lmq68uB/hghSHfomv9KgHQe6pLxINaDgjVC+Rqj0W8Pg5CIK7kMCozOTC3XRnl8CbfcX
lF8X7AtGdEnff/GN2JwHIDKtxVGPc8zsn8YFitzcwh8yIdyFgt5jGKywrHoLXLDT8y0P099lNcsd
HmaopuwIK9q9m4g7EzyibN/5y7SZ5aAeFI9V7tsjNoD1l42V1f2Bkw1KyPzw8yd+Pp55OYf5uoBP
yR82gmlFa0MKB4hJQbfBGy3oJpEsHCQa+eDNv4cGvKdVWs7Dzw+0Ksr/+VnRrfRFcF6bn4/BqZzJ
HbWP/9+fLRZGxUF1ZOtKV8zBz2+3iW4us51Tmaj6Dvscn37s/S+nUr+hjXKtpFSnT2AlH6z1Zz+/
xCDcXV34jj+/+vk4rRcKjDYiBOEa6lx5gyCrLyrd/8+v4cpdqziSp9mU1sPsk61ZIs6b82A99FaE
BJx4jYlEqKBk/98PUsdDqUlWWLufD/785YSNicccd2bN50KXWCuQzEycx/UzR0XYzgHzv3syyhwT
5PpHfv4ub5xxH8aQIYre8R8ypNGtkToq8KqerzA1OMBU6+8MXLTntu1OP79hL0n4oCXGDWtqbz8f
+vn7vu/8EXEZHX9+9fPxJoQGA//FDH7+Ul2Nzh50JMj7//NpHWs8UbSQPTYLpa3cxuMrDb+wHMa+
ugwrmEU7MzXE/GaCaZyKYj2+cAdvTm3ZcwZP8jDglFxcRTgfM8FtDrhZs+1H+Qrn+ZC0Oac+g9VA
lVYvNK8wctdUG8u2Lknq4cLF97F3UrolKNt4Nrq23Uch8SmKRQU1zwsW9KSiTHmg9TKLu2ND+8gm
xI2yVWb+awGFOjodXA7EKzhP21qw/V9yyEFW/LwOklnOlDJk/i839G4q5cbCPqVN+gvS+akBhkTx
fbePpsUHMzIEnSKV1pQhb5Lkyr57XDudJ1WgaPhIDyUDO2SPh359JmeA6hfLYIHDSYb31IvBZoSS
kmgHewJybX0eFSqMF3qPddTv/TB5soR8zPphPzYLPT959GC5YHeEfdchyKyssb0tPpTPEHgUqRCC
yV2IOOE2lH4LIquQz1nxnIqIqb6Plqcuy/hbraLvoNMfVkGnlUmJTkJiy+lx6mfqY0jAm5pefSr6
/GBP5dGPn+c8P/WjyI9KhkfXNaJtLWcyK6yCtbQfvVIfe60/7Vg9eo0aQXF3Z0CKBrdp7oMs2988
zLB52l6L3P6IGo85n5eTwxfeA/690XRjDchorIlul9gL2TuwAX7KJsp8lpxzFEZ/tO/iSAl+OaDb
dD/Lo8l88OlYcjgF7Xi9HRvyTUcJoT0NTyxZ3oRX0xjtvVPy0O3o68HQUnFY7zT3MhnNdK43T9pt
rkn9285pxZvgMoxJoDzdH71UPEBoaoOiiW6l9TsNIdSAmI8Bzns8uCdaRlfur99RAjUh7G5CC9Zm
Ys7vYmze6MrM4cKwIWp6MRAbNQLC9xyE6/KPxxUZ2+sCthhcKp6Tb1VICJKMUkDaYAhWw3c8W6Rw
eQC2FS80OUFODQb9zY7a8bA+VzEnJH9Ah7NJ6QQ1IXj+IRiSfGpTE6RRjI142PRfr5ZiEzVrlLN0
cGcsB7uZgqpMmlNPdVnDHrQdeWzGchWzfY38PO/HpT+ULHaurkAJGuT77LCjdwQFFUN31SJ+Vn1y
sjzisKSRpnmt6LWMd+A1T5bOg2qcaVEpTqy+6DX4qDw7w7/XPEVRsWc9ehkoINkodKm938MBLTS7
wo4jMcCUj6lo2EnDEs1ezbJ9gbm2CkXvKq+TPadffKyd4NipQERkS4lCFwfGbL7pVt4Buu5beziH
ZcEqgJLcFC5a01pXNih+wHuOvb7AHg/FM1/OBW230LMZGOr2qJqG/IuCvNHqm5fWpJLwUXMzPXT1
+D41YUf0ZPo0kzZQvIj4Cea9lw1swqetp3wqORy6/3r9ldP5S2Ns/OhBGqdKUjyEtf0QUSvumcU/
qZvr6Do1Z1taYmnVTIas35o2qXTTRRzvVA36LCR2j0AFiE5aGdv2LLtaTkMdS+XJjYm+d6kcquub
xXtUhn4qRusj1MOBKt3mRIEPa4Hqi8QMzeK1+UotbnkcX0csu6QNqBBd6Q+OvdCz7ZbvGZO2oRDv
p7SizYZHcNVficXmKDfMnrJXdM7mzx0KburOJ5FzH4nnmAzd2jBfVc19aWEpsZYjUAV3WHYLD2jp
kfd/H9lhKVoKzwDAWSMiCjeN3vsrzU83j6kRBRncP3q3qRhvHPXiKv81ZbPLRrd5oj0fCtjT0nSP
PA/Rb2irPGTKvTcTrTz1Aougif4acXrTLZsG32RtqMBnrVevUSCPFRDJEtb1aYcCTGP7m1+4OAG8
5g1ZAr8nOgqN4Pz/nmUEsIEY6SQf5iAR86ciR4OOfgMkSn4HQOKGmkYGMtANaaiCTNN7KV+4qLBK
QFtJU2ezSAPqN13nKKkIKr7zkZgaAE0Xo5/BIR7N4ZdsdRMAnIRS6CVtu/FMZM8S5Zt6pvndgXId
k/Tq+E/1Jj9Idp0walgWLVRAgzprDkM8pIE0k73v+Q8Va8mNFzVvTIUnz2YVa7+vRqQ5Ak7sup7a
QdJj19reLKP68l0u7N69YdF+b+zm77yQMBNLfuzo03BxvB5s86XrsQoUXyotuPD19Acd76GPdpWX
fjHgXfrRO41RunPlyAM7j7wtVdh3D2PQkqd36WU5gWa2cdl8GTW1j43TEYgsuFlm4xMdSV95/mDU
2etk/ue2FRaRoThFsgakY1LA0ex7D30em+xTHjkHl/6HHZ+Bsg9n3td18qnMktR7RHsxgV2f442M
frMsPUpv5kuwgDrptP/odXut0hyTJIxK5ZUXE4eFG4lfsW+9Q6f8JVMuD7HWnoN+39CM/eFPQ4cL
gVdjio0/dWd89pxbMF3TZZJtCtpL4GRccwjihTWxr5qveCvOwJwJ8d/LbIDYovt3RF4KpJJ3B41m
W6TWPZXprwavBohOMups2Ns0f3Za46WySCTEjCx1R7cOtcQV2OR0+Qpr1pz8w049LcOjZ/0RIXu2
hF1P7DAUyfYOHWjeqeKrbnlidlTDVzxawFQxQR3cud7nXgFBRbdHQ/afFGGzOLLnr9HVnKzK/CW0
Wo1yjS7LI2w74N7gWMwy3eCyQko6Wf3j0ni7NLtkSH+miUBnUrJeNsA7m5nlOgypvU4ssXWnYUez
s9wiOJuXsn+bJ/PRFzylvZbvrKt7UM/8xMiKc2+b72PmvuZNSMJPXhhPdtkyPLFSqh6j6JqgBipW
mqG8t8J3ec6Jp2hKX5mQH6yoQcKjKHs71s5t5r1rlaj04DMgjv4DZKqDziAzRcX42MZPmSFSuLVz
IIb8Y6L7cFO6xn4Ku6uHSxyXGXPlyKm46903S/LWKmbWt4u/Yo0L+R6VVJJVOYtpQj5f6NCnlgJw
Oyvbk71Ubwty11RX9XGsqTV32rMTG9zs5XuapllgWsPj4FKgRIaCwQpXUz3TRZDEOqDp5r1eOKd3
8fyp4bDFQ3VeeFxMXcLtMdoNY57ukacvpK+7TT75YgWwE4zCzYvmosa0x3DV2wGnSaq/QGNW8ROh
rhAkGWEDLY4/3bTMljmNnZCUTuj/OEs+U0VD8AIaYY1m2NNqNKi8d4+/gY7hExWhb6Tt5gs26XUJ
sc9H94FmJB59SHNchwgf2cNiklc3VPpVE1MOHTZxvJvm6MWxlrNdV78z4fIOY7dclyQgLP+5MNR3
MU2KcydmBgqjmF3H9I21y7+YWWB94miYJYrTvGC49u3XgiKRsKtOiRoxSODWbg0udhEdikTv0Que
IR8vm3Ih9eYM2VZH6d9latgozt+j/uitITC48EgOLN7J7U5pKm+GY5UB3bDVjvUbvWmSho4Qy8p2
0Qw1VeY/pR0KAv8LIqM52sYjyLA8qOcVX1UW3s6W35Npf8a2+xE27jVt9aUv9dfg1FhkSVnJgcms
r75SybfVjiQ5QLwjjg0CxykzhIXVuOTGcDvm+cW1OPUbuflGe/9uKNOn2Ktwj+UkvJmCp7m8e0uB
yWJdMKuJ048xXHN7FFQ8bjtt99wlON2V3sARvRjJAH8Dt3yX0jlGFUQqhSmQzMfN6MIVhbGqvdI5
OTJnA5dTw2gXL502r8lMbd8Yek9LOz81TV9fnUn8MnhSw5l8jFMus2XIeRZhx+QC/JV29oPRuOBF
YH1M/fAd9v67EvEubeNTOJd/E3vmvU2Jbs+jnZD/xuNmsTNWlpdo9KFXGQO2/4AueZkpd0lBJjC4
THTgGyx8gOjVIW9lykgeQ++B7dIfnLfMTmw1m78IjNvS09epyG+mmN5sa/jiyQot+JhYFnLtQj4V
s4QX4580VH72qYteWzRDZCdRyWKrqpEdRUQlsGEdva74at2MrrIMmZF1gyfovq+yaT+UQN+EvjOo
PufN8u5HzaM/h0eVTRSg6H0+J5qb4HDB57fDUHgV9Wjj0GOSMqzig1TVlx02hzDLjE1qLrtM8uXj
f0Qsb8Gmsks3agfdY9XZ2pPpc1uokvZMKxM2h+wlT02+3ugNe2GK8AarjALXm9nHHDWIDIW5Prkm
6qDjTgiPcEP8VO1qk6iHRHZ0vTtQwA3ABzpcu5Mx5H9FSuVza/n8Z1hqjAuQ+wI5D/TnG9gvjGK8
Isr2CI/lO71SzFscSdCEzomIX0OcCBRSXmLPvjtjcZR1ONB8vTxG2macaEEBidABK8leLslncRmY
T0PP3cPXapcwKGaLw6893WFESGQp5zDb1sFORpDNdNraQTk4FKEg9Y7cen++iYnwaBnH+sYzMolT
IiOO+Wys0fHVceDN0O7ZbHQtec2yFem6UGI/I9G6BDc56Xr9nlENxQYOtW+bT6DA9na6XrFxIje8
mxhk2cIzSj1IQ93RDXg7leOn3Vd/ZKnZqbr2E1063LKXhRVVTfcZnB6lWQmvYee2f7ddpMoiG3BE
AP9kAxBSxFh8ecOXD8CLPjUWbMC/sH+EzpPub2gEh8jv9+AbXlwqGLltGciMlFFyYOSYko6Phhhu
DR6aACDncUSfs3v1KuMug9v7UShnl/h2vieHW22U4JSVIAo6ROc3nV+fatnfk8mxd9b8h8MQ5z0F
RKbCDsAEU8bYHXGoimAwW+6VxWNn0pUdK0DNk0lBdIcLsmV9HqYvzczavZ+eqjLfjfPwB54acz1z
OQcf2K4O2R764ucpeRtQSg+dpR6jLGJlNEIgnM0jrkri1fWzsBA0Z1N9lzFF+h3Rm40TnaNkuWOR
sSi3qRkw6QKro7dkFv/FEx1vg/2d5fAcQxwkE2xIWBxyU/LMQKpEo49tZ6MiVFaRfk2Vow8e9Qx0
nTKfwPvRA24gMV8S4XiHUk8xisvyuSzDdzPjYCm5x6SUMFWr9zicsk+eefuoDV/jGA24aHoKdAfv
jy+HO5yhfcdOv4le+lIU+/U6cUqukWwO4ZuS8OgXlsaiC39Hi3VbOCrmcXMz6KbbUCD2TQFfACie
51jYb8KhOjlL+glKCOIhvghqYjFI4v8b+oq7Sb4E+P94NDdxE3ij/9yVzr/Cze4xt7zNML81ax2k
nZ+XLj4tMHbdqkQn8mgc0/VOg6hZf5OyO+imsXlc3yAyJodhDVNO7P0f733KcjlEN4l6+FXBwT6R
ujzVhpQbR0+/BNUXWfjde7O70QOPFGc8aDKcHIMxLNRm9MWaHWtiVRC4Btvh09Rmxey0s5oCGac9
CmXBCuUD3L645tdnVR8mry6dckx18lHnLgVfxdFYaIMu6bCbImc3NPotH4NQ29/W+myIFKvqMJlv
671zEMu9Cfn3hAJ/Zt1wtAULd+LE/+Wq6mjOFQ72CW5rqM80XfF847S68QYcOEOzplLZlVf/FbN6
ku7ZEAm0+cYMMW1whZt9/UGNkVHHy2EekAnngdmq7yiyiTL126mP7JTfhszq9jmndp94jFVSY1dT
GwKGHdVssoCaxtRAZ0W39/Lx3IHx43YwHbq8e1XRGJBK+gPKldzoa6t2cg7Nk+EV/9yS/W3W/M79
LH3wyKTGawvqwpH+kpTi3nNb5LbP2NXn6vecbaOOOvtwvPeY1Is0uQmFcbjSQMLjodvF4bU2BEZr
RMtDHc4sFysTE0X6SunTMbWymDsiKex8gB2VlzjIzWj4GArBabbuz25EtFH3/xlj81/jw0JJsuqf
40029feBOZr1lkXbycfDETX1oXKLel+znN6muRyOqnQgsWGt8GJQArgs6S/oL+V6WtH1xUybo8qn
B+V6Jx9LmZaqJFmRPsL/2bP8Y702k8St7Hnj1vlVG+m1WubHGTYlF4z+9CjhzEqbuiGHSDd4MqeG
Q2jH6dOcfjGKhhsJe2G9UMbU/2d7Idl159MzvW3TpM8uPezGUCmW+KXFtnfnxMXKB2p4aqSgaEcV
FodpNyOOnezIv1tqfNVeb22oEcxPFHPhjbOgBhUtlpV2wsefSubj9t6Vz5mR8+jjjoWKy/sTtKmJ
ZzgfgPQyQLASd/BBDwBKRvx3hsFuourPZSPLreQWNjIVRhPOX1B4lNFzjA1Sozq4xRh4eG2sdIRs
1nufuek/9yR5iXA/12us2Y+oy855SwrhPwkUrt0sknSXviyxC36xCZMg8vWZ5yO5COmFW6OCHGhE
vEjYhB3QXpQL901Fa6VKv1X36eYhUSYxRXC9vGdktb0vvHvpEiZtyhEE1Jxe6UeYgtTlSET35Orx
leme9f1BzJ53Mqq1yX1HC5x+oLB6V6iWLVhj3aasIj40O58VNcwBQ/GjlVu4Yhj3Ukn3haz0X9mT
0ZyaTm0AoNMUPjbT04JrHqfxX135MxZ0yjgk5+Fl5WvCuR5PtuyOdcU4FeVLuO+wuI7obwhanbWd
0GMsKzyNrcFE5uTv2Nmn2NyZSPzQ2/nPmudxGZ+qDnnPZiDRRX/k4vzP0a9t3346aX7HVoHtjFxb
MCWDflxZLlK54baX3F1+tpwDJym8j2CBLh0+1n1TDFhQwAuqCmKu2RxotVpHCoVb621I1kSyHUgv
wmRWnDrylBtsUa+U+tFt224zTGtt/tGrNgla2zZ3neLFsyb/nW2g4lzKKzZmmohGGb8w34ErFobD
xcsbp69bqv+hfSx98eQ6gocOeTvNDqMcsjebnOVuIDQWcQjridHHaP52Pp+mKGH+zHL8bc7wjLS9
w3rkA//CvWcMRRSw5As8nAcBa4l42yeobHZVHOKIfNK6MGKvtsPW80En6bExYs0BdAy3okexiMxs
ayVKbuO+f6XDRAUgwfOdb9bRNVZ5QOXXS5GHbws+ji2cP38vxfTUC8e4Rjwb49W776fGNVfSu/rc
CHiXLR8y7cz3OQPnADhhPxOZPNrrED85vH8RglziHZ03jpvCrpgRJ4FWZIrDHJuv/pjsRoHrCQ00
DSzpsoZKE+i4CvnAk0gc/iS+SSWT6YS0tQoDvU993pC+piF3VRFF+ihExfEnm54nXBx5PVB+5Jh3
EBV81RNCTFwawLfLJiKcYlo8w4hQKoa0XYccEEBfzDigRm+LFQaGw/17GL7YQJHmiMjPGHiW7RLF
TLQpO/xObtL2sTAipvFl17eeca4T6x++zf7USR+VT3EmmxIiFSLdZg4BvKjyeZNzQZiabEk1l2cO
UleVh95GglLe40XcyRqG9pwWaku/iRlAlT7kdt6dtGddF7sr9xl8aqnCA05U0FJEtKLR/V2PXr0d
2v4UIxtuWgN9p3akF6SdkaMmGcHsh/XBgDZMwbzezqX1GfGN5h8CURx3+p0oz9YaoMMkKZmnNhkp
BSItEkpaDlZbf+G6/6EW7cOl/QU8Z7vYEMkwESEPZS8i8oaj6a+9vzy11zec8D0UTL5hcWlxljYR
2HzKYdOUcgvGTZ9Dy1Bt8H3uuddflMdyx+zn9XDSXNQY3nXVgEFQ/ndh9HdYXOXO96iWd6KH3CQb
JynGbZNjv6Dyk+8IuHgWNJf2kztiwTCKl5Wb4Z58A9/9cDGPHCMuyoZNPGRSnSZ8mtvY87FvKh5U
GfQ+W1G4x+oFyyvWgTypeX9re5/ruT1qRYyv6cTRVpRi0N65yWlT3dSZuaVVhRdaM4QBeHvr8MXO
9vR7nLnjNP8hOUjSTqCabZMNHVUgdt1enBqGHuZ0dztq1GZ3og61aRE0lZN7By+ZfkFKjniNB1ru
XAMtKBH4P7JhNe3Z/EOI2SHRMYDyCqb7LFt4mHBNaGikWZy6SNcFhHKHM/NoEWDMrXlHzX/0XBqf
Vqj+VZ0FjXdxOV8YGGun2XEe6Mq6ziaOBUNPLyGZuWyq5FGYqArOjDXDc63xSIH4J4X/5p7IDSFB
t9gs9dXWOCvjZDGCEH49Xo/4kT4CuVlCQUm98Q1vk7GaJbsxSfIrzZCDWX9JChqO8yY7kCTtAP+Y
O8tzyk3ssesfKIcXPobTiaBagJc9IJ19oZ7q2etRO5U5ccbz3mm3n7dGkSdMcrykg7DolHvqc9/j
bDdFO7mU08aslzuuoU1ms9QIq/A5dhacZRXWdpryiQX1WHQBYdmc/DsjUAaN4mXXHPIZJxJjaGCy
IDyEXvqCtSPAvB+4nsg3VH+8enL0t1054l00lxt2T4C/Cad/aFQ3u7Ze7cF8cdgd0gb4TVQRXFo8
npxaX5bYZnfNM+ZcQKAf+zi/oVf9alrFlm8q6CN2OBlQoJqtYEd9II2JdWsuL46RvMdmiqHK1eek
jP819Agh+LKXdmPK03vze0rmv4bqt6lG7u3LBb4ho549NJQjl7C+hxDwrqqIK4Qk4s5+NV5tGY0H
SoRfjeLTIS9QOZm9tWLsSZmmWzGesL3irkvwWsVvpWiBTFMUx6ibK+oMOtAVVvjujdJn4gapiMt3
dr9iYUyk99PPbgz1JRLi7ziXV9L2FUtz6wgmfQxcqpoDGXrU/ReMMSiEATo5E8ISQ3aWZJKZg7fC
m6etBd8yPxbG7J4kEnkH5HxHlMreKsxPnu/goq7ppl9iat2WSWynigEfXjRI3HLAbMz7oZjwu7kG
WoAcQD9O9gtllBiD6dA5Q4xh7WKEVM2U9AV7zWmK6WdgM1wYvL72YJg73CpkKcOR8a30JwifLrbo
/AA3uppNjknxeHWarN9bDomhzjTI2i5nYZjFkfUJwigZFhTP6rSMyDhVHAIWKdF9lU+zT5gS0GwH
h7CHVxzc9VpVefze9wxkviOy/aAmcc60eXcLqsdH5yiifDpPaJU799HoxjrQ7Ge2C1HLpPY9ZkuK
ZwV8zlrxTrbzwObJYHRD/0CI1DnY3KwF7v60Rp3QhP2HG5PCSzf3jBMJVQkxuwm0L+TdumNeMg0R
UNTExZrHBL4I9EOW7mEEJAPVhahJXe+QJ0gb+LiLIInvTA8OMFfWcngNphGxt7NZH1d/aKc0sDXP
f8aWs5/f4xTohPG+JDZ+NZuv1CJbu3HJojGRbv165BVkN28ZCLp0QbE++pdPZPIgrg4cYUHgYErf
NJWqUOxqvYLDId+m5QAQGHXDXJLjkvR8umhh5upINnZxJ86G6/1u0fVMegiuTmmdwrhsHtyEO7uK
O3JRCHZBneKAskiF9HUW7pTkOW+E6TGu+ppjtXE0LOM5lCGOhkhIwscLQ0a3xnN+fiiI0LAyVwQ1
3GW8sawaOY2S4JHrDz9/5OdnlTVVZwAwmDO5uNff82v3f/8pHGDMoGjJu5L0RDLGTG3bZvLzYxrS
Nm8kiwpUh3PS0cWr8EC1YeoZ2DS51NJl5rmpP+ZicIK49aagVsaLKllo2i0dyfBRcV9Pf0rh+Jdq
vnLn40ghKXLutA4KiaOGokYUvkY2G28itIQBEtPSwnRNhkPylcL0qpPooe488L15e3FXHENXLgGy
Z3NO0+imVD5eJjYFVclApTzniImHYjvjFBPhezOL3Ee48/xAlqCzdWh/O6QvleMmW7cjdClHRUBg
GIiCTG96btigGmvkHa+SJLp04s63HZthgsgj0PxcSXzL665+dqtizecQ3SlviQhwurfBzJnfAqPH
jspk0rzF/B277Xi11Pzp1n58akXPEnRikE0sHBGp0ayZroagW09UVa7NhsltMLz5XpK1ckrbYF2v
KLcy4iGoe41OxcpVR8s3yvvAFaLmfVaHN4pi94srX3oXOAONkc9LMnCqGp2WA6v4T4ZjdDCcWP8v
os6rOW7mCqK/CFXADAbhdXMil0lMLyhSEjHAIGfg1/us7Cq/uBzkT+Quwp2+3adJIKW8G2iRDfvU
wTmEdCfRnzkL+buh4wk+pZjMyQLfTaCriLy6uALC6S60XEa0UV+tXn/B7CtOeJnz079/F3QiYLHq
V8k+VePZU25Ifu8WN/rvv7U9Qp6cRnF3367Uf/+LQ8D/f39INBKLlYJC8e/S/XfV/vuD//+PyRg/
1oAadv+u3f9f4SFxpWyl/GtACu6/F3Z9u9TnnsaEW4TQ3ge9tf/335FOuzjx8mPluBdzRgiOw/xL
LqniZR79JWouW1U6NX3habupk4HiXVPQLlEeTLqwDYGqmi0wialg3/Ak4n3ybJkeVaR4oZAsStg0
KrVl49CSQ9dflYUqzi9cMHaUzVpUVBIMo7VNaIUurUmdRnvWay+dttq/1RFny09VWT0aFouHZcGO
nvXrprjG/TzfxyG5NMWTYKPtEs4sOt5cvM0dhroONE5qpRrL0L0cg08uV0lFu2E064rgyaTdhz8+
Z07GOWiB9FcIvaL2mOWrlhTK1XRSq9h/1oHoDzc/XRCwO6Seht7MuaZWkkzcbJ/y29KmbzTbfcWt
YNwTA2o8ix00oV9hH9Uk7DCFTs3Om/KC/uMnxwr+cisJrivAJOTCzl5PnqiO5FPh+DlNQn25Ccbw
IOjKAWTOKG8xRXqKJSAOAiYuNIpxJLo/UMbOvilnCmMXsGZRvo1lFD1+CvazuJgrKL8OVYo2ntV+
XFiuFAuqc9DK3Sg7lgv4bde1paNVAFVsNfnWDgC4vW/mXZEk5hrOIac06pyiosIzk71kXfE1Z33+
OJoDGhSUCTzHZ2+w/+Z1PTAdkm3xvZSkIprCwD/i0ub8v8ScY71ot0E3F6joDgC8KnB2Vc4ig4hN
cqinQrLRtI9tPw5b3/XuTNEi8UQBk14RbsqBhZw72IwMw3AYKawgqoQJbJ5ZCpSqOfj0foxtwosg
Mnfc/D+Ek3BER+nbtHTLqk4/goVHLRKsF3Ia6kPyD0E5Z0QjePkNBeclcp08c5q0IhtgJ1t2QSek
Rrka7PKxDyXWMXumx4pHFDCvvxFsBtlgGo+H4D6JK3vtNnvH8X55we/ebq/CMKZQYxesuhamd0+q
1JXzMStoak86gByI2C1YSmvv+MR3JlQkzycn3VMQusufp779COy83HNhwvxl0cduAMs9JiisOUn/
7CfyNXU6tfHa5jsynB7ykEvX9oPqHqWZPvCvQE561dlJd4g9xuixvi/n0WwFQs1B6C8efTc2PQEn
PgBMXWwxYoqlzZkKg/jgQy501rEfERwYGXuk7C68Sq8EZ/WtuXIDLCA4GC9zN62Dna9Br4fO1pUn
kwXF6d9/XLBG87P3t1wbixjLEyfocOLkZbM4DZ4LsyxsaLABvm/mfN5WLr3EllH7zEkyAkYjbpiW
n25kFju5jEQHEjpQF7rrNEx6P80lRiocGQRzOTPz5ybLPRA4w9TWLfwwBpNa4oWHDnqL/VNK1GYh
0p2TG3b5JJ/T/VAmd1Pnhxj3EuaaWL27QDd2TQVRMQwtInsOv3swoN4BlxvWZcVIwFOQsCz0iH9/
g9v4kPnZ0Fjz1J2MR4SNw2YfHhof+kxV4fbPGmvjkp8FVBHeSnh8Loohtq4lUaW5C8ajttNpF7Z+
siu4HfZaIhRUL0rFyMwkV22TxtTRleuiIZDRJYrZvxmDo5Pbn30+XJN2GV8yy/owc/Ipwi7iRQjf
JBPVVTGcMAmyBrd0ed803qsw/hMvNbYfbI42me8wmzJ2ciZmuCb0oDf9nL/gXTymuIh/xTHGjHhK
9iiBb26dlYda8Rz3Qk0ubfD9VQF/gVUhoSo36dZpTW5QtyB8RgJy48w5X//0ZDFw+nHUTOtb2C9h
noEhxXEouUtJpEBqnz9JTbFgcUISFE1D2ry8Anw5pXVwGDzPuzVfyU1Ava4JCODO3yrv74FaVGdV
8+sqv38Oy4Q+7mZ8CXXJAcUdql1UeHJPppLzF7wcHmWjvLSAZBCGQJnFfgtVcSoeNd7h2K+udtru
8sWqaEuIf/KC9z1Q2z0jxLMUCu9ACIFGM0JbYftD6VoI4zF5NsNymmQ/bdMlRbbRAhdH2FBETeLK
WoKdV7Xw1idzmlMGE9kokJBkuVisvrAESfkpwi8BSYSHUPNaxyk2XcUqmg5Br1U1aSegIlbQO2dj
carMzBCTUd3MGd42sDqklfw0OSg5fDgtORlLTuy8sxzyh/sSGFPckL4vYWufnSrqIP09FaJZsJUM
j/mgnFVm2fgK5o7QDoN+Z4DHzhxbFIQ/XoPOrom8B+3W6OtQ6bwl/Uu4D+taQpQhGLauHB9FZX3J
NN4I8tdzq+81IGV7bkE5OBw7XLf/RfTVWzyWTSWWRDP8LEX4nozdfZy2x5qS9LBozvXS3fspN1ZP
UIKUEPAGrO3s4Th/gON7JMTdrF3fzCupyh8hDn3YniJh7lMFimdhKbDpYyD1c3mXR53YzMsm9Aa9
SW6OTWA8lMIt+0BWDKklpi7Vi+diXh4jKC5p/rWwsCyk1+xkhF83giadXk0YDRu0uYuJ0RV0RZI+
ILG7LoW/5ZULqqF3NyaYvxdRXqckOhdaZNt+8Klbse/taG4PuTVf8aYCOtPVyhqHi08YmimedRxs
jBTjUBxwmKJK00NZnATYioRgohuqR06cVu/wccz1u8wHBCltLvWYvSKQ3vLJ3mtqVfG27RuKlphT
S5fg1tySfk37x8wOgF2SCy9SPkitxtciI5cUZOYXaa5LnljTNurn3+CrPhwhLmPKbtNKnaeYFfWG
hrx3VYNqEaB8ptbeaUu1YHote+UMVHgYI3YTOHkea+gYhrgkuwdIDc7BUF61jvL7ovNyEIbxHeLf
a8J0kVCdCQ+tv9rlNpjdm/0rW4vG/NIob2tkk0tR3BKVQ7Mpy/41RzQnES9XZKrvTRtvQxKlsqne
sUOzuuDBvUWh3A3G08fRcdg3ZwdRsqzAAt97rOEiw3pw8Jp7cg1/GStrAtNjxqYTqbhQDpkTWGC9
5O9WvRzYc6VX7PVNxLwk+IPrmCm/ogypcMVv1ZBmL3n4Dn0H1zyO5KqDRvrPAIVU6Sb3U4pvEfsS
OKgWC51uRud+ZgNsOfraDD0xIuyI2wVCOzBEZ5emtwxOU8TbeKpzcgSO3hKhJ7HHo4S5ziGiSyUB
apTJV4aWa5T+dlO2tnv0WK6nNmfCpWSOw/LC48N2HqRu5Dmpk35XBBT12NLxeZIvNjt8VnmFdsg+
Fwlc6pZXToBmQ7plG4+4KCzc7FlwDMoex6XKmM8dcc/7EQtDhIvAQvhCheF2SmjUmkoLZ0/yOtk4
Ra2GhA/T8mr0eXyGpAlFW1+r8moXU7KN3BxvXxriwkJydtrDHGp+h8J5iG2cmP4QsVDw2eS7TMAh
zOmun4O1N5H8AHnJpbGU6362/lZIQduKTr661j41FGzGcx4OGyiQ744/PfepeyhvNIy65TEsYvEz
5tnPGDflN2DxZDWX1n1plRPLlNPcpuk6zD5hOjCwszFYdSRZ+3zLWheFHW8lp6N14tn2uWqXatun
w4ZlMcZM97kLY3nqOdWmY4SKFLlrlWfeOmMZljj442YwfPjaV+0E6Mge/z05/G3iO1cl+GSLOdm0
wr9MvkSgz0Y8uTPnM1gCDPJJULLyRelhtcxpudH+trayd5ktx6FCDCa5wQHrn4NQ67cFNsF+8qyL
CEV6TLqf1PW8M1Zx56jL4DGqonQXdKRs9Jjvgsk5EpqJtotTmQ0eADC+c7nBjoARwMqgP8rnOszo
Fy7NTtrxt9TiuS4nxjk82c8qBwXlNBbu2380oTo0LK4NdmSZs4jhduhK09xPU3qXcBoqpT9R2ufS
7edABmDXMy/JxXMsLqswwPEUzJB+HPVazjZQt8S11qYh9RolFlpRfx/FQ7rLJ4mJvgmwqB5Ie3KK
5C9c54Os12GDwTv6Vd+A1q1lvVKYmK9QlF+L6GbdwMWSsSYEvDHc1pq7IgtxkrCRxsXUcOxLNdu8
duMxlW5KXv/MpQk/4e2vAgh0mLnRKE68OLLi/SCa6NAZ9aPyl0lYrAggKTZolsj7hPI58YVx+YIg
8u4XMKzi20kL3N/aqHcR2zQQMoDXutoa2BRrwXltJTJHrqFffsgOtyFtCzuHL7odPMwUSf8NeA7O
ZLtJU1hKU1TjOuQQZDfdw5Inx7x1nxOrenMC7eIV0ljXU5QgKvpc4g8Cet1Su7uU44xH+wsRB4wb
HGK7zYyJ5JTGPMwLFrlzxXo5KD4Kw4cdwuWxm0sKA2Hx8w/bprm3HTBCcWpj9NBvNk7mk5XsG6il
AFhCmD15dVTyR/bs/LOShVMpPe7TpSZSWU0bkAiHMcfy4XqRi/JJPKAM7QeXDAIu4vyhbwK9GTp5
bor0SXvzI4Sop5Ks5kpZ7XuecCaYMIp27mlORLxzbLHqJWSuBKiQdyup6Nzn27SUTrSAxgUJvdhK
u20QYqKuIufUFvu2dup1k9fnjnpdqkffWx4Uka9IsCfgnxp/22tI9oksWYYhKfZJ9tb0vM8s4TIh
DxykfRDbvHeoV/nK9D+Jy4QYFPJPih3+1OFwh4GN/HYXqkNUv3LJb8rFLs+c0AJOjzEkFGzQFm0x
kf5VZchnt4Qg43z/TGXu3e3noYWbE28wnDjbQa0vCoC2WJqTjsGDa/YzHq2/mAo3mMW9vSXUh8YI
e2imyAcPhQrIjIweMB5MHYbraXoucVXuezMSdzHle4Zpzq2YDmfGcMKxXrrr6+BWCkB1ic7bjTuT
fXGG9FFW1SdGkKCpvmaf4OMARURXl9LFDGwkESjDbdXhJ3ei/ZzoaudYSqzqMYk3FSSAMJSnMXEe
WLHBBlyQ2AnKEywNmhLLP+yIiVGqaxHR1eShKvuocnm6mxyPVROR2Votf10qdA4dIbrBn/Yk6f+6
wnrVWjBdDREziRhAQrj5mx6fjRhJ9jU6x3nTbB0qc9bw8/76ihVqDfofe/vrJHq4I2PzXWj3PNT5
75RMG6abndNMZCXrNdWB9Mzw8zap/3aDcZG2EDxe80XAKwsHDK8LXlzOcGzm602jnrIBHkPYUECW
UbOCEFPfNCW2tqAR10M6ZkdkTd7nEY7ShpUaSzu9iwzaGUDYRwqWcNFV0YeJWuLgxcxBmtgJcXOk
hJSYA9cS1xxmmqn5pJvEYb8ev5WI0GsgjncOJrOtngl14IdghTbhMJ2tcWd39VOQsl0cQOyw20uq
FRb8P2Eak15u4gtksZ8miO8NpVKE0DE0LQDLdnpgxdBMaqNky0rQKhcCUvkmKdRvDHLtblYBzcZ7
q15IYbtdtbPjy79LeBqGX5XsL6nFY74afKQ3dOWe5c2Y41S7xZ0qxi0CNPX00JJ3CixOW/VYnIpQ
/2oK53cvIwy/JZG9HkMySUqOSn5tbaSNm8wiH80mtnpkTjwVpDjpYpMbuCPfSaxvfk+Xp/p37pP5
mgf+Ymk4hqsUT07nFWyAzDYvO3OvZ9b+ceGXa48e1qTGxxfy6GmzLCODSQLNzpNinUVP1kInOsdk
3L0kvXFJ/iC/tOvcGYnO5WA9KrwlVB5jqEMSsUbF4SzEZd0t891CKOKQTR9D7j4skYzW8Rjpner9
MytfLLie97xMnLZGZgkO3+UBHWE7dBx3XXanWNigFE+f7ojJRFsw+VT9aPnG33IpuVsYSsumzcpx
1aXl/ZhN72Nxy3PhI7NktUUSrbcOROCNDjhdi0reCw5Jve0X10laDSSfzTj8jKX3WIv5xZbymET+
LwXuPndtmHjByQjrHBPq2anOlStj1oEJE0ZVsW5GiKPAQbFl9TLeyWH6HbQBWcAfexIvk0xemM/5
dWV86hfz1XQ8HGqrewmH7hj3iG2h/70EUGTHovxWdEHnQbgwwfOZto14zR2+29awQm6JTR4wKxI3
RvuKUD6HBkKZbbWbvIf8zkRci6MjeLN5C9Ojqia1ay3FN0XE0QvUVzYO9r4CUInpgLog/4GAxMUB
17xNRo5DCQaRMTcO0ITyjg9SXebaQsXhHLl3c7KAuEzHiGReNcNmtYhonpRO/vhS/sm0vezRYcQm
9YHVTNZT73iAustarmOBF9OPSPX5NKRbJraPnk1CIsv671BgUYxKfiKkaOTu5beYSDvzAoESp6Kd
mGZNMJTgnDXZh3Qgx02qOt9wGOLnCa1rEaU2Y91inlovNy8WnZf+PALOOI6j7Z1RM7jp1gMz9iUq
q89g7rtjoor5wcFJFekw22Y6/O3Fn0Mt2ZqsFDnbYzbiK25HEGaO764Xb/wJvV1bVFhPrfyE3Qul
bZb5GpWD4Fm00EYTRi/REtAAMj1IJ0+fZcn5KKoJtS95xlcDIgNxwC62wQA8Rhv6ZSt0/IwADafj
t1jHeFL81hxV5rJKnHTOWMuBBTOTs1UhMmbcLj8x4Y8unilMW/MOw4ujFFNyy9KliTj0B+kXeAZ9
dDJECeLlBkCR7xG3KsUZHiiMHq+m6C+qn4XDTV7k4lwWFZ0ViMtLUN83kCwjjzG9fQWyzytLw40V
iumaVRBkL59kqPxYkjzC0gUzwy4RlloRnFmX24fCbs9Rmxd3YYTTZi5ttSksJLvR9NWJEtI1hGic
O5KBFmTJus7J0/p5hnI4vHlT8BKqGpIVNW/EiJJvOxpJLQ0FFACuqqDJMSu1Mt5PFZ7MMD6Nk19S
mlLuTV3fwnzyBxMgx0CWnZCWY+hKt6B4PL4HOY4Lurkx5Vc1h1W/Ba17s4A4GU+JejdxpLzoVDqH
Zd2oIr0YYb8GGOtWfpUnvEVEt/GK9DAYP990soA92Km3+V/qKC7J4bPgXFycOcQtQTNzsEJlt7ee
H6IktvVhyonLlD6D6Uzi086w4PvjFi+yIm6evhDb5tjckE2qiyOohKcqhOURtwDSAM69OXJkro8Q
19nHY5LJg271U6OT4eKaCP9EIVucjIOcDKkb5G5YJZE+9kPlbWBY4/mrs3MAq/TQ4vbBpq1ziJHi
0vY6B/DaJoBz5Z6tDrPk1HP2f81L+CQQ7U9FgapkejiLpLRR427YgiXK1pNOg5WdRR/SGvk+q+Aj
DslZdHmjyeVHCwKG/alL4W6CobhLGv8M2s5Dj0dSYXbuXgyGwWdltmPiomU2bFPDkoMzZsMfYeHY
5IXN6J7miuB6lHzMVLCl9vBYDvIi6uWMU+JjyCRNarkCRc2bCVcxD6YWZ6ch1w5I7Wnp53EftUc3
1TiNho/Zx6XiBtG4VSytlMVHZOqKvtPF77dxPD8qtw7WIyEABOBD3XQkTNTwiq/+9wJgnBMDeVzf
QsFj6cdQkMhd18vgRCtNxro1uQRxS66C102ROAavW3hiCertC/rEoji1t2lgWBYYiEMt0/LZTMU7
kJ+tgz3riAHj5DfKfxyGl2mguD034QOme2DaHcy+cG73RdIXV9aDd23ZvEcRikjZmnybd8tLUBH2
Who1rxCH2K5Pk3d0Z8YITMiHBPPN+rYvxlqt+jSAZzpB/Ijx6lH+eze0hAekLtcUMZsz2IVvPyzn
0+CKeS0sfMmMb7ScFFpt5j4QLIvqQ9sk+tKk8zn2rOmUeqAkpcW2Rin7IHrCKFVpwT8PcYbFYXrO
y7mlaIIrEXunsw7dmnRKgYfBzvZsYZ66cXnn0poOTuqc4kYUe9lxiMjd1LnrJCsJjZN5ZXzW+3Bo
fnc1zlhbMjgUxZODaelEtC87YNQELiZui8oYzCCSmowFw0syILXNSwu7A3yG8cVrC7e1d2EpwGVr
2TAyedQY6ophIowHy4sTt0w2Qwb7S7k3hxpWvAQNBuLOrQIgsIlH1qyh5+TGderXQcPKt8IF7VNy
KmdLs6TJ3bM7fo8pKX+DeMdW033Mmvagc/6JbnsXuPQ2sb5MuRgwngw+VgkfBfbQ4QveYmDfMftU
56om9RNG5j13Jy5jSVEwJIhkl3CuREaZTnmMVD9ibuLJ/BF0y0elvHafd8GPBcAJ7rNb7lLHP+uc
1zX7sw2MN1jYOZlM9V0lBGOCEJxsUevL6No0/aJKgMeAituzOMN16qPbuUu+mww/K3Au/77IoKlN
afPYoEETQBDI7sNyO0lo3Af4eR/1CLU/7DzaQEv3nDXIv/iwOWn2EI8JQ9HLkeSn2k/lmfIfqVLQ
GJ35LdNZX4WHAt3lyDw189SmnXlot7SS78OiImhX8VniEPPO1RjeZDD6fqAwQVA0LlLkvK+8As8r
5HIehtjy0pZWmjg5tnGnf6cek3iv7vsodoG4hOcltnER+8WNdwd1PKIxMBSzXqUdmTZWHSTHmJ9R
+4S3+xN2WKUJ5sHFx8hpG95MbDrLtP7qwsDQfo7x3MfPKfs92wZEjk7+ltUOrPqCimE+Ykd8zoOt
GZ9q1rSaREARHKxleDQpRPbWFx+z3S/bOuKZToZ1pxgEySagWpjJ/QjJvNGNEL/WfQ3S2OmfGF2B
naQ36NJIEVDE/TUOhvHFiBe+bY+PITzzgl27S1TDVuelOpNc60UJcSkBp02gddOFlBikHr4AP2Tq
9lpYAD1vAUGWedsa+VJqLm41CGhMAzi9GcBa7YLcBIv3DdvqYba8n9nNrVPrmxTKDT9TRp87R0Ct
LsoJPr0yOTT1EG21SsXaQkCeuUY2qtQ3ZajOd0PVfiezvZG3w282crRolX6p25CORYWPiXllhwGq
Qy21HDahzmaytNwlBH+xNVnwFdhvV2A7LnPQf1uglYhBeht/AKXTxv0hmng6JtgX25ZVblhYP31X
3WkY+Xu8tde4lNOmn0JYi0X+EABfg51I3xSH5XCaxSY2NXXItEiwpanDvUOoLGm6lJOs/rNgpeln
e7yaJFjXqal36BnfQRSU60Rwxm06FCmZpRKr4c70pKFJdvUnA7OG4ahjFVUP3z7VUefGlQ9z4I1r
wFFbwiS8ZSxuP04M37T1nhoHggZpExsodg+FUmekxHt7L+K52KXCO0Mhu5YRwMM87OHSwU0Igm4v
RiXWeQQqAp4qmLe+5VNMs5dq8cotz+HHrrSuN7utF/OWdEeEwsmL/6LD5h2sDUf9GouGUZRlVjGG
+qRQQKnDZptI/tfBAtHNaAQjoX23fkhQng8Fz/xFBX8cPIFg3Pw9PVCY8UIg7XmEe5hFMGEOH8Cm
T0NEbI/nUtEizOYXPN6Czd+Eb7NWyYXfYSToHKTcSJs0kf4xnbFAuQnYBC+/s8EJH0gbPPSRZ59z
EfzCNEuIwx25DxHA3PRkSnkhSsnpmL6/eigx88es8UP/0uXVZXRcbzOAfySYRtLWqwq4Bqg4pZ/P
fAjOvQrZYZKanyJOJil137UaTjVOxjC9HSnj3r6vlhjluRy/ErADr8pw2MkFBGlNcchERHUT4KK1
x5JsqmqnLfztW1yLIZ+bfd2Q+0f28G5SFKQ3aNw8BG/mygbPi2ZAZ8drX28E1jNaabiqIwwBKW+6
fRhO26kJ3sfJTFuO849xzSAZRs3TpJovjstQn4TPfF/dBxYAHt2WL0Ho84WmpG30s1OUOA8texcC
SuDLRXsvaDBwBywcPv0BrsMXnPf1dcHJvWk1Gju2z+fC9rkj3ekHZg4VhAstw4qUB+b3m/sCE1ta
7Wp6sWTKSquV0Bi6/s5ZBpA9QMOcJH4JnfDOcwL/MGj/EI7L8wACFdU+IEur2z8tznfEoMbZGVjU
pp8+U44gd6mfIh0z3x17VR1BJF0xSI/bsQrAl8NVqBMea0veXhArxpUOl2tduemmWdyfcCpfoltw
GV0gv0F4rq2tvpthWjtz9jb25sNX2lvpSx7xjQRW8tOLmWjOrQPete4abb3a4/KLKKzZTdNtQC8R
5F2NDSMWT2KGAZSo6g+w+4CNUr/trOaBqQQ67i242bbjpff4ArA7vvk1h1xnOLpsi1BOuBjfJj0c
xGjUes5wzbN5phKeH2YIGiYERcEyHR12bK41YHSrsp9QuxqP3aw/HqdMUFup5z3hdTYp1OCifp6n
6lM4ut1TP+euqf0cVlFBkKSWsjoPqGERX+8W4O23Dn257jsiTNM48GDn1a6bEF8QtPetCFoYjyy/
WNt+ZXySrVFvTb2zNQKBGxAt7QoA5mVFPKA0RBeXpuKgMQDnzh+qwfrprMzezpXdHUpX/+o8rz9j
+kHJjc6Wr7ZWErIJndVIbLx+JJxJQ0ZDHGff3ViO4+2zYJ73qRYKYmWOi+8SkCfX5AjK5PGR0AGK
SZTU3THi/bJKM+jLjlHoSHGzK2/tR9kMQiJlGx3HgkNHdpXOsONO8LHU2vRguPZVDwsPscak+5u+
G7SK08j3lGHuXghbr6J75ctu7yI5cHR2lkNntU+Y/Xl59RGOgZkGGcDC66jxIcsxN3qCF9/U9ues
jR3aats/Y75cVT1rTgHvRlflXSjw/1vZQ6jMPYsOyll5LeFmfXGGAK3ZvncjNgiGPvhdRveLLC8t
qa8lFXvDSWZIKyxssloXDK6WTyZb9t7J1+3TAGy1jgA8eH31y5TDW9bIZee4+Hyt6rXyMJrJ7NOa
gLm41Vvno0MvU3+ADGmHEOcqF+GurEL8YOVhSTv8VpR5I3NMk9kG07XNFsppQY13jg+xVCOA3wKi
adQRHk30S4BDhEw0tiLkC56lX0h1nM6nqePozjuwCIA8B+yzrEvfOz9e2G8BLuZIWNVL6nPBsxXe
Ioj9DjzyQRi08zJ6t25IMtPOx1kM9LKM9KAQZ8YfF/GLh27ibkgvnbG2zE7R4b3T23Gq34oZokWe
DW94dqCSRXt8pQfDH2Gi7eFBUVPEChQnv/F8tmlZ5W3DnjdAlHLNZY5Z+LFZBgtP8sfKeNe0WG59
dYUqsOmCvVOFly4BymYFzuUT33m5FgFtNHFtyM8sXNnFzQFBsoPnRPNZYkdPSJ6sWULi7Iz6B1OE
j8Ek7INTfETRREm89eyxqqoyVHxjqm8p04kjM96BcXLSdd8q5o9h/OqLiVnGm596li+mCgmymOmv
8PsnGz/R4Nik6ZOkuh9HvmWHE8/a99UPnjQ4CKiLhalhYzjxneMNxbZI/Qe6GRQyiH0yQQxXkLQQ
YrDkBo0Lb16n5NBgU57mvGSKjNyT64X7bAFJbrANsI77gWn10UbRBS2WEwxOloUDDwRMQoMcTJYI
ga2LLtRyvdnGtfa+3XwL1+zoJNp44XPQT+Xaz4tf4y0kq1TB3eaV+ykiN2zaP5nHTTrQXgYG4K1w
n6akPFkMHSuxOJ92krjHRhoqJgR6riKc69avhITpZKrpSivCYjNQDobUIVaJdVYS7wWayludgqKv
u4IH1ncbI4JDRr/a5mlYeH4kBFRXVjmTvx/AJGrMI4n+kGn36pX1pqSa2xS8uH0mu1U60c6VBAjx
w9VKzn4+CUadOTuU9h2Yl6uu1Mc0txRkqoYMaPlSTuqbHMCX5TDSZcSZAc4B1G9vX2raxy+xE8I0
2umSswbAha+szBLgXQ2RxiR/EQOtIS2xpXR2nGs8xAe/wHjepORU5I2UUhXEMhTxoy6OX3RJiGx2
faRzAHtsrl+EQzmaMFRGpHgqFq/4Re7v9vG829xwx9H4iGXLLRJSo4t30V0ZmJ9u6MS2d6OYW1vt
yjcrxeBjJT0bOojjg4BZXTFzBNidikX+UUhBNG2SlHDyjxjqvKWtP70cT/QZDbhz0c/JFG+jKrkP
PRabi78CR+3/+w7BoT1o1Y3n7mOYGsXTGS0dRRH7kXkI5uypNTaiATZ5UZut7NB5spw2LGe5z3hG
r2fdHZ3B+YWMiPgkl0ulhr2O0Bn9gGUkjhonXzaCJc2qjodykzkIjzGXQtkTiPe9O1UPDAhTw2ml
vgrKCDMXTwSfXeqe2rraeVi4+5xlEPs2TMbdxOrD/l6iv0B/GI/CriYl8Ad4wYukOGjXNNURw+I6
GV0gYd4hXzI0AF3fUwpBzNxpHqX2jjfVIfHg6BeMmHXf37Mq40LrGTZ0/tfv3Lu5u/VfFP0x4Hwq
g7Vr13ctrvAyFhSAdf5h7O+d0bufF7lvLIYVkAUrSuEwz7Q0ilTlfemV19yZSZJGQPKH6GExHgcb
PLEYlGFlK3nSN43Q7w6Dj0dPOFSPJDdrUlHzTfuO+DtrrJ3CJ1hrtlOefHjZcoX8sW09rK5OWHGb
QLysOb2wU/JWQ8f5QrEbcQyzCmAIXo0Su173lthY/hpJ8oHA5EriCyTqOT5lcMULFyjb7SaMrOVq
2XRfIaPYUX8CQhziG5sOPYu6LBZX5qSBd/qoiFyFlzriPltu/ooEkdet8StgI3JiceK4fYUNB3yv
f25CxibU+D9jU3XbRbK/bJHxt8brtp09XwOBsW5KOSeRQVpHMv4zOPQrLNM6gS2S4F8SM/4mlqD/
4erMmhpXwmX7ixRRmqVXPNsYMGCmFwVDo9JcUmn+9WeJfeOeiPNC7O5mNzS2asgvc+U9HJeVrunL
6McODu9Djy2U2hOTGwd4CScRjLrnX3s2CuZZU7Yuqo4Cp7b8SB2XHnPrSzbRNYpOnKOoDA5BHdJc
ZAuEOMDpc2GedMYPwJGPo/DZkw0crpGwr1PUH8zqt+f1YGbDqmfMxUdu6X2nFmO0NztbRHqGo3HS
Y7jOqHDp2rOtLdotPFBbmRy/+UrM+ul3DBlEDGlvH2uHcopOxXtqu1YUVg+b3uarZkqvaBGJ913H
q+NXXCFVdBoWKxQhTBwKNLzTJrUzEWkpLDybS3BXoIRZaQbmLQgvoueIVsefsuOQSH8gLQ+e/YvJ
f++pGHsbX8AIIfF0NsD2pW4AbJQJnSHR4BNcAkMTqSc3Q1oyrR0oAzO3gc42YOczxyXdIr0TpY8v
S0qrlqfqr7+rDg9REuotKAJGxlnFSBc/3x67z63R0JNjB+aVJOO4TQnGThEFRbmSD+MYmquymzm3
05C3iobia0CrWscFehm1mGuzWVxdC8DYgDNxo0181kKpN/Ic4hgwSxEjpWIdR9WN08nyjPY/25St
aF19KDFYB+YvEosWKAEc4RPzCC+ncrfxjoUU+txauj3S7bXzMcWerQi+QanFEiRZ/jSHZLha3rT7
XiflURt1efzvv945QMtjz+0DOg2/+/eB76RFv7e9tTIUmLcX3tjcxWYP2l9uvFSlkb939NyCG66M
RyMiG9nTqH32fapoZtUw3EBXHZQ3sQGwfy4x38eB8dMqy6XxJrR+iw07/iWug0A+xyQ8s+xiaXBY
QtsEhjlGOnmbvZRcytZp2HQPom6LXcw/C92JdzgknYh/buruKEyEwpCYjAdaRJC5Ti1sbdZ4ClT7
/z6kWTae/n4v7k+MIYPj35+lVfBUYWbf/Z9P//tDtyuDo2xu//dvCdjWT8SpiYtPoSaj17LwYW8o
GY6eOM3DJPv/H8zOAzETlHvHzu1T3wfWfx+85Zc6z3K8otz3UGRfi4GKrL/f//vceIgDtPYgfJO9
snBhdZepIdlo2A+hwRQlUtMhgJ2w60pgi+BCR17SGbiVDri4QTSU3IvY+gs4uREdCKbF8H6e3WNS
596xFdZX6PDOS3CoHCUXVox+cDqPVYNClpMdWSs6i13wUxS6YKdfIgT0nJXHv/8y/0sUhGsfUNMe
+JQ+StPWx4l8wfHvl0XT5nvkWSBjhT4Oy2fUIWu3P9P/lfp6ZE+WjCuqjO1ixLcSROTsckaPk3eZ
IjIdWMgkeSRLnwb9S/F9dJrbdnmGKAGz+UbC6lxXGvZdkIB5hl0BnUjretMTaCWP1BnHWUgDpKu2
jeN/H5Z5f2sl4gaafnQshtz470Mda0SCosN0StAJfY/JzN+nZMuniMWyNdPHG9ouZG5SkByM/ux6
K2A1cld002FGbjm6FLRXo12dygEKY9fdGuJXCbM5JoXBkM7DvGWO/hGXHHtvizc9MuPmVrPOHkqj
3FbE/o+43FATGJ5X0ye54n47yb+qlRZ/y2wyzglvGL1IpiVoBsYYspOk+dkUAZPjAzjshMwJvQcR
gR4vsvhJeyf0tAEUP9hPr6/XjmfaazVkRCl9FFNhzs9Ia3hUXf3JOVecKbQKNcK7HOUHK0WwQlcK
TwlXpFjhWx3VBDbFpjBCgRSikSJZZYOLFRs/8tpxvCUhQg+utjaOAMmhcuAS5tQgXDTiZmwpRdcu
Ihzz/ZNf1clJUIe8kvhyzGBVNRW7Yw0ldKFPBtj3sJMSIe/yJ7p1jXkhcHrjVpkd1wHK+ZByg2HF
t0jRxr8qCsuDNwC9Vvi3nIaKtaq9Ii/dch4B2Q2bJsKGupY0WcKZnsdNFV2T0H1Pi2hflfVbbZ9q
6jlGL4NWRf1GycWOq7qxhVN206f/ZMQVDhJjyWUXNkT4UQ71vlXucVTEKuySgNfoRLcF0PZYJ9Zt
YaTMj8LooHQJcIhMZffMOtcLhK5ueOhs64dJZbfmJL9jgCx5VstuBUnk6ptw54nS8B0yclANvZMx
J8+GwVMd+GuzLOnBbp/COPwE2p1t/Dq5RyOJybS8F0kQ0W+XrJQB5rIddmFWdEsf2S7hVceG4F5c
7O6yio9VG95Jmz5ZDIWcFqp12A/wgCtCdar11o3ML7Xd3gW9/StZ4tDrQdaJBOUKKjeV7mKP3VPB
Eg8qr1zFYfE4lb27a6tpq93kUXuLIF0Em8SOzumorLUVHNko7rpaPxlV2N9YGsRdYV0IOLxYnvsU
LIVzSxcAGiEHRNKDPalltlF8kQaVIZK28zmG46cgCBMT2wzBV85lEoqKo4pXb2k9xyTtI3HKkljW
1PaQIKPfKgQh61gMjDgV5cGbKurX0EhfgXJhSaTal0NDa9pPEF/Z6fLvlNeRsZT9hhMcoW3ggG9B
K74ZLdj3oxNc0oG/rGwxNtk9fCHYxcYmW3bNURGAt10EN7wQOi4uyu+/OXTbN+LVzGws5NRZxoPI
dhlaRCTATEwpW2xP+Y2Tf1fMkLJM/g6zDA9FpbetET3PFVTewtl0jGDPxAsqKHCHvC73fuu/UofG
1CDmcqEjjikTYmAw/HTpTNFDiDwZVfcmTEhc2+QckujCxKfmokKevTIYwntkaAygShzgTJumRPdQ
x9jtmyK6i6yWulv8jTvbYU4QMDxLYYz1EkzAmHrMFA2m0jjpGDIaTf9OLxbvAWvllQ6MscTZFEN6
j3kfhKn4FC0omTa0vmWC7avBZAcuZGbA6TpvIRWoSDTgWykX3jhl9ePYnbER9GMrj5UJIFMBq6t8
t0QHCdc7Nl0F6rLgrtnYj8S3cUDm8KMdzntZO22DgAhiMPdf+NJvMa8PS5koiSjgi3kRu0AIQbto
XMh14cIgnvV3N4tvJhjxRrYhWg/DPqbMnLInLnOMT1eMxPmPnqGFJbVc2UX81sCw7UZqE5XlYBYs
pvep9x4dVFouJ8WxT3FMhlHBAWgIMSKOOT7kuf2uKp0fBz+6a7iWRyRVD1HRgviZw03G38YAbP4o
R6TrYi4GZL/gguMQpt+g7kmFDus8LL8sdk9eBn6gjcm5xzXZKTLx4gUzaTXffJG13og2vmtD9dyb
hrfNqtvBDuNd10DRwXi1STzN1QJjW9Pt5qpC71XMLxGpk2RktmgdHAIzTqwfvelJdO3Jy7Mf3H24
bgrMnu1wZUZwKFOoGaP5kNdTs0oWRKZT+DRIzvbe7qtPHwqE58bbyd7H1nAu2zl+gIgP8M/yAQ8h
HcHDJ3dFYS3HOOk493bMKEEFmzFOj3W51GGP0T4zg3GbhTgDioH5LEA0GsLghUJ8Pc8aHldbgizw
hhoHja9XuYUlcU7nox9hNFQJkA1BDGqQyQsmU8hNU5QecWHshbYuOrsHINVcCTCPT0A3wOYEM6s1
pJFqkBKjPK2h4INs4ZZb4BHAX1txNnGkcreDgF3n9aVMwuI+VFw07baBptatqcChW30KA4afZX/o
KxZ1X8U0iJO7JrUV3v99aD4YdvirluR0HVbm7dxLjNU18Bs7VOI+tWPcroFEziIZX0XdY/RJ3vjU
5pTRuIXLj26O0JR4MYtYrFL7CYsDU5mcs2DU+rclZ4lomfXTaoJnPy2HlUlvAkEOzoOmQRozAmIw
Dh9x4oy3jVKgJxsmNPzYdgW5bXwbuFPwDTD9yp+Buolb8ONMfNNhj84JoMGJaKzvbwcO9nB6LQ5i
9rRtKJEL+BacSqADlIiWjlV2D7nUuDmjjofLTDe9N3UPf7/vxzTGKKtF9gu7BzLZei09TEy5JFIS
Uxi/jYx7ANrJw1QG8jIsHxCjb2VNJ7rVeMHdctgopzK5GDFpSTYwzlLLL9XygSt7w/SZXuKxp1TZ
msJq+/ennZlF65Zuay6GfB6PN9agaNSolV586lV+CWdsDi5FtF7CpQkZz0MDmxIe0Rydm+M2DpLU
80IeVPNQRNaxlv21i33KT8gLrRloPLo8E3trGo3Fd+Pj5UjXwVyjk7T0LbC+XKMKBCRJKlibTfzS
LH7xbvAoKV0zUAjumqrC+pbIY3htIL9zwnLeVE/cPCyWZhA3uDXVPw0dahORUVoziRiulgWt1jGe
/34x0MkyMideNSqr96kwx2sDyTTEe/L096u8jbf+6EY76WA6bDJ/xEHvSHws7l0aBva9nFV5VY7x
z62L5vz3q7kLLTq+lNzZlnx0nL668lSwogr0oEam1dWyJwfnVT/u/v5UjNNqFoO/9o0qgcYdVFfe
Lf2uwpiJ/02pq4iC5JBMnr1YrElAehx/XGyex8yEQALhW12LYJx4VzAOmVIfViEuwxedpfWpjzVx
kSE4M53K7rleghmX2Z3IGpfohbm1Atz3mctGO3JzMm3W9pEz0Lfn4UU7dXlZfQDsOQJbZQhSlNm9
W87RZspDhAFnONWtP93WTWdDBwloYpmbd5AthCQTb1UPtBSUVHzue3cy8Km1z0aVGw8VD6zNZ9eR
EbzkFRiljNvVQIBgzxUPrCEl9TctVVgM5KenwqZmNRpe4ZbjFgxSzl289/Hk7CYSCYyk0PdgypCt
sb91PnQbIhBc6xbHQsxIf6di36ZLFWMFCFkMunHOAAF7S+2E9aGNg23bJhusjBbScBRvEsm51Qc8
MOn+oVSM87UdRBsWUlp17ypZvlpW5iCNBE9MMjkIlja7iQk1A0ZBtcMqf87msVlTE3iRPrFPQf1i
sfRJWvXwk1HaPDDQ65uUx7KVy8ETcmbJ/S70iY2yp0bQDTm0sG1Vv9E83dPr7myowHgB/4fxFndk
Gbmct6LFIGySRtdj+5bZ7ZOheHPXUMPoeJO3vX8XOTXgXeYdTj+SvzhVFVmCiBvZwi7+zli/XIen
KRwYwE82+ddGVwwbbBesqWNsWFXYR8LpyeEa047D4nGBq9Rjz+WmY90V4+BDpESAlG61kQNzBM8/
k3D/jJUBmy5k+me63qM1ehfTqMCIeu7XEMBpk5GxTuFvQFcwD3kleywXrblbdkOKMZud8Q4WNtoP
rvvNhBgZuujgsMXmLhhMQGIj2WBAbbyWifMhAziQqjLxURBrMmNuyWVSSiog6qeMQ2HhQFDg2rbP
K07nRsTkyA97wWqDD9pm9jXn5gM+AEY+YcN4kXTokPiQOcleWJXiuJZ5F90sJAvyyQ3thUhWiPdt
5G+AOAFeVWNIDImYrCsMcCWY0RJEoUBNvzln2dwO7hsAptLmguhHwCxjp2eWWX/XKuXta7TUmDhc
ovLM4P2GNTDhhu0Dj2ytmmU/4USJeok/6RJnebZGGv6SsxduLEzjnAAgvlfFAwf556wGw2mHSE+q
Gh7cMLzBZFVtplpwwQzJhZSgqDqAOaI1v+vIeotif9gZOXkvypUZRwzzqi+K8VQmtI957EXSpz2X
EoPH1sbVTiNnte6TFq3JeVBO9yvC6Etnxg+oATkt7knJ2Low+3M2iLfU5fw0xQYVvNZdV8LWRVGX
MNoQ7UewwMkw7O3GGTZ2/j3Pab5Cp1qHwfAr500KE3+Vy/PAy3HgG0ILKz6VTvZKNm+hDIZDwPsd
rORdwJe6aQvatLCIz03y3vTRNQ3da6cbc5OW6h739d0YjT+MMpp941lMKZOvhGXoMNKSmFS43aIc
pz4/JdTRtr4XSXyFPLGZrY7xb/gGgHQ7ut1JV6w2gTVQ+2qv2VycHcsLfO+NTzppj3j8TMOeFlzy
M7sy3jpiFTGwEEzqQBny0b/xX7KUbnamgujXOCOTwkzuiOKAmZ640rbOA1A0IBKcW8WcYgjwWOYK
q18Rd0AiC1a5AgTnpzO73sykADFg7diK8qOCDTLmgFJhC+cCu6/9gpNZ4T5EC7cmm/x7KyYaYvPa
A4W3TqEcqQKJEkzuDMcTePjrqZ1d3rjB6zyQ/Manf68cIIoWDgPE9IlzGKisDYgXXGmp2PJUYIdG
LfuYzYFzrXNP2dNrS59IPODgQZMhlIHnnhlbs7EhQwyVMlZugmzlBhIzraEAH2fc0uAXNxMCTZbe
V2QF9gH/V0lJQIBFgQg30eIUGRhGzi63Mna4inbVAuGfmrlT0WLMyBG7t1xQz1NJSllJL0Ubyl9F
rN6k595n2fRUJS3U3ii9TlPhrrPKf3PYEyY9X1M9L1rMQJGAz6ytScTFF/7TPFRcZZLFH46dsZup
hHEzdWqs9oWkIslbOoRl0lAVgJcd9lylNg6JEmRKh2Q+pgBOkhRalrSCePEvkxX0b89DMpwpRTfF
F6O1UscVuLQYO1497gNpgGVwn/0kCtfeEMA6ByUxJSb0wyI45H2M9YGTe2GCzwFjig8c84/rM2Pk
bLCiHQlXhC2eoj54ZvJwV4QTDWJ5eEC25dudup1pWNeil/9yUUcbUmUzA/jWGB7y0LlwDEVry1rE
yPKf1dJ3Y//g8fxK0vjeHzVa9FyQ9DGoquechm7+YTfS2wbkCzH7m+QFYV+1c/mUYfphKbmNSuPe
cqNTmrfvbkafpddzJYuLj9FDaVKOte4BC3Nm7Lfs1ljLYgdnneGdKT1B3VAEque0vp3iatwtAbaN
uvM9fjL5wrrxJvsfJT1LPc3At23Q0g2bbQU1BgdnFwJLabstDCFGfUtwpIDJDeDq3U940lAaJGFi
9sEOaEbYld95n/1rTN4OsflKyGxdUGEOU4DTi43kmQXBuLKH6gN2ANLg2Dyljjw43UOCNYqJD14h
D/ZIq/nXmDp+ngqwqIxYnrOAREcekkE3sa0ihgS0XRaZewqa7IuFd+0JBshUxx+tBpGIu9ERevM5
C9txr1r1pEX37PXdiiD9c28/CjWPlFARvg/N4kpjzDG23C9DBqexZYcwNCHSWtPH6nXnJuKiP+T+
GoLsbdsi/Tj2QbNt7xm5nnpqxNnDrZ3vARQa8KL09U3LoUFhKOApb+97Lk27AeZfVPJwjom4nwNX
rwn20R4oP7K6vXUoOWOHRCE1rde2s26DMm5QkBaZ3+lYaCQNKL9VyfYRKoomKse19k2B2W7JMegB
hRVyG4snCqZpc4axnHwBrYHhWzMzv0vCGHbrPhuGz5CSIu552AqqCbznLMEcG6A7x2JXpDMD4eHD
1Ky5FbYIKwSxRmjT0ufJ4Vvg3mqwhNW0hNxJVxfoQMm7383jyTPCC3aqpwzf2yYMJdWlHtXclHXl
aYA5j7WwEr+16fQ7WrDIoSUPod28klKhYmuk8i4IP1vURZpbhLqE9XPrUbIwpsyKENR997t2uf1b
trilVHXgcbXsjxiaFjMZdmP+tfvShYHloKjrDNG5beDg1VF6YBUCkhK9hXGabJqEdWIyIHu5UjBC
rxS41yDbiBr/k+W9j9Tbo2jkvGTgLqqFymL8RIng8Fpl6ykycIPq7jgtdyMXR0owcPrhrfLsWhzt
dG9+oh7O2kU1dd4m1X/bcXPARXCfWOZWZMlHjr4RdBBa0xBNNhuABn6aLTafqIfj5HOgmhPru2Pt
LlMH9GtgvVRu/1lMrNhGkXIDaH+oxSX/iiSeNa9SRGf87i/0TnOMTc1XRM0fjPCml/94I67CuW6+
pgozmV1R0tHMoNRtkHL1qPO1I1zMbrSPzFG0yWt7RzoNn62hdozfN39zlrxEmWM9Efb8Dm7lFLfk
jafa+4TKupFe+BLE/bPHU+w3IsfR9APOBlzhDFAnZQkTVUr1nvt7j6x5BriyC0qEXw02gdrzG/J8
eNHd9DbsgUq7UbrBXSEQvH3Ea2INvOqY5Wh2U+lRxW131P7FzZNwXZfGByV5wx6pJxnn01TrGegI
QGorbi8q879Q1+9tJxjX89xcJledozx7cj1g8kJSRzi9iClam77w1vRovvg5tw3I5WGMCotjEn4O
qU6vDj5MSoHWiLYS5gvrk40ZhUz1B1k6suKt/WnH2BCMAJNYSty9k91KxNxtMlR0z7VemlSrPQVQ
CQ4rCru8mhguWvJmmnGOBQA1Ehdwsa8QU21/+Mi75jAVnE6CSL87rQRWb/9LZusKPdPbuAWsD+k8
6nB6Jlu6M0V/Ba7YnRknUFOO9a3T8lo1tCsYJr6H+uLWFLtWqI1dGKyl9UBZx4saxr2bLI5PHYbr
gEq4sfgcQ/WGkakA02GcsFr8tKjnx5ZcEZ537gptLjBMR8zJFWG7gGF52mEKgPB3nomn3miL1caL
CpweTbFPHSp+QPAhNZSYb/t3P5NfHTaGVe/miro9vFtTfOtn1JaYzDQH567rEM+91Ad5O9JYWlM+
NklQetUbYEeydSQ5VstX8/z4I+R44pUJkRjIbKNmXFO4iAy5pKNGcpW4sevmSg7s0E+W3DVmhv8x
oyg7rf+NMYF/e1B48ajMBRBIIcWhbrF38QMilPrYZpLjL5xpxZu+DOp3lS/dnimZBA/6H3fD/Jhl
+W8I7oG8vf9sMZvqYKsT33O3FgR/DgGkF6vmMsv4WFvxHlrVinKrs5FCnWyahsmO632IaT4kWfmY
zYPapb78ETPWLSZzHEbUy6ilh2Mud9dOF55iB14mJSVPfhQ9c1DnSCpMBXOA2oVyP5tBRLdulqyx
C3KEjOd2Tffz0W30bSw40EC8MHe2jbbKvphQDQBCkIa3Jjfv7aQGGdT5H5BA5SkoBr7DAOuiGv4F
tfquvWoCqS/XkNEYoIGyXPddxns91RsYUu8iHrJdo03MRcmM2TBlcUjtkovsXK6lspqjiDmedNAr
BFkCV9P0CRCTbh/6xfQi+N93Bl6bvCCGadvd2cXCXgxEfFskdeJ53nMiPiF2efwv02boIjINPZ4+
HypCVTHd6EYaIXrqpQJ/du5y9HlByhp3+rrLGqS9rn3CkXQJnfE0lPtOE48YijbkU2TwwCFUZQym
QOzFTS6Ok2e8hYNw8PlR+RVF71YDJGWsRqQv+4rut3SSgwxOnU4fggCnkTqOWjFATvNxV0VWd9vb
58LAZ9OOgdxK8u7NLPjhphzpA/vYjZobN/wR33vtiTyTV4qphDULSfaZezJtzmJtdinxNFIZeR8S
Q8+c17SK8WepU94F6sce3EfurvW9g1+SqQFDXS9kIDcZ6cGLw6MRkxs2TZzZbQrhBDq/tdxl4rVp
/EYFhpOkOTF0q/YVr8zQzPeDP3rrdnx2kg57EA9KMIvTYBM5FMOdQ6r+GI3TrWHNHmgh54l0Iap9
Z+AqRQlxY3goU4kX1vV3mCDoH34RKURgIxV3UTXBa4vTV08Guwq8C75loEm9C4Ikrb31yIkH1Sj7
8Xy72TF6V+2MlYIkpvSnU5P1JIUTCDP2bG/HDp3N8dunOeTtkcnhxWjYtKXdM8+jp53l7tfi2gTh
3woR3b+LxUqJcB7traTj7lX/6GoxV/bAmKf9cOvb4X0whfQHhQWoo7T+BoCzGn3B/S1gSmdYBGqb
6dx7pn8020wdRAtopOqyzT7UTURL7KLAg5xCMq/XomSWG7nfyOGQeL6N0Q7X2NS9G0fnVxhM2X1u
kx+fvrXX9dxq42ZTN8Y2mtLqFj3n0+4EeVcNniJqKBsc+hPXVlbYgRrdQTxVNZqA13XTDRdIeomY
fHJhnG5GqsgWogWsHRKsqHDPpU8y07g0IXieaM6ZDqXhQ89NRpTYIlrwEajiL8B7OPc3AVxsHnR+
aDRLGZQGRVXxmjZFTPcMDUMT8UmqIcN3jKoP82ierC47ONmETQiHE3QxF10W/3SAPfhgdPj9U49n
d96YCTNK9LaGE9dwnAKHzuYM5qaqNiXi2a0JeWg9p6SNeha3czPEz6WA3zHVzgH9ptyZbgsLSroA
lGKFtT+k2xJbvcL/sKIxC7ftMvrAOJd058ohIj71v5lOHmrS66t+8rHIZNlzG3D2S7JD5hCtqvy2
2takKAWBzI2AOIWsR86MfrKyPs2UpYzoDW60wMD01bTs7yY1Tozm1rHvXBSG520akAOgP0vGHz76
ts6Tzz5jkAl04o5X9BQVWXQoaubaMcPPAd/HOjUarI1Dvi5jxqYNC6CYeZ9ZogTG5DY/7BaW8H6w
fteb1NpaBlaxONpOOc9HDHOApcchPT2eJcYEGE4T8CDaVav25HrzVzIUNse+tRnmT/jOYVO1zTbN
rKtH+gJNJ/t2JXHfoQakats8fB5Ut423vNqqfeMfHbCqNjRIiuDiRNbHHJZXZ/ie9fSp07w7qrz6
HKnIG1Ny/HAbUms84+rqNuxE740f3Iphek9s0oC4Fgh0Ae7k+iZ+Cka7K6znUG2N5azXda9ZwWwg
XGbx40sW+yXIuGqlOoD+6YBeScTrqezTV1rCsFMEO0Z2V4PvFhg9jcQzRyj+FZjdDfNOS+OOKMqG
GxUeriYQuN9vqniSewqE55uU9cFvzXfmvyNLDHCJmcv5KkM4lZ0VryCMPabTaLPrYAjosvrLz/Ag
91P3ZtjwOp3e5cHv/W3WDkvvCG4SFljaI5p6b0Jg2szCO1qFydfkKeVYM54ENgrk9gjevMdzUVbO
bTR8K4PSWcrwljM9E2Mn/UcH5bukMvrGw9vKw0BQrKgc5Mp+3tUD1lw0Lma/bfs+uiBnLAzgK9u1
PqdBU+SMfDrH3Y0IrGnNOtTS63M2Xf/BTGj+C5bSWI93uZ3IrV4IBaJ8HKuCa0OSilXdBKi48U8e
mj81oaAbZyzYYLVLHK1tcDUAW8OhRT6nWewtTDlM9RSk1qOq/dcKaANnvYz548i7yQoXSbjSDLqK
6C22WNP4d2VxM3FSH4Kb5qFAYsf9F7FD9tySyLnexBOhPMv2DqOebp0KiKNzHlNSZia2shtTZGI/
tTVrWQGsOc041BFe5bfm+dQyIhVS4nwMvOXiS5NekZN8xY1B4ABTDUfNlXCyCxO9eWNw0lm19t0Q
Gj2TOEWysRPf+zgMy42fQqhXnnkmj0hHbdUzwbC9WwoEq52vvLuk4m0L2cc6KK/nZRFLXWXN8Gdk
nK8SpD0lOJgZYRzt8WsDxDDFrx694F6TCL+R9uOUc3yK0bVncm7bsqS0lxBPazjPvH2wGVvqJ2Rq
w4B+5li9dGcmXvoQctzAMvmZjdlOpKQdampn+nHNSt2vBloFuX0wyVA8UWh15zKxD/5kWtvB009m
bByDXmxADa1HmBtu/uiTSMd0lH7ZKV1Oqase44zUzegX1qokt6KGlveHoh+JynR7/uloVwP9hCsk
7+WuD6vdNJW0INb9r92wSnp5CiyAd6xbE6BM6ea2axYzPbiHvhne0lS9ghz7cLL6PfZ36USsttLm
k5NnDhnH9pyl0FYAANxJSQBNT9yvdDRsU2m56/hpyidn46oJo5wZP5gNWOEoe0+jmtNWxy5FZQ/H
/BB7cTUD6cNG/DUGTOXr2b6oxuLEmrW0Q+T5pQo5/GtyWmsCA+zlDPHXLrZXwnTIcajxP+5IdLdm
3ItbP19HUf6TeupTWbvcswgeCDYdP5h2kUNbVIHthFvIBDlCD48YfhueoryDVIS3Hni55AqeMioR
ukpuMMGtWhe1HDY1M+H7TjsgHJXLYaIx77rWe7D5O4kuCKRoxLI8Jk9nVRnnTXMHh4G2s6H7YWry
OCp1Ac0Bjjl9MtmpthEpWxRpoI52Zskjl24sUGQEcpxW7NurdsKFZA/TAtALjnVW8i31JXld/G8m
1/eWwqRo8RDxrYPwzjNGmnGBY9EbPAictcmPsunTnanVddbqMGgcVSE9KJwpi4q3fc4xhDKhHeF0
CDFjd2vBJ2dgpmdr3sQBIWlb2HROegXPmtkZp9xIj2aQ5NsBy8wqg2uxEXyttRFl1wFl9FCl5Qvy
QrMPzYPrIRgwV6fzgUpLWxrXVgskVsdF+zKdN6+uX5zYEcznWHFz9EHVkTgbS53dYKl7Z7LxILnT
NJwhmfKIhtue+vOXWCRtb+wynrezthTTVcxo02R13OIDsFkq/20XDacaUbhGyYIgwuLfYFoOaTXr
SdyOAKE3tHrk68Chy74BUViSht3IkZXaRMF3bJhVGIHnfecJtgptX4rJR27V6ciQALhzBIRP8IdU
L+z7xpMrU47mjVPE5yl2md+NvM96Ii25ESaEM4plQcF8zRPxN0HiQm8sjQ3FSndYi0OrJgqEhcRl
eSvwsuc2u1BYNG8jyANFn+fErJPCTy8J1cMIdWZjBk7EM74dl9VZd14Li6g7sEe4VIkQUYdGgbEn
wDrZN8+qm159AepTCnLVLas8AhF9WFbxLvvnZg5g38UvcTg8UVHzA4dwCVHb5sqP2VBq8W137Wvg
YliITOt3LIjlu4MZrZh/QEbUnC7dGDXS0zAB67hYsTygEvJgPSnhY5HhKC0lZawSVYibAMPUiElT
FX00tf6mfPIIbOagS0LRtAlWxpNmoYLJAaqD0P1QvGLivkn8fudw1ERbEhiH0Zvb+Qsu6zWl/Ktl
Es078gAmCr+IAZeSHa0yL2UEEj2ek00ej695nAL+kqK+yb/ruHlyhunqKvOcUhJz86L9lsZrsC6O
ad1Xfvc4uKCE7f7AaGJfBsV+1uPRk1g2J/8nzJIX0fnXqmDZjAX2UJsHIf1BIuLVDhkY1GXL9YTr
B8zKrPfZNQBPQtGLoSP9/QZd6tDWzPTNyDmGzO52BAk6Tvmt6LGIGo6Dx670MbqhN09YjxMbBijp
aoZV7BXuTMNSlV9szHW5w8gmdt7invSVzh9rIgQMD1b9/3B0HlutI1EU/SKtVZJKoabOBtvYYIwf
Ey0woJyzvr63etrhPbClqhvO2YcNQ6tHBwbzuKSc4RDGzckjqa4qgh2s4r0W1S/KN/ZGw1gfH8MU
fUSsGYwQOKcZHqEsUBzM4xI28jGJauBIyo9AC2/eNJxrZzOV/T4uirM79JvcyvdBGK3CGXFh+oeq
he9I1hx9lhaEn8NEUd4hGER5gvs3/gTPce1t/wwoH5vJzgv0c+z4l6jdUo4jW+mbV9Npn1zffc87
5l4F3g4jfw/anOzYAiYYr4Q9YpxxKmIeVbwdK1BsU1QsrZLYgyDhNKhJmqntHj5uNWyTJjp1XQXZ
eGJqJT4FVW3A9AcW6JMD0TEaOH3BV/Gm5tEjt37NRJDUyxAo7aof6cKbLc24JesXnzPzwyjLKWcj
jHBpaga7Wc9LA4rrLIIKB1th2aIYaTrAlUNy4wk4xA7GPO9aFvG7AA8ZJOY5IOzJ1tPPsgWTCQwd
04zclyx3+zG519Y/PUsf7OvJdvPG8xhz4uq8jrOsW/MeQBzAYcRM7cxUwMOut5aalwYlD3X0WvCU
8oqPi8zI74Atd3JMD2nPqRLK8cHY+BoT5KqN1QnuI9lwI3IHUKW49uRKVFmKtQ/wnsycVef4J2Jh
oUBm+D2qgM9hHE7JVJjbFtHhIrZmfbB+7A1g/mPx65A1PAr5psXqtWvNVxxBTOWT9qfEzT2C7/Bz
CPRwWxZTJi5Aom76nLpeMLQgFGsZOiSmxdsk1cWahd1TparfSmp/uOJ2NM+gwxMH+J6lHTKb7qLV
c3Pheu2JKSItDhF9CPhxwiBQiJJupeL+Xs/R1b4v/7IYQ787Iurrn1EmIvmeiQUuf1xrQe4aPXR2
dUq3D9NmAcsvLkYY4sEL289xmbvbTKe1DSuSBJhu5Fr6XvbtioedbNw83LdqePJjBzvEABxeJ4zS
zmdoychmt8B5wjghpD6wgodR67+RxBnZRvENSefGSBQ3dwUVUeCMa6Zqz8r/KPPqjULiK02jZmcL
dv0wqghUie/mBDc8SxHfFsMdlcpLou0qg3apiPszzfOXpuk1XfjIdN85RIzMsavJBVNxf+El09aK
TeoyCdwOEEUuUSxTl+/nnD8j4Nwxx+BiJmqb9c6/pLcudiv+FSyoVpiQfU2eOrf+izuCD3PkwZk1
PlRs7gseQtH+hcT3cb4Np+yzvOo1LbTPes9q82uiho9mlN9OGL5GlnjLSBmkECegwylvRE8/Oyae
dAWVzidHoLO0tU2n4svsKWI67TB/ZVoI2zmb/mjvXk1X9kum6krYW3YY5KxvI8CBHYSK5fxbkzOb
bN1CsCUPnmU8nVjknIy0XNPWPaGBnbFbP1VFvYBXpSeenU7YQh691DLvlAKISFh3mSNxk9PWkelh
4Moa8WPzpa4HMTxoExHAUtbrGQdHAlls2U/qPLnwAHIATBLAST69qNq8Rrr9GXpxzGE0/uDCqRdD
hSrNwAFBc/NU9xNgdxAwUc1zNRSwiAnvy5jLIsp+swOBNg/n3tBu/b69kNzeQXLNt4xeri5f5mRk
rz0TetzSxAVK9P9Rl62Q8zbIcGyKQUfBiQlpM/1+WBGKGa/tNv3G1LMuk25Lh0sgqrPgWlmzhFPc
FGn6MuRfKE/Dzi43qnCjdSh5723Xv+lG8hLnGrYkC9PpBJMEjxZp6tOLz5aYTdsV+CIvMXwjO6k+
iJT7a4l5pVEigVyf1k5DEx+hJ1vUDXXSF2pJeLthayDZCAihMt/J75g1VvRUdjMXQd6TYRKXzVhs
SJ8KS8d9nXBgga9eTOm0EB0BMSHRPNTD9BXUSQzSgt9MF/bSqorLCD9oVVQ80S7fPYLalcHtvsrA
GMJlNdZ2kF/D2j9Gkzp23Z54so+0a7dG3p17f3j2y3SHVq0iOGsboVNLWu+L/qrQZbD0BoIgXP9T
00I2CTAMS4wTi4AIrbERa2gSe6l1BNtpbEShAmNi5lUv0IwQF7cNNRIWjFFfD+yQpqjrATU2OJWi
uGXOUG5b1H2VnR5019GXfUq0gaKJxioMO5xZYlP+2nl0lJV+NGMGjFOvPw+cT61jruMGfBeiP63d
IdlGRE9qcRKzZspLqOaN/anFLmIESLV5ETxndQNQU0eNULcffcW3WUYZIpcjIGfaOer7RWy8Shfn
bRalT2bdYNO7dJxrE/m2C8MN/uZ3cMzbS9Axz6aavw1xf4wqjYRvCY3G/+yVfPLs4upl1nMBTGAl
jAm5LSD+krbk0LPYXammOOeu/lVrSBpLVmmt7LAE5ceJ5ZEU+GgF4IlU8stnxW8vf7LEvBW2U28T
zblShmeVspcOnf0iHDC/R9V+kKzZJSZMrW6LRdOmPKAdaLIRlT/1TcGHrlsYBjIy48eA9N8QK74Y
u4+MU20BfpZ/rzDnz4lZuPCzhZHKm6S60xoWybTvi5a+ssvFG9vpXcj2lmyRuxwQdfskgEyOdQ+x
O7fcFWuCBghTIC3DYGyOeWzRpQ1UTXWYhu5q9RPehMTb5FjtpIqgkwPwc/hSZPH/lmsV+uceY2oY
fDPJNxdqhD7SUuWytvvDA3b1NfJVYXcSfg5ZPnRXsoQcJwAP+hYygqLFJgatuZLWxRWUopQCkPta
xH1AsmVEqqtC4rIMjmLiGtcMD8MQAA7mOW84wy4CIz5zyu9uUhcLAxAnUNmiajkn4S9ypXgpau04
OsMpIHFIDzetPqx9bfijhir2rc+0XL8RkvnRWuFDVPa2FWo7NKwyNXMFMXu4Vr515s/R1l4OODmx
/ScftbTQTfLcLHI8dNGcvedaFP80ySQqzTHtdc21yJEk61b+VTXdrjFhPfgt5UdNqjkcJoE34BxZ
1Ulw3W4s0/3JGomV3D6QGsCKn5EzJq98EzYUEoa2HxsXj7YyNs1Adg7jBWdQjymloLF/shB24qzg
jHUWiUlWHOwA/JoAve+L4ggj7OxG3k2ATGvU9Ga11rhujehVliWQdGdHI0hmYep/kthwJxud4BR3
6aKmK1wJG49FDtsn7aqL6QePGta1YsekCohs113SMNyLkiIkVpQyCc7NmmVGDXDddw5sHU74JaOn
NPLeDdJVl2JkiAZXCsH4Q7T+X61w7zfhDiwUaxdCNwu8PFcLjpcXoGRgS7KmwXtKIAyZznPZmheR
ty1zSwJEXI00qYpEtpzRfKLXx8IMKP5YbkUgXRctKxKeZHfNeZ1CJMTg7drTU0EO4aQhc7D1ftij
sMZSlKHUinrzpI3mrbWykQ05Nh1PR66qn62pozq3T51HqgbiaqcffxTzg5VPIqQ9Z4oJZzgWoOR6
/BPCLT/wCtzyqbgUCQ06kaK/4LXOQ49UtSHkDC1ISm2PwQxZNpvTvlqqWtvWrTogO12CYCE3KmAf
kHDti/FpoptEqYgj3WzrTeX0R6P+jP05y9bULwmpmo0umLNO68p7w18OubZlUmWNuJ4cQhF8zTXX
gVnoi0qRABxV5y4MzlVlMq+noqIyeTh41o3Z1FM7RFUD2iDa50p0/dkimT7W1c3w16TtvRmhRw4M
lLspvI2FumL/xotC66bXw1nz8oupkm0HKxrYWKiF7154q5zkIvP6JtP2LyEhA9tZqANH5CbfJ7EP
q+Otr6Nz3UfrUtJLByRSkKp+BowYY/PiHp5fOCzWAFEQ6RWp96Onv4UA8Zz3TG2HkoV0muB3iL7D
LtjYWnRPC5IjOgIHNm7xz26r76KYlk0PqSKuxM237DOvxEzYYfIbljqKVweumjoLYjNXdeGjacjb
O/gC5sW68VGW/tVMkq0Q/SY01E8tU+YX8XDMGfAo6b0kqXHvEJwBdVonKtw4gELRZ7PonY2NVdT+
TFq/guQyktCAPwu9L8B/1dE9y+pW69mXyD5TlyQ636GjrSi0mX3NEpA1hsk/jC8b9G1orAJ9WEb1
mVpt2vl0yiRXvwyu9+r6McL0gsA+Uf/rdWuPqoKrpqLYs+r00PfmUwIzEB62ejc1hT+ddzUs8TyI
7JHb080aLwVQBM8ZnjwpnfUsnIzM8i/EcJSM6pEl4huk5jdW7g2ulvuI1gDDIM8kIsZ3qyrfS851
crc/h8a7SC1gXBKwMZQECNl98ND0kUQH4Cvt1Snab74fxE3NEl4g5nIPBnOTp0zWEMYFIt3obsdN
39NcdqO95VY/6BNYkPDPr+xiYZn+re72lI3bUK9hqrOU4LOcgx/6bJ0b4i+gOTLKCLjPPLkzP4oa
LMdgVv5ysuTO9J4JJPl2DJJuCMINIu/LVd4HsVJPmDGWnI4YbFD16ULcycRkVmeLI3MMJik6s9zm
OxTdbbDbdd2CLBYv8PBfbEFBVVBBVkeyRu8T6exzQ0UjwB4stD66jNJqqN5L0h4aER6SGFuwfjeK
cW0i8A0hHOqoZYVr0/9GZ9MYv1GxHTzGbXkP2Me0dxFY0jpt7gTc/Ulnb48O4wgHEkBzcYjwK/AG
BM6BU25PB7MXlvky/3ClOOmVu0lzY99FyTmW6imlym0oJQ0WhCRyxmesOxpGnWhtSQpnvQsZT6Ta
DVpTtLwOHBHAVJ6MVv7KcDrUTvVwOsU4S13amaMb11d9pBe25nowz5blGKPomfsnxg3MEklMhIr/
D7sFW6X6FNarMEhoXfJ5j5xQuVUV6Zs/vQs3KNZ5Ls2UxAL2dm/5Pcd2KWKOJMcjIMxFXx2G2OH9
EQkrXMe6cNY2RTt+SAb1cdjB9e62nHen1qYDNqAQex2MZFebYaoN2irmChXU7CoazYVpGFgS+l0/
RmeiGH7qCttE04Og9q1nBbUhPCVwbJdsMD0WwvkZuCA25SaFOWT9uSgge4Eeqo6/xiQYoY5SIncK
JmZZs9826T44cnUV/pgBdz/nAkS34Tn3+ve61p+jial6hoYTH9KAZbxFjFKGxPYE45/luihiB36d
9OQE4l9W2mfmyEz0qyObJobH3nvF4zFVwR2iMzCq2jv6PgVAo3EUj8DW3FmlPtMb6cggfX9HuDKe
nWZ892sG456N9EzP4XOkbxL/ceUH7WJyXWaCuFseSqF01bnxKdh+Oz0/un3E6Tb/Pn7yrmpe3thG
NK+HbGfHFjMM39luCD5SOppVAfabwZN4aoIKDy/NzBLpOJGYBgNZBsLh7J4PS2TxQxXu7FK7xEL+
2cOHqqrPqEHDi4sKKrRDEz91A/k64qvosDIUGe94AhBtxI9mS0jHbffGjuYe1lbBwIyUJVsMR9eI
X8ir531z5jA67Bp+9unRsmAn25B0yTQpzMctOQPY3fpboZBUdAPLfA3huREOXzmjzc5Inv3p1Lsj
suO+7TaUxOcmz1lYl1jfJQOtgR8tk4rnlaTymDMMN/9NDDJl0eocUeOfWCHVQrv3bl/yRqERCKzu
pOUg5Cb/XYtxDaJ9/TN0tsvF+KlKzpMIXh8INQU5jCjvOshYd2KYNKx5yJWviDM/11kD8LCCxUOF
yezZ+8BQ+Ob1Qqfsij47nZ2ME37X6Wgtosb7djGy4bX6mFys3V19IL7q3YkZrJD51ywFOlHZ2Lf5
/R/gwC7qEBK+cHCS+E32LSnDJzAfjLYRKE+l+6FnJ1oiPuo2DzaEv6D4BvEFXJM8hAkSDJRAktDj
gwrRH/WITKOBBK6uZvEeVztzdrd7gZFv64fRS5ZZMdNJ3KVLUMgWH7X5rKZsl5jzasJYOdOEWBMo
5ILArk9M0Ri5B3Oe9esfWhPcRw7s1HbXdU4IjorodDBlhjbjaxzi9dJiZt/MLxZxE748Yq7egd74
6BUdPKlcIOtKQFj08P2Eu41vtxaUT+wiDI+3Lp8+orR4zy2qg7aS9RIjDWxzHsV0yNYdjMgVy81X
xigbEYKGSMlSY1yHzj3uw21baB+hVtEesti3y79I6X8NDysji1um2/cRTIxviHkhQVxSp79Lq34d
o20whKfKH5ckw76jsPhU0A2MV4K5HrjEaprpaom+7t0x87XTlhrm3wZoxpT8CFXgDKqRpyX1S2V6
r102voqxPTljwnJcBZzVpO0M2DZVbv+CRv80kZRLWDG6hHKr3HxPysKfZMpjC3x9sxBe2beYwVOv
uY8mpw6EQgJlkTuBegLSq/bq5O4JhMbFMF8jfFGcTRZ+lJY2Ts+eE5L3bEEiFvtFSqnsw8q8byJw
N0jGbN//F/g4zQw+8oEAUVjE0Uk6ij+bvBZkAoD5Q+NJt2ATVGEHWFYN74yGGLAuxky8Txj+ss75
06wxWAXJ9DC1c49vnZc6wtDETHNOixy43RZOjOFl1Jpl0bABhcN7hFn9XrTqUYNqWjnin5sya1Jw
fZpZw4tfh9BlZt46kq1KPqJQfqAsP4Q9yXFONbeYg7+wc16XsUJpwYwcqEewt3rF+th9VGP9w8+/
TWfykhDtuPWL9M813b+MJj9qULimHRoCu+w2FlZpKlDrg20Do+c1uvRPV2OChLqfiGHdvGRW9VlN
PPU9Ka6zJXylR97awSiHmTcjLRV8XWkjc/YgFZbzsV7oDGBZv9b8T3VRPcZavFY9zhH9V+bBIY+b
l6TofiwagFVq1z+Ig/bwoVaY5FdeXX7iISHdp/N4nt5CLMHM77AzmRUiUNiM5OxesMijzTRbDKbx
PXKvETZ+As7Jl2sS4pP4iVzXuWSJ8QnADmVE9xV27bNAelG4BppWLlZuYR8ZIcIIz+SrdEf3K6zb
t0J6p1EPL64hyGclgasimA0U0BIRBJqRrhnWSdS+ZobzJ93mbXDUPpTWlb/8O2blh3qMXT6pU6ZG
4nBgspNCy+QObANK/QFudZ+F1ovJkhoahfwao/hTX+aBf+qwbC9wRbwFY/iSaoC4hOmd23DYsbJD
57g0WSCzZe1/VF2fSuFse+S0sNk5IXk4Q37k0ff+GGWP05ehz+PskrAWySsRjPcokUgWMSaQ7LzP
fAxUKeniNl15WYISicqPoS/5cm3zn5JvrQVtle3LwuSwXqa6/VO+pa725bkTj51rgCHzxn1JdAUi
qHLC3FQUlJxMb0Oj+Uva6SOc2LW248Hs5lRHfU6/JQbYyPkyWs+527ASIFaz0riqSwKsBDBZDypa
8Spl4DVKRD269uGnrOQg0NGuO8Cr4zwlp7KZ9zGe4vGCcuxmHHzUAWyzihxxdXVv9fTm5nih5q3x
gUTHYaU8cY9b/sNE1zHDZRHxjJSDiVc8RRFuikHneMhcWHOp5f5OxSm35F9doZr2ZrMUqDSOVf+5
njBDumxX+6Qi6gbNLakiwcCU3hYOiSoxaW/IQnjTbUp7KLAaVqUkq4+AT8XaUkz/rRY5VxL3c5TW
vK0kTgvtOLcpvCGfDVozBVc/oz0F76izvEfrnBjuAgfaDLYfUY9gK0Lky7M0kcfla3enTC6VmQ3r
wiN6S23bMn/Sa+OVGo5JcM+v6BskL4QXFaZ3F/MhW/8e8QXdAvh6Z2VQidXx/Nmb2SoPX3VZeOs8
NX7MNjhrEQsgtFsbNPbPAQZBxsbdnbT1Z0fcG1tDmFkzHrMwlQ4c/k01oS1CGc/nU0U9n6mM00Xr
5nfWPE+joErqpdkzF9Uxa8q3CU9o1lTUGeoySJaA5UAoVmrrP148C7FaG8uV8+MaqDLtiFkdxsb7
5PjXuvX+qdkFhQsH4YCH9NcmmTLXgDXmPB6B0b2xxJnzmXCE2DsgktUa0eJRQCan+6XQjgb708kZ
XETJrpSHKBI9s5CI9ZnDbpYJ+kvjYE7JC7hyFilBiQg3JdPUJWRnKoOOmD6nPvFxYAeaPM4/zgWO
mgUfElD3nqVl7hC164TFGpPIcXJIYYy8jj1qlL2bNh7KwS3/pFae3AnTr4KOavfmRYvCI/HnaP5w
ka0doX32tvzr0C/VktnalM5+tNJgrY9tNxSsc5usR2sJMSglN8rRahrmSewNCS7FrEHRs5HA8us9
6529kv7E8zxQPYV4PJdYX6+aKFapr5HobH9MAjx+YX7GBrmkVXARnnUVevhuNW0DxDN8+JmBkgk6
TYqhPnVRuzYMed1Ue5t8VH0Cd57bV++DlcBhHcONJ9zfgTu+StHIj5nHe4dTAr+lzpKB65A13Ctx
3hbJqCEU8wVIjoqjRId6p1+EzPaIGs42N8KCQQxOvfoiBhOtnQtV0KyTY0FRjGgCVWPBPNqwVblx
6ohtl6CT71FgruuBt0BLGSoNzHqysGJpQq0dgRtf1mVOm1P7L74f8mEBOSdqxbrl3I6iiV8QgH/a
FYWEZLw9L90IOlbFZgwdY5UzY7R4grkbom9tyB8x6z7YcdEpOiV9zAM0ldo7SsF+EcZD8AVLm0VT
vq4c2d6EMcIpa6BvK7j+jszIqOcx1zBOw/6XO6R1LPdr8ZTZBCQULngEFAlVXaYnK/5oJvpnwOPO
VZLwwzBvmsG+6QWVKgu3Ub7ptLrrbiCEUoo8WfsJM4BAA4wiCP7BJx3GC7Lc4mdqSybgosKjzEjN
U6CvZC+abTdVGkjsjk/VazaNDWtTN5mTVDNs20NhvE4GxLpN7iermV2J7arnrKodYCBdcLFEyMpQ
kdkISh9T/yhsHrL2Q00srFBFbQrXrPYFSqumNFDrBcXzkFGcB57jbWrDna5aKlPwjyeE3OwrDWqn
2ibnq3Q5hwpbbCe73EqbkU/sYCBJnxPdFau4NNvV1ODuBivHzGSKtH0T3eAJxMB5AdJ7/Bqq+Q2s
nvnX2Z1a/RAr7asVTbuyxPzmZiF/NU54Pw9g5uqvXtcVa9M1750mmedTx6FeISYU3+6qTExrEQYB
11QSvTNsfeiyh99nerdqEnDaaVDkXScHYRXW1Uvbh68QR9/CACxfEvqfqTp7OQm5RkiKlBkDZsIv
YkO7cOiKUOHJfWz7vBV5OCxBG78RM7vGEfCUju4HHnNgGkyjQ5SBlRtjAEX3MLJsH4y83zgD2g70
ymTuUeStwJkd8BjuDOaUfYkE2WpKuTL4DavpCfpvFTxSwzgaQ4iNIJg+eOTPyBEWejm8uR7TaW1O
xTXIZKQdg0qNmUVD0Kdn+hP61Hsw6lTENZRefSiXQDbLVVlSFYQDY6z+zyVhOkLPJYXItix9gJRG
fHKVEAxolPGrFaHBEdaS8NONh1DIJzyaTJAjjcwVNkGNqf6VDelpDuQG9BS83KPh3ZNO897yfsbH
mQ3aNo0TOuzBbszamjoIufLWjeEeepuSTFbpUyJN5jB+vm3t/DXQxk+LOl9OyGngFTGDiL/zGN2i
cIHHBxa6aeO9UtprD9UgzPQXMU3fuMuGrvouywbEqT+xXp09z1561g118IFR0Ognn8xGM7YeLYNg
KBfjd5niRm3hB85Kkc7bN8ZimMS/xIxY65n9A+XiblL5zgvdU2n2EAAD+Ox5rq/9kV1S2pGahefu
c7S4oLB9khooQNOFEslpte8Mg+rTZ31Jq5whMdNA9hFzzqQ55bzrNcxpYVd+Tb4zwSaEZK4oVHJ6
7dGj5EClx2GQYfSlyr4PCWNPONRrCVgcOr48TT63dSCnLYPMGXcd5qwH2kPcpKuLRM2GvwGQUi58
Y9nZxS/KVQKVBubKtRt/A13EjeN84NQsiFLPzmPvH/jOqMDAra3DCYSHjUV+UQ3Wv3noy223xwZ0
HlJ+fuD68AmeptQFBz7KX1Wo17p2TmY2f9+lfBE9PYqn1+dxPPIkzZ2BkkvRclIZ8zTayO6Bar/k
PRLN++hG3PQuB5iugn/hgMnG86yfuGXvYktn9UYuEiRV0v+oPdMfA0gBblB6mEG+BnzOY9CenRBP
FEivZ1NHq8fXzDSDWKpldql15qRMvKf9NBivonPXpPbsSr34djsbqYKWHif9h2k91YXdequIDI4e
nPY4Be/upDb4uW5JVz+smIoKp3QJ0X3XhOKW+NjQsLC8EPVCAlONrMog723hYo3lJBcHUuUStRtC
98JEnyWUV4sFU8730pnIt47/qsx4C12SD4hH+kl8FwgiHaFHZjdzZS6jZMuuGykcQU2zShO4XHID
coPdApItgV8XOAgLV0X7GmRDi1w+w36j1cZX0xuHWvvnli3ZDUGKgbmYyLIpt2WGgTcpdmbQ34nR
fRIJC6poaQn1q1z8lnV9zmpugi5+9X1l0yy/aSkiw9KXB+EPW7osfF0DHm9TDB8TaW/AnBhi64qZ
GOqvvvvnlStUf1cgRDQCxTqNym9vTC6xazwFCpdxYBAKOppLxyBmEefXlW32WtPgkwVl166N3H/v
eX0tt/tgWLQbp08d175CSmNKxuSmrUgj0R4wzuYBJV753r5WAWX+1IJG0NIbbfNPq1UTSlHjykvB
RzVCPSgG7xwnv3qU7foYmSnTdO6dSsemEWyyKfvx/496E/C2x2ykElGEksimvI19unLAtjJuAig/
RUCEO+wfHaVZC794SgRGhIAzQgc4pkGZi6xjTfooZ9i3nA6V1S39uP6TJa7KMmcgoJnlrKjkPiJG
FkdNw4gLDmFq8PJ1qbmHDR2t/WJ60XlWrN7qN7SRe5Kp0epOGF8dE81Jp8EgGLptP0CLjQQoHzwU
2zwkFwvR+3FC4KCi8dsEzkuqABuOKFaIlACuD4y4rYq8pw6LZ5Ba/2bzSqvj1SJR7kcGFWeyMWG5
rR9lAJlTi6vnoRqdvTJfY0196aZ6TWr5lZR9sEa5qXSZbEDeAjOkQK+tGPjDyHgNotI+QHG3Imfi
yY7jnwbwuIZUIAQlMeO7Pl2pJBwYfN0odnXFj9xkwRHjD7K79jxl+JgLs32Jhu5rSMb64HXlOfNj
ENNlgKQoZ2NEvCGDxEA4MaYEzUWLMQ/NCCIMPCb6UkFuMTYl5k9A3vKmz6QMiTOWy1557sM2s0ML
WUcm2PCaAqWZAvzGjGXJ/4GSWLk3T2ejQwoOAWtLzzJAtowQJoOe070bP5oOJ20Tu88+a4mnvDc2
iarDbVdhQImbNzSmzqbvGHsDpYkYdDwcvBRc5JWxUhSarKKZl0pR0LcwvcMFCmAUJxVI1+7o2Klc
jeo0lUAEokK8NhETxElKiCt00ZZFn2Te83l0YCXYGxPJPyiIjZoENuem1V58s5hWXjoxVPPQBYyM
TACafSZ9D+222sES6SBy+9peIPFStYUAPduqQNzypPwdjWY3gkRgf1vYYIUNaSEcQqKhcNUbNqBn
cuorZ26LR69Y0Yb6gn1yBPp3GWf+jcyF16KZrdRYKleDBy60+qrSzGT1Y/212AlE2vMFTyhD6+qR
qOSn71zk/E6wL3XbXcTeGecbEqIRL1XvN8+e/8+qqqNN/nBVcJ5aFLlLRGL/hDNBc9SZBTM6pwzg
3IyYRJoAAfBFvmgHPErBvdBeI3+4WQl7yW5Ua1GSTgYP1Z7r+9UyHr1s5aG5QN/Fi4j46pB0A3+9
bz+Xkw8pzzkElKJLjL4OklOPVrXyXwrLenUylCeMMf5Ik1kGDI19zm+p5hvQ1x6GzxsFsootjl18
R6JGomq73WJnlcVLFSO/8z29XVso14Iw+Wyi7qgZnDllCrcsNVE/o0VgvNZfBqYIePUgQekxvUcM
fS8xvRNBYhw63LGQUyCYWvqttvVfvSleAuzoz8KERDBU/rnDvKuA4CN78GoAKdVvJJJ7Yf/jYT+7
8y/E/nxDt0LnDlggrd8cRr8IbkiDCwUW1qwZ2Vzj2irt94Hh/dyeYd9BaxVB6tcmHxyNKuhMFB9i
W/mbYuAy0cVzLBgH4ziFSirJfsO2I9LOXRJXpDYdDA1WT7Oq4NmAUrDIXRhxCvCCRJuuyvqWB0Ox
Kj8aa8x2aVBJUMjOrvHJFh1FcYMbSXZWj18g4lvokIis45GEGWuoDjnD76Fn5K6lDGQq9AqAh/u9
Pfls4vUTy/UR3PaEjI8JTs/UQmjmuvfLbKWV8kKn8d6EQDEI2cw3MCR1u6SaT67QRiZs7t6ZSd1f
mqN5ScdDQ2jqSHgl0wMkywljFlvdzR5va1Q981N/McXHj24xewB4zDIwawiwdTCzF5yYidRMTBj2
V91ZD+hJb4R6JucxRDoN6cNq9KfGIIHHcUz8Af6M1WSApMlzOXIjUOc1hMpE/1z0LjZhqEvkF+S+
MtM38pMOz241JsVX4PA2tRXasTwnhHMY0y3pgoAACtorzTCXjfcXlPFOH8Z8jX2c5ggRIJorGxYx
zY/BvFagnF5YNtu3oCd+j+GvJhpMZCN2POa3axGymxcMrlOYuTQKeClJmpPLIo+vYUoTaMnxtyGf
ehmzxegFyJM6JbyuSGIyERThqQ4R3CQqbce2X6Y4Aemy+vZZxwFHFcstF0tz05KyhXMPVIw9r9ZQ
vfwzBlJ3Z6OtG6NgZGVJMDY6SRRGfW9v5cBnj38hyMFAl7WWIFp2cW22FxKZUyRnDiIDJOdZ0F4N
9PY1h+7yf25VmlZIisN/IHh+zRG8zIj/yKB+Ga3UYSE6bZsQ232Smttqyox3JJszYzdXQhwMjQag
DPm2kJa+4kN4MdgcXv0WdVQ+i0VJOHHXQWerJytA82yh3nAICEgnU9xszWzYlpLLEAeABrxRU292
G74OBgyDMOOug23GjrCe/gUDyUkli/O5aYsB4Yz+CvjKmu6gw1Tq17zAIE948a30UVntUTXYReKc
fOIQ4p8L7xezItwaygJG7gCrAdvghgVgCwmtJMUWByyuDZ8xnunmiPibK5kViAHEuxHMMUw+Q1t2
HW8JqjdHoXieBI8Ost67D1WDSQV9RIs+dCqHPUeQAkQ1vdL1Lf2meJAV5m+4Kq214OlcwOUrEZiw
vn36j7EzWY6bSbPsq/ymdSMLgMMxtFXmIuaZEUFSFLmBURQJOOZ5evo+YGZXdnVvehNGiYPECITj
G+49t1O4V1nLuWJAto7PlEAEponWEUNIu1Ju9uh77Iy12rpr2hx1J2C0AIT6CI323GmVvvcbKurS
BgEL0OXaIBc2DQHvI+x2gbB2CAc8KrDip67Ja+N0p9JFA1wx3g9q41K08U068K0HOt82j4ENtfmn
0wVPVS4eWeitAyfyll1avxrtq4fHXjS8GYqkvvbQcYhWC+Ui0VguR0VaLSjcFOHc8R9c6tzQyt+9
nhHsYrOZx5+LaM5+TwgNx/YSf2aatc4EdwmEew6lTb+v1rLgkokK5+eo8re4hwyn2NOihuVCKvrx
2DnOsQfoIaL+kHSCI45BXGrDp2vAdEkb3Xw2mfd4zoMfNVBIQZXd6BFOlfosunKbR7cKiMmSwLSD
ZtGEjUwL5xENlbn7O4fPyxodQ71ipGvb8gNbfwLZmVDQcWShZ6NDJQb7dyH7N6HHT8RdRhSs3BTq
BiFN12nYJGhlccL7Vs119dAl3a8h6I7QHdEh2JiH+ua5S5qftR6+9uCJcGlkGwdrqR0a5toj8K2B
KaJJ8K+MDd5NXYCmYMAoKyFx6LpXrcpWACO53wZ1t9LDYpvlnCOlK+4mgGWtI3WkYWUI0sCcKVQM
+gZu82vN66haEBUsWWJn69SstjpyeZxj7HQF6ZN2Fb6IP5ZDm69I7OJgA4WYzqlDEZ7ZHIelsIGh
WBy1KmCxwRU3STREBeFkSzNg+dfgKR7pr1GXIjVhsFS50y/CmGG7MnlthFHvXcDTesy+RkkfeJRb
XQq9bgAr9cWLF/8EH7HP7eYkUrdf0WAD0/TcL+h7j2XHKFkL2O0ls0QWGT/rQK6lteOBmY508yUQ
YM8atZ107sJUQMMaoY/atZE/7OCOrfRUsYMtWLJUqfrphs6zffNc/2UYJSkiPqjN3Di2RnPQEDw+
ZFLfctmWKxvT5hLzPfh45NupF30UAYyK2tqFrH6WRkOpNHnkYraxvjEzgd9TMI0rtOQg9Mp9kT2K
HM+alaglfju8dLqh7ZFeNHLeo5pASfOa/tR0nY2iMMdvirRS4cM0FcuqysJGoYXGwWyKtVlX9sYk
GA/fskE0ErA8y7qTG9Wv6qgH9W3qR8tM6o0qyVwx8WjjBlTIcQqMiEfB7aorivjG8b+eJ4pikI+x
0bRPbT18wgf5Q//fcr9JHoMRglIQVGdiKXM9w00QimnVFZAdXM3lLSFsFrVtSK0gwWNOdbWVDsrO
IBI31flQO/hyS6TPIsrVa6yG+Sq2ty733q1bldVTJNt1NgaHZnoIHcLvFI6DdRyaMQFcERVyRXpe
pcdMIZxKcFYzWqZQ/uhxPZ2BMMmWlVyQN9lW06B750H+FZvmtmPf+ijq8adRY8E2UIQsJS5yxDYO
8QJuogiP2fgZJLUxypj0IfI42PrJ6SvrECTOgxiQ89RRgcNglCeYUKtujA2OYnoYttuRYdqHIrd/
BbFJRybTjSbTdFOa1cfElPoYYGI/fn9E1BH3OsFaAZA8tT3/NKNWspyZx0Yglexq77NDMcOWNHPf
JX4WRU2bOodWUrsx09+5QXgadSBrg14ZK42ZAtJggFdIZ+1123gsHUvnUQXMrFtTetz81NYONzTD
rFVcgBCyKJ/spE5XfRpPeyamN023eSO4xnpEcKGTFce2dZy2djsdEfJK0p+3P/76j3/85398DP8z
+MyveTIGeVb/4z/580dekO0RhM3/9cd/bD/zy3v6WX9/13991T9/yH/9kW/61w9dvTfv/+0P6wxW
33hrP6vx/glBofn+5/jn56/8//3kX5/fP+UJh9vff3zkLTs9flqg8uzHvz61//P3H9ARv3+/f/56
88//1yfnX+DvPy4q+Kz+n6//fK8bvlX+zfMksiRXN3RTCs/48Vf/OX9G/5th26bleZ5u2cKUVII/
/sryqgn//sMUf5Om1AVKedvQXb77x181CAk+ZRh/sz2bPAlpmo4udcf98b9/8f/2vP/7dfgra9Nr
rrKm/vsPKQz546/iny/Q/Ks5pmtZuuG4tusJ5kfC8vj8x/tdZQFfb/yPSeZG0AKCQdS7AmsMhyEg
zsbV3RcLZNZqqtLkapuvcGK8ZWg4xaXJUJqwJfmUaX7PWXNDj0WGnwTaQ0rLOd0nbNZzOjhHuL8y
I4ICYkcdwp5hR5OrG8su5CQsb/EJ6yraa5U/7QyXsUsp4AtoIqUQI/tr2ZzMXq3bdhZu+/2qCRmi
C+/DJki2iX3cpSONUh5+OXkR3Hp7vg95KsZRIvVLXD8b8/xXL7ehhJdgDGToRrVb4Gl2ulVG8b8y
ch0dmAbbVM9LenUZVRAZh4cqjX6Vjj/sc930z5kPMz8QzyhysqN0+N1tJft16r7gOzUOfsUDe3d2
HpHc4eWIdoGhsSHSw10Z9hsjHMsjRSMJ7Nzo8zb/iUODsRTIpLVyUhxCs8NbBZmktSCAQnbcAMbY
3eB+YuTKZF9q2qeFJRh6XxJfsaxdobS0BCT6r7lBQhlpAwcmZhyxFdHSTrEURki0uW4/FiW+3dAD
gW01rI4TZ2yBZzIGapPwCfut+BwSbd3LsHrwJxSrpZUOa1X8gXKKzzilIh9ZhrHCSTATvSL50Vay
Mq0DZgOM06n7y2Hjv4E5CZFeGigPEI8NbtpunCDYhp1V3T2zfxIAE3bD2LT40RhF4qRb81pZm57B
xCuLtIdwwKedJe5abwi3zmOrRKbS/iY9iCFsbf5BvYNZNXKsS158gmsY13z72kkwO5LNQQJRyIiG
rX67ElXXPoF5ebJIRAMsy5AuL7qZ2WxZq7wcqkvEOs0MUQj3VfLC3l8iMGuqlZeN4xrtWUePODjn
MH2m1ZovDiQzLOC9A63JqsdzsWtlffbGwt8kcwKWj9gMY4N5R7DHQkp3K1xSAl4CqRUUplWzL2C1
LVVS4eSDgn3QnG44FN0Ac09SCWci2Flxb27tuFv3FkhVZ+tXcX/o4zHcjwlWFxyXFFoZCODsUibv
SO27cxYxfYe/t4oDt/ujh8lX2WmfNdCvCwglZrOWA7o/x91QOvVhMOtkH7m/S6Mxzzz7gTMemoiC
Kewn82eGwpdFR7hSrbJ+CxIiyAMIieoVT4GN+A0vU7dpvgduflojCDLCQzYNnwH3oJ1ZeDNFLGGr
zP5RVFG+1rvkUkiEh16q42gPMIHUVXyJYdPAicl3tEtLcqEUXWhQA7xtd3GMgoFkJlYXFRaBkHKc
lvDJIQ0hllW8ooxE3F94DVjlEAnDULHhGqMCmh3RS0mZXIQ97fDpZE60tYfwkpY2Ej8bj7yeY9Dg
p3NP2wUqCS9e3oWXyWvdBcqifOXg06qnNmQ9Te/dcY2apM27wmk+/PYqYbXJrFVr4QTFChp8dazp
qDxCaY2qRWPg4EkMeU9NiVi39AcsoZnee1p5qFGUsA4rj+Zb3jtMwpGeg1Bm52LSl9KmZOMaVDj5
wJqLpTm0YUGVQ7koZGBvVP8RhaBxWLmDUDCDn4n4sMFDbIzev8KeHA8sSE6ampmHw1js0hLej1bC
SnaGfgslhH+qJYdKbxdOofI7VOsCo7Vx8ahFXx29iFbobsfUQaNQJKQGuvMdH9822PuO/sg03Q1K
P/ambnjwR/7K3OoNkkDR3ECndesmJASk6iYS3md9X9sTmggRYmnZhgbAzSrX5HGtJRbdK+Bc/dHT
/G0lFSLyoYx2GvuMCHHneap0GHY6YhhIOkCWbfeRCsR9ZFfC+7b2rhmRrlc3JDKGtyrqpZjBjl9d
6aTjO9Qj/1qR6hID37fyK/P94nYrmiy99fkh4G6378P0XFbZIW5pZkFIEM4LHGtL/jdE+qq5fT9k
pIwtjFGApQEQtyDzIu2bYJWJDiADe+Q588g52O0GYL7c9wQxMkN08gd3boG9qXzOkLk59BKn3HGw
WjdhiMKv4jbRO2/txA4skk8Zp2s/FuJQeO8cXtUlIINAb9mB9yY4e4sk0iCucN8D17RVIoHUYkc3
27cigIFmN/4K+yuwgUHs6FJ5rnxnNVrTkzGFjxXv/R34ZGPpewCqPFTX9Gmxy4SP89gqhuFc8VI/
CWzzcM1eY/utrYts78x4SgprfeP0Ebr1JJo2FOzl1tAwXCWOUyNBb4xVLRg7qjgX+661SEcf0/pI
6nK969I2OQPlwsTs5+iyGQAOMYnCds4u323hihLxFd/q0a6ZZWo1NmtkpFl8SajnrwD9iAEY5L0c
4WoS3SA2QrXFokrUIx2pu+aCR3ikVze9Gn51wR49fLuvIo/Uotj7yiFubEFTck/VtD8WkLVtqAZv
kRmev3INGa/jgtiZSBhPjTmu2XnfSzKxbkrZ4loa98aszsK0wAaI+knO0uee//VYZv0Wy8nQyQjk
MTcLGRr2b7Pt1kHVe1/c2AhIVMTK+/zvcTgd/M5BMxdjtLVROG2bskMuraWQBAHvO6TYoLM12AtH
1UGajb2NTD6aLJ+34DAnl2UXUVva3hqLw2SjjOotzHCm68J8giHGmQAMZzbhDYgZYmUKkuXSkyQo
8FwV0MSUYxK1YqAlIy/PknC8NBn9ir2uoiAxc4Jh0CXUFSpEDJAPKNUfkqlHYIoKeMHG0+O1Hw6N
9A6RtNYCtJ1B2lWIDMCKuA0PyWvfF/oaWNunbjf0MO0NikVwMsegJjsIhEnagmfjHcUSADnJLrFM
GpiWZ4Pd+ypVc3iDsRNe/NgNzCiKBrCwme3K0SWTJEUMkj1msCJ63ygOMejfQHRnXnxrYQ4W7Drv
ouA6cUwLJPaC98vYgYcfzOdeL4YLz1f1QPQFZzJTW+FL72Yl4D/y8G6EiviLVNvHTjksvWoH3DDa
kj/GqVqojTeBE8hBMtmDvxi/MGDEULITRMvTmbyLgxHg5Q6YoBhspoPSfisa7aFmRP4LZ90MJAq5
uDETIR21wY123VHEGm+IMIX0wT0iiTMiFtVhCLKrJz3sIm16IrDFIthyaSGW7yg97rWhPQsPs5TW
lOc+QZsyo0cDa0Qqm53EbOkqpLhCj3oePLvfwuogvg79yiKsjN957/F060hLouK1hrHkpH8aekI4
1qSRp13OwCmv2zM4LnuZk3wKknxLGDKOAUM31lVR76iyLwUTQkIcegpcAd5hH+jdeZC4fzo29pXJ
sGKIKN3SwF54+QQ5LmVCkNF/sijJH0K/u9ZRmh9oFAm3R5cQ4BGZdZi9AY+DSlVtYwaurgKoblUh
+itSkKaRd4+P5qG0w602BlvcfS6eNc7WovDGhyHS3F3OecIJni4ilBht68KT4QaKZQqGRVCyVxK6
YH8EYmrjqWtoIxop6mCZUTDRnfukOU/sLWNvE7Yqeo7aZAuGaWPOfimEdDmhGdm5qO2fipH7wq/I
pGfshTbXeR9cC6uNao6Rp5fcl5v0rr1qWfPWWnq2H4zuZ4Oi8DDYJawux4RZao63yCL7Ao3ATffQ
O9VULqt2gKGgdA+nnW28AiI5eeh5HoJIU4sk9xpQHOwAJh2OZgdkc0hZYNrNdJzIj28MP9si8Ig2
zogbzfPA7GPtVzjD59ffqI5TytBRoZSlmXB+ERR+jXVXMeqxf3GmGatSc/ApMx7wu4K6ZkTVwJM2
4r6NoCYi7eqgTAw/RYl5KFFy4zaGeQkNo937AiBSaZE6MIJNmJACC4bjEHrQTs0X1GAtQ9vsd4k7
/Eo1VEJdrDY2W+BlPhD2Y8xXXlUxXHcijcwNdo5WZ6uD05L+LtuiWqmen4D2YO3NFp60Gpi0KDAK
ASN0YlHD1ViyUrcaE9dQCPGEuXvvebxdW8rTDCKILJ5d6Kyb7wTXMNKRPmtFswrn14+dPWdu1K/M
yWKLO0Okp1/xlFGGF5YA+s9kI4DMZ5eYWhzIEkxKK7t/qO2Dbhf7OgclllQdVBoLlFEPyl9z8i+L
qSYja+o1EjYKjzGyKl7QduZLFakJ47aJSI2weDZF4bW2xVpj1rrC8tEvIe6Py9pDJxNAHGb6rbO8
TrOv3pxn5SLdVe6WtReEYM7JdYtGbeXPT18wNiCdehq/KiFjvLbrc6wk94ki2FZd8TboSbkhmay0
I2aQrrzlvFZAJgDHYJM5gVKM12HLxnpMj3YTIEGq7R7sEuZZrmkG50FbHscKGHvgQBXiPgRFSe6b
cRye+go3cau2hgEY1bLrDoo4xlkLTTJnWfYkDaJdbc6Xx1bU1cr12CXYTBJWjWucGI8inQ7kMslF
fda14Z6hkgiFyz0SX1wZ+CGnVbZveopcS9cQLVqxXKbESGwIiSXzT7V3wmA+NUvl7FWaR4eGo/As
3O2jfikhNWhF/UCIk7OVnaM2aVQ866IAlcsCuEzwERslKClOZyqtyDxqfTWGi5VT40Ig5W0BiX45
+QZFDoaxosGpZTokzUkdxxb36dD0zumQPrTsvvcwgPsGRoXhtCSpamzAYERtLafdW4ps1WnorpZt
E7pZM7KoZe1i7IswevjAVYLwScukT+Av+7dCjMnawwI2CEdbNZZy2GnBgtBHCU5aT5YliTXHehT4
4HtCJpwk3xvEj9MVzZNzqJxTeWOVU696fbpYpW7t7VZjPhCxHOpruWrGMD3C6KvIPYuwUZBVvnTi
rFt2VL5T3SHM6+o7rQfrddtZlR5bMTOgbeU41gEJFWiEcIKb6LoJ8U6ae4CQC16gDl2s2him8Tv6
/hUisI4Jdyxq7GlXDv5dajrkuI6Ni2abV1RmL/VoaEfPD4HyQEdV+AvXg2IOgVcHY3Qfm+y5yj0R
JukuNCtaPdYqk6ypr9DSt6TJs/4Uw7GskEWS77jDfksSAui9pelN+qZy05dkCt8rGB+bmswF1l3u
FvLfFsMdivHYmg0jwY511biLgyk/qpx8EZLg5KIxLzqKnQMK2GZTEx4i7edON69pGoRbfeq+oh4F
qJTalSn903cz/v0QTw7DqN6gr5uK04SScSvt7AqbAjZl78IhitS2SIr8EBmrUZVf/OzUqUe0Fvxr
3w9onSWVoAiQFDfLfP4mvQX9R2RGzgA4wy4TxuIgxhbKp8OEPQ7CeF0KiI/gTYtzrRMVotRkLUmf
xxJdMzPA+aDZ4cNgvuBIg6bZRr/C3v0TepHJcsfHY9Hfwuqu031sROk+UCK655BFPcowtzvWhu7g
jLDwXi3HjuMarc9zOs23pZghUjvom7Zm2auVnLEp5kIOMv7bKifAxxc3w80uCWafbRJykEe2G+6I
agj2fu+91IX2PobiS8BsWEyGdq1496OsgClXIH+OUakAX4yMALJSOmJFRN9IVFXKMckW1ij69vL9
QGPrLtNy6w31jMh99xxtP1XB9FxyH+rnu6tumiRLWA6pJ9UX3JHiin+FlXTefVSg7RaDYC8eVayD
Wyb8RPUG+8hpv+AV422ZIUxU/Ql283iTBqjNeDv5+qNCg+P0fnWad3MVlYsxhAREaMCES9392Y36
Lu191puQAxxTe/TU9AsTv++G97S2XqLAe2udBn1HxvVaQfNRVb+B75zS1EElX1hj+cDZSL5mlPN/
bJRcm1hugNsGd1M79nrw7tYows1iZL8cjh3QyHbHZO7QJUTEtvw2lp7c6rl5b5cZfo1FwqoSLcXZ
riB5ueodBfYy7Yga9vvpMGD6o4W+NBFxCrS6cNrEz8wZP30LZrzVE3g4oYSKgi/IL7AZfO0qjfGR
SfQlhbRfI/sI7e5djsimiLQPzWMxO58w46fLvuQcHwKmORPXhuGw8L51lfGc+w51A7GBCwt/JS33
IYYrVmTu7y6ovmJPXcL0dwlT2E7lUWdIBdp6acT9g7J45sKMDZEvISRRtYdMChcJ6Ke0Hvd6Pj13
SqxHR/FTuEsGCzVvPtRQ2WtojifiB17svn6oumyuH1tQhRPS1epV44KN9ZlZzDJ/KQ1tk9o6FEr0
/MQw0Uho5Q49hlzLMvxwvOrlLDKmiy1Tz6D3L/HYPLiqZZ70G0P13lFZQpPCeDkt964ln42ALabO
JCaN60MfMJrQ+yOS44jzrntIZwG5i86oSt6DEKioUD0jukIekCfBoAWhJIaMujFJ0Z7gyHfM9D0n
zmacWJiDKe94L9MJodBYC0neGBpqfQLB50YS2v2IWLpzqIvxoSQ0RYYtOZoKqNxIUY4ROVObsmdK
nnDfGqVmLSkq7zMzSDTlwcrF765DxO0xKY4DzMMNsh3ic4ljJsSbXtpIWI8H7VZl4dM48ORhY1lF
LUqbIHRdzqWl2So8BdPvaFaTRp13rNJhA/b72oMJY1B2yB2XKUZDDEHHGHQUXr+uUaejN7i20n4a
q2ca3nsWsMjGB4ieCXYBIxGkd8U5Z5CxgHCB0Tduq7XDrIZsUmCyqf5gt/YbtpB9gEUooDmf8Nkj
FUFAMDyIKCbHYvblQ6QeCLvICWRoOu2nRmmcR96xGMXR92r6HEOe+qE+g5nC3dGPw7LsoZWOw0tY
O+Tipqc8h5OqsBIsjGjax3n7khOrjo6UAHowyE64HFLVLIAhoaUfDEZjI6+OGSroe064iLMRQ3G5
V6N/CkxCAoq8NLZwCjb41GeVKuKWnPtxUaFW9O2IeZrYshm5wulEWQG1X5IFUZf2qTYBJxh0m76t
byzvkZQnaGI1/qfaL8e1U/UPZRi/9GFw8rSYcIz84nIXkGg9xDHT4wuYhwfUQYu6Lp57GAS9nICA
sQZyNe0aNr67iljIhzTO+cRcYIKpFVtvGVUGMwUbR2U17oywRg6jBGR98EcivhUo+pYui3DRrkWO
FTpS3ZYOZF0ToMlt/cSsCOVt8xUzMGF/2eyjotohugb3Qr64YtSBltmPCiIw7beJQ7sgvFqNBiRS
cCkUAaQp4k0vKWzBJV3CVjursviywvwWVNY1CnMCT71TCFmRAENaCZjMLYV/0puvZeE+8V6ALMjL
Z/nDsKacPydzyGBUaruR5mNFrXhvx/adCsdcIcxFw8CohpkSmnMjcbAhTdGrQZSZQ3ngJ0+qHK84
QUOkpQsRYHlTdrGMkBV7vPZdF5/D0ty2a2Zft6B1oFITMZ8zoIZpPOg5lJa8e4mTAmmxf+h1FwJT
Rmgc6a6oPOioqwdTDPuR/SIhgMAmfWT6bWU/2B7rgwS1/liyt+MY0Tr8uf6y6DA16gn6d11ik9EF
9AWGhf2QPkWedhKhh3uh9E+Glr85HZ7hsoZP0Kac+tw+cZS3swbRMoobwUv0Rc29jbu9Y7NWR0G8
tKhStATMgm69VGKiX1cfIYRVjaXislPmZvSdU990FHzwHRwr+IWckdkt12uhWBeWApYJsBIu2TLb
uoS/xbl1Rc76BVWz4y3qG97Z0vKLpk/JFlQxpPKloYgoaAp3V00Bk4TshOvqiAKcX555s0F9ypHc
ZA7VBWALxlfH0hrnYfqnXXsdZvKAHUico34TS9jTswiy4sAsnSfp2EynEZLkQ0cF4Jzms9pJtFOs
vGf8x1S0yZcWya9CWM95EQdrmjGoJvqhi/t7VGf72O1QFY8U85hmFqHOAUyYGwEYzVNB9UD9e+u5
mLvJWitxSzKT0cuIgUkaVwlHaAnVicqON54wvSdDjCCe9A832E3xSTeQIQb4o9RAMEWByiF9kbr9
KqY0p16fdlh1zhRwmz5lLpSRLOOELYqpNPgg0RKd1jYZHoeh3GNG1eHD6neD/J3Rp1gYW3Zr+fjs
JES5Vdj/+oQiJHEdRpVRDnWzZk4/mqc2xQaIrsMux6dB3Nsanc0UAx2vqODcunzxEG4v2KeAz6Jd
LuAfrmJKY8eMH4MguWRgnlof0ZCl26eoyN/asFQbJeP8oAIzP2hTAUU0gC7gJ94DUtSVd7J786Eu
pnjbUIHm3vRSadX71Nomoi0QKHWITz1juyffelK4iddYhnW8Nxpy/4YSp2FL9GgqGaN07pv3exwM
d+PTHi+c9GYONbQ039mRs+xcvh+yPIA7a0XHHiX1UnOYIRsadgGkMMl2yNBvh77q1nXAuEKNzLTa
jvMYTaLhXb4ffCF2OVv+rVm5V9UZIwIMjm2U4dbiqUdeubFdma2gINirtml90Dp2nW4YYhhNTYvC
yo0wihETufpinuGcfbzgFzdhTRm4+O6fcPq459Ip3QtKIbVKrYAI33BfFGl7iNg9tIIqOtVmQ2vW
bIu6spZDpxMnWTi/mi59MYLM5V0GMT7ttE3gqt9j55pHFPXABDWYRFj7uwVM5o0NORz8ASHvY2FB
suZNMkrksm7CGHAEW7unKlGrEbUraSjzSztYLNNrQn8xx2SLkNsi6K+ZN5cvZG+2DxbxLCvsLxh9
zfy3q8fFLoOPZ5olLCsWdhGhZ+2g6qUzspc2A/rJWdHjygCUCP7OImf5Upf+vPnU7m71iQfwM/Ka
caf0CZYFe12Q0ER7e8lB0n0Szi5KOiiG/YJAhRK/LyxObOblEJU7XHCkx8xOjXpwGAsV3Jmi+u7n
1C0B8wQ/+OzQA6LymQgJnafjffYyaj25e4bcJntun1+9UzbAP8x5dM+cOFJi21MCS9Pn5GlqtG3N
+CdGyL0IU0aDUcBMCJIbdBR9juTC3poHD5qeuhT/7NRDfAq4HZptIp0POIAfXkp/mOH0eWqIhCAY
W5yp1V4rwts3vkGEj2KDe/SF9RGH5T1q5d6YqG9dLwUSISx0r5m6a+7do6CH0/XuxLjCXZMgZ1I2
tV0SpZTOXIxnkyFFU2jrpgVUY0fqqhcXQFHPqicwL+/rrRk33S6X6gj3mpQC86mISChw42yDVc54
Ea5mMa40h+1ArgCOgno7jNz+eDebKwMJIM3YAaW8vhbeHjjRm9UVnyopMf6Kcke5ubKNcVs2bY/B
hSrGrWv3XZLHjYXV6Ig7xNzPTBPyab7y8pkMnVkMYOJ+hTrx0ZudmV3NkzcO7jHCMomkoYPU8Y7L
NEFU3xXwRiBMFbp+TwLo3Q57D9fSAV52OJZqvS6vdliFKEZxrGlc1glg8S0FptyUdANBdnPC8FWL
kRxIKCnsXWtvJwP8RWh1MDfFW9lUf5rQJllUi5OnmmkYb7Fh5+xa0+cato+5XrJIyXxeuenBNHCZ
28N05gq/tdRuRJF0OvUKgRCh7cNk8KfoNmCaZhbsv/R1tYzZIyzT4spmUnvirWwsg246h0ykLw5X
x2ow7UcjdikFfY386Imo0yj17szlmA/NH9UdcCFEDA+BCxEj1cyzplPzD1hXvbbQbuw8aMT74KNM
kcxNOQ55iLr22hE+hsiighQ7cK8SeoPvuCPMYdK0jTdO3V6F0zFzSZrz/GznU6PXiUm8NQxQ5lDU
pVnvu5shTdvdWGrewY+IWitCQbIS5nBapXE4dGMTH7WszXeWO8rzOPEcahosKHsS19wkb8UzhfYY
1WW5ZMMNcUkP1a4h+8ccUYXgUfudN6K8ObML32SgHYZ/jEk/5BHAEv4XXMYh9ucFXZWfy2fX40wL
uQ2bFJ0fSnZwZUUXP3vNoTTBCRZmmd2ZxCRrXo3s6qODZTRUnIC70he41PheqZtofTtjZw9mfIQH
z2ZcV+Y+bagaWHK9NS4G42qEf1qOWrx17JmaiWh9Y3Rue7VafG11r5f3JB8JmfDjU1k72ZNPvAdC
9HHcMPKLNhqpZCTgRsEr1APKFFmCHAGDV9ITHWjnt6Uomy90kbusiexP2yccG/DAkYHXI2Yi4tHF
zxB/dIjGaiKvEWl/7qfmtewYSoctcbJD8EfgynwNYqqewTOKlziAFDEih1i5vuVvqSMglAa5fsdL
BdyyLQcg/y55VUTPuSLIjpkssiOkeT6oAYfIkfkv+pomLYm86+t1W/lItsl24ShAp4TJgBIRKl3f
D9PBGPKvQlYe88BiOn4/2AR6w+9bOpKg4Zx7fdkVFoqEAl4H+q5+rk2YGuPzO2LR1o8G9BuP3FAQ
jRfynJIjU53/8+Hff1fa8l0v+mTz/RXNOEwIOIuzh6aBRXni+gesWDETqWUdMHwCFtkfITf0x2x+
QPNf7dOCND48hnOUQ0+2nMiP8CHyo4FugzhXUjVIIUnMDYNuxXW7FiOrAbsAI43fFymNTNHyyA+t
QipiljiH5ycPbNc6yFN3V8x/mgZZL1lZ68s+DqS10yThZ8pvtkrksKznBxWkxsHTHyeRejSqsAq/
P6KY9A415+HG1vV3MtKwL82v0PdH3z8bPsQ48kX//pw/f0GkeQzwdBimCTHNR2Wgcm6nXh11eiuG
552kwW5Z/kqLEXf4WdtVuWGYzxjBNMLj90dVDg/HjSqECs0TQqng1ANiVtz1Fn3z4XbI5bvM16nH
dG+J7Mk5odF1Tm4rAXUb9rOvG0dCQsmQjMWz7ngIpFkA0tULFHlZBDGpjGmFArBgp++HdB4sRgP4
BpNzU6qY7YXOzN2N8yP4M0UE8FkXVrKQmiM22dz4672x9utqOuViU0Mcxv1jwiYjH2/hVEFDfUv5
a7tYLnoWaFvDVl/KCexTW1Czfn+k5oDQDjp4GiLGVnBt/Ay9lpG581AKO/DBZgfExpDoZl0R+qk7
6pLxQi6m/0XUeS03Ditb9ItYxUzwVTlYsuUozwtrgs2cQYDk199Fn1P3vKg8nhkHkQQa3XuvLTOQ
oKO80YpjoiQAnNDLqACkRilyJR1dLDjqm8gme68w4r9iwd1Lkn/qANMWust1ViwYEIXqvYD4SXSM
2OeIMhnDGP5zILHr6ZahSu+TToh1dV3leE0mb/4zxVZB06MrLq4m9mro4xMNiOEBf53aj30E8a7F
mxUa2zgV30Q0OsceaX4trb2cwQ9CGC6YdpmE91ittwvYhz8rvz3nVh6/KtMZL2NCx2rQPbqiuq74
C9TtiLnpbrvpefLL9j4Nf0Kdee+B19eXIJAupwQ8nL4W3tlv82RbLlmKWCAxdclS32WsON8Z7Wum
fP86NIAWR9tV9zrM5u2clvkhqFf18i/7Pt7NnsL6EVOwmX4dfWVD8hH6GFFksYRjYWRJ5np8JCN7
PsxxUezoTu7RgNiPuWIoHNBTWuSwD449Gk8oMGlQzuCoM58m1NSd6Tvb6NPGT2CMzS4r4v7UocbZ
himh45OyP9zo3SuV/SdtqcpTrdOj0LRtwdKchE+SWG5XcB2ppB8iqreDyOAlVVlHLEku6se+wNlg
ynb46853u/PfExG471nJWLiDFI84m1XLo3BwMaT1Az000WXorVS+UUZGMSaFQh6wr+L4DxTRnKZH
xdOiOejUluUcq6d0iUFJDJb/VAxLtG5J4PDUXrrBHJ+TnOWUwMMA4rt6sqjLJ7PeTrP5HQ+penII
9TvXhS82HTFdcayJyX60AqH/5LKhR5IXZAXrOXmSo80gqLPCG6KnZtWK4Nz5k/UCmnLj60VzMfLO
z/Om9sG661ScA/KqeU6bA7l2/Y3BAII3pyERos41aDYpdikg7wssKW8d1qX8Axt042Vz/alJhtjx
BFjkWpLtpXrJEbgrvgJYTH/8ESp+PM7RdurCYaNAAJAs1UtQ3jhdIk+QzBXZ0x4uw44+p17PdEpu
OjGPbCH1W2bG6Vk3tcTqPpS/hsF6E1F3S/2pANNk7F2fAM65r37r5EPMEelfarZ/RvJsiMufnSCn
b+X9vNJTlSf2ipaTLlR5N/oV9WxARTtiTFpeyja9FHFIuruR2/TyBfLh///o53MYwe4qmcV6kOMb
k5TwYoy0BLiNob5V0UUtLz+f//lIudjRoMxh7khBTBTgL/Y/fxFmVnVx01M+OdkDh891PpOyzbbU
r0Mt4guW75amM/dpMu5qq6ZfW4Bhh+5ynQYRYnwjuL4einPkte4pcZnL2qaxYVCI6MrxXJM6bCwh
dFYlaCGJ5yp9ViqT+59PF8vfefXAUFWO6PDkyLmVc9vP59Mg4P8s/yJfPqqa7mNWw1OOAXzrNn16
/XmZS4wuK1PkBLnUlHQZ5+Z22LQ2v0DdfdRVqK6eP6mrHur/fiRi6W8a/PRrkdzzNrmZ2JaokTx1
6IV9VWZPG4eSeZckPBLSNvZ5A6Glk0W8n9PWeKlsrzhTb29hS9Ie+WZ84uLJHp4mN98jmgDpWnpX
mqE4OINiB+pe3ai18NeZE0YNeBGWo51ziq2eLrON6sEzs71nNWozKmr2LM+ya7lMxCL3SdIUdFUX
7rCmg0qdXP26EMulcMybWYfjS2M8ESX0K2IqHTaxdRyYJaMqfkF3K7Y6q90tjvCDr+fxGhn6TDfz
V2z3sJ4VxzLqAuu10J178yZ74xhNhMYyi481iV6PFc5gVhVcY/4zoMPmVGmD3Gog6CuAByHtTj/Z
Frkz7jpdZK8eMXdny8fcnNDt3QeGht4gxuwVFocCeIBgqltVTdmcCUX55rjQHeOZxydM/vm6cU+F
rsnzMtZmw/YrJkLZoiGgGc4scRgAyRojJyfD/WjQy298AKTXNDJ9uP7EPzdZtqOrjM62xQy9BBpd
UwdNUW5Pv3EHWzczIdu+tOyH2eP5lZbxO6zGK197uA2mQ1+ktG/UHmKboyNDV0gT32LcBadUbBbT
0Ts4TDRgcbvxkCrvHIV/AeKOlzXfrYjQ+dF/fMv7vNrqAKA9OROKUQbTQFffCiNvXzKZ/oLqXpBY
j2mZqtjaG5BMukl9qZaGUu6N+blULtafMs1xQRACxFT3pPq2uilIATxPrQTbnDmbnpbP2o9C74TV
qL2HqFNzgHHvpdfKg4mvIZ/NveXh6kzQgSCcwCZmtOOL5xybYdTbsMNQz/TcvhUdwd6pQyFlMQXa
J0n/bbTD5yQSatYJSmoMsxyvo0WUTG3uawy+oh+bBxviOOEEzDChDxy1DPrHwpf9tmS+iPFPs/Ev
uaqxEdx6TzcnTwP2aKFurCsvexmFk+3LwdArC48DDaO634i2cZm6R+6i1AbeY6fTtfgw82ArtJ2c
UTyQlpduO7PhmN+89PAZSabqzKuGDXeI7PnXz5+yvHGQn5i/S58kkmH5B8oz8YNbZcccj8+hnrAf
lgZWhiUKfnWFSg4chBWu5Yg2ZkJwrIZ3dxFZTzlrOEOxkBGuaJxr5gT4qiHMeAX8nEB0ahMNRLWK
cmL2ww/kpg7A6poZ9BRiUykPtZW5LOWDwstid1tJKMUprrpLUY7ySg0kr/4YEN5mcHb3vWMfNdEx
tavpEXw4Z1iPPlHhEOhZ4xPljh5izH/+3aIu9el+401pztSG1N1wd66B07TXUpT2Dq/pW97prR8x
Cohr/7UH7Y0IudyMDC9rq6+e6p5pPcWRvzedursGcyM5E9ALxXZydgCS2i0ouSk0PlM1fomZmfGQ
+x+hdjGU0ZNOLI9UAQ/fbqHRX810FIfaw6pbYBtskJvx2PTZqs+grWIrbfYj+k0s/F1xBVvBVuiV
1hU1D8Adf9IPU7+NZtV+fHajTw7FYLeIqis4Y1K/minNAntsu90IwHrlGwvratDtbpSa/qCZA1SP
NAVgbn6I5hWrZvuO0cPv8sesMr80WRAf8AqLg2PMFppEYzc1Wn34AiEoUmD3xOG6RRk762MTTaep
CuZnoyqdZ24abDPe+DCYsEMSPZBTVDGo7VOGPU3P6jdLf1izxjIdjzD4OGRgPM1D8A6RBuBDVb3F
rjs9yqH+h5drfOcZ5ItjDlVdgGspFx+NEDbcYZFcaDbV7Be9e3bIk2ml/AjpiFzMEU1VOJgJqXrz
znSScjcj8NkbcUfEYEbHWyC+scZxAGU3Ri9mCz0Zz8m2n4RH05nmpkwRXWU6s06WWeKWTtNoPaQl
DPghKe603hf4NjNf7YpzzeDgqjR6fs8SxT3X+ITEzKwgTDj9swkL1J/mZ+Y63VPVRd6LHm10+xMY
g7h9S1r2uyFJzsK1xQY3EMf6tC/PTtyc+1QyBXCz7BKQrjSZ7ntn7X+uTUloRaj45qVbgLh1au8c
+2iS8ggAHcVeCUxCmZsxZZhagq3IDPr6zOWtfT926ta2zcs0emRueDSchBjg3tgw+XsuTdSVwwNq
AYjz2GOq5WqFaVQSQeg/xGGVr1O2g4de9f4habAQ27jofX/O8eXDxFbLzH4SKJ9bwnSU/TpjFbon
tvYQKqrz0C4omi50PvyArZy3/0jFgPy9n/R9IWq4hojeeriTeyfJ/uH1W86+VXJnrGJtOe5E+3kO
nJMru2CdpeYLbOVy04+TvxWWX3EsWkWe+zYLx+BHhw4edlG1DeschlNhbEbLTO7LiWGt8Ko9/Hzl
xCbnWqBc7FDchSEjFq4l2t0ADqI90IsLAnhmQ9V3e2HzuBGE1Zbdu1HGxc3p8XgWJcrDcPAB5vFU
W0w5jjYLCl44e9cYRPBkiqTGIZ+9JbxgPS6MNmuGjY6Q9TNvav1ke39ja/QeSc++W0yXLyYjkZXb
N8FHAopx1RisA4Zuov3kTBC98+bJbF2B1lbu1Mwk2+nhhjaOdW/mRm8cz9thTpL7OFXF3WN42gfy
jKBrunEiAjITaKCcgfgVk+aJI+M228NXseAdWRf6rWeFf3NscGkh/EOap9+joZ8CBg3PQ738sMr+
7XZdfKEvEq7CHPpjQLDMfil675yd3grYWReJGjtIY3WzaAiCehrvocc1mYfiNSo7FFWlh3PJdh77
rHWfA08RseXKs7QzfKT81J36PbBvb6eEW6EXJpgsc7jV03iBKa6P03Lbi7ptnsZZ/vWbZrqjRlag
KLee24X7FJzFPZXj3p2J05oR2+1LN5zY+WCLNpnT30n7mbEbaoPuIOFGpBrw5jF97+f6tSbndOWm
lKbQsRYaET9+5nlfIi8B09IaPJoBq3g6tPqac9PaZAqoQNmPEE/di3ZzsmJMFgDtw/zsOAhvXGrY
I7uotXO9ut7Tk6DTPn2kIgnPNL8IwJhdVgEdvzkQaNZJnKkHhCvlPoxACS98+dLXxgeIYk3SLCLM
2eS+N5g6M5VpHvoABhQ5GIhGagyjdQIKkUnbE2bH52xsrHuMeh87eIYeGeLAHXksTNolG4Ez8gEq
a704Pd8NaEZ3QBRil3XJEw31BJHqZN+jpHiJCIG4/Wwh5J5zClb1P1hp4s4oDl8USqo1mwO7lULP
TD+b2U8F0NYjccHUqP0pFOL9JCUqOTZRjkUFHhqumjczhjeFAXLPxAiZtTw94+hu6Ji1b54s/UvM
iXJV0dq+C55OCP8BO7o9p0cCQgs87MUmSFMs6ORRnFUHK7Ui89Wnt/IyVl9uxzHESpJfvRcg6Vh+
mVUVE4vWD8K8cvrsjl7NAQkPxM+PkxNYiZxtZ1aJ99CmNLmd/g+rGG0N914bQXZEfD1vKmSMlGyf
U2KuaQBfiIyMb1B5nrw8bM9jJj7n8KVo8Ht6KQeihuYFyU29d8hM7zGoqvLJt+SLdO3+YZbgHKsu
f6dBo98MRd88Vsbj6KFT5Yr6t3BWpB2EzauRxsU7PQVC++rpl5O0i5qwih6mXZhPiAE83BN2Vcz3
bGZ+M2bJQYk5Oc6ReJrAeJ7MsvsLQbQCngu9qTe+ZI7p08vZ6UZUCrVvjXv5LijmacAS0NxwSx9F
FC/it3LTWUV7j6Bw0hPrvhEmMkpC0SmyMnqZcd+s8jEo34qQazKRwHP1e3s6dg4P59zAWspnykgN
bh7gCsaMzngqMHisxyKBduOGr12gXoTvBN8i/9UFNg/QLMOXoSheUietdzmhswe7pMef+QWaAoJc
FpP/N/UI0ocwFYiIFJmwSgM+C5J2XwxNc+P8Sg4THsmbEOF70hZPgynKb6IttxNk1D+B4cVrM7RQ
06V9enTgEm19RqWXOhHhIeAYiS3F3ZOHFRBuowg1bLtTG0zZqx10z7brIAPxihdqYIRyQ/235gFa
6dK6CEaTt7Qh57Qmn/txQFjB/EdhBAviE539/KI9jpq9NPwNEffNblzCRKpY5b9wLj7htXDojxas
PGRIrzqrp7i/sQKMn5ZDkqD2x/jF7Qx/i0RsuDSaCzUYaHzpocM6ymP3IhoAm7Ej1TPxJ1zLkM2j
jaCBM+VCCuX2FUMLRHycog1R462Zm3902tWX15lftmjLj1ZA/cS88Da3pT5NpPPs0dWVJ+mW5aVc
XLABVokXZgekjsx9cirCymS6ZZwSaTPn5n/Pcb/8HkP7WIxG8ru1mMnlVd6xH7nm0SxqmPFGL5Gc
B+HeGy3r1HqUlclEWdeWtbvrpmJkd0qR3DhsCsGc/3Y8iyAceywOJcsSxCCaStsOFAtC5uXPVavz
PZQ16PEUqhfS22Ki2uM9yz1/mgKfhAKsK2sHqMQ2d7L0mlvRU7vJVAmqX5HLMbrpP57y8PLzwn0U
XTTW2q3A4c5xdWYiLkkDa5PJuFRBhQNHpTVdCQLRrBS3BEmll8LVeFaJmggo3bKjHjP31LMI8886
6nqjLq+u5ZoP2N9WbZuDewrxfvF2y8VWzc/9n09m1mtO3/bBst0M54Fg+Fr4F1BV7Qwta0kAK1hZ
EiMhB2Qum//8Pkz50+tQFulFDW8AFHAGGomxzWw6Fcqky0SEkI9DNEGIhY6guFplxpGGJNGV6gBU
xzm7FhpJFELxWF9/PiqWwJIhlt8uQ1uoLGaHOMvIr//58stHUY/LKQrNCyoUazfVxC2bCQ0UZdb/
falS3vGyYwOWpv2J9CwGRI15m7S8t56rthvSpD3NKMkKcDXBxpgLRliDj9SirxBQNR4lfJedMhhs
p0Jaj/VszTvNqehU9Wn1nxc8nxP+x8lfz9A7qgabnZVRQnEO5BiZoiOnjUWioDYQKdOWOf28WNp5
d0VrbNPlU+6ErYH7Br+tkJhAnWhdN0Z8trNo73hdtHcH0R6g54I0c4DaCmU8xUXNZDDx9cn3yKRq
gvI4XqFyYlYBKbDyBBzMKsnwoRzKxeKeGi0+9wgh2I9YXohdhwOH8CuJXqscNkVL0AUHJn6vzimg
7NXtB6Pi6eQpv98hjn3tyaOFbJgwZMb+0gupN5TNMMm091bK8Z8npgEaKi7JrOSYEHOxdUtSONfu
RDwK0bE0F1Gjdxhj98iNtnaDwxrrm33IaB6zNLWnsI/foziJqQdaWFit6awsfI55krRHq8rwapNT
uSnJiDnxTgWbhqtiV+MuNlq5S2jxAadbQ17BrWPnxCfEJeCDHpWMaZXV6eejesKdg+5xufIMmd0E
/PfgjzujEkQB6+yG8rI9CTAeOyXErdcdDnUU73jZ/QPPL9F5qjyibJcL+sElUomGKcFrFinuBsK/
NQNgjKLL5e9ToyF5KZ43ZJrVpyqlo2UwXGRFn05jkpJm1405wX3FuYDKvbOD+e3nOmkC3nsVRXsZ
5E+VmwFBYCq8Dyj+HYfA2dxOf481RmB1mwIjOxEN0AQDJ24XFq7rxOdYRvoE9gCieIqZOIvL6MDi
sRgVAzQY0idgXHp9+jrGcIYCADmHXlJSeYZlH5j2uYe4ZxXn/s1wQXs+p+HZvYRo3GYzO2kbAKkO
XRt6AwNNAL5gtk4TbgYepEI8T3QxtrkIoT204BYDh4NbhEKvqYaTt3Tafz5q4bcOk4r2WSDlFrP2
F136auO208LyWbUxqW8OXxkLH5Ber0YH+fP/AHSAGx5LazP6PBtFQpVvqQFTdEMzMI2OXTAieGhw
ZKC/VbGNVdyZjxVRDj/Xd4zRr2WpfCssuz3Z3nivYSrtOkjLTRlCjRcDOcrNS54zuHYbbZI5Lulf
l4Q3B9W2CuWbAcfp3Jrduz/2qPJ1veMuwQ3mMGC3I0KwWQzJUgjAh4OyKPaDY9xoztYPQ07yFUwo
3CfwKghn7Job4rRzPtYmrjDoFUWRjqs8rjmigDgqfLRQPNwULxz52hDVvlnkG7vvgRRUPiCP1nh1
MvWCm9vcmrnzmKUHihgsOhNlFsE5sEfwyUNACy6xET/aw8TGkkTxmrRA/DF2UG4LTEVrDhHg1LUj
D4bBbmhSsrLkBWfTLMC0DPGjVzSXCg/HidsbTiUPa72pOvRZ0RKTQPvOglW0wst5IoCCuOWhv8Ru
jSBJKlC/fXFYFBIOZ1LOXyS819547joOZwAdp+KXq8e9E2PZFqX7zOYFpw18wXoYTLLlo8Tl+mNS
Jor5NPlWuNKmOzKWTt3zWJ4HZcmDb7lvyIGvQ6rzLVYaLDD+sEWVotZlUOhnI0EpPJcOvWEzODhB
+NeCSpPnqv3SsyYHSg2bwG3zU14gnOhTRFEtuAy4bKiyCD+HXWPa8rB8C49zPnZ1PyZXoonXLfHh
T1ynz07/HlEcsN2hAQDV/pwjgMLDcLE51O17762bu02Ut5Cugr9ZDL3ElzWKjMHO9vTuOoQ1XEQ5
f2bDnO0Hc+bUWqvq9L+XWbBNzT6ZMTSikPA71Q2M8d4YPQ27Gaul3/22Y8LEUTVg5a5hyoAyH6a1
VCxHmOLyjfYJVWYXnnYyKF8QF/F8eTeGzNPGU26DzIc9URawMEFtoi/zIsIL6cPDwa81whxAno5x
oihODpIlten5E5lcxqm1xDGLuxb+12PoB9gsBb9ckIGAFFmjuJEGitA+23d9eCyH1NhHacnFm/Cy
A4xDZ40edUIvh0872DPLimlq23/HSeutjMHUIdo2GZYIfq8hUGek5j4J52dKcH8tfBtW2vL10AYX
3MeQPHS2mO4qWCacfeSZECB49T05OuNy35RhhzpLsvinE+Ecc+/+g8JKkEVhv1kTkbMDDSy6x58z
Ze+O2eVtaB1rT8ywcQ5GlrUSN97PV7IRM6JGbNMt2vLXKUswGCZp/1CEJYL4UMY7ndPabUP/FvnI
N4NMvoXZiMUZOwZHtRHkW6h/9z09gMyTeps1s38gMucYCIzCnkJ7PE/UASsOvNHZxySlMzvFIGP8
1VFNz6CbXglpQdGK82NVh8kbbS6mMstLXJnRLsuDV5OUYlIj5o6S7FWUaX9K6r8Rut4dwh4cl4sT
O7Wn6fzz0jJJ4GJQhMoC9pOf7jBV/9JlRDxL5X3WUr0x8Kr2Ci4yC6t5rDJ8fmUox7NlduFJo2dJ
BfIaZPHnoEa8nQEDCEziqioaCMfJQLTm5OO5akZEnVN/snusSC6QN5LNcdBrx3joK/ymURAfiHyb
FLnzUxI/FfnJMMZ3AZPHN1txMEzoLIVo7J0eQRbbLaV2ZwUeosBww9YLGpk75DRy7kgsvBr85h+o
ktEGMS9da2R03JzEiBaqPdYTuQV9wiyn0uWWOxcZ58D5uKxpbocgd3EsPdq6hLcYUlrSH/su7Zzm
TO/Sfqg53DZWLx5segDnOSBpyg+Nyzzr4jW0X/MAOVeeCQ89iNM9gqnOoviWZa11nxXnoaxxk3cB
2o2SlWVKmdArQzR4WOM9pBxQLzaom2xawA9NP1v7Gb1V4pd6NeQYOX0pfvlDl5+txOfdyjGjMuRd
FxW+5LRdQiiKvyZv6G4axxcIDXCHInHzC/3PNthGOsNblUGSP1R183vSdniKR/X5F+5Hth5iyPsB
RTbmgIpvl5IxFITnufCMvVXm/ziasu3CCiVAA3+JaT3Rk/ksYRlCGPwSrWRYDN9u35U50SD10p3g
NsiIYd1okYiV4UNMDQn3eMwTr1qN/qfrg6SBnO8ddGCSpadoNJOu+QpALz2mEmYK6NHHufh2oIcc
0If+m7GtP0wWpXiDbnc7hd+GO9V7RfzwyjI8wgbhFG41erVwK6mgCLML2BgaJhWEve2iXDwiAahP
NLMMVNO0eJr0wgZMvwEJyzY3MnXOGxuBDtvZuVO/qphseTkphMU+Qa9AYAKEVZipiy4PD1Fo613T
Pmn3fa6N+dpUKMZG392VXHntBdnGVczMO9DTWYHVIZt+MxT746Z4vvu6EMcCvHxfin+RBCiM+wOB
jF+Q7AIAEZ+OLnAWYDAqMRRsY46rdHAWdxsk4VVnYpswGpAbTgRIbGw4qsGgLVKc1tME1MFX5SUu
B9wKiYCTNXkvjuO1HN25tjKpMYQR4XFFgELQemG/+oGSr7pEm9DktKasRO4R7aC/6LujhA9NKV0+
5URsF7IeDtWybMcpq/Ugv0IaKRvm8N2B5D3YAmsvD0LsYiXbSuT8I+xoYJZsvXNAuAzZnF85uKxN
gfM8Drs3QAD94scnVK2P7JdAQ03tiJjycI5AzSbHeaSYwFQY73qv+9d6br2n27ExxmwJkJVEgvvm
Pm4lOafS9kHcVn+JYSIWHRMmwVDK2+TCTNZzVV+wEuQXIF60a/jhEgKftqJCpuPNIbCPRBBDRu5C
6kbF2Yidv240V9Ba+gesu/RgnHDbGzAWD17vftGSz1ZkCW9oa5HhS4M+jzGL9ylbu+AtBuNGR7Uk
8c1bXBxm/zrqhjzOGvy4mtS+Bwa+htDkYQmBZeHOuHZT91HFX+M4No+8t3xrnADSyjpi9bKVMVjP
PEw0jdxyh6mWPJmJvM3STlYQopzN2IibTkmbmGqe4AyzuEt40jrJ+qvRpd5a9tbbJEHN2jTu0VyY
yPopXhOjfpFKfbtqOCFxWrURyXC+glDRxtZGUeh2CWnr4eS0N/I1LnZiudTnUMHgZqxpy0W7ecGJ
Z6KlgCHXNvVdzrHTPh/JqY9a19nM0JNJj59Apy5uEsnMbGfq5OYYWIPd6lrZ8qyYjq6UMwTE23W3
SYDuLpbgcfCZzMPjuFqHUX1xM4lKm4cdKC7obA9kAxYS79bjQT9I3/sOXANINwDwTofJmrhjR6rP
pnKCDRKbPUZpsR8YuoAfIgXABcwBJx7PhKX3U6nJFVHRxQm9t7h1jENcVXdZ59dmkkAbHGxVCrNg
xm25GYKIHj8BvwzKIapbNZN+l+AiSyBg6Zoj8isw9lZL1GJVY4HV8y7l2NZJ/zv33IdMER6t/W+F
qfAxteBqJE5+GMgL1NI3D4Lo6GGePilKQOV1N/RGmLkdxAKV4cBNY7S4YV1aB4iU172rUX5xti5L
ctD6EoXllPS4cRitbUVDI3GkR7qaR6LSsEXUdsMeiQUzB0k1eATKyDjdsAYXRLaPJnPLuecZxhKR
Y27GOvyRpv3vhrhRbj7KpnKGitBV5SukDsiKMcJWrY+lWc1o4RCVJSG+/SqmRsmyDXfbfcogAobZ
M2NkgtbjAOZhieVsDMa142fOuhYwCUmfr8U57/p3r4sPJc2nTbT4r3OzazfM0B4FxwYRaGKKcAOK
ismTgulP2/1WkhKRJ/OvwDYRic416chRxuM3Z9wpGx03HMPdAfBM6wOeaV8MSAw7WsT1OpqGjW7l
49yONZ4IJAEtTy9sPQVzWVFmGWFqrW1YDydm8MuCFKPFx7FUe5F/qAyrPnVL/Dsk9nxTQJpFwuMR
lSoTb/+/5hGmrnsCoQXHB2VyxDEem4E2T13lfSV0YPDmY8dwzYFOgT3fsOMZwKDjx2puePSw1tGB
AXMCnxz562woqsD2paznjT+HzVl28JVlZIKJswf2lyH9CgaBBA7vr+vam6oYrZMoyZJxSNKpMcsU
OKM2AebtfBr6rdP1KDuF+EbVFF1RUbCApyr91TgGG96pB9/wHhbxffCK374Mjlp50y3KbyymPGh/
zLG1Lpm7qsvGOyB7wQu3LAhTQs4AMffdml4TxVDYNs/xTgKU0034GaJ5fm9YZvD8ypU3aPcZ38Nf
Dm8R0b1Ocm5606K7yf4/YEp6LEXx2/LrV6dv4eAowhhcDU6/noedqVpsEKFhPU61C+fd+dN04T0s
YYDiV+RUFyVhcR5llO1JaHqe9RLPmnBYnrx4O+FsBvs/9kium2P+43ELmfOatHs3fhbnB95OBDl+
Qz0NpCZw9aM1o8jFrH0Jmi7eZ9goJF7jxio/rTx7GsuKBop5pCHQXzIRIcYqnGTf2h6JmTFiVsr8
3MFFk5o+vrDwKamNb2bdhzCHM9/4PM5qyJ7CYTk9Szcga4d/GFtYulI7tNaGOM5iBn+D+9jTvNEB
thhoDEh8cFQth6AQ60M3nHHcyD2cBzambj81JI3QAnuUY7hkgDtvkhpBZpFeCRMIipXmH4gwxmdo
iLRaNJwHQsjIl+7JOUo7+hu90W7MceHs4Pmog4LGaQzXOtChdexD8FeMu0pOcUW74Ui17QuHXcZc
uOAKA4mi9jY5dhCrGR/T2ukOYTPshoHyZ8ZY3eblCVF6P0eP0tYN0xFz3DU5CWIVru2rU4yf1Mnu
qkSLtkawcRtjZvdJme373IL1qDEpLXdy3uP0SRv2+W4ToG9fAt2eY5pa/JysnwVhz1u6fSCvLSRE
7czNe26N55KUxWNsDbeYknw1ZOIwIQ7HGhf8sqO/pBGnWxUA4XIw8ScyYLa+LI4W5iRiFpC7u/Oj
lc//RrMZNy0WucSceczL+ruHJWfBcKeBtY3iCcGel9IXYmQV4ZSpON9BJKydeWcnwZPVNSO59erk
IA6vZfjt+AxyvVs6uc8e/Y+NUODd5uqPKXHGBw9d8iVTJL8lEpZ9N8TJUYr6eYihwoMf89Ej5NXh
hytB0mxpmQirjOYIamEzQLcneCMA7T2of02MDY5reUVz56H0i7NXQTQLNlGDNIy6T64O+uo+Du0P
E632bkrRVg956D2RIRzgSeTxNnRfnaMBP8BcPzuT5/6ZTYG0HPc94cxTfkazFoIL0XDPHYsiscCk
0+mIpDqKt7lAC1bxLUOHwOqK2aM1mOahjsMNwj13x1AZyo3zbMIoqmX9gmycaWRX3LB6P4z09Ryu
sHIxD9UZHVOEyjWBTdgNxB4i24uHRZAcAyL2uhc7ouFF7iHy28W+tciqs55+CmIy312ayPoNmyp6
TsP+bW5Tab+RJs46qfBMKvwwjM23cYIc3i2ed+S0cxqjVRK76HXyeaBAHvGO49qmFdy+z76g49J7
PBbYFTi20ZuOSFiUyw+osMXvgvJSzOlT5qmAX2amSQcgdVePHeMFd/6M5358CE0jRAxt0ecrBv8o
vPySM5RdN346UXAm1kMj23VRuu0B1PvZtKKHoOFMEfgQXxR59ts0naEiNsm0qpuMNtdEuwEyIJ2P
VLgHgfF5FRsaGYBLqyOG4yTjy5hbn33TQo1i/CmCN/SynO0avJPpn9jq8NUQWrQu0u7PJF60Vf4K
Cu+bLur/MXdmy5EbSdZ+IowFAoHtlmRyz0zWvtzAWqoW9n3H088H9kyLicQkflbf/NZmakklozMC
ER6+HD+HMNccH0OdcCcx45+ezoihkrex1HnPjRlxMye7PXKcN5z3OxUKdFzrP4KifUT5tSTEpGI9
jPdWbf8Em48ONMKFApAm5Df4OFDz4Lohcg0KBFmZdm2QLJQ/ZJEeVcUEPVN1OwoV/RXKuYSPTvTF
CYJnmNseHHv4mNrF489WQ+LHj3qE0SBYva51MGzo9vRzKaEHavHR8F36hFN5GwNtv/INb18RHe68
mGEzTyXZQ1C5h7oxLeaFgP5S8Qt25pgyEMOb4csni0N37RYFlNE+jIeleuBGF/ee6lE1J1DTTftD
3P9Cc4WKrcXEbJ9X/tOQjelta4lfvIYR1TUXkeGyR9ghKeT1TOB1k8L7/dzq4o/Jsmrqq5V2R70X
ritwRbgbVKDCmHmEPtOehY1IgWjZEBqw7l0xOne+TsZlu+BHRYxe2+gOT7YRUQ1Q2W3ge/FN08LY
E409/fRjatQ/oZiE+YzQ8KniWl3Vff0J4aSrCrjgLocwn7Cou0WehxSGkVIY3wCthA28GNlTaD5L
74Nn1t8nM8vh00ndJ+X/oBZKN5ewOU9d/8lu6j+dptuBLS4ehrFsb1Gj5C1PbdF88zrIzmA9y5th
zr0h9NVLaB3Q7wIHXD9OGbSjwhXyo0QnrRcNSTZFUCWrL0lf9w9ZH96XeX+sWvXdScv8Xs9187pE
SDFCj+Umc9HDYLLMVui9RXDjJD6Md3EFLpRKYIre1AMgAEY7zCi/N6sOOWjo0vuRrlmTjfugGR7p
gF2VuY0WGeSIlXbbh5SwDVeNN41RUccWDRyjHkNL8CpwZeUDA4rUuUkjRFOYH3SIM5R5BzswhG8x
WiNQs3yWjAbfRna7J/z6jjxL1fHoFgmKT37fw/LS3AqoUK6BYFjgsBWSHf41MMbi3mJ23IqYPPJN
dK+0MINKsGwOQ4ACdpbHDbkEtIoMX4WAGaZ4+qy6O49O1i1wvD84X/LKjeK/SiqyUNl6L4lmMSfH
hCp76EV0QX+2TVocYcQNr/Ss3r1fWeB+93G3VBV4q0Twf0oPnPxH+0+3n5c/ZdYi+PONoMH/B9oE
Cj5/pBf+D2kCkMfZP95KE8z/+f8oExjqv2zh2LawTR1Imy7/V5nANv7LMkwL/IgLAE9ZDuoD/yNM
YCJMYLqusinE8/Wla/8tTOD8l27p1HiEbdsQ0Drue4QJdGy8lSXgcJs2v4UyleSvSolTWYIkSxAP
MqfsPs+VM/2A5qgxfkA40ZQDo7IBzxEEeV7kfVQuIyRAVKETCHTESweGbtEzN4wSunBGD/+E3F/B
Zws1Qf+j9Cr4EWF/dnOcsG0WUcCwOmXU9IF/odn1zZvdfvmXjMJbfQXrdBWOlEJZQOWVaZkILjqL
VRht4ZpIJJRHq28RBqjEX2lR7h2Ia8jdta+XjaEX8XbL/mVMGrZpsHVKOXzQt0oOSRUOSevF6d4q
M+uhnFWpa6k5V5etLD7MmZX5t3ijF2FGqC2TnpVH3qu7PiSFRzozJBKbK16F+VzlBCxRUrqPl+2e
r04XhHmmzigrh9WYt/qNXZeWOLzRmjrinOnZ9LEBQMRRcRlufLMVQ4DrOfwWyKbzb+a2iVmCyzaO
FlqtO5VO/0A/d7i/vJqF6ga7aOhoeChDWaByLTnv8tvVFBo6B5kIXpjstm/HkmmDPvUFEuGUIt5r
yrQB9zuIhtjznV4cCx3Y3jDWsy7xXEiGyWwGKhfOdUUouLGq8+Nu2tKk3qegm7B1Y7GqAIaQPi61
ad+WY/Zd6gCPU9F3L/R36oPipds4i+e7aOJqpNIdQxrctIW9xizABqFMytJ8QgQXHji945WtoqLY
Xd7F86WxiZYuDKFbNotbHPuhTKTLxC1jsQlUdRP6xH7u/Gpb2CuauDE3FoYbXVzlU2uLw454NuxT
ehm8eF72o0eu5hoOWGbQE9i2kqm7HzrUGC8vcM2kJXTdJWK0dVcs9pJYHiBDm/hAMDUt3nlIqxnw
yXk9ut9R+00WMZWqIFXIFF02fP4RbQOFGynm98Yx7MX5tDOGzz2/SyD6b+K/vJ6BJmJNooeujMTG
AT2/27bhUrnTDRPNVmd57ZJgArYHJhHOapk/5SHEU0Y1Gg+XV7SylUrYjoky12zIWJwVtyk9Onth
fOihUbiPtZlLZXB/jdRgdxYkG/suLuuX/8zm4sQYIoxL8CH+i2hL2qSMGIFuHcsHBgHcr6lLBNwJ
oys3Ds3ZfpqC2MHVHZNOh20bi2+HllmcaJ4XHdFI4FqYZvQPAcYz3TgiZxtqComKiuOI+b6jpXTq
LZNc01O9NpIjfaA9g3qo6FHo9pCTMYN5WAcGm8u7eXbbMaibpiCHlBY488Vuou4XGxBw1E8tIciu
7qiawulQUpp1fxlF/PmytZVdPLG2uHqZO0QVhdXkODoWBLy1h6Jb2jOiuLGN8895I/XkSBak8wBY
SjcJSpY+DNxZawhA0fs68n71LXy/df7S+t29bPVvKva+atNINPnvcPP/JQBamFxsJGxNXjeiWXcc
/cGiJAYxBvrStXndyi7/k4qx59+83yLxAadSCgJVuTySYmKsEwJ5xMc/TnZO47q1upcCArKrarKq
jU83q2Mtt/SttfnTvnnHiSZJncUQw1gaQ+TfppBEWEadPxfEdw9OAcubJzLYmGMPPuIB4dyNG7jy
CyhJgExYhM8xzcUGV4VnBnkcF0flfPPoebSG0Rz91t3zTv+TbkV/W4fpn55sNzzpyg1R0oKVBN71
+VlE1+ztwnUjNaPMbPOjwn9TvzGfe8/96uUBwEuVP1/+pisX5MTY4psiQlnWiCfm6PlF7ve2HY2P
SBS0G1t59hCZQkn79cDyDBFCny6JXl4f4ITyo09hZscUyddc677QY/uN1RioALi6JSWp9WI1HShO
qv5VCqdbEF73fUObztGyjUdobc/eWlmsxmwtyr5NmB9bUMJwK1btCBHDJP+8/GnWNs2QFiGmgr0S
NbnTTYuKsNFGhquPI9Qr34k0UcYeouSzUyfi5v2mlCJWUMQpNinoqanOkgGN/ig9wiCF0EPfZSK8
95M2H++8rhi24uaVR0fxhnMilEPe4SzM2eSLUK1J75lseO851k8HkWYYxDqgReUeIJW9sb55q059
ibRsy+JYgERU1jJQT2YhvEpZ9bHuuv62ZAjhThplfXd5F88vrrRdcg+LAIXffBluVfpkgYTMqqMV
TNAPKrfOHsc+q++En0Xf1Yjc0ca9Ot9ILJK4KdsmC3TmQsNbV9FMZpBOWVkfAWg3e2Qi9Ede3wbx
7954cCoF24Pb9V8uL/P8XEoH/6QMW3coSyxfcDorAADGoTh4ZvYjdfDI3sR4beEHw9NlSyuf7cTS
4vXWHJHXhgzJ8Y2yu/Fpwd41erhlZeWzEWQZFnmOzvk3F5uoG00FOGSsjkbXfa1yZAgpOyLKrOf+
3QCyYiPbPt8+sily0/mb6bNI5Ok3ywKn5CgW2TG0y+ZnnIHfhCUl+ag3m6bOo5I5wKLcJATPNQR6
p6YIBhRYiLI4trDowQTumTtKKeU1/AvTnQk+4IPbwmGdNUP/z8tfbmWRNhAKQiKqM1zxxQ3HPaou
sMeCkam03/td4R2pMHc3KAAl777b5MOk+SbgV/5uWc6yu8TTW1dhqpQiASagQYjU5e2ob1y289PI
JhoO5R8ynfMySZK6dtiUU3FElxkZT8D29xG8jRvLOd856oNYsCFGFeTei52zW91h3CePjlAL5M9U
pOljiqZ71OkJbQSt5wfftCgqcAiJyUmpFgc/CCCZysC1H2Ifn+GMFKCl5rW7uo66e1cn23/voTi1
tzj5PHSD5okkAvTWMgVEuQ4JV/3GTOOPlw2tLIzKK7moMHWdZGNhCHXbHE12xzt6RvepTMvnvNS+
ohHnM9fRjbfvN8YrJuCKnt2IWGRQgWdDVJjp8lh65j+h19DobpofvcBpmD3xf77bmCNJfS1hSwoJ
S+cx0bCL+ET6sQQ0QwuvNp4sM/hTmb1xY+hZsVW6WDmN2HstSguK0kvfmFUUbBJv0o9GHKb3dtR9
lA2+Hoa3eOPcr3wzSk0W1GCQf8++8dRXJchg2Y0RyKOS+l9pGP4SGXCPadKY6s23QvvzZVmUmyiB
29TklL2spjUuo/q1V0UHC7m9WaJ95oKubcadrpo8Bahx+attmFu6qCJhWEWasTqOciquJQkMmC39
OyPd1cZhXLUEp7WaY22dd+Z0F+GXCEjnLeNYoqnNAMbk3ZkeL2aRdNnu8qLOPxjzG8q1DAvXQRV0
YcrwkkgAN7SPodXchskQ7sp+yJCM9QagL9ArXDZ3HupYOhO6pGNEWLjhRSzgBkj0Mu9sUZAcE/9a
h83oz1brwGvGjFm+QO7fBY/VUPRbFZKVdVL5x+PDtS6IWRfrjHxbt9uYKZc2VCDsuk+1mf7ZgjK6
Nl3qFpdXuWVs/vM3SW9WlmAS6X2CSB7L+7ZtxLM3AqEOUTt4GaxGbuzq+XmxBfEqX0+YlqC1cWqP
icIBcYbcPjqyKo8jLPDMaJTlp4L05t3eH1P0r1x9/qutFh+Q5wwJLHfEVChIa/ltYJ1pPZjhTO3H
5V2cf9RpuE/wYVqS/+k04pZHs2kb00DTyzmWNgR2Dw7gVUAXdWuCyMni+iXtTfdF6KMHa3xqd2oj
wps37cw8BUpm1SEcIeE43dQiot3VdW21Z6rYBc3I8FkGLvTm8iLPj8ocYf1tZXFUCrrW/ugkzrG3
kuhT71nWNQoE2X0/WMb1YMv+/UeFMr1rKYB1hi2WBd5BN7tySjzrCDASpWcnnPapZvxsoEXYeL7P
r7pNt5OOytxdcc9Kn4nhp4U3SecIpaih75xWVt9bhA/jRy8bEOPUwFDvdR3M3OUdXbkMtDto5Mxh
sW2rxY52deHEte/0+xqCgieBBFWKPDnczVReLlta+3ZvLS3uwhBys2N0l481Qp83tZkcvMrRb1rA
t12rNrKo1WWRc/Ah5rr88g2vJpXrkDO4xxShli9+AoTAC/FckwNI593rkhCYUEue0xtrWZ6HHVSB
EsmmvRdEyL4n3fexB6frq1RdGYrZzcvmVlZ2Ym7xwaoSlI3ZCecoSmSYS2Qidh7jPnsga8G33zHF
y+Nac2/xLDyR9QCD4uAcVdG4j8qQyT2j4NqjXpf+7rKpFe8loRJhbN5SPOLL/Bp4ohfqimkaFdne
NSpCwyFP4a2ATsa9DxgMebIpi8KPWIh3l89IcN5YXh5LpTH4WjrOsYZg7D7O+ug4tXq9cb1X3KNB
h4iLNmMkACCcukdIG90eKTP7WFeh8SNNNAgHB6F5w/sd5ByecB7JDnkLFqsxYt40SFe8YxsHDlhO
3fHHXVOFhHeyihk/1fIp2TiR52tjSTZvlyMsk7HNRTKgyxbpgjam0MSfQTMLqDRstXF/+YScuw/o
zQxawSQctPf0hZUKOJRLpU4+xmaINLmIBmBbdXQE8wvLAfon95ftnd+zU3vy9ItlNqDqQveqY8g0
GDC/MAIfz0gcnXW9YRDxsrVz90+sZfPSOJaidrEsFmuulVUaAizH3PRNZDrr8EpGIYq1c8k9GvQJ
eDd4yo0vd7anlkEqLBW9m7khZi5OS8BMZ2B4EXs6UwONWf+Jkbe/Wm3mWXeC4+Ulnh2TU2PW4gPq
oCMq5u+dQ8jQ4qe2CUK4BeDmvmzlbCNxwPgPJitpY5zDLYq2lgjZe96BAeO9VQO5gHvvCNeMM4Mh
D2SuL5cNrizLhBsCkwqjZw9o1dAhjnNod4VMkcpWibObzFxunP6z0ziDl95YWXypJtUzWaMOfVB5
Mnxux0j7GXq+itEtKbZO/vkWKp4xLjSdIJgalqFclY028ral+ejXBayMOfJ8Mz7gFQ8RsoeoUXcb
buus7URX9K3JxaNmNBOASoiwDmU65GgyxfrX2J6ZBPIkuxGSQf5BR4c5Ydz7B2Tjwd3lbzjv3knw
SplcmbT3FN6ZBtT8jd9mIPqAlqdqw2Mps/bKL/KXNGXFZV3uiZ9JDDqUjNVGWePsk84lNfJIYEiO
YIJkYdTlaTWErBETreeJXi/Cq6FG+CPqqAFcXt/SlEGTmwMK+xKuk9LQ4uoNLoJwdTtmEJrCASOY
cItnEhi5ryan3qozvHrit7v5ak1KmKlIXM+THsPKjEJHZ/WADJ6/U8Y4JtdIXwC5j4vko5ODbg4Z
y/1DQFgCazOzYTqRhvUba+Zlt6nHWq9F7tNvWowqQ+2KgN3za2snI9SU8qrNvzDMnW2YWl3xW1uL
2wlRVBJ0rZ4drKpID6HWICiARCz9kLitW+bzUd7Wr3uTMf+b2Oh08LxQ2j7ZUwKy+PKnXrqjefNd
PAV4PSrDsLCcLltvtUbEU+zuw6Yq/sprC2IBrRVfLltZuoilleXjOEkjEt6UH0I4o2AA/hXbQKTa
rtzrsgLZb3hfLxtcWRalP9t1iZ9cMqXFZYlCL0HSO3Kf5z7DLUR50xXEN/ruspXle8iyTqws3JBe
dKbNrEJ68IyWoVLE/GYJRGXKH3FietNVkVbZ93ea5I2SBgU5oC+cVntxdBpGQ9Dbk86jxcT0Ta0F
R2/mD/Ac3mA3qDa6uGcLxBoIWAEIliIm/3d6OriE6MszxXR47evLESfXOgwQji7cP1Ulqo3VnX02
7JE5zKEoINKz0LCxiqrodDrSuVOH1k3ONAGzjL0Mt9LYdUPWa2VAN6W1+HJMPw2KwajhMYfj99pz
7f4ugHHk9vLHOvOjr8v528riY+kts8bQ5xaHsSqnQ9lihX4QdAsDmgCXTc0/6sSJzg19zoMA76uD
910cePhaUcfMgupgeQNcv52wUOB2wxg16hmI21Lv6Orc2Q2C2Yh3hoUGtsmZ1VzYJx1btqpddE0Z
nXftoxwi/TF0OCU+LKoTbJRJ82C4UfH58mJXvt6JwcW+TknhjJobsdhJ9dco+dQHA82J+/damZ8j
AaKZToKrLyGJE+OnzBO5zSEsLHkrE0pWV52eMB9y2c75KWHP5pcdTwzefAnIiCqGqUy3zZ5glYCx
l/LEA2qB8G83uMbLps78MLVhAMwu7sPQ5+Th9D5PQRz3aeAVhzIrnpCAhwwwrPZOnb1UwvuKlIN6
99Gg3UidHR9MZfqsiSCCMZ+f8uzourDRekMC7KTtkYEYmuiu5Bi/8xrgo8CycQ1M17akvoTqaWHX
O6LqkkNbj9kuhv7giuzptu+h82R1H2PLeJxfu/dtK1Y5/ZKwjGyTCu7i8pmA5+DPyNBOjJDG8NpP
jFT/cpIctru5zghz5saRWfrl2SA9IAXiin6TlIvvOGQDYrl2r+1nGjiYdvXkKbeB7eVU249FEL27
O/Nq0JZMa0idCueyHmFUZTgEVQGeYRyYZnK6gStuGtdj/16wFZYoetDAAr7KN3QXd1uDiC/KJ5Sf
YSCAgGfs0jBAaHCy8nc+3qeG7GUZIpnQVHPjITk4PVMEyiN3iSvnl5xEf10U+LDLZ2Tps2ZzDsHG
jOKeMZ2LdQWNlQrIBfKDb8XRg0Ty/akRKB5dtrJyMBiYwWFx/uehj4UVN6cRyaQ9VhDSO4K7g5AL
1YB7HzWpm6rPgw+X7a2sik6rdF2LQ4xbWQR2U5ZUarAKZMmDtnp2KH7fEevpGzDOLSvzn7/Jt6Ce
gLVkSuECDQwkKmSVPUaEPRs14DUrHDo6du78goqFlQ7uO9/mXh2Y7YjyZ7xo1H/QIj3obi9v2tLh
cxTwhIKHkioKseki5q5CJo67SksP7TAF2Y2DrPgXGZv5X71bb4FMzg+EwfehCenMBRMakadbVzWw
rPoQcyCwafW7siQrRmml20toLe8gbHc2DuD52rBnkzVy/hiMOEeRjUVn1Fl8gPOWQeI2TMY/pRHS
QB5MPOLGpVq+Z4oOLtsIqsUmXT0rX2ax5xLFjTEazTRTodl+SZX6adV0JOx5VjCK4Jx778fDJDk/
4GzF3Jq1OPGB7/ci18zqkEf+txC9dk9S3ug8Cg/vN0SBgTKHQCXIXILbo8EMjETRf4+Jb7wb8DC2
9giBfNs9RHUCI8Vlc2dJ6byX0Npbhus6oGuWDUEdrVfkhvPkIGDu/AfNVPOgQt+7lzauSsDzAucL
vKhyZBS76mGkzy1YmS//EmunB9gQ1Q0cP82YxeYaBcFpNUaoOlG05R7KflcjAQDFovnxsqXzy26A
fSHgoppiO8YS3WBGidPWAlGTtm4U6n0KLp9P0KeVxdf/yNDysidtbMeji6jyiBpCeTt2IaQONpRu
YuMDrtx0KSxOCpEITmV585qeim03wM9lpTn8MD11vrjS6h3aiea1pm3e9NUdtAUN//ke0Is+9Swd
o7+5jQ7kQZYi1m5r3S+cT2ZsxtOXyzu4tjBJBA5iY46vljFdNehEwnlI5BgFP3N071VC5AFEEPaB
vNoI5VZOIO0yikB4XQKs5aqCwoDNCu5e9Ar66hkuixh+8rx9prjebXywFecFIJUs1yEihx5s8VYX
zQTDAtD1vZUm+iNz8P5M4hf/5ScI2uNmnL1WSPUbm8lNB7/sMsxyBtg3kU+zO9i5meWv91JAq+0M
8WdLlfuhhjvj8pdb20xFuMOEL5BRwFinR2QiGu3Q1fH2nPkWGRyc9R4diPKTV1ABe79jZhTvb2ML
3zHUVZ+1ZQXXdp9BDBA2wV3bFPodFC7RxiO3dvRJ1KDO4tNRqFiYKiKN3qP0J2AaRrSve+5WP5hb
FcktK/Ofv4l6Ji9zmlAzo0OYBNbd2NJhp6e0NbCydgoZEGb0jtSdV3vxjfQwHax05g3Ife+XUppO
r4wxvzKDqCyNs68u6cxvnAqyLmBCPDRnOdpQJHSFKys++BUpS2uM8l50g/xgIvy2YWrNddBoBLqp
eLQJwE+30IThn5kQpGqQpPJuRlnDq9gmFM3hNVHf68qRt+9fG+VjauZUzWyi/VODdA2iIgj04KAa
uu01fOkPo5lYO0hDp43Qe+3DUVoCRw9kfy6YLUzxhMWeTv5ixRkPSziIUndvNdtM+qPdZVH7kLoK
MaAg1Af3vagCXAg4F4CB9LBckNqLjYW9Cx0uRNmp2SM1VM4QVWeYnIdsZMWXt3TlGlCWVlw0nbj5
7IA2Cc1+5giSvTCL/LbUSv8hKAtr959ZWXy4rEggE2wdbQ+Hcf+9hOn/odfNaSPFWPlm3DFX4e5N
id9YXLZBM5ww4/Gn2+ghLWvwyqjHHs0De5rQEJzZay4va+UCMILA6CJfyaVHt/AhWpsULdzi4UH0
dPqvIVj1QZpTgrl6nYCrsrm1c9nkitM3bCpaANle6RjmX+mN24KA2FGZBQeTE9PXoPwCmtipqu5D
w1jxb+wnujmGVLC2O2oZsxZJ74rXUdc0GtFgbTVY+At/Z+YISnYCFde6ef8Fp0Q9dzvnQZkzoFA2
TkXhzzSK4UTGYfUJ48KMHcF/PpUbB39tI+mJgZNwwMgBnT7dSJT4Src1mvg10xACcFxexBkzF2gy
vv+T0eyjD4Q3YVJ/cfhR5URj1nZZVND4OxTJGxiDoW5owBls7N+yc4vjAJdKiI89APzLKarANdBw
SyIKdFUHC2jdx+6hn+uOvjcaj2UfTofRR/fK85oGldC42djUNW9CJPk6F62z4oXjGoTT6ZAyx5Ae
wcX4WobUJ5H8xrkke7H5clQTDH3x6TKBy/RNj3vuqEcPdaur1lP/RNbpkwx5xit65O//grhGE4zq
K/R98QXtYnDhebDKg9/Z6taH/Q/q6Vq/e03ZLpta82FvTS1cStOq3iy7eby8Au+rG/mN0LKXeX7X
tNtPGsIpG1Hk/EnetjY4Mnh/qsgErdy5Jbg4KbMsntrKOCoow167CyQDSB3N2qRlkz9C+jPcJyLY
Ki5s2V18xABddgadJAElPBpfUgFmzvW+Cia7vqe6l/d3puUzqQPOQ6Ybr9H8o8+WTEGDapQlHEhH
Tq++KUpfDF3B1R8hH8eHBl51rWqVMAiuT8UPTVMok17+rqs2waxKex5co7xxahO2/ilAizA85Eny
OTZd2Oll96F1qKWgvLZxQVauIcOuYH/nRN8i9jw1BhUi8pFyLkvB9nxdD+SpGkHE+/0azwKYJR4+
ikNLVKfrxcpEgiY6tMB/ja9M1EPgKHroHnZdECj57fIOrtwMRQsM5KNJAn7mRquGoMiPed2RKOqv
xgGtNlVC34aGQdw6e6pmvy4bXPtkBnVEerO87mKZrE6InTbM2bI+FLKuEWTurvzA/RUPdDvMzNwA
oKxViABbUiCleqmss4oUc+VNVMEpfuiDvocVtZyjaYpU30oTD+o3WnCtj1WLol6ufpUjAsywKP9G
gZG0gaeDBhY9x+U4J8MuRJ5WVh8sKDLRYBIGRP+M22hwdrzfqc7PFJEM41/nvfahY9qlTM3hESSa
HV/HsFvC9pcnH1WcjluR2tqNeGNsWeWAJ0dA8lLUhzAiovZT5TxYdrYV5q7EFCzJZnKe0S8i6oXz
LmJEr4omk3sY1ASsVRGKSHT+zJq5w8tnc+0ywMxBNQ+YJ+PmixeJZpHngcEsD/UQ/CxHDI16+4k8
7Vsx/0PmbA00rBicZziJLWjoQ7GyMFgUUZaieV0ehPCbaOf4frnPIZbsrkeaOwjHE3OnV6YVFH9d
XunKns4dTh0wAdOIAKdOfVnlMDWRBbkCS8CgqOhhxlauD21mocwNt7ly4U9MLdaI9s3g2WNaHmYm
9lsKxP31K7w1zJhfEnrlbWAwV+3NMFPiXeCeSwdTCKssQ8ctDn5QiHvKc/dWVvTQg2YvMNZu4QjW
viBzbYoJQc4L3dTTjWzi0eshSytf26hzZgRFNsSlkTi6pfkTueGtyGLty0HEQ3pJMRhml7Mv19e0
RaZkb8Ul1ONwON/MpP5Z+26qKN7TmfLn35YWH64ZnFyMwi4PykshtjZy6IYpeV7rA6Q8l4/j2i5S
DWCEX6fdA2vZ6S5qwstlmXmcEQXBNGTw9keqEtlN7AXiY27XwTcjtvOvl42ueC+KiXTNiOhNF2jS
qVHgJoEDBWl98Dq3h5je1G+yUes/X7aykjwQ4VoWDzoAZGYtT60UJmoQaVrXhxwBwJsePUaUsXTv
iGJn9dzbnoYciTGCLkAy8X5AT3UjeViJCE3Al/O7Q/vujLxg6mTuQM1THySF52so/Zw7b4TZvs6z
6tkck/QWZv/4NvHEVqK7sr/M3vPKzxka9IbzRX2TVBu9BhEvbJsHCWPsbRrGExqNndg4Oivr42WQ
TPHBo6if9d6ZR+nzepyc56KwHhvf0a/qGA0Ea+buRh37A2XPx2CTXuX8FoKzwSyhLj3rsyQ+qsYJ
ih5kFOMAzS2wWOLza9Q5pUO00Ug+vxuzKbrvECOS+50FhEHjSaeuwCFasDhZAwIeNEJ3gar23RDc
o4m5UaRbWxtlkLnjT+Jy1lRz40R1nYE6ZJhZP19HHdToOVeTBqP05btx7qpptzKaBT4IzNLZCXE9
KaYksfNDKRgGiAur2MOsTZ8k0uNrMs/yj8v21lZGaC1cRkcAB5r66YkMRtge524CczdufO3HTfbo
6CyNIdT842VT54f/lWLv36YW175JyiJA9QjUkmTmvtWsq9I1/avLRtb2D7wJjho2CC75wkgH30lE
5S479GPRPNR17T6KmDmK3AaNAl2m836XCVb+jcF51W+udGOWBaOr9M+Q7wpo1fkVBMd+tOGyVk48
gR54Lw4fMfMyrDSrIPSgLgdr0Lniiwwg+IrQdL8a0yD85zigi3tlEKptTXOv7CZANho/wJTosS7f
gyYXorPRXz/QGpxVoIAdOECYr0rZfNIacGeXP97KCZlxUNBtucI6r7cMhYqLBjL6A6oY/rEuS+uf
BZLHG73BlUXxgJMdA6SgtLP0HpWea77bVslBxjPagOr7DaOzPARd39zoI+M3714VPcgZXDP3wsEG
np4Qww0tWcGfeXAKYC8yk9/gFks2tm7lHp8YmRf95hhqrdJc6Y/JATxXgDgiVRh/1yZK/yMYKLN/
urykleOI/+Z1gYIUR7wcfjQNhSpXLbNDLnPusWiQF4F7vpXlTROHPdJj0JMHN8wzlfXGBV9Z6Inp
xUJ1K9QZtEOGuI6IneVYW890Hfod+rThRuJ4/o6SWdHgmi8deK9llqWn8C2WiUgI0+vyWDauQL0Y
6hUUCc3i2ueeXidTQM/Xpsh5eYPPb8Kp6cUqoxYZGK03nH1pjv6DPw7OvvA3k7sVK8zWcQlsehmw
USysVJoMaiA3wcFpagmnkhPtJPd7Yxvnn3JaBSNmnnHN8zgKVZxFJFvluVXXuN/n2oenz2u07gWB
ROehNOPsu622mTzWlkXEPAeXpHNnfV2TwWnEJgGFxEmGnhR9DGWixNoiwH75K52fRTDnbwwtbrbt
u+nQjIm2hx+zu1Ft/Dmt20+IQBk3v2GICQjmlUDTnwFFO2NKmERKvecR6bRdSuJx07YFKiYTXdf/
zNR8Kd44Engn2syYfG0fAxH6UHthuKtnSXqDx2BjVWvfCQADTKozrwav26mpwo31XjatTwkatlHB
47yvUAS9vbygc1/1GrjNT8q/Zi5OrSC5oSG+5geHcaDS5JGCsss/8777IvVyP1nTb3ysOQ8lngK6
SQd5catmktMoj9rxSdhg11QG4oSIGZ3j2A43CgkrHurE1OJjVXFnI3ZehK8wEIu6vTP63+Z4ONfC
z5SH7avO2aSCXrnPpPVEPQyIM2h1lm4Xk1aXmdKfZGGmDBzpyY3wrPCpz/L+1lbF1hDkebpIjfKN
vUVI5wZSiyIkZQ81ndzhKtcZmSsJH289VMa90B0/5Ggv7saS8qHAbW7s8dpyQTJDeiR5vs9muF3e
7k4zNW2fltZPrubPGRkOiU53E4kx3vAoax8UbwnMHk85082cHtaM0dg6NdHtzPPiJQ91BBmDFnGS
Xn3UIu2r71cZLd9qw+rKRSTVQDcF9uuZ6m5xjAINkbohGt192Ujvrp4ABLqtl91dvohrG8klpDRE
h5hnYPEOuGMPkUI7eniWynrJjTxG89UO7OOYDcHHaUrF98sG15bFdCdcECCBUaJaXMSsyKUfjJm7
r0eiV6uHIQgSYLER3q08AnNsDN21M3dEl83rSisRCO3ZvLaE6gvRkPu0sV+GrDRvLi9nxRBdZKD7
AFNALS/HtpuoB+wrkN+RIqhvQgo1t07BnHgWinbjU22YWhYMAz/TXHQQ5ykITb+hIlTd+B5ZYeRr
W3jHdVPk8zAOzQPpi7MXBRmalgHvjdLrYjdO1s9wyLSHKsr+vLx9K8dv5rcl3qHiRO9jcbUML6vt
dmi9vc+IpIb0mE5CmOoloruJyqYPduXq+u3v2CRdwy/MAzuLxXUgUzPXGQoUpzJ5F0TiYyyo5tmj
rXagZMVGbLziKVni/5o7qxkWOaIsxhTON0x60HfQXk3rCb01SxX70BuRJU9p/tynOYxtVdcGny8v
d+1bMsZC5Ykx1Flx49R7NVrsjdmoLNQjx/E2HnkUgiws4WlI8t/YWUp31KppI81Y41NTqJB7EGbW
ABEDP3pi2ti7kYj4PoRj5u8MVws/vX9pCiApfUhmCtwlVtBtrGmy4b97YUIT2bmeVzXOyYS1AbnT
y6ZWAhYmqP82tVhaM/bkyNTr99SJnhyL146m9R9zym0H/s9C0pi4bHDts8ErSVkEfPrchDzdS4pC
Wi0Q+diPWec0SDYVQDq8nF4EOY+/BYhf6T9CHwhpDk1jMLrAnE/NFUHTu2aZ2PsMQogujV5gEfnM
VDG4JodmRFtD92dVbvYS5+P3Wafg8mpX/ABPAoicOTvgqC6eoUpLEsEooE4CyfiTk4MD8MNgepEO
eJWEhvnGSV3ZXfYU5PPMk4LnXtgb4IdojBB8MMO3447al3fnZlV4VVAH3Dg5a0uj7U91eSZm55Oe
7myXw6Hp1ZPcjyhTARqJk1+l39YHvYmMqwzE5sfLW7lyUimgz9x4LA5ZlYW9yaxsP28CuX8d4BSR
/RFCnx8lXDdXBEkHhjnen/2D1VVo4FId5clY4v31fADbRH/1KBOnf241edtGKr4Gf701V7a6tr8t
LQH/9ChgJjJ9uS+z5GPsRdVVrvovDvJyVzNIpkFyfuMazvd6kSfP8QNxCpAqSLkWByWAwCSpBOQI
IFP9B4aItKdC3+Q2WzkjzgyIh9qex9ZalvTMLq3T3B70fzXLZsr1ugFnMHTOS9TS7nz/CSHf4SjD
ZciLsDghQW5Zg6NJDn9Q79ve+jn3A8OAURtI7T9l2aYvey3KLHcRMhiySQqJ86je6R3IwIqQKafm
vh7s6nspquj+v0k7z924ra5tHxEB9vJ3mqTRjOXuxH8IJ47Zyc1ejv67tgK88JDE8FE+IEEAO9AS
d117rbu0peUj7m15n4CMALCo/P6lyJXpIweRfYJnoV09NwBvBXzuKacq8QFLvWh8e5JN3sFNBU+F
dMCT58RvD2t4iihXm8K9FomqHgslVg+TYDXdH/CV6b2JMhtwxXZCxU95SdtONjzrKPPVqfsYQOzd
4d/7H6aXMi3aDBRBDFhUs6vK6SpRpTAUrq5J8lY7ZvkJKFn9VQ314IvSVuLIEzLbuIrlDM5mWAL/
NObX4mfPa+FpT/rb55N79Qs7RH1WVEfAEuYpqWle+HGrPw5YRzLN1dtZeGwaZAFRbn3Nw2efOzlt
MJZTho5CNI67oCmL05iSb9B2zg+xF25pua9cHTfxZpPppJMykTZTBayU/qHm5trpTlZc8hIl7fvr
ZuXw4cNo0JACwH2ePy5itUtJnKv0OkKffEpMPG1GddwCVG5Emb8r8iRqROW3zrVIYw/2et28aOOW
JPJy1ADbgfeBoEqxfVGcFrrXq5qQyEa0oIoO6Ru/SruDloqNl9/yirgNNJue3JvaEbMV64oMSvkQ
uWCmxogDu820ft8obfDkoFL7cH+ilhucs9vluQnNg+r7/PyuvB6dfdzlr9HQWHtdSQCcQ/6nVYpi
vFJsfKJmLDYbhW/UpdHKk7pQ8169IeXx6IY7V/Q3h+egD+PnkpO7UE1cOaMCA/HOz3EojuzuKel5
jU4GIMCo5EywTWQrc23a2P4rA8BlQnpDFidzyNkmVJo+tlNh2FfVwOE88fVpp2pxynbM4p3rKVv4
0ZXlxKlNm4gXDcW2ea+jiekxO1GQcJha5h+JlyQnG+jxAYuD+N39uV1ZUDehZgsKQV/MpEbFvvZK
Ty8vy9H8KO20vfAcUD6SOujPXf0fqLCyt8GmZ6JRG54Dc4ciz/uct9M1sFpKMnZawdfMqhhYoHyY
b90Zy+P7VdvktRorW0izj0SaMM1rVUnftxUyI31qKmcvbMOD0AZ1X5lW+VB4Uf0+StMtSsNW5Flq
EJq0+Sw9sK6Fj1ASnN/MQtHSbYYfYey+V/2s22ktCo1vnFSqXcC5QQ5Rh+ZlPEvrjDa3g4qj/Fla
HdpVhgZXSNoTtMazUw9fnHSzjbpYsUR0aXzQKuauWoxwg/dzUnoTDtmpPoJ1dOGQFuWIc7Fdb0Ex
tmLNxtQolS4PunF81huMjnd+kJTA/3PEaQZv2uqKLba+/DB0ynmBy7b0/DCa1A7FbUuMz4Gl9Ad1
Ur7Ct/8uy/idrW3VwNaDASfTYFIjrjr7skpLhqgHi/9cowJ4GjUMR3wb+UlQWQ2mu35p/ry/UBaX
4+vX/V/A+eWoOPmEZlc/YpUXZtGDTWlh3DlwucfD/UDLL5PwZlWqakGpoy93m4kKHwSWKVIBptNs
MfLViu+qg6bmmA4jqKfG2mi4L9fITby5/FRlj3pcpNX4zIVs7O1AgMsr+cOTEmwi2LZizW4Hjeab
mSgsETUv/k5Usz5L84Uh2zRsWQuEdguapDi8Le9hK3bsGGwCC7/UsKVU6O1Ypq9fJzXXNzoQ66FA
KqBBT79lLtYssqzyNXp+V78ywBSrYLmiwLUeEn/YAFatrAx5CThQatCGRlP8dmXkHYrGuWj1K/ar
Yj+WaLr2bTXs6s69apJlfH8hrnzYTbjZQqwEHusk0cNzH0IHjwayWvyLQJ5n45Z1yuqXQcEgbYKu
tCCEK9JVVBeUtApS0GPr2w7G7eioJKPzs8Gx7s/7X7bcy6+sc0mXpkRJ5/Z2IMfWUf02LsfnMfPs
XdAP/c7Lkdy5H2X5UZR7QVBKLAuApwWcUMRdy7muP8OXprWZ9jhE+l+DabB3sZn9/eZg0AFh+0IU
JRGcr0LLoU6QWJ11yZzoJ9/3gtuE2CNY9t5wsO69H2y5Mkjcfws2Wxki0wo7s1r92RwwhtPtuPlu
pjyywqHdonushZJSkQhmkJgAW76dqkYvhe74ofFcm3b6oJfGt6SlJ1zGxVt15OCaAzilxEptF+zi
HGEeKkPldkLXn+0h+skSTfaqhlA4V+jbV/ttJP32m7TO0ZoINNlz4Etr5RDsYF+PPwrerfuu39LN
Wo4g/GUE7IH98BhdYO5Cq7bL0ClTKWPVh/ukGvXgoItJF4+ehWTt/aWxXPS30eYnfKEVhVGp/cW3
MvvpFYxpx2V7CTSqHgL+2OP9eMuvI+fAMJTzF3XhRZET+IrTN8qQX/wwKh76Khn3bp2MT+EYTxv5
/0oo2O2SLgYggNL0bNoGWNFKk1n5pfUpELdRYj/pYewfB6sLNu7k5QHFReKAmGcvg1GYPyM9EINO
VKTiYrbN+K2gpX80vSbeiLKcK6Igy8LKJ11bEChFFNhmkwXiojp5Dhk0pJ8d5O+DmHUIPPr9m2cK
iAwvNXknw0mbHxpAPnsaQ+XFV4vsZE6dd7Er2z5NE4Wh+6HWhu+3UPNczfMQrp96L73oRe4f7c4A
aZFUwwZyam09gMQHw03NGwLTbKk3rd84phRRa7Wmt/bQQ4pHHyShekQX0NpqAy1en0BkyD5pIAAx
ggAzW33VFEeZOYT5pbTS4NlqLRWuz9DhferSr4DpYJtK8hWO/0Z6sxIXqg+UNDR8YNUvJdUEeLop
qi68ZbQd2ej7MbS+g1383lve1657s3+zxAJI5hmsM5ql+CLdno653Vo5Xab6gmFDty+7yX323E0T
mOUSwYWCai+Pa0YGzO5tFKPJvFp4Y/OCSph3iSy3/i5oGW5UQ+RPuSmGQoL+Lcq8TVHZbWv74C4v
hW9fJLlVD3HMKvRveE7+mQ7wbYYtuuKiy0wVBMlCIJHU1jgaZ8NX4X9kTkldvasNJcrfN6EQ5fuh
AYUxnFy6JcG+8MvwM94pRfZ33NtaYB0qe+qt7HR/Ey62x+wXkafPbxV1C9UDt7bz8TrS7T9FgqM/
beqz5htvPVgkyIpDjMwR+N2CBBd3JRzapBmvrmy+wgGHA2B9zpt8CxG32AoEQvtVghSQCmBib7/I
ywsncd1hvKLnbB8DKcE3Wn3zoitaceC+KSVixgjfephJHxMZEb7WipmnFWiZjW3oiL6P44vdSMnZ
23cOOKD9/QlbXAcEopjI5oOyAD5u9nmDagRekjGOeu5+tgu8zjDU+tRV9oU6/xYierH/6LKAl5e3
HGyUhdal5RSW2+Aoch1DmBR9DYU19TYFe1c+CToYHm6elKZBB+p2xjQD+E9RDenVN6hmuXk5PRR+
o55sY/JQY90EF658FZ4AwCtkaWdJTqauDT1NGcXVdSSVrw7UR6XfxEyu7CybLhX1VSh1jOBsi8du
nGDKHhQvY0XPejTp48pntJ04b+6OI0Dze6TZ+A2hQp6aBO21QFLhEVXb5viqDUPjc8vFbeWjyFFp
b7CYEP6bi0VXds0/kV6/6wup5TzFw49RRNHJ6fpy41ReWRU3oWZnv8CtB3EuA15Sy4u9cGnctA0r
vHB5TAPS2YINrpwbdFd5Mdk08tA1mW0skQ25Y7RlgxQYD8FIyb9mGfp+2AycB2niACVsSwh17RMB
UkmNSB4zqFLcLnzP06vKDeFqADXNd6WGU8reFyOlsbr1QuPolHq0ZXOzNoO/x5wN65CWqMGEDYVb
Nf6ZxJn43IVqc2g0fwvUtzagkERkj1yKYi+QDZpX+eHAdfpaLoh06sR2HwwPteAYscsx/TaUm3LA
K3tbVoqllhaaCoBFZkOaFcVY9xPs0jj2koex4nZ/DDvRGht55crc3QQybgPFXkb+Wvjiao+gwXpK
WXsaav4hGkxElsdyC4K9Mm8Sv4vqE8pZHMmzD9MAgqE3HKpX1VQwAaPNbqf7doyi8KQMXr/lr7kV
brYbcBdWR5StyqvZ6cpzhHLFKclU8Q10RfLlzTearIZIe2PgdosMHUXFslGQR8BHLUPYJ7UvfZ6J
Y6okH0GffntzMOwgyVqpILwqGsymrfKMYOrM+toEypOCgcCxNbJ4D3er38fgKu5HW1mNvNh4R9Ac
wptrbgNmISrrAfOur4EBwg5coXEo1OLNOhCcWvBr6FLAq5Tr4/abhrQROGMow1ktUueQkYpcGxea
2f/QTV/u6dtQsxMrrnPM9hwFM4kIxZsWxoZEzL8q5BURdZi035JHWS5E6a6HuDfyblTM5gUfQ6Rx
VHsFdN9BKCe9Q5mxJds548G6VQpcztarXomEjZOqLpzK/cQKey1M7bPXd+XlVTpXymO+ORG+jTI7
gK0MSZB28NxL2Q0IvoxNp9IZHhPN+pDWSbjFgV+eUybnIY95i74ZHcpZOCH8skwiT+LZrOLgivC7
n2svdmGr58HNv95f7xvB5n26DrucIJls96IP3adXTnHpQ3dsraf/QcF/ZWVgOkSVHQsigwRothYb
tUlbP2xZi7lrPLQxPlXZhP7YJIkU979rZWVgjUVOQML4Sku53WFeMOllWbWoI1B7MnaqCGt3bwmj
CDey+7VvgigKrx2TAF5Js60cJzGiq5qaXp1SCY/Iu7wYijE+2ub05pMJFoaUPaHwTQdrXucxXaUF
798WzxOjt+8Vqs9TaOaP98dt7XN+izIv8cQmT1ku3+yamF1/6i0tAP0XNzt8W7b0OZYvaj4ItRMY
GLjpLdY5hJY21pQwuJYibr42yRA/9DkNmCDX2wffqXKxc00g1JABh8fc2Ez3V07G3+PPl76mdglH
tJleyzDV/0pMOiSjRscssZRh2lljXp4aFFsObx9gGjLQM9DGJiefZQVDniidUpv+NaPn2J2yItDd
x6KoovRJIf9pNoqr8rC4qZTIUqfkIHIgc0zOcbiCXmCRun52DbwgfqcHjbtHqaT5hagG/saGlXxI
mnrYDeZ/SCaJDEyWUgkwAG1eo+m6tMtEMebXqDLFAbX4Rpq65A9IzxoPmUpMjuqNwV3Z9fSeXrMS
aslL5nbqDfgvxMU1mqCNRoi4HyZ9U2t/bUxf2TVQqRGKnL87tDisvR7Y3dUdPbaHn7NG89J+coWP
6EQQj/s6Ebj+DBV1sPurZ+W4Rl8Gqp4pawkLFGCoFEUbt11+RfqlP0JoCHcohD8WhtUf0GXZiLY2
nNS8JFfR4WyZC8LmSSblWX0hfXqdj1EL6sDq3S/3P2llG1q/B5G/xG/1rLz3fFX0Y3Z9NeboUxyV
KWv8A+fzneqL8CHOlY07b+WMk/YSYOFly3eJTZn6arSNMr+a4J13I2jhE1jG4iR8+PD3P25lBGUJ
G9Y4yi9gjWa7nQeok6l9H12x79SDXe84vb938MqJDvcDrXzTTaBZ9u9ZdZ9xWiZXTAXwjkmw+0Hh
LHiaNJbj/VAra5ACskT1k5/IKu9swnBMDNW0jq614V3VOH5puyY6ZKH6wly+WQWPgeM+gkoNGM+C
HHgbLAwnq9a6KbpmieK97w0jfUA20bo6mtiyA1kZQhQL6QDIXjlSCbO8K7d14bb4zV+ziPLPq7jt
YIo9Jd7v9wdwNRBpKLbsNEUX3IiJ/kZe10JcdX+KQLnhapw1GHuHIaIM90Mt71gYuUhPIi0mzeLc
2bJQ7N4TaY4wiN6g6heqznvVneq9TPTsFuu13rXoUkHTzfWtl9RymdyGni0T4SSeNSZGcA0i8T4b
pMmr1ItKnepqTZummmvRUNCwHOCajOscAB/6fhlHmq5cXAt8VDhqD4kevPhB3p4qa+vT5K9+e6ly
gzvklxR2OUTmL3srLW1FaFFwzeJy+lBPsXuMuO425m65THDVkuIn3GQSlzI7O7S+dqDMdcpFKbxm
ZyUd7jFqV+9DlRLy/WWyPIMJpaEpRFNU5uezuarcGtRUOSiXGi9x8KS5Z36JgAk+9Rh+f5En21kp
NhF7K3Omwy9GaIXsACzC7AMFNfMs5HF6TWrrnCXai++U7t4V/RdoAlv89JU5uwk22wmpVUamETBn
SdOGD0nTkN1mub6Rbq3MmTw5uCqB6HK7zM6QeEorz+9z5VJEJkOYRojRt2P3XlG8aUtxbuWLgORT
0pKMQGZuNnxKY+S9YyT+BbPr5queQQnv+nALuLoySRRfYMm91t8Xzw5cu5NJg+fwkgE6OJileI+A
XryjqxkfhFH/dX8hbkSbr3klj7PGzFz/ErTQ1GyD8RvT5GNWIaM3bVZz12ZL0hokL48hnCdysRm6
HYUs5RIIzbvUg0TomTAbGgcMwn/4MPxaSNvIBEj9b+8xpzWsqgvK6F0puJ8pEgc7t/W+jg1OBZ7Y
qlis7GeZ9/9ftNlix+Oh89rS5ZvSKDngnPc5kWZCEoXwGrHN1Y1UcW0oMb+UiQHFC2O+8HPd8n1V
MfyLr4/5H4hPtQ92lmAKS3l0622/tkioFEssJ5RG4EW3Y+mJUfx71tdRj3UAhXED9bqsEdEujTd9
QJZkAMnxQVAF1BnARzgwt+EqM4m1xhIKplrp59ZW2/KDLh/JB9ts6+7q0BEtD0OmjP3Z1IvefBls
YzA+ZkFpiWcjj2gN16MEi4lSNFuVxNdDcnYXkcG6mHEh2WMvGn4hjbgyLXyu2U43DomGlVNhY7Qx
0lA9Nnpm7HAvdFC9RLRthKCMXly85eawMiG4RcCto6zJg2+B2FAnuwlqV+UlnU3qB7Pzg+Hah5DS
9i1nU/VuykDZP7x5R6GeT/GANifVg/nL1hmnwZ06Xb3S+MlOrQofI1HDl7L2xdlrt+g1a59IDZ+2
DxUL6tCzNYewiWYX7qQiemPy1nJbVfsRecj1F6ZwPlaNpb9VfI/zVnJaSRE5nBZ1AnKd2qoipboE
nfVcx+wns59+KVbQHO+P48rOvQk0OyuAWYROrXnTtc7QpfRzxESTGmkpTRZu74fSpK7ebLG6tOqk
yK0sbc6puk2WRKlR6dP1VQLWGRBFzYI63iuNHzzqhfA5FJvpvapO4ls9WN4eNdDyU9Jv0hJXDkjw
bXSu2TrSGVJO92+PTq/q9XgIOvMaZJjGBMK++LH42ubFs55F2Qnz27diwpjO3wPOEgNNqxW99BxG
ubfNL+1gfiujpNoXg5Ye+0m8GalFOOj60Nvl4bA4FZrKskVcm9MVF55p2OuRKtpz6hmZ+x9WD14Z
2PfCOyUdng+kafT1YNfTdTTD4sFWB/VSo//+B6xv/3B/9azkO1hWS6tZDRUecA63c1ZRFecix31B
DRN6r7ZoT0Izko0y69p2+D3KbKM7TeFPoorUK9OZPvZm6J18hcdZY3ZbiqwrZ4rc4IhZy5sTFuLt
BwFxc/tO5NE7HT2oU+G4/cE3aWDXtLX3nfp2HV+KVr/Fmxu4KGELeNRBPxtMTPmpph/zV+I3fxgQ
EjamauXZCTkWAIrMhZcKIHmDUrUPVvCK2xniRWmFmm1d2P0/rY4AbuBUzd9VOyV7EwmlA+easZGN
rGzv3+IvJEHSzp10PxjhJXRd+ZCW1lPk6N/UsJsOfm8HuyndKpWtLBtZM6B7znMQZMBs2Xian8GF
GrDm6DhQ0HDwD30lzGPctH+8dRuAVKT0AoyVs3RR0e26ZmjT3hiubVQ330lZxFnBHut0P4pce7cn
NQBMTIsQVgEIwAPjdm1algfMXhXT1Wi1vybtYkf6y2iiwGZXxj9jnf2op6/3I8qfOI+IYCRtZZie
yxe8EWh25io2eKx4sH+0dAG+URTf0uFYrgxwZlLvg7IoKMX5PZ4aCPqUKagvNdJ/ZWn3iRX6sSjN
j2HfPXZhlm9defJUmn8W6g1MGEmKlH27HUiYi47mUWK/4s9UHTKvVC/tQOvah8n64o1Q8dW26k+m
HzZPr8z8hhf4XhJQH7XaxQP9/iivfb8jocLkzjqd59l5nTeBZXfWMKAD4v+Ub+7RS/1jBuRC64Zx
Z6hbyvaLjUHaTJWQooILkQecx+33e/qklRkCv0imVeJXELkwbDLUOVR989KTP+pmqGehZuep0TjC
qpNouhSddX5V7fdN4/tr+6py6WHdH8mVaK/iYTAcAa4szphh8iHNR4FxGVNedGXtvXcLCmlSsSZE
kvl+sJVRBBqJLyZqErzs5tOGfkVkg9pC9VND4FftutNoAJHfbt4v3xPcQ5zZUqoBvPAi7wwHWjYu
4NbLWHWe9lCMA95z+SQOpkAtAip+jT7bZ4Qk8OsZ+hTSbO5anf1idmO2VWleHAmz32W+dwZDI6iP
WAfCtfqjPjauvqdXkEYbu3QlEIRA0nqJDjDZrreLtJu0rvCLyruMPi//1uLp5ED8Ot2fxMWt+Koe
CMWHtJMq81wWRDHtKrZGy72YXjxlx6InhTvpjerCU6EH7+8aJCwwruoj+8kWEM8dstNs41MXBzu/
BLhzUkKIl8uiW2hGZh72OLroAx3xMgiKh2Q0wmxflJPvUdeRrquaXrxPy2or/9+KPZvPGAJmmmSm
c7HL4k8dZQLEZr6riv81Sp330oBJqNGbtXP43n85hCgDSYmU26m1nDwWntUbFzpZ7jFI/eBBzTJl
9z9oHi3OVhglXCn0KcAO0Z6b35mZS0WuKHhDqJ2P6Fjuu0W+c9O+TIJdqHBMPkR1lIoHYxyGduM4
Wi7h2+Czc1Ybxs5VtBG9WV31X2z4LSffbIuN1bM8h3RQDjDGMHbiuT8vFE9TKEr+evqXFhRNTFed
IwusJMFbmyQMpiw6IuQvvd3mSEuq63HsN9pwQXXMUgD3B4Dc+8aGHZd2gy8e7u/N5dNUxuOtjciK
YxBwJgkfpa7eN4M6XMATnfGz+Yok8C+q32c1s1/YGt/GsD3W+vDLGaPHVLHtjflbGVkUYSlnSbls
TEtmeyN3yl7vJ9xK9DaxHwJlag6mW4bfkJLb4natfetNrNlCpYIzUPHNhovU25RwMKjz1c6n+Prq
c1PW5VUKFXmoxqYa1P3tcsryJHhVYXJoK0D9MuZZkTHZnRvpjX9JY9M7gOPVDwWtnefIKarjqIzd
04D1zpNrjhsg0JVhdqWbgYRWvVrp3R4HU9yFlZsSOAmCb8Y0PVpD/igtYe4vp60ws93YRRhM9UPn
X2qaT3I8kSx5qIbw0/0w8xwEI1rKCiYJHfJKtGFmEznlvJSRspbuE3G+K3pU86KmeE4CN3ryavvz
/Wjzj8Iqge0BnRguLJXeudDhVCRdE9gdbbW0aOEWYOoYBSSrjjf9+v+LNBu+NMuEi2fHdLatwPwY
BRJCWAvladCy7I0dGz6K61CSsKQf14KwhK5RkmVm2z/bo6p/K+Jc73aJW4efywTBmY3jc35Iz4LN
ARXcG5FQ4mQ6ZygDlKeWAiY9WH1q/Y3jbGWqZDWWm56i8JIjPQAwxuUl1s++AuKnzcTFR+jvCD1k
Yz8tVyC0TanbyNHJOC7eU3mnpQNEHRZ5Gp0CJ3icWu8RrQg6lm348/6yWBk+cEw8XNDA4nU6PzUq
vYIJ0Lf6uTZHp6QzZGh/2aG5JSg6v8fZUyhFcIVzDAO3m5ezw5G8jDTePJtd8XepYc5aON2HyDW+
Ayu6WM6mWMpytqQqBRJ4fB3o+zk1bzBCm8eLx7IA49rvfLWMIRQk6dTu4yYftlp6i++jgIB6GYVz
noA0WWe7K0x9rLILZToX3AL7sgT/0k7TS5Tn8R6WTXNIC/pu96du8Yk2sEXaKLIYCWhq3moLAy2O
zVhzz3Zpjke5IEteDIfQ3WzqLVakjMQdLmnnVArnCV9cdoaN/qt79nXtpRfOxa+BVbS8VQ7alP/5
9s8CWQGjGEjmUuYmjbLUqoRjn1+tS0ECqcfaS/R3VQyl536ote+CjyBx48BnF4YaVpdjS9epwzWy
tZcos93DWGZf5cvdKFHXvR9sbbp+DzZbIjSbi1qPJ/tcDJSzADGVp0w09btK9b2NRscrw/b3ZzsK
a9A5qZpB7ZJp8yxWFcaWmeupc8Y2sIs/+RmG8cHkRf2j2edpeejb0ckPtRTuLYQmpU2q+kFX61LK
jQVZ9NiUih7/hwFApQ+uLNkQtfRZOjYZEeR3zs6z2cejO+4yH/2tfdb7tvinKkdlyy5lOeDU2agg
QkZm2S5A845dhKOtF/pLhNlnlO1tqLPuuZzSPBG7puvaaqPOvThLZWHvt4CzDxQic4VdTco5KM30
mOGts/eT3tq4Xed5HrkdIFDa3bASAVrPtTpAQQZW3jfSYBM5Ib+AUheZ2jdG4BJN7bugQlO02CqW
LHeKpALIZwqFRH6B2YJS8D+3In+In0Xk9c1TFyOC8gHiT6X/UXbm5O+Q0R+djat9LSj3AtQR/Oyh
g8/GMw6cyPbSLH+eQru6YIOZWe9GLe0BFcP/0ZKdVRXl6f4u3Yop5/i3LhbmXJoT0EZ4xodW35dm
Xz2PObo8ARzsjr7vpjfMyiqVPELqhrR6JF33NmAKvTBHijF9TnoemWoJ6QfP1OjAJnr7BpS8PgoU
8Pvw5ptXvPCSqCfbI7HIoHPDEfP/9R3Lgy0dj3lVhiUq6+ic4RREZMfi9pvC3upNxY8ECEOBDaV5
xgPgEiTKVwzMEVEFn6GZVCYsvTjcn72VwbwJPJs9p5QOv5D/z3qivzRkJHvDK39RO9pyV1sJRDcE
wi4yrOhLzPdD5w5e4GaJdbb9vv/oJ0Z2tUMgXWgxv1W0CQACoCfZNqCEyF0123oiTUOvLHLzDHSY
57o6TTvJ0cp9sXVDLc8vGUkmnVQpV+QMprhy6T2a59EhQauD3n9phqj9dn+OljsMlB/pEu8dQKjU
RW8XR6c1Vc8qxwcddbZdFjvf2xDoTu14X0OztjbOkMXDXA6fBHTJ/9KEnGfToaa2cYx88Jn6XVB+
1lO4kR/xSY6jfarhoUU1CSCGdsz02I2+Bo0unMPUFM6nrMindzHaC97GNbFcO/w8CUVgSiXcRv79
b0dMk8Y8+yTDiqTOPpml9TEeBvUIfG6Ly7UVabZ0NA/aSdJn9rlWIFkFTfjdrnu8K1rznzfP6esB
LYXnAPrOa1hxCy/Y0kv7rFptdckAHWqnWp6b+4j8Ozx2Wi6qjb2+so5QUkCc0EbeYAlWSakHZnjE
sC98IPsQvnF/TxlCJVftHd2RrbNlZXeQTMnKGT5eS4bmZOWehekPT5hBcsvbDvod3p9/3R/J5UOC
lI03H6pO0EsWkot0D6K2V63srOYohbc1uXxg+N4jTnM/89b92bib5dytkLMbKLQLJ5Nv0XOZi+fa
G3+oSljt3Mk4W1HxlQ5svbEn12ZOZhP/NlxppN5ugKGvvAZfXfMsG2Y+9hn7om//GCuQVHm5dRet
TRvNSWRaeLqjSjELFgq/hY1Xpu8ip0KItAoV951mY/Dw9nmDsEYrCfychD/efpPTjIra5NQ2fWXQ
j4ES1OrOdBvvgimJl+3Hye8/Dm25JXy3OpS/hZ3NnUVFN8RslkWZOv2XsY8j/WSanSl2U+H4P1LX
SerD/S/lk1aiIn/Aoeqi6YBK0mxMU6HGozolKg7XQUhd0W2qdldjcH8J1HhKdjix5+dYbcIH/tX2
Tt+P497GUvNhyEHmm54X27vMHuwPNr4pT8Ie25+ZB4AdBZ3oXefTom770T4PWh7++erzhuNIk1KN
G9zgmI6B+FVGRps92WUrfplxlgaHZBSVs49avXGeqDunf7pDkn6M6qEc9n7fFdnRj+z8wQdAfMqQ
7/ihIog7od0XmN0OWUnlU6ArXYnNFl726lC2f9rZqFzLaHAerQANCd2IlW/+WAw/Ah02uO1P3VMO
alLsoqF1HmHnmglTLs+/bkj7UzYFbrfru7j2D2aEu8GpZ7v3O31sVTx06Us+ogRTkul5adPsi2js
PuSJ0YN7F6q/YyqTv/127D86tU1JIQjE9wgKJFVWadeum8FXg5LoNwhx/bFVSxOkpuObX3wzLk9a
qaT6LrGb8anVAuM5N/ryMbJ6+4LMNKwxfUgQdaW9ER3MuqIhFig59i5BjhBNAL3mUS10pN7Q1bOa
nauN+nQMHCCZBTYekBfVaNiLAnrbOFrGx1fNwA411ejBTCCvl8KM/1L1DpQKqh/DIxVr/W9M0cMP
4DeN+IEqTPgIKRINfx7f4b41ovRFSzr9mNG3J/G2sD7Nwkk/ebEypUfPkY/TKWnT3RjTwjMLHXtN
kUWnoqKarydKoT6g5EwS4avayL7L2vKTGgfW5ymEtKNa/BAX73Ju/H5qfxZqW7/3Wuw5M8dOfnbC
dp+SsbAp23eoTqgAU/fGpERP2B9EVOxb7SH20vGcla5NUjl5n2w8HcReYH18KH1+b7esG/2oiLTZ
Deng/I1pTs1RM03Fd1/hGaGjvv4pNIzufSnU8VAVoj65rat/cKcx/dimPnaGaiamfq/nzmDvI1Sy
ike5rIIdp4eyD8cWZQVeH++Q4XPrHX9RpfuuQSg+bzn89mXuqufYKUhedKxPvxddBQXRNRv7ndmO
8VX4jf4t8NXa2fmj4YTPNgfh91F1enSBanrQ5RA0fwVOEpzw/vEuUwNeCgLGQCnaD/zHyoz7bE8J
KP9LGf3gHHWt8o8+tNYhBhKynxSkHsaxEcpBczHSzARAy3doHXlIqA2GvRvHKvwzGhuj3dlxwfWi
Zxj7oNFpHSLUv3e9ohpPCQSyc6t19o9XzDFJtThSiu33bp+zzayMXNSNe6xPA6X/IVKcxSMBG8Wn
1JfuKnoTaCA2YvqQVZMQX7KiVlT2EeWVMVGnfY8aTbnLTEzRanLGq2f0TLfeGOoHTpOu2btaLLgg
qPyUJfYO7DuxL+Gvfgy9sXwarRaJC9sPz45wESRvkSt8FyIed8gcPXsRQaVeMlBuL0YfFX/ZjV83
e8fqlWdV8foXdJ6CfdXrxgseltElKa2wOyrNVP3hM1j9gTDNNcnhaHC6tA9OFgwvhk+msesUbL55
5iOKXJKpIioZGsUusAc/5FQQRrjvRY7IdxnQ4qGSqzxj1pp+s9Uc253Ez16kK9bJHZCqMbPJ+ViL
cUz3dY8Sq644GHWmTvocBSE/qKwteHv4rqm7xBvS97GmV3/omRZcud60T6JjGKopKU4YyiX73MXD
y03ycV9ZPBUyU85oJPDbnbq237VtHx0Ud+IYQOyKUWIDv2unrnoOSvwc+qK1f/AICfYZaJDzMNEa
t5t2PIw+SnveZOvtsVU8u99nXuSg8mfxP5RwvH61TQ/6erKyOjzobSoeG4UD9NkOx/Bi+rH/0e51
rdklNQX7HZ2K9CtPelZq44qof/L7oUAcbqj7cdeFXnUhcxjco945ZvfUKfFQP3jlJBL/1Baq1dS7
Ko3qK13VIniXKJPoMIlpS7t78cvBjV+GqjKw+ajMqRW73I0j/9KSsVJhCiotSJ5cVRu0S9nQk91H
iq8ZxyRyY+OkuGVb7EKnUvBHaKb+wReOEV/HNkd8xy2T1Nu1jen156Iy3B9lG2Z/5wj2u7vas9uf
U583DuqRXhx/Soc8y48VQkHaY25rufYYcRmIgx/0/GxBQ8s+ToajPOlZV47nyIzS5NAnutD+H0ln
tiQpjgXRL8KMHfFK7LlUVmbW/oLV1gIECBBCwNfPiZp5aBur7qyMAC33uvt1P2ymmbdLmQwz943v
Txr3lsTbi1FH4xe71PMbEnf1vJjZfiS5fKsQWKTl52zYItDZQCy3NjIiKzLSLGwxyC6zp3TmZ3vk
l11RBmWWFeS2RHnBWO2wH8dMjOnRh/HeDhl6l/y/gV+THPqhdxF/AbFDOHn5dX9RRo/LiaG6dDtm
a7l6rz7ZOf3JzXI0T1xD4inScVqfxb6m5Y3HttRF6patPkYGNdiLLJiVi7ci1rVfnbxw42KY9dIy
JJI7FN/VrmVz9bSS+aX2t6w+p6Wu/shqLetDFK1Ez+MakdqgIMtAf7ZyzB8TvXH1UNaJBDbXuPGh
NVQoVsdl+tCGMk4L1SSVLNiKaixsYO630dqk1YdxQhF+Um071cf7R7bPeacm/2Bh4V/00GpRTMZZ
5NlLsP4SVdK0t0GPmmACk/X6Izn1/sPCYSofOhS0HgiKWYYTGKq/npnkD+IPZUoY9aFLS/6cEqPV
PPSag8HMpvKPqu6W/NBl7WCf3brV6THgNm6/3qMaYOGXfm5ONu069OLDrsJDNxn/ZVgH+y4Zj2bQ
kTOyKOd0S24pIz5rkZQV39fVcm7Gw9yuY38jDmtQV72xts+jzam8FGpz9aDMkmaFHml6zm2nCXSm
Lp2Gx9hfQ/LHmZpE9M95NjM86W0f9cB873nb8+ovOo98OYo5cTuWxLXtLmLrqVcsCumfgKRy/bwn
a70cudnEWsTjJLsbMtlGnDd/7b8BMYNpwyG46hTGMx+73ID4rmTamJ91SlleBGCZSVHvsdDFvol4
QT/U8M1kIpJ33x/a8WTtRvaqQedTgtkntryWjay9Ik1mEOzdyyafVTU1P2NGdh9LCBRxkEnSdcdO
MKxxFf08pa8NKQHeKfQ9FJE6J+7iMgf9mhXRZJR/mriQZbGiZ7A/arxO60elm8FefDNNREY0Q5cf
MN/ggojwxqU4kS3PlDKcs9Dd/YAvkb8wI5LWdTMcTDUYthIBAW2xd659sniFiac1TGcGzQa3/iqb
0fNveoUDOI+zn/6cuXl7nuA4fBLBzAoICeFD5buuzVJQJMf2CCvAXe43UWMPoh6a9agn4f5yZso/
yWjq5XXzRXPXNnhRUVFOm8OILzaCFkf3dSwbYORH7SXBzrgWuDWgKq10KeJxP8Su8qPCRfX6aVop
Xl6FGlgckjGN7pI2U9AzRDxRzjXDTG6pihIW5TgkmOMthip1UllgGG/LnT2MeI2Dva/Wvfl1sv/Z
jQvTg4n6dCacPZx0Mdiql/f0eR7HJBkwuxABFO2nbtlhC/Ejo5jVhDGjrFxWNiELm39uiQ+OgrqG
gklFweSflipbqoekYjLoGE6bXAuSxWiGypXUiVfE9VuA/qOi4PGnqkcQMqVJecB3JJ1f0mSiHJLD
wF3KG0jaQxx2fOUyTPHpcBxQ4iqwCNuLmst5Oy2N5F3Fi+JP5KbvT38WeVusmwn+1uzpsDBibn72
XF78phpDiLMMtfzjYC1UMfU9v+j/dOi+DxYiKopH9+bYEeWlqiGbsUBZ2re4NIEotrpUryVYRHuS
8TA0N81UxHPA5lNnT+XpXw0T8MnXpIocU5WPsFm4imwFu4Q6dsT6oC2c6+UfyluMNYfer+knUDSe
pA3r6XVvgrG5WJ6TXzD7O/qHMtv4+S7M+vqZUU+2Zh1b/pZty1a/4Lg0IJ+IfW4awy9Z1FE6/d0a
3X+bRM9p6+Skfrery4ajL2OgdCFtfBpdtz9368i5RrYbz3UectGcw9Lx5mdOhJEifGYn1ezxtCCk
fh/OhlzBR81jVMT+dO4vRdb8RYpQY+NT3s3l2VbSK7Kx8ceDw1OcHtDCFbxGc6V/IfKz04fBmxnV
q8eOXeaLAQnErmTzXitLoRXSx/zkvWtXEL7jF7TB7W3rVji3NouW8UEtCMGuNlzC8oirYJwewhAB
fBEHQxxf4sg3Z6N0fDYUmOxZEdMtuDQ8z8NM/wCcCJdvXWibo5yZljumg0m6oovokg++yvgKKVI6
c9ga9t0RAj3JClgB2xWuT2ba03DDho+KgbEQo3gzsL1eOhwlVxKRjn5LodbNY/aZTMLmlwk89ZfM
wLJ/TOo+yg8xRWRyjVd+5vO2NeN3Bqw5vwygVnSa92qOCukjYb7KcGU36kVRJfpu1+2DJL6344GU
5ktuo/u2Wj0kql0p2hJjiSbrH5e7TMaf/721OYNlS3M5P1MkJsEHH5+9rMCUWv+SSpr2iGcnvzmO
Kn7biByrvOHg5v1ICRz8yZg+uZ9rFX0vaW9/qsqPq+N9TuAvywxkGHEuna7YKy7jLpVJW9DpsdRE
eW/nueem7dRshFGd6ibYMwBlM3S/48xxQ+F1Q/dWD1Shr04PzTfTjdtXTqZUHsJo4ra0244lPagJ
IZnwTPd9BJpij6RORN9dxDBe4ZKRRUTFziSeaIhBKuzY7mEhOx+Ix4fCaYl/3BGZRURudKc6KtVn
vLUYKqgDyyWGy6N+iT0AoQsl+/xlawJ+v9Vtrs/TBBSmRcV2taKp0mvVm/tva4Ia0Rq4RftSRR1f
AluhUjBVtsQBFp49vz/0bBu9hrnN7lHPi85vSeDCr6Jf5/6wV3rntmzFNHzN55pEJVJI09eyUTFx
J+vENuvKdGzPLs5oaPPE5sc9ug8KTyvD5GDHFAI6n5Q9KID4Nwk3IorSi5r4RKbYPVhUjBNdoPU7
WWAyyMouKQsGDHUbExRlBX5a1G7jOkOcxCt1WcY7yrSUy02UTbMerNvj6SxcNtlHu1XuW7h38Z96
WuI//uyF37s1ml8qtuICfLCG5trMGPd+KhEc96AaUAoFpyT/vyvvLYqNu1BdSeuyT/AbvEmH/cBc
1Ema/a6c8D9N+XI/xxnamY7Ay2yRNC2ZRAiVoYKQLqu+prLhcqFUWNWRPoITTnlk4TURBD1+n+H4
Hi1NWReKyXGvwOOIhTiOmQkPfK18Im174Lwj06taCyIHyhfpJh0fQ6+K96Nsc2XOUxbtK11nWoqX
Onb+cuzSBTlCYYJ1/RWgoY5e98lwnBkAoelJJcLZz4rkIZw/Q2LInCir6rDZ0l14mdwJdwupOFds
5IEG3rSudoXv+Vw3m7f7n0Q18+pSWzK7a9qowH1n+oa9qDw1JYvPEJX0N+3W+hjqODzz301HY6of
omOYyu29ODFC2J3xUqiKeLHiYuKlf6Bd6k+EiLXfbazTW2QS8S2t+/REoqcEMMjcJZZMQlSSSbZh
GbPvJrbVq8tARLY2UK9xb/SPboKuWwIcGBYQkSMRpMOJ45Erznn9ZYqkvplqGq+ctdFlbjeEa7Uw
27nK5/Cwz818y1oOjsR4yWU24BhKp9Fh3tqRIEga6KTnX5QpGXjc6fm7HOoGB8kYyKLGsiPMKH+Y
0kIeb4nJKZn1vuxhxdrCr7EoO+5eaYOx4s14DdjQnD+YTUuOyglB4piSCb4pVD/GN+LiwZ1/VmnS
nnQk6CCCVp6VRyYuzXf6sMQzR7YXYjtG21EfTciqulfOX+aU+j+1vnqg5I8eBpwWTuMGBJfe2+Vl
A3Z09V3/GOXzITYhMA6R8u9mC7hd/u+6LMbtN5T8eIaWTYsyQvhQjCWsCNl53bttsIwSCbiwq4Ng
PdYRabJuSNoLmkf1H862+Dq51edrMtha9P3dimYdxnM4Zpn3MOZJup+xCZRYB98jZLCB4EyrWpf9
HvEQaWkjVraVb2c/OMTVUr32fl+9imZ1wBg2/YEr6fhdV71/TQEFACsYnO8cscCYwyQ0jWCAhvcp
i9QDbkTqro+2w6JV8iA/EM2Yv2+c3++66/ePuhbtxU0xH5Fe7tO/N0j7FTxMIfp+y95/pzLTj571
q68MerhPsaWjz9mon/M25CSpSzx8Z4Ysn2SDZ+rY8CMgqD5FrqgeDP87jx7iz3jvwg81fpAfRhP/
FUr8SQPtHSQWR4+p3ZsLSys92CXMrgyIyFvU97+1N4/H0dvV500GqMEcwjPapYaCD8Qdjd96RXTI
ovM755/cQuA1JmYbgXt2ST6obvFPPS/lQ7z4EU6g4fI1k96IJuhut8FKeHepHU6xYqByX+Gi4hlb
uaWBWFeBJ4p1uM9diKrTFI7xkhRuF7jCRmRB83MANzMDGG4CSbxjjhfYYU5A9MxnLuOZP1yJBArT
cLnJcGh+UghUr3Wb38u11QQXQGtxFIqcE4JBAEY6jqKy2rxbrHcWpReaL7aR5ceK0NKP/cwZE2Y7
45FDkn5tPPzu6tERXjz1X9ZctIAcs/0u874/bnWyXjvRWiAqy8Cynb0Dal8JNt6sLzWb/hq3HVdE
zacAOBrf5dbMv+1aj98H51jscoksgNHQfqKC2C9LBuWDLkLe8s7W2SHaKFV2M+KjENYMh5Bv4upz
2DL4akOQzXplu7uYg38ehvSkt/5e/DgQsL6P3YkA1vlF4J0HOOI5IYoA+OesY5TJecDCtEO4A+HH
9wGmSsSfMAldbhvBTriKqPWl1Qz0mmrc/6AKAZbu7fZ9msmwUBvGBnIuB5i3HHBAeniAMwrkLqFb
+Wg9DsVbapl3AFiBp1bdWXESfGBYEzwuZEa/VIG8rXE3HQAaxp53UrqfC4m0V7U68+ZDbAABdom7
TONUXYzsftuh43iemEjHpxtEqAvj8yAJaEqZtDiDxLDcEjEdGcRMHnvi5Y9TsGDtFffbV7kluD14
7TgeK7qt4CBXEfw0kn1V2H7LvhNsqIci9+6GFQpxYqyW8pi7tT95EpS85kg9iZwTwvoLRY7HNVuA
a8jTlmDkrXpMXpQmC66c2C6mbujbJHTQO47b/hWoxz/VCkx4zDBGcCTF35xj9kUkuE+UeXc/5Vp1
tqlQn3Xc+z/w7o1oLGmDu7SJivo+CCiSMnwtuz7DznIer/8mMf/Z85em+pO2zCurlqMxYACM/YIv
Nc65X5lw77n2phjggFUV3p2tjCWktgsGCnSTJRdg7vxKJq++GBGJc59x9IwpmiUR3GMYu5nF5ozZ
P5qILewrUfNnhNtqF8af04ZBbImVCcI4qAmnF/dXJPmGz3gY3JOW77BsMLP/JW6VBoPRZ1Ba+az7
kUpAevP0zUzkKTHpQYO8M2z1oaFCve6Lqs/L7LyiVJn/SVJzdFyg4KTFNrfdh7AOy8vW0bLgPJ/+
dfvdIPKfOU3eq+roeWp5Y3oDHFcGjjdtpPxTk1FKwxwbUo+HFMPFARjehbV97IZxUZc1m8CRRiCS
kfAKkNO7onnwZv2cbOkv1dfJpxHr3g9gIfSp4VIVlPFcuViRgE5zmpLJY2iwNffliI4IDCiuOYhC
9tz/X/fG+6krtklJltpZzLrD+Guek2KLWswKo5IKgJyuc9xjtTMKdgda1poOrqrHg4fJuVfAxEVB
0Y5+i5o21UevZJV1DUL5veXsAJrc3vc4Td55b+BSq6KWH7GuuNoNqHHPIRRi3a6futxRH8UjCoiz
DrU55+w5ZtwUIArFBuBG78d/ZE2Bu8NJrZdW5V72gDXlEFx3te/PXjPUN58EBXi3Xb1q05NHzAjL
cLA9tVG5Te5NZ97K7HXv4a0tmzuuEHrx8nHb4+Ub3mBTcHCyzv+grg1A6Wz6tbtvPtea9UfMvEvB
6Zmf68ZLbhKo7x0gz+5nBGP6c53CiZHXkjO2W6oGRNpSMVOzM5NEj9xe/D3h2Lubx8hb7WECgyP2
yH+Sihn+tKuS1Hswram+KtUG41bYmJ2ik2D5YKXtT36Kz7RkrOK1n+DlTNibj+UmGI4fc8hkQDCA
rXOWsPFXtVDdmSUXzyztuohtx77RlGhnDJqq75vnwvMGnP53XyhXCn7d4l42GMTgXE9CfjdJsvnE
VVE0+Gm1t+TIjmyjdtu7YlYBJyGyjXI9WhnKG+p3DiAas/ZrKLvxYVsIdHsoA1YAciFwFOc4UV/6
PqPH9JoODCoZqRnamhuKvVR9YoTKvDnQc1u0PsWkRlHBv75zVL0KHuQasK9nP/9CyLx48ZLKP5sO
b0sfv9JbRkrHoV02CUBezvN7IrNmvdom1duVwO/0YweIOdKqAxZJ2pr7O6yn9nFz4dIdS9y79dHv
Z2/66PKxGh9qPwIPpbOfzCPe/Xt2NMOdRut4yVzNAzDpEmxteIhoffVB9wAR17HKzVAfQjpTdVEU
gM2LmHwJgNX2/UPdEN0Hh0JmYOzv3JyMkfJd5nv7i4tFd67TNoFOR0gIxpkP9Hx+CNXAg4jj/1dx
ZT138wvbU2Q3vVP6urx3ZxltVXAKG4QuFCh5+WB0sj6N6J63g4aMB6vbbQuoiY+Ci3svevrHomVY
kb5M6Z2ME03KfyWaLKGi15ryaRzB+G07kzvYR/KzCsvmN/BTYC421AhOZJTK7nmLLJfHnaFT7Wov
c0XlHUAHHRkaxjyhEwgq6AdKcXayjfJbnLXzjdURbE9q3biw8070p7L0jL4MkTBfxIq3bhfPjBPP
03Id1AKtn4o2Dw9JZbLheQN5v6GMi962zSTHNchmdUhwWb2Iiuuj3ziebvtE2X505f7TMO10DMrG
iw+iosKHK8lob8MN2rIrUW74zm++juhcHk3cxP9NVdW8jxvRdknK9Wd6Vvgx7rlgypCxzCPhUvMn
5jmT9xZvgBNguh4PPUZuX7o4LvNTU6lmP5HhvWWXpWUIkLQdZB3UucCYUAt4LHWqes1sM78QAMeh
5I0xjVnbTWzePszFh2XkshlDDrwsbXkV9ZKKz6j98g+4v0O2aKchPkNJXRVWPH6d2/zJFwjAi42c
vo+C1PChCLMRvbtsqBLthB1bGLHjESg2yS2uYuc9Ww0yMGtnLgDB8lD2d2ZlnFtWHdPG++PmN9l3
1wz7RxV7HQsCNMai6uuAfFP9w+Sx/vFvh+6trB/4UDv3uWZu1tdcTwoJW3AmBy65amH7h86vAN3V
jP8hq97q65iM8bcN2ARhBB+6C3jSF59gq+7KPI+kWgpoJQZ0YrryooOc7riR3HqrjyqiRi9FzhMd
m9w9+mK6n580+D9q2nd9iPVCT51N/IVrvz3E81p9UiLk2B0lkXjERlcflcHejGe78YQVsbkCHoSe
sMs6QG3pQ4kW6W66jc41z5aiXDoxH+QeVV8dnkPZ4xjazD9s9wzf0J+CL2GOxlPvXY2EbuKCK3tZ
/w1VpfgCIeWjqH3ONb30cXOAY5E7lrzLCA+yBPWjW/ISiHLe7HfXl6G51KvK//PTUUDZN7k5lCE9
hIBvehWCq52Li4u0H4gSVuWeHrFJ6LETYCOe3N33dM16VxVT5BL9mEaTZCZfWRyIr+UO3nNlHoaC
HdC1Zoi98EHYf48TFX3B177f8gzQTRC9gfZbTsZynpC1uHZ86kYT/hCBbOuM8D0fzEd3Q+V/qBds
/E/3Mc7tsi0++E9q3fqz3My0nQ1a2whYybXKO0tMiR/RBbHWweRJQQSP00CXd4aZMonWxxqCYD6q
BX/EIgTmdyyN1qtpTpfEvepGrvMlT7rkUwO+MRZVuVtAtAbg75rwifxjuHsc+Qxem59dFcXfmln7
37QsVX5Mx/QfaSOpxu/rMzo43h8KDICfCbY0tepPLTngf4VDuvrnPXHNc9h2Tn4T6dq+dVGtzdVv
guZnuQYbYC3ODp9HpQN56YZmao8k7K1f+NGACCdvHPNCKrqwY92bOr0GVUAHuSBM2I66J9lX0fr0
x3TW4Q/GpXv9PLrZH56Mb1dwzXoKhpctgBK+U+Qof+I5Xj90DRTs+yhb781HMNESbq/mH2rVQ1f0
mKcNx3Gxg3+p7WDsYVVqf3U82L1APOStxwSOAiPZeSk/uXmXC5l5fgtLwHLuCr1u7Y+kaqX/EHcz
D4zzJv2lkdQvV3LdTXOqbQ+5O8xEA8m13YOHoG2H/4iB5iVgp0onO8dlv11LCEJ72ESU/ba+q5/Q
yXqEX5MgIIo6YCzpVzInC81dBOcVjqrzXgYvoO8sxw28laWnznHW59UhLmW+nPYWEdChHrb8y0ix
g44jVm69IAFB3uVH61Q+EAtGCRnPtTsk4EPbQSXAZUcAZFC7NXMZ/Jk0dKQOxqr+aEkSEE+icywl
XWI1cAh5pxj/O7vsF5IHopDWaGBBdYmS7SnDcJhe3lRLfVrSfAAiFbH+XYWKzY7US/1Q9UydOCfj
dt5lUE2vGg4iRQZX3TVNDijszZ9MgtxlivOP6VDV05nlEQCgxBPHhJx2CCtZriGCtGEJP+BAEMdX
bbcWWcnsU3WX2To+ZeUUcMpwqm5X4MJ/+2TCSLFEEndLV9c1Zyh0+xjCg1FBcL+r04R8Ljn5451L
rNctrU4UZmD1cQN9dmqaaZewWGL65hDB7QdsAmXy0McTm4MuNv25zdwklH88oa9B1fEUa2PW+Giq
EP1UPHoYBMPcca2khBuVF3wQ1+H2/6KIPXwnouM1Co9cAFC0uKRgZTmF1dsoJLyhFzdgVTBk3Us4
LK5BAZJRYiaBntSp3u7IOpQmFZcf7Gn/JYil91VU4di8BbkvU9AHq7ByWVXSvZdTz1uECoY28FOJ
arOr5TLxJ+X+GPfxHJ4rP+eIcgA0+ZlWCpzbzSGqozKKPPFebhDQV1mDL92ioNLuidmFimoBFCp9
kmUTZhhI7pxEHMONXV86NWf6o8naRNzQ9bX9g4x6lnXsE3WzgXaD9S4FxyvlcRcjY7uM/qKfnAkQ
svrE4lzNhAbu5GRa63dfRuwilJ3zi2k6z95srb03vSwcNNpy+4Jmj7R4CruKWRbhnur2ElcJ1mCd
xmnS1xWfAHIKNQBOzpwEng0Bh9Y8Nts38ONNv5btnQWLibImuZp+Ir5A51U+hYFZ9avt8+BdsMZf
S4d44DzmLI9TPDjaR7/2p/CGWpQVUAq+2WtTRhQDYzp/hYvb22svq3uTRiHz3777KNdKv1RVsQqq
yqPIyZ8t4orroZDMgInvcVpBl7YbQ+uf88WLkkLNci0Ptk1UWhBki8JW2zlISmQ3cet/CaWIzHoK
w3Z8CEcrfMhxWLj4GUYYhiAMPdYPlnD0VaVS9I5I6O04/KznsiyPuJq1yKT2zaNmJ9gy3tJjha+R
Pgm9Dx/ol5B4qNJX+h2qPGpfULIuxj+konbLJY7vT8xCEt2MUnAW9bjl3anr7lqLovYZb7tZppI/
BjkEtLA11i1ZX7JxRU9dcuq4fM1JZXazkHtc9O4kDU0Qd+3OqfNFJRPEV5yJrv5Iwhycosxoik6p
J9L+scb3CpnTXXbYQVwrVAJcGlAd3fBfOSyROY6AunAqbpuyPxuRGesFjWM5/Rr7O2dU8jPmqKYd
ZhILCxMce2Xtj3icEXkOQSawpt5m/TMkRGkrpJnV9tSKVhJ7pff4j9dUYHigeZRdXVaqlUDXdTVv
Ib2nOPZVlgynZb2X2G4I5uajGsde3cY9Qgq3eLDTfwPptUitiNJ9CDDrmfYiikoKvDx3TpyqaFFB
B9XvxzRSudi47EtKlnRzXvQA+byMdFlTm13AMPkMe9YN6aHEayM+dBox0kcNFwVjONImqknxYbfO
mc+hEaUCxx5D/6QoyBasObCLPW3tTr8NhTmbo8kA8R4nHNgcG6KDHE3Ai0PMPO40/koXCbrqpv3D
UGZ8cW+f6CLZjOqHdeAVJ4ebSlcErl+Do4woVaF1UmI65BCDOne+HYIz87oUHKnfCvkYe5BLNKB6
mm/VsgwYWRiHFKILFm88+Kv2cvSRgdg+JKhFy9tgUTMf275B2BmEA6JvrESF+I7uV3anxcJQP4g1
9ttLuXaJeMs9ssiPYuryB4eSsC4Y7Gp+YqkDzrSGKFff/ABoCslX1femUEPe5Ne4WzAXaHeFutTP
UStDsIZtejaj7AOWWVJ+pVlU4zE14+gd0DkgHE2DafpbocNojlV9152ahhb9SgRNRxldLXeshQ7o
c4QwCSxjkC1LsMHY8rnBltVid2u5gHxETWmB1hn0si77zD7KSuYkRWqNeGiDUA6vxCLE0SkqbVY/
sQiRMzTRHTepu55S2Yy8WBgCzt0mz3n0PE86N78R5mc+O5JPMcYgRGVY4V4OKgyq5dzQt1Hxt+Dd
DyGFG1Kafz+0NBXVv7N4ErsCmVs0nxBBsdVWTmRRJEk2x89CVe4ZBr32Dtu6AyHUkRnai5Korhv6
0TsXUt/KoLeg+x7n86ntRw/DVBGwdhbCEL6Nw12C4zPcHhRTAIOHtAe16ZcK8QGdjK5E0TFOMhUN
8fYfOp1w7Gc7tRyfP2uCQ5XfNQmlkmq+WITOtx5QbjuE2V3AtgEzISyI9+BvV9UpimK8UgqOKPM2
lnvUHaqloT7VlMys3C6mYKoqf4PttX4WFgHjJc9WpndWn3KfabKNzAUUkS79gcSFAhjMaAfs1ug2
DNIl7m8zpD+Z4J2iAyUHPE0C/eMBETk6C9jBu+vuPq3JR29fu7YIerb0U900YwBPlSPkPSx7m5v3
2Zcd4hdXZvRvS+KxbpKljLfylKm59d+TrWq9l3rI9/VcJ11pfxgKKPdGV7oFb5wrTWqKbG0n9pma
nD5hRhLoP7FitJCOL1rY0tLFGy27J2N0+xNa6hANPudmXAyTtfZY4ly2oRXckJExOpFF5aNO/SF/
FtEMltqCcgUfoSs3+SuUqDmKjEJheqPUUOERHG5MXxCJIP4Rhq7s0cusXr+E/Qp2NMh+Ea7Avypq
vxFC04bfcroad1sc+NtLE6F3u5jUm+tzvJaZodWdwg7yfBHMd5APvlOHECFc90n7aUJZaq7bgDzz
14TWP/xbdwlYR7pu8X0pUJ2ba796yfhtQrGwIA8dWvcJmKAVV3kXERcKead9GNCzeQ9JgDb0B6RX
F931pC0q1aIsDWKdZvDb/Jfbhzw693rKxg+L3wbZVfe1GS5ZL+8Cuc7MFDwJSCHi3wxdBTVCSVfE
zOA6/aSE9PDuCYex/YSXSinwL7IozOe8jeofs8Tv83c5Ag+uB7/zve2/LjCeOsZdPiMYW8J0hcBg
Dg8E2rN1lxWDcWI71kDY4Wvodwa4TiHX/JsBbPKmVSpVhYFW10T9A0Y/1YRSa9k4CmrmKb23CKY8
KLqtisvPwwzq9kzpas1TwDCpf5jg75vl0MbLXTKbpsnahCjiGdeo3vJEbHaEpQAk/d0JNpD00rJt
T8u0+Y5L0oVezTlpSy+MClOtMfKkdpd6+CLqYMs+TXrT8QuShHpBIyCILZYHAGbkfSiEAlzyLpMt
df5fpBnzWQ97sjW03DEd3PbfsGBbzVzpOEZW4MmItwv8BvXQlhRkxU5DcFQc6CM9Upnp5UFkAOqM
3MFfDWZk7kLwTp5q36rlCy3XpL9nYk+zizMaCdihbBeYwaLXdl0eqavbPj3ufpg0qEFGxh3aoxp1
QlHQ7Jkcnqs5d4JP6M9yWpCumLy7VemMyO/SLn4mQgIswcotTuPBDsCk8esxceEFiwybQ47NTgh1
nCz2V7B7ImrPjCp6e30eSxlPP+kravVe22rqXgDWvP0zkxZ7tB4jmdTyTZWIA76vQbqX7cG/HwI1
s5L7OAG17SpdfqTlnKpvvofsA9bsf9yd2XLcSHaGX8XR10YbicTqmJ4I175yp0jqBkFKFPZ9S+Dp
/YHqmZaoCcn2pW8UqiqyiigAmeecf4uQxWwdlJtIjSd69ppRccBGd53FReW8IN5t7MuoFdHUHiFs
5gbUOjZFbQGvSApFJd8JeWOaaWdXB99PuU42aZK64trNZRSMi2GkIdfWGufAHTdWpaZI7lSXA8gf
/NYhZ3n+Dm2W8TyKDH1aA4D4vr22U83qh4VGo9M/QkcPcmeRxyC/XzTI6/3LaLXUpSDQjdd8KoDW
A+sDyW8S2CJ2TACDZWl5TcaaLmSXuiyzLT+5qn0tZb8yU8/XioUxjIW8AAcxjXwNb59i7IxFRdQY
B0kxC7vb8um7xVMQ5n3TcPsHeuAsB8dA38VABz9x+6p2vKA89UHcRWLnwz9pHjpD7xmcGW3oti/d
NAC+tF3W2MlOuFrZRJvYcIMo2RpNV0PuVwUmcOPKjPsJqTKT32FQqwEjC6HthxSP2WEtI7sfrBVl
jhXutISrt1lNdeDCfWFLccKNi+TLxLOOrOJP1ERRcUW3GTUd25upkmbpiIpB1rJnqJXf6XNS8o2X
TwlAAntUlS0lrV/1GhKq1q26Kkly2s43zoDScfo5GtzGrrWQRmWKejmOnRdF1JJpYNegzgw2gg0l
Ln/ySk2qjr6YxIOjT3QHr2PF15tsSmBl5n3RJmsPXY8jVpT8rhevoLS2qVhbZh03xl6DUttuodXK
fB8nw+AbEFWRpnEltJlwrqNYmlO6jKFUtQthWdyRW1FE4QinsOl14DlsV/zCWaR25KfJMjU82OmU
ngRG9ms06qGbrRynDkW4yeG+eu5OVKWwxg3XlmeWF5WrHM9fEQ2ognI5dfpYMnqgZBnGmSkU968B
XBbX2nkZ6cXjra7U2MmjTSk7Yr1epVFaHX04N0W9wcLMVOei1rVy2ia67ZtfkFJ4ljhqcY1WYVdA
2LGyM1pk3Yr3lUF0x0aPnN6BfJepoABCCJkLDlgu02wF1RWsEycM0k0xRUPeL03F1KVZ+Xw1A8xr
fWRyR24aBqRoieKIRKtlHfSZ/uJFhnAuuFkm94bGI2ZgA/Zal3LF9Fn4cjtZZlgyFieFoo+uO8iG
EBrRDE3LHh/dRdn2sTEicRw555AgbNfW6kVrKYFy2bYFVdGCciSNtZmC7imCNxXEji9TP2Vhumib
iNHOIhyLeShi5BVzDcrcuPaZA0bBvAZzU8sqXNY9Nu/VmslsEFx1NoxZBvAGo4t0Nc4ILr1wnbv5
lUgGz3nMwU2LZEv/V2fOUhuwO9vmeFWraN3QUpYXg/QDDrUzevlaa5UMtAVMOVs9o3VNuxfGBWbP
3NZLcDxZuemU68a2mkLVvjgQuavP7hBFEnVl1Diht024fGoTehR0eIbrUDUS5kK47pR77qRU1CsH
1VBaLpzIyP0HGNoKaNoq0vwpwOcDDRPzMd8Sm1Hz3IjpXKm310YxK+VMhlEJXPKudnYwNkA/RqH1
AgYGYT6M5kwNTckDThv4T8xYhGPcAMik9BwQ64x5na1gtqPasDrZQO0viyFV21pvxnKLc3LvOivU
zFETA7vR1l63mm7azzgEeRL+XtF04Ytm+NTiQ9xnr5RYdiWhsXihMx2DeQ13P7MoTKz/OAoY8bDN
B7PnlCKbdLV7UQ8cH2Aplz3LqTM5ydKr1TCgJbEbjfMqkob06AVHM4XXdeKX0wuweG1NWxzebYli
ZMpnciBzsC7UFzWZTc4ljb4f93SSsPGsNXO+3mfF98qSy3sevcp9pXvlnnyCFuSwjgvR7lpajl7b
M/9kN6XbGir/i8182WXnipteqcVUZkZI4ojrDxDOIFNk+yph4CsQl1kFG7cJP8M5p3g4dQeTa9X6
AgEHUjlmYC3WtthymPYVIlWjf4oq9Hj7ges0e3A5n5O/NDsyf7K1NsA336Pdrdx71ioz+Aj44jOH
afwMTeMBoVRIJ5Dm7Eek9EgzLvE8Ryo8fnEZHyl4EbFRC+DkItA4bf1QeDH8ysrPxBURcl2XrFOI
h2O5UkNh4flUU0Ze5BGoV7JGJ2NwU1HGIkpmKfBbH0CXhi4mwHLIcy9dG2PCJunZAKlXpt8re6uZ
Rpc/6ESPJZ+ziPLptiwmq6qWEja7uoak0DTFUnS9DTMswCSXOjr0cUn1OFriSup13mJcf8PSBrbA
Cown7bSBtlIHT8iP4vCDTKe4q3aDbHu0zlboLwegXqaGaFgRVi0AjwNbLDM8yBqYY4kT2hGVMoWE
u6mM2A8vUgzQaDR7hpAovcKxkk8a2g9/btgNMsIXthHBcF/UPbLKdq0pkMMDm60/wJ23heXtiZZy
+mzRmwZKwUUeFF3drx0YChJhSV86FrBAxgztSXSFRsk/RZWd+HsncSZqJMGYqYRjnuFhSqmUxWk1
bBVe1jVtVOnhs8w1PnnpMZ1SvXvSUzojv2qltw5nNyWoqDCR4JZHlcpDqovBlx/mbcXBHYv2LEJv
gGawjpctZAg3ZTCdujHrQhYwQ0SuBb3jNHlmjDWtVEWLep63m+oXuwusce0lBAS722nS4jPkfJdh
aGwimvL2k1/KLtmw1ys4AaZEy5MtNSU964sdi8ZZmiPs4J1mSZ2hSOYODSNoJunDs/CUSVnZkq7q
LPqxp7JcG1lqWuEB/ibg3qqZkmYooCYPZrkWLLb1uPInzXfjJX4MASYWFGaV3Au+Lluwa8NAbzdV
UMnq88g8OnymJCvcC20AowMmVV7VzzcyVJWAyV/L0G0BFTc2wPwA0sSHOhZJcAxDW2/hPFlSlc91
P+SYyvqJlovrssKo6KZ3CtKNVqVZjlW8pnwxJ3dTQPkF1QldI0b6PVuZKGtl5QHV3iJDWwVNTlS2
6l/6ISKZCElxJ6uXKtbYbmkexqo8MtJgJoqoQuJLBVIFVwHsKsgzWOZZaoceYrGOqsZmgBgn2YXI
Oku4uwQsPr6XuorNZqGkZhkf21gw8FnoY9TBy7Qyl5m4oyUqiDEwQ0TxAPwyfmKT5Ui2VQVe/EB7
N0VP0dCw0nhdx+hzUwy9wp6djQX1xn7yOmHfMulLJ+ZRHohOv/IqgSPjsrGLmohVjBVkHp/oXnOY
mKLlRXdniRpb4ryv3c5elbkVJu6yCAGh9pzJEKwyboqou4HfrBLElTYzVLmQtHE1IhOH2e4N6KbQ
j4VuNDmM6FaPav+UsXzaGnVwVVcv6OLiwoAhQj89blALNP6XVuf/5sKLRhPlihllmn1JeLfGIEtL
Jwu+jrA4GQHDOOMVxavkNisNrc6/OMwuzCe7M7oBgUtoeeqzstOghsglkXownImZHKLfwNaav7iD
ABldZAYCnp1C1g7OreBTqQ7QBzqdWBBSFbrhwi7MKriGotWV40L1Hfi5E3vKvuvDYNZnRBDglLaA
3abEY1oYEhIG4o/ACz9mfawLxFgOvL+ad89a5SxHpMnZDY1LWQQLHewjfU2tVrTiXBH5NfgLPaiq
8MW2y8rfpXo6mR+xklBcIpDb9XYvImoX/2LgxMjPYWabXrfszaBuuQALF23FwUWTYVvrthSzzE0N
Rg4g0ick6QVQzyyTYsrO0VUtmHnG2WdOmWy2jQjno+k86N0575RLoKwChiL+JW7UefUXMwGgnRYl
f215q6wecU3orOGNxUxHqss2NNIatUjfyvssc9mt12Hjj90j9LISlw1ZpW0VbAtNpIhS0GGU13Wd
jtUW/yc4gmqU1JVLB1kH4IEaEw00ZozCc1pY2lxwDWkuoLfnkZxeuOlEeuF4eGX0yB0gylyZnMj8
KW+9CvOFEaTWCqEjWCQjLFKztINrs2GcgpylL2GW40/k6pRqjoiNoVrjIUFvBCfW1gv4E40Gv5Jl
xI0BQ/QStM1CTUtM8aFFXR8e2yCc64VwCpwNeX5pvOxlkZDE3MWWt6H6Qmurk9/D0D628+jkdHXm
7qn2nHHBdqbhQmpYCGnCZJ4it/giekv8xHJU1IWgyvKKPD1T0hkkDJX+2chL+Fq6r0tz6TWm2Asf
As4ijvXSYs0X9tkxoboD3woIlhDu8ys2fRy9K1D1An1ULdW6NVO16TUt/AI+I1GeObX+RAPS7EuE
/dPKLQbn0gvsEaqgJaJFnA3FLimKidkSvPduxdS+KJc5cDgQON2sWFblaH42iBA49bpIH9NG1721
0dA+XLtZ1gtgN9mDq+fuTmH+8Dqy7R8Q+nbBIk97+5xqrvik4cESL+Zpe7mlodOhRJrGddBUzYaA
j3ZJMlz6uaTc2iGTmEeS/qwaqtG92N7nqBf9wcubFA1BXFU7dDbIAkpGyhOLwKVemu4ZZQw3n2aY
8mB42HWA90IcywDxV03fqROAnzzlCbPjEvDylZ6jgVxGiwfFBdAT4QWARIytHPozkqlh56AV8SeF
CKiSvnvvev60oxtgmudmIRygAd5bvBztUgtWwdRjduNr+XDjDdF0EZRxuPMGYyZYZI68JLdKB40T
8basidxL0h5ui5kyn7dJvc+WcV+Z64kybo8TMMJnqretzaD6mXgTfedDVFpqRVPjOuA2LzbcwRWD
umFrKdjbtl3hnELleJPpwnmC2GXeNyzayEFYKeF9ZZ2xqhSUmUgfxHZ2gT0U8ZhUi75oyovAHfTN
MEX6I55xkHLoDoDEgEynM35r1tFRWH/4XckywXgNGvEQxse8gsdttkqd7KabljZ8rY1p1MA4kYb1
DujhsGliLzpG7fyLTNNQ+VAeTAsFx+SyaHR5GJoaLAbBH6qIktifBKXKDMNGB+jjMWYnQXpduC6X
10xGDTDY3WYdDC+YcD0CwrQi5kabNdkQlq4nE31QPlr0AbDj8g9Eq2OYMggFndlHV0MgRPlQxXzt
FNXUb3WNj+/CG9EY4EHQ7lMIOR/9wFU7l3WZdjdzjSemIOpuiLxoj7I12mgSKdCQG1hcM/68HcXo
3sUe7ieMwqZ854219tJ4mr1ykHrvhgqpThhSrrgahZcGLLTEMlvbZKMqTpE9q6AivTjmCGKzVQ1s
smGQHF4XbCZ0cwRujGugce/WK1k2SWdJtz3S8BOOKJAparQhqseWBFeZwlzMKNimmmx9n2hY2bmR
Hd3ivQy8XKo+fnEtWx66Gq8Q5Vvpg0vDcLaVMI6oEPGJzdBnm8OcRpAmghYyjJMN8/T4sXAQfWWZ
DrDi6CTN1dTMT35SsT2g3+seGBR6O0OM9nXlAccmga4+IvKBye1jRIKUUp7evKEC+MNL27SSg47L
0rm3/OjCQyH00FdhdIgi5BGGE6ljUgr/EmglfvHrqoYIhhciqqjxwoAE9Dz6Gp5BLhqoo1PMABFj
j/SUhWOK9ZE2HfXM54BtO6aZZaWSW6KvYeIQLG99KEcjuzWqFleNBL4ePg/TxyAZraONU+4mVvPA
C3NC4whtknC9EmJqvCI20jq30nY/+71APa1X3QkcF98mahb7Fkvf6abwc+o03XzMibA4Fq5VP065
qm5NFo1LBRQrVtBEzcdggsOI95IOV6aBHw1gVcMmRw0pjyVbdnPCZUttjSC1IWHD+HokdqG/8t0A
DvdsZ5aAI7DLk1GJf/EEquFTQZ9wlk+PjpuXe4a/zGxk7zG7TDwjfBghQbL3OEXycYQ6b25cBISP
UM/VqdPQCHHzWAg4KWPxx9IQ+9tYKK2M1gMSRAcLgh7AtlugdUHuWbCDHAxofWcfqS2kACdYGWmr
n0aKVKYNrBGBDb1xjGDnNzJtxrULReiSLm/mrWKKZFNBhuvcqsZ9B3rEPper0xj0zda1UCEquDtL
psPZRcAewrAmiKerCU/955DeFaOFNIIInrvbdJhJ+VYebkth982icvmdpGvgItgSt1OrxGIsISf8
gCFGKnbI6aetxlDKgQNEpbDoYTcjLsVN+FDGTnSGBeje+SUat8iT4asnvXgdYuxDxiz7flhPAh3c
EGYbOunxkwav5DoKLODD3OBusKIaml6IgFFz4dQ0zUyRReNZHEfDas4Bmw3dXpyMn6CLapveqsJt
YBoRUo+E72dyHfPOzYl4W5D/Ci8hssbmvhsN/6EaeuOBfsjZOS70PWbrSDkppKneBqeGMd2GtnZ+
U1Fxb0ZrwEhv2bmBlqyVIaFtmQ0w4ok42Ja2E4uXdOOztcerKg2AYQVc/XjVkrizsukXkYLowj5U
WL0sawZTILZI6+bp9EMkAnjLkApZbHP8OcZlVVOcs0+6FJeYQJmfe1JGkHHa6bHF7WOX9zOK21M5
Q51Q7vChs8BpoyTIHqoQ8jqaCgOllgNYNztk5EbS7itP15gxMbl8yCvWOeSW8CIbUw73HuOZZFXA
P7rz4Yw+Bh00EAufHGh2Xezv7KrqHnqf1Qmlrl9ccUw47RIJ+KFJMoiyssyKDb4y8ZKG29/pTZ6j
mDPiLXzfcW9gDwFTYOqv6L8sXp3F6mCZ8jhWqoF77IvbykIcgCFEi1xUaE+EHad3nhsWz8Rx2Jda
bQb3KfPZqzwrgCFKIwFzzrgK0CYnwMM/9+b70RvanFMrMBhxsNl3zXfGfG0sxzjJremAUMu7NUFQ
rivl9HvgaZR/CUZQeIKpwFywrBQ3P//sf2EKSGSGgLtjMdfW33+25meQ6QolD35FB4RyVKQnF2kT
5J9wOgetCb3nf/uJlm6BfNlgXSb/e2d+6MVWD8QbGgcy409ZEKHZiNvZGceN1yycv8gLm7+77z3V
5wxyBiweJqAUmu99a5H35Z3VlwczhL/CFJGgjsXUU778/Kh+NG31dIQeZMdLdhX7veu1RtmalyYr
lxlm6i6Ad7piEm1fkZgZL37+UT8ckiNI/mR+SCKDy7b37pBIbc/q0IDSj2x7+sy48/OkZVP6i0/5
4cJ49ykGX+yn55soD5o/fhP/LoB0YrNOi4OvKh/jsjTHvke+gvtcxfZw/384JJp5/NGJWpTmu0Pq
0SVGVlEWBwPzUnwdEWbLliLr558if/BMxd4aIqtJQIxD5sN7U2boAk4GIloc7LYsRhYjYBZ1zp1o
sDZjgs9NvXCqNAMt7iu28VExZO6PgARWe1mxj/bZkrDaXHsip8IfdsOEorwCRHAT9alyhdnsEQe7
APXY6UXUuZh7aA5oR2dj6TGMoRfdCxD0aNcEAh7sOnJ8IBsUJMIaHqaqCcNXokoqBXElHmI0ThSR
NQMqYYlQfqZETs2nUcDqrm/w04KynnKcJdymCGUABWzlddouCW2YHHz0lGx+/v39cI07co5MY4pv
sIO41ruz5HTZxAhdJBcuhlS7N7kX9by30+QvE+J+PFPff9T7q88mpb2JakiQXgJrrrNv3NG6iWL4
dLrG5CjWsTD4+dH9eFvhPCW4f4mVcKXx3tLdQb+KIV5FK2JWaIfz2UMD9duvrILfu6x7LLUEmwhs
rWdHKXu+7765r6BbljHki+xM6aLfjy17tKlnKIFzbAug8Y9nybxnhbd4g1Mxa+LPj1K8T57m801h
sR6awuV8/nAPYCpSzLOWY4IF6aunUdMMzEbuEkYM8FIDe+9D67uB35XvB2UiB0+KABeONvj887/k
/QLDHzJ7owtueaiw5Il//0XUAx7RtNztEbLbiR3fX0dZZq+h8x+5UX+RzvP+enr7MMchntLzqGrN
d9+6E9H+4qGGDamhfTAmpvKk/LnnxLKiY4mf55Mjc/MXK+j7C+r9Z77b6KyubpRfcYC66scHyD3R
bQ7vcvXzr/F98cCnuOwEBkniNpeVfPc1avpAYdHhrxNVATI1XcdVhT0V0cKdbuC6CbPxrs/yTz//
1B/SMflYTzek0LmUHLD1d2tByMAbJaZWHPEWYYDiYCvilio+m03Q7ks7TRZBQEubtImz8sfyJLH6
+8Vy/uP3S0wlZ9RlNcLc8n1eAWoQx6u0PoYlRI2LcXB8kcmu+MWR/stPIauHPBJLkB7w7iwqr6zC
HPHv8W0s8eb0MFtlfC1T/uOT+s/gtbj6WpE0f/8bjz8V5Vjj4da+e/j37Wtx8Zy9Nn+bf+ufP/X3
7x/yS3++6eq5ff7uAZhc1I7X3Ws93rw2iBffPo6Pn3/yf/riv72+vcvdWL7+8dunosPjjncLoiL/
7c+X9p//+A2zm2+ul/n9/3xxPoA/fuPf6CWiCv76Zv/8jdfnpp1/+Xec34GfuGxNrqG55hxe51eE
+N3B99YhlIlFgUaG2xS6XRv+8RvJzb8TQ0O4AEamlAlCcIs3cOPn1wyX1zxP99jYISw41m//OPTv
vvm/zsS/5V2G9Qeq5D9++/6GcoUlqT9Ym+c1WuhM2L5flwIPsxzXN77ofXqWeyemXszd4NkOtbV0
B0Atw/+FC/n3KyGfSNeLBAJzbgpHk4yB7z9RjfgLhb78kjcqWcoUFkQkscAczbtxCrffnIg/j/bb
ozPc7zegHz7Nnl//ZgOCptbkzLixIQIPU5umZtPZ1F4FAFdohXnXMvQeFhZAuliXEv+LPT5dJiYY
QzUllxFlQXL2UDmaR1pw6ho5tIiP4rrpxr3Z5Xa4mYEB61B72OKfnNAagju0ooV9rDl3zVHGNiaT
zSasYJtWSxEVZuSNy7ab6klfp8qUyW2uRqeMzr1ehZexwyz1rh0smDZnzF2T+K4eNGvCnsww+6pZ
55GZ6f0RJZ5nnboW832HgQuRmulnieu2BpttTuJ4Mm3V2SZSlV53dyGUqJdGG7C2GX10EwuHebGx
7PsIA9MEt8JpNfkwos+MWpTcqqn0/U3P3Hj8FBQYJxZ1BGcubr3EvrFLX53jsPc86MAGIEscR8gF
wj5A4D5FqvCoNMVQHCxjDpVNxzE/CrpS+wCHMNUwvguJhfc9bTIZLSQA0FgN6Gm8g846VSsIyYm+
GkyJvUMmUxMPoyy3HkdQRGdbJbN9JIcBI3MA5oGQ2TWMiTqoKPkmt2X2iF3K9AQZ2IO/rtPpxxvR
RiNOgG6C8koVQ/IgjaqoFsg2o+lDI5poWhlQGeW20hp8mtTSicNJdiw6E8y1MIXhw0xKFdkAgVZB
EAPitTLo5y116F0+RV38MIrGq06ALE53zZR0DrCwawOcAXH4gGWKKKEzprFF4OVUjhmiJibY0VZO
OK+fMPqINZIhRiGhiQtAWLTHLKvzc7XVBSB0Q+XVC9JKrG6J6GUm2I+2g4KzZeSgkWHM0ATUUL/E
P9gsdhM+fOOqscdAgzzJJYfvlA0gfFsrmylFzVaZ4rPZWOqCGpHhamD4CRxiD5+EcFHBNyazPM+T
JNpZdtaGq9LrMu2W690qMHSMEveGkVHT77oeVs061EOVbAU6J/Ga6FVlfCiqBjNrCA6mumRCLIqP
o7JCkCY48VRdjBUyR7uvAtS0+4BBJr0qqbC6dmwg6Yz4jrRZa75MOvw7FB4Wo1bMQAr7ikGUMdyC
clgZJSTE6mwHDoxbECCOwPjKddGjZwviahWuyC2Dq3wJ1SKKXnHLbkO0rKKGhrrUeoALawGHSLo1
RupNX31Am5IG+1Jzi+TJHEz8igkuIPBolYZGrheo/hBrXSIuzPQbeCciPMnB9MqjiKRsAmSDuNdS
C9judOmkXrZqBNOchcC/eFowyzbSvbQq4d0Ap0kmKx580ekEzx37ciPsEYngp+bsYsf2qjWzyOoM
IA7jootkB0LTwPZjEeMsu091lxvWvsRTLllBlQSoLmAsYa7fzSYM6FVibHOQ3ZhBsGlr1qi1jhvu
UC75M6bmQNoDxppDXZXNEbvXzD+JCAnCgXl8rh/jvk+6J2VVfcyfUZrObQ/RMUeYMvb2pnV0nPCA
Hydvl0lvNI/CgA6xwhTfyTdpHBUK1+U+TD+5vjZBiHLG0u+BAuE6rNqSbg9A0tdsMm5q4a6HKlWQ
WoOpyrdign67wgSqzF7bJG0a0u5k4pwauynMcOngtJTnCyQUAhkJXQNeArk1WGO+tMqy0eQW/+SG
yayHVst8gVPH99WDME7FEp0tyaWltNO7MNLyZKt5lkQHngDfrwzPieqdDi/xpfQFxDT4LhCMYt1D
jtpGBMVihVl3GDam6MBRE9Rmv1S5hBXtlW1h7WtAgvwjEgC7WjcBLB7s6T2dgTvkRfwsOyM3XhOB
tvPScrM2O5XaIJA/Sre7R0JtlwdSqtL4noTQ1ryugAnyk8qZlz6wW9vBBh8L3z9jJSTCewsxZ7Qr
Db8QdxmEwxRlrB2wvClRm5i66dPImqGgnnwNdPv/WrHNYYP/8Y+q6IeC7b9gP9TP6fcl2/wrXys2
KpTfGZPLudw33+qrfxZsxu8eeXb0lJDZBSk73xRs+u9Ezwl4RyYDA8tzvinYLPN3TAMxxdPJFPz6
jv/42/4HFdvbeOivIR/vgjzZIyqG6gmvJPN9Tqk79GWkLFMdpzKs52ShGw9U8DX3+7XspPeMrVO2
TPRQv/bEYG6hN5j7GOOZvWdD7FNZc41DM2TMQZspJaq5hkxff30OAXG3o41dcqsxwwFaw5BhKK9i
yJoLOdYYZLXdOijdZDtlWbDDpjaZXeGDLU5Z5ROUODx00ukOZyTtVCIzX8ZpUj21sOCX2NXZp2bK
zRWu9GI8fnMG/1WlJyWV3LdfizDknFDn2Lbk5Jjz+fy20vNzw89RX0zIIZw7JlLDBj7ieFfIFIaI
GRSvLJ6zuUD6qa4HbEZMvbxG+tiTI9mLnQ49+RoHbhaLLLBeIkzeE3bW19FVUDSphO5mCsZGdVGw
kUpeTkmeX9npCKMXcZ0HLeT49hRKB9SElVmt+qbF5yboqlUyfwcdNBBmZG1zGbSJdT2M3UMkB3HN
kLv3N5E5nTHLLC6w7y4uvv4vH5bIgB61ypMP6OfrtWYNqCmdXj5oYvw4uSH+ICk1qVCUNl4F81YN
r2HaZIvZB/ceb/J+jatIeobSZB0aN8aVL3DzmwEyzBLKnnxGxbZR+th8cSPtODU4BmSxvymwdlwU
rt3fExTeLIMy/PN/lDr9vcK6YgnbKL2zmlMR9cFd2nTtTu9NgZCJh1Glm1etCbGmdYK7t6eQsDw6
XlGetYanRrto18itYzIa+HmuMp3ltuUh+zp24V6G+UzS6gSX6N65E3237VG4LXKHoKTt25NcbmtB
s3r8+ggzJ7T9gvQXK3WTZRT5m9a4d4YohWU5JLsch8NNg6PQxyb+EOh68vXpcn4a7oNLzjw8dJUy
SWgm8VB2WXFo9ZZirbPgn1jy2VVNey0rN7x0Z88odgvx5BWFvuzB6hiEZh+ruIHanDsN0rdo3ao+
u7aMOL+Dgw8rEg3Unv6rXhsyrNdCc8JzX6d3EJTDW+HiZ1micIAe0p+KuMg+wMhNd2hd6m3nt+LB
SrPtAPfrBfgS3la2zKe7NkFa4yhFMEeVeXfK7wd/Q/4Htu4SvZsSXv08FyO+bjp3Xpia+9Hs5RrT
ufq5bk/W6BYfYQySYIMuaWf0rvUhjr2tJ+vgxum04uA4OfYiBEhAfdP6cJ1xtS/7knOXml5wfvun
8KfgTP0GAWp+zoYusXds7fT26O35JDBIlaD8RHBlBue3f5xIHDB+HvZ/PYWhb/j1xbfn/NRM1n5T
ZNhjedZtDtnyiO019DShrNu3f2J0BCBJkP7y2XdRnTwn7G+BkZ1tZ0Y2VxQag6UjF8o34ltc5vtb
PKiQtroyRG7arAhAGh9lSW+IXE5ewHrL7lzyFiLPGx8nfdJ3mTDq9V8/hjzxF+MW9/2iZc0huGC1
NiplSTzCPI/5pj2NaivnogjCUz3G1gk4CspoOlj2Efv7VRb42oeyUfHKTG21f3s4Kee1JNUH/yBe
rFSxwGMhvW/zHG58iXP9/DQGVdh0oK5dWHLQPvRT1W/rIMem5p/vyEI2fn1HtplXA2+aHleTVB99
qtUW74dIB561EJWvIgLsVyjcPcyB5yffXp7cSVuPjr3uCxOOs+4a9+EQD2vEOu6mR7ZyHwx4fbw9
xHeX6wojrhXFqHOJIfAWJGEikYH7hQwDnwBOTMNuraZId6hEjNn+W7/VchXeIg12vE6//fqMp+UU
goCgE84Qt5mht4cWOfTirx8J0DR7EAKuxASS7Ex1u8tqsUSBJx9z3ye0A8OxXROmYLk1jj1pPz2H
RRNzlBHMAjOzrsICUt7Pdyfv3RhihhwBEubRpQWaZb2P+g7TzhqaxtHOCZs6U99OnVW/pKfJzsAl
6kwL9Vq1ib80vEDee7MDnBrEjbSgKWo8clqXR6Fu3De+881rumatuqLHHAZE7gQpLFrV41Bs3rb5
t329K1EnvD339tA0tugR8rdUGqQBRViUx7CS2R2mLOQSVk59sudVy5c5OSlQ85hc8KqdN/vCkjUy
ejw1rsnji4ePNH/tXus778H3L1OI2c/xUNTIHgr/QIxre43Ur13Eid29pFF156eNd0dKr9iS6AQV
Ld/SIicPpR0f3n4GXRU5QVM8XHo4fJ7ywWhWby/8+O700RosCUYZj9MgwzPacq4e3bomg8i/yiz7
MeL6flQGxj/e6GC7ON/r809VDUs7OtHrVkmGAL2bjMe//jEVivkl9DiWDwk7oyaSJk5YF7ClzO4q
K8J6yRyvw/mpilZyoSui3OzETn5Rzrxl2n9TzVDNA1vgnYL4xQCnfp9ACmttUF0Q2xdxKwLsyvVh
bROKRJgTQ6dV6vYrqrzi9PYcRPHx4u1/orH+m7HzWm6cSbrtEyEC3tzSeyNS9gahdvDe4+nPQknT
6q/nn5lzg0AZUIYkUJWZe210s8rFY3vzDdHpHKVv/apJVNCT5LO2qJudhw4PCL51zMib8keTd+VN
beueCssYyy9jFYv/q5Z2/cPILhhvpeCSFHwXKQZJoSJHwSKbmkYe+zfuabzh1Kmhzvzlj0O6bNxx
rdZm9zQ6UnuKNf2HgSL3KQ50kLV+jrhzGgwBySDj951FSJnWY6UcjKIewCeXlbMga2XOpHaidfZm
hB+GagZHm+qNHJknFvCPXWNYAMda7OA6abgSa7RXjWKM+4i13R5ObEAtHbBDPiIzqkXswzDaGyoN
IVtlTbX4719uktH/XHoSgp2CmYZiKlNE9t/srkMtsksqmZKbjHntulD14VBNhxIk2UE0xZno06h8
J23rbL+6vmYA8kAbKkYoL2EnX0EB+3o9fKWXtjzWD+gP27lVBpTFyZH3rPTBY1uPyUW01DlyBNhK
UVhecje9S6UmPeH0ZO5cs6nnopmPfb/iRtysRNOcXi9KSm0nmtPrNY2bXESLLfvv15Py7mz6O8BC
F5M71Anyt8+XAz0eYidnpYkmVS373jCRncqadxcHE9FP27U3fEmJcQyURQL7DU7ikNlxeKp0OCXF
OA6rvwZEU9Xyhpgp1dS9z4eXeGX/7CFjXVOQ1yxFk7wWy9LUSPeiicaZgsOsvYVFb15VrTiJ7gQY
586y8bKLpQSwdlvk27bxLn5dqz87q95EljO8KYWnsXJQogtqAWdTdmZN4WhuXQjO1FSuGe27OrrL
HLn6CQCTNQ/TaLzFjnUHiVEfbU8fbgMFyivS1sSPpsGAz8eVj9BcS4IKdCW+H5iiOPbWR6x4llv5
KTTVp6L1lFe7yP2lD6oCBkTUvSjOyakH+VXLJeT/hOupv03GXSYjS1NrFcFXXlnHGhrXkTTqKrIr
by/6eS/yFbfseA7ezTnLqT2LtcK6qqFkXmNwF3tfHr99tKb+SpWSNQsVbDALlWmV7B9xizka49AQ
f6mrV6x9qInt8vajCecw2GeJ4hCOGdoDsfVmJjn9cHF6Qz24KXGrUXfGd9eMN8qQuU+67ySbEJ+B
//F41f79C+goWJrahqGrVNv8nc0m+qQXmWv2NynGN04du18WSsCdjZL94eMAzzwP4qs79fB/jw+p
1d2hoflQNIeOarzCM/BgYlSv23wRq4RRPb3SLtQbwg4crnXEjb/vxvJUxyORrnytldxcRtQno1uO
/Ll2g95poJ3b7bDNNH+n8dacW9mtzuIMoMETqA1rCw6F6NZ0YJ1r/o9/hihM+PPRAZTItA3S7gZP
D/bCf60pp4Ch3ii2fPOU/KclS/3NNEuAvQPrL9mxL/bUyrQO4jRPcQqwacoUzJ+0VLtA0Rg+5pdV
+V3HTfggJmiuTqE0sa9zWqXOBq0vDjEILx/EAV7KQ43g4mhAyLjlY1Vve2IUs8SRom3XBTKSGwkE
cpk6OWUeGZtlI9Tmsl51EFdogslp9wStydAYIVLHlCAF9crnKlHVx6nVDZV2RgiiPbpJ8TH2u2Wr
0f+4pavqlPf6859oE/YmjiyTn6KSisj6PxfmoZxE1oBZ44OTuJiRmApJhjLvHyqsyNbQveqt6Wre
Bd+Wca4akfw+mqgTyjD5CRT3u99kymMdqdKyTCpiqkNY4QyVOdT5NN2jZ7xoTmyvpyT9DIodtwIj
96KzThYB0JWytKaWqijhWfSLs3Asl5pStgfRFVHJCBoggsxgJe5JpsB6JaMsntWS5Z5E38ch9PxT
q1+60bYxmytOo4ZLWW4pzcNkHzeLoDv9IMRPVWWuviUjNZq5NjRHvwAQ45GdI0uWqguzM/x1NK16
vEoOdxGMr5nl4v9D0arZzkzK4PfcbD8P7qh/nukhXDniRujZUXMcY+APYLMHZ04Jl7bVZO1YdMO4
ZusF7LrP1TNeQgpyA86aIcgWhqOEy78GygjRLPUbrHSmeaUTbFCvn5Tc63e+brPnkJPxvQdHhPLy
G8vpYNnAitoP6LqqjGWU5Mf7r0PpAQ5Gp0WwGwiYZMgTfEk5xKj8Lhk09EtK4TlAj0xeQalDWAsR
dAnjCu6JDBCTss2XHCrHTsqQfIqmrvc2n2p52CV5pi/jpnQXWFbESDNcfCkR9FBdSaT+lLYeh1DJ
T6LZdZmyTCv0jXWCBmwGf2XckmechEumfIhb1rwUTfuvMoyBGELwD8kyfpZeId/lvAnXAZnebd0n
6sVJKfkY2sR5Gq1gE8MFwNkpjb3jKPfSIcImqeVGHW4Ro+rbj6YYCZzQnY9u1i9Ky5/MDs3umjqB
vwsBEduLCZW1jDRQlB/D+BjZJwjS0lFLLxn/Y0AmQ4LuQk/OfdAkZ2mcj3ZnUqggGVT5T/2Kl+6q
MuReoDgLapCm2uhSO8PBjNfwVtKDblTmNiK3wS9GbkwtE2VlOFF/QesFIEbTxjuY0UkOH8avlRt9
SySHVaiXrmBj2MkMEIO2k5tMI/+IR2JU70oysCgnSWziQP17ysepmPh1yedUoF8rsj5GdOwCH/fN
ItdPY4V/TZw7CHYtVzt1mWocVQfMKmZOO/Jp1ZplgnUtR5RooVQ379Cs160R5r8sYmtu7gRv1A3L
82zSWv/3BegUd/7nzcrWWXba4F5U3Ae4tf/zZgVhnNJFeKZ3L/X5SnaN8popxMFAambHCIODG9iu
cz4tLgaKBpdgBXG+mqZFBQGsJr2jAezdFRV3w5Yi+TG2KY03Y+WQAPnDNjtCq9jziTmhO59BlHV/
RkH8FkPQekLtKIFjGdVjFbChQgzl8YgIohU5Y3+NO1r2bMe8+2idh11jpkc5p7gvMG0I8rV9w8py
afI8vBAism+WlqGb9lu4DtNgVHfKTsLPYyaajYSl2LR5JViWkDvTyqNeVuk1Rp11TUY7Pg0edAyp
ZzMrnxw18M/ENttdRUHLqs/I9g8kn2ea71srS29t1qwY1QEH0xC4qM64CCSIBvEUqLWHeOCbG+mv
OdxvQBk8IrvKO2oV6FK7VHHjausJOh8jMJQkyFhh9YpeI3mrJb2b4VSlPsV8ruZlabU3tU/Ys7lp
R9wCRHZNSliXauPWar5xY80P0xSTlr1SBPntv380CCFOZST/+HRQPYvqiQq46ZFGwOmvTwe1/qAj
NWu4twYLS9Rl/toq9XpHAqo6GTE6W+jY8gvsg7PcGP3PsMx2GMARCbfA+xE77eW50zVIlZBqfhur
8RE8a3nnblBs9b4pVxbqkFdEazO0YMOlwKpO31RJCBshekIEGP+0+y6eSWGrPY6dHCzL3gtOaW/q
Ww028sZCmkpml9UiCeHuiZxCv4hHwCyBLvs337CDh8ghME7D7QzonxjYbqOgTBbQ16i8L3LvmQAz
e9oxHE44b0hPWoLER3WcOwr18MEMnF1hNNITmqL0EKFH5F7ktg8VmsoWGsahnw5Rko0H0RRn+C+s
fQ31t2gVYfYDmaq9G/APezATlHxGFdwx5wjuoGR4cFCadRB9tSb7qwY65FI0C7mWDh5Kb6pb4LJq
8nCkpNoGfoCAyZTN+oKptjaj4iM4qVhtw0dDKi+8BOC3gSs7iA5xZk1DH+Mx0EmglvMoDPVXNjSs
TtL8mw5qfNGmqn1o1QqhmoT/RTcNGAMaFX+on/LCNNdNpUClUrzuqbKlvTbo2TcLN0+E82pxNuHQ
HJx8pNZlGsghmKow/V7tVElW+GorsF387maFyTcxoQzMSbfreQ/sjFEvIq1dQvVt3gmvfbw0fJpF
S3JzX6KuuFQRIDIxoIbyzXd7++60tY4ALXVXdlmGL/yZq4+XNsdhLmdtcKoJlp+coe3nHwN8g/u8
8l50V5NW7HbUDdUW7l1O09vHz4xhHshZKGOirpl7rF8x3ECg/YIcdWbEaDnttJtSVyPbtemAPU59
FE1xlhIrWBT4C6BBZ0Ac/Nz5c94ICGFtSlU0o8ZWbxdfr9XmtrRTKV1gL0nZzNd1f7xMg/GDHUR7
KsRA8kzLai0w9vgmRyUUREKEg1luY1DC/uKPEXHaZYAWUBhVBsIxLmJx8B4MNo+sqSW6PvobQ99/
Tfujr/bRQOOfpe/JS/hzg7q4hZgo+sRE0cxGMoQkPRDRSeZeHChuMfdmEGJMVxo/v/qp/kHRLNpF
pZWfp6INbNb6uJgQco6JKiC4r9cSZ9Rc6BvWZbfIUosb0dxDTWH3C47H3Rrnk3rVTs3RbJ+soWyv
CKW0i9Wq72YxGi+BY0lLgjbSWsxyKwwk7OQ61aHvKcdyFvCH23mIQeRx9LrxKM5SIAwrZJTKqgoC
5UCdA3Ej9Udd6/IBHkETnoI+NfZ2+WAE7dhQYfQOH5IU+6CqO7ATOKJUuyIIjWHjVJK6623TmOeA
eHi7UTOFQEWPSZgbe6KMzrKVZO0R7th3hXK0RWcnzXq0+reS/MLBMuvkpodjtq0l25mZhAWzOf6o
B8q5ulPgwEGOg3pcG5JtzcXkjytw84gb2SQmwfXuOESrindzIZqqVQeboi8dqpz09hSVA/wEh0Kh
1QiUa8ar69raVgmqgLJtlh/jYqos15iTDPklgeG/7eqgO5UIZ7naKeJjhSHpx8WlX5tr3CGQ6U4/
QVwmZmdZSd5gXPH/Yf8nV8NaIWx4cVMlvWhdYu4BuB2/usqJRpJL+LFCUgrr5Qis/CFE7TQHFNO+
eVaGz2qKdJDqm3mLj/kPZwSARo6xf5QocFq6hl6d5CYBZaRwF2F1/QyjiDcobYqzONQ9dTtnCXfs
ieRPL6B3DtYPSUqCE2Qkngeia1DNhQ0/7zDVsqGlt8lw13a9jxIXeCDLrpMMMOFQK+ykdWozviH+
D/qg/GapJi4Z8JYP3JLLc5KSgM91cOsUHWJZ1jkvdYF5dzl24S7oTf8h8RDCf8xIjWuSesbFkLW9
Eo/aOqKeeENpW7cD+f80BlF/lBTpqmkAmeapnQ2zUvfCncOn+pYZRr13JlvxkvrjbN5p2ffAVdlk
QKaEQVzYNeZ9foZUjCIdQ2nVWxmX8bUYvY+WGLRD+5elxtFBHKj85axkk9QFL1/dzu8Jog//Xyza
vy4wogfTy/O9hD/RZ//XtRrcUDCe0yuAeFtl6bCtncB99Mh+LmDJEC1wm+GpqxSsk9TePIgmlWRn
aK/mRbRC46FP6upRCnzpQWtIxU+XmHAjTokzfBetJk68vdWQHxXNqcRo3QLWWYompUDk0D3vaOVq
t5U9Bd4U/BdrV/w+QDyjTLHqrZ2ShQyLEdEGpwYk2Yzxh59m/zFHXGPwsaU4abpcjCcDAl+n7+RN
QdJpGeWGusOH2XgYp5B7KxvvwBGamYIQ+gLQNDuMelYsxEBojcTX2+YlJES5luSeGrcQWHZd2Fsx
IfIDhRyzNByp7uVfpLrOTAzors1OKGju5L/7LfetYOX6jvHmESaefqQzcasJw37+KlXc/PGrAIyB
uhwP2UEdw4LES2i+A9FakJn6t18lMZ0/fhXqFodjTmn1uZCln2UWXgY9CQ+WIvdPrZo8lm1vnBFC
9U8aKVsM5f07WqMKUbg5E92B0oCYjtObuCRWjfKg4AXwMVglUbwtajdeiFGzT9sVFpv5Ksqp2Oj7
7o5FZUQtV249wrqZFrhVdKqiESYfOc9NkscRGi7NX0Rgxl+C1HosQ13/pcc35E75T6RJn1e3Pctj
K9Y+ryYvmmzKvPu8OvT1/CXtnEfqL/VfhvGAUDv/KQ8GFOfUNh/76Wok43/+7JTc1sfPHhGuft7m
hrBxT2mOcMpQSZWwufTvKv4uM3lswh9Nlm+TNrVfcLYCxqW0yUHu4EN4foJhHrUD79yW5mKqrlTw
rLm1X81cRkYqxfLHq8U1Bhxiyoi/zterBWmSHKBmOMcU5ynKUZOVC+Hr6kkcXIKm6NxlPtqBfh0p
MLpKXrHO+rQ4iVmdKjkXbdiLITGJT4Z9KJzq5LbskkDbQiLwKZAGM8sLfkwZSHek2AexjhrAA+FE
S1RHs5PV18v0BFRnPo+F7ccvMl1c8pSXE51wmHhpufgJnQFzrGksG2Pr1Eo8K6ZfUvwYZ9QDtk/+
t69fXlNiZ51RTDzXDfMYOOwImiKoKeNurDPM05CVJPVMI0u8Snfd11yWiuV/miFFdzVMYA6W8s6Q
IlObmbhunGQ4ZwsiVs0CZZF7IiblnsQAVobaznfC41fX2JH0qPWg2VJsySoh65JDLKXmvdf574yU
Km/CqRmEqrzCAT1fRgR77j0kkt0I93CeVZZxR/s70XrlR3HpaETlLSt/iCEWasXcBvCzy+E69N6z
XJjBxYqMR5EViqtC3kkBZD7RbDKcPPtaxrt0yiD17NPmI2Y8OIUW2nWwh02Lwdoid9p+UfVNdc4g
U5/FWcOtE5ULpZw8kqqzMR3+GhCTDVwNqZuG7tnIo7b3HVvbm3Gi7ymClLD+njrjon/uI81d/dEn
5ojZX5cAdHQxiPn9EqoURevSkfnbppdWCpjpU9ma1KGhp14h3ZQJqoIhCYZLl6f4OSbpAmBOdNHK
eriIfpXE4MzWEnn9OYPC+E0FPPvjMjHH7fSBpdDHpY7m/krh+T/I6RrRm/6rL7QXlVjGMyU2wPv1
Tj1DNu82sdtVW7cr+pPfy+YiJBbGh8w3sXuqi33It5KqYQurgK82yNdomfVG9dEnBqqsLj7njGK6
CeUubrRDMmV8bN2jVJ1COypgkGyugd83BIehAk9JIYuy72VvWSyQyli/OJ53o5g5fzYlDIfd0bfn
Y61kz41rFEvCI+5ajNagNWda6FtHmQIR1FSpi1kxqlEVS7BlqckSvjSt2S0MQ+qO4tDHZb9E5k4R
spmzVOkV4Hq+8iTKGtDqu/sarZmkGERavLJSD52CAl5T7tjrzIlNlA+9XSh3yYGZRqExyv1p0DRN
f9FCddqIUX5SvDY8kGdiVEKouA9CCwD+dK1PCd6sYNE6B57qPGouAVoUFa9NKOtrEzrASjQptTmG
TsLWlQrBIwEy1qdV3ezGvHaXaOOOgTIM9xLrm10cIwqIxm54m/rHWBruBSS+XVi056wZnuEke0dx
MPwg6mbiFDFFtC1he8w6GL/PhkWVvjir/ObPM08a/AU2jOZKZoUPRIKDUjvtwY79bmnUgPy8zGyx
Ohu7zxExJ8l1wH8xKAwvUQwsVLkOeqgGHvkgpqYhaATAXP96USm2KACE1TwTc78G/p4Y9kW5hjt4
SzQc2+F9nPDV1E+wcD4PJWRDPNcmp9LffVh7eEvqjjNWgWnDV4qHQexXG63t64s4iH6KQJGbRLW/
/RrQCZZsypbb/ldfNtr1xcYszPTM8CT6iT6F0A/G8QLUdmuqNXu9AoeGxshYSEKFOiqWlCzCxGve
jZqcZKqGP3AgFeZ31tXDS33baeqw7qcyg9pq70NbbgmKaA/wWqobZIi1rgf5M3Y78SEaDTCVU7Ov
Yh2oSlutBlPrrxEc3/ZhqPlu2mnpH1GWZNWCRQdyQK+YB16Tr5MOI5kpE6NDNnSdTjmM2Is4CztI
sCrCv3UpRnF0dU/iDF0OaL2y+vbRbxp4LEbNUenaeBOqWrlOdEN+1nLSjF4UfEtNVZlDKFKPoySb
J8B68M6mcBygqQOP+uTp/7hSTIBBqc597OmODlGKFQZEuDT3sazPv1arKLDaXUuEZFrafnWLRS5G
if1aVmt70epVs23JGNRmYefTu64firrXD9l0EM0s7WE79ZI6H/BOJL3kNdVeDYI9uBx1QbYvfvQt
VdnyJanmuUrhGvU+IZXCPA/KqTnWpXFqgvwuBi0FGD9hgYubZEvXLoLHngT4o+pvsMss7p5DTxeF
8LiH4SKGIlP/qQAIPAJqY3YXYTpFSdhODMaK1gHLVfS1GKUWuSf0Oc7UWI2fp9W9nj43XVKcEUJ/
q+Ike4ZCHm+TaGgWYrDPCNtIea5vRLObgo5JVuinYGaYfFw8ItEPfTsSCmuNN7lQWG5MLULw7rWC
8xuEEVFVJd9bpvnem4X/4FvVGyyThIhzXq1jqRzWNijK14jdEUjGt9wBjTRqaLjUzA+fR8daiv4m
CrYQMww8Vc0onBmYYGxMrfFvfeUaJ4rtdrXlNgnJClxPx0EGtYTUZ69AM7jYGbTPvPeBRbrhGR2i
+9iWYIILszXXLe/IE2VgJ/52aojUXgMxKFcXL4iNvW/35kLJ+5dWSqjjBn39VFMiOUKMetUjKVoH
SR2vRdMY8yWhwOqxNjUPUBAvPaKRvrap7FNhZTvfcHvHpqmRf/qD/M1HaPTEtrtZjq6iUQlJLSPg
Fn9lWZ10T1E4zaDayD/z5mRoWfUjVUG0GMaA3rbB/MQdHfukhJRDDlOlV6C3zbLpk36Th5p7l2T4
FH0fZzgBqEdghAF1STaJarhxs2Hym5KiMrxZlH3JU/0dFpPBTfetudE7fTmL4/jVmB6q4skamrm9
0ZryLlpyoqK4EQ9k0SYpirFHT7ymaiSfJ5ohHSm71dYV+/41kJ3hreiWcanbrwYZZCKkiB4raM9U
b2eTINDtHpo8fzJdHOkzdegenJrAC3fBSzG1RJeka/YCwz/8F6e+j4sCnJ/MWD9AHpx1QEJ24kBI
6PPsqym+4Z3fQFD8GvaNft3rUfqQJZI2QNkkut8A5sf0tlXLyQMSRmQKYW4f6LWz527ZrF1ZvsVT
11d/HipPEp6OlBImlbXwVWXZ15J36NFXn3IpBt6mNS8FXkSLLLMzCEJ2tYULGW50Sw2uZh0C00Ml
+V61JASpJPzZx85MKXTjMoKquw1+qmFkDbK0kuI4nI1GOW67qE8PHZi2uUcB7YtR596CS7RdbffD
S9KeDNdpnsUsjJOZRTX2iy9LEmI6X9+NJDg0NWNl5vnKwf99sLG7W0lDgteJUiiHzujqQ9goMBUL
O7plOi6zGSWrN2wM/+2M5HD2/zNPvMo4vR4J4397la9X/poHUzEteU67MMEu7M5TTBWr9GJozQO3
O/CyU1dk4eM5oDmYQdu9jZWdX/JWM54GVPPYGlCc22nXFkgQf7bxVFJsdFALYtWiqVrxuPF4xxbi
mrTVyiWJfHnNmfH0cdfRuoGUtMgOitNhShmOImVo5/6qNMdvdufPtbJYunnMEr31Sm3hevGPsgN8
9eBhZDdSdPPc14o9ywbNe2ZBas/6qU+ciT4x+h/neV11wG4SoHvd8RSeUe1bL/DzyBYhpKSlWMC1
sY/XMxwoEx7mFvsjd4l+ZngjQrYYR/XPfjFfrftzrsnJrqV08Y8lkOzW1dpTNKDAv9dG+GloW99t
TqrR9TFLr7R4ziIi8SYovJx7L3Y3Y+A/isLdroHv1JbuTRT1Tq00nlLX0w0njY9FEPOYMVrqINht
DVXA6ibPZl+7K7HZClPdOapWxv+JTHsa6svezPG8w0l3SiWkL3xY+WAPLxVhp72DHmjuFixQwzqN
T27e/DkVlJs/fV1ChLhbciBk7TqSdpYC7LbwveBKHqLeeemAilA16hcKbTdma8Xfv2Ygtmh2uV0y
I8R6t8ODAYZO20qhvdZyUGJUswC3UUdPmylYAqwnmcccHeUPtNHmtYz76IgFYYusgLdkMKsfA+iH
a2lHxJpHn2jRtAaf5o+5b15Nz/rP8+MYxOzHDbZOf9hRaa+lasQQ1ErYzuDN+RV0Zg2UXGQo5aQ+
bEpj0U7u8qaUllmg8CllmfIOGBQ6KpRf80RQ9qGe6pBauFSzZDSdvWiy++8BQl4bU44ebaVvF3or
JxvxhqIk/myKdzsPzB+mKW888umvaVU8KpbONnIcwnOFbmSmB0bxOkxY0EbOwT1qevvMrQx2JP+l
j4SqUo887FGmZTOJ9+XsF85etRvkJqFabYcCG6WPAh0WTegtBnUjmiq6zZVO5tQqhnON+dPW7rTv
aFhyilBabzxH8NJXhZFhmSimYGS9an0f9UGTNOfe4gai6OcybKePBgHzLYlCVj0+dj5LuUz6Rco6
3JwEmi4EZqPX2zPxemRn7E/3UUE5bmQgY6kVI7jk5EKwMxrVXambLFWcUd46MdjcUgv8G8ihZg3l
773PeudsRuN7VHTq1k6BYc5CT4UOqenAjKqli+Dl/HVQWEsvq6aYPuv/GgjrfFhxWzhQRZ0dq7LI
juKsCSwKUM3q8tHvds0WcLWzAferXxtJ97Yws8ClT01xsFUpXlGGi/toxp6osYC/NtzB/Hk+2r90
BaHMV3Pk/7rL8Z66kpPXML/ofna+TO3RdBBnpV+S9POdaC/O/q++rwFxWdADtWwscK5igOy1P/cU
K9mW2ArIF3NocZVihzmXS6eXNgMwgGwWtrlkzTEMeKTCNd5KBBt2tV5R2BOVxWtMApAnumGd48TI
rpiBvYl+PaQ6geg8FiZdBJXHl432wWG9u5dS2Zv3TpSe7CKDbAi9l/IzvptN2uEqRozxNDgY5EDP
3sbu6O7FoVJGs8TWN/bJy5in1PVomrnzOTzkWMTZQVYde4/shJVk381apxJM76N7gqfkEnMy89CZ
vrVTyy6FvJvK18xX6jlBnPiNW9wRtZ7+qwnzhW5q6XdLopCsjdzPyz3XMA5EW6wdG6l0XfhdsEX3
fLDBse6soJF2Xhx/nn31hY3AcP9zDrszaanKyrXFurRMUpxlbMf4OIgmkI03uKVjsyhZbs4w++iO
gR3fkrLTN6IlDmnEBmr0aoCiARkhjG+f+l62T06vvNdTy+mRw/R9haXI1LSgOWxGJzYWYlQLEn2J
k4y/FqNxyT5OrzWLB1vYPyEnRiMOjfwoRilZP1IyE1xdPA7mWPrUK4AWIfAGrJAhZ0dHqhwlKMHx
QMUKfWJUDPzVRAzSzCOlxI7KA0dZKTGi9jCXuKnqZrkwZTmeS+wj9uLgTxZrQWvxZn+1+yyX902+
GjNCK2CCw23Ylu1zpVrPrhkkFwOnxkfg23x06S5wbjhmNpjKgl3rsxNhpOCaVrkSo65XAEbltnIQ
zSmnOtl736sBAm3qlQ8qoXSCmPZePEzFk9Op5CVPSLK7U7zSUrAwn019LGxHqn/dc1Tj61eB9kHB
AKO2mw6iD69rAkpTMw3OEOOCLcS65KCFnrTClri5YOoNqx5D+0fsUeQZd2brDe39Nc47LCI0OMDa
OMBtt7q1rsb990pyCYzmsvLsNRJWfYRDHmRKWxB4NtKx57m06VrCdHIqJ3xWUwlhpFJf/OnH2Lia
/vVjqszjx0T9Hz+mHNXuu2IDXGiSOFr11IVhhmy7+8GOpT2IfZdkN6FgDCWlvwfEPHHAzWhBlEM9
9UovLRobRVCdxxW8gpKCroHC0M1HO4nDc0Bm5ZBMdeRubhvXNy2kytzEWhcxu83TIVcSnEHK9q1T
rBtATNL8fhJgSmpj2DD1N1H97JW69uA3PkqsPifiVBntG7jf9wQ3vf3HEgV4go4+bG1i03Frkra9
p0r7w0KSfeimlh3LFYXN8rgWg1VNUf/gxdCUp1FwFd7J8fVHIxnPmVPHc3KkaJyA9t9bcCasjqmX
bxpjuMt+GJ7jsjtPRP/76AbDRi75nFNfEpMH4WBb6bAYsENZfvUlQx1firfISSWKdxc9qfODiA6S
/U+rRarMGtXXD1pbzy1qzmb4qVmbosu1x4QFz+KrOWSOvygybPnEKATcz1GqzuHBTYk5x76GGDqz
kcqdq//7DJ+nzz4x2jcnzY7sJ0lunggBjhfcPBFj5c0yHlUN+VUC7JV8I6Z2NEfDW5lAVvZhZ+Iw
nMQbMI/90ZwO4gaG/8OvRs/GeaPBOsGB5zWfHimREpcwc/laiyeJGZ1wNE5fAjgsO9dgZUu01tpm
pmdTJWHay8glJiZWKEYWuHvAehFR1DS9Q3JJ7s4Jux3/47yUqLJUOpPVS2ruTF1xDyNb0EUVW8W3
3Fj3STg+MWTpmzFXr632aFNd/A0bS3M+Qgs7xTHRYm2Q1SVhB/XZquSjiBQO1vCOsU34mIxsvwu9
krdV0BjHLLJW5IeGXT/29kWmxGgG8iT5rqn12gyNjs8NijxHueeFZF0/FLxgm1eEENxFXSXKqTco
bO5V5eSHejHDX409aTYWy6FgWSaarKbW4TDgMZ1j2aUhOSkbimAR3tk59sAVYf5F1uSsibPuj/4e
3chXv9S2yW5sfRbdStnvjEGxlTmP4X7XWEOMhXxE+kBqlHoVO0GuErr3121iAw7otOEUhPVwKrS8
3lHgAmnbpv4r0bVnyBvldoSTu1TkLHurR3eDv0n7mEeqsWuphFwAKMje+qh9iGSiqHWaVwedcum5
XZvpm9JaP8NeLq8+TnGwE3Vgp9PrjH5xkjP9PQxycz1UcNjn2Eb6c9GOhaaksVlGDk33r3HDJFQk
2qEY736P26G3bb022rdWUfMnx8UyI47FvTcOkpM44LyHcKlHEJmIkQZDQpJzVXLS3MpagpcmDDXN
/hoQza7m6d2Czd13Maua3CbS6iMtfx9k61kiInFzmjHYgwmEDZTqybscG0vuyvUzaQJiaH4dEysd
ATWHdnKpVJNokFad8MG27JkVjsayKhsHfw34AdmACUSvh6u6stV7kKevzWgm31vTeuu6/8fXeS05
jmtr+okYQW9u5b2URplZdcOoLEPvQM+nn49Qnc69e85MdAQCjuosiQSBtX6jta/4PS8gHFq3gYDP
ifD7LVRGtAvytLE3wi0VYEhRAkuvTZ4zg88HlDztZB+s2AFH+sbZDrYqNlMyRujW8wINBt5i/64l
HDostJk6CYjV7GqmEfrPLSFZfGYzd4V7s3cJgmLEGiOB3IMGi2XuHiuygMJequ9tqPkS5J1f86jN
rxGx8aHSynND4vjvQGuGtwodrsOjTzRxcXUHIyOd6iW7R6fvOe1eD/3x3DTKQK5NeYIbHjxaflpF
p9rFQQ2b16OTpW/pjMYe8ecC36eaeBEqprPCcSq+ODrQdwZxNJrWyqQi/1Sj6o/I9IA4u6zqrqGs
cqKgy6DNXJusbGNcQ9y0K5O9ZTqGez1Qjd2MOyJrGSB3T+aMJ32uRrU1G4N9VVl9evKJlrOSnfIi
MwsRe5JV4mrJCkf5ZNunab80hsC9mV2S7zr0EPbQbpqrGgcJvkhq+K1JgyvHfOV3ZwmOUkb2I1OJ
jLVoTT0RiYl2mas1eysYQdpn45Oaj+/WjCh2p5aF0uxBd7MgL/V6/BXrPJ+c3a0XR7TWJiwTYyXn
NmiTXTvmDmGL7jHesL8C4EWHEfGfnbx722jIbuidYB7QdcT053tWDsTFGC17wrMLhHeiKy71+kIu
V9GIzXI29to1QNTqfx1Ipyi+4gSpI0PfhAc/Qgy+Mj33ahNbIdhYoUlVeABGKALfNXYVoRF2tcww
+Vc5iwHxhWVDJHVT+KQehcKZFlebc9w6fwscJvRzWdfuQildc12VKrlg2SnnOKlu7C3bPDRzlHNR
RON41ApnBKtHIWuy71F0yXSUtVbXK7TU81w99OWHieER4UP4EqaL8hESH+8kgHGDrmP1OLh+hbyH
tcM4132eXD18GcHxyG5RjeTBBSpU8qKqGqoNa569gfFbveO3Y3EbJt1JjgY4UzVpjfZW7fCyc41D
kYmnIBfOe+eSFGgsHk7ZNIKsWRILAq42ltyHqBedsRRbQmWM73pmjzC3+1+WYTrvxuQN25RT71pe
qYwt7kZiiM6yqVXLXKj1u4Zl4Dl3gWTJixxlEJshqqOtnDXpTrwoQ5AYNmph99wukOHnrzJDKzwV
Ck7pslmwfq7xIxY83J79npXRm60rxg3fVuslzsXjw8jLd4d8RMPfAbniy/yaMhnBuSBod3abMDxH
Va4tyT3CH/pnQLFmr1KHr8hykJXn3NDcNPyZboOFcJbMQqCEF6/Uss+PuFggqN76PO4zDQKfnq3F
IWMLy7w+V1qKZ+bQ4FPvc3om7h19sib/RPEiApMaZgcLP+Y1hhvJD53bzXUhc5II2riNXxyFB5A8
h/n53UfMuBWp/6l7ar90i1y/6GWon0yt61aib6dP448JsuqeGMWHZ+mYfyql/S3LnM+x84Of5lSd
EcJv/vjghezBVQD2lXgtL+Z2DaX2T8hfa6ET+dMZEEiLTPsbERdc7C1oP8qElwaMu+LSll1x4Z2J
qeHcTKvnIDer86MxWX+7ZVMJX1qRVGc5W14nu1nb0hXmFCOIObKfKk7ZqEHE13lT/Sy7ChHHaza/
2lr2efO0tlH2Q+xWF9nqcUY4tr3+S04Ynax/nhT49Z0KM+Qxf/40F4vyWG2nm985xgaiQkAsqdLi
FS6AMAO93aMFkz06xcbgqvs5EbqP6/ER33d7Z9jEPvEBGe4v0u6Z6KL/BBnBuvWa+U12y1kEC2Cw
z0HP7H9muaQOVKd3DnZbWWdzLniAMAYA1b2O2p4kNe7jf0dyLJnJH62/5sqxryYppHIdJX6+lJ8k
B74uNzJkR1rIsatBUWwi8qV9C+rGI7VVGlvZlAOJXwebojdhRBiqzRuTwkpKlmY7+i5bcm7qkfYU
yUI2oG6UCsvk9MaOVDnIPjm1rUEm+0ItN/KzfTImOEqm6aEUKC+kfgHN3OW4tdSU8oBnX3gtUYZ7
ydCM2zSYFq5k04qD/FlTXmRjlo57ydgBLWP0SLYE3cSLp7OAuCJ6k4Nymm42fxKE4Y6y5VuNvetb
FPkmVUeMzkyJdhokskacEMiNGvBpes4mFzJixarr9WaVA2HGXW8eKecqeXoOP1A6Nr2DtzNpGfKU
8prMb/6USRjv5Dx5neyXRe2yJOVFczCrVjuUpnmM9CS/jeAzFL9sLiV6fDfZBcvAWg+W4y1lMwh4
o6d8nxs9M/JTqgfFKZ8LWSszdpDZMB2++r+myZqdVsAp/7m070FUZSNYrq+Br9HWUw/YcZb7dAYe
qg5QBYRDkyv+jUS3lLL+SHL1uYX6/wc/zlWrp/0n4kAY187KQ36dpVvfg3QYFyLdOelwi5IuOlSz
9oNBvPoDYZ8N2AHnc0icaNnGmX5Ff947Ct8lOSx0dFDUa2EI57PX+mCVNw3HPgOw4CiAU8sB2/ql
JV70I6nbeN3AGz7WfhvdYrxKF3ICXjrIH4jsgzi82IS9jvKYzgrc2C1KAzWr25jioItoBEdjNogs
XHNngdsZ7uPUOCXYrCDVQWhqmW6/BvDafS7UgIhDEoSrqHb0C8KhG6tx9B/IikfIVfbqaYjy7pZP
sx0JsiU/rKr4Weih+2yQ/MQcRMvW6tyfqNC68/a7UMCRdnma73N8ke5DWt7kB/L+yJZOx/dS5gDT
K2G4l7atvUs3TcWxGw0IBqF3gWVNkPcxqmTvXolIimw9BiIb81eItGLpaHbmrcpeGUC+4z0r8tFH
zylA7qLIhm3vwTrFvuySdl50KzDyahwHSzDFFC6ZfUi+ao2qqhy12xlf241865bxFnmaYOGiSw4q
SpAd8iz/MLvJydfoQ9gLm2D39vFRusj1swJ0Y7CNDGuYYA6fmitwltX7ACjqpNtk+xW7qt5VZJc4
Klj5Ro4qGpYrgQ5HTTbzbto5ivY7LP3kANjdahdQR/VTVRi86wrQMRVUq6U2NvpJDkxz7aupefU5
wvOY7JYI3lFkDAnaeu1D0yjt7QUieNar6lrZswZRTYoYYU5WnZw+MRdSxCg3NG07aX6ztiLAI2OQ
2fWmDBx3LXRFWcdYXR5Cflno/y047jHSPiNNu5tW5rwOnVpDN2rgJ3lB99ZCyZITeg3okN065m2I
jGrXGBHeprl7AWjuXDTdgVCUJmfZUiBjXMLAw5t68BUYga6PglCHu5GGxMQR9speXupiyWss5ETX
Lv5MQ9ft5AfILlljX8SRoFcJhcvJX/9L02R743oR+m3zJ+Nrg2sRPM1VK2ygf1ijEejS3EMjavcw
YWVrLWVVFnjdlYjMz+Oh0na7scAjCrDCKgyr9CPH+P7gpLxhAPmmH41bmUttGr2DHB3QexiK2Lrb
sRCEy/iCTdzJAI6AZqp7zJHcXlwHYFDP2IXnaEBEvwsBVya0sWBTPKN7nDBEGPwehlicMpweH8eP
1vb1x2DkmNaVlWAnDyNyBhqKP9NUb0/IYlovqe/iWoOpzUoOIvm2dHSd7ajbuacAFceTr1LImizk
QKrl+LajW0Ai+H/mydG2qqbucbHQLYDhTYtCwvwBpqkfLT0+toWjbbRcz2DwYlRRRNkA6AAZHOE6
5R72hr6wE3d4trr+h6GIAeRZXtzdovgBud0741RR3DtVkMJ1Y+soBzNTRfTZcu29HCVJii9VBylb
SfRhGeqzvXXgWdPS6szyQFwN9GCQhNVBtv2Y2lfzMVO2lc7IoVSqKqct2Gz7ohfHKkwh0zjhNxPD
vT/egEefDRbG9Ydh2aIM9azYYb3RNaGeiGNAw26wfQtqN7k2iuesCj+K7yNWHYtCYLo2hsYe0jqi
UBbxt9RXxt+kZT9tjqgfIi51zj21/mTXLulFz6xOnl71B9JQsLBUr7u2eCSBag7GbW0mGf63rr+H
qsjtN+++hEaqX0f9mOxvz7YcEVhO5WAyMpVpagSpdp5mwqR/TLOFVt9rZYGNHtD22mx3hW1n1yDt
86usjaoK60NLcvT8UvqwxTSlN/tKxSdwJSc+RubrCiJUG/jDPq7seF5yPihXmEzXJCct561THXeT
k7Xa4FLivOFlh20f+l57bW76FfJg2miUl5EQ91vLI1VnrvvSZZF5TZvfmKS2x8TW26Nhq8MaoGe2
kH2ymLyZYy+H+y6iyrkkPrrDa9ojsdn6lfGuo0aHxqato/1Hs3L5MUuvvOaxZ90dWHa6l5rvtkn6
418XDWBCtmFLEO+fi6ypsa61ldSLIDOTV1NDHzDBQO1RUyyRvEJFcJZy1I3QsvnXvCJSf1RNfJJR
6Nwks1uXiY26pW7co8YxttwtNsIiCMCpYbbKhWJtImCOSxMhtNdWFP4pbI3f+twSIP2fE3LKncvX
trSEssuQkbjJqVUUDQsPRbhjng7aqzmmKToDwNXTGl0dr/swiHb81BPrh2UP1SucZ3ZJkedu81Gx
vyZ4g/7DzI0QmSLHQ9g9PMp4mCwSQ+u2oL+GpQyZyT7gPeUSQ1p3+4itaWW584akuXBKXkyj5R9M
iGlv6tguPEhLH3Ft8qgpXb/kwBN9uINaLsfoSRjpeJAFdp1/a//qs/2ywN3ln2FUArxNGGfRgeM+
bOcmDXkwRX7qlAq/STXxX2u9yUDq9f5vZ0swN7/4Ga/kqZie25mEL0Sz1m3X/1EpNaSQdlKfMCY2
tlolLARYepzlJHY16smBh7jVkk4z0UgohsbfQF8dzq6iPY8jaPDSRptAPoMJoeqll+b9sVXs/uMV
1UbvAPi5W01O8V3Xodd3YxnNieZwhyLn9OrY/rcwnrKfSS2+N1iW/ccExMRbVprEXjtl8oR0KLS2
WRUn873ylE+GvrZqWFKzkP2tcCE0O1VXfFcq5CcVRG0zAjIB+ZNvii2QWfKhALBtaPQoK5alkzyL
VhNnSAThiwv3r7wUQG2XSVIr1x5xnz2hPWULg9J+wiEwWEL1Ez+zkR+hd5vfRo6BZ2GV8b1GsWrj
+pF6VCEWnCde8+umFdm7CK272iberk8d4tsFYnGySLvmb82KnOHRFwxKf9QXcryoAFKxYWNWh7rQ
uht6NnVNrR3AaUzY4I3xd4hYuA8M3jMHfv9kd2kDCiZISJxZsxGcGd3auumvnKFbNnFcAPQ6WxZd
353r0i2fh6n4kBcMnjvbwCJx0mJYfYejuV+9liwFx8gfi3Pq403J756VZ9m2IhPY64TbYqMa2t4b
ou8J7+LXKnNylpbS+71XYsv/XU1snPLAtl/HwvbWbgdGOkx7QrVagQotz4QfedsMVOJ3JBOKtdIa
/j53zPjNM50t38DffpT+cfd2/OgNAOd25NSIQrWac2v6BRJdKEUQeTbesdfENzRmuUAFx3wnfYbq
xvTmEopBYGdwVyjCmsu4FtHn5E+bsZ3cd7ONim0MGHnXl0K5m219lhMApSPw65Vb/LXsq6lqzUrp
betZ1pKp/b9rrqdtbDh/DyS/TNgV9lgv1b7UV7L5KJRa2dZQ8siRPWXkCp9Ny7BeBNKyiG3EAHxK
xXzxKzRy+PENDqhlu2kgZi1iKe3pNiZWuOCGoa3C64xwYtzHEjQQqPln12fNuXcC7Zw3ZTTr5mQ/
sY2csvAnS1/Gmfh/Gx/H+m8gPvN4lxN7jvYDwZktLmPFWxWbt5CN8JPwzX6JR0D1jrQxohTGewbe
92wG8IERMDDex7ztNnjHuZtyHvVqqCQsN9EFLwV5kZz1/7xIjsKp/H9ehEMmh2nsT5+wLOxPUdth
ORwHxta3FGT6UFKPd4GWIRnflbS9yeIIq7JeqtahcKJpa6RZaZ2xI+2XMWS3FUIjPlHVl0nrYvOU
EuwYjw/e6zT1aFuqCN0fXSeFRDYXWuXCK/ynkH1D3Zm7YJrMV0XTpy2A+WmdZHbxLkpTZac7DAfZ
HFlQ4NeWT56XuPiUJMux8YoneENHGQ/nAco2rWOQFZ1D5uWkIrfk85wVQTgeLSH08ehDPVlqOYrc
qsiN+wikFYqJYW45lhn3/r+bX6MaBNY7Ej7WirdHBK6+01ZxiclBnZsgEgBBPBGNJ3Gd5YjNY10Z
LovJ/tuu5jlyYuKVhMzm6+QlkxbXT199//os1Z3IediECxoEngCVy0IxSYzUEKI3Er3l2E71NJWY
qZPPKJaVh05UH6+GN0w5zXupvIxtHb5XkxlcC+H8VOdWkBrjPnLRlpCDdTtAUBkbdTsZFqOz+wxP
rWOU1SXAaNOGC3tgA0JKYO6q/qlFLqr/ZtadZL+JFOdCzYfygNlIhhF14W2S2onvRYPkdYenxazL
H9/dMBb7wCb6q+naQmsN9SC3mZb6XEKee680qzopeHssLbUp1lNuhaCV+4DYRqKgK+F7Ww4C7a5y
u+TFMn2MJuLC/NkqkHHCuvlQR3Nad0ZXHQMrK64OqqtAJSKEsN2hJcvasKFF71rXCe1kuQJ0PxDF
twhmR1zW+edo47SRorZ9biy9xP1AD5du72WfvRhPrjkWZEeKYjuRJrtwXwXXGtvsc5f/yubGZLgK
iLN5sNGmH6kZAfWt1QZh8EBdjIbbXbIp2cVamz2bXpQ9Q98BjzKMw7Kv7b99m5Mz9Sf+rPij7R0S
v8L0VhhQRx8aLvdLE3Ppk2xiuxqBbHr3fCNdcCeUt24IdaCxpv2M1UW1FfygAJBL9zIpZb6Kur7+
JnoPod+p+92SngG2739oE2qcAkWTC8nb6hAjNrVFySZ7EV4zLohe7SNeGh+mnbBbDMGScGSd3gQP
V0aQ88ObYEGUiZuhqOvUMPC7ZkMQGf1z3tknCcTUC43souZ2RyX0igMYmOrdSgCfZ277Cuh0eJpa
79IUtXjHrWY8qDWoUDkLWFW3NjPd2spRrNdLtIEG+xz+UsdbUWZEZGZRM8SvsaSZi4fG2dxnphZY
/joisluIvwNtV8VkoeaJ9jz89QkuMM+9CVyyc/SOP97xp0M3F2akT8RzfjWOO+LoXvQZSFG6ZPE1
bZCXyc621S4Rp7kzHNUekx1NJYHeaHdUZkFSqpwE08rW7m2kO5hyLFVAHLyb2WU3oRq/hYo/7Doz
blayWflRDskya9Z4NSZv1kRUWlMJtstRRejcG8BEtnJ0KnKsMxqwg3LUQG9side2iY8x19omoumT
3jUnOTr6Dsov6wixbpgEiOyQTF3J1tQlLqQZiq+maYJ2JDcHE8UWL0S2rBdtLlItvGWBV15kl6fl
wzobyO07RgMdMsmdTT0WDooafXpU52VUNmMkRvZ+AnAbyZ2FBK+gHKGtzAkmEWRw80OUKwnUrVMd
a/XYiNcS0+KZ6qfSFsGTULX41rZuxJkKPO/X1Xo3fl1t+E2zx3wxXhd1lu1aTnRIRZXKpi99a9OM
zvChtBwnYyt7SsO2f3JCsX28KoJgi0oDaFaP17JWK0cLOZ6lfMN6JFjXvonYiXxLl8n0WYALu3YN
Ws5Ke4ijUN9gYmi86hphtcLBMLUO7VWe2ekPK9GJbOMVNPVBT95AENEwbJfAm4tqmTZrYbvCfCpL
SJVs7CfYXlAj485rf+AuMEt5RqSryG/E1l7L+uY1iKOXtiy6teWW3ZpLgrMsVBLWWGCPW73wSAhr
ZoQpeT7kh8BLThb6GN/UyXGXOjT4q6NM3m4CFLDTbNSQ1LEDxKJGybyMGfwqgNhAnxuznjhb/SEh
fjpD5ps2r/+jKUcxKALxlg/TIq+78RK0fbAme4wY5wxRQrQp6Tzlw9GEv9ftzlzJbrTAQ2ByMCQM
tfjBSuEsommET5+DMU7icFg0M3q4LtTi/Ghjao7hH7k+3HUYkYXLluvQxsrG6BDWhx49qQjtpT9C
Xyu3Xu6pJ0/R+l3H77oui+C7NZRNuQw65acPXf80BUK8lCKydioWvkufZepF9hUFpobJMNzaxBAv
49QY65jVcC0Hw6ADDhCLpRyUF1m84VH+7Rp/0bPZ2dkVAd8FGbBwVROFXjZ60x15SPD8BMHzqP2r
73FJXVYbpQzISUT9H17wypvBgXffpShM9Y2mvLWGOaxVsAZbOWrO6RSrrxMS10xWsvqYWy60N110
B99wkJUffbARqhZ0S+Dm4/rRDszeXtpdJlA3CAL2G2LKUcNolFl9281Psh3WOM5rgkO3IZ5lNyRa
Rz0jp1azpofryrPiZ1mM9vTdxFvg6Exp8uw4nXKL3Vc5JHus2jL3nKSwXp+vcXG8Xv3doKnCPnhe
GRCY4IjQK/2wyYAVH7UJ93VUZ1vUsUv/GdcdOOalbv4YM+BnQZrt7RLQvdtP+CbORR8aBlJ4c1Uz
Xe2Ygq6fTCs6fE2R/bJpFetgqhdaUwRgC+3yJdKz6qVFJF8QP7rKLnPM+k0F/WZlzTPKsPY3IwKF
AMVq4+ZGF6Ho9jXSCoTAHGwPFpqi+zscr4xbEnrhziN0vI51VLI9e8rxqPfdTUGW8lLb/X/WAjXR
N0SHbh5CzaekLv4WGKnAocT991/9yjxN9sWKpRLyCfJVFRsEcOdC6WGkC1MJtiDFP2W/7Poq/tVX
Zr6KPwOyWH5VNmc39fTdlNnPsoUkGQpdc78y12QTCQwTDvTeczJy6bLLM7s/tdWGKzgV0dWei9Dv
+vVU8QemXRtdZTHooDt14SOyrCR32aUp2HM4dVFsQtL1Z1WvN22o8uT9UwRu9mN0zPzw1YW0qLdW
QB3hfVKrW8jmBXufwLk0c2GFyn2oim4PQro2Fnqm25eoivQNWqPW4j865SU+T1BZ6LNhDCihLAnw
0GlMdC7Qi7tjffIHHT//d57ckH+fflmR1S+Q2zD2ds/2KCMduRCijH+qeUTMquzDBdpeoDNYQDlx
bGPc/n6l5fQ5emiI2n4aLGMEFl9RImVnCUswnsr87iRBuhW5gwL13PQc8u+lVaGHPzfHAoWIVE3e
DLajz1E3k0469yr5TQRolKs7mVfJeLHwF12g7FnsMfmNngBLJ+s+jL0V7AKYRXOfX4tkq9uJWH71
mX467JXBhJ4wT5ED8OLEqYUU/tXla91wDdWMtBOzvvpTQ1ngQYJx4z/97AVufd8qR9klPxCgK1s5
0WF1p+QpzOWsuARYVi4s1FU32qQm6jb1LaAcGKhvrKoXu2EaCwgy6DcVw9Dsg5FYXdOWJiBOM77o
ultsUDhobmklkOAix/nMxtNZdjbm4RnYcXC+ofjQSj+FPICIS9ZarwgZD78MbUQbu/WCRUo0ykVz
A65CbqwJ3+OMqYPCjBujfCs11nyIw+VWNrE5ClZR6BR7v02qt0InOZXmGqjdebIQ9h/DViC5zi1N
B0kXxN6tJTP/xjZvqQA4h7Al1KMnfG3tD2qysctIe7XrGhuAUClYrTT1Ncr84eJO/rMclF0zaHgY
XpH1DqDRGWAA/+4lEpy+lyAg/V2qK8FSHTUidIU73DhZRecpwXenVfyXIPHtX25enHrT0D74srC2
UBApjbpOXeWBf0WC2Dp+FcZMstDmojaNTCzAlAJGzEm7fs1x8hJ5nFK9ANp1cdRDXaUzO/0eZ7bz
aIoZX20FToRPHeKj9tisvAStWTDC7S1TVKQCIzX8HNzgrS2y8rWyJrEXtV1t4Cl496IewVgnwCn5
b/G/1SBw/39Gi3Y1ZFCjwKC3ufob6NRrO+rtdwzlEDlyNevesfdclX41PeHZhMC7YzlnTkt4cRXm
dMgiSxwL3ba3eZMZlyFho6s5wfhcD0Jf9kPtvuGEUS0GM9R+AGy8jsaQLgOzeW+71j/qWcjdL+kY
kpkhORmyYA3StEA/yu5C8370lhG/QEW4ewqRT74ej92qNYDpjsYnI0y0OTBp/CzYUIJy9bd2PRoQ
2tE9aGfd6cn0fxquaew4mZrGQqodKF5rrwX6k495jT1Z5MxZb04YAzz69MGC84ZRPRF7UnQyKVeh
TnjQsdEqm9j7jxzfv5r15Ia7qeuNfAXUa3pPiGmtMkVJOIIL8Qoe9iJxiWIifo2ac3LkuxSvxuA8
+uV8uKLhlvf0J1rQHeGJxgVz5tXwU/v6NauBFRfsjz+9CHcag4z1otY5/rbm9BNvQiyjbHu8ayWS
y51hdye5GPo10kmWhYr+vFd1/2nNQgakK5qFhSrKxRmsaDfFOfz9udl7g3mRtXGu5Z5319yx2QPo
wJ9mDpeGoqjO/DOQqJmDpOw3YcT0TbDl9We8K4gILrqwKC9G06OqHevFKZ7GfTfD2bQ0apeAxvJL
3xrFJRdWs4TxEn0CENx7uuK+ZblqbgE8mdsGga+3KEJN+r+vFGZYXhI09L+ubKcpXWZZq7I6kyZT
K45MdgXVoOmgCBkVyV+UMGAeZMM9gXNylYNeqa2MSWle3K4r7132BOyoe1P7sXoy8uRkzh+Qa6aF
WHAbA6Bn0BO1fvCDWUByHlWR+iWJKhD2mEdhI1prmKrKRo625JQXMJMWwJYioG16+Ci+mnzryzKo
UGKYZ3z1f801nTc75fTTg8csu/o+lXp+H07arIezBLK76NRCfel1LdlolQ9lAKPPE9Hg8VQGzXQi
+Ue4s1NIcMx9OM1Vq5Dk8DIjYXZyOn0OFlfniJwo6XG6Ji0E9OkFboOmBG05ohmWOJATazitkzoZ
8+RvMc3NkNDpjrsiiXdj6brhIgqWPX9ruIgxgYChr3/GmYPEgVqM7z1gNiSeXP85Vu2aMKcSbALE
MTYqGLAzhLp4QDyBau/C2Qw17pv5yONERXmWNTlP1krd0Naa21qLr77WiMFe9GLYxv0Q7Np4mta2
nwUfjqgI7E8euV5Pt9/F+dELdusUhyoAlXmSxit6LWzQ0HoUrzsSjmIXWWyCMv8NB9H2pbIb1jvz
JBtDW3XzNnlaotQBrHZuWqBgToXv/JIzdGINLwH+NGNSo5M3Nd8Ko1IXqDUAFvVq49kyDfwHsql9
izu354uzu+91V79Zver+skCY1UqNznxx1rGKApOKGkGga+2vcZo+6qqLvg+8hYA6+OFbOUO8yxqA
Uq3kHZhBAPbT0DdbJa5j/o1DukX8oTsaUVKcZRHGqLwZev1oyS5VaYrzOOnBsHjM0/SC+65UNy1/
FmkvJ11PvDSAA5BJL1x0i2SNhEN7ABPs72UtCEZz358xaRpvRM20XZVX9aKMyfyvc+VV0cvuWicc
ehZwQ+NlEmgI/oSTd0tGk2xHGeJJipLJoyb7WFqb+79qZjThktTzXaKmsILahSx0jodWrxv2aRwN
8xqX0IXVWbmGRNBTq3rhHZ1HuEyZsQKriwsKzoP+pERot5j9FXSvgU4bud2G5KOmtfYv1QQKUTXZ
zsI6+SiVBaTGwJfaQJW15c5qyifZtbbgyV74/ipjhazq987LV2boqh/dbHNl1OFn7OoCMshUQQkV
1c0dfPgirRN+IlVzd4XWvGo2li1iqF6s0vntY4n8C9VNgmQzCkIdum1Q9u4ngkozr1Gz7zHbpVWD
b9rV1udVs4CfRFiHcE3o+WjueOrCrAKxqmW60kWryUvU6eGlNOijsymhMK14abBVSgZriceruLht
FZKQRG4C369fuPq9QJ+P3qfMQTQ8HbjHhW3BZPAMoAWRtiCiMmwERrHaIqyUeOcKvl4/CfIF3Obs
VPQ1O00HXSWOu9XO1VIb1eocMwMN3HQYW9br1KnhAd0F+D8RTY4U5FFz9S4vHTq9eimsn3JorBNv
r1ZlD9HEfql7OwJeZ78EvRn/9HrzJe45fvzX0H/PmYcSuMgX4cHXMMLJWOpp3X8ouv6uGUhzLvpP
PCNxU7Yi/VVVu+hb0jbD0hozJAFrFfYCZwNIt2G/Ks0yZlcNlJH4cnip2xp8Utyliy7DZwMBzHST
a4JjWQ6qzx3HeFebjsWTEwUXDYDOWgAZuScKPClN98PfyvQxtr5zeZiThkpQbjXokcOKBwAZhl5R
b7liIm2aCAdpdz1GKyqPftmpvmo0dmOLnkNmMrnaTxvRJ4KO4fDmakiEBKlS3/ISSScRV5+DVXza
NlHJydCc7wMGEAVG8ez+EZuaAyAL7F9fS2dskOZvuS2SynlGAQVD8MkrzzGKolAUG2s3VVG+6UbM
7PP4fciyDJW6OffjgKbJSUG1PfkbAhwYteIqrXat8VZir77LOgU66ZRl34zEJh4G7BNdb6TwQX0f
27oF6m0Ov3M3n35UDanBqpi58vn0E9mk/lDU2rmaoR55Y4nb3JJb639augty9G8mzprVhmf9PeAF
+TYHYIj252zIhQn5cA2SZ00Qx1hn9h8r8g1OrC9B4Fooz7tK8Bl3OXJwNuLevm0FS1PU4bd6BAFW
qap6BGYUv/sGSgiA5r8hjJzt2Wsla9kMGjtckNYMZtz0/yHsvJbcxrU1/ESsYg63yrlb6nYH37Ds
sc0cwfz05yPkGXnP2afODYpYACG7JVHAWn8wruxk3/T59iAqog3snGCnkvPZtKSFt/o4Yd+WU3bi
KZ+QYm0DY6PzU8quGm1J2UTUhVcdx4VNr7RxvMxcpyN35OdUHlLrPqfKgkuauUBd5DLU1sOpQwRg
zMu9VsKs85wE1TwEivN9lpU8L7Av6eoanqhWZ9fcFS38lKl4dyoV8wFR22fDCcp3BYke/Dgh3+W2
+ax3Djj+tnxv3HyGbxvOsumrYZuVSO6OSes9DbXJ96F17U0IWuhJnWNyoDe/JrGmXx7hycPds835
IzZBuwwDHVTF/5salInDf80Tcx5RzVRvn+LmUVr6vGXWtiXsA+vctp276eOJlJ8VpM8DrE7w3lr9
oSo9VYjA+hWYL9BU8p9GiibBlEbWlx4b8XWEE+PGENEH37nx2dWgn2q8BUAZ+My4zfgtUssMIUOK
xKgzo/5V4TDayhOpY47lJoYuElnAZHmuiBvFrObgCipDsisbKxP2UnRTBkog6JeAmgQSBSH7z2/q
WP3gjyiOYm4mc/jd1BDq/ujKgUesIAlYgmPjFkQ7UfPNDd1/dvVhuui5Fe1jx1HSvZfUwRpVqFme
Pis3IJUo8cccr1CWRCt+sDK0jN39iEr5+/8/YzCVYmPn1Z9rcIB/s0WO8FqTea8anvazbRKKuo+O
FTTKWnjj94IrAHRKjRYdPsmiqsVTaNTvCHKQSWlybR1QuQGYEiJmV/nhdAqqdlUacaog52V961Hm
3Q3a6B+L1gWPV+oj3sCm+zpxKFoOiXBfCwHHXcYeo48rOU+ODvMdBcSACbMIWdEJ+jLcpkiWgjyi
3OObZf6MqtlGTI5JJkG1XrwZPVp4x8KK4G0IEFy7WZ+wqQfn7Ge5c4565/eVjHEyXBYDOqT/iheu
GBZ95ZCJHl6NCZ1NrXHFSRVuupRyOuxSotWM1LhXjGv/PitxR3GSAEdZSFaE9+esqP7iF83vtTBo
g0gqqSciiv9zrccsGx02AKDPQK/jzxjiy2Jo8uSzGJ1qIWP/7YptVr0oRJUuzLj3TqlTO6fcEy+W
n2k3Z27KCTtvFKP9TR856j0GoqLF6PUqI3ikIh/G5gXqDfPZ5TarpFAwHHJV1EfmvKNsHGPI4Tw2
9iswyllhyUlOXjImJ1SQFtilwaYb4pfWsjiI2WMOEFrApwI/C6rPAi2hz0F59a9YJydaHaryBVCM
fagl0TXMpv5IXfPFRrY9wISJrxLMWhOgTYKu23s+VtVGL3J/30/CvWoVdqM5FLW/ihy+aNz5b/ok
gDF0OcbnRW3ehgSDDTnDyYarXfj+F9TW661wfciitfNF01CccVDaO6txHZ/bIW9wTNZdBOLV+CwH
zBgEyiLoymxZkxXcUsKezqbahlAdymvQ69MZsSLK1zpyyoiwobRsY7+zBkGqv7dJ3C9hAccQiEv9
PbTgZHST/zKb5V2h3b3IcA/za6dCTl3Jm5RGGGwnde0gTIQp8yhd9bUKJBUa/qKTbRYn+qnD8BfF
hfEHf+AD307/AxMJEOku7NnAE+NJ06tkPQ5t/cGp6GTk1vCjcr03Z4sqWvlp9bm/bKZIHE29H99a
yIOhZ4hPM8K+14bguJHdXOFQ6Anthd3qeM5Mkpsy3mZNvSTZP53adHJfk7zctT2nFOy9N3WDFh65
gUxfhHY2XKJ8GC4jP4BLY2qm9X1EBuVwjARyGo3qUYYejeVY7r4T6vNjkZJ69H05wG/dClpQuZI3
6A60Ci6Dlzykev6YJ+/VXYxP6hJu4j/328dOuDVyTwV/aJ5m1jJHJ/WDH2Tw/WbXH3S0oj9ML1u1
KGd/0QK4j9UUZou06ECMOKaDuz0CWGGvKlAP8vqLUWR7Lc+zr35RTutGTQsOfVbw4YP1F6GVflX9
2kNCRIHJME/TxVopouETlIfYFQ30Qnl31SLxa6nmm2XFISryaJzfV+1iXM/69LXTAufoh/w776sO
/ffQZusTYjt0rgSoITlfNRS+o1HTPRlC8590ndyVfN2wwezHsM36LPqwuJWd/yEXgrefrbKqCg5I
v5bbxEmUq2yiudRXKyGi7a5yVSl2nbvKPsmxuOeZokJX4UxKnR0AEr4tERrh85XWZ/W+Sc2XyBfi
YndxTRE20wuwkbiMJ0l7EX3bXsJKU3aT3b7LkGyGeVBeQdcQ67J1EKQZDFMjtbCZPxdnOdizz1y4
tlFuTNNqLk5qK+YqiK1z3vVIuv2ziFxOGI1xjk0S7piuxIC/PvDfiKiLfQ+sBm5FnuTnIEDRPTOF
uZQDuvmDqgVl3cYM1iOIxKPQewNXMzaGckKuogYQxcFnGLJpt+ZHhR6l3nKqyu5DpJuuMNLPHPDL
njW9VTN3cRYLZ62o9LlNAQMMCafXOc65BHPTRHV2WA+mnxD+sddK8vdGzcqjbcwqAmmafWpGD22l
oGJudEX3YkLrkcs2SqVvIvza+HqzmqLnu74LjdewM+IzAMNoKeMWD4SlVZpIw2e690UfjRU+jLAZ
HPWCTot3i80kxcsg56Fr9d7NiDvzws56L3uy8Zoe5+qmq7byBoTAtOcsFhhEDnq+NDTbWaHJmmzk
5My19Jt1rXFFv92XMHHfm0hRrGVXDqQ9osWDFV5lKAg7kqv5zHob4l08WmyPUREhS9vZZ3tu7leB
mSy1gD/avwbkZErO00nVfj7m/2sN4LDxyvF4gMiBf72MjOkjFR7LPz3ufExt+7jgQA0cXL76Y+Ax
uafyx0O6Wpd2XyxgMx7y1CyOKfsW6EMINy3LQSmxnpv7be5TpeliBaElJ3yKHBt2Lz5GPUoEKUol
HglQLXodc9P/lYn6kDVF/J2NLjibom2/ZOQaVgWKHk+Fb2rbMNaUQx8MVKgnMwG0H5GI6BBOomrX
vGFpi3uFFeZ/NRleqHU/26RxVItFWPxM6+l7DKLto4VwiqFfGd8sAecdVLB36mpxtKp61vbGjvpe
mp+vyIQXp0dM0aywWQRquZ0Cq93LAdnIeUgfWtjkDnAZ3bhqFp3nVCcTNadTgozZAi6ksuLdScxz
7Ba/Rzogsasi6jvMsQfQoPIeCvLpskMrfdvonTXLtlhXUIXajsMo6NLGnW5Y5Q2gfuzhR9gAgVHG
4bvoMJJOp2R6siK1OASOom+KdAi+ZDgCyal55m0Rx9I/C4pHyHpCjVRR6z7Z0IjX3dShIjkqT3Kq
0+g3CnvBe1EbH1o08UzF/mhWVj7Kq6zsmlr6jhzz2UtJBuMpEFT23BfRdMk6UNA9fgw+7v1vMXm/
FbgCxjH4Qbh4W5BMmP/Zethu4cROfKi87FbPTUslGeCjru1y15h2XpeHa10dp5Wi9vZ67HXrqnmV
da1cAJJTbzk72W3CacYRuu9g+6dLmebTxRjLA9t779BVSoOa8BzDerhAXy17kz05N/nnhgxm2dJx
1U0fYpQBpzZ8MTTLutr9u+yoeVZeujjcTz0w+7t+mlQd8gX1xEYJABmht8GR+01LArKbHGAvJlZe
S7Sfhq98WfKFWdbjsz0P6POA35PhQ6UjOkjMK/S+l1gdHfafgGYl5JVSD9lwQg+gLF7m1DtL3q0Z
Oyvj/0dI3th4unmKe3FpMTQnGZAvnbCFUYLalLZEmdgH3mwVL+jsd+fOH26yFxpN8dInAUTstNMP
npuWL1Ne1qD+ym4hp8iYJrynJjHcswxNqF9sW0QWlnJQxrR0FiXXugtnRtTwSwUroznnMsyNzpYd
cMg9Ap9rIBVDM5Uo3MTOEO302QshR8RNrahaVya0v0iJex4bkbH+o1/NffmnUGp+0NIOFSJIMeGz
lrffc3WIPlKrL9gjVhxo527v4tFUqqK7aE1vf7FteyHjWuoAxetJ3MvuWMIDTtMWNxngZ+5Yb33E
sWCxe0WIqPSIfrrszxLIu8DKjYXnuB4uNYX/3FZFeuIfyxbI5BZ1HLxnY5t5gf38mISGLGaUrruN
5ovJVJ+xF9ZIXPHbOTkU+2VXDhShE+6TVskXE5JJkIj/nlyvA2xN7zfKaGySNNfIx+3kTLmEP+So
iAG8XsquHPB6Dff33jgkIWlTs7CN5Tj5w8Zu9Oy1BcwOxkE0Pznse13Q/HB6bAD7mkdUqmUdCTPL
3oeGwEU1QhhM01LlU2+mfT1TV9RQAdiT2hcwFNfIHEPsFIsQgZ4aarsoDrHi/g49BouoSpdxa45r
OVcOJPOt8op/jrqJHJ9SyBx7DMjJVc+ZOU6ylfuXhx1XvAjsm/P3hVqyUZ4jbk1iMg10EGtj6F/4
IccirSyeZO/RpInwL0GmHnXT9A/53JMhOcMZo2plZMUP9nBgonBFkNYGSWpgroOq+d264OGM8Ec/
D8tqrTexcbc7eNxsAnze3LVcC3ARCziE40DJtc7WDXr4y3vfDztx5pMOyGi+cqtg2nvAQ4peZ7aM
wUUVeMjRFG5HiUgP/LceW4BsMsqPqnHRN/DxrcQhV3wtexveah+8p0E34bSLK6KtuuJr1rc7tNfN
L7ZuNAdPYW/Uxk4KkUS5jqXWbjrqhYsG6woTcZS2W+hmGlHLnftaRqqIrEZYhJxtzM4Jd2ULjGUI
xHARHXKXq6zWMXIRvMt6ow8XORIK6wffI46aBedl0J3mOTQh8RhNQp18wjfZLnnnRGtTK7U1c5P5
6CEO2LyvLazYXrosU5d9Uk1vVdH3C4HHydd+0N71oG1/ZN2wdRSn+Rnw6KLEsDZa3biaI0fAUsR/
NU78XVd7k6L8bFKJ6tsqd4foJJuoKyIqes6fXWG70DzxpF16fHfOlokMbp+lFJQDRT1UTl4tSV61
b1o3KtsAeI7TioPN4wSiTIfVRD/M0mf/+xoVMAcLBch/wApo5C2Pbk7l8j6Q/nP132Kh5TR737DX
GMBa2My71s/AD/o3DOlszElaceFRM+2tscx2JY5Iz2UbeBxvIu9Db5RrSqngaz9i/dCmh/kJe/Fd
od0CciMHhErrhex2lqnd0E+zFpHws72M2SWPsMTI15zktZsM1a4yrHNdxxvBIUO6zKtwW6tN9jQh
YX7ri1LdAxqYFrIr70D6AcwYhXUs6FnFixKF56e3lYNyGrxZgFoFSs91dc07/ZXinnV5NHgNW5fE
cn4i4wk8pTJhbYlZKVuzjGEXB+YPORd4MUCdSJu+VHHQ7e/d1vPHrW/6JT/U8aZWR+ghkVesomR0
EUlUnYvAom0JK0T7DukR5ZnU+QicMd+USOzuncxWb15sxws5o2/Fx6DFzWtWQCIPyMjPRIbjaNvG
sxVm5nPZjSA3DDxkZEw2wB5SLIRNbFPmKTJWwcyAZQxJ9pxG6tdITNsIWcBvSo8oou31ynM36UA/
/KjaN1Uu0Kwvk5VvTeFnVruXqDH9nyFYZ37e42+2P7VLT22h68ejdlAtbROblvfcoHTzihkS3Ks5
LrtDhNpIOwKxDnAYeY1UFa3ExuLbP0+GFTc9tzpPgXnwHmJjKlcLjKh7LXNVRxio/HM1B5+kNagd
bH2tF4RI/1xwrCtVLjgl9ngcewprfe1Edb+M6rbdN764DLMwdoisApLpaJWA58qeZawWQY43wsgz
DRX+YzE38kqr9ODo5UV4lFciyWM4PP/05Zx/3dK0acQnQMsuVlazffYH4xgofHMaSh0rJaL8g7j5
QiCR9YOHBi49Xi+uZR7/ZQzJXy41crT1Sjyr67bfVi2avgiTYWCW42ohhR1zmGWpPYzfOEukWFhF
Ld5vtrMwZ/K+GEFo5m7pYH1JVzaAZ75H/LkxACjGW1Gl07nXk8tjQloDNNEzzSUZ+PdNJBQ3oiuq
J57I2Fv7yJhlpWaucS6qD5E6Zbdh4nkUJ3b73fS6zyKJole1ccM9QlXmxirYJ9lttAWg67zEdZ8i
5T54e5K5c52t/H2FEPPABr7n3100SBIKSgykR4xDZ536Shcg/nxCTauIo+zX81U3pYcE2Yxdm5HT
BnyV/dX3OwVm3fcgA45mJMillrhXY/Qz2OxTUR383xMC100u7O4fE3rwHl879fZYRM6RryLpiv+x
SBQIc13UhfGstsFfaj8o71RvAH0VjXrNk2baePxwniz+oYda15Xt7L/9lMGCWVX2iLwz+UzdU4aF
qSXTG8pi8T4oqnzFIXh883q7BMNsdRs5ig5PRN4C6UoAOVCEQgehCMe2kN6iCxLhKVEr51kOIqoj
tKL/guGfdcPRE00E5mg4C14Uvfkpl9f90TyMfVEtZTcuBnU7FEqxluu5RZeAfWmfi6DELqDIKCLF
WXXi6KLu0Qbo9nE4dic8+6JtquoGkugjP6a1LV5KGw0NJffa91Ynlz4VCoLnQfSkNYH9q6nahUNh
eqWmcXMQVt/VR2UowAu7RoSRQg2gxWvIkrEdk72uMjhHpeRaEtstdzJGJc6NkI05d9b+8XHFuf6F
Oht/kPkT7GC7cbLs9G0iK5ktq7idH8PRRojcX8kZ8qvADzc64Zr6LEPZMCR7GJcAopQCOxfb98hF
sCMwyki9RlEdHNi5Y0mQ6t4VIDMwcKG8+UYawdZLTGqAQ+tvByzgbnode88OargK6m4gsUpkrUEb
QU0JfPOG0Fh2qCprWPqj7y+qqmhuWu+KW+NNLrocvrWT3bREvtEPyNjwv2C7iLjOzpzZ5bJBUEE8
KX7y54CMqS2e9rCxAZE6JQUeBzeqFgGQm2zYnWyncdQvspdAvjjDdj5NUM9OlloJjI8HkNYQ8rbj
FHjnrtVd8Ks5hpX62Jlbo3NfqqhW38PJLrYD0oxbE7PATxjGkxHqX8Ez2puGesEursLos0u/t1Gv
f03CsqEaqEVb03Z2/CCjSj3X7ThZeau2dTCUyfAgkN0pRd64nkf9lAeTHJWTO6yWeiv4xgMzerdF
g0SIjWED2cldXyjgwkTyqsKQ+6UDgRoqCtAN1S5canwMzvAaX2mojD2VyBxtMy17NQd+Snw3iam4
gw30cFt7wlRQWUVejYSwJTyO10n4tXaKV90bul9h9CP0OgW9c9QrmsEp8SdP0MyqYuWtjGPOFtCr
2EW7eyMZR+hQuvERUs5Z9GPmnz2cJ1+F4m6SeVpmBD25PnegFkzX8GH+lJlhPA0d+wAjH55knKJc
vtV5Nt/vcj331Ysi/QpvM4TiRTkt1Tu40KoqlmOfPXcwEC/ViKNjZHf1qhvjbjvgkYcDHXuMCpl3
XmVKXhU1xFjTRiBa3oopxid0Soyl5rlO3kXrzIQKJ1fSS1s58G53i/vo5Hb4etzH5IQaIS9shALl
KNeu6shd506rr+VohZLPKarA71muMwnkXS9WwUe09/ofuY+rUh+P1ScY4x0Cyw4o7cg6RejcSAHJ
T2UQyTJJg/AcK9nwCkZ8b/AsWJDrnnZktpdQzSKxLgzYbi5kQMC8M/6LT9q4KVUwgWXddOc6KQ9A
3vTnqgSAqM5UsFK4YDBqPb35hUVRyLYMvmcMJH67NNCu+0h7HnxZGiW7CmW6d8FnhCJquVf0zt9V
UN1qKk4ge9ip9xUY2AQ8+4fV+cu6c6dvPv6lqDFmEKRLw79iww55y214YaSE5rOxRxpjOvkk+VZK
WGqfnb1E1CH5jBoe89oI/KyPDe3TjYaXOBu1W+JiReEYo7PoA0f99NFUILGtZ2ctTccX2zQvVClJ
sQlrm+HkdyjmRl6VsVpoS3lZ16GbcpAZu8PvaArByuaguG3VWNnHrScWUY+B0bKt+moptNl5C4fx
m2xanwxAH9zydkQnMZ/U3TjEwdJNC+qQdu9tUp0akz5Ubwa/NXvJErmHZm6INuXAJepJW0A8Zdrc
TPC4jIXR5ivdLcfTILtyONI5TTmNk7E1YaJcRi44jGF/TtSIj35tXyro9isnqIKViQn3mb3M78YK
ynSXudPbIySv5LSarDzGhjq2OnkQjxuUKujfo/m8hBE748FDXc6u8N3b3sf9fkCFtOe815OuHg5y
veHsRxRT7/f+sbiRTw5VbURjgg6DvGCcrnWXTVcxqXzAkNfcyq4cUIOC3xmMivYyRgaQechNg8FJ
j4+QCmEtqpzm3HFkjJYcfxeoxfhPcg29gkfXhC+P6T4PqzPg+50JzgydCc9Wjxx+3uR0+RqKrf4i
cYIQF+eFNR/l7N1RdXUZaulwkF2vUq+9lfjPYIu6L4UaLzBIyd+ToIKxws7g3sXOot6RqFZWcnTm
Ca08PWv3suu0/ldXYysxtV7yPoJS4XXwNW6fODJ9K+b1rCgVexGi3nZ/VUGJQMkRt5fdSONZ75RZ
dpHdOARCR4r/Szuy6cEB+yZfZsyM9qD7EM5JPOXvtc4TyBI8AOWoCWZ30bfzWWweHaIIlmGmvCSZ
U92sTjtMDi6iWH2tOZWYT2anVuvYBPYp5m49xhaMdK7QxisWRaw20AD+Y6Bsv9oAAC6PMGX3/NA1
CWJ0tYa4ruudB8UVyBOaHZJDdncTvjpdh6acrqaX+nszV49ZlxinGPjmudVzn2yN6/N2e2I3tfqn
DM2UDlxa5lE+qbvRmsyDaVFzn7XcC6VrjmY8GJdw9OxlHUzDd696g4oe/yg7lAw7t1aesRBT93WE
UOmQGuGXvLK+hVF45VMQbto6QehBifXXDlGds2+Kryknu9dea7IXf/gph2Rj9dTsA5E8y16kV9MC
HY7wKLsjIqX4sQzBVnY7u6t2vmMr96UNMzBngbNgoSfzm65lGJhYxROoXv2MV4B3Q5l92GP7pfOo
h2691Lzihy9KwC2tQ1pb82dDMx9oYdSp+bJLe6DFPblW/Lg7Siwo+apqppwo3iknZ26GAGxV57lU
XOYB4KzKSV49ukg7LBRHz/hWVeY7pRyqISGalSpCoe/Z4Dw5nadfg2wIXgZ+TuUsOy/ygw1EbiW7
moYVvcrzfJ+QrKO2mr40WW8evB4UIEQ1tt1zI69kIwfkFOiGztKPSm1tKEq/Aa48bti88VVpgZ4F
YT0dK7vP3ilvHxTh5DezNuPXOtVAbfoINOZhdPYNpV/Im4o8IZVehRq0TOxc7aJu16Ez2xxV2ezy
2cY9+lFcyr6cg4xavW4cNhWy6yZ9eL5fzSvAtMNqi4QpdUC7UO5z/ljscY+jQgMuPNwp7y8jJ8nX
knNk1wyraO1EFXYbct3Hv0LOUQK140nbftpozP/w2Y/e3A5/Kqu1QUA7RvhXoejpNQQJf3ILir1W
WY4wrjAqDioTgbkQsnKKhB/CPR1bboMKPCjp4MjvFV3OJacgLZCtphd2zIj8xlgaujmg3u/QJQV6
NcYPOSZnRYBbNsao26tEK9jUG023jYIshUWNNaYu9Guc5z9ycGa/7PSM4KbywwsxvxostX1NKlQb
2d5npw686NEIlWzTOG34SiaabVUH9N6rv8qbi6D+FpbQM+o+RrkU/sZlTKfskA7KDNEuLXBDZMNA
UarfkAfdjHhT/NLa5GLDTPz00BRfCmcMASPGGK1gVrjTMk17GtIkgiMdKB9QKZ/lTYAG1hqH2Kca
6ZBFVzbpSbXbv5yuqF9kY1ntV8AQswWrCn+7QhxkcGqsPeYZgN+qF1J0SzIcwVWGRup7a7XLsb6Y
B82kUJ8dwa/zPD+IknKtqIa5xECNMz0yBuIom0nhTB+M6iXjCbJFBrDMNrrD4V+O/jEbZwZxzKAB
x/u00Sm+xPNGfu7ycH9CDVA5uZQxd0E6Ix5HFz1fsLBX/JZW994c4mV/hLY3nGy3CF5zwH3rcOiG
tZzRa3525hP3IQdliNrHBl6T+ix7emlZwP166lsdn6ghecIWIH6WjerHyXNZ8TRy29TYPAbifgaH
oOxVu0UIKMey9VVnlwj5h+4i4DxNNqMsjz07AuHnWEoh1XJ8NHpPwmmlO1MBGFwXB0NHTp1vpI5o
FCjBtAm8J9vDE7woEcW33Oxn3+PdFDfGwZrdqJLZsSqPa+MokN8YK58d6d9hOSZjtePjL1DpgIPh
WV9zHFM8tPdrrF6uKKelJwBUr3JINrFT19vecgcwTr1/lbExRn7PR911I+/is6rt79YlEBZnBGJI
WitJ8iuQnHVtNPmr4anZa4QPQhu6xUWGUsupUV9ROzbVzDeqbMLUmOfE/QbDzK5Fg2NR6WAOF7rd
rawprcq5tuKC3EFLPEwnoHQAxXeeiSqZUfqQQdHj36J+aaI5RiWBzS6nCTN3F93YBV+HOvoyTV7y
K8z5PiY12v+5BpnGb9oftan9pRVN/YzfAmlBf5ZR5biGqFmysrMyVbeym4v0d5d9aX4YNOtTavqZ
ZfuqR+rwBaAIjwy+FLthVNQXP+1/3UX/mAAK7fcEQwAS1ZTwV5UY441MEfxAKqu60043GcqmqllB
5cW8k9rZzZsbrfVQURPTs6CUdMFdAwN60moRtBF++EggHps8S/G1UF/NqY9WgatXb5xDxUJt/eC7
qJoTEBlO0Pn+/p9HAv5YeFH9vScdTNVhUN9SKBu4dhXjtdR1klN2lp17pHz2agiv0DbiA3WZHmcd
3zgPVZpuI8tLFwVVYvy35qBswvkqqsD0hGGYbTRkR/xDAQt2qpSdrmvH0uXXE0XOEuTI3GDJ9fvq
v3Ufsew/542u/3NqDIysdTS+80aNVh4EzmMUerNx13yZy6iijwDFslRbw2TH4mseGbOy7jb3S68H
Pz760apA3QwzaBpddWDjmRqY5zC5h9L56tHV/BZa06M/tt2LM9TqVt4v4/KOx5pJWf9eqiaTt4Y1
jB/t7Dxd/tPYOpbUiEbRzFc4Z1MaQwpCznjMlYOq5WJQ7YP52dZm9kNOQYk3295RgJUFqkGYfrRj
OwpHSnQtKlL/9IcRssW6zo3f4xI4zVu/cFzUTqHuZq/uhLll2FpfERXji6jhTayNor/JwSrhjNdO
7XAwGhN9wFmSiArPeEnNzN9gk4iaQdWnNgBQd+QIaM55wRLXq3mOERgVwi1Cby72GdklbRP5TrlA
LcIDfz6j+HO+Iv5SXjZS5gOFoKNzlwKZ+/yDsllbfqk4BZDZ+9v8r/dVvtle16qrFMfYhUoiujrL
T0jpxGKjQP9a5RnGvYoyjKd/XeVFiqly7EY7efWvUSVOvRW58+9ANwwKgPHeatvm+dFATktQ0Z3S
PwZCcJDbfrTVhQcZ/o/JajotAckVZHWs34vEzIBtsR3TOtoWIduUMneumpdGt04M+vOY9l+rOeyA
l9qEQ1ht5fbon1l2munPHRKGAKFfsCfz8AgAgu6J9MWuXPvci8B+6cFBrxOvxiMh5meGR2G9gAmL
/7Pj9De9VTPySbaxCMK+v3lzrEwjsm15HO1lDG/VGDOPn7Lj6vlwU0I/2zam6izrUVPgxdX2ssnS
fan0gClBi5wUxGkbMAqh3yxkoFJNeKNI03Kf8YGrd3d6xB9deTXazkXJrZzSWlXCo1cQMK29aYk8
Q3q8d0kNhUZpfRFBPVyMmVEs4xNmUptCRW8xne8qsSOBBRnAG0Tq2lOmm4me1/NkYgptInNezhAN
2aBVmeNpm5Z72XVnAIcfqukqHnt3bQed9pwWC9/R6qcZBUXq9lcsMOguXBsE1z2OqWPM0e0se/z5
GRjLeqnoGoKP802P29OhWCWjQzJsjj8G3aFat25noAX49ytVM9lhCroNMhYCovTf68i4oc76KyWO
E/+sE85XrVvvvUiYx8c6Ml56wbEyyvZ4/3fX3fg1ynUclWySZXnsWm+9B1mLinewSeduk6CCZ4mw
3Y8Qad8sY8oW1Ayqg6dWR79vopcsGz91HrRsdv1wqebedAnxhXyyFN9dqPNA35oU17vpVvgA5fFN
GlYy7pJFqowR1iCEgB2JeX0zuW3/NQ+2cryromCjd3m9BwCmf6lVNG4is/hWthzSTM3tT2kRYYHI
poacNi9kqsB+NBJjz/0ohjMlKpTt5oG6cK4RhJFXF1+pg6db9VqulHsjWo8R+YsgfjUUwzlrc0OR
B6psxr+Tj6nVbFtT5Gc12ssZ1aCB75pdgksh1CUyO8U6tfXpIpusCNX7FTnQhech3C1DNTBKntSV
0W3dAsyIDBbz5PtInvI7gf2N2D7WklfTACvcLobFfd5jfbWo6rXq5bBR5mWiQbnhs0KOaIY03psm
EKuuMOGqcCS/x7xWS1VID8yRQTtuwpMHE+2fu2RYqQBHyph/h0TqMzDSciDjZtM0rSZNRM3iMUve
pA9ena7q0lD3VjlsHqNWj3OA0nkbFYzSc6EFDeml2P2iu6IBK6qX3+MiPaCqhzZMPz2B5rR/RWP6
aqeq85mAp4Giw0aw5EsApkG74PbYHize4RbchjMbsGiX0kM2ykdldX0PWqbnn2P/gPmWflH44+sL
Oa/rFX4RXcNGtyx0oXEM/kZBrfIY2yYWv3nZa2xCU3atic7my40JYvIRbyIKKMuqKUH3Il6wZZ9D
9j218gNUTQQqZDeL9Ftq/TX9D2Nnshw3k6XZVynLdcPaMQNtXb2IeWQEI0iR4gYmihLmecbT94FT
/TMzKyutN7DwASBFIQD3e797vrkhe0Ru/45jrT4ZmRc9YQWnrUXP7yibUCBBalGeCraeUXmWxdMJ
eshd9pRkzRcT+ePD51gSBFvPE+pKXhu/yvihtv/MlV16A/UujdWrUDRSKK6LNXUvTMwRuX6PAHHX
jJNYyqtR67kk2tofRcpzqE6yap37o7tAzhDiuEqfQTCn/7u20nTNzIbjffzXHDlRHr76oPNO1PYK
PGZLiyt8XudrUjlYzqIkR7X+6pOf/u4HjiPqtQDAFnnTf/wt5Ex5YIPxwzNIcOGWQXFV/9YNdn8k
n9Mf5SecP/58+m/7lLCz9qQNll8npHo8HL9OlZ+++swyWbctzAnV1t1jT6Dq8+BWkU51U+RhrWW6
1eprpKVWp6Jskpl/91G25TUQh4i1Fg7lQv/rkv9yIr59lHTLE6vKo14uiXdfP0Ze6+sKcgApCvbt
Raeeh6reBqIevw+DamNBN1ondwxwKZ8oDNbg+rxh3ruZRpaYTYvIOrGm+t6UIbpQchfoksuMpzf6
6ZYc6EcTFcvUs2oMBb6Busgei5lRNnbjvgzziK8iLfikMSKjbj/BIYiXLgX2WzuzYNfPwDM5JW6y
ZsZkUIU5nyEH/puLyAny8HUhYQYYmf1/XmSI2r38AULwCGa7i5/6C+63fbhQCKipsOt+8SZ8tEmS
/XD4oi5qP69eY4WsCIpn4Ns+tWnwleKbFpXtejSc6oL5VLAttdI+NSPUgKw1x0PiWO4hC9Nxp7cF
JQ6ZaWw6NzAvhHaytTWm460da/iGaTs9V2aJZ3jgO691pBACJVwIBSGOd15uA7XN8dhZ+G2UriGO
IbVI87w5+cU8NFCNFU22uR0p7kML3q9K0ShI4WNQSXma5Kt0sHwFQWDvHQj4fsPD8OCg4JvmTPcP
pYAHg9sqTuD1tc3y+xCMzrfWwGSVP1CylIPDUCRbw49AKc5zZ57kqo0V2DNzs4/I1A2VmT5087m1
Wa3UsfLuhk7IaFCVtbyk4ufauXOs7PPnUWIb7om9EBmYr5GP6KeCwOm3nz/Q4l+ARMxeIM8hPRby
btLtEipLVWwNqsC99zDs420kvJfOxEJ33zYJbDvH/eVGSnjXA0x7zIZsdIghmuHYBJt9ss/hFN6x
Gl6kxj5Ds/SeaKWznDGj54RV6gPYW7iP84BILPKlZP9E6g8btQXEOzamINaUvVsUOL9nCUJlLEzE
zcMvfJeiGK6HZiQt2rGoITT7zjpKWqulnpmsslYDyVhY4UM4C294dHrvSfves9j8kaI+XpU2Sxn8
+n7nldYh9h4sytLqswle/rGcu4I80492Yj59dXmjUA9+Acs4w6ZyniTH3IwoTcALaSGvZRpVtoqG
pN3WTe+THquaevcnfxEl7WlqiTumkbvztJloUEfmmrJv810RBpWAlFM+BWWkYuae5ecU4tGyQa+/
qQt/PH4dpq740xwTkufLr5GZ2xb42HuwpTQHIG8ppUpjNXpEVqMftqfYr1WYIqngCXw3zKxcJ05p
PAjoTbvYbvUD99J0NHr4JEFMaNPhP3qV4j9DJYliAVRrKURz3buRqhN/8wAXn/DUNo12/SwjpuVZ
kX6VaoR5DGWqdvWa4cFEwU7afVfnSfo6BapzTAhjLmUzQxawqkkU7mVzgMusl3H61NfldLFV8bvu
fdyC007bDJoAQe6MXKPNPoD0n5pJ8xYaXg93nrhoV/38qfJa9y67omqYl8v5RbayMtVWhg682ckr
nF6T+kKyez+JQEUZ3dcX2fVXf+qU6vGrS84IUCfARuN75Yn+MVCyb6lZGu8uXkdU5mbjjZCYiQSU
4m29z8UrKaxN49j6uxCQo0N0/BetAHSrC2dYQfbV36lmKH3tPb6DosqPaDDLI8G1GhlkapOfzAuK
MrO4oo6mqY6xblUFe0Tan5MaezL2rQfWrYZgA8e1u8sDxKONj0j0KltkKwYorJgqyyZoI+2Slv7u
a34fw7npHKM+yD7Nm/A7HudHwnxJyjb6O5ZMBBwK1O9zVxIF6TqohnADHQDTKMTJLJJwHEWBB1Wb
OmJ58J2qWpNi7Gbcj/rZV3hYplHVfJEzer74e9NF5iGbZpWIXaQRsUDtEJ+s+ZACCcO2S9vL1le/
bH72IdJaKHlUHAX/32r0EoZTffHH7n3EkIDC2iImX8ddphth8eIUDXEL23d3shmXWFiU1Kkf1UCH
tmVBYG3M9pngpPeLjMki0YEJL0Zcg/wU0yKlxxShGJLvU+ji1kb8404iKFjnGvLPrEabU4u0PdqG
ah4qd/5m9Y14KDLeX0Hn7wpz3A44m5zKpNfXqueVTwUkQN4Zfv+T0sqlxZL4d55Tp5LaLvV/Yb/0
1Kx5NL2p2ia2qh5UyDW5xhs1zSfzhuWrtgnY864G0fHlTuvs0KOCfYhSxbwlWUJJlZ+iEpi0h5L8
3reqDL+HSRu/uv3gLvOIL2zvRsO2jTr9UA/5eBqTMdm4qUFGt8KLmc2W++bGyjFSfdAbXgHivnWy
Wy/IxpKqOQdDhPDSwQgxHtvfpB1f+XuKVx4rIwoS33ssw6nfFEpVnQigjizeR2ebl4IkcinsjYtJ
3kUeYr4XS0Xk0/qrTx2K8czTCWZ+BMQkQ9y3zFR73DSqRdtPQDX8y7ZvzvN7Vf0zbhtOfxnz1iHw
7WSQMox+X06NZexyNVB2VlPGJzSyMe8VSMTyk+wDE/q9aOtoK/tHrWp3oNpfWqKMy0TFGFHa38im
6fbY080QFNmsi7w8EG7Tn1XdzSD6qmLVx1iz+0bB7iWxwHAEnXYqPaLf7cxTc1zUx2oSfIcIoG4q
DWbi5FHj9EmgMJQguRCCeAsoZnsNKelYepil3CzoWShENfcsKgxJzLbGhY5A4akXGLNS5Wk8OjgA
k/Zqm5euwkcVrIbzU1ectY1TFze3UBZtSfGIazVvJOaRVJWog4q09CgOw4jl6+L6fPEag/lTEFWz
eXRgPBqtbgKA76JrqwYPYDrDdalOwEFDysnJXO2NytHubWKplwim2sLQ7ep1rKqapyThNTkt1ZRn
uwzTx3AawpvmGLxTOBvrGGeb6uzePmelGg9fNbIfUNWoT1oXbqz5Yi4Liz20JbGS0yw98JcdD9YT
i7L2pWoO8keWStIcFW3irpyvXZmVx4YU+z/qB3kQa3w9EUsYZ3lwlOR3ktnqtjP0P12yXzbjrh2P
rocw8q/5E5v8XYLX3pLFKPjvtrU/Ci1faZ7a/uCbZi2FUecXpNsFIJvE2mhFMm68wQk2EUkt6DxF
Aii0ACDs6CoPLBtOU5fWZr22pnWiDPH1czTMEOqrbd7srNGWOUJxTdPK3ODaWwPwTNWrHOgo1zg7
rUoaQ5uor7Ci9iFX2lVq4K6TKuMp1nz/MalVFA1xQai3rqg9mPu6yvhtRZNFoAgjCr8jhjNh1bLQ
fLv6TgTye4LpxEdBYSbJfByv0H0uitQcfwOKu3m+ab1NpFMWthpozxp8jlWvOuFjm20TNxBrwwj8
K+RRdR2M6nCNXaVa1/0UPRqKw40T9uojRTgXYvg3PwjMlUtpComxOeXuzCl3Hpdww905qx4hOP0c
t+IJK69U66JjZbj5hTBUc+pV/RbOZegEWZXHOleKLeJcIsKjhq238CcImRY43QLMz+fEYmie9LpL
0NBxmqb1xWMy7L6uwaIwOKa98lOeIi87mYiNvRwdhqx4l3PhhlNY72vpTk6hxn/t4ypAFDbRb75i
tocAod2itU3tNnhUhRpAwhYq37e9bGaqX1yqxOG57kzLseq6bVsP9qGgVPQw4aQyczf+ag9YiTkB
GqUm1vLnwVhEFKA9yYaL05pC5PDmO2HxnAXBQ4v9CYWDTET+8nP0WG4SsaM2mnwXRUIhJYHF1eht
gUooFicT6f+778POmrJyehETOOGqyIq7hsncOmG3cKmNutoqhgZI1IYHUMd1sOdJFeN0gM+8qRAt
N0fRr3ycZJ7YmMKXA8/7vWq9H01VJR+JGmFcQc05G2Bo5KTfcV5jMWi1+U8rZ8EVxQC1OoDAfd76
V3nI9Si8OPVj7wJ9JUlh+lcl9tz12A6g+9gGZ+uBrIFtQNNQWIA4ixoJDHhi/wVFfpKts8ArllYw
Dht58uTWaOZDbV03Rs6SloPLt5hguttSuuwGfGVaqseIsyVrw+qjPyNyujzk1l4nwHXGRsc/FdAj
Ekvk2kJp+/EhE4AoNF+Zt11Ns+yDdHyQA/KTPOST8l5OyrCTcwsowBZupUN5g0DoX3wbA7mFKFL/
oivQff0cTJ4dki9WtUXI3+Ihng9KZ1KeN3+qvAbE7zASU8mygwF2XvzdPA/2E7tIFUjLPFmTw/Jj
PLAZ88oGoMo/XjUilbQb8uT3EHY/sJfsrsDO2tuo5RdXKTskuAXy5hpALcau3WtWF8GCt5q42GHQ
3EvPOhTIdF4rI6x2GOkN68+zwqgA5NdDYvWq6slNq63st/tY2YUCXTvE1W4xag2lZQWp/nY+4LA2
s5KJI/z52Hhmu2DR6uyG2h2QoNvBuEOIRM1XfIniFtJGEKA3nibARRXkjUll902gJToFdvrTGe0M
pyC67Dr6DZKZvO6J2yV/8hRKV8Fzjis2A/mT2Tji3I1Qe+bBwgiKp8CHZOoa1U1OsIjzLmILPn2k
NubeCsKaWKOBQvzzEC+NPtEOX/2+KMdDG5Bp7URCgMbGyXNoLtx/ya1tEI8UfnpXUz+9yQkA/UCN
ibr9nC8HeD3XC9sfjH3p2P61qZw91txIW6y0xI0x/cAJi2+NUnS4lfvYRNMdWY6zg74SrmVTr1Jj
EQi/OLsEGL6Zyo8pMYvXPkxg4hq4pgl5UqrYlA/W1kGO6uxP2NqU39hziXM68i//PKuh6IzSLbH7
PAtI/mSF4b1Nzera9PWPHnX6JpgSlLvpAPIzz/4cDEQ6i7Fzs80/Dcgpsk+IDBtwIiaUaEbNsIhA
mVROGBwNdXSulFvtNMVOzyIr3Kvs6nToTQmG9jsgVyP//WFNWYDpKyufFIbCS3/i+Z4V8E2NLjvb
TmudhK7W17Cv2AxQYLYfCJpexaBU124cil1kaN1C7cL0VAbevfMc5eprbU/gpKreS82857HiPgG7
ELu+xLMmU4X6olrBTk4wCxXTT1AbD7gHdCgCyniZZHl8oj6tXtdRY750IJO1JBw+cFd5coNE/aZh
frPuvaA64nhVPZQ+pUtjoblviPtWciq3EcDzpjaxY/IaKgtEvdeTwbxy68RLTa+LD/8iZxJC85cV
QpJHvzPivWboYjs2cXaLOy/aFhGeUifkFCzxE29cxl1pHppyMg8ZdyJV9AkYPgPvz2yBeomOah6T
s+RBjn815WhbEfHPUDnIVt8ill1+Xk1eeNIpV0BO4oFaWOX9ZF+SiHrWqCl1imy0+BQHOoVyKgDs
rOZe1HoRv/bt8GOue/3FXilNkL4vukE52DWQa1wXkZhAbHiqCiVa86wUD5Ori50+AibRXTU/4wHG
q8IKlFtFSGOZQRj9jq3dLeytEZrnph9VkNSF8srLK4j2XW+zAZcfA1sk6zRVNoAEI+xE9Oax0sL2
Mde9bp/oDTn2uU8eGp9qh0aU/WIyqj99honJb4PAlBuP03AxUc4FaxNdiZUTq2T9QOUEdMlRm6XO
bcO7FstDuCt4Jef6b1LcKw1XgffBd8B7Oql5r9Iw3BDxaE5kNtGIeeOJ5y52JPMBu9G7SuRi99Xl
csGzhYaI5JaVFaTBh9+fzRyiD6njiZwrm76sMZSXidqfRawUwY+uq7+5iZKhtKv2CIpUf9FW1QKt
AH8Hrz66oW0HKHuKDUGj+lcclNSe+9G7N5XkuZCOveZ6ZfA6TaJvcdVg42Kq1b1FPLgyksm6qp2B
eDYcugcTxjCGltYjgZlsj0ufg+t6bt54H5dLw+ZKbClfCxepYBb/7IBFEOcyCHl3ZvUepiTAweWy
AXOCAasV27vk4NCJ2NrxEesZUhWg8bd+LeprkVblyslt4rRgQfhO1957PME66wwYJ6UAXGIHwy/4
Qz+iLupelZCKCItSzxtRuQ8jQhDG97F50fT+nHmwzxUfAHiiYwimYbKyrfWx2ZVJnd7lXDmlUpKD
8IfiFYCNtlaxsT4ioc4XVhOwqAfL6ixZvOdHWLSVfuUp4y9Ss+nPSWR5y1QQ/TXD3j462OksojKM
y2UaxhcRar8i370LvVDWVeEOr3jW+FTzThbLs1C5ZYCsNb8aX8nmO1s5zZibRcCGXk4DhYLeFk+D
afBMXESGx6ycNQ6kKFeFMIYj1T/mvQ6nR60QPRUnuPQ6LcWDk3gtc936CNn7YF/eB3dEh2JbpAOu
MDVRbS3OIP132RV6bb+z0erwE830+jUQOdYTIm3tILuAG2jbuG7aVVnfnXRKPiKVLwy7A4MNgcgx
DhqSQ2AY5Lxzr165cI1fm9F6iLEL+tUE7t7DGOjNCn0PprUyEuVzeRq2Kb7qkaY+pmUS4ZWXm+8m
vgTpfJIyZu9RUcJMGEZ1UdnxW05uar5l4WCHhb+TTYe1S9SGzdP8RoWqQMiNCnf7NSJDsKqJ/x3k
NL71Rpb4r7XKA9thh7KEZ3dNCurrfH9gmRmpiNhd23xVG/Sm4TSFRziiw2v05kat+WqwpT6wrQwB
rzJJMyFPdXab8B9IPa82e7RRsooQ37n4DWQAeegVc9r2tlovkzDxb65OQbkC5oxKVqpLZFMOZJ32
knQeVbXzqTimQVm5efX/u4yq63gTa/FbxG4pWuZmN226qUH+NV9QXsHPo3yZ8XXfyj55Hc32znpF
kbRsEdyOr2HEA2r+GfLiageVtLQr7I4bT2yBY1ULvBXNA3wwc3bpMQ94IFTrGAD+UkHquzUNclcJ
S73vanazB2G+KRMWbjZeujvC+s4LK/al7FdbVV2nFSkSWykq3IX0rXBD6w2fZ2XVKkZ3oDbGJq/d
nDWRWzuCjx5Vhe54GWDHbs2xVReiG6ltm/v49owXzHGCdcuKkMQ6za+BoAFaFUZtvZEDCcC9LSG/
AIquecwqzbh2taY//9WSoaEihivT6+66wld3gptrhd6B7YB60Z1gpTganpGeYU+73sC9rg3c+FbP
h2RsoLhaAUUAc3Mqh/jmh82ZxySoibmVYijw0KGllq1KrhpRlG37UCmWXyfhnF0jWMBPU87rBvzf
Op9n3JQHzqmqXQ/IuWHvpqrZDFYtZtvMDCCiCibUq7BfNZSDb1C8rgZD9RJElraeZrisHG0c1p9Z
04FSn0dLLUFnNo3PVoiBRlTVz7K7GhwECj5OpfIkDNxM/OotjWUZJzlCfDianVwo8o9e6nfZyZIZ
2oNex5SPV/mZVSNZILLlz+4Yh7Ae/XdcjXEOUEMX0ab2LMcslV0A/30wYbQsXZvTFLwpcbHiaVD/
7DMq+Kq+qK810KlD4mJY5mTK+Or3/k7OyEBEUEEesTEgU7uccowikcje5YEcKjlA0guHptLnPsc/
dsjJsVdRks8pY+Z+t6eS6tb5LJvN9l7otvc5Q57l69qREDLKlfmkEHHoFhwacdj5BNk3wVhHSfNb
F7gB6pFy1KNGOcZZl23qVrfuk8DjwRxr62dkop3g9fEbJ4hn9oOwdoyxhMupZReU2vFe7Ud2lFgz
XHv2bMumGKPvXloQw+ckoYtV7aQkH2oxO+G57i3roQioQV8c86YEGgkJat3UjclyFiBg2RbKh2C5
S0brNxynH+SC/BdLn6EuWdgiqmkMVEM+tsqZ41yVCJZPF7nxGzJYgFb8SJfvW2sUEHrJIeI3pvs3
AXt5W2fddBissT3z6C7WkdUaz7lGFI0nK6/5PfT/bqXaNYvxSHR3NRbkfKj7meaWAxh4NRqIXwjd
9/fM15uHKnXOcrD1su6e89SYbS7L4xiE1p+MbFeN9SYbQFRiIsS7KgiSZaKF1nNmzZB7O4yfnQy4
ideo+qNAHwZmTm3TYNUPkbcaB0U/j3FaLqQJbF2rDhVpRLL4jhcvOXkDhHP9lt37Rkn8coOxsPg+
ujDtO0c8hROh8CGHshD2mfq9KMsB4+PJfrC0PlrX/MVXGUgUHfzy84CA8OK5489ytt6NJ8vdjk45
rmWTHBmRAEw4T9pcdDOf1IUDDAaAjaEhgntSi349VHm/ziayikuqa/R0i1e9/Snj1ZRAOX5pd6Vq
VynJYqosjBaRn1Kf6NfqN9/HP0J+Sua+yfbEt6Z5FZ12mYqFh8DlxMJvIkrvpOppysUmMiloU4UT
3UJkX5eUMH2bZ0SaeDjaO0EYZqEVrGczVPvHzCKppvjG8N1XdCK8Gi6zBuLNT8MDMRsg2APWyKzg
cEJDBv5pjyAHJkL1eJcNxpLscLLwXAgCwAiso6KIbkUCe/qhaKBlGjB19sR/Si1ac8tXc0fyCKE1
lsL3GKggclQkFrKZiiC/V5XOUz41L8i9y0e2n+a2IG277MhEYvikmEejIc1SRVlyr9RM3yoT6Rsj
1FVKDUJtVXlZfZWjamT25LwCFfDHPHk+FMMhcOLqFidTcqdkq1mXoybWciyEsfMYly9fszGiaFeZ
Uhqbz/nIyS9WgUZSR9dRj5eM8NiNDN9ZqawSoOXc8mNoLMQQMaMZ2WTWZbDjyYDNXxtUj2gVl51W
+AQSJpYLseLfotRDnhxqLJPmPnnA+OdYZhPIx7krHLCIaLJiNY2TejJSV7vqBcR/MIPi28TPWbqV
ldzdDKQtmQAUoAE0C+zVo7M9U4SKKf1Fmf8Dizrj0MYGYiMM2O8Kq+B7pFnf7CCETqyH7obHfrO2
+zn5lETeKYPL/Bxo7Yowr/3qlKa1A3pVrZ256Q5auIBogbMEb6ubl7aPchrGiuZGgEjeyiagetTR
d279Z+rQ0reBfyl2yCYFRS2l76ZXEjrL07deoN4WmhocsKI1vtkDEux5fhBBMFMao95RPAm3ODF4
a05NvXQTMPuGE7aLMu3at8ZoXwcH/D+KrP3QQh1DSf7eGC6SM69jOU8Z7kPc+rN9jFi2tVB4rX2H
e4JnQdUa5OlCNqEZeRy7bsVHNZT3MJ2cH50f8sLW4vy7jXxnUdbogHSKWJcCONamCUW6bdXylzoM
kHsHY1sXpUEaSR8J+CO6aAhZnHwKtdaq2movRlVdEqGUq7/9x//8P//75/C//F858LTRz7P/yNr0
modZU//n31zrb/9RfHbvP/7zb47jGo6u2yYONo7l6KZmMP7zxw2WLrPV/5G4ZMyh0ybPrlaK41BB
RyvTaiT6l7+ylKHYnCJ+uCatsc5qPDoqjbrjzZD1WJbV7d4goOQt9aQlx6RVDzmcZPLS1H2nChj8
1Bfiin+UOJF6ClZyoA6VLfoh/8VmiUzBa4ijijpixafjh1aY4lt97pqg+9b2vf7oiuhYtqn6TUdE
cY4powOgyRxK9sd9HNfKMpGnGJigsdsreReqH0lVYNY99B8qmv5nyzHsM8uHDxM/5WfAxs55HsPb
yNw6EI+2wmhSENCm9v2fPgV9El8rjE1WLPiSc0nKYO2XWfLNd8VHM2O0C/MlwrBvb84IgbhwkgdY
fXdZFKCR6njKEP1rZJIfZddIGQ3y4WRZoLPcfO2mwjEVB0RfbIHrkrJ2zE7HOAHwhf084SN8hRzu
HEhid4P/mkup8EKpixh09uDs4x601zKrU7RYCjfLv789LPFfbw+b9YDGbSLm+2O+ff7u9mha3XCA
YuTPfYizIPBd86lUCxPBsZGs8T00n8IC2oBHjd/nqDCc6cFnh1SqacSio1iHWen8wrP7YgxGt+Pf
T1R9Vm/0uYEfOGbO0dwa+p5AcDt4BzxyukPWYpKIA22nj/rCVEmofRnSyk+x4fpnOGYcBJRDO0Xq
46PbPeo8eMGJij1F62hTP/tiQz3aGCetMlGX537yrHiREa/FTunzc26KBVag/DvYvg/qt7mikcx+
ah181Uoe/v1f1bbNf/6zWkJ1LVWd94K2g3rkH/+sWRK6DAQsupHuZPhE3UysnQbKph9lK5hfdB4Y
wJVsenbt3MiLHzDEMxcuNlDYkLeZtRphF6wMdspLay4mkQeWa38+adZwcywC3h08ixs2kHJ3QwY8
eR6ztUx7T3ODEdmINU02YivTrpRzPrJ6EgdkAONGGTzvqVfU3zJNqhH6VJx+2YHIN7QyuaHLtk9V
0UxLIE/jG+yPH//Urxel+1o1hnlvJlfZu1aXrePOHd9sLcDcdAgwT1aVfa6q/GYJivs6iHZ5Gwff
5HwBTHuFPgCkMx7ckUUVU5uAREZ+CNIl08w9a3LQ2gNWOnkUTou6ENZJHtxEL7u/a8tO0nfbyVEJ
vbPn93P+7Lll3ju+yA9Kwq1K9v0uD3EsnnjGQIWfu7TU8taFiX9jpwfmPRud7qEkWRiqjgO8tsIM
Xqhkr4uAG9/oQmPXOsP4qrqsLHu9fgLBMD2IrgMWOvfLaWTzBjxvo+1AjvUYd82fg6lihKdTF7uU
A4aWFzgIzHOslu2345H06IH7H8YotjdUM+l3y8yaRThE7a+kXAjUFL+qgXq0ycEJkPJ/+B52nxww
HFH3dW+ClXCbn26QTm/eVFDQHQlSgBB3Ihc1DtsRLGv8LN/IviEafxep6q+Jwl/VsPPOxA+7e1EE
CNaLultBImjvsdZXt4D9/zyGyEDFkKRSdgNUyasyx8VTVgh17qT/tdUL7uIyBDOqF3q/SKKy+aFM
5oMTgGZcGCZFSnOdouvG+xJfpnegqFAS8ip9GSfrHGiGdfLK1L3IQ1aEj1bQegfKO1SbLSQ1F9XY
QJqhULpnK7SvREWyypaidA17MQOOOSUbAADC/q6WarINMspq1Nl7DESCeotT8Pf2c227wTFTcZBf
VEGTLUubX802excWr9LbBIuMLYItZY8vGz5Cc2mR2XvOOmUhu5Z1R+yd7A1OXhfKW/sNxdWE0RTT
fNANnb1KXafHuAmqZWDoBYC51kJ/mT8HUTM+xCRjge7PHwPbPA0usTVFV38MHq6LC/m/lpKmX+qt
Ym7qSnFvVdfGR9epyYyUlQcvmb7eJt3lZDqMmLk5Yvt4Ukg3DsmjlRuPftW672Hpv1ohHuF2lvya
K0He/BI3e6vDyeJp2MObu+Lzo59treXxkgQhgou5nVFOvkT9MSCBrY3z10D3BJkXxEitaAd9iC2u
NWrQcue2/KSxDFqjrAeAUA3JjUJQbvY4dfe5a8ZwfZPkJpId2a7uUTZM4jOHcep/y/FWAV2oxnm8
tx2fVBq78K3CwuHtJjwje4vNqdwk1rfRSlSqvjnIT6xkVJxP+xEqHfQcPIoYmRJHoPWK+zXGD94a
2YK9zGu1vlEv1a29CUO4QeWpzRclOhEn19jsEsrSdbVC+Qa/KFXRlTkFRJsqbvRbZWNO1zqucve8
jxH7iYMOoAxnPOM6MPTn0H0YIXlE2Z11w3Ql568D4kxc5QiypfzuFEq+wjBEe8A+B8FYWcbbKktT
StiCcQENbsQL+Ffh1eQn/jooguXLgirxFdmY6SgHsBdXzjgUuOuah9kqx+pwb1V1g6gFgbum/xpH
rNv6DqB9mEXpsQuM+KZH+OYF2WT+cOCgLTTHbR6plScqCT5jNXYgIuxBO0xkug7s1kriTQooz2gA
4In8R68Psi0PoRNOqBP+afzzLNao50yo7HAd+zWkHO2Up3F/U9ysxR8eygfyjJvic6gUfd6z2Dzu
5xlyIDG7He5tOCPN0wbDcg5kcghKzDMc2+ZUpxVL1WqGrZwiBygv0dJIfZSNqoJsbuJNqPrTR8Ue
aqcATRILL++CB0hxwQNBDzapKXjuIEwQT/01ID/laavuAnN8ka0MAdC2SSA5QGdtD9T64k6v28gQ
UyL0W9s1ymWhhvpjn7X6Y4SCc51FMabyc5886MKulkmQ9ltljDkPqReIWN2rDvKUdj6P9MS+SVvj
/NV16xVF/byCAf/6bLTJXs6VF/36Zb7OCEgPbvtJ/JtfSE4mq//nF/q6nvylqP6qD5+/5L/4hX7Z
jfjnX4hyKxU9GwLt1aCY4bJm/U2pGNnbQyRG/qN63cDlri7SBbK/cVnHqGQsggSnqUki8pmVueyz
xjsgxkk3Xi/EDiu68VVBXEpmBE/eKdA2JoWiO9cMp+91sDP9fu5uCFeX5FkRE1g3iMHeYpg5MSrg
KQxWHW+jU6Lx7JbpWzcNwUfoxJdMROWLlRAU9pQgOPI2T8kDAzW0W4zkokCFXkK88SaN6FOnv8VN
OZxkq9V989L0BsgyAo115BfRb1SNNydK0wgbQXYrWAO668+2iusKsHvg6VFtbcuepFWK7d1az7T2
yVYIFrVFjRnq3BymYeaixEs5SEitfQpxyhgp8r3ILqPMmyWEYmpv5/mtMwVbauXM1f/l7rx648bW
Lv1XDvp62MOwNwMw5wOGZEWVVMpu+YawLZk5Z/76eVjuPk497fluBwaEkiuoikXu8L5rPetyb96P
9cmaEOtf7rW5zB704PHyOl9eLAuAhvTlzeXhxaChdgU4s7/cOZaFtnMEnSDUkYzaMwKEtUqhZpEJ
rCas/6hZQje9fFdP8XTCoB8RGsejksFR/VCO4+Hya4cSbokbFkeyyM957hASuz67wJS4lQZRjZeH
kXBCZdoo7iiJe/koy31ZIH0VE8nOTdvX9xGrUm8e9OKlJ7PKGbFtEUFIvi6dt9GsqY+wv7ZQeJPn
Nor7Osrg1nZxcFIiLaG8bxV7NofkuamJ4Td2i49yQkXUxsUxVerieLn19cfX/zNgfWuBSpyLXvbX
9jBkfhra0adho7MR+YSiL/ZVTaiHGl3TZmITR1w8SvGzNnlqVzs3tp6xsNJHBcKeEV+nrZb9+Ygl
VI5Qhdqry+OjcanORAwhNSOLXlc6oOLrfxHuSJRZYplsCaGNqUv9dPlRf6R5Hj8V+cTiZBjMo7ks
3kia5/3lbiUajti06302K/W+XQBjLUFBoiCq/bPRRNpZ0Rv1TOH+vjLEEYHpgBHwr/sut0aqpVUQ
n9k+DoAnl2h7ed5MJgYVafPq68PVsLaZbMrXtkBO5HV4gI8mja1jVeYAfoi23RLdF3rK6DRXyhCm
hwKk4Y+3LvdiiE8OPz2uRAAfDXurZjVN1XJ4ybJyo6+0VJnD71HH0tlj7qu3yNNuhyJlbrAW7Xz5
4ehZfQ4a6qWVds5oe08oKs5ZDXVQKcJ0Z0/0nItqKy0fkfZNqRrFa8YNhqnmfYUT01XUtruP5kZA
oY+Gq44t2iluZbmVsaweCPECmj/m8uQY1WfSGcuboZLs8ExByFbABMMsoT8XPSVxaPv23YiN6ACI
0LoyKStcXW6V3aC7KvtSfxrmP/9vyZOxcb8+5sffI+WT0ne0Iebh81ChGQbp+Yk+0eTGhhU90quN
tsIY6pPed/3un3e58vtNrqPpmiqlStlA2EKq0vyhtNRjscwyFdVLXnfRq5ZEZwuVuN/AGLxWdARB
xGQrStrdyGiTsYdfevRZOli0u5BlRNf6Rinbs8WoeSikQy1NLbu7WVfcec0Irgyn9kvHGvfT0O5i
QhXvc47ol2M7lDfBIu7obUWvFXk4ZNDljINj8KZAkhvV2qeNXNxo5U42k0ZbIh7u6pBII7u9V1Sp
A6muCHBJovaEzU33s8UgPx4/M0KpEDvIoBvXSZ289nZy3aaBOEeJYWwK2VvA5GiVZ2q6vxzN//ld
pa69VO4+ldXcxGHU/fDrf+3eypsP+Vv7v9Zn/edR//X9rzzpzxf1P3QfvvtlU3RxN9/1b818/9b2
WfdXoXB95P/rnf96u7zK41y9/fu3T2VfdOur0fQpfvvzrrWwqK+FxP8UItfX//PO9QP8+7enIu7e
Xv/1v5sPH/+1yePmQ/fW/vT0tw9t9+/fpPk7KyKd5ZnmWLqJluC3f41vl3u03yXLamlRg6JpZWvc
U5RNF/Hnzd9BJ9jC4ZlUroTp/PavtiQzZX1nv5uGQUUL5ZBgheXov/11GP6sl3457H9fP9W+P8kt
Sqe2DYHIUlVOctta3923BTIYeA4IDdbmNr4MrxA154WBpMWRd4YIhv0yh6iC+wbsVf6OAiapletJ
FnYhJX46wdtIr++yin7mN8fzbwq7mvZdienLGxNSmnxELkHnUvj9pnJH/FNOUA5Edkkap2fGrI01
E7Khli3netDuFWm/U4VxVSUN/kH2WEodiqt/fhMc5W+Ky3++B46JQ13ZcXT1h+phXepmhiJ4ZYts
BXpSiG5EJWFm26Ep/Aj3QjtQJZRAB4v08N//09Ix5Zr9LXCZrd/bNx+/b1pTjLnGn0aCjv0lHDeG
HNAVNZJy2Hw19EwKZdXfWU4d/+Jja8ZPn5tWhSCCWONjm5ZYq6rf/PGmVmBqkCAIGYGGKrxX8nr8
htTUrdmgRdPsgRYcVCC/5S26ZLSNJyce+o0D5cpqS/efD8V6HfzwNTiqqRsWV8R6Qfz4NViLYaTj
PFT+qGr2vo/EDdio+eDUrXYdF1BA7I54CiPG0wU4rlPHwl3FGhgwl1+clT+fEI4QZMhJVdNsoao/
TAlDkKajlLL1cTFYEO/oY6+irpslEtvCTNPD0gnLV43+SceA9ovj8H2rYz0b12aHqdv802xc3t9/
K6XlDLNl05RqxKxs58b4OKKdODihGm5HSOq/qvL+fNTB0FL75SrUoI3+cAYGIYjXQo16Vj1icMOx
bGmxVp96XX3WB0R/oVMff/FFr4fvazPn8glNy+aPOoAdDabW7z9hhPAxySdyCwGHzvtFt5EyoURx
E6M4By3rfALw7gfTIBUCq01p1CRql/qOJFXNW11iuuIM539+T/rfHHUKDPh5qKYK3tQP10IGsada
GGR8tFHWrvsP237ME+HW0FT2STXtUhkySNXpnWlPpNHZ7TPKJkinM8APhxHzthrp9SJ5wLaWKTSq
ZpG6eLYCv00EAZOV3eyH+ySDdeiOFmUdk/xrX/Lwf/44xk+XNpV7zN22xH/J5XS5/9tLmxWkWePt
9CunJ3PBwi4YmekRtRoQAUnKZ6NNH3JCCN5F0fLeqV6UIo93PQFjh7gz9ygyXTUw9ecMkD+VkfyD
XcfgKCy7dkVvQeTW6QkvZHFpzDbuMEog+Kp8puwZ7Vkntm5Y9liflJDEv7EON+QU2ddGMEqqTeXm
nz+s+GlyMzmHGDlM1WFyM50frpgevoQQc4awb2kBdofFApgzL7cL2CC31GXxflpvLXW3AWSwXH1s
ZNwccS89k5oWPUxFXG5aU7eOc8GIZ2f2I70m6pvFEUUo3GT2j0sE5w0fl2ohP2NPdtBL/VGZVdQp
Q0x8Xm72HmuuwDdHsYs0M9xqYRS4AK8dL2pbhOkFyDJSBJNNVI0RS3SYXXJxkietmV8JQD1aRHD+
0avxTZ4t4henw9qn+e6CI3pTdUzDNCiCSvVyAL85G0h6iZc8hdSyzO2wrSYLmcf6adhmphtNxMjn
St6P7UzhL64rw/qbP01JmOFFFdr68/trHb4fCjCz6XxNJuU2maM3ubBtU0VOnU+hFkRXvLNDc5cu
yFa0WcFpmnbQAgnl8UKL1K9OZs6O7dvkD5UJsh91xZWMgKlc0t7CiHFE1/PGxwiFh7+OtjWLus5G
uDlr45MpyZdKauSoiqIMm6KsyIisU3GIs/ww9mYK247ZJEFQuS3scfY7vRa/OEF/ntlM1naIbrki
6V2zzvn+IJjMe7GJmIqrzhiuE8TTVrVApl91F9CGvQURsmtJ4JWmjQYQ0RNY0DyrtkyCqf/PV4v2
8zdisAx0hC5NR1hcld+/mda2xqROyRRMJq3diRjWelbUt9m2aN/l6wpviVI8nX0+uFWpvAU6LmcZ
he8H2m6AHyirjZmy1WWcIh8d7F9MvT+Nw6YAKMiChJUq56tc3/03p+psCfALmUMUtJEdzExnftA4
SdNobcw7RfGrK+PngZIDQWd2XQMZyLx/+GpQ9pRTGjAIO2QdVTEtP/RSd2Gv9HeFSiM8qnTUZnGc
HiHLddS4irWp1lp4D8l8Mpx2Iwnf2w+29RyroJByiPKzodXXlo/GrLwmb6Ci8xccorJHOxVIY8e6
7o+iKwkVDxOxkSMhbUsgFdoEiWdKe1ynIPrFSOSLKupvpMDRyCl0N8bTIQhE+myU4tQIxO55B2d8
1M37joTJw6A1JqnUUeEyvSxP+YSERrY0KJLYFFe4ck4dka0vBXES7BJcBZvPYTLg99H/rXdiDm9q
C+peHesJZRa1erEG3XMigg+1aTxdBExCbTYT0b07I+VWpxVyE+hPljmNvk2T5YFpH27jqp4z1wTX
AlEjFLvM9hoR5ofIkLsucJo7pq5NF0YVUEADNTw0/V98rbrOafL9iEc1F/czX6rGCuPHES83dWUZ
IyD0EByVrVmNuT9MerJJFYt4hUIPt6odHi2ngtGlyQZE9ho5M9R+uyBVHCKtu051y/aSOOppW8xk
UqRlcdtJEREJdEwKks8L9B+34zQ4v6hI6D8P1yQF6wwZ1CPov8v1w31zDQgCJTTEbaM/A006k1PC
6jO573DInrQeEpmiQoSzZfuqaB1F0cHSntr8I5mv4PdZQrtzTSJT32GapFW/CQFPHbI8NL0QTu5m
nmtMwLOa75Polc6wcmptSnrm1KuArxA/6faETr7s21+MgvrfXGrClJYDTnjd71g/fKxs6mqTLSSO
zTo5a7XdnCDD1qla7Cbdep1sDfVlZhzsjhD7MFoIlU/fqLqp58bKSeLqVM7mdMCJbNK/h+jlxaTu
1g7CkwGOQK9n76LUwCoFB/pXQ6bx81fC6I2yxGEOYz+gr9vYb74SDOuUDgNmo2ygEdXEXbFr7US9
RcMHVhCY0TNBNSnDt1j2E7ZUT85h7RWRiDcK+ePteKOxA3Sx8N0sMFS8UBgv5pQ0e81ObuxONd1q
dBx2egjpzJoifNEHcO+dhr26AlENUqoIqDtWc3hGAwAPeJp9hyjNcL20nWR2Y5UIUHNCthPPbyHh
IPRPSUh2NqJOP9sTJtNlgLSDsU6MtQZVIXgTmfNxaUKFZA39FYtLQnfCGDb0ND/bIwkfQxSy3Au6
t0Qv9xBTErSHnXCRdVNoLD2BE97Ty+zOoA8f1dOwAW9u+o1zMDgrbUL90NPbezkU7+w8mzEw2ule
DebVk+FcW716lQKvTfpp3vSErnAYi7teIW1nFth6I1X6o9B6lzXd51AhRT7PpMTJxVEcM3xI0WMG
gAiPUnJqe+LDzKpDrz+TwGBK9VBiwHazl1kJi5s+fKzrGpleDmGqU86Ds0hX6CLDtcnQ06VB4SlT
vWzmylE2S2uQJG6XL0ug15tubnQvQ2O3clrT0pl2yQyrSykHz5435tS2x6K04q0+A9sQxrzVjVrz
pQbNuGzkazSuX3baHS1N5H6npdKVQCy9MWT2UMp5w4XYeQpyEi9R2x2JPvM+S3o0JzS+B73fLzJh
3WynrgxNLK69tmsEMtNORKo3SGhONaq+NnFGXOk5vZ5HZhBBgI6V7RYlPbSqU+GKK0n/NWzPyct7
XufGXipidFrOOi19sfaxLF7zxNZdW4WNnon06Axmv9GL8Zrtv9gmofI5jxdftmHl6jA/UgpXRJdQ
KZcsG9WgCjcip/Fe1cCB1BgeV+cY20qv4eHm3SaZMSxByw+00PTjMd9OQUv68YhIZZIFGQCs3szU
3GWkler4xa2hKTwUGo4xATvVh88kJj+M9UCEAiysbKEnFaGVKYcRY7WJiK9Jgr2Zpc+FjO9yoc+b
KGh66DHLYYgI+FDBNWlx7Pijnh8x7XgD6zGaEEO064Ph/Tg7i0v5J9mUcbdRl7Lca+rWwAx9VSa4
GsdZzhtCAHH6JbmnKAZBx225ExFg7RpQpp+aINSmFZFXWINXTtSADYanFg7uCVucK6JiU9aS55ZV
xckkkfYn+gNhvImXIs/E8Bv4xYyQtknK2ncqRMNIZ7nkNQW3FwziLu8sxOf8MEL9YR7UP6wQNpg1
6oSXrT712a9nPNtdrH3MWmLzBvNzpRI419NGcfOZMVf0aJGmdJ83zBBNubCCmVSPkTc+ZiRYa31d
bBLL2S0wXjwtN1qv1UvHG1b0q1qQ7zU513bEwnSwjkkPSiZO3ym1wjTpbCoyybwpy7FGQ/6k7cXs
pN8VVk7LC+YTisw9BLOMACC98ZsGeLUzVO/6pRBbziAQVUH9qUn3GXsArjyI145ZHWIcgAVQXLc2
hpChlOOHcO6wUJPGQOcoW5QObjcsg9+1fEtmRywXkGqSS9AY0usaGtwwiHK2op1jl23ah0k6T2OF
GRilFHHJYaF7IVqhvT70jyhc8Iz3Qd+75ZQbW7vvCAPpnpVCf7Xy9rGbqTsJGmN1SWiI2YPZYsmQ
uAqppt40GpM32UcaVOuZDGInxOkuK1J7qv5gCyXcD3XndZbiUBygoFC0FNXEEnHFLFQOAoK8mtsK
kRc+5ZCLqb5qHPIqs2Z4VnqjB9PBUjRD1IxopidSNE+O5RqzpPW6D+BdkD5Uu0OoPXfCdDGy4tyG
EulC24z9bLbOY1W+dGq0yZV0O+vyiu1RDs92KtGM5G4/kI64SAJfCFn09Mq5S7DOJygTvABxV83b
8wwhEjdiiqjb6ipLwpfWHliXlPR49RRmE3nYMXFXaerMmGImB/ZLesOgR1BWuzzkS/C+aW3Q7G2L
lL771KAEQUOfNm5lTptM767BU6ee0qlcqvnjkmQBWmU+ahYsV6VZfZaG0npx+C5cAIMYM73zOTYL
v1u062DAZo3xFBNNZsWuutjHjlTSGFu5KTNrk6bdHRlSNXSt5E3vg9fKREcyAA6bnXljLFFLbZP3
O9l+VCSeNZJnP00Q36TTn6zCSv0m5wq2lluzs55bhMhMtsLcNE2eQBmgeOM0+EgmrLzunHVPY0gx
IJ3eZ0Hk2nHxHmMDAhaycbwy7AwU1mWzC/OBRTFRrow3Fup67UrWZQIwNcBW0ZU3SZe9b1Vs2MkC
h380UQZKEo7SUfOG1px2RsN1LdPnMr8zOuMj8Ktre4YZbkEz0eaZSPDAS2Pkz4rM9tOUf4ZzicNd
c3q44pmPdg1Dsg0QCfPcPi2KGyhxz3MNLEO8MxuObto9TFNsAf0HlRjnf7TUCjj/kX8qbXxyejP3
AQoJTwT2VuiOZ4Xamw1VB9UH/f9lRFCsr+kM5Gulgpj3NnCbhq9OsTP09Lxw4GQIAtKNUNNj2k37
iRNHGy3mMsOv8FvkeEbcqSD3qDD4O4bzlrGvnyzy5nOjdGliM4HaDDmyqV19rApvmhzpqSAbnKBm
7BR8qUWlnBmLT/iIXE0LDTfOk9gLZJB5jXzWneCP2ZJnHJfP6yNSfYKwQLXXixz1RWoxy+rjwEew
JgIgUPm1PLXcleOMZa0zByjly+SGmtyE63zUjA+AQT9BNCPbleyLkIaloT1Y0L+ZNbUMRWHyssbo
AFSRo9/AAEhF/CCW7nlCLmNlU+uPxfKp6REWxrJ/hy6wVw6pFB+nuM4xiGDQalNtZ/bjaZJ2AZdV
zJ5NjF0lPnOSvHccFRNsonduGo7bWQjFzZqEY1z2Xi3bPaF7gR/3052AaBBw8YUQWTwM0Y7PlPjJ
UgimTnOk/wPzjtM+WbB7ruNcb1AvT/SlHfLBjMS+uvzobPupBei6u/zWRlXEIBFSuanMBRRFohJD
pC2eBh3CH8P0SP1nOTI4I2EuET1sa3oA7kXL1i3tI90Z5VRAuSF7g1Jwty4FEbKFuiZ3NNzdURZ7
vZfyMJn4KyyRMPBZ5qPKcUK21kwe9ENzNqdzTQ9djqc6bFnmhH+wGvqsATg+gJrI90bUK9u41Qew
FFbiz+Fsu1akRyTRTwjFWYJfE5XxEtsR1yn72E2yuuzKxlhuJEkv7CUDPx9Y/ESFzLcpW8VYYaQq
eyM/RpaF9SJotjkSia0VnUMl/uDYmDQRgdWMxdYbKlNsISXBMU5dyT0aqoR2MSukS+CqAi0H66Jf
6LE4LnZmYXGxHi5gdfsZZ/5wbSLbb+VsPtTLlGxCLdM9ZtP3MrfDndXtkVUYt0ZEvzrQMtAi9IYR
nEfbBtVCP3JJLWZ+SnKzuFbavLh2GjbfhBeZWxwPNwnxpDtCVDbAnLMrMnU24aBWp3TEPZHy11L6
oy4Up+JAlOqErBnuUMVF7LJlwMg8eoCezQOheesme6SgaiXmbWHUZxFxcq8etm1ojcuOpPtwq4R3
oTO9tdNonXpnmein97BZoa/Bs8t2CDBUyBXgmETI/6tqGW0LYs68iCn5Sg+TO7YRQAzyrL3r8uBE
U++x6ggwQCw/PjbtuCVsZvxgZtGVOip+UQr7I6wEzW1jdRcGqf0OEig5DZJxknb9/hID78x7bLTD
EXWQvVmSRvOsKPLiPCgxii4FqtjM9HSwMyeUm86gH/t5DR4VZPEZ7KK8liFpNzHAy7AIPEjn7zVd
UX0qyU96yUYnHcaXUDOuMOzUblUlL4kGS4ZAObx+Kx8JzXEAHaPcopytNoR1EyUjY8J92+UAc9V2
pz5h6sNEqYTDC+SFKzthKoKxNTHnFRRbQlBHav05xb7ZVhnady7mDVLUmSXseIh6jYamOofPKvuE
VBt9Qz3kk6Lhbunnp7Cab2DdjPtFUbMD0QGbpCspm4Z5a98NVCi9Fo64a+SpvKMHS6BvFXxozcA+
t425uHheAQLqOts4XVqeqt0oZT/sqbBOrD+rbpNNsCSaJo0PY82OHy7hkRysjIYrM4hWK7MPG8rx
8nkxcEgNd4JY+ENriHTFiLSPqIAil+JR/yprm/Rc8liiumOJEQ2MjIxT9wSPaVszmjQK96G8GkMM
hJa5qHST4ujWrKD+JH1g3lsdVLmRFCqmqrG4MtWq8hUUcrZGeA4Wdm0zIijd1jXbwKbsUj5arD3W
ZbGrrBwDIyCNL2LOIq8wQU1YD+oy37Jwc94bbD2WfPmQOSEAD4WoRjPr93hPuhcEWm5jO8O7sjy3
Zd4d876xWC9p3SN7T4TXtnLMZXiWdMkB45CDVjst0esDyyGMYtfzUJ7zfqhO1LbEbWRdDTUuUrUp
k7sFwe0m6yy3ZgJ/MgUoPNIBT4rZUKed1NJrFnld12RpttWSwXMjgMPkb23JlTT2cwoz/ZWiBRTF
KT6qLRTtrjVLL6mznm3vkJ7mwRZwg+V4V84J7DcQXTWBrdsp7fRrvBkDyrzMOtEKMzzbwKeEFFve
Lkv7AB653MVBwUY2JgyvLC2Yg41Ck4lvUxTpXsNSyPGL7iB/Br6lL/020xdx3U/qa2LRdpkXR4Wm
4MRPZZ/ET1rWf6hMh8yAQIWVvMh9183BQz5Mn1gyV/eQ9ZwtwIISoaIaHlC5WP6si/Q6mePsGu5d
udEGfL5dNkCcMcBFz6VZb+q8bvGYttteKuwq4hQ9FlF+NVGRu8IIrB324xn2KUNAWzIX64BS11B2
Y0McZbNN4jg5j0HLkrxqD5ZUnFs4MKc56lgprPYuJcIUokOdUxoo1SPKqA8gg3IE7vlti8FnrTok
2/W1NiEdUF+fNHHG9ypY0Jj5pkZpeTMa5Q0YIv2Y64HtL3GaHNK6OdaO6Dd9ldEbjdbtsZyyPS9L
zCB9zp3NbLoZ067fjPF43wm2O62hKCdAkJ9QpNwnuFXOsx98IeKI7sgm9yP2aOLFxxb6rWmNB8kh
Z5AZhf0hmPX8tlhEuYWBle1n9AppD7E3nW1j78RVvS0QqXm6YAoUCvk9E9XMTVvp094stPsSwfRT
GuOhM8ACbeu5Qr4mzWNfO9FpMT6U5AVtyzmjSzbYEiJT4njItzZhM2h7ZdL1fVWI5pbVluqx7clc
O2waTxQqIgmWKac01CdP19mvM1ywFOkKepViJd3LkOm0JKfNiolOypcGqF/a7aOhJAKyNwJPws48
dIyAV7Wij5s+qsmjYobZmZb2kX15wzcdmWBopgzZFa0kka/rfugpeQsBO+sfW92CKIhF74+ZGuLW
cZan2NS7K0vruqsiS+dDJYfp1FlEXOQGVyrV6z3K197Dfw+MLaJAGLNO3xrA2r2hNLIXSEavzQCs
hSgLbaMbzng798V4Gy99eDUmCbnDh3CZ1Xur7rt9JtHYzhLhd1P04wZLl3Pr6N098cFMXxPmPwdR
sFdBQ3KdqRY7DD6sx5LbZXo/4TrU02nwI40EB6tPr63FVSr20YGy1Cdag9tkKpKbukqRu8YK9e88
yXt3UomZmvP6DA2nJTLWXLZpMMLbHpUdcOb0VBtqerrcKsV815mIjcJgya/NQpQe5nmmBxvL6yKd
ZTs21OkTK4yvBivwjfUa6OTYXhfvahvsfBxnfmTLYsXQG/sQz74bs27zpJpj7XOK22KmUC+JLPcq
TnJm8vjQxwv4sRIHy/SOavip6efxvLRRS/lAbwjWxoJk9o5yVEZGc+KZWK4ti42gn6ginEHU3LR5
Iw1gKdWQ0jLVQs2je6leofsFqZna5aaU0ccqHJFSUsswFAe1tCzSlwHTSGgW5muazTuyqmmMFNFh
sIFmqIBLr2so8Y7dPZYsuzFDRRuznhsfal7rd1mXenYat24aKNqtEZt3s23Hp0VLWk5hv2DldSwr
jn8ho104QXytJZSopKrKg5zh3DNJTJTSAfLBGHL2YmRsqqy6AYxArOAcRY9ieMQomdyarZPczS3p
KaDJkicFgYW5GK/IJdsN7SFSClri3ZBks9WkX0EQt21uEd/Vz/NEnjG0vEGN4O5WAo23rjxCidv3
Pem6TswWRU017SxVBwesbtFgaOVDPxr7Ma+jk2VDZlSKeQUS0QAdAObbAudTNeoKrWC2MJbgI+rw
DbxgYXXlzI5xXwywC4DJJ333ZLJXflJqHGeptowHUwM1xf9tO0JT2bXXd3RyXtlUE0oOrQJtE8JX
EbwrDPOUp2Ki+jaGW0wwtPgGNbwqUk34FHp2XcyqooynfldjA9w57alQO+OxVCVVBPLqj6DfKOJp
FhJ7MDZXOZtFTp4I8WUr3mFN+jQEyrOV9cEhH7vlXNRiOYs18qSZ5FVLuJCdTcNt4JCJYfYxO+tx
yK6GSWRXU1TDXXKA/vRiullau9sriHZBsu0iMM0bDXgslpdp2CZEcvna2qydh0DbBx38CEo15rZS
m57ogbkDXRs9O4VM/YwdLWdHHHnK3CvneRoU92KUYGX7LMg00VNqQHkQtFskTbfYpUhurSmeUc0k
kKfVlUOzIEAiXSW6LhS/6x7mCFbanCs71e7kQdTAWkdpmv5Ut607rPGq5MvbO6kpH8ZgSX0okuOt
MuBJStZ49zJrb/VecFauWm2a8Ed2qeEZtP+nKOsJuuuH+Y6JvrjTqTMN9W0ckwAZByOVG0ENv1B3
o3SCQxGpL8PIGiETlc7GkO/SEA5QgJIWN5Ge3bkuqFSJcjC3PYsGKr05apwVU6OLZlNQBj7Sk168
Os+jnZLEwmdfdreqS32BU8hVU/eyw42SkgaIAl26RAnKd0SjV9OpSCwEHF8NNips6l2Jj5FWu58n
KLsx5RGHYckoX8euYJ5K9H4XNgjWoeldLU30oWV3t+uk3brRODSboR9RCqFMoP2uNredbX4o5VTu
bQf0v2TRuIHA8DyuEwXUIvrDsMRvIvkQWNdwyZzjIOljR+Zyffmx1n+wS8n6WNgY5mrVOUw1mnSn
Mw4Ttb/MrYUNZnr9MbQZMVDhqLmlKoYdLYrbdlVjq6xFaJ3En7rG0gHLFuODqcEdaULTIQ2zAOPA
bMWSzRoeAnrddDfS+JPkMDQQdz8XU3jbOLAF1Ib+aiG07nYcyVoI0mQ5RJipb6ZCJTrWFNZzWSgf
lznmb9LLsS1JvYf6ak8n5EkuxG2AplGvF12tj2UAVtzouu4uWCTGEUox7+M5ubq849aMdmzaxAcd
/JMnprG/H1LQD0xWydUEj+gEBVhsdEkjShQRfGIh2teG5t3l6YYRYDQeoj9sYy6xjJXDOUc3sMf6
YO9jLp7z5Y7LQ8AIP/frUWoXCsGd0b1S5W7drm6Wx5mi1cYWlWDDzR82bBKTBJf7/eVtXd4gcbi7
y1Ga2/CKYvv43so1MK626O4uHzGPW0Jz148dlWMBGwn+XBgneMLNVrw16ebyjtfj5qwHcBa94ZNp
M92giJoPGb6dvanW3e3l4KfWXL6s32uRPrOVN6mvh9Ppyw/KWCcGmLR32fJPp2n9Yc3Ta16xmI6a
dR9weeDljq9Pudwi6SHYlBPgrcuvlxf48lqXR399wS93M1ss2AK+vtLl1jd/4/IwQ0ygg5YW4cfl
bV3+M17f5uXWl4fDtqUE0VgPX1/s60N+/DiJZe+D3mrBbvLhfnxX6/99eQZ1zASKf0Gd9T+HonKA
vWLp/uvPX14ibYfsiEl988P/f/MGv3nXmf7eKJxi9+Pb+ubRxqRqG+Aa1P6+/2a+eczXT7pqlrK0
Zsmxfm1f//+Hd0NutMbwDez768f55mB/fV5rdixS6KF//a/LrcvTvrzry+8dChf/fyTCzEShhCyR
5yE6pug5b4A+EKrDTtYq40cx3ueDVfot/fF92lAV6RQs4pdfo0XxGsJi9mP7uWwtFsgUzF3iL+RJ
svN2c02tz1kLuimMKLKWJO58kYf8f+tSUJFS/N9dCvd928YfvvMlrE/44ktQNNP53XSk5qBacNZx
8y9fgub8jljSNCmOaZf//tOUYGu/Iz1GCYXQlWxtXUOe+6cpQWi/QwhAYYlkz0CbLJ3/linB+V78
L0yEIMROoEu00Lkg+PpBeN+ZrTG1qCjpVA1Z3ca7BYdu19Tk7JRqeX259fUHlTURk8K03n/5IQMd
3Ojl5qARBpsTqOdffv3h6V9/lf+HtDNdbhtZtvUTIQLz8JfiIJGiJM92/0G427sxzzOe/n5IygLN
7T59z70RHdVVWVkJypQAVNbKtTaNa2aX5X6WBqdWARU5QKXsLqTKWtv37UareVTqhcEdl4mLTaZl
XC0iTUNNRr3mkHBBNXgPSqrvhH1Z5wA320o3Heoy21pF6j9QT7QrjaTOLpe6LJyn+t6P2NLmLSkH
1IkRN7JK/XEdVqmnP9pAES6zc4+uusxqva1/ktnV+Xdrb5zdJRT69sanMud9VZnYKNmTpt4Fs1nt
LH3mgMSuSsqd9Dw+w5QAMT4jFJaNJ7HLEP6A1xU3E+44xmdyZRsevN9Gd7afBirNnmvfh1O0Q4iJ
o01/13i6BzvsMH2loP4xqxB3cvTAfB4iN+D4DLu4abXvHWSV+99useddRxO3JRrKZtEHb2BzhziK
fxdVSHbXqWbv66T8JqMZpB2yxjTrUHprIy7rUNZzSvvtxi4eWaryxm5P7VhCmtg99l1QnMelsQtt
2Psmu0tz1PMzfJ7sbpK6D8aLAbqiJwAY7AdlRpxkofSMPIsP8DHAcbusluayOIWkf8kFDjZCc9CB
ImFiBuc67INzlaIR4xfRUUar3e5mMukyBq/y0MyZ8SAuq1/2FkTcxq47WX7U/N6tnf+t3gJI3q8M
PtS4Oxr3FVCpVEqp1AHd4DDTXjcdSgKUv2Pf/OR6EwJTeut94cT5awlv89/oyVchxMxOy9NgaLr8
85Q61GAoevfEEQaHFHbb3VdAIZ5ldZkGl9X1slqpr1Y3lG+9Axhjg66KFWVJxrTfjaUE057Mr2qj
Wh/nbPBQIoTukeKk+uMvDoqVwy6UFU8OhcmIhzoZyem6OiruZF6Grmtk75eXdJn0hjz/ONraV7jp
mrOYwmRcZJYbdy9Dnc307fKseQ2mabDJBm2e70xYb+Gihftn6SnFwLlKqSV3AYXbizI6heLlYvud
32K7zC5+o+lkn7qe4txc6yHqdLZNUVrGJgON/FTquv+UQXQKa3X4ICYYjJnVp2jeDWNIXfPitzrD
33CJIqapCJWnS7xx5nDKqsIHiQnRUfnIGUbuVPtkyrczLJSbRg2HndkN8UlfGulJo3R5fILe8NUm
Q5kQ2zr8v13W2Owmqrer/eM1fnfJ9Ro+Z0xu1sIJzD0xKrLqnqRSsJkHLXIPdhV9DbUe3PLkU4Nb
zn55P6EBskl1ykvIzlf93qISYavCWvOkU8W9USrP+FIBRCDVQepbhpRzjjBg++1ZhtClmxPkjzeL
Yqd+XaTbUDR2uyV1OHg8I+Mno5vS09DFFQcYZVrf1YANrEwv34lotD+VIfTuvn4Q3peI3PGp1aGc
FN4Xcck4A+ffqno3aP6P1OI4PV2IrOKlkZ40AP67E5nJDd9meGWXSbEhEhwgPfrqVg7UVYEv+xlk
XaZwpH7yVfMyuV6GNMdn7mj8K+fheNYKbTyr0xjetVHT7cQmzErxOCG0I2NoOXiojcgsVvCB/WGw
1bmrkVR6p+ezcph9SCisOY+fS5Pt3Ry3+tc+615Iovj/8ap5n6Ze9z1xoQSvmvZ1UUE2+8Fy3Bh1
MwOKdH/eRT2UlBxrQa8DO2P+4gfa+7rKlGMIufiLNI0eFvek+X76idHFD1ZM5Sh5dDFB3/PqJ0Pq
5h2URxIYWZZ4l2tILAhxUWQnU8bZv3aQ5Kg0mg11EMBSiFZI9TkbMfpqsed01H6kkDCiQCeHVjJo
naPaQvJwsQ3Qs++bCLm8K2PD4R2kJ2lyuDK+BVsvahv6X7y7j7vIb74o6HO9sBUfL02nlvdODYR9
tXe+lW0DSKpgpsEt8/vppRl89bgsp8ww9wFSEWRZir5acA4tRr1jGtvZKqKdGw7vYOmz/1KV7g+n
jsNPKTi9A6d92UM7qN47R28ntsWJ/VeGJPCg5Qnl3NTohRHkCxATW2erITmowwP1PQSkKK52stA8
pd3wUoR+fmwMiKDr0Zs/L5cTj3YYL5fLl8tRt/V6uSqtri4Ho/Mvlwtz9OJKBXGyDQLtj7mb/Ed+
7MsPSg3ANkliBU7an/9izhiA+LUQ4UBfGDV0U5nth0zNL8vWf0bPN7epb/pn+QfkYZeQBaV4I9hZ
KH92nPm5hpHvtRFlG0lIQ5NKVl660uRLllp6vIgAdklz/9r9YpRAhZu/kKLPJhv9QheqCBt5deot
AddlTVM9xEPPl+YFM4ysMRiMmkS4Dz9hPz8lPkin2A6bnd+QrIiRcX/ILssXd9Vz3qtoPKlB+Gdo
9cN3OO2/J7U/fB/pwKs9fF+mgjy8dNTcL971A8Ux4xDniKLWzecYQgp06criRbWGjt/VMT2VcK2e
dFDZh74PrJd0tCMKW+Pgi+mAi9fiIv/Rc1KjjK0TwMXu7Cy1G/5SVdQmVPCinxGaqrYR1BKXmHVn
p6fJz15jJgYnmhJThS/4AJMrZLNm1Kt/zm0BlrKb9Y0wq7SqDgG4jxDfooNbqUP5zPsw6LGfrCsj
R0hoNXCgIB4ygay8R2aWF4LV9q+BwJbk+yymZjv03Jfa1DmqXljS5oSibZDM/nmdiIAm/zEVSXLX
Gdr1BED06Q91mZAVqqYbZzCB/LVa+fxSBCoYnF97cWD3O57sYM+RyrmdXVfILEcp0wt562RTKdGA
pKFtHJLO3coOJm0i/b3WOVvZ/Mho/mW0zK2eb+vqlGS4m3I3maav8GLV7ziTb96NKvzw7B+GpcRE
zL5aLfLxtxZWdYuPOPbLql/i+CMoZzOAQqe223tbUc1PqVs+qZEa/jlVVDRyzJCB7pnrM+f0NjDs
KPrT1JWdl0zxV11X4gMWjv1zx/iErt+TOMhKJwD+xrG3tQNBz5Yr18s7zUc71E37Dj4db3LOtlnA
BKp6/skCGl4vptUOivnVY+BjohMYlztZIBOGa7ecQBWqfzJY6yDetYEXcb7noRK8dFMWvlAIXB3U
iWcCNE7hxSazbM9/mE7aP4ibmLwe8JI9ORxMjOGLmKSxnCrcWqU27iSG2GRVrHEiW8L7tsZer3cT
JG+UH+yzO/hQ+BwSQ1muN5NTZiuY7RCzUbfyPcnXyFeExDxHzTKqg2/yDctX+PNrDjnLfp13kq/y
O7H+Gvz8in+J+N8xbn55fhtHQvwSudPsqyvfxPjtL6A5aOUutRKLlECETvzSeL2/MxRu76uJvx9Q
oVk1P4xvbvAPKXdTDMpe/AK79V8SFbVO6linu6u1oVsdsz78azWV1Co81Xp9BwMa4ECZeLsq6sTe
5YOsV5Xg4rZeNZ5jC3YTn6qJSS//ABz2X1cNk+Tqqh2JqacI9vPLB4GfHaKbWdm5VrdALOSTvP2c
l+g61EGXn/Eyvvn55GNF7VwdlyutH/zt51t/5F9/RhmZXvaD82bt5HV7hDIdqNq6/sMUL5jWMiwP
Ptn9DxCuwHg9uR+VMqKGwpmtP3MYXR6zRae2Ivd5zz+5jgz0MkugNHCc97JyDRSGxB3m+hJIRn4D
tR5c6n/IU3ZAaeVQqsZneSZznlgkW+lePbizKUseQ+gHDmapcd7AU15cxG6hdnGaWlBDufmpihwA
ZPy6tcjQP2TdpG2HZThRjbUJGqU/v7lJyqRRavUBAgINMefk3hkzvfozsIqjOcKKunWhQny0lyah
5szS0+LkUHJXbVOvcB5J7KGgpjmmdTfyHWzVVLEfzXTqPdLiMHvPT2WfoU9be9swLNJHUAxISvjg
5jbDCF9d1lAkBEs+Y9NGj2ljc2YBXJqdUBbCzXsxIuegntPhg8Qyh2J+jEHmeEBeN7a90GUGOgXn
Mk7GrHmHXFD9Ls2gUEscBAFlKA119hzXqd4MYBketUw19kFf3LXKe3jb+ukzzMu8N1CfdldZYKuk
Mh6pLcQWjfhTHAXes4HEmJUqxhdy3dT/eFR+ThqHvTeL3ArI67IIEmzveeDpzLcDADzZsI8vn93Y
nT5kHDnKFxCUUXEfNOiMyNemLHy/LnWbFzfeVI6S6Vq+HXWiYnqcuyV31n6vKVU+mzBmnbWhWDRG
l7EeSmbtdbasBu/h8tD1UGp8UDS/eBjqQD9ola28r2LYHnqu+KNIvxSJX/yljQpIMbahkJ7+dNWr
DGrzxdWdVTSOvJrEyOujfGoi/xS6VHFSvGUBblL1T1aglic4/BlaSLfLbEOx40a02yu/Kk/dMpy9
4HX2H9dW49Rv/DjolQ+D5VuPqUo5Zlbn/UsBrvJQclD34CmDfW57wPmB03afkGrKN3OtWD8M42/J
Gk29+SGkguKrrE5zt7td3cH5imZX3nwIM6T4GkttD74bRLve7PVP67Be5HZlOGcLRfEixrvONr8O
11lxlrV2/bEZmxzUcpKf1cqPHpU8h1HXqcMvmWl/iMfe/qFG/WNeUN5TmRWbF7PLz6WnRo8umg6U
ovmBuCLX+0VDGIoN+xx9UP3E2wTLu3PfVwcKPc2/YxAfURO136eaM1BvsNT3blGr+yZlZ1JAKYNu
jNbsR1e5Xl7k6Jgmg/l3Xdr3oATa75rhfKhTmBT9BE4HOG4Vc2/HWXuwx9Jm96zkj1SHk8j064E9
OX+aA4VVGnR+33/nAXTAUVRIj4cK8Blk/sOYTt9qqx5QuaYSn2RB+qI5OVjaXzwA/bvcJfgG+mOi
T19as3cWPL7pXyQmRGxChnneUimp8su6jSvqFIPQs5eDyaW99MVN19A/LzI2CIU/vLQmFTIW59Cf
SqV7GafCfZaXzmVORvJ62gTt1WiZQ/rTeZa5/15XdUm103W0QdotfA+86gVNuJO/Ahes88HV4f+X
v4J1uM7ay+w6FOc47IDaXrKWbTDN1HnGxqfYRdDAyOLgIEMXbT/QflVA+Quz63CdFefG51RdZv9X
a6k+RhdX/ibRygzuEe+pH9PSqznkVlxtL2NpqJPeZ45jP0ApwokKuon1o0zUVsdBrB189kN72mWk
Du9hO+AZ1ZkPiEGYHwzHSZ4tj+oOsaPrPO8yNcVtSfovbn2emx+KfEyeEQ65dpvLtr4f5Yn3i9sl
2rI8DtTXi8bopjcolyCJWLsUfXjzIVQqtrBJnOcL5ot80qIycDHC4aah+/0ipi5Txpe2BJGdLssK
Xhl41PRKdq9BBrmRaZtz2A0UIPYhBvmwo35bP4ZKYr64MxzIwvfXgXtW+FP7+jsP9U8q0SokI5Xm
vemb7bme6qdyrNv3YiIHNu1KZ0o4A7DU9M5F/5cXR+MfF8QVtRJUtW8ApE17d0lJx2VqHAcHEnKI
ubOPrh6bKBX+CJeBWNKh+RNIq88zF1M9WRHQ2W7ay1BWK23GXzOkMh9LtZfVKcikcxsmL+DJnDPb
CXY1zlB+hUSvu7+yWcsmB1Kn4L7Usr/CZVcjJl12MDJ+W3axDeDQ96WhABWEDmbf+bw6i/ZA5bLj
JlvwUI219UFMQab+NSpDD2GYYX248S/D6uIvk3pSLfX01jHOrIxqNC+3wbVwbiSNF8NLXPTNUUYX
F6j4X2fVpZdYNcVB6xLpFea8GeeMdVDN/guBB4e0FJtfkRtwVgptElk9YDHwptkyf1WMHtVelKrA
JyFJAZJk54CLNhF0BcuppAZiWD1y4w6PrZqrlwaxuNfeamvImx0pl7ieENvqIrNi831roLwX8eZp
BshUGJSWgMXjcSu8mBeyzEsXRsowz/x9VLVoL43JfMzhM6EubOmKUZpgmYaHHbC4dC9GG/krTqD2
Ve9HvJ0vJwBhXBcbGRsK6O2N4/RIEKiKs4Vxe5ONxeeZN617E+TB2MOWn6nqgwv+flvE2nOgF9+R
KioOfjsdx2xwP8xz/QwKgX0xxVCPcJ7vOFY1obmY5p3VZVvPj7ptZNufy75zER3uNTKTfrlJEWTd
B3V5jGxNpY6ICiItmQ5hXyLBo5KWq4YZYqoQfl221kazdRBNOvSQiG+NNEc+b4So+nMIC95yc3ue
verBUzV+iLL+YQY64h3e9MVFIg/Kx+KvNC6/Nqio3c0mh5lt3L00YbbjJvJMBu/zmFLZj/rplurd
jctBUQsjQpzzOg7ck1PdZ2SftGLkKICynCQc3wOUezeP9sJdCQ94oIzQoSYIWKOanpKvrpUu3SK+
+USNDKQuNmXvdUhazEf/+g4Ce2+rgSwagIEHSqvcQchNeV1jbAqjRW4lc+vt7D4MjfGgos4ODOQu
+m5zDnKHD9Bv1HDVznjQvTrYJdAK8C4IQNBPy8dBtT/aSZBuB7sGuQSVxzbwatKX0Xd/jhB6LsZo
byGTSLXAmWP7vV70qNyCtT4GuwCSmDtgCrsMZpNNDZJ/47M32oSgsjZgiZWE0tSyziDAb8EWVsrf
1LJrx1Cn1jmg3qqFz2urksoaQGNahfUhsqhup1w+QQfQeEHh8S+7V1EbhwAraO3PlqH8GVI1xPvb
F8q80GOujb8SIzoCPAZtqFGT6MThVh2i/1AQj/RbijBa6kA+os3gqlL7nZPFIRq9/r6rxjMa9Ql5
xzTZI/tOiXYSv+j2jM6T8gcgxWibTNb7quN5BJ74A49c5bGmqgU45rsZ0c33fueC1VoS2dwJzlrV
gJ9TKfALwievaRFYJE3ejMBiO1gV0SWx7lE0/ayXgGSbsEbhgDrXUCnfuR1MXwWENYc4duK7QFOD
XWuUnwuIC+6rAY3AAvJVik9DC9Ea/12gQrAE9fywMZBtPRrdj1b9blpVW20y5WECtnaoWvW+b51H
DbadQw8b1UnVOkQP7lHJse/Vqi55N43/4PDsvvZmk8YpISMAeVpPPe/vtuHu6hn2Bs4XekrPe5Tq
DchNE7M+wreN6IphTfz6Z9nOKcz4EDYRWIySMk2of7lB9V26y0uAkOrwYMZxuPdmqJVVPQ834XPF
KfRBBTK3nSsKd/OwfMithgRiHx/MOnUPAzQjw8I93/NCcw6bO1gbnxUf6Fenj9x4Qs75WpWsWxsh
nlwhpe3rcfdupHAugDby2M5Jse2HnNIfY/SefGhiNWDnVtiOR+CTlOGM2rE05mPtBy0Usegb5i76
lbwL9mfoH2ALA2Qe+AY5RNI8asqezkicP1T4GVEo1T4pQDW3VZIG4ONAxhqIfFvgRh/0iLOeXjuF
sw7z7ifPTo19ZcEsmQZkhVobUvbKgoF9Hqc7srrJA0fKX7WaSj41jt872Rl9KJWXSit+KGr4Y3xr
+t6bqAXk48hf+bzVolpDdlaFmgFR7rPDHtECz1iZhQbwFeW4tu6BPOiovrg+d1Sv1yAaCqeT1w5w
HEyVpnLNuLl3M++RxyKfN+L3wxlPfuqEj1nQRY/SU9qY4iwZK709HD1KmO08/2YZ4/R35z66WcKP
0MXjfvYoZ0CSzfsWWzWVCsBbn+Is6N9lkfOnvtg9C51ZhyzByVOocIDq8GCFjfcthYCA5TpFpYsb
3GxWObXf0H217ikZtXcS1bOaI8Lv1kfHLqxTF6eU7y+rKzbuG1tLQOa7dfEcL9W/MqEbU3XnqGFw
Rs4XlvLEeKc2rn3vIP2y6SurPpZjTCWmdKWZlLA5rsPb6d/5iO3K8SaElt0HBZWd7eAjxD6XurZF
QGLczn3Ss7GhaQyrezajjDqzcYLASoldcFGLERaX/M4o62p/Meq9xUM7sR55kHGTnQf1rHUQbRhW
+XEK4ukZBHf82aCQMPbQTVSXUUMdf8W/2gerq+PPd2IDgWh+GCIo7xabq1UVxDfsLQMve04za4E8
RtEfoYmgHGmg8QxVbbLnJvsdbqf2gNbaGZUSPZ4PiHSBFFia3jNgyFrHrTNufrRzWZ/CzlEepaGm
X3n0NDvftTl/Kx6b21PQWeZJeqkRcSj6JRiD+crgw20OJcPiKg7OmDCWVbrRvpCxR/Cn4NisTV2g
I2HbPi5Fg+2mirtvMZLS1IDmhr43jNjeAN7d8ppg3JFMcE6FE5NLp1Dv0vOzfudVSspdqmw5R1ea
S6Mvwxubl0/tqco2dcM/AnzWJ9PPkhPSW6iYujD4AKsBCJL02UkaP6anRzk1DFZJ6md0jtIUk/3a
q9560dArfL6YY0e1m47S+CUb8I3mptNR79XuiNR5BtcbVMBdcWrngCQPemquWrcPl4liNIqTX3Fj
hD6DLlAE6qxcLSBXwL8aNUTRv5Ey3b4Fg0GETIrfLUhaPcvSb5jiVLWLFE/vg10ZKJRShyShuRQn
cYZyR70srygKt/Kpau4LAyA8PCc2FIPbCua0baZpBnnMDa+RjxzJX6EvXy4v4tdidTowyF9f0G3H
8MBOOi6sz7AtujdMV4XRa8NYugBjm+njPIFIaKbBflwbo7TtxxhZhytb0+h3MZUyx9VNeuJ7ZXMj
Mgf/FPPKT674/xnTgXQd6okllHzaFNmeCnnW/9fPSCYPaVI9eFEy+DUmp4oO0SInis598YJQ5VYz
g+iDmHj3Sbfqm4cfDn/YsGxO/kc0QxWI2fhNq4C8LJS1r73wN7bFj9Lm5jHpivjOGhNK8d1h1k7S
QMU1P5C13l6ZTFc7FdGEKJsYr5ZcddGzu1qoLWvawLFJaPQB8CZFGZ1T5FBgNqgTm7NpkWpxIhNx
Vt2kGq5h/yBGiuZMNFYDpI6Qb96vPusS6UVsLfpN/Pfcd+P/EOnqkrLgJopcTWy/u6RcXGaTildS
qCgg88rmhaarfG3CsqiPNoQbyNpc28WthvmJN87FWcZmpDEWzzWMpQd/ULKj7nWZXUPnIwxIV3HX
JZe4DXXfcA8V2uUKsvAqxu3y9WNIryIdf2wtBEDePp70pLn5iGK7Cr0u8XTn20xJ2X798S/XXcNE
BlwtXpxrG0Ov7ce1sYf6sFBePawm6QWcHV65Tbq9FKArZI9+XX/jJ2v/1zFvgqxDZZyo4v7/iDco
4euPsQZ9+4xGMX78n++xpvErdtxRbQciaTIg2kInCI/pDXa8TqrZgPgxg3RJ5/msLzcBpwB80pdP
0gOaWz6ZKZjDYaTS71c74lzl09hYxoldEuRcrBR/sUtvTNXsFBvd4cYuvmPgaUf0PVAAIo4WOLG2
kW5X1+nRsLPzTcjWMOa7EamJrdxMx7T273LVR5N0eRKIrShdvoJ1nC6Ph+3VHfiqexPkaua6i7ot
O8L/VHoffoibTDtQKlw+pEo6vcDOCC+cuuTh568OiFhKl7jBrK6WAQWXuFJMVFLvnkNbo+gDSTUo
QfJ9zPvXSxNZR6NqtEcZVXphvnDHbu7gknYvHgY7vKXAHflIm8dgpbYk8BR97M5Glh8uy8S2hKLU
9TWUTKyhKKsKlE1rwVeEzE96592Pjt6f4FfrTzzJ1Xzf6e3rWGYaNOf8u9UpiIPm1B1tWGwghagU
kJfXfXVu54fXbH01qtm+qerm2aeOVbeMpwFIEgAe+x5wnPHk5c7I2/LigCmkjPRJBtJYoS7rVrNY
foYT8yWAsXgG8yXm6vTTvAZQdfjnNnl9danYUcrHANaXRxRPVwgD5IzFi+J8vLF0/ccVCmG7kfgI
REFwDGL5GYftqPUAbARmxFfHC6biZ+irUcjJ+EKhd9e+XvaCgfi5Tj6EO6NrXZLigktkqk9mydu5
9MJlKL11Yhic+jSV1jlzbdIRbwvEfjNcI8nEGm6dkGUy7G0bPpXKLjdzaZvpfl0C2mgpmnaVrtys
KwutZfw6B5dJ6PtkEt4+e9uUPzxN8WAvCIs9AqHNBqK8BWG/AFv10U9J/oVFwQYBHrYbPdhUcbLX
6czhqS9rVp9LCIlmLSHikfrr1efqOrJGfIoljh2C5T2snh1/J5fV4igTMLxB3lzoKryaMcw4ppFS
Qmo04UnG5dKTYcP+dmGOtAHIe5oLRCmZ77K0c9lrZCb7MS/mQMuFPW7Woyk8LdOjnfycnqzyddoo
4Ew4Uf17WZ2a1EJvQqd1zvHSrHFU6oIvjhJHZnWVj9fBO7/ccqxZIQNYTnFBVa2N+ltjwa5eIisL
ARJVOL3ScQilUCC9n5aiHZmHEdfdJlKGI/NpQZm/o8cPJvwbxdYYYnNTKNTdXsY+yt6P7tJIT5rV
BzjeUVlk+kIYAA+hi9Rt3FnOi07OlUy0915Mlgd/ZdlVLsq3eMiEH2zjYYSGwTbd92NmNsjBJuqS
vn5dZLTJroYC51nWlKPrHgy2XneKYsHk1hvRc6dUxvlyTd+bHpRM0SDj4wK1Scos5QjFrCv7PGhO
deRx+SAjD06vs5YH9nkdtjNvwVNYjjuZCJXCuHOUEaxNkpanDPqNk13U7OJkXEducVLrx6kjWS8D
MV95yAqZSfk2y410V+MaZUws3sSRsoQ7evRfxG+NuK5YbauLKZ9oHUuvXD7bapvcAH7j/p3RFNoT
il3DJ2rcfmRzop9l5MJYh7g6IqIyJI83koXp7dPFNylcMseTfww64982qqI+fdkmLhpDvKp4Hqw9
VLi5tumwUb3hwB9GN/T6sFKOvWer+8tzvm2rb3UQzIfrB/a62wqhwTvkmv8FdsIC3frlLeFmIey7
C1/1sjeTacePmz2FHShuLzrS8UxSH7G57A62C/0UVA47GpmR8aUHSOPVeJmXKWhn0q3p+tmdOK1r
Lj6em+oUiPfqyczKjjNP1SPNrPuAbyIFmopM3U7m7O5aq/LfyUSTkPJawLtHGcpE4UNwobbus6zq
k5Ai5zE7yZyYJHhDsQDP/Z+BJDjVoi6kM1xQJnrUwTZhPWXHKOvLl7r4y3ZT/1QX/WuDwpZ/Wm1u
36nbvOb2cTMhQ1m2Ot/YtAVYEHnVJxcSpzBU+qd8qn1tkxZV/xT4tntXLkrXJFQ7C3JAjL6qfkTd
tHqIOHbRQCCp/ZNbt8M5TD5cmcTuB4YDAQGEsBJa1svEsKzyYv01vNhk9hLh7RoywclzAWOeTuZ+
EVit+jg+tREnB8uoXTLb0lubfCg+pqqv3K+m1Y39NqyYIzWCv1v/FnxdcBNkCV6o+mtw9Hv/jcDf
uRGTUZfSUZsiVxX2G45DrZvCMRS/stmrK9J+yTCU4TvFcgaORqz+kePD4bFZGm8g+7u5jFWnPw3j
VxncuP3OFoZJQ71U025tfQiWAnkiX+L1djNQSc4476celr+vMljNa7wbmxL8DLq6SO8y0Q8mBNmg
FDllWTaBl82ZYhWPhZWhKSh7NZkZgoz8zKXbZzVEfgjLyPB2+rKoSPJHxe5+xpBN281+bVjiQMNc
kPP8ZWd6M0S59F9477VblnW+S7QY0Js3HA2FFeO2CLCHLa7wp2E6RcsbWRp0+lEr0AiJwmORpfox
QXbmKOa1iRcvGcJsXxl30r3x7poZzmVZrZkQCV9Cl0HKM0FcL901aCMLZHw1dVm7fgh1OlNZElyu
frVE1q1ut1e49Vzdrz6cLHeSqSDlm6W7glfXAq7IOTt1c8XG1IVuksIm5xwMzniAibXy4L9d5tPG
ipX7ZQrKROjKxdNTu3e203zMl0LPdGlCvcqbbWRQDDGhXHMow0mFy3yZWo0yNKNYb44gAzlFWzwH
BJdh6oFabWuOUXunekl1CmK35CXaMArybdIXs662zg5aRSouYGdbzlfxbYNOCI5/GfeLUabZMDBz
8b/0S3i80CXQ+ADLenPW900IfY9eQVaKKHI3HmbS7ffT1H+G+LDlH6RXmrMVH/0hLfNT0QBKAT/0
cJnsptKG67xN9rAYRE/80VlAYCEjg3iZgOZiBJ5qa1v0Luz7tmg/i6M0U9vVKqlBTeKLSRZwoyDK
ciXFbl7+JdshEkbXrxCOCuCDynuK+FVeJkTv4gryMTVZX2gJxSiUx9oHKV6UZq1MlKGURUoFY+zl
CpSVxl9iF5NMBr7bcmzyT7WW4vOP4X3oqhAR5VZ1KdRM8k7Z9aONeudP0/qpajX906pDH2WRjpLy
iI1yO+r+Q2p17yqHV2eorphIg6bkTWwBUolxihbSJHt4FwxV7B6SRZLJMTuOfhbvPuMpyS8sPkuc
ObJ+hpaJNZhcT5ohTYBZZBMABKqU4vedGYXkAZdX3dQvi5PL7eXBGupdFeS8oopNGnG5eK9j6d2G
kNfXksPOEuJaO3goOFVbl9yGAGbkw0C54NQ0292Ppjd9HGYoWB0t50h4sXPKnu1g2EZ1bAHH/eo2
hKh/j11+LJ1ZeQCqlltnnk1PVGQhLC7D3lRgwFZ6daP4I1Rn8Ad/I//y1IdJ96GPde8Mn661EXs4
VWhYa4N/0sEZfAZZAFXTgBggqKiDLEemvPoWupyJL8uRoaCAiL8ZOIuww9+N3muvfIshlNMddo43
EHUBq4tNEOsyXG1DYFxWKfD2v5aqiZ85k6QfqHFI4q7agkCj7jGC7gGMgb3rcj/19mKUBq4R46H1
G2Df+K1Nvbwdr0Pp6VOy0IVzxrtO5JJ7SwYH/ueRwpwGflkbYLsSni5dOLpCqLkY64sugPTWJk+A
iDkx9VY4SOPp8a8BxNov81kZFAVAgrfY0k1WK1Vz6HaonL9pcbpTpvl6Qyr7U9egWBikDzO1prqb
BN21ncPur9hCia1xuv5zjQxRiX718Vpe7hfabO2yx/1HR9n8miAjzR4Zed+GyM13nKOJWsdnMOn/
mbSieUIDfPysBMohVQAmToEZfdaGO+AQ4+c5d+Z3YZByookPLFja2UjgDJRJy+kKBDHIyspsPdnN
AdWlbidDtOLDnRda7kGGYO7RxnAQQpZhljg3F/emuLtcnHu3+MjFEx6FcrXWgSNeLq7pfY2CsdXv
EjXIzh77pQw6BUjJ5qXmdkLDfqJq4mKUatwUzXbxk5E4S098nQEoJeVjFAG/xZPZRAqD13jr4rd4
yLp/LBVTOYDFd07Oop6c922Cxm/N61ddBX/HDWrrD+t0qSA0tVfr9DmzNe/gDHY+/ikL35b0SeaF
2wKRt+3rOZRfl7BjUiYgBQLSRConycUcb1c7OCcEZOpiGM8yGxoRVUlvdQX2WwCZzVgrkVZ7Es4Q
qgfWcP7m5gGSh6//4wRYhvnr/3/Owk5s/MeYteRY3MdNET665gih39KbO8Q9t/4yToq5ibd5SpWN
XkT2ndGkKedkyxRihGp7BtLjn7SHKjOxXxZKDGMsDCig3xZejIn9NHsL+LhBlstBlwMNGXrSqPBx
7seF1/pm4sY58+OHfoC/1ke19mr96qZ2VbQve8AIa/TfxVwiUeZLpLcPceP2v/lM9lukNUg3uMWd
G4PXkRSgSckrLGM/4PckV7lmBaV3aXRSeCagtiWPeWVeavjzpflvr0tCUuzrqgZ+P4iomydzVKKj
UnXDOzeFT1Bk5nlYPZCudb/UnCXubzz4sM0HFybHQ7Hwd6ZdR6X8MANRK9UBpvbYoRDZ8qH5l6nO
7P0curUg4A3vp78Mb6fJjbCImiPleFkk/hDfE3psTQDg4Zjy8sb8xXjVlVgXa5PG/6LBe0OB5KiO
ZfGfbVIrBprhv0RvS5dkQ5RMwWNcxxwrLKzEcZVxrBKYrz1HK8FiilGmpakWx3W4LvEsSDVqakN3
BvuOfLPGEe+b4T/Gur3ouq4ak5/kKUrigwp0XU5D7/4PY9+1ZDeObPtFjCBAguY+bu93GalK0gtC
pe4GCXpvvv4sJtVidY2m574ggMwEuC0JpFkLdSwh6q3A6SqaP1Iw352piaaEEeqBdgT5laWD732V
TNJFRfpZM1uRwI6/V6itPtGgG9OragPk4qyBm+Rs2wi+dUMBW1jiIABU1yksLkcA1dHYcaKfQsDz
FbtOqAQFY3/LyDqfplCPGtLSXJOtWq/NLov9hyWXodfA+U+vAtl54DdKGzh3/33rD+rDD8kkyGG1
kAmMLBMHOd/849a/DysTWM9waUm/A/sPko/gRJnv59Mdm3pZVCVrN8tRytR7f9eDzbfwYlKB2CXd
Lvfrdzf3sQC8DM1cngezmsy1TIE+o9t0S9eZV/cDlwM5NwLMu+nuNHLmXkfk0+1RsJEd8k4GL1yq
K9VLNzIE8Ax4FW6AJR+vJZgS5nrpaWZsqe8FirZ21RTIQ5Ln1svd+NhXwAsBVVGL2Cwa6i0yh6J3
y/iDTT0FAqelDPgF/8dSH6b+10v2otsCj0ejiD8Z9iCC8y7UmImjSuR3IRBnW+2fFuv0nv/SgucU
HI/wyHfbVgAkhaaAkNu70Iyfk8EtgfrNP0lEyswGoQVSL6ZiyfIRB99X4Lyn55oqjKdhkPnpWc6h
t7+Hi5aMwVCClNZI/Y/Kg//0tTnCQV0sMq+YcPANfXBkxz7jMXhjwciTIcm2HeNwn8ZpuGaA8Xqg
RsLDD6z96qhZAEoyy8HmiOyaFPw3wB7CuOgGee6A0wnQLBRawXfgg0DOivPq7gEG/4KSFtCRyJ+i
LupCfKoiOLiRC26dbPgGaAa5DjyhL2YThM+ea39OCz5848r90VfxxbC8EdnrvQpQ/6qNlYykd/Km
hno6Y96JmtmQuv8/Nm6Q+vPEZR1aFoWN0wV/XYZWHNs42AzT9Wn44frLWh8uT8N5QbLxBWgO//2e
AkLV/7inoErB49y3EHFAitqH5InAFb0yU2Wd08r9IwPqsI5CeevMtnnOhC53GXbsG6vVzXMdht0j
R/IkKalpNcgXbDO2DiV28s8ZT5AwpUE+sZjYPibZvbiSCBiA+AqdANxf04SqY/aTW4OLApejJmtq
sXYjhvTrSQZiYHbhwfBVpzWo1Spdf40Mj1/GCjDHme3i9NT60Vl1SYyniBmdlyH1qGlY3qLCDln2
H+yCQJs/V1is22nBZUhTliH1lmUS1cPNigqHnxf4YEhr6doG9wJHBRLqYAfmmYBgRkEInwpfWRiy
eWj+c0jaxfh/zEXK/IOuugPoAIor07W3ZVHGwWKEIclGz9NgRwNZx8Xvn0hETWpm5WyBtHtkgPse
CNIKC7n7XqNH8+SVCN84TcRXiyVNrOHYwNn554Lz8qHRtoCA9v9yOTDRxNQ0LKr3LM9TsGN56W1R
UK+atE2MPQ1pgcMUsBVpmFPW8EMC5KVRfXb7MPnDqqRd7Gjusuqi+HDNRbEsQCtX0ysi40Ux9/75
bmgBO0TxO+o6y5VmYTDD7+ncKi6IQxSghetWhKhHzTyu7LoAsO6ZRBo5MU2Hol0BZGTAcX3sZVOm
GspL06/UI7uq/lKYQG8AapP9qeVgjbF85Z1pmIoy3wBXyt+nprA/hXUY7w0XsG6kNfLMB8S1YPg6
oR38tL8bnbiSkhpQGYS1alHFB73tMiC2eOpOKt8DIJTw2vZEw7hNATtsusaMyPqj/3/qz+w3ObP+
x5RZFxEc23cdPF8ACQIkZNyx3jk4mU4CjVzq/PKzzlf27O5H6T4gaK9wmAhECeBLjBzAsH68n2VJ
J3F2XTSort6/gwMjeLBFO61IIlH2V2nnzhEca0ivsZLB2gSJ22xQLI7qJ92+AgAmT3bIjZ6+nqSa
/hV3UMD2/hq5U9XZs2qka089N61hQmNzyuHmVQt+QtmdKJb4IYIYUClyCfpR2bB3Ucky6sdwQzP6
JC/b3d8moa2BGuclOT92g7MNYiRbrIQzTqyzADLP/HasQGmUiGtfyE1uDdU5qGxQiY7IHdhnYNRa
2azDuaZWqO2SRZTvGxy/wTcIrtqrFeAejV1McfYrUAXR4tLHYnN37NrnNFQPuOHVKNEuUJ0z+d9L
bRVn6i0NySxy/1eTJ78gJz7pjXAKDSymTPJ6C6wJHL2Q7fM/Hm3mx7Rw10WYXYBoGh1hWrSHefdD
aoHDURug1rwMA2h7AAqpDzXSRreujqtXQDrb685t6lPUDUAeA1Kh28rhcQSf7ae6AzDXJNaFaC5V
lDg4cWJSzDjboYakA6ootMyT2MNgY4xEOAwthUpcLeWzjkz30e/hQyErnZsngOya69nKyOptHXQ1
iAAz5CcMKSrMUgDHyUxufRk5axr2k4x6iYuawbaI39kyFr63Tdz+c55X6phrH9ykifaD7xM/jc3A
Meub5tVGJtJd8666U++XnEQqdDuxKkvUKPyyBREF/gvw44BE02vPMyDIgIrJOQVpZO0JYHLdUQ0F
q05zThFkwH3uj4u/AKwFIQDduvyrlJpfoukGmTLU8XSDuaWA0iyaIk00XGRgGelOGnAYyI/GAcL1
7ZUDZxroA5HSkzpGALoSkCiY0/Bjxg8JpQfIVGEl7S5f0oKqHWrI+s/Y0wDmAxSqHBWONOob/W5U
d7Z7E2M96wB/8FOXAkLsn5Y0QqiVfa5veGJudIl63L0Gb9sFsdVN7TqKgVm3QHF5hWLowN815CUE
PG1wstP+m5pQAick1wfqZSMH1WlshEdNnkOyg4v3WzXCBfgTdMOQVg8cPIAUV51pHxtR7ww3Hq1X
sGPNQ0bgxYU0AiAErq3p289BYrSqNch4W2a0wfbduHaxwZ5sFsPO0/YOv/OfMuy13ZvW29aX7mFk
/VnZSDoEIyWvQd0xCvCkl8ANTio8WVgNctINVcO861pB4YJppgbz1jTJgSNuC3Bp5JlO1Sei0R4q
CNFQ77/K6iaWGzOUxcpMVIdtwzQZ+ZfeaR4LFAj/+12E8X/C0cIt4wnAUrpMMGQYM599OOmMCvUw
oGezL3GCyALFVQsKwVL0FaG65LwEY6n3LkJLY5pDvXfqoQ9/VJ3SO5IhAg70rrTIVsnkMCmA63QY
KwAUTCM9+UiotzQFeU/mdpFSUQ6Z9+RjmfUOCoVAbeDcIni8n0GBzNe+bFKQ7/jiuc76/jTKoV8F
NUPB7sSoaeXJCAIkIMyMbpnd2NR0PNSnwWqulTdgl4Zkv/cK3XVXMlvkNHUEX/bJyQZwA+f4JxSA
P72RCS0XY9ZyhTivxwvQjUCmd8xRQb4f7dqogM/npZe5Cyf+Cbwr3oFkQ9Km8cZBgejlZxfQeeDf
BIS2bSmUVJKKmmJwxcGqG+OAssPu0kyZGtQLw08Vwyl2EQvK7VjGDaV26BwsUcwGce+v+aRYVgJj
r7NRlc03o5s+ArjSvhMOTuLGP0fT9t91QLAz6QjSo0aC1L//XLn9nz9XACEBbgRY45bAG/6QBCNZ
NmYl4DIvZh6DLQ1V5mAUMdP4wpOujZB+yINLcxJtkQLnJwUiuQnG6ZCHbfHahX18KdI+OLRKP3RS
4GyMCr4mzc1PoT/R1mTyEoixb9ZW+hUZCfmzMxHiuYP7XYG/5UqW0s8dVGb3wwGEiCbSDEJjV+Vg
8iBtmfnZOQMyx4q0re9bD1Hg70lJq6kWPKTSC59IBHiKaAXEqPJC9mYP1CkQ8Ih5gm4Y32cOqzak
jU0rQZTA1LsauQe49/rXOWeasq5/ySizekm0/iXPhKrvZPrLntcoJg1taVyaPrf2LurvV/bknqCm
m1wTIgl/KkIj8LdO1Dqn2g3Yxq8AizenSdPYmMZzojTKjtnGK9t+Oydel0XzUIoTxeDAUaZXHBwM
uy5lg75R/K1HBHwWLhG7NkeoSNjYlnbIpvxagQ7t0dahs2pdEFlSLTORRC2yJG2RpU1js/V+2pCh
h7zBd/NoLZR1g0E6rbNDUHjdjo253LbwBW2QEdNfgGjc31QIth2tdPIj7j7XSLL//jsDBRIwoC54
RxGMIxL0J1fe4rWbvXioURI7LYyXeWioekrM/68Ovlk/OwsHP1jzGkijIK0ClxhwwFfWlCAAqkPr
FicIFPPaCPcNpQWQEI7GHggZ+kp285TF2qlqDd5RgG7LrsT5Artzq821AiIBukY+ZU9Sl5oAdFIn
7nxeJO+MSWhFyMFc1M4AEuKmfdUWSKFjkYc30bHhZfT6AweZ/ZMdwGtqZhuSqnAsHyu4pwsWji9G
7wEFKguK1azMbDyQEAZdkzafeI1aVRlb0g5D0OHuWPADaS2rr1eBCHamm5tbJIWLSzU1JeMhcken
bjoAUA4RLS2BGwRMbhT7mmLUxQY8me7GUk6EukoILQDiefDUYsqQuk9V5iaHKZ2Mj0l4dGMDlTik
9HsAAwF94tO8Cs2lCxeBo//XjY9/PDaiFMBjFu59JngE2X9kjHHbAv8ubvSHLm5eWSVBx9LUAMSx
bfVouYW6Jg0yr/ski68yBcykGddP1NQu6M3eTbBs+dAB/WCeULvIEWAVeHMB6ekckLR/oxzbORuX
cm6piVIwVWdJP8wZuiblKpDlrJ4mZ3j6LaI5iZfGcxdO1Hhl2UWzisD3NH3RBwA9J9k6LA1rHQyx
tW8KK3gWrM7vk1aSti7ax8oHWbiXRgDZzdrP+By8x1GyYqv7gm+piNJB0fvTBL82lVX2VhY8h65b
bHEU/GlgG/KGO6M+9ELFaxwj5RcOlxrqhqspZ3hIX+GkX3EAPtzMoEpP2J+2Z6O33pWd+E3cnX2I
FthLEk1WC1LmLxEVhlBByq+15tvlf1sHp713V/s1iZamSy4i8pGb00ucXs+7ZX+zxm9E0yteSmX+
+YrpcrT0NHHwQS/Ra/CvBSpKLkEMzkvZpsUm6534Qo1RSAUUEkMnF9VaVrVCfvBjXrTuvo1HwLyQ
UZhE4bjzjJGfq2hHa81yON+HK3XhgI3APqq/0lK9WTnnlu3bRgTfeOLgCJsVT3VrY0/FwJFIcmOs
ulWWBshRBvPsg2+VQByYJlQaYBqZY7SXXObAIQzaB+D5hN+k4RqbXujgZICs+bWvwg3Zs85nuzwz
8Jqn6R1+5iMyibIMqDYJA10LE/mlijtUIyW6wC1CJPUqs/zgGJn8SDLSkh01bJqxTFtktUw3XFYZ
gpp/LwfcBTUYHlLcDXGr0yTZZ+A8uQAYH7sMRMRQSh/pE8Nz6YhEKOtcmGZ4AJYBcv3GztpVrt/e
g7jD4zdshsdk2qD0Vn/UQeQjFlHbZXMCQnp9ykLsMKvIsMAS6JcvmcNDPIWVUR7asn/7H1s1FIJ/
8L1jhwbfhIObFk7/Amgm//R0cTMD1a1W+QnhCnbXGUA7YzaYr0NjIifC8/5oo3wdtg3oUMq62oP5
1nhLMr9YNUEvP0vHREIOfLx3ZNGae+DwyRNuFM7ZHcCcyCXuezj/gnHdtJNXHVUBsoja+o++QCYF
aGPVynOiHUcu3Y8yR8wCUQC9H0Keb9k4HAc+yC+9GgJA1/XATbec7KriAQn9ji+/1n63Q31Q/gd+
tfGK+ZHzLEU07hHcCo9gt96EXmkfiyyRJxQF2OnKL1ApPndJSuNs0tseuC+TRDmH0erUU+OAVTYG
izQ2AOopC2M0qlGnccDZiCxA1ayeYhNuKGSSAdViGlIToxpxFUF9LDgC6WuBoI8rhuFOqxSgGwWC
or5kpGzBqrCvEh81Eb8WQAWM2gxJyneLTGvzFSky4kyX9UzWPwJGZCybIAIekhWcHQkE2V9LlE0U
78AaXm/m1+DHtbeywEd+oPdDhlJO8HBFcaPXxZGhArdBhIqY2BiBx9LY371kAF6ArF6qBjB2SL4L
9h6rxBcgks0GVmy1SNhN/DOiKPljZ6B2jWaqif9DhUHy1IE45gyiX38Dn6/9vQsAHuxn3lc3Vv2u
55ZEyEbVn7nFb2TAtJ+t02aAH8NtO7Ba8HS+VtXk95o7+eeWWeroh/BIovjJ+Fq3f9FE8KvKDTIz
9FkpI3tSHkCXcngtzUK9jol0N1Ge9de2CUvQ31bZrguF9wknN/g57KT8s0feRtM4gHIF1tG6hjf2
MbHG9NDnmTwUvd0+xDJup1sqDhmsAVuFVfwZCwOAlhVQtPKMb3nXxBdQW5lonGrLteIvwZh+ofVB
B4Wirir+XuYghTS4K++eORbHsUdKaSeq8MnqmLcK21h/idz8KcMp7zvAtJF034NkHZUWoDLu1KpP
xsfKGcpvjRiAexo34aeeAW4UJCYcELVGdVBJm5wA2NFeWsCOItoE9zZ88fA9vhXBSWmbfc/KAOWj
NdLaZTmWD6mJ+lEyCJpuQhpIj0yWYNjoxnGV1bq9N2Ud3vHHtlZxyaxvdok/fyys4kEERXrrcfZY
k6KWQNvsBi99jIHEAc4Eu1o3gPH7lob8TfZd/BSAJvNiunB60gTWlC+xW0TPCffvsmIZsk3bqlgN
njuclSsqY53qeDzHU0M9avLOaXdgAdiCJBJF4o2q3hJwa6uhRvK4RiAD8+s/leO/lSINvnAOGvDC
a9njhA+IMkizuFQAjj2ZpqkOMqmbu5/3+P0b8sHhUh4bxMMuOXJUcdxA0hI47S0OwNnUe3amJtCI
hqRhiVTdaSgmmFNDpeUm9UfveQBsVRvyZBvJuH/EP9dcj2Mivox28qKBLaqAIwkv6aoK8xdSkEkm
kZVUeI3cZWY5nBlwjs926yJ0JYqbLc5t7rAHAKR1j72hHNCtH2gwSxQv7g1om3lRd48kwj/Bvzqg
I6QRyZPYGy85Y7fQgkcOsMOoQJam9bqs04H/9pQg/We1yNy4DI8m8hdWNWeAmq+cMDiAXcbAORBH
9LL2rG0hp9+nJdWLcseJybwKvonY+yIG3OhbL98nYAkNV9VLODAAwDeF2jFVZpuMBwzZC1zf+NRk
vRyBoIhCdMOs9I2aKbRnrkSkh700wJdDQrL2hrI9SNZgnwOGFDPj1Y9UAc1G28ZfKEpZA0LIRwLQ
sJNtgVtN6uYHwOK0KCn0kxXcue5zbYfus597axu+/0caiRSYvpZpyD0NezebfOZ+B2p42NKswH2r
gOYF5nJIkJfQrAcwfR9IV/jADwHg2toJveiUxGDEzJt8+IajwiGrufjM4SSb8oeibcjM7sFn7A1B
qHHlKKc/SeD5f4rMNtvXddRuaBgkCIODZgrwTVAGjQo/2XF9SeoyuZMIRVjFBl9XsyclDozFieMz
Xc2reUn17ANAeJpNjdHj76X5WACVCIulKkcooZqIeicTY3DVTWf5s6GBbYgDXXpAVUL0QEps5/x1
pLsQLHGwdcZmPEY+yG9mLSi4n3Cqmy9Moh7Zn8hrl1eWBMUDfhX1usET+dXqC8BKO6X5BoiS89gb
4GMr4lPt20GIyJexBU+7vZKeH+29qMwmlqkJTNJOG8deB4I/Xn0wmL+JDsdDMNR/dXG+2AVFMhwj
nPieUQf8gwyYA2ppq2Q9KG5kfOLVgNKP0om/oRpzxSTIsocUmQVCPgCMzf48FK/mOOpXVpb8hswh
FHdMw5zDDx5EQ7OhYex6coPzR3kAXuMR+OIIcHAf7iejwrk3hXs6jXv2yc8t/xTWrgmYbZyTkAXn
rB1kKAF3LMKr8AEbjIhXza7gqWdX6qWIUokKBQmLqIPr8VqLl3IAABlD4bG/ypRTPijUDGejzS6J
Dbi1MQPFjN/U2NhPm3/qIaSUXGxtVwSm905LirjwofF8/nPKMq+D/1AHuToJ01jjNhh8KSp7WHuF
6m6u20mEQ+H7Aoyh/1YAJN4x3xor7zatDTaPMrUBqOBHV172MSClO/DN+HjGXtssASJ07NTbWWhE
yKcYxxsLm+xYoeTzaPpZc+WJZ2xlWjRPQE/s1kzb+RerUT+QG6/+DNoBlfthEqwawEF6fq3/sCs8
GlUhulfTwC/DNyz7MY1ihFe61gUmvXKOOgTzsm+L8NYDIAfQjDJ5dqsqXUu4Cb4O3jpAJkhu7MMu
YScdgDyPmkqV8RlFsu+HFtPARnR1tAaobr1uyyS8OnXQPuGc8gUByPxbn7vRRoEb4wxHWYm4Nr+S
XAalsWGJBYdEyYsXKeuJKjv/pooJWdBy/QO2GtigMSM6hpFRPwgXh5XCGS6hn9UP1HCvrralGMtN
zhIGVE3HrW8Fi9c0oQQ17dZkubezhhz0XoM7Po256k81eLy3WSrZd/Dh+lERvsEdgkwpIeQJEI/B
E2dwGKjGDd5oZtn18hGQ6rW5k0oXB/AfowIkz8dL0fbhi6/LPyIvT24+8uherNx4hFfWv5MOt4yD
ESj70UO1INiHZbaLRuAzbwm1C+y9gQCGeQ9806oPVgWq+29yCKtbzFEU5jdjsjI0SChWJKQGrDnl
duxxiw1kVd28Wv+tjgoPJfxdFW8Xa+qRYV4a+UoIVexxd6rtDWlAXn7vCtc7JiO8xLPMwr0wdGN5
WVZxWb2NS+C3Zp5yTmJKeqWGhrxykZNB48GR6c9uA6zpfdkhEfKfU5Z5xS8F+M5bYH484K9SPqo6
t1emjSqRmFyiyzilsY5rGwXsVnV4N86qFmNEVx9xr8Xev3+2LARNEQu1jiAExyHaRFCvCwM+a0uv
6J8B4LAFNeS1ArfXOvOBT+NZlQFypr8bGznL12VY1G14GKz+8wd52nMDGyM0ZOu2fXTyTbgD/ikn
5SIDB2B7qezdB/FyucW0AT5Y4zvBmURksVxukdmVdct9hGCWJX9nK2xAhRoxXP+0yDJ/MSaZLEIf
v7u2wH1SyXb1O8MsGIKNMcHk0GRqPnw6JBuMvplgxFHQ9+vT/Z2xG7t6X5fpX79bZJFlcKBi/wUo
zt98xGZg4tWCrgaxOqDQ0GV+Z7fI2vAiGtTtLu/wdx+vcNWhA2XUcVmReh9sgT/6mjiFv//3T1c5
ol55YN3a/cunWxj12kJUZ0MXomb5EBYZjjEchy9RvvsWfmscuulOTWAlH1ZZPgqa5js58ji1//mD
nJSLDOAl45bn8RMOzNeiy8xhldiaXZsMCEYr5dXBrh9THI+4MK+kacPO6zfA/6vXXlap7TwmVTTN
BL3lF9kgQmJ3UVPsSaGSPyMPfxVmVzhRRJYEllRvHT8umoN8HdsdA7XfdBFajxYwgKKPMyq20Xg8
8p3vwBFr9hHAGwE4dxaN4aHGY+pWwC1OduNgZ2Bcg98ZTHhIGbLlqPfKdLrV6InwU1PI70EWyTdu
ZW+oBA0+WbkyDyAHrvaWGqOXMI8fhmSUb3gCgG5pM8ZuuxttlT0ZSO9+inAEMRME5GgUdk14Qznw
qR2QebNG8NrYBW3jr0PtwU9o5MG0VfKzI1csfbKnJtYXoL9WjzQoQW56spIuWtFyJBtH4Fd5Sabm
q3pq9FZeaw4bhbQH4LPwEQkNIUMS0CrLEDmJDHBvIJfEv6JONHgSXILzB0fNTWWPwRPJapB943nY
6iMNSdFV3cYy3PoeT7Ps0cqvZl5eUeuURkAbCvs9mFdb5ItOYzmAfagxymofRWX4RAvEYX/TUaZB
tgqRz0bzXg7+Wglp7uwo8FYCB/ZzPlGPUw85xfW5UTXHY2zS0PiDjeNJvUnKHFecoDgXk3eTF+GH
tWmt+QKzuZ2BMcHHP/nXa3inJWvX0oAV0DmQb1sT+PKx5Z1lq/wzwnyfwW2b7RfROxMS4l/mnxc1
9ZyiBPdIW2f4wWKVRev9czgbL9d0kYp+cMboSIpl2n+/ZtHY9S4BLtrKb8R9BN/pGSmH3t2cmqBk
xrmJgOQ8jVxn8O64vnuPjKjadmLQm8WWTIxIf1Uu+LgX22SQ2bXBHo8MFvskapKdcMsWFelYHGit
vbuqQ1evRhtvYjHMGLiIKueNrrysm6FcaV+hOBZV5pi/2LcF71d9pZ09fOpqBzwPO8P5Gi7iBzBi
Nt97zVl/GILSBSA53pEbaX2MONDyU/w6wb45vcMRoMnrunKN7fzC6Bqy0zsRJPIyywbQsJ7C3Hwp
mt6Itx2XKOiM7Xj77g2BR+RiC2RupGPmJzhue98oFYpypKi3pEctso6X0TlN9QyUhBoJkHIUxvgZ
Eat2F01ecCSowgGeTN10cogjbefQG2N9zZKoe0rKIzilrMdkGgROwg5jH6DqR7ZGvM4afwDFaNUf
R+ARPWl36B5A5w38dkMla9Ay+LsJDRUHOhyeZeVUwKVprbOemgrcx7s08kzzU189gRYxefBEzNZl
Zka7dhr24FGKsVs+LJNo5lAnFqCAbescoQIA5+De3pCCmg/GmQEQFlAxYQqp5zEceOEpsJL1shZp
40bA5TbbkOCDnoZ25KO0AJRzm4/L0hQrfYk68Ej0BNEh89QAploSbW0ORA9qEIxAZXMwoWz0vrRQ
WQBAhUVL81Tm7Rttj+cmVsl9sDzwPdQI1hiZsGxg6rD4rhx8gjG+3zUNqamdIrmjiCA8GnX2NhtX
0woZbnVwZ9hbJZXSh0B86ZkIcFrDQmRA10lU+lDpNFnZfggHUxXelhyeNAfZLXZvtTpNiiX/Z04R
EiFXJx8cdrMdzTN7V29jG3u0Hsm38PCoNl41DHH2uUtSbwJuR245MLLn7r/Y0tx3puAvQK4mQi3c
OTo4YawMq/kTvn/E/6erUDNa/nVQYbpBPUm2a0PD/lbAizMm4/dKqH4LUoL4hLpU5xkxc3iSIW9z
UIUBmxWUjQXwx7if1+sxGy389bxmJ0TmnswyBfkGdX875r7hnLRngQWiBU0v2TDmgqVjmfNubE1r
LpqPS45AFwBcXa13ydjxh8oAUUBa9C7OeDF/IFlhOPIgcoAmkIyaFARtD2rYFbYG7BGJAOnzVz9y
cZxlyMhJtzg+jhtaBF9uswVDQ76mx9W0Z5qfeOX0vPqdbFaUyboPHXFczKhHTznq6dzAQ/bDeot6
mdeJXGzsxsbmYHo4LwqaOy/zYW0y9AVCe0ZiYs9VgRECwLz5S9EZci2VbcPh66qdHDJxzYvMRCVw
UJ6QCmGf8xz1KI2ym7tTgvurKWz27LgonWVD03xxxv5P4KTYP+qC7YMMiCogvtsY4RChU+Av3uZA
VQK5F3a/3Vs78mZvMx1chkqlWx/7ynUDbEzwcLEBLnzE76wI7FA0RNE+OIa60TmhHuolyMBjior/
Yc/bNkG9bQ0Su9AHTKgwpjzhyXhuSoCZjFn2xzwjBUE3a4b0Ns/gZdcCNk4gspyBWHfFYzc8Wp6X
rMyyGB6ADTXOy3jed7tVxX0283gdrHu4TPbzOBXYLzdSDagWnl4IzQsRJIyan69iej2d5CZ+kxJu
SrrYCMC+Pcp2AM83Org4/iDDPWaP85pRbAUXoFucm8YCap8u3SPrvOrJAD7bgwWnRAKevadZNLZ8
Lwvdgf4BkRGjSv0dVwkHAgMaK2v5ucuBZg4nzYFENXJTUBUxYTEvJu9mTAqatshkeQdslH8icSNM
4P53Nhi7BSBF3bGXqyIxG77K43S8JROpYdext8hqxwOJWhyjOKJIBRCPtbebh6SJiAHRGXHAYgCr
dhqBipAgAvRzCfpGsxIbb2D4cRT8c8wskAUhP+uSh3VRzV3kqYSXBiQHRx0dBhPbaJ1zgFj3RfBi
u8NfAAf2r2VnBS9lHX9iQF6+19OIu/4p1shFpJFgJhjOgPyDUkgr7I2HEd/2Lgy6Ac6/eDwgpW7A
mSfMz2XrGHuJmPfNqrWzHbzee8yF+JGPYuekIA73psaCR3VuUqMEHqNX7ElESjJbhtTTkyN5mbXY
fVguUWEzgQTgGrTMjw6ESLt8iPJLaXYpvrbC2Nmt4z8mvVusS9THfCtGDUjE1P0rqjwQDrj9D8kT
lF6A5PGTIRNk4eVxeUWSTXbKVX7rXDHuMzB7PxgWbx9sO09xFjLkrphkpOBIFjhGSiBY5NnshAeM
vRcNS8BXaGf+BgCY6SZBurDahi6iYU7YNGvfYVxtAUij9kXSgMDetfO7Y+TAQ7BDB/C9Gb9QI371
8gZRK+GoQxHCL9vUA78wEAOB3J1MBqRCIpT3Bm/DeB1QlbXKBM9e4KpJzhn4GNeulWcvEkHMo43k
n43laPC1xCzej23b4baNf4xAzPmUNrpdj7H2byjoR/HRGNibus+H73b/yqWlfwS1z9bgbqlvcRXZ
FzZ5ljl+PG/SA9ECDJIEjBcdAN+vRQrWwkoU2aaZjqjWSchM/2hLJLKUHL7ksan5dYgchSQOTByQ
LMrb4c1ugXaKW69xqQWLb8DZFGsyqMZbjxwDgFs57M4KpnZAU0ZlAU8/WV1eXLwcAMtB7b0yo2EP
1CjgXjwMIK5RSBcA9gjkJMpdD84fF9xP4WRBikSwANAaHm7gv+ZLXPCKiv9t3CsLd6dJ0VnyAUh6
8CBPD1ASDR3S8EpE1ra0+jw/KNpjkGs9z1oUntqIFLUcdGUSyxb3IJCJugeaSQqcZfWOgQjk3atJ
FL4Spy4vZAG2QC5xyEuO4zj4l2VqKa1hPYys2y0XHfysPIwlPr3lshxsP3cw/NDMHo/NUfnsTIUW
jsAxyE+QOkGFFgT+tdRdUA/VV3qDMAq4aFCmCT44p3mD3/ZHXDodnJl9fQQ7UIPyl6A+DsOImH4L
7ou0c6KLrPn4qU88ZCaMfQ+eLQwdYalDZIbxhoa1iAXKOa2/aIR0FPupzvBrR9Dq00Qb8imtyqku
zrvTyLfhX62nijMQ4zx6uZ0eEUH+P8LOY8ltJFvDT4QImITbEvQssizLbRByDe89nv5+yNKo1Jqe
2wshkJYUi0xknvMb42ZBct5klWqAM2LzqXfaVtYPFl/qtbwtOYl0sNVcvk7JjL39Mq4v9RctA1Ac
pIXxGE1Dti+bTEdORDUeda3pHyr9GRMi/VF2wCQPTgwbgsNHf82OD2VH5F8W/YQ5lDPGo+Nj6l5g
AUVrY5oA18ddOG99Z0D/BwJtUwbTae7L6cQx7T4kJLcr6q7g8WQEJV5J8l52+rzI7rJY252KHnW7
qZLxiwaK5hCMPhI1kw89HopRxJOTk9G0sIXknTt2H/0+qzSM5Q/RoEYrtE0TwIV9fa5n9aDiqXse
bWKEAkkxTp8wwORFNsi7zDXmE6Dd9Wc9elJHDPX0HdZj+mOIvhSOZrbxUWxSrTtZeojGwlwZj7JL
AGtNS4zyTikbUj4ZCwU8hXJhqOmH2u7hrZj92U379AH1LPUhaXMM39xbc6zHQ9cK9Qbgmwb+u1NZ
IinKS41fzSktk9Vnlewh+8o6WZyGeF81fbpukiAG1ZvmL1b1iqyBvxYmiqiFX1SIRE69f4xN41Ar
sb8fKgyN0sgO4QeR8VKSqHuqAbqv7NyMviLbu6+rsgsQ+HK9TPWj77mFJR5Zn/Q5bomBDb4BrgFP
172OiuqRh3Fy7oziHQMI5Ya1u7kCFhFtfq2We3XAbmWos0eTHesVavSe0CNfFNh818EK750q7zGK
o00fy2/62ImzHOcPComlrk1vZCPsQAXmbq4dZas2oPXQF8jope26VrP4yew7cmeBbTx3Fof00ffH
t7zxvwvk/r6m0YStsab/aHtjYycF6eCoQVdtZKHD6o5kYoPm34R5WNfXw/c4N5600m6+WFaRrmbW
xNfGJJE21oVx9UtdAJqJ0sepUfGN0GbjbtTscOuE9XDh0dPtxnrobjLFDg6ZY4TrNk2fytjRb+Ql
MVPjZliehbII0EFfQV/vNvnShRTFsAFnGgGIxTI+Tty3D7KaZLYNJrb1hWr9XreYbR/mRLwNC9Gp
mpOKhcDYoq4U3cqLPSlAwUbzxF8VLBMCQDhR+3Wwg/ll+mv8tMeNmWHIJXuH4GT2um3b+X5w5nQz
5cMzslr5jdyqRlPAAYBDUpfxq/PElDr0qO21bJWX3m2f9VrP2dRBNbXMvGX3lS4gY0CARZlal9LR
LFyU++QtnZ5Gv+bTKWPtMjjWbTUpyZO8TLrY9YFaY5ZC1aDoo0cvYy/7p4XZ70kd655s9Vkx7+Yo
OMhGWaXa0SXLS+UiS7DY8f0bMrErjDjdsTJna9iT42UUULbgPgrPZ3G9EN0eL2T9IYQ3mfpVVZtp
L+vkRXZp0IQ+q9PXz+q0gAgoi+xQUbnTS+y9XUSZVrJSvs7sw/AzU7/fykk+XkLetiiW1fBTXqFp
4RFTxC0omDF8xs/rZrJ690urx0BR0ry7BCIsL6qOomqYhu6XKrZO1azmz3M2lPvWMlJsD7TiFcrd
Brs/90vhONHatCdxU+TC5oBjR0Cca9sqV+Gs+Hu9CZs3K/baerDejMTsONjU0VYWa988TAh7PQm/
d0+aATRP1ifFBMqF2PRdPI/BnRkVC77Nt96sKWPHE+O4HMaWeKrBRXRoWb0RIQm2Q9UPezkecL+d
x/0b4TO8DdxW38jRQI9uUmf64USqtvP15RThhJl1DAvr0g5DfTvkdn3bLZcZW8QTbvDY0S3dZF03
GcvjaDpWnV8smE6oI2XFlwUaR4jHnshvQjvayZnidOjZ50bGfINwCQ4k/5lYtnZzGpzBHq8Dod3l
A5SqcmFozu2UNGjzweRUFVSbeN59QaoRfal6aRZ5EyKLvzQnWaXsJs14hpQUnD9aZcfPshljEctZ
6uHPsR/TqGhH7pW2vsjmUb6yvJUXE5TgIXKdo3y13FZ4YTn1x9spexgOIQCqVpC+QGOAdyfHJQsx
NRpmDC+pwq6Rcb/dwhciUmW5sPGrvPUQzQAtAGLiTh+c+o6DInl1F+9VQASKq9SearX6VvZKlroO
uYQjzMkXWfXRGSz/vdWkzSmGE4m4teNG27pRUaeScyXl2N0Gyb2cc4hEhNSMemdkY/zYqhr0dIAA
+jTF95ptnWQpR4DjthD6s1i81TKkWc5DCdc7cHSchh3f3LC0zUdtuZTSilV6rQ5ICGYr2STLsv2z
+NEsWz4Gdbb/n/Gyq2z6x/5Fql8jUQLScobgdi6zAAJybl8WQF0WCZ6Z1MiLKrRwZSlTszd6B+5N
twxo+h7xKqsyQS9R/GhRc8U4Eq49y3GVNoaCQxrNU2ltJ6KKuwJsnR5CHdQC19hL35F48SgZ2aZs
JvTB17IoTUrGbgLDW7VXvNZBLZQCLtXiUN0ri1EaKIEEfEy2VuqhuQnLpv15G4lhOuSo/wMRoXmy
sobsfMqqKUc3YdTuUzHh07zUyeaPnnKiij3mv/BUdfEn/8UVrmbpDsd6MFACZPkfYPK2KFoQ0KDZ
lgA7ACfxUA6leDBb9PNCjlyyZPjAnIwIO03ZQyzd+h6oidKoBD2XAf2kuWelrc6yUXaragLSOTlP
1r7QfJiDeH7wweD85zXUROjbUCWm/1kXW9apRibpIqcZJrauVQ/vb55YfyFsAVWJSNOwlwQzAiiq
WYnFojm3zDt4XdklKBXxOKVi3pS6KzaycWTFPk+x9hDHIiETjenCZ980xrg3c2JzU4/YP8u+A31l
SV5UywBb3mUXWfpf/a15SJffr/Ext3xhQr+8j6gykaOMgkuf+/eizYi7BPOD7CDf7a/3/scY2fjr
vQs5v/639yLnz5f55Vsb4sk525nxIEfK2f6hv/y/ysa/9zeKwtpqTauvcwQ8ktj8+WF+/of/YdCv
D+izv+an86Yrht/flMmb+niLZTkRsFMhKCiD/eyOzSVuknxB0pbP6CUnS61PMPkOZ84nWYoCLTtF
Md6PihHbz/xLd03VmhvZqmXY/9q1aJYwIOfVRL9NQp7UU9CA2hoLnMWbwUd7hGfKoomK6yQrIRBC
2SYvSC7/6AZlupElF2OojQ7x+GN0q47xKdVz4mfLZH2rV48qu/6lUBslSeE+HAl6s6tWGXQp9Va7
+kbtkVHOXysMWY9dNAORXYqjNZHvN6rgJIsGP6C0DovnfNassyGUAQqyn70GNubsVdhme3cZNcTV
HatO+JDxHbg3YyyuMWF/1fPU3pUcODZysmR5CwRMy4szWtp1HtChXiZr/v4W+uUt6Ii5ADrzfQOo
utUsOaUZVeTE9o0LucdrALj5IEst2GMdBDA+6y46yACrl7JqzRAlhRi2RYdgkIadbiR/WkOU1ovi
QnSSNuqwxE0goYOy5PD4bYVNe790/rBdX6rkgDEtI9i9FDunNHd1SMTzc0CbjZiLlJDMexO9nH7p
bCy/+TAy2n9TkBd/CFtpqiUsyxCGDo5XmCD//74emkWiFZE/u5cZsYGt2kd4s7cFW8J+uVi+aZ6M
SKNS3n5eEr99CSd2/7JKdpbDZPG3aT5HfEyDS9ELeh8/x8nWz3H/VCx9ZwZwPHT7QceXtOny0ItU
s9MvY2G/5/Go73ptntu1USI9CwoxPUdV0J4mO/dkqdMDkBmizoqPwR9l2bTMwBKr70CW63gHLDN8
3MoptDj3IMA0+iUmt/YxWo77rfvnq8q3IxR99/ECgFHx9m7A5Uy/1Ddktvkz+fyZd0aNOd2QNxOr
Pzp/JJ7lkPJDoONXz8/J7EXk4rMo77D3DnftHGn70VoMqPXhRupWRItahZSs4Ei+9Yt2uJFVsvEf
6j/VLZb+n/PIejny1/y5VEOREy19zbgQR7J5q0DM9Q2aniWHpeXW9SFvrzrM2s06MY7pspGQDfLS
OSmtcn+QWlPXrmrIALLjb31YlX5OJkdHyfjX/087Q5GGL/5vAvIaWSzN5uehs1FwXRyM//7DqAO+
Y1HmzrfZkhssnGK81BifS60ZeZGaNGE7Kd7oRJAMZuhrKzhiH/26Jd70R78qLI2NrJOtqu6OHC5/
n1M2DiWGrAQ/XzCSEVupAyEvMnMshSCm6FI3TXf+o1p2qMVZtn0moD972c0laKPuHzUo/seccvB/
2j5eHIdor626diNdpyYC4GdwTH0PQlMWPlyrdMWwgSEBgOqawkSElD3KWrZ/DHP4FoLTLMK0m1ey
Klwsrly9/Dnis69s+Jh1AUwtw2TV5+vLOwMbAdXubv0gfMGG2d+N0nchXvR0sCSQgfXwpShsf5e4
FfkHKS0mL8sQ2SCPMob0b/g1jZxAdpOtv8mV/eoiW2W/EV25gChf/CIquHOyoVSq8N8W7j8FV8hx
G7YhUBMzoUsY//X9XJCyPUBo9aYovklfv461Ar1iLna1+PV9lpMI7VcrKouN7GgB8P3ZLMtyjOz9
xzyQdl96V+m2zsJLlJd8ISO6TQRZUZbNvv4xExbYyJItGxAl8T96y0pVUhvlrbyIlCjiZ1H2ltPK
OrvBuR5NqqFrtoUR7k2dDZqTKsapV9zgfkCQCFMNFTg4tuJiTrVHxNvMQ2zXwTYg//eu1u+9GUVf
/+dA3VHezMZU/xyomO9yYlEU+hqrbOyssxo+BrLzHyrwUmIicZC8bjCL/lSC5/GKRvyHxLxUm1/6
WHWWneQI2dENG7VbYRtprQoeaKCIq1b7+sea/XOFJyyyLWj9XNbRTNramPke5IA/HhHyKaLj87Al
HvbnlLIvPOWHDObp2mhDWGhNdo9wf4WQRjsGh6GO7uupbcyjRVLxX/QGTOOPVRRipKYuAnWOofIl
tZdV9jdxMdfga2ppJYCZtmwn84QgS/5gaEWxLkf4fXWYx7BJR1W86YmFFC4yrPKiFwtLqYpQMJEc
dR/aL+Z57JY+ymXWRJ74bJdl2V6Iqj+3vfbuRjxw1DQMvpnHKJ6zb40SRuvRSQG3TkZz/q92dKeA
XPn9/2oHXBmtB1AOv42fkyH4hlnVMr/rZv/VXhNQf/qXR5P6ByFaY7tqof5nGS6KXqpm/qG15MR+
wqMhJS5rd/6un830rJkuNiworkixFXn3q75oG1TKnMjtL330JRDG9N5l5QmcYXZVIA7xkAadIeuj
gC8tUc1riMT2b/XpnH/0D6xmwvJtwCAkzOb3X/1lfelURHDRuHptfXVUsk2vOBW/hMh4sVW/2yj5
FO5lkUzr12YazVuIJfk1mfEnXDIcxaC6fCeaBCrSfwYJowr3svXXIOFY2XWu649eve3+HITnH1Ff
HYuQiGjnhmP09Noa/DbJVZaXpkUHUmTNFtXl6VXpFWWP63i8QWVnQsPB6Ahpcpr41U0Oh6mj7IeC
qLFqlccBwxLSQG5WfG+KoDG3pTv9sNVRHNzQ1x6zVrxBto6+BmaErnaVB/ezMYqTZUX6ulkafPN9
SKf2fbSJZjpF+XMgelpvMFt+HwjXXZyUxtXW87La+foXOdBMp2BrLq+YZFn7LzK3wtWNP75bhsm3
C18wfqqmrhpI2f39Bzt2Y0PI2kGoNURHTpkSD32dGBza2HslxmLH0jl0YZ4j8xL1njtl90EIp9Iv
hLKOMyPczpCzVoYTqKvKV4tNlG0Kozi32aCvLSttPVuYIEBcG5qn+pgAz977irvSI3z1Yrd9L6v8
S6Vk3UaHPkaOpd8SzKnXoaoAxDWrTTjpyCkN+C32eu9VYBG3pW5/tS0wvzgWozLbugi1FN2TbeN1
Xip96bkdWO2sHwE9oMnF4kMS1kH+akiyVTmlm9GKAnLqxRFf0x+5byG23NnCU5LQWPmGOwJ11/bq
2Ier2QzidegYt8DgoQ4OXYeXZHKocrs7I7hr7zC8u2pZPK410iFebyeYJGJSl6v9/dANxGfiCsYH
QKy1aw2pR/wX/Z5S0VaKCFEHr0gmg2xt97FSXY2s7o8ODuaGsao6y2IxM/3d4HcHMcRfnUFN11oM
+SZB1rawk+iYu8MJ+S7cBR0r3kZwWU9TlRic5yBRjkVTczRp5jvTIRsF+TrqwXCZs5NtMWD1U/+b
O2bwwFrtSR3VLzMml2ur989qO3tW6sCsU0yITo5+iMDxc5BPThVGGB4YDH9rkBu9toM6b6dYRCuc
zEP0pA37oc/Nq2VCTUFTQJCGQ7QqjlZtPX7XnZiIBR9/owgfCbXW2LbduG/RlfTt7DCFxlNcteo1
CgzTqxItP1SppV59UPJeV4cPzJFu58YWD5ORJmezih6inlR5sFwmBfsCSHLdDgY76XOt1u9L+162
yV4TAuJbVFuvtZECnKui4jB2af1UmP41dv34qz+M08rKi5mEbIiBhgZdQqR88Gz6VlE6l+99aEIU
7msTCEw6PaolP27YqF8bMserBoH7e0247YnUL46Ay5RITxqJyL7EZa1uAKJVRwSwzAe9Kf+SM0ct
MhFjGUYPJQBojqxzsZENcjRQjwKGXeccQ7IRD3OXY+Mo36kZ/+W6jfXQK6xRaW+gGome2pdpODT6
2LxGprJBLjVezxjG3xpd3x9S5Fh2ajlh/zmZiDuovDvyievat80fPMuvVSH6l6RoLOBYuXvWMPc+
dnGubONGjR6F7WpEl+L0e2W+2KMjfiS28ldhNv7CPQfUh+gr/DPtTXTNDcLO/o9R7wlY1f17blmq
h9RufwfUYNibNhILVRTbt2Oqu17tmiqSad2NMeXFe8rBMI415DXLNi5uY2HmG8R7fK8ItCLYtC5y
8Q7gxBXw6+JW9pGXHLDf3kjH77KkWv4Mz0NfV7PTHnv253vf0SryQda0mYrAfWABaj3RVPPDYNYN
ggRz9kgGrL3vBwiiS0le4ghNkClXil3mK9ljP3fKBU7CAf1Pq/BQGI69Dknz/ccIVomboJtfPlqJ
AOKUhYz4UbaCn9WPpjFXK0zZN0Sx2keU8VMU2xFNJVZevIt8xkHI7V/KDpiPak7dRtabmXnI+7y8
+oIwH7z1YS3rXXd8ROQ3e/RnB+k+q9I8K8sfk7zA3UKUwd5WVfFYGRWcczO1vpkaggVNrbzolRAb
sgzhpjfiaWvFvnJih6GcMFlQTn8UZUPsdgQLY5dlfuny2TlGBOZG1skLciWeg2SJsxiF5QCgiCVV
2mCenAbcJLCojk1gdBuiSVZOeniv53V4H6kRh1+2U1tZ9BHwvFey0N/UjgE8IazSwEPbfNxkpoEv
b5fswmT2cZ8rrU1T2cl9kLrqGmOw4RG1B9Xr8zp4BoZlrSwi4q8Tm4uVPhXDF8BUT60SD9/tOjwg
kHmCYhtoewc80tVuwwNgXnEt1Sg7dnYabxTHn94LYKFOw8/D8fkBgJkzdko0ljfT4GYb3dL1lSyK
KS9v5F2bFQj8yFt5cZfeEeSlY2Fb689+xWwtkkBayu5iGSzLn3NheXJGXWnc+62FT6quQASxsDNp
rcCrka1HMJEipwoIBkQPrlNRJ8c+zk0ScLb6pjRhCiohSO6M1CnvbHJjq85t3c3Hf3kuG23TqpwR
yzDv74LR6skaNT0W1SL+MvXDU2AVxqPldPYRxJWzjpoq/pJbNk/2vyo+8+BV5ekdFUr0aDdd/+hC
W6/cIHlRwsq+wc9lAtoKU72YK32XzHm/GWoRP0XINZSLyWof908VfPe9LHWL5aq84zHD79LnYRP7
CxwYraXHLAmUda854hYJiQSC4vI0Jzp6mAM/PwxRViHPAiwWvW8FzeZwUs62irV3MICPkEXk1O/D
IQ7v7bHKPNQuF3MjNSHTCaNcQU/okje4bvsmosciHPEIHbJuOzT6/NzkVrTGhKo+yGLPARkNf8W5
kcWpSC/mNEQcUumbJftwsK0ry1r7kNfZvh5j9RmkzFuF0BU4PqFi8mgTWFwNGcrYi8aukuQvaPha
FzNXjWvdRS+TVNytc+Oqmgnpuuxdh2F44IOpkTG05rPoYIdr7f2sqSR/dPVSTo7yGGvI5WAO6mwt
pwiewHDkJ32JVTtLUXZR/ZMI4+RRFhxUmVDrC2FULh1YY90doDmFHyazITdCfiIxdnIy2cOZjWtQ
h+pZdiA9Xm7cVuRbWaynPLlx8zb8eDk5ykbhp20U996Pu4ZgmR/uRuwx7jplWht5klwSZSQLs1zm
0kQ1CCbzzhXZz7rcx/QQGeH41DtqOq95gKzdyBl/FrFmsM5Z4VhYCBAz7wYzDE69230tswx5OKU2
z0as466AMB3RJmA3eCVlJ1knWxVCxLXjBNt31obpNsB/6dbWhvk2tTsBhaw7flbJehQxbu0gQFLs
NXMrm61h020qx1W/O5r+brpF/lZHQwDFZKyf4kgTa6twg7vlKbNCB+mSYWJ6g65Ze1Msd001Au+W
5Vj1/c1ot4DefvWRDfLyT3Wuzg66gPy0/qd+cn7ZoIRqe3DdvkBzFD97H0jtSansGcGXYF7PS11T
1O0BDS7c6tXYM+a43PCMac8d8b6zvOtL8fOurCKNVQ+wpKxz/UIbV0OgCvyP3clr8i64zevhNuu0
/kleSgdRB7x7PB9h+KMUEk2rblzPs6muVX3gmCo1RXV1Htd6hoim1B91VGf0SCgGB8AlV2HE1nvD
12vVQih6Rlhn8GKwII9BqzprIsUF0IJy3qqqXuEaDbEqOxRG9L1YHLmwxwZbMeXhx50sygua4ItI
TvD9sype+n4W/1e3rMtzz2gj4HtOP97CIW638EFA0i7FKU7HW3kXRj60/jgY1p91xtJFmEHnpaKP
tkmfJdZK6VF1GzK+GSOQVV/neAtrxrh+FvWliK3MuCqjHBvKpQj+k6hTu7hSLkUyPUedx+Bz6JIx
E6NlsLMOjbdyNymK9TbqoNlRO0Apq++Tfd915PRAdrg5EUV/cUOUd4REyNQ0DqcJNile0uroLtQE
uUjcVcFN69Q3md5Wdx91BTtAGCR6t6+HqXBXoaGIg5P532Sf2BrId7au06wtfdg3ZjOusdptX+Mi
CDzRxsZNjW/ti2vd2XXb4g1dRSdTEcKDEdC8dkhXeR1OkCfZGlXEq7LhxXTFgE62Fn304hTH/6QP
3QMarhwSJ2Dts3srP5KuRYVXyW/l4ioLYrpNeuSQfEOE23xW9U0W6uNriF6OjpvfN1VN2pWdqMWD
ZYb5gVUm2Y2WrV1RX7nKHnoUvENYdp6cvJh2sQZYCGOI4FG17WzVhdn4rfb1kwMQ9IUkabwdk3o4
aiIe7hR2aEsGdZ10XbjPq2yB+owYqzmKecqG2UCHY3goM7e+k6XBvhmrwt6Au5rOdpfdCbMc7u2o
Uu8GnAGMHriAEhYplMLMZRdojV5Q2uBnM8tjMREeSv67EZYQXAUfJkmWIooYJt80cjBe4eTNJjf9
aDXFxRd/HizPTcNkU1lG51WGcUdoJNi2OmZUKMiQG57X+kx6Z0yqcdUpfnEDV8tQAer0dbgh8hF6
dYxEf+7oRy6XMX4K/Xj05Osb2aptUyxKy22iiGwTIlNLXoWFcRSB8AJLGTwXHCFmzI1nZrDFtTFf
RU46esPAStehBz2XGrj2gD82Whi+V/bjeuwRwG6ZJQiCASRioqwQvX4NtCBZTU37Atar59Ci20iS
qOtEw5g3/cpGBH68pcAZUEn3Dub81ziFUHfAP3mcou+THg6uESEYCk8GMkOzq432bpjBqyBGfl9p
4jYnPHBwoh/zrJGUytDUG3vEeUo7e7DN22AmOW5YyX3Bm2S/8xJapyaqdW9CfmoTCyjNirupFPUh
G+xT5xj3eJaVXgwZcdWWL92kiEte4JagjdsWh6Btnrkd6ecBDZP+u9v1LPop22E3vylT85Xojr3u
W+0H+ZgvOdtPb8y00Ksq5Ab0xFllDtoEc9EMXpTPxzAsMjTbYtQJRQnoJDi1OjJBylgCpc67l97n
15c6YM/buDmOcVPuRVSPHlzWm0ELh1M9OIqHu9GIPKZntagJNJUJVM6G5AcYnoS9GG7jXoXVWrCn
AB7a7OFI8gysLbFNVO1RyWCamwOK+zEfgpeLcm+zT7xtxv6lwYR4h4aghqrQDIGY7Q0iPdYuTaHE
T0G3N3C6TNXyGLrdNmy6+pAucqL5ckkhPaxDHpfemDQ7H6zz4zgAonVjUhkjVjtd/sOG6/xSBsqj
4p/tKrPuVROc+9iqp5IgVVVHrDiE+LZDFn1fJL5rs73hfKHtGuSzN91MaM+siJLhM3GY0B8jimNl
b7aR7Tj9H30/yf4il6lk2Fy7avNQ+/xNldm/tRGkeTCTpkAx6Mkx0LEUmRPxGyimG1OAw7fGol03
rZPdGuO4sYM529RFrrL0Vc9hlQQefs/uHnVAZd1Wsb6O1Cw8JQCBH60h4i0+j1AHnjGnaNCkxYTC
N7/xmsZbu2zD4rpjB56ZkRfrwn/q9GnjQqfdDTqye6oxGI+tecAWxiJmU+ebVE/ga2Befte26DU4
ESp/vYv6o2O350Qz0y1BA3UVjnp0acBzn0BW3YihijbFYjSQBZ1+lJcw/RGjT3cUZVmj+DAjlJ91
q9E1nrBXifbqYgtX2+z1JzT4syG9dUR0VE3WsCZZd1EKlQK8s5e7ebSKB2sJMiZQUQ3PmHCIw0kZ
JIa1GC2gfYdse63lmJ7rxmuc9g/2GN25ylxtukE313miVCu0/7MDDrDZagoCfv5R+SI43xV2Xqzs
ag7vEnM9aoWztzKW9ugoLOHeZYgEAoUY3tKw12+Ig3oow3XnVE9Lby67BkHLJCL8bD44cOsHC4ys
UWqLU7SqnSJIViufkEjeFaqnYSq1s4oKRLu1zps4IEdaAJyJSS4llTqv9MQESFWiXJBYfI0Cm+UK
5u2uXXJ8bslrI0yPFKevgHaQF1z8NFTsD6WRjKdct6uT9t5WX3HIaw7G8jsZBIm7CpkJVna4aJme
X/Sw0DboRIErrJHaTtzll2upOLYkI2YvhATxo7KVyzR2wiMwyMkos57wSfAhVlQPqaUYt/HIaSJC
FGqysD+w+u5Rs6z81spLBHXH5BLwY95mQ/dYLTp7Or8RgRAmrJdjvum06s5xlAQxLzj6ftTt7boI
TvqCvM7bEkkrFHA9lq4v+oRkmZb64/1R9TH16Wodt4nWy4TaetDzkFZs3NjLFf0vMwjCm2CO830/
GVeRx9ek0/17u3PTPfudxivGMllbNZD2iaPEkxnNV6xB+Msl/H3RNPGLXL9qfbMC5x3uBqer9qlr
Ged+EgdrUh0vTef5bhrja5qaz3oG7WFhp2OEaUwI3yXPcVi/kYc9WENXrXCBx86QENQE7oswxQqo
e763hmJGq6tDc8HxCdPxLSTs+2KknfattaJzq1T9yxKnQfw29FTI4w8EB7N11xbGU16iFKCoX8lm
Tmhd6nfkQ+N7SyBJAHF6OphLMYVuZwNkHuJGrItYRZk8wDNumlFZIhwS3YkjluTB2ldBvmoQ9XDZ
DuMbTJdX+kzaNbHT0xyOaNerhAYdENF97EUF0dZ0gU7Ji2NpZxAU3bFz3GIT9la/0Zv0r24AsIvs
33XRsssH0R6rYBFpFALFQpiEWEL4rPh1vOKbO3hK1bymg56u5ffJnNaZ0/qclmBNobNKcM6Mn4Zq
IGwUFJBjfO1spjzqha0IPg92uGkYtlebrQQHDNZTJ/wuNJgFo12ivlzr6ySuiT3XvQlRAe2aorb2
fOHwTVRmF97G5Hs9uuLsTPP8bCZFfohq57bWsv62X3AdyN0au0Jxt62WrsxxcG5mODGI6fdPPEPd
rdVj6Rr2EZuF5eLkhthUNSBlWXSn+YnPXByCejYvHEzaHXvGFX9g0mOdKq56tcQfgu+WRerXL+Yr
1jjFrY1RAhLNW3XuXiYn8G8nFt9zOcCC0EkJv4h6RGg6WPy3ADm+EFaAQFYGnJDqaaOmjnrNzR9G
MFydyuof0BVu0YIm8w+NcsVhxHpD1xlBmlk39pqIXlysMG4Vq2Y2A9HVBuKspU6XSijvETbhz7oy
k2gMAEGbIYvtpFrqna4ifK9X/nTS+7F71PuO5wmCqqZWTAQ3ci8ENf9kZUj2Ekrfm0UGJdASw30H
bhvpknDYTqmd8zd0xl2APOpTHPvlseR/tYJneSVjLR77BqXjIVqSMFkVQrEfStLhnY3wZEvWJ+wJ
L4v+lajzfaBryn2D8MC26cdqg37V2VCH7CaqY7Gx5mW/mDWcYVKemcIctoJF4syDo/GjS0Umb9X6
tf5qpL0gt1JBPYrHTdkO2qsAX1hgyflclWzS8eWMIdMp6WpwWvFMvOMu47l06skZZOOIIqgSTIeF
UkMUsm3WbhXO62J07E1QV08xQJ2LqLpFyBzBhIDNxB0ZXU4BbK2bRv8LUZHmUGa4is16dZKXIP4/
ms6sOU4kjaK/iAj25RUoalOVVJIsWX4hvLRZkp0EEn79HBwxLx2ebtsjlSDzW+4912owuwx+gtPH
viOqACHaTVpY1ZuMAocSTwTWd9nsTpciGUEfP3mlnYeIb/Jnn1KEU50sQuz0Dl9+YT6Z7LyUHTDe
NF9z0/cTjWX8tZWzBHBfyXu9/yrVSyd2/JESuxI/KqIpjl2WAi/ZW/nRMf42a0C1ztT/0KReSrSL
2gfou2SvDb6xHK92Lm+IUYqFi3Xn6dLug2mmd70lSmyhDgU4oygmim/KUM6bpan61XHKcLSBNXKi
KFjB9XDFY1rHiwiyHyhDfw188HXdz/G06t6palu0nDqpU261fZLWfYH6kf2pkTnXafvbnBg45GtR
PHtB1sbebhyVbqqH3ua8LxU1ni699byNAWBlYyA5eqbqrAbbP+nLAkN3sZezD2rnQlxLdbFm79YM
+mu/sirI8U/PWWU+q2Bc3py6vaQl11xn53ZkTtPZUMI7ouU/pIG6inpboMCb/cXuW+swl4LqYXtW
aym5hUs/HJcRXeicFtd/v+p8oPebPsWzh/dtnuaTqLJH1TG9RcBOKIG1jZxaDMZWd/2NNWl7dTYv
Jkx8jVf+vptcJD91drnE0sCbFHiTJ9toDyQRgwKTi8D7HxgnN/C6GwTkxC49WPM5z7HjbS+ZpM5C
rmFfs1oDtDI57TUv+Mls7RrNmz8+V2n67oqtCodWCOz/jnrJoKBcWlNylW2bFffu5lNyN8bJZhAd
rXQacbkc4OHPX38WUACevspYeXoZa1nAhtjzcIcU/t0DxJoQfHUsLLsCuVU/ZFaYGDOaPkmNyg+X
EYEO8dZNnJcMzVU242GfX5Tk/vao725WzVaAwofzfjh565yfCY07mINNxI6mSDCsdD6YJRV78+si
sn+36nE85S1EAatsBY04yKh5XcIlz34ZFqNr37ZF3DBANGbGiwasaGAiATYff02mRmoxCL72znGa
Rzz4M4uWdIgtx/vUHKD63RpgKsk8lAFiEgfDRLOad2yw8Du+1B1EHlZD3OWkwyUYEZ6rQONKYRpr
rlLFIxkr46CuAxpqiUnlrjlkU6TlW+Gm3mdqdzfP7/0jSNnt4Bu/OuH5QNbYYhPlDYSUmzQh3bIp
f6mcyYQrqFcDode3VXohc/4ukoCRkoIkkM5piDxkzBx35Yr8cp9kbPsfonytIsLSt9mm2/pBwj32
Nh2ntj0sQwi+PdkGCTASNXW4MCgH1Zknc5aL2MeHYqLmDpv+B41cyqpCe16lAyvNBGlIkgOMcIPh
u/dAx67OfvX/uD+xpgk6TQLxOF5f/v17cwZXZyPiphgeyLpFZ8kRgthyI9e8D4bzaIwHtdp0I0xP
XkD4+i+cIQ24SVyrzXQs0mZgA8FCeeuBBYwIvV+QCy4vhO4xka/15avWcfanSp8vo+GbL8UyvHkr
pPdiWZhhkAnRKFkxejCGJMvlwuK6WY59RfsLOZaKdCvGcBHUAHk1A6Bp8vQ6N9MQa6pFgtSl59Ef
jWPd5mVU++bdcqYs0juWKDrycg0l/Llqm4dA+3YFE/1QQVMdycXoKNL3sdZUDuP72s5M8OC6ubpy
36plXGPdbeuHszXo6rdeRKu+oKPwnR52mvmfQcY4u//ta6MHDoeqsKNpnlJEJluVlCY/NI8lF6UL
jTlNDZSqlXlu124+cZmN9my5DW+knd0tA9URgtiUQ9pqHm65/q6zdHkaDYdPB+FxaLNbE3j4KOdX
cql8NSXzwMRnCZwnFp7dbXD69NFmec19mP5gelsdgZVYIwK02gBJgWU46I32g87lzErWPrdTwdi2
qG56Qw+d4Xp7yt1FPwQZkPrcadqoxk5+wZyfhzW7E6hQLIhnkyHJBkOKPfh2qfpSnqctiOCy2B8l
8GUmQRteYgZga6NoPO1vkwrUGaZlEFpp35+0uc2P2NGIRm4e6bpYjG7kV6uC+tWvZ3DfJqshV2k/
lkF+zexbfipvZfo/2tHgFvLO9IpklU9aTU5+p8zObe9jla6wHYq+nJ9AWe8BDVAlDJHJJ8m9Nga5
Fk48DJcKF+WhcuoOrhnzcAt7e1lpLJmRgTyptCBta//VOnANLGW7Ha0JzHQqr2AOSQDAR3Cg8p25
e9Z/SR5emPK6xm1dmRdj1t8DretPttgiqXfF0+DzNRdufys7DPx1bjnMCNtkyqEjee6MD30YDrOi
Uzb6OWJokz81Qs0Ma4IvWRZNpE8aheLBDsrPrEK9zC4nqYsPpZl6LMG4JcOsfiwTUKs6wwcNGD3Q
yu+D0rLbDtaOGYexJ6T+voIH3iloBJzJzol4y4rIHPmRmoxAF14Wq4tyw41ADGcnhjBoKWFZRqYO
B6QFghxvwxgbY++GvarzMxiB9dpTN06idR4b8WMPE8Y9oNt1I9LNM4+mrYfz6KRXNoL3oJ3ze26V
xb0Fw0sDOp2brfMSoiO/W5oQt9m0xQ3l5Jpk/ZTv56N2KWyGWJ0c/Hgx5rdhNtWtGlnbK8JfpDNa
CfD9HMl8EmBi+LD84TMbxtuSF6QbpPCVyVsKEQfoh4758KfrgVyfBj+/lU5bnBiSN7HuuP6+nw0R
eVaJvwHH94L2ZE2GboWd3Wunyq1/doPl3+U0BvexJmR8gkviO6N/h55yWnTskNNAE8ZINbt5o+4x
/C+dSDgtQM6dIfdPft458OYyGzxapYvnrAfsYJE3EWazo4VNOk9H9grcgwqboOsN2wvgTKxpai/F
ZeMfShhOOPKHsK2cJjHI8w3Jn3jzzOpUKP95Ad1BgEUahOh0Drxp/M3rtlyLrEm2jdxZE4serMAi
qU2tTey2qU6ttRSc2L84g41zbaXA92b5amzrlFiLb5/V+qIDpTM4F0Fb8mRRHS+Mv/UXnloGHuXI
W5P1NZ4mv090rfxTM6o/VUaNKIO5Mj1QXj/NGHnulJE/eia9PFy/ZM5gNKflOKTbdtuYNp/s3jsR
rOA8l2xR4l3qBCRltwXy/Za10cdqpfXynTYOUkc7LwiEUHkwqU4BHFvHcqbbhkIUUKVlawQcw+TN
B85hjHq00Pte22EfkL21sgyeVvM0uz1667Kbr1TJ18rPmcv29s2zljrMBSVvUWvnzP3tGsb6lsqj
19UUZ9L+7iIiRhzWnR2oitVOUko9ntG52HQuftyN/li9NJtgB2M2dRKQt1RYwbPRzI/anb2kskpx
W8FrQ+2x/GgF5knG1yWoO/vkucy9q/553HF+hhObrJ2OUw22i4SnZChJU4eS/jTX+aEQfXWdGvbn
w0iYiKOfHZ9DvsDvX8gSLICbU4pxYL5sLVz2jTnS5iP7MTUf0a7eEDm5aKHY5vdhFjiU57FO8LL2
zNmD8alfqm9b9kdO5nKmKGwuC+lMrFd23Z7ptdgNnivXGi9czC3VmHYj3sk/dJMX9wXbJG20/owc
YhGIFi6Kqu2Oo1qPYGIhfAyqOJqYaEKLxJnQJPAi8lL1nboiOJlMIoAvjYjqqu3cyIfeTL/tdRDE
0WVIFna8vNF4Fd5PnPK6uQmEauJZVHZztwLotEr7Kx1bHg2v8GMlYw0k+NkD1MSzySRUcx6pBFSR
G1t7tlrPvvmnYN/WMqumCO56LbRGK5xzg5N46MOOeJwLBTL6Mthi054c2AR2RY4zEmsmH4lj9kW0
qpFhuLnlUC1y82Kt2xRqLUSDjXG5vZic5S4YTjGggp683VVunTVhS2hmqjv01exc1tnnqoK5Hq2V
9qelgIlRVb97c7VPqlGE9FVh7bpsHo2eCLpTwIYbjaW2nXyG/YAekEj7Au0k2tNDJnu8jB2RhqRY
uVw4aVl/1/a8bj9jEVRUnmA1LdKwmZo/gRoon73lmSTYuJdFee+ZdpNNdEC5AmNU/eFvk2fEzuU5
JVUjYD7gGNRrjU6xzSaVvUPZhkqRjRvkqoqWFpVpvhM2UeOaydBwB8kClwgD0emUe1z/zlT/N3fp
F5HmXlyvdUp555A2scMeA+QkWn20DFYYQucJUWxUFzCPb8suspKbDhavyJ246+gEinSl2dhDAsX2
lygu1BaGTO/TRF8OS2KAvGMP16HMQP3jyj+mQ7N90/vgQZdw7It+ODMQ1y6BEK+86X5STZN24d/z
Oa6vY2F1pwGQMs+wOVzqVIrIGzHi/2P6bHl7aKz2vSqp2MoNkhOchovWNn/5KBip4GU0x4vlSZ4Q
tndRr5lxttvq1k3xbAcYiPP2NxwKWM3lCTZ086oSbaZcycQg43pKn7SVIJ2VUPXQ1IuRqyFfmV7n
1cF4A7PpXcQQ9m27gPwDFlxaKp5cZ4K0FXBb1NnvAZOzBdELp2FQ7vmR8IS04VCLBlM4jMpjbUBs
VKA8nYKOagsUkhecV2iyiRvQ+QW72CcBQu9UpaM8yZTJCY84nU0WYemuO4NiOx+yq1+UyYAi90sP
5uwgTFgT1arcU163Dy4681T31nAcSvb2ZhXhJEcJuVGUtWTDR/gn2UMN4z0HM3CeOAIWYpywhhXo
LfvtHKxzdqQI/p2ydg7rsqvCjrASZLq8o+CQyD4MgzH3Q4NDOjby33MadmBRhEwt1mZ4w1xZN1hP
4rS3P/rAeBLBblp6hXz1S9F4Ufaa8JvVEm2La4Zrvl1V3YdDipFZVQOzbnmWoDBcffmOpXPbu6pT
22eHxh9+VmYxHTK6X93RvXASzBuCNLvhbH1HN/HweRHODPUFNgKG6KZ5QgVLLssFU4UIKW2etaqk
83W9B2lLH5ZAPz3JMWH08zLypbNSowpiWFHnxhQ+LD6xc2PPX21ueCTLf3Mswh7yoKffcWOHERxS
xIF5cvAiJsOILG8iglz7qTAz0xoPRBRtw43gpvKQsg/Xh+GzXb0TWTdQCQjb8XTtg3PuWGn6c22v
FyuoX5AbO1Sh66mRQJywOBFZSbqaP541E1mb3r9nhe6e9M6Psw6upyvSt0Gsr50xsLyxOmI8dcLA
yvUmU+QGdMipnylmCwZ9rstBXhjWvcm3+7DIn25j/LcMJRfVwUqPNnFhxJKwOhHbShULFiMCBScO
7ea87c/N4nBSlEVMmphBmLP2V/8lKliFm8Aihj4B8cyhnvS7U3k/7c2EJzLOn9XQvpt99i0nZjJS
+9RFlqeqYwVjWQpOCC9rqkrU2Rv8I5+arMuzJmygwpwzC7hJI7qjzi+qRf+qjLQ+1u6+C9/MW+Ax
uWH0HS0Tf77Pk0ITqPkL+PYSe0A0TEsQjf72mRU06WQO/M5tnvehopoSKYugyZ9+TKKg2ULQESNJ
uyDXmW9sfXh1mSZo+qBf+9KAWss9toppDjv83MCP1sbhLm5mhgolS/B+g5nTWzK25X9FC29qAJoX
klldHiZFmmwxuc+1aXVh0TzU0P8QLlLOij0KWlvIGEGK+McFUhvgggET+sOrYXc5hf6tDcjtJFPw
va6hcpYbG7S+20gxCRZm3jk9stHRqtvKrvFYQ5dSAWNHYxvUYendZMHriCjHCc6mzhs9MOUqzCZj
JjLfBLQoYshRoa0VSsyG31MUL9MyBiF5RtBJ8uw7Jz9gDTBrqVnHsqwBQ6RabK2WYHZatgeGxO/w
P5fEdB5qm/CygDlDqOE/EIBeEN9XJCPPy7VuGHb5Nr+xL5iSerwqrKg1th0HJk5MGbDiVLC2poxs
l8JAjLUCveUvytfED9bnmur+VHF0CmE9z8FM7+D7/zW0taM26XE+dzEAFP24zklQGlBDS5BRGHnC
mk/mIouujDxtfVvgI8emw8mwSPe3nrJ3B5g4Kzb2nSjsmPn7O6lr8Sy09hULSYRo8rdwTT/Jm+mg
dJ4Lm0OWa0etsSkgS6cNRvq+fakUSgYGg48yRz7KEJuTVbKuKcrTZLcfMkddoEm+gYngHN+dnYgF
qUP7rCXNJP9LnWGO/cF59sBKsJMgiJofGJjXyQgX+WrX5QZRdn6i0+czZrKoWzpkE7RTV3MUFxGw
3LHNTJyMAk4vinBUyr+mlm2sFmz17d8/zKU+mh3HBjQwnY2OcxPZE0f/sYBQWMCsDVHgnLXW/Vjt
QQtZcm/YnK46ABxT88pLbcsXFlXB2YA2hjSKHnysjaNLQTtRyqqmno4wiD4b5fwQNj28Z/zoyYO8
NUb9FMEr+I4M+aftDkdkse/tYuuAEk62J19T5TJDeBKSraT6qD3kR73TuEc5zPda69/dzhl4RZuf
QY/8gWpQtuRYrDYfVRs078V85Pz4r8+ClYQH/ZO9EZXlctKD5Yhr/igNCz3O1pgHysraQa9qtt4v
o/CKyPPiZXYPdYtvisnsFvmLMM7mzIQUpQW9QHUnw/VPivLATIvxi1Cez2nkoRVmdUX1xnMTNODs
2pdsaLunqXsbhergADqMj1AJnMcuB7ZnLR9FSrnIF8ILK7Mef4q+Y7yN+0Z0+6HpWo0KS50N/saR
RX/vIr0hfux3PhWnYKRAXte8eCf4bGDw5pIRgCMozMr27/jumF7H9+lslHWsvmpVx8M+0eq1dEpA
rfix5Q1mwiQbvVS+/YbRA87O9bP3OUuE1N4UUuBk7bZ9CdWGui5+z/p3u9SHh2mQ0uOiETKGOyAa
KLHWnADP7HFK6cFnXdQPt3p0Q2V/1qX+C6fDb4XI7ziL5tiPm/881g5TeAdcVpt3kSGtnGOn+RJ+
8NPKN358czok2JQorHRui21mqtF/VAMz/tkZxSsRJOx5Fs/Aq9IRODG22m3Qiodq7eJUO+hfmizj
VFVyO4wr7HkgbuIsenDKJDmr1DVPgTnPb8tABKrEJZV442Ids267pw6+FJo0Ys96QHO4D3u7dG+q
25bIy6cgzvryiYQOxax8Ne7jalgIt6TLQnRB7VTGfiaND3tYee9Z0oUPkCP4Wy0dN8SvSo4nfQdC
Oi4zgaZ6Ddw+rkklPTPmonWd2PXX+XZLO+veLm0ekgK7UTCZjF9KbEhUVtvEABgFJq40sBGh/BpN
yzluqfg+l/WbXOw8Gie251VFdYUdPpYL2ejT8gspKzm+hg5gwmGivdXNX7joY9TwHukkPWn2hyaS
xUO6j0TZ5yfMGWOaGXINL6zM9m/TwGSi8fAjp2DXlrVBROvpnAZ7ukgPdZhno57h8vriUUYqpT+8
XpYHBpDmwYHn6AMLwf8l8sQIxuZlory1lYKnZiHum2djOPt6/cLZFYv6x9iiGK3nfdya6ex57Mzi
QiJFamBMDKp8jOdu+G7Y1q+CxHO+Mpa145slUu+m1dp83P1EcVD/FJX7s+mIQVWNUV0bv/BCPVff
kW8HrHNU9ko8caLTyJj+or0NXvng9qgP+so54/TjN+FDoeyJ5NllhvN1Yj4T26BrzsSFRYyGqs9Z
CXXRF7gx3K6cz+Wgn2gWmJNYBl/8sl2Z2vs2Iw0nt0syEcEEe0XWnp2piVqR0/foyeSOICyM7aXo
IRMJ6/fU9+U9V7gzrb+t3D76RWXPWe2wcunyDjkr/a/hfjE78U41cW1cc90D/9t8RUX3m4XOXgDW
n2Ph2CfsRWCALMJcWVbR/qTNW24tJG20iJvntY/60rn45J0eLU3jh6ObrFyNz9qszEOGBaiTPdBr
tnZcRb32XFbJXOWMrhEx0LyyGsRV+kHUjDozk8/uexwEca0dMiYxJmseuK/UrdPB0QTpQTAfAtII
xiKtYoQVGq59RRCcKRl3eySAcih9F/bqHjls9734+mVgmHlfG706N9keszmCtqohpSR5D6w8yKbY
pZ2I4HKGQw/USjdIGoRovyK+EO29mimkS9Wfvcak+jaIGjUj1GQGYRkUDJbAc+llehJ4GkqwqUOt
vJ8iuWcW0QAdh1yeuNOWn4HeP5wGrly3RClQ7JJ094chcXLvsMjjoGp1m/Q24o6U5WBdpZHdFocU
xXabT0Y6pUTQdrE3NNepsM1LVbhWRDLpMWVWTtahScfb8D0FTJH8iraKysAKjDcMtXDqWtt5cvSJ
QCWd0WUmNSMs9+C76ofm0w4w3s5j38NgV8jAirBPB3HPu+O36x+Uxs1hKDkE3DGLjQ3ZDvGoJn0m
9932Z502/Q03xAfLxfPsmd8Nq/xUgfjBf/Si+m1UTXAikudPVbyxoVK84FWAWYEez7ZY0M9FG5eN
e98yh2xuuy8PLrKy2PBxIOuiO7g+8gAGqGWE3AC0BnD7MMt19NPyiNJOXAEFn0W7FYeZbiu0RYWz
EPeO/7q4jn0V1soQhZsJXdO78sUZYl9+lyxokdm2bKQ8xXnRd389eO1JarWf4yaTrtn6l0EOP4Wb
/iAiDbmZu70xO/2qloC6BPhiOKbWGNs5W7a0FvSMeo0ebVIEt9mdftgK5LlS0s9a3vLtX/bk7GuA
j4uS7UQAnjP/Mkwu1z7X/7Mou1/KcviVbs5hsbvLBmoZI+zuwNG7I8Esb3CD1SU3xpjJdQ77Vh/P
JCOxM4bJKJv1NkmjwwAwDNwvHHWGt3ZH8ZEXMAGNfCifK7yEZ+l535u8lg946H8YXkCScciCdb30
nnJscTcE2Jx06YRyMJhmoihKXWjIrolcGKXeELfd8HNIxQ8Spr/Wrkokqa1PfW6LM5EqXWQ3e/o1
0inwh9iW99W8URTOs5MbfWgQ/c2RHFgxrBMdyVls9QFj7eXBvpyI8XEuvhBuxU7HvEjrzp3ZGS9w
5as31RvfGql0cjbQRJYzkvDanPvY3wj9zJQKg62q47HRf2m+SKlGIRVpWjaHCrNjYlXNsTXgHaOK
NIRHrdxOXjSmGKx8dsiNz4SGBWhaoP/f9pd2H8g53iJ4HKcDJn7K0rmJoHesJzs1KW+cf9ZcshQ2
1AjI4UlKxW2cZQZvLkNqT5VJxoTWmNVpbpDVDmP5zS+ZlDAuMeKmGutz5gwrTyC3t8xcNAdsu8u0
eqkWh0bbGc58JBNSATQjdfCZBYOWZFarrr1lr7wgXhfOywprwHBpn+z2iKqel8pSGaHQ2aE1GLGz
0MmSPSsEOWzWXoJ0f4E9GY7K44dZgxS1VpjC8mq003QZSJkJW9jvRHAFEfZZ1uLWchPmyji48s6O
yp8DgS5k9WkiMkmuZFH+pna4t55lJpgm3woTBrA2HnPJDkOwBSe1yTvW9fZK8FcRiZXGx0ZFzrqV
7RKBTsUcvE0SHarlpAdZdpeVTbiv+r+tWV7kxMLLGvr1VjeDfwZXgaKv+iqJpoyJQERt3qfo/TP1
c7MJw0HI/rTNXoPpF5u7Av+d0AvzLYkvc2D5q9isxsb0mKy2foLNfIDjYOJkrwQ/b1zwEvi4aKtb
w6onVNW4i+Gr9x4nv+Ffe3M91ZNr0bz0HE2u8wmUzTtSk764ZmL6iimaHTyaYo39btwSRbfMlNBw
Tlr/0IX3t3EHSY5IYxEnd889MijG5lI4usAGHjx3GWcB1pTGIg2Chnva0p74FAQgzqBH8Bz+66xu
DKcisXM1vc4djSi8Lt3I3fdhcu1b5i03PTOPWucwq7CtQ2bYdWQ2Q3/Ms+V323vtfR3B03UdIcCT
D2xlawnRkcLfrrBuF64WngwmSy6q3Rx4aEkGuqFp8eTDatCn+i81b/fQXf+9VeX0iwXgwRjHg62x
H1h04M72WnxzVivJSoRYwmT+0RLNR+SAqGb/Rm3lHoOmQxJYM/dMjZw+dvmoZFCcrG6mTJgzNIaD
+22de/tckFA0N3QJAcVnTIrO0WzIBZfoAGvG58lafh8NOV2FM0/kouZ7zqh58mWVXetZ+1ZC+DN7
SAy1pmAeof4S+ZQzbTKsGA0kDUNfHQffq+Ke6jtEJsDMZPk+Mx28WkuXI8wp/IPhwzvVNCMqLdLn
Sqe6/CMNk9bMohkM8KIvJbvFXTDWYoQZBYdJbeLryHKL+seyjna/FfjwxguBX32Yp80d8pd4w5Ks
p09+7pIA17hNVCr6SL/FJV14tjop5Kpr4dWH1MDgqYCkxXz5M6KKxr+3rNN5/5GIElXhXXyrPhdA
464tSUMXb+QJcNuLzSyc4HfvxIdqPTUg/2ch6RkWtw1dWyDu11/XtO/OEEUwjlLS5vv0rR43jjTf
OvoDa37SKsyIZbviwicefFTRuK76Gmp91V/deoiZLI/MpJ88Nub3zHaNO+Rp0wSBTMPu5NavzaOD
nsitSLiu1HVdxzdjdbfItCfk+JTaYRr86FX1CwnberGL4pspd92cbx9LSr2Lb0vz0tkB4gDF0Y0W
4rTKFwZmjUvgk9YHicgwXwSj/5/h9P7Dsk37YR7HbQ/wQFkdD9UcYYITdwvnOMtdtLptNjfXwmzD
Wdfne7B25rkaFs7E5mSxWH5C9RowPdnwUS0sJkvS5gpbu2qqKRPA3nnYSDSaesVAbB0DINLeGBdO
jxud6/9NqTc8S3boj8qOSk1fr6wcskg2Og1kMz3pmYZuYB36EwmM7LTbUtzryWkiKjci6nPX4yp6
K4iKfhu7ag2J7yE2GDA4Obc0HUpUsZg3okMWzThNiqWuZlLatGZjXDEQcdrt8ohtXAnOHsl+m70F
haASTzjBuW0LxFmpX5M7vZvZaNgOui36B0mx6d05IzdM7IpdgmGYRozKuTrn7JkdZb6PHLX4gHoT
Adh0toit/llsdNdCIBFEc43AEnNYmnpnudlespVT921Z1I8x25Zn2lm8kgUPk6S62Mo8O1XENVeN
5zI9HlpWvOPTskzBtbcrAK5uqw7AvYKrSWYEI1in31H/7XWquECpd7LDYtUiaY3q012YI2b1aMSE
p6zXf/9Yc/WjrL0UdYeUl9QbvcRJ3QeCefup7B7TWrB4bi6mvv8fZnJ7QsMvzqvhMiQkTUzTp5eC
GXpSWEgRB7ZiIPr3xDkrH1EF9OEylywXLZdABlXlxL0QNMykwz1ny49/mcFpant8T2UdzxnK3LVE
u1tZUVm55h2fGJsxFzFGxFjy1VIMg/8VfxMEvRdnwa5ht72G+tZlveb9hI5iJ0GR5y9WOnXMrKd7
wBP1POUmb3BGNNr+v9TSaGfSB14d/KroNRFFawWJ6XtAcQWI+6CzE30eQG0lhhd0QHhxzW0Ou1zp
oky10ZPoGh5+qzhwzM2xO2rb3d0C62Js2oPI1sK3V/QodNRBmTlnvzOvmZGnz9iqr1taKW5nZAiv
iuVVFpXpXLyk2luNd+6xjkX10FbNSXoB6rMNQKOkR0cp81KSdoqks3pIW1aPGll2PLj/lTl+IFbs
27PkIUiM2kxR1SFizCBT2JrO8+h517SuXVa5u2t961FaBBYJ8FXWinPv17jvMDphfXLGi28MZdzx
qZ9NhwmKCMaMQIYa++u27Lzx5aCRLh4MS/nKxnp51f2KVZlzMzO0NMI0nxqPubXkQ4O82OyLd9Yf
pnftfKa63vBbkLZ4diQM4ymzvtsaJhAZuOA63jJnAvavyw7rbuMdKZ3IBOU4ntY0PxPufZ+2WT9q
AZlWtHsGKhCrvQyFcN/4iuRp3kb+ePnu6P7w4o+8ObXZcheNDAV8V8nIka2Hs487aKWN2PHc0Dg2
GpHMXFk8ZD1h5s6Msz97Ffxe2qXFjdM2eNXSHJ/m6JGxkQLmQNt2yqpho5wYmA02FPmrokwzsvyQ
FW4JD2L666SiOCDYT5yVgslL+5bOobw6MgtiF8gkASJejEjxbVk182ySPBRvODiZYn/lsmu/Bb5l
hqiMrUtBsYkZTU4x1Dq4TxThHUrfRvTNiREfTMyF7MLU068zOrTYCMzXhQnQhRtXi+qM8rwagxl7
nmsguibz1Kv7S7sYNRv71tnH93dzmavrINHu+Ds9g7q6vqDDZRjW8W1W3ND8QeMKIjLFoO9056ZM
H0g/hvs4D3dGdhqCNxdBe3kvqim7DMT6MlVL1dPcKl5os3A/3NKVJxf3Yayq7zQN+EMFGlWztm4d
qhcUiQnBL8uHozkTJAvDOmmWkUWkGcqbNRNROfnOBzIRAnM39pvw/mHo5KjpsFOFrK+e9R2ThzGs
If2naNBdmdkRc+vfDMnOOeO/9XMpn0q86FoG7A2kIgKl+X88nddy48qWRL8IEbBVwCtJ0FOUN/2C
0GkD74EqAF8/C5qJebiK0xHdVxIJlsmduTKlHreIn3++WLyr2JGLO/bJgA15qjeLrYNTpvx3Mzea
o57sDwI22ZukeAnhhNR9H0YwsZ9/vvSlkR1mHLDbInL2aWHcFzd/a8riyGtBZmD5O5bdM5c6Cgyr
8c+0xPJQu8VLEg/Y/CvYYUwtkbtF8kKI4qETHT2JMRZsp2jVgYG13vjj0BK4Darz6s7wxIgNoNcu
v82I9dOAZcFIpj+7Q/M3wQ3nTFxWI8KmMcQkF+PkNrbp/JSzKPcqkX+c9Y3nQrEcU9NfP+LRmQmF
x+llaBkMMY0Yli7sMbgSpKza3TBM7s6LdwPD+Jeo8C4JXDmcy9V3zNQmzLWfMKaQb0bvyxf85te+
bIkLI6eGomWOW2ds+G7zzj97r7NlfhoN7LZEphmGcrtg3SvfC9wRIbUAwSGm5LX0fP/gYP/ZFU5T
Il0Fq1dlulVrWWWSFlbopIdWBOVNgIgL9UQWlFvUNijL+bzQUXJ1FmaljfIBJS5qJ8uvHN8JQx5X
ZB1KcJkTaSD7ZsyPAJj0zrP6YGfU8LHRPdRLxtNlUrTAqfWKF5NvZ+pXSHdEm1I3vXtE60UZXDhB
ocTzOgYKCHNZXEpCuHFZ//ZT8toDyvutjpsTQAKE1OnuOVZ/E2m+m3q3fPKZD+wM+nSxo7Dsc755
LosPDrmULwIyoN1HPpdB3h2WDN15KgOaLozpWbfdFp86wLJ+2KKR2+eI5MFuSFo6S2zrtVycI2IF
sZuee4mMgsfebsRF9M64b41knzQViLIYhb5Fp9kl3cy64HqXiB1wO9p7YdEDRTUQptppEmFTNr+J
fJEALY2efu9m3KA0mQfTr/95M4nmciB41c7ZPyUY6zI7osxwHEGOSXPNOaWvLH73pmPylEbJzmp1
vjeq3N04rQpHmtA2OQSvzQ/eckmHAb8X0i3kAGMef88TqzN659blt9pVpPhPrQZRMmZcahqoQNvY
sY2to6U6ZwYjGyie6w1enmoA/deagupjjwhq9aPFzSNJPsHXuGdtYH5sRtI7E6aBavafMw38vFN+
cio9+Zosg7pWpZXuGMLdqeb1wSP6JoHnzLx76Rs0rTakadfdF1wI3vopqQ+MJjysgwFKF0jRWmD5
8gaYS4taI0xx5R8G27lMmf7oFkOdSnfTdqz+nERINdAFRZiDJWxRwUZXzQ2CznJDeH/l/is2fSog
hCTTZoFDyBCt+OgIQ+C7ZhBkxsmbXBhrQXhs2Xy1Ca+aAIDRslvQ6cX8uKo5HhCHWtzuQ8yM3u04
fnI6T+3MMupxhNftbh5xXKkmZhtzR/dhNj7bWk+32uw0SI+Kcy4GW9XP8rfZc8nFjYxXWIZ61ode
SJ/OrZmSE9Qvzu8IKdiW9jaGvtBcTroYioMLPe/LaNODJ5a9aNg/fNU/NAPm3rkjve7ZIbwc/z4O
j6blpwefoF6K/sKxgR7HinGv9MvksUncHdKWc/Yxm3Y5Ipc0KCXSud3z7DYwvIZKElsRBleyyQlN
1OtUxK+jR7sYVTBeOAi4lcAa1ETRUKIwy02ZN9+nsv+9QJmu516eiGSETIaMPSN2EEsWRLil2M05
9r6SnynjLh+j2u4KrJyzx5ViGf5jRpYgW3Hr0oV1LHQHgq/qb72d6oOsAjbVDK15VJitVM6FdtZI
4iBcNoWjKQxzbHGwSN0+6yB+r3G6Fxq2kQMEuO1JpfvZ9Avu2m2WpkbXg2BOTRzGK7n1f3noYSF9
38YTP8eKG6jdg4P4boLFegbt9jEuFlWrY3elc3MgFD7wUztODqWioCQXe+rGN5suNMyXoMWATd70
yr8FN59E+PJwwxHwxrwfPMPDjLkCR9E+qUnDWzr+F812+VgBCpjNNtsPRX4ugZIBYyQ2pYV/VDJY
Jd7iSpUNvjG0W4IfwUttGS+tP4MuHAiklWPfHa3W+B6aCpeL2QTRWVrNQ9sG09UCAs7BBrnTnBM0
M4v5sM84euw8JvHgv+em1kdumQshxqA8elG1iSM8v4UT/xMzSeF0cItzxXyKKP51IPxzMeAbkRJ1
OxXj08v+xspkDbOZvkCm2o2eTHANLDtfT3+jbtp3i/NRyYa8RutwONL1KWenhCARiV3JoYeoszm9
EevD2FYun3XUcARXUXMM1ngt2g0yEihUtjcjYkLnfkUwMm6thMQlAL4yXj9MsXGN00I9cE7tKB48
MN67In3qSwCH4hIbDgdN2zjGSYb6Lgp2KL7b4FifFiiC64JDHdmMk4JRqt1UIwIp5EAIMqlzjFTY
Od/YYgBejGa39RKmAeNUP1h2Y1xM18MSXg507WCrIBFlHck7NmGvnKuWriLxmfQbM3Ktm0My1G6F
9yT3XJG5ABMBB7lqVA8c+DA/aRw0mdvO28/Y7EO8DubOKWcc1Y0IkCToEWp4gHwC1Q+ZxZnDle7R
iPwGksJzkrXmpnMxQAc1kaa4BbE5uo+gPN5INtE02Yv5ysSAEjJvLy3HxTVLMZat1mrlljOKTRAU
+e9iMe1LUqN4yCgLPNc8xaA8YHw1QiOq1WR2VpZd3MdPFNCMIei+lWXXo/p41rbua70dJCyxIt2C
LMxuUEkYcrnEwRyj2NvsW0mD4WjMsZBNtnjyZ9ZeEKUiLByWOmoQFXOJOE/a//1SogfbS3f0LXOh
VI0nbOJV7ufBui5x86gYdDG/9suTPVsZHXZjiQsAdgBncCMk1CWvgweYhevaHNY+Qcuo/sWhYDqJ
ssfVSxqqXnuhii59wNrB3gxcwcEpBNmOvHMe78Wo0I+woNclMrCd2GDBMLHIegjztPqymW5sI8v1
UVnqY1Oug0Iwe6Jyou0M1I4xCw5lw55WXcL8I5oxYIaPQa1CF6cZLqyBRu7p1XtJZA2XQo2/JakS
GBZ2fMQWc1brmUjYa2WnbJnLNdrc+2PxrzVLPpoWL4a3ejJxJo7bDoAYLsx2FexrTbXlan9i6ywH
TCOl2Qcof+UrF7qGwAQHXIeNrIUC6BKV2HHx+JyqFfAV3IPIR13KSJqVGWcXAx/7sWiHf5nHiIqA
7osz2RSr4lbcDPFcHAkvfvESVjs/nbpr7SnqSnXzwkvinQsvv8veZ/5eteT5xjh97VO4dqrynV2R
pZLrG1TSpHFZj8o7aIhXpcwPBgUc1912sxjJeAQfc+0Mv38oKMbdDVX9MqpJ70wcdCmjOPgaxrsB
dGzbec3TJGrnGOfoqnMkYjbSEqEUJPDOZCvI7HTYtU1jhdVob37+NDoIowVAvKAC+jqP8ZdfzWdq
cT8z9OKdUfl5mFbMb+tu/lK+3d4L9HauqgyVqPneDnl5rKLUPUdx9JmIvtvbFFYREa7+AXlVh77H
tjiMRXet5qXbSN83sZuvXi9IFwNvJkQ0JHrpYydNbkjvn6NZwXgJuE2XyjoT1uBcUQDicmT2KcTn
SEDCItZAg+/MzS2biBxFzfPsligrevhnpESFbAm6F/e/s/Gi5YtL4kvRRNm+betL40Z0SvfocGr4
cF1Z4ydbprCy9au2/ZepEPWL6tLDNLC/E3Esj4KFCAQRPmkxBh+TS5whA3S7RV3NNlLHPNQQ8sPF
cxnsmK+jQRpKYhzgEzlfNBT2sAaFMjT40HUh+32/JAfHdsYj4WBsgZN7nDv/LR1lC/ZGMd8KcvnE
BwFMZKcx2VIXvxmVz1HbyK5NnT8LMRSohMPL1GUehmrQd4QruziWR7eDvTol3GaU84I3YjnnyXSY
GCjxUWFQ2kMc6RCr6wjQYxM0zY4ZQBnyZFmY7LnyKMvxd7lW6YOfnVjSvoIe/TZL4/zGTO3Ag1ue
cqxjuZ7MMyJzxOUuo24AJyXUmQB2NzdTAWr+qlRICpmUgmSwh7XnGvnTXWuHW1L32WDmvqmcyQuB
iLDsK9pxMuPolZa7b3LAgBMsioRjUeN7BxMszcaaRMSUzevYBWNObACg+sD/iutC7OPI/JU79ZvL
fOAyJ7LZWZ2Lqj45VyHze8kIdCvH1r46JCAZkCMiZ+9xRb8WN74qDkKHtDJmvVVpj1f/ji3HMFIu
ceAiRnz2k+RoGRVaOKI1y296ZsAOHUr1GBvlH3uuvurY+1szJSTcRqgrz+RXlXCFwmb6XJcdPBZA
QY1hQyTJWTONCRrK8hjEIbKUuweiDrtozNGO0JZzNDZ6Tt4SD3nZtBHhPGNv1rkgv8braWpGCEKs
i2rsPmWtIOvaS4ssA0Y4DyDOeuPC6oK7pBnnQ3tZ1g1lFK9zC+XYjMS/EcNs4YAaCEzMbUBHCWtO
d9TdfUErPI1Q8SeJIEJ/NQesH104Hzju1e6+doEQKa9Y9k5bRefEBnCdVE6GkYg5GEaiYZwpZFd0
77a6P1EF74JJan7DR/4uh7R9By2csSuZd7Oan/ycWI63umSVmJERk4hIBBDDPueuhEsEFWxYbomH
eG8eVWTVbya9ZD4uVXsuko92LDLcsxS0ZIMMoG/5AVFmRi+9B1AuEbxFsjfLI6ln8+7r7lAl1X99
Zw9oFDbtjchl0luaEKeH2iCBk5cdM6RTLhZLwl7qteKjifKrajFA+FP6zsT2ux7b8mhXUbBDB/wD
ZAN1dGTq2eGNcRqD3NjI9c0USbz1LPPZ95orWaz3CRq8a2cER4uRsh/DeK1MGNgl6wSHPFaUqpqO
4GdG/NS62ZCwQsYnZJx6TbjMdHRTaPi8Dhe2MN/VhHuy4xJExItnxs3NQ9wiDQzIiian5GqaCgJ9
YGqZve5LpnD7WF7odxo2dZtwS7Tww82CBtoOoKHG7GVbzbvRkwZYOqQU3/1kNm3uIscXWz7wN2+q
GFaV8NnYEgRH3F2WhVka0CReUK2eVBzNMHPbYRrFSA4U0mjt/R4H8cl08rEk9gNjATyJUL86kH+w
ck+CJOFFjSd/wlPR6/pGXTGwX9EteyhaCDXrG5LIrjv4aXmAeMsdWC0Hs0A2qFhSNpZVoLgFKFwL
kYoJ6Y9XQ0FYMQtrl7bRTU2MByJtHAD49nRsAosfBms6NCQk8d9wEOgwF7DnZfjcp6zeFWn1J3cr
3osW9q8R6UMZGK8iQzL0VYLM76i7iPkfaZddPSRY/BRbl5dhQrR0BS4rlriWIq5ZbsxCU+Bp5NlT
Z2Kej6MnqIOZsqNqmugWzflHynK9LDQeV+uFoD/CZY+PttkdLN8PEz84L4txH70GB7tr4PqnhnW2
5v/w7YZJZ+qQEllcD20z37yMl2NgP11m+Wke8LtzjRka3OGmeIwavAQacOnRJvkHdVtdXfbIA9yi
f4sIzg4UZKpZHCoBmVs7lWrPZM//6+nipbOyOY+j7d9G/4H3Rx+qOqWuM/idKeNpdttfvYuCNgzy
pdQMzJ3WJKFu2N3jWDbZmn1FjvLtedcEjEYTDssEBkF6EniKLBvYoNczHfNf3D77Ai1A01iv1Mog
+6jHODQFvIwU8S4W/Oo1pfe7eBzuwjWhRmFUQMGL0X6oTQ5y/2mROCDHGnjAXMZh3IwvWUqlPefG
1SHGQaHyg5JLJlbwhiXKmqDG5RIKkRuYj/TDYmEOyNr7hFMNAdLZpFrQ8JgSkf0QCYmROnfjUAiD
SaD+1F7b4A1d3kfbdrbDiL2riERLagGha0mcA0rdiitoi+Ma4CiYHkITpRJH6XTN5WfRHpv6XzP7
hOCS7UyiKDgT2/kxrh/h4kiSeBZPVl2BUxbut+e2yWlq6udK+9YJUZazW9TeArb/sMWFSLwSw5np
k1piuhiOqry7LVsqJK+nwYiQIMVvVqJgU+pq01yHKPmWyv42HfKCdBScMAFfZJaRHbaDD893r8Ka
3ooap2SH5yQq3d+z5f5R9ppU83sU79hbk7vGX9sjWubn+bsHEWKTzRNahZLmJnWf2lk/xEbbEVNf
nd0V/huLPHTW40trH/zeMXdtaZzVYH6paUjPjdU+pbYjsF0zAutz1P4gRv7STVhmeq+q4VeBR9zE
XTnRJwfRihB4w2FlAEF2LY45y9I2ZjnNFqvZm3n9J+6xukwGbhJf8ov2yZyRoFfmKWE8aNTNBmG0
fvVLXGdkw10uBQeTYNVujLEfLBkPVt0yYPHtfthZkXzqZ6Hobaj7h9GCDihizNpGzNm+ScRtSRSn
W7DwG1WV8TNw5JOZjMubV4wnKVK2IvosNyJpDviiv1ugptpJ/eO4ktTqkucwrlwfx39jgunCXhvl
mFHrTqe3KPAfG4wcldtzmJqAk9fEP4iXLvaxsYJ6W3v1+NaydQZ/mPcklBRU5q40/jI42lN+85BJ
Sq2SVR1EAdopuxqeud+eKd0r7xUtjzsvj6zzApIzq91no0r7m0pR6znAmEdd6WpLzscCStiJfemT
GidRx9iqSB4Ms6g3XMcfi6jE5NC72THzqgOJwQ1YgeEadJN/y6du4q2OIGlycFrVWOaoASQ9kZCY
H7HsjMDjJGXMpKG35sLUpC9xSToWUTB/gIKBNWgrfe81py0i6f1hyxb7KbLlww8atfMYO20zxsdu
7wch0J+YNQCnH2gRHomvNMbr63vmsPFszZO1pOI04vyYZ9iZRZGGTKceu7ROL2twAgXs7pdYh8fF
/xfX6OWKSQBHW9CcGbaVq06HYpMlGOtdfAA70P+jzXUz0gEHQj+4eQbZdVvQNWMXRQAMIeDct1bP
UkSWhA4C7tZWXbsPDBRSZwGk3SwfBkNx5F3yBVLkeyaCmMCD2Ay5HCwPnld+xwZCbASpqcK72Suh
oA5Mb4bBPYGMMrlaKCspw6eqgKlopLliVyKrNjrNKaL7eTdYnggNYbDZ5ON7BP8bhwjODQ7rN5BL
hV5ffj1HJ3PcS96rdSFsQslPwjnD7rkXsiUvALvw7CflXpaDBqeS6RtH0AnC28Txk0xeDG9mm8IZ
IXlfLQ/ElkGLx4Y+DI4/P6j1i9UZnFLxcB9+/timYE6CdYryM+UYOGFsq5r9KxudXzGqLIYxbEWY
GNHrjZasCmKlS4SCL0Y73VItTo0aFO7yubn5af1/X+K2vGIKUCdkvuamVJWsM48a3U27ZxvhwzDt
B2siR0byW25FF1+xWZXHSbb1Tmc2SgBxyCfeVL/qekhKhXOEn1lwGvjfb25Vzcbgsn0mpU0qF593
ueU2mezgpnH/wTNE7irZ93HwZROLrQocPZqHd2/4+jsr+XXSji6aIBifxJSyOMo3a2qj++CJC7YJ
Zo/a3hncRjaNbn8bI+/SMjIOnhajYk5AnWuZCnISFiVLV0EMBT7ahc2bd9/Kr/6vXOUI6LA35CS6
o+OAnOT4e0yXX+7KXw3K5TS0GFfgVK6+/q/ALL8CzAy7UufF3mvJg8nx1ibWvFcuhdlV7wEjilIc
uxWkPaVucznA0seOcIlzfl4f/xBHmY++K+OnJyeKKlCz47TOtylnzi0njBzHIm5PfqnlxjBQeQi/
gpWPt6Ptev9szPpdcFQ4/jwZuBz7B/V7Tgz1kJyYlI/3HujMDlpHFZKLCHi4th4ETDUtR1lABIsQ
HzrhXudlqcLBogxDVnPPdRG9DFMfMGiCR6BET824sreyJThEgjS5hq/FUXlisDst31IsHOJgb9Fe
oZowwQvQZQkHrGgpj0UBC1Q08fCUgmOG7fDRSLN/8lTwPI1Lzy+73KSLFaES45OWBfOXXMK9XXci
hxBnZjHMHGNg1tBCz/n/f6kxf51qeDj4AduN50NPmbvyPA1MxbMOzGDKLX2TJxV42qC+072V3f3W
YG0oKCVaYvW0CPoJAIKOVWO+GnlfnCggxGtEcqlY3Kuy2mbjLa3aEwvAQTk5R8hm/Xn4oATHuDHS
szdVvjT7WFnDCV2jaaeHegEzibb+RTAGQDD+0rr563ENnLzqzLtPrSwv4B6aK5Ya/MmA5+I3Y5xu
suoPdk8c1Jc9VTyyd85i/aLGlgCXxX1lSJlblngHoF8cjMhBM9vyXgDpc4L5dY3DcuhyNomH8olB
Ec6PVjdZwuSLZf846eyTYb3FZ+A1m6uM9saYvanDNwGRuyHAnPnnajb8sBTBH0znLjwz9Do0YNbC
qTpF/tA9DDy/Gibc0XUJbirQo6ZH5JZAEuJi570UCb4J/PzUBFRY4rCs5uzAvTb9Y4KpMJwrd42j
qXE/pi0d19Ee7qjBWkKNSg7E0gBZRKmX+6DVt84XiIaJe/fi3t52KL87xyl+675qWWtt/s9m57/Y
p3es0crhhSR5YQCYAJw2vXdw7Pe5cKbN3AEpGub8V1IQcqDd4aU3MwzkY20ektYLwtJIrB29WeML
AaMNxBaiFh4ODohtPXmUF6OJxZGwfL2tgGy8kDgg9kprt5Fb3cbSh3xo/H2getwigsFTSSzPTxbi
Ka77AIXbuxQdPppxwIypW5Np+BwxXPV+yQTvRFbTTeT12Y1ioYODHrspC5PelBgpnPQPXt72Dx0Q
yXmOF0w39Sf1vYLxdFftUioTGked5xFMiWoXph696G81UOJdGSN7esxQTkmXP5PqXxh9mlyO3fY1
7ar52q7+hwH/eqJINlaRx6ZeB4JAT3lRnhJQ9bP6CHHM5WLP3I+0MRSZlESdNvZDMkm9tot9C5pZ
jo7/bbiVDY7NtDBzrJXELoHMi57qd0qDm0O3dBiuhfthd9b4GOECv7kOHwLl5MdF0qXROqKhT4Bf
ChaIcZYOmPvYkD8UQYSWMiAIy4c/mNXz5FDLWUz2bwII7bR0+4nhGVjroNi38erdpAQihNrf7YJx
lmSO+veI14xk/zDsQDiZj4Vh4Ek3E8zyNJrd7IKY1rCwEkk+saXrBw8S/lm4gqtw8XBF4xJWW4u1
7yYLIm8ul+04LbgksPyyLcf2uzbcI8jxUNZN8Zw2GPqoDbsI862JYBAFE/cXzkeM1SHGbjzTOzD1
3lpk4C58c0gNRgdsKcUl1Mvqmd00hc0IEFmtrKzCVvnLEk/vtfqXOf54JxNwbaZO7yUenk3dO8bZ
G8YBQbX8oHvUA1FI3Z1arbAeuhfsBxAemaqNUyIwFLqBvE+SlZabq18NM9uE/WK6WbbrbThThsJP
WGVDF1ozrr+CiPvWT/tuV836P3IczsGTNUm5YZ6PAzTFHTYhYnBgWk6etK4TMIOco9w1sctuE+vm
26qz4LAAW9VTCZkE5H7Q3fgM37V0HJ4Fo+Hm4mLDRxYbzF5zFc+e46Dyz1HH8BbaHcgRRkg8oX8y
1Sf3xvTlZZJvy7rsj6PGciDrvz8uWc3Q89pVlE7BhDv+rGG4ID6JtTIetcHO4fEC9TsdQJYeKgOw
Z1ojQLe6fTSVu05PsQjUEft3U5EJaUXz215S/bdlxklHCpXki1PccqB8QBjO8U4OYHyRUxiZeRx/
dfufJol3VrX7NBG4sFeTuhoXkAgGyfxYsh6KhhXDbKBMxjK9GSowT8AToJKS4i4ZIR5jiwUTmBL/
1C50OGHH2I+deEzG4pfp2vy2ggtAw5WeUDIA42wsHjG7JA9dg1tRItj7Q8B0t9zEmIN3CQmlu0dq
JsnW9aKDsNxk+ilZ+Ml1h4MkwcOzK/GbIe4N8Ho8+hEdA0mhqxHE0Pudsg0Dz13rtDrQeITczrkx
PHmFr3eOMRifKuhB0rQE+zPuU2QcujMvGvHWLrNYlZ36IqwJCxnJIrOogFwxcx1cSa5wxMqSN6wn
vGpgexnsioqMylisAdBmJqiEaGdZKMQ2FqZLQDsc0EofF5O360vcxG0cLwemtuSpNUHSgTzPxh5x
RWaOeeJMT4C+QqDX7WzvdZ7/QhtM73EiX5RFBjgb64cpTjRHkA67ezmjPVUrcyjQLHR0AtHqIfr3
sa+sQ93PT9DwaDEz2/qk89WIn8IffoC8mT9apHxhyVQY3nEPY+a5SqvNz03NB6cwvDB3cI9WJVRB
UWGp63kBUkRVEk6rq7QV0xZfGhAXU1UInUC8IxoaW5HTcUFWhJanbKecV8QKVFyPWxfCuFiEtzVG
zmre0u9ybktRmsxIk+6D4gB1+gkblSM7e+og7EeSVY4DsOuY52T408Tpp72UDilaBwpJ4u4zLTAs
VfCxWpsZWwozrmwieCETk82K7qN5MK2nYWBKZrvyqpuGI4H9zeqynIO6rOjTjoK9Z1VfSWv5MHx/
pXnqbfBhxr5cJ8TzBm5WdwC1AJmECtkNcaMfBMGNiPJ44D5WhKRO4ncuF4r3Rsb7Xq7Aj05Ylw53
KiEdM8al5jNwDoz/QBQ0CLS840bQ6jBrxHTjzsc+xuO2da2ASVZh7Q1cQUAgUB67sYggs6N5icJg
Esc7FS95v/NGn04DN7/7w7QxHMAGda+5ZgzNL4IlZ7z4NBUjdoYdRomNDmbnVJfGNuhIQFQWUwhr
LFDb4wG2gWwLJisd4TYj26uGrtSqkE9k/KqTJPFxBPV90JKnqGbZsx14rZ0V0iyMpsR1A7/Io0NT
Dnob7QkB2Zy8Nua7Ezu/PEEiZFy8J26QQMcQ8DV3uUeqpDmsAv1Glf10K+rqBivxDj8BmhFf1wWT
6HL5+WMsTZNPQuTvqtWrZ4JVhFE8XMsE1eHnS+HU/3RAcghzySv1wwxPuvzmS1G8VTZZE6ztRxKU
DNXk9Fik2beZEpKL0/7T1vi9Zvp/yOpM3RYlfiHnTS1wYvyxZRE/Sm58GzMXeuNBqA3H0QklkwgI
xNY2N5d570K+BixwHYE+oujCoq/9GLv2eM5xe6ZZDrwMay2j+HivQUnfY7RWyVub1cnJ8emZGOaI
yo7RwuJrfFPEmlBR0sU3rtF/SfX63Mvo+ODT1+ynxTo1Hrs7DW1ECgPrs8WczDHa8A5qZEektuDA
BIVj+FKrTYrn8ULoD+U0Zfgmi09rids1+vNur+YDS6rm7K7/NRJfza0yOSskfDxZJCXqpSejaV4T
q07f6KQrHlozvtpseEWdzS9e3uETsvJXIC54HgiTPUg8aPvFB8DBnmBsPVP8tTGWAT6BQ8HFnkMp
PaxBg4YB3AG4GJGy2pV3a8lOhptbXMrteA+/Od5X0GZLLD9o1QbVchRDbebat8+1r9N7TtWvWUeQ
zeGiJC5iTpHTQiHsGQMDjpajtxiPDHue3LioLg4NIlgfulUG2OPFix7miMarOeA1xeO5EW0F0RB1
uY9QNdvS4kzFzzM33wujx0Pelt45q8gWzpK3CWZ1v+0iwnzYmuXGjUq5CXQQ+q37auZFspv7AXQC
MwMscM29ndr3yem54AjpPcdAlQ+DaBj16/FVuaX9OWoqVpziI5jOEo/tpXaIB048mzElbblP3JPQ
kiBcg42Akd5+NVk8GMRK93jpvZUxmzAQA1spWne41+n6AeYs/t0O1Quu0i9QANUr10RwtQ9Gwzje
mYgH+24EZbCiMmYTFP272wTwxprKQu6fn+exX25NxznNdfQvlZGAIEpoh1kfYEjQED6wHzA6m3tg
Cyq/mSbcRS9Jvi10WJyHQ/lM+mZHn08EHF+ZYWyo/DLp4FAzCTli1PHObDiQE1t8k2igIJrnjTvY
+mpK2jb7IiWrhl9AZfUzrboc43K9bHqTz6eiM/ZYWQwF64IAe9EPVOB46ugyMcGmVg575Q2/jG69
vY+jcf6hmDV+wCbHq7uvc0cc7ZjpEbw7F+vJoC91zltoGLNDaHkgRiXSbU8pFfmv+CwDfjJtpPsh
UNWJnlgSAvNsJAfXtagyLdlKOapsMmxBWxyXG4dt87z+B+YCyJIWfSSwDwE7gYtO+jq59gbytWu6
H1Uw1DhHlfM4JQ5/E8oqTU1jwWh3tJ1bMIzJSaZYw+u6uvueVVxNHqEz52Jg3J5z682B6CMxLm7q
OWIv99x9Glvj2eXWIrTf3YZBYeFzsf+KHKkBrs15lC91U03nAgNuOHB8gjrrOpfRbZ1dTCVdmFDr
XcaVfe09cRMxNUOm+YjcMZaAI8coxkZFh5WxsJ51fUu3wQKUxx/c99QqUUGmj2FeaJl1cm6ECdtV
gs9v4/a8pIG3YtAd8zfax2/L8L3HzopCs02gikweVDMp3/EhwM00l+90jPqjNmrAC/VSPsAOg4+k
7VCKRG4zv9hjPdEveU+DnTUoUoE9zq3swk2X83VtP03teG6b4mGNx5CL1uPR5mZx8Xirj1FC95jJ
kR0h3bqZWiYbsEJoBwskolxBLCQWh0cBBR0dhBxe9zWRisMoZPn3tI0J4CnoySy0I381MCil5LXE
yffseVaLP5iHlO9/AL2sDgXVQBe648RlpnYc3tUlyKR71Xk9wb2j3jUdgDO3keCR4y/9fPn5N4LG
oYw8GVURMfOIpMAA+FsjkX7PUQBHp/wPR144L4JDs6U3kDz/5d5svXu2echkD8YA/YnNbj6QROg4
SFG5XCHvXSvzoIVT8XEkDMv1v9/2jscnSn7AqUpBaPVc+PMvZKPqYjbVjaSC+5zHDwWr4wtzH+8A
JpzmrIg2zxqzHukF+1wRFt8WE06YkbGYFZniICx9aSWQ5xyT8/8QdSbNjSJrFP1FRJDMbCWhWZYs
z94QHrqAZCaZf/07ePMWrShXd7ldEpDfcO+5tGLIYrIaIGt7IYoRjz7qK6qT/D1F0xWABWUBX9gW
4We1fWo7Zx82mbfWE/0ym6m1q237aEjDvrhLtKKBpoxNFrYkQISUv216Q9MEHzdcCMq6c8ma3t/0
bAPZT70rf+TvXvVy67m0l1kWNesSHUbgS8ZlaQE4wjLLJIjsEmWLOBUdvbqF3O7oDZz6Odire6SJ
k81g6H2kJGQPoxNN4pv5eyikR11AHoBPJxNow+BcyJfAIYryBaljStJR5sCFRz0+z35yafuRjCHZ
gP6fvH0d5dWx6UtUckJz2Ph70CC1gc05rXGTRuDXl5e0cq4mgeKHyGr3djm2T3kdMy8UyFgQ+O+h
DcBESyKUqR6CugjWC3sy7yDrusY06XXEHMw68mVVXsJx/qWc6oEoZftMchE1LULQvnObvc7YuRgj
a+8IcSPiIr0kCwK7N4bX0a7k/u+3/l7cUd0J7EgC3yMnvAsBZ/wF6OR064j627eqdz6GNsYvA6+M
DU0oD9nA43LuxnxHMsi+bowjPtnmsShAVTa6xhqRiBoZJajZjfgyuMN0yPPkIIvCfKA5J1x18n6p
snE9Qb3HJwcKM99V85fN9PvsvsJk2XZjZhz8cAQvNPiApgtPrh2LcRhiJbGaOeWv5D8T6Nk8VCVy
Rk8jIx0pfHQdpMYUXpj6tmrLe60s62w7aMLiLL7GloGWMCqA4jYDDJveqx7gp5CkUetPIN/UE2Ep
8U6Rej6xzji3g1EwKBleKwYqYdUFcnS/rbkPt9hcx0eQ2UVgtZR5vmYDlyP7du/6ydsUMbCtjFme
E1gJMBAZ7OglbKO/3/v7laVcHq8hSKKUfPPobSrCX2CyIJCy0HtpKpKh6o9e9fKBDUT8nIxWvakI
OQf06OyMZN4SdqJzkuBP7/Sl/zCb5yiN9GPdJwEPZXj7I9IVjxEXlg5yJR2vXBFQPx0ds/yJOjgv
ZF59xb6wT53v7EhPg/o56yW7Lo0EMq0z1rqPvWZcOCJptnCJGbqskmhMiH+dO5LpkP4Bdnmil90p
gqa+RMV3h7Hjw9LYoyp7TGPwcok5BUYs2g1C4CfyG6uHdEL/mrTevckdOso2/UqkNVw6/tw2DTU9
sAnIwbueG6DIQoms1Sj2cLCxrPyH0Go+1BFo/MUzClrtvzJyPdaT/7p2bl/Sppr2fgFHSevI+2vZ
tJWO5T/Vmexpj0bwzNp8ryyp4ZZqueULh9GQfS1t271lufdeJlPG0qR4M8IMPp4BudLskIWjd1kb
pjY8c2OC75SvJF3N34YfX7OaI9B2jOsQk8idlPLVq42PRAw096WlbjHt3A5ksbfypd2cp3A+hyLS
H7k3EAb3in1z+TF5TrGZBjIvjLp9aACZHmEq1VdsZPNOLgJfKpzLDLb45Iu0uwFDO5TM5871ZLe3
mI+CoyUCEuMY47aq2CnovgOt05jCftOQmLRhk8gkPIHbWvuYZyjCVfgQzzfdGPASoBFexZ5ubdFN
Q1MAc3v9e2lTYEbI/NJt45sKK+wSZgeyaDvZKbLEwckS2Atzgt9p+dore/0shbtruuLe50ifLZm+
0dQAYPWo1apkWo86AwN6vdfMGpgtnx0Oj7MhDJpxGKEXpfDJOrAPcobC4QoNoLtxBwIt4LTtw2HB
eTXiNbIGZjTjIqEYphHOiIuJnoa4R6u8L2ZfP3roezYKMvbqjz+cRTLZyUp/pY2rA7YeUcBInV7b
yuZjYtDSeICHtn/KTGH4DaKgBqdkXaVrzWosQgKIaNCJBtx4cDJ6sob75K3ERUtv3b5Fstn5Oh+u
4cbbhjEUgk5WzGyBHYKLcGSN9tof+/sfgiAxbI4s9ttgRuNoO1dpzx7ath8Zx8RXwBSbwtWLbZ5p
+TotouqaILymmANw02BuNRvnYay9fi0Z6SKGLfap3qLtwJI6k1k4OXa9xwBJimymx0e7px8CztRs
kHGKwAqTmhEVQxwvB8s7u3gLLWCKEJWSq8hZf8+qY2IChzKfkp+WGftp9Dq8QJJJkBaTt6FJnChy
+q1K+tWYKsUpk2TX2PIrNWp7LwYk4Vlq6XuX7PUEPuOqqKS6xyapDnUSdg9DLfeJkY5ca4sywtA/
SsMqgqQHjIZqTZ5hLKLYaZ41K4qv4wxrkg5p4QmwT/Jn3DudbpPQk69tr9jnSkX7cWy/KTjo42tG
NhMG1wffxmHde/e6S90LRrt+Hc+S0YmX/7QZRNIeTlJgpimRIsZ0YIQxbARXJIavWwYRLQhLIwkw
SGkZqXp9wRtMGcuUO7zG2fhA7/UutUntouTB9hYspcGSgeyzHi6Irf7l/Yy5mayOVc2qLBdqbQoL
Q7VlhWzIxpECACMXG7bqCXCT6l2GTzUWbdnjnWXZcLEt1z8pkswERQynjXOyspiwU1Izbzn2T0Lp
i3cHqcXd0Rhxtj2CgMyxnoVmtoEByWXV5Ati0xnyN4+JDzWM2e7+uGUm4r5VmtQE+yz/dqE8+9rE
M7JEak2uF6mppThGQ57uWM7jmGrt8jZLccqTMn1BHDY/zdpvplz58vcC4Q0Qu1vfPMCmf5MaDP6X
nvrj9vcVEbL/SV2rCXtDE97zqD0Tz4fsaBjEkSGgfMGsBL24zPK9TmTDSwtGke3hmGyl3cI914vX
McVsTIli0ETDi5M6u5WCif4Ks1p+4lsK5pjMiNhZGBd3UN9V1mUvJevKm+7TpE5F/tJ7bNVU2LHV
H3gg9S5Tcl9qTxZfst1VT5Z58HPHCJTSnDUh6/ULCbEb1CTVvTTmIw2uuDVNg8pmTm4pjNYXpfVf
tTkgH1Ft9TIWGp8Qkm2NUMxTort4iOXNzIjqdbs+Oni9NeFCIplOQKJ5U4Sy7UhvRFSSOPbb4vRc
qT5rL3//FqRsofH04WJGyRaF4jLG6F0lmo+3IWHj649uuisEMWMA63NSqNpt2oiJqHeb5Y7gYcgN
8UWVMDzSbtycGYBg48/+Uz8McEyz2Lz3TvxTZtqPHWXak62xXWxDvn09jZ8uR07ft/9xqM03bfzT
R1nRqzUZQO+rY8xy+z5nQxHU9bylFopu45yYK72r7d1UJu1O6cVVM2vzV/J0EUxAT02j4ynb6olv
/FePPPNq51Hypn4NVvbi+V7x1Kjiewih7TAlLMQkv0BWB0AN4LMYpXEZ2P5jrkDP0/+ItGKbKB/n
VtlfbNkfiwkKTc64coQ1HPBjX6sirL595glI7VP3XS15iSiUlpslLE4qZeyK5z+6LdtzEz2W6cFd
8lNtD4bReBupdJg0TOIpXJYxRjPyGMCKfAHlWgYuPqrXIet/KCM5OViUkOzCxsVjhKciTpMZPJLu
C/e3apJvIaR4L3WtYsNkzvjHIpvHPteWnyb5zc3oeAi37y48ors9uB3tiGluPnZ9ZaOfzqdTDhOy
jipnq0LbY3lQkQlRKvmUZS2yjPTk0Eq/yOrcZF1Jbx5V32manjUmwdQYxFXKisY8ypv9yNL/R4vA
L5stFNUKAw+Lnind1gPvgCRQG/jXWN8Urkv4Ou1zxlDuaR77BzNFblSSgcBqLWgGeAcpStaHsHbz
neWligOqHpGFhmAE5pmePob54xgoawer7XZWMrP/osB2XdqfrCEwi7io7mrR4ZrIFfwuvaWOP+2d
rHs0XTi9s4Ig3Ea9++mP1slAxhCtEKmuYzOPUQpo+nmsrGRDN3vCIRceBjdHSxIydJNFB1soQ+oS
C5/q2wjPeNLXelG2v0hbNl3WX+NZLE4TUAZmrr3aBL+s4scZWlBa0+pSiHsXdn/d2c2mcONS43/I
zA5iNbs/4zKQbT2tvJcTOo+MoeFKx2G58+rZfdY6+QX1xvxpjfQuEZC8ysGcuVsd/5C1DEn4h344
t20UQsn8w4AHToJTwKcGf6kZ7RfAiZIrUtXPflJeJof0XqOGmDsLuaFu3aeD9Ngcsh9PZw4yu5sI
vJ3vVjVNB7WsWEIfqgzDwfItawBPudW6odq7YLLiYc6bfYpCaV8gWmH/156N3EedIfphPwDRZ8vM
9dIhGLEG/YeHj7UbkoSUl6zQtini60PKxvVuDDSEkL/VT5PeyIPbC2V7z75SzkbXvH+CpQ9TJNwJ
aYFUGX7e2hpSlJuIrC+W3UJoTK4zERE33Su0o8FiF5kbb7J2gMq3bpDv/1Q2DjG3vNtW3L/Avov3
MRvC3dAM7kvTlMQmrqJKtvsa4ukBYswGrNFyODvnxOUgGwv9EaN1uAMOrN+0PLHXHXi2q1YUvyrq
KahN7mNpIbLR30bFfBRubLTTPlI3Nw6Ipxn4QZY4EbJe4d1Iqr1TJGsCGvxDbPkbRCojA7NyA2n2
lkK0BcskAsaN32HZOlxr8auKTPNALZGf6jgGRSXmncUVFnQxZPTBjrWgixJoB1XiH63GZlWnvyVJ
0W6h/VE7Qm/iwjnNwtc4IPS7oUxiIeagR+u2r2aoNEMvFnHQEBIml6tjPXTErXjua+g023RZ82vh
QuAXDG69QlISW0dnWL41+BUQmCbmdcufIE2keaBy4qXAD+RAZBgTI/erj45V3jiuN4Du7H0euXfK
sHZj9/EY+GVa02coZLt+rI5uthSsxfxlVsRBAilVmJmXJ3zlPoU8snMIMAjI7UM9le1JLS9/v+q0
ZPFW52swC4/ER8woFgHZloPRQet35uPfz/33q/+//P1eK+hLaoHDsOg+s1qnDZt6Oj8yY/3CkFvB
47SStTxNjvusS8vaTG1e7jXDf21ydFIMAgG8Mn3WMrbUhPCs/cEi9tNBxWAqCgvPpC/3MDnoY6Rf
Kj9ibA58Gz4vSs+qHc6xY30WLpnpjuJgsUFx7hNQ+jhbUtZmDHtmJ7XPUTHrh85MPxCO7s1qfJS9
D63YHfQ9puKCaROAPrZtOacBA6rhXC3hyf9/cVT2AtnDrnucEV7d3Rq7AH3qpGAoCVhJR3EduThK
LgzPqtIjiUz2ZvDoUyJpj6dBNynivFvMznytFUAjqtgbGVKJrT6W5QYJVYaI8YNgXfQ7riJFsAAx
hlzkourWpK6hlRHp8FgDBS7N6go5cgjsrky2wALwFNVQxuzRd1bcyM8oTWGF4cdFT7pz0Q+vXc7k
1NMhFzbPqnJLalv9Urd9Dz5iwmKpj8dJ8KbBFWKsZVtFvmrj5Oz3cX8oQt2/oDnEdJyLN0+qS9RF
zTVseamYe69R0szbhFHmTnfxedhOb+18i2CNCe0LBewkA00sWRrtIHdFI7nUtY00IsQ9xkCeCgb3
Fv8v3KZ1zhOIwxUHcvkUhWH/GA3a95hJDHN+N2xka/J+udchxdiXEQWboJ+nYoF9gFcjIM3DXIQj
60xk2nNs6f/sXDeWFsNcM5EmdxaE7F8iEvz7fVFa1q5LwucBzRV0Wg+hOWnVdUtIEtKdOBrPkqlc
q+fE6ek1jBfNVUfozCYe85gIZS0Zq3OfzuBUF2xfaaQl1Szz2iQrfweFtmewiez2s5ENYhTuIhI2
/gwkoT9TodoIYdzYNlaIhWGmlCiXLEsF5rwofEPgGB2NZWoXcKWmKd1wwDM5ckN3o3ssb/C+8ZO1
L+Q6Gjtw22StQcCMSm8JHfZwnSM6JXkc5RPyIxJJCSUEmti6SF8YVpHOFkLKHQcXmUJRd2vPWowY
hfHmi5GzxfRvOpZb8rGVDiy1w2EOTpjnlKsuDZ/tqumD2a+sB7vydqXpz1fM8Sh6PR9IepF+9KxA
2WDhvyDAlalyjjSnWFDVzAT23qJCsjPzPVsok2PNuqpVzPfQJ0Bxd7dDH72GTL6QtVsGVWBzcKza
vyCVvnplJXfzU2GFOjJ6uLLMeNa2jY/dRMW2NdL+eXZJlFspagXsbx+5Q4pUMWH1dSM0zJD+nSx8
HyzCNXUt+kQhVuFeKNOn8OLbdvkkMF8/tHlz1PHyrSVKQY71PdoTPUhjozw4rEgM21wYFy25qhmb
gLzxj3r6HzFw9jG04UGZQMhGBYO1pc2qWv0UOvK/0GRzwIhsjbkcAidBsp1JwgkKJo01mP/wt4aU
rFCrxLLYfhv2FZq+zpBX3zeSDwFIFYUUL+YEzxEnWR501jDuhlkhlY3rvZpyTICq26apPgF00lZ+
e6Qas99mXX7S4OFbT5bbs0ZRYzlPsFpZyOrynvOjQU00nHr6AfF4KdLicbKBemOGH8Czux+xudSU
DeI3Bl7JGqDEugafeEqZnBDENxGkIIeTa1nzRXq0H16S/deC87Mc9YFiPoWG2bxnYNvRyZK12cD/
KDVvx2hx2LvI/yuSlY/R3F9MJYdNGXkvTE2tizEi7ultD5ADtrCt6UINK4A5BRCpydzQP8yu1B5N
g91Ql81sehMQ564PUd84+/loBEBy4N4oOZ3bwvrVBZQSu8sXERvsPRSnBOB24ZUo9/FAFt1TxANq
6wwomalf5Tps0YqZUdhvO2+BzvpJcZSWtq80IP6seYFB12kFnyaWzGVSY40UtDrRLKJQLSrtHJPR
nlbloR/Y2bWabHGi6WOANgL452jfnLDAxmLQQobmY6Sx3dJq5ORlIoluSpgEprnFTMXq/lGMye9o
MXqPtiPvTlQ4xz4yFotBHjSlrN7dD6GK/Hsw0YebaLDAF2g3ndyUGIPrqUj0cmvgZIZxTxTjTPMY
z6PcITmY0R2iP/ZFXm/zrrIOHN2BwvwVmEw8zlaovWdRJbiXfHDqqNKTuHdfulirA711kDCO8CYy
rRmfuK5SiosqeSE570CVcZksKJq67yEPn/TfDN04Hnsi1eu8u5U9XQt/INWTdJ9Be1lZIvzwLCyV
LYsUdAvaLgLvAOhgnyK4KtqEhA47ZvVrM+WKhg8D0frOwcw7l6WDAK4L0miaHw3lHzUyBcFUTQm2
Z8s90s+poBurJ8SF8cZdKvFWqBeuzoNbG+K5HVsGYKK6WNUgvrmFuzaLvwkv9DbNDA00gsq/ctuF
N+zl09bJ0BYUUHr68KQrEm+SjotqHN+8hum2UqyrJHFDW/iURjC2YlVXjr3RY0A5FvF0YBWTEM7m
dLNgLW47KjdgPrN9byHsqHmQm8btWENqrJz9aghcG1Hr2D26w8wuzVNY1oeMlOe8I7qEXG5tKNTR
0zqoBITP7UTSrQd0EW8KmXGA8Vhhje5e6M0wLHuSzTswJmKgLGQEnrg79Jp7mwKkhYrd2nAKEXqT
N4oau2XQ1TpLpG0fCOG1m5GNzbqIEuyA+WxcKsF9QwaYwDrQewfLd5KjG2kTHJxBvc4eO+2ESOup
83AYdLBTqjI65GRYrMLCAXgxjHeoHOjy++YmU9NDWtjQ5LXK2rWx+y8P+w9Q5o8g7IjU7SEelfoz
GCiE7i0aW7fmRJhH1gKi3jrunJ6L6tty0C0LAc9aq9VZT9jURNr42LJqPva9QArnZ7fYjRhu+j1I
3ki+jom4S3KHaosmprRpv23TQdnhjpRO+My5YldcF/WJ/HP8NyX076yT5VeBIJVutq0pKGghD97c
1tsRhcXe0ZggISwiOgd3PSe13+/VOMy7AYU3cX/6Pi9na2uQk7YmpRz3i9Rv/kS9WbPCYYAP2N5H
i4/fCpTc8xzN1WfH4GZIyIwZp8PUcmDDTgHYicp4Mwt8LHZmHb1E//ZMgixqTHO5Rl4JNyeyGeUF
ta59mUwrUf1/ZjkISHuZe3s8g+2IQFoEBdOa93xtcrbvYiG6RXVMAtcMpIMUjVXR9P2WDRi82UVZ
H+YPigKJoLpFiV1hxZqUcypyKhff0aIg72ruM3SV2PbQ40XKJD1N1ubDBP26HUgAYdIzbyfT/dQR
IW0HRTpJ7A27cCq23sSKH+3MscJfvXMYndSzbT7g0jUfeq/Rdyls3GwWzy4ERoaa1yqfmd2l1nsl
0UO3ujs9YRlbSX4+La229YQRFtV9aA74f5xxPvM/B9PaImat5+HdcIA8Rm36ozAEcxSnrF8Jvihz
4OwQUBDxJSYdyfyFvoD2EdJPd9K1IdwWbSFWAKWJrnTdH4CtjtWGrzUSYtKrTZw2cKTtNk0DLcEV
xWnu7kc638Qml3xqh0uLUnRX6wygpTu+OSGPBtpdmrDRLHaukP98zfmIZO8+tlE3rIHfWCvHtGAx
CCM5KRepQeuzalD5D7lyz8gfcZj4Jl1jGd4IOcHVDQDNY6ezOA5eIwS6lC1DvmfbDiuVUmZbNZdC
FxG8Hx2ohku+XWwupWTYPEMiSIDlE+RSxCWbRaN+j1iWBpDauGI1HGGjwM7elE710GMFW1mlBgTD
bd6K2YxRy/YvzJnlhXZgfPTdFwY6gIUN07i0RMLCWza4YzO6JCh2GwZR11blOUlLzkG65MPRwBZr
Y/yskHzectu60eJAcIJShWkbi6DlV5csXQzTSlWBFHx2MiXtOACS6YGuJ1wnVcMnYk9zxdrUX9km
lXSH3G1zJ5/hHxGE7Nl7OzAlOwnEGCEDPNTiURzx9LEBsrAG22UO7IIIEVYfMk0Q+MH+ik0xNtXR
yCjupwIewgRzC0QHm/Seod3FQLW3SabK+zb/SWU/xgpINiLgieqJsC5KkkE36ks3t+WB+vlouSNG
fscGP4SY6I73BWJm4nmbPpt/Y1LsWQQAW4BJhC/E9ibEHvUz+GYYCqYdf1ZsmkM2TetZmYzSm+4X
5dOHZhchNuwjUfX2dQKiBBBo2k6G+K8K9XAHoRyVHssYLPUC5c3Zs5BGbC2sQSfZ96++MVGy2hOi
JqiCTukQoKW77dX1hvYauh8IUZiLgkCqhuofQfJYcbWMDCmAP3mabGqE8m6v3QD8P3UUYXxKUHUF
VdQU58nJaR7nRmosF5Bx0LjpuUucLCJuHc35ejCscp/07TH30ulCZBRXZRTjfbVtLIW/EMEnWpvU
RX/Z6sjBq4UhMcKeA06CTIwIeQczaQipxJk/azTlBIuhWiBoMU26eV92PqrExnjMUvlqyqUqTVjW
6Pw3lSm9YGxirPSaAsnI+bxm3UUKmJgRdRmoxpmrJAzMYaP8mo1B89EtLsJRJqdyD8ynDOiW3JXJ
J7wdIigUf/GZNHHuEWnAVwnUYIfnBlEKpHQbg7hVZnc9slt0Efq8R6YaB65r/0Pt3Gwcy/4pWaWv
snb8CMO8wshMrT4aGH1Th2FjKO4loNsDxhAKmDnRUVOzFnfmCJNtnc77xs5hmc1agBAPMYY/Bwgk
EPEsJSiY5O2sv4WY/VdzAWOxm+jeQcP9eChrqaQzGsECayLlPgmh3NI1kQaqM+59ivuHSXB0nFFj
6p2N48+a7lWECEuren+bx8NXJOLdHGfR1vdCNNOk9xUS7yvJsie8rhxSwgdU2UHmKkZI7alybg4O
vh4F9Yp4DfvAUNgDB+GJbVREDkNxYPi6ORi7TiUn0brqZIwoh63urPCETcmcHQbpAIQuL5WW/Tew
0sGMIpAXcv/EaKpSWV2EZHZUd8YUaIX+Su0K0RNJYoAvBFtFXGxSE9pxBub72OUOljnxA+Wl3sLW
RFKmgH+PYY8dpCT7zn/B0c4QB7PUpp6tZCd02lUsVxhMoFjZ2TYRrhV8GhoAD/IcSICPtMAqwvRo
8LzddBLizDS6n9JfxuPleBlKeg9Suz4so/y2/a7cyrYBtDikJ6zVK4vnB3t7fhwMegx9wMoxiscE
KNNqr43Dc9mPQNwmFA0JlONdWo0z24OdhNd28AGUbGwEbFidC4wdJPkG+PgIJS3PjtnF6G6Io0RM
uBhx0yCcSE90Z6SPYUamHY5CkzyUNV0HlpkZpPw44/A3tHlcOzo8AUeQoomAF91UODPVJR/Ntuvm
EkrjZXJVQJAb+cvCc/a1l/6DLlZCmgVt0TbyUIz1yceweUiHIjr/vQglvnXC8bba8AZPA2gLYJU2
nCmmGwLwTE8XQeu9IqvgTBvzdKML/ZYoN9lxz0mRYaAKyZlL8/k1AUx7b6bskMXzk53w90O1y5pB
EAlMZZ6socyuyqTWbqVfnuyCDFgNFUq5CMEe5+yDSNd/A2cXT/8XLuoJ+6S/amrss6HWfqdIe07K
KK3b7DrfqiC3vSEMtko/JhFt4wUSvAiQM46bXd/3n/lS9UmpkJk62l3ICS6wM4JfQG4KMWdE4cBi
tXQ8dwMkYw1mLT4NBd8ywxYSEFnGbnsVG3Ji4j1ujDD11pbhuuuOgKxo+UwnnYxHtlKftoG6a0Il
oEhag2/5SnKPsc5S4z2tXTbmgWGIox4+SM/yiS4/JIyhqkwxIZDzPWb0uRZ6/i9L4n9Ts6AvM+RL
TS0ulgrPxjjbX71KdpV2TGZvoJDg6Y+pCTCi7xKeR0K4T+aTwtCCWj320a7rOIMqELMMBQd21Pml
yie4gy/4jd1nJ4muOnYLOaAxNMuSy1gg1mj1NnDJhtmpBPc+6Lf5lJFwpKvoUDem3BkIaKvR0Fgs
RRFpi3jhJxPf73gZExtKHk3+TlPjjuzp8uIlbbrySgg/A801wHbBnncod8U0UuNESVBbYlE162f2
I0Tw2NARXWYSaRGuoCmRM6GTfEKGAFOInkOhqHIS5MuGVUJ1jxg1g+coykOEfcvVRbZNLYsZcO+i
iJdZfigqMqvzcVpSgOKY5704jqFuYjVJTaZC4KO6CEmOyykz6qjzJtOxt+wLxi3X87XwqnebyfOt
GwawrC3xsbWp6Zuo6Z7HbES3IH3UogLKV2doDApmZk0NzO0Dwi/nqiWkB9mohGRjgtnMCGZNc3lK
WnC8tVWdTR3W85xReTD8Yu+5ZHgDSdxX1MMnIibyzcLbYOE/DqRGh+9ZZosDvAoBZoYow+w5G6gT
wrG8wHbuSFRBIwt+N9kNVYedUIldPRTm3fWa/dDnB/jacyAJxWDOt4JWk616SDf4sYvDWEwPpSo+
hPWFOhxI6MiQeFbJQxSTrkQc0b0tHG4sgrOSWbHeKjuKZMtfWbkJQFIbv2IcGSWG4BNSoo+s0wNq
IvjEo9acKeE3xmxjqO2TV1P5/7AMGxTN6TsyL2/N5NEPypbARD2JjmNHr93jGa8cgf1zovsxie00
k37YwLfnW+YpsTBpxYJVGfYWJNBXn5raRaoMiRWaIts0bhTUmMSt5uK19V6HnrPRowHR9di/Oiwp
V00KzIR31sM5ciIsTT8yHog2hApQ1kAHyBcLU9o5pF3DPgjyytWgUQsfLz5YVNEb7k5E4Sm0OQdK
WJUboq72Kpckf5Qh7wqJ2Xi2IMQ4NMSgtIyYEltVaPTYNW4j3cVuMfvtxZM+VvgmfejyX7I0Uihf
SlAhZ+WlnlhdUwoZHhWxQrHo83OjfnFOIg1ZiHoRUiNbXEKt/y9NenOHcMW5dHqF1hvmO4xm0o+b
wG8aghKIw9xGnv3uq/CkNY922E3nxEj2BdKfs3M0LeFucXISsqJaj3mS6J9g4h/0lvuoLDzxjCsl
WYelCahrOUVSr+Z+ISllgO4GG0GPt706ahyCZ7ami+0AD6UBQt3jMYrpHLIS5Ih+m9f2f7BX4b+2
1bAbeXSt6jEUO6wfl6zDXli4Blx5k0lz334sMpOHsWT125cu0fPDWaV8XzvaU7WbCCZVlMOQGTd9
A8ol5MnqxsA74vo9ZiS5FkCVe6aiq6KmRE+nJwTc7i7GCbzuY9E/8DALQON0j2rBycVYB3balKL0
d6dnFyEYPZIT5J78tbHmBQ64FLRdTuDcNEz9j5PG4jNGIjH742fiDc4aEyeGDvXuZ6RiKMseuUfN
JYHkQaKPXynMLyEnwbrr1atoOKZhNGxzEhuPRO0Ffi5pEuFg802xW+cM57gJny2ojTxNWnVlWvhQ
Gw1sTcslIRZ7jt6f3NTFFGhM76ZRPYnZeSPEMdmTcamBWqcxd7GKEuxMyIuPmEj02aGtfLUSGkQa
nljEjM4UzqmOfrjtxXZ0D0lYzMBAUHCCxGNWbg3uoeJQnFxkyQyZwytLTcYqYjDgMxrkjujZiZCO
flM0Dm8CD6ortX0c4NdgHY9+8Dj2Vbzv4/KIVsOEuZWxIq1Y5GyZjjACr9PxsZz8A8veYqPSgdh7
bD6uzq3rSHwGTW7BOI+qg7d85ZaJ2A+DvCaCtW5J7WOEmPB7nznRrIHaGxWZaOm7z+nBrI67vrDZ
QPi528DAKVRgEb40aOG2KtHyGcN/aWV6R4/HS4OviQV1xOxgdJiQFQBb8RPjAxbOObTxByajMBaU
Naxe89fCUra1nMkOEnwZMOzT8phozYTOBExUHBnbvGqRbfytlRb6eL0ULB5imosjnEOmE7On28hl
rM41VyGasRXaCSSlA9pCWNHMSCAz5FzJBD+UflDJ6VPjs2cw5rqYxcN760cf0iD7WRcWllu6xn07
tBCbetKJiii7mjRzmGMyygumwjynja+5x0cXFj+KiRCLinA+5q4YjuP7H7QbVZ+/Ff6Fx9Rlrrqn
foSmazXO1VbcgMjjwh26KcSbWuM8A+nq6S+4PavMeTbYFHsEupO0kr0REtQGoIBhM1vkE8qifiK7
1b4yecPOR04xu0Q6TI6oihlvmwR/AEhE/oArUyBgrGO6g4ORzSdO+oQmBP2zVf2PqDNbrlPJtugX
EZFAQsLr7nttdbbkF8Kyfeghkx6+/o6tergPpVCdijq2tmhyrTnnmFuon27P2XzOEL+l7VJQyd7i
6CoznJqoe2BZn+lB9deDQu1gu3eVnZedsNjtAgtpqSLTskntgE1s2j1n46Ouopjf6jLE0GHb1QX9
iXXK6NDSMT0W9/ZPlpQLjIEjhY8fmpKYoKfdsef9g8mkfTMdfmZMEW7cYeUJ2BdFYUpdN1VatbWg
C0O2yADlOxkDkwAqY2VmOgYtSyNQt+4mS/N3eMYS+0xBESLKLzuchEBa2pJACBofCnvrM5VxPBUi
eCMozGFzwiqNc5EhIAvPfVQu+9jjNvv+wmb2tkQKtxTjYuzRP96Vcjw67ZkeirbGE5QMJianidyd
cerYcRv/WUJ1pqonhC4m9i1h2qHHhL08eiWsnYlT6zxpDUt84PneB1ZySaOR6woEJBELUhEZckAU
n3vyxauRIsW6De+P/1Rl8u9hKmuHeL4SR//UKpc3dIt9XrNqKVThbmiZwnQNR25vjxnR1eDRJiyb
/uT3oj+ZtLQONNXTeZD3Z9Mq8k+P74SV8Mieln6PnM1txMsf4+otWJR19nqJ9ZrzS5D/1qraeK6o
zyJJmJJodHLd7ocROOGmgV6bInQus0j3yzg985T7mtlFc77q09cagaaqmz1tU2yiErCuE8rZGohC
C8MfIMHiJSztK3EHP1ldG7oEndbhkQMqkI8Om5TFYBRBPMZO4bGPJbO8b2TzLN1Hojh+ZgufQIgA
rG1TwbGyvZjQU0NZ5gBaa4PliECUcklSxyzeg7w+qjlGf4FckZSJAwaLYbxd6kU/OIrt/4bzxenv
CRGAvVp6cegUKnQZ7YuE+PNASOu4mO6I6JA9TbZ4U2Tvz1hI23VesqVENsA3kf9NTQLKLUMmmpxW
3CqveHXU8ocKMXtrZYk5fX+hfYS4WtCN5CzSZGtLZhg5tgQ16JBYOzmhdTOxytJUCPeqP1Nu4EDg
VBAJwoFtjK8PjS/QWjwYpzX0LteHBzaz3eONpi+grJedqMKvZsEhRHGZ2doJbPvQEpyzAVnvHAaB
fan9VVT2wTHM9HAu7eluSnYXUT1UJ96XFfRwvsuSujkMdPF893oFhk2+5xDRHBMrOZvO3rmdTA6L
hZlHWvEdzOewCY39w+qUdYEePm8Lv6e4rczvMVUYm8YOHuiXbllHbTvsFNMT0gULnSa3OPf+ZzzX
HOgnjnCjja9xxVRX+X64xiJX7hu75ZTA6mYzptlVGFUd/T5+crqB6ok8s7/iKJ2PANZP7eNfU9GS
yhBcbZosijjF6uZpoWbnabjCHoioVJp+xalXn3TPfgp+FoQOg8cXJEEiaqqtPeu1LYPhCesMY1Yx
vPGSw+iemfElR2uE4bqwkNS/k9Rurr3JoQ5Q7rvSBsQBL3p+J7p9LeXvxi7KHWEayAmJ+9WIgCN1
0hKiVezjaixxMGHqn10ev0FrRa3uaaPNJdKW47a/pOPx0GwY5Cy3+he1dBGMwPVXVkcqvXB8MmfD
iIHxsVVOk/E2S//gh81waCpumJKwAn2zMWYdehSv3oBVlc6GGezpjkROdg1kDWuZqpOdPSe/rYa6
4+yRd/b1jPEBvMY3W8l7AJZIFw7HnHbDbKFYYMBqwWLKnLz8qy4Ue+1qgHU9Wu2aJQHkrL57nmuX
c3dPnU7KMhN4wms28+mysoFhUM3xcywoSkBlHYgw3ITGdTW41U2Ffx9CyLqXrQdZG7PE9xL7e3+d
0UaxLrQtoe/F9fmb0Fx0gH40gV9JJouyq27eteXwE9Wpu4IcZ+K3qI+Pp2QX2ZFP7qRMnr4jX0Zi
Qe9SYAFlifM9kvq9j/iDNZVF8VjM60ziPcBJEq/GkrBKUNYQ1zvCNIFRb7HO3+klcI+tZSdPCHrh
uhK9IO/E9IYMS5Mvy2NIQrI41yJe1mMTjTyzhwPBYla7IaI29k+6umJKPnpWDmqhm1sWVKSW+zHw
j4tt/NcWrsnKiSH76lleRaiRx4168gvRs0/vkMdd9JnJH58KLadj30//5eCXM8VZw5PueHAmlHyP
/A7ZRKKK7jHC6baFWIr1ka2NGeR6ARN7Tbv/aAcsT/w1DkQexxMy1sc8PHbAyW9aubVi5K6a8WuM
mXZU0OFwSA13DsPZOgycFFzITKSUyNnWHyXZXopSaTL12d8szRlvFkyQNPnZd++NgyUnDdjzZN5Y
I7YiZy7AVtjh+fRZnVFk7m7pzCuRoRrCc3MwRwK7dhue3QiqALU48PHSzSLz2lH6Cfe+RfRjqiY4
QoX0Y4wrql6h7A0bF0cdbQDMy+SnwCaPGAqJkY5bUcm3xSTBOVA4uHIvusZ82ivHWchBlf17SrB0
pVMPBZMFs5Sz+LQTtYMX1nd9+8tZFgx4flLvhV0dgpQdqs+/YGOqu3wUrZUj/c9e0uPomIej1zq/
CRXbdwsXW8m56QA5HC7I1D/ht89Kb7pNwQWoTrVqGrWNlKRlR7k39KJN79jBh8jKz6DHSBaNbngI
Y8yISwjsQc53X3juXgNr55DkslQnXHsorOT3Erc+nb3MzTk93WBBWvgVk7MpfIgmU1htkxhIFBfg
dI7CeGO89rG3TQ86FQ9ma2Ru0CAI0LlsLWsej9c2pG4giIp7yyHokAz9Kz5+XpkqBjbrIITXvQdH
IcjjbQO98RZxGjoOU/07KAKgZ3T07dL5zzQO1mGM6Whg7UT8OB/hOYr/WmjHSf9o8VtOdsATGNsw
o6haLCpP+30z8Ji2dPWpELX3rVc8a0u5mB3AN0uvoaIQm+sqwvlDBW0GNBk3FxcVQU+/3Xtp4h25
QdyVGUBF2fJlcf3lZQSbDVC6sLiC3AJJ0Ome3AVSBLqM/agG9q5ico/5HH5Bey8PFjqD5dk/kVkl
+EA85DWhRMuNnfdGlc/LQJ5P1hhpJKLUOas//c7z3qbeJvIW5bBdH8QGSklCROwxwzRnOdWvAfnH
K7JikyihrgHZejiiDlv2kRLd2tv7AfCbBAqxjVqQPX4OMeXr0Ti43Bo8RDF6Fks0JBUfTtO2yZ3f
M7PXwSXJPRLR3vek6dbakN6Dl46V05bkDsDHPVMNhYyY9dGGO9LfBdQ8ca7D6rhCnxx4dKf3fPaT
E6zYmmTCtnNJpeLc4OZLqfwjqY92o8+ON6oH//QWCxp3c+AY22Buxcq0zktBzntWtTjkpUYNHPRr
6j+6Y0q4QMHynMZ8WORhm6vjlyddrgEoxFegGfYGXz6+FIJ/U25vrITfpoTlvzJ+RDkNCO1ZWhlO
eRxfwURKBJUyLYq106kC/mgxH80PMGX1r5RdXjMDt1uS5dGCVkCiMGI86KmN1t68BG/YSjVHO6Ju
gDjplzTLj4ENTse6eEjHmumx5SyLBw8o9vwzU7O7d5GyCDil2Tb0Fd5y+rEtnuXQmMzvpSaNl7eS
CPmSnSPoUyRmCaZQ3LrtQ5tXHyGAVQR+5GFKuFWiurhJUB8xgH1aDrVLLJj/klTGwqOkv3ZnGd1G
qtYF1abrlk62g29bzvNYzpJZBJ6Z0ckePYoqdJm610eiW/gtgCBFVIFSBIYjJ/5d96RgZmHfo8pd
Lp1P8scx0aWYvzzB3RIUeJdzC7clReGsEnqfx5CrxdZPcmIxtkcJpl1zCMn9hY6V/AZ+1qaWWagL
tTfec9QR1ipL79c04AjIRzDxQ8FOIKHcZSM5wlh9Wr/NXUzplY75BvNEN9IDqoE+YcR6YXnLe172
w9oh+BNgskzw0eLBMfZWkAB77i1caFX4cx6c+hCDoXWaEhxVHnymeFFXdhtbTwN85HPMb1KxQN+U
g0T/HtZMbgQRa+3uhoBYe19FjCkSCQan0jMJiZugD27TmpIOwxAbJpw5cbE52hRx4aGEzIC5QhfV
ytIbJ03YjPfkmFPKW7L+dTb61OnU3jSM11tTRKSarOALWkobv1KKQ4FWNJ+pbPvHu0pt8poJspn5
6+u2PGRxST9YQKn8pKdDQFFLrfN/2SR523gbloURcvwCsnrLxTpvlYi5DFLH3eLVaFZOWpKt4TpJ
NRQbMTv1DoV3b6UyuHCc5q8eUdKFN+DKwxn97C/C+SVpN4sXg3o0ToupW1EaytCovXenSBEAk+Bn
V9uvTi/7tdAkiMa03sOW3HmgW1AVYB6FpmPZmdAbl/t3ZnWOUB15AhO/6qJ6Kyaw2h4LCiTa97zt
4D/Qn7Yqkwn1onspWyt86hdY0A26nTBmp2ymbeLpKS9gMv2AIj7guiOFeam9Z+OTUl3FesdJPkac
ji+JzD5yv2WCxWGgbBr6oC2f/Mah2nOigAYqFod4OJsb8qI0fj3i8/Oj6cPr+uiAUHyUbQoBYMpO
1kB9KIBFbBD8S5WCQ0H2ETRTVACJGAEVh2mz9VAgG97bByHUbYJjM8zlPbVC3Pca7/ncTJTMG5pL
KNHZd9K7OXW4L5ok/xXAUktg9655YgUMNdGfGnbQyq6BEFqFiwufaTLE3neUEb8WvO/szwOIc7Z1
qCX4lVLfmgeYSiV03BBfXrY5M7p2hLzDSHpNwNVcsb5to3zB5gg413b96NC707scXW5M4kcXnkac
KpSCDFw6rwAh8hXOaPtCKSPQ40e5ZDLv7NpSFF0TmS11k1++vxiPscwsLdOJxr6j6uw6C7V99EAf
hEr/5I5tUVmsYTdnwCcXV6K9UUI3pPWwDvnNrr2qrp9nO3xiHnWcfn4PlXuG80vqW//LZ/C849xR
gFji1SiyVyepiHcU6kCWv3wFy+iv4MiMx7x0f5S2225HTY+F9pDAc7zm56RTX+xiXwnbv+H8bVCr
oZqFs8wvOBYFrR3JMxrGtMHSqAg1coVFjgC4kisiS9lnpdLq6vHMRsA8T4laNX5lbUwHC22GXiOH
i+3b1bPJHbYBuBtk1kbPyWj01q1outOB+5sWCN5T3vRlZmpwQlZ1senlnXiufVf8xrrwIvsfAZBB
UJX2y5z34RNYJf3kVjuryRZkLGe5WIiPYAvXDN35tk58fY9z7vq53g4Or+LWaX9hV/MPIcOFiQbJ
tvjdD3Nxsq1HJyLFwRqg2aw5txPcmVn/M5sayz06s/KPlGvDtGrjCx3IMV6Tic/CnwgghXGyIctx
DEO3Z8wi9zzg7NnENg1GqYbVHwK5tGYeVxL6Ks9YmH8pleByoD2yoyF25T1yGJCaA2h6T75TwbUh
h7RubGvewp30D5WcvjJcomGUiresEcC7H7b8KiP40g39mmZ3dUM9PYOLWmPw5SaDhXfgIHePGlr6
ypFfBqwIDrOiBFBdThwbvfRn7vJDj2SqY/DVVIfV6lWaZB1o33D7QmCnvyxNQ2T04WB5bFEZRC/f
OKjax3HglTS4DngukCrcXQOB8sqZOtrTZvZSpPwjTy7PRdynFyB76UUuODOMT7jU1ro5l4bNoKsh
Zoe1iC5emE7bZopveohvwkvrdRrhPx6j9AH+BIwxl7RCe95Z26N3djlgQWZLwcMiyzZ9Q3W4o+4d
5tUDhPDfkuQJHRVespWGR1qUWf9Q8+BxZxjGe71MGzx7jNiOe2+j4Z+kwpDE/9VJhPPuciTca9u5
+VbOkmUe4cYJC07EE0llQ/a2S3cyzv96HMaPigKfxR0DFJwfCRXdq3DqGLrSyGOiD56J83yEQPVX
ccKpHpN2k1K0reaKD7TvP/zOEVtu7wEJ2f87cwp9KWmK6nJ2rG4VBkCcGpxLpnwBC8AzflLTys8d
cZvHP0b0+XOlqPHskZmo5WP0dlpv+QiDHCp1LOxrqwTMJzaI0yiektpUjCVRht83iNbWiJSc1Duq
SNXJ7tj6W8Lpj+Rs8VSOZKRjFA3ft/cFpkksjcMVPcqZaNyl5dilgN5RuGL53CcXDpp2cf0iAOFP
rDghxUOGLb8OrtTKyP2iW3FkBVQ9pS4TOZbt1WK3eqc8eu7Csk+49MYXf7ReXMPPbKMOszLAagQC
jnBY81iElvus7Dda2NOxM9ecF+uulORAZRTdhzGAwJgxlMErQ5p3Evj7wnJOKR2RypUc6xLSPTKm
cGhhQs+oYBXsE/A8k7lGXovXxQKYPhqL8KJN9xOwwW2MunaLiFfCG6r/m3zE5e9egUxuJXxm4NGM
E3GCFdhlilmlaXBzhCBDMksW1PF2hGrx2uU1d+A54oB3yXt72toZT0AXkzGhJfwaU2IMtLQRa0cs
HyShBDGr3Uc89w+c8Q9+r/ythxlgFffea0Cu9UnyFH7NBU0WY6a3EP+4w4oTGRmhre7Umn73nUZM
Zu/drnsMiVQ+eZmzYbHSXXgGMuzL1t7ZmDiPyD4aDk3n7TrjHkqlf6R1lZyMCF9nauvPKZBuLFFs
LsGcAr2bOMvyJQSouO6ZktnuimuPBNTmI7zfWjHnpkiUgm0DmW+A3EnypzEk9pJUPrka1jlv3XKP
EFLhQifzrTN3RSTUPfh58qoM8BddUToSaGj5U9jAzQ7/tkPPqJeI/CWvP2y2QrccYMEeq/0qKWln
iWoYpeE05q+SWu6CPflX44VEBTtMNobzIbv97urEtXVybfxwpRDXdMmIOGJK26hMdcdg9DjPsPDo
eOkqKyloEPo7ARxgKGrac5rV/1kiyc5BCKjcGd1TT6FMgRFw7w8s6UefKqPWPqVRSHlk2PBID4gh
yhm5pcFPsjOeaF5n8EmgFTilDQ3PO9qCN5a2OwaWlnMZ9XNOhsQuMbPE/kfbg0+sgcSsq7aWa9rZ
zvA3m5elf0SlTeWcNJu1Ha0Jog2Kl3bOqeG0xb7OcdyZ0tBhbVEAWVTxG5nsl6m2ymftUpxpvtqW
7TpvIPqZLGleMHDh/gj8kJajgZjKjEVNNsa/anSULR+CWhlSnKfv5WVdBAxfE5XImYvDR4CTdIIp
fQrC+IKX6jj0vrNHKFVbWTcZxrBro1v3kowtz7uHel2QGNHom5mCGkWMNX9O+SE37IT+xjjgNoVX
vVdREZ4VzL9nPoV/jO3v0zJDAMtnOlmnB3sqF+AHaZf/U2KY35PjxVEvBnySVv7Lx08KxYxqSAGe
w85r8IwsmHPjdLtFUdZV4JUGlGHhTc/dF8cJ2luIRN83OOdjQZHVohCvArATgQnD07c08P1d2KYS
GRfkHzi+5Ui1k3WupAnoHsaHZ0/qBAQ1PsnxD1Q3yM5o3qlAFhqDZNjyCF3ZhXqgppM154jpQARg
OIvZfemcwRyCORhhfNl427AfNEFHlnRW9IhyQ5YzvsOR9P8kCEhPXrCjl6QM8UPHEy0adjpQHjih
Xw0uGRq03D/WzCRMfcRaRHzYMP3xlql2ueKA344hz1bUDZYgXpm+Rm34sOoDQPz+rx2/2Jf6KxS4
9W1Wj/vskZVqZxQLq8KJw3LwnxX3QKAcbzu248GFaXxYeDHxx7GFAoq36mKaTEN5r7Rj8ENW4kLo
A4eeDn9LiXhiA+zLouF9dDJqkmXyg01qvT97BaYiSgPvpoe9GP0uyWvtHd+6xdhRcBJSDtbT+vVc
WmN+k8bfiYZ2crdVRyvIQC2ybkxUQRNNNMpnAia2GIdnPnGXUNwmghi10phJj9wTa6UsPBG0D0Jp
9jHrjgRfdQhIOlwNGJlvOCN5QhfUstkNKYux4f9WqyetTXzkSUpuDmCUA5dtK/MlYGqjyBTplFxU
1/r7uiLQVzzQmZCN2Ga38Z10OB6YZOfmA9xYu7sLlKATC5q3rhTOuhSY6CUdfStahX4YGATrtqki
rmrMkpUODjYiXpp3n4lGbW4shAaptUXOsA4v3VLBoeO7YIenNln13vI6x3a4E5Z1SkzJY9smkxH0
5fBgsW3GcExg1FFGDFbFsiKI/+nfzoaFRfb2xikgeZ6iWPFJaGokfMBVpo2rJ5szV6roQIM5eomz
qDx1wvKPBNCHhRTh7O6yXL5EJT9JVauapahWLzPy44vmLy+DRu8FjoUV0qd7w5To7kVZf4FFmE8m
9OTammHepSwqzn1GuZ5KHA4ehq6usHEQ+nJAQPAaaZfLEO/teRPTw3UBk7Q8DvsYKmT3NU9Uh4nU
uvW1W3xaubdX2JlXARaxU2Bq9T5kzAomfCu0Jc9tl9OwN8ndHFBXWZMhXwdj8FqE9bj3M08dGe4J
RpjoFBf2vzR39cGI9GFbh+7SLFV7d8xAj1/ijOv/52B9f8cjfp8oLjsk94+aAheOfONzaHP4S0Ew
LmkClCYThscSFZHfX6bO/6xGupYUmKuTaf9jNxYdcRAk5zboN2yQC2JWMU1sDr4rPCKgIYx9jKl+
vPrjZUgWa1PixOPlmaxBjww3mmPco+cnn/HDNxbOMbASn3x25iN3dawCzrWtQphyNmZRW4Al7v/5
BgGsX8hDT1wpGQ9gzPmUQ/YWi2qyLEx605+w9rND5JCCbcPiB/SoU1QG044d50pJKgF947i7NsZE
YQiuQqz68jHXs3f0GNs7gsZOXX3kDNkv09DSiDZ1N0VdcvQIgC+81+ipJRxPX7veDRIHgNITu0dL
38lH/ZpFPR9SX30Wk90dLNGSJxwHXPsj5qC+Df+0uN5ubiFBQz2+9A3cmQi4pmMruFa4GQHBDfTG
0brGAVdgoMFu5NK/s23m2Zz1RocgRL0eXBEoDy4/S5OJtT2u6mAfzKE6NqDwLt3jSz/13iXtx1OR
l8HREWAP7e5h4lSCp4LmHTfK5j8fjsrBB+TFbKomgjDVv6CKu3ffUdkTdaiv2bC071SxeXfXaniL
uJqeZr+4+UA5jk0/TVTMue9V9ehFmDxyEUX3NjlUrgKEKzG/WfGuqdfWRCFx36UfVRxHZG44YJie
apbWCX/2cGhMyp4GxHBWdQe/zn4l43wm+PXqZPaPLGmcjVMVwNISwuPy7JJnJX7Xvgc93AZ+Z2UD
N3bovM1cNvD1bjKkYHeS2N39+FeWLz2opuQIM+OtHQjHOA7H/Dier4U3/pdrciBuV31VSn9QuwJG
xmlusiFPOxBe/LAyPFJO9B4vSF0cAy2MnJhXUoDDK058LqNA/UwQUx/T0H52S9SWjE+R118s1/Hj
45rAt/BqLqwnYTMVc8pyurje2pHNgq0Y/xqSSjZmVU4FePfnOTjP7fxSlAXcMWBdTfWTC/evsapX
224oasZGoaN/FiSGXRSbZ6BG7iVkMFM2Eehfqa/Tk/ewHbVU3qLAf3A3cECjcqGPMULw+mc8gX9s
Ldd2ZhveLZRM9Fl5ZyI4e36d455pH6aO7r+Z4mdWyszBg2koy6VvZD9zJYFQNFcPitu+imyMShWo
4GBwd9zi6WaO2+XQDw6UKroWWn/wTvG8FUYPxxoqj4Rub411xA68+sWODouug0uk4g1nl+Nb93gS
2B3gs+Ccj4Y9fMN2O2Ril2wZVxSJfbJokpupBTxFB89LNHfDe5G54Z4nIekVzbio/ZqVchVhUce2
6Ar2TBQmwJnsh2jL/RhiglnXktUvxAUmLGaqEGZHsMAVj4nyxaowJFjmW5mX8XGs0k0Q8zwmzs65
MXTe3Ba/wsSO5egRvq1xeBDlx7RUNobATnsryUGnnij+VGXzAYvsztszPWTF0RkH/k55SKKcmz1g
dwsp/YlqPrJQW0230n7gBXhMhhonpzi5FDEfZNQBo1zKnqxWtmfYyo8MIrtFlGJfFO5nBWEM982g
rlkabbM5CI4af64eoCnYC7V7gYu1YIBllNmopGPlW+s+lxBucmbNxgHmW2SIdlGTr00dLGQsZr0O
MvOsh4Hdbih3odE3tGEoNUbdgSxAaOtTsXeVs83tvjiw6YmplubV0/fQ8oRLdVBrwuZK39Zna2p9
sDHicWWAt68y4DpLG24Ji8dnzPUV8Nmf50FotWsq+33CrvOUYlx+Sp2xfZrH4diyleuyB6RjGfLT
Msd3CQoqnks6BySPKZssPpV11D/33PeBr2mjqtQBI6kMC/tFkbx0LEa60ivrM8E7n4sYE8sA/wkd
owVBxfoy7Xr93A87XIF06k2ucw8QNPYsnjgHWhaevAxaHGigVXZNsXS8gLFdpyQ5N7IN/HXMkuOs
yszdh2PzYtT3eYoGplJzYhN9vRdLp5kAKajwl4eksxAqqkrCp2n2Wokl4dfvCC5TO3/qIy6/pfJf
+UaRrgGvGde4X3i68h+zy9qnyJ+60zyJGzlPOpqb6t/3q9la4iuJUwk8u78kpRfu6qjr1pI/P7SS
+dQgSpNCfZ+J9WwMU1DuDMWJu3ClpgpkdhpgsXBxt4ctqS9P+wxLHrig5uFt87xBASVp5CbS0cJb
nzikgN15zYBIrXIJ+AR4N7HzvhrvAEJ2lTsNRx0dgqFSnEzmEQtO+lWNHiDDGbX12Sy+vqQV5YNs
zGKcYxZv4cidxic694pzzwLdcfRn3lMBZ3DMFQVhe+wDETp2/4L3u3oBAsBBiX6dfRAiuHc9JzMS
nPXIy260nvnDSE9PUN0U2Vr78Ven6ZNippsq8f52GdGahAt+xz7xN1QqqHUPO7ZK+Vn6hsE1nIqt
WmAHNQHTVOvYZ+HlLJMjm0wVqhfFzsI9f6Mnmv4tIGUyVyI6YVjS2xhXJ+zU8ceAMsUmtAfKSv8t
Rvvw0ri1vw353ZUwkQ6SCiH2vcAhJ/uYBAWp2Ylb2HeL0xBAdg91B89sQgQWPsmVOVe/+hgPJhhl
2NhSc3V4aj51uIPbMQpOVBdL9iXH0REXN5vbm2UE03xTvrFTSDEHj+EpdUmVtAGigK/ZTnGtimlY
dj4uQni0GMY0GgAOKLK1qp723+rD4g5EVZNx14fiWdi2pv1saw+IZA4lxkFNmHQZdXOYFQcemRX6
hKVZb4IEOIvGnr7JtA1aINFkb7Nlqw0LttKE55ZiynPZAl/Bx9VcinGaN6Efrjr4hz9YxHz1UlZH
iTcVHc/sgbrcxg44S0qNM+XX5l8ZdcvVgV6w9j2U3jw7FC3beF9Up9zln9Ytqx7lYqOqHe8rcqi7
iiJ++KHjEh/gaOLR7o5sF+W5T1n0NxF+P/nwWH67LUe0cC4t6GSSBFEYhIRjX5Gxtw3ZroDoj5PS
31gkyD7wW4IN+mLFfoJM19TTpULxGKv1qodID8ias4Oz7KvFWg5c/z6W/XyC18drp6baWJLGOgP+
x1hsywPtme62XWCUuz0yyEzUpdwEPXtj2xh8bc0RCXf+wNCza3EekvfmaJy4YX1M6ZYYp/BPxxr2
xaaZGVYCLFVhokdEkUE+sYJHRr3mnlYpJOx8wDHb9k++/bbQonpteeNBuh/gQuCRsR7F3Vj/KPeK
kaeDNrjoGp/rnKaroisddH+GdlSGzis3Fgn7tCLEWT84PN9fAJBnrGBYR/o2FTthOvMqctpsHQOC
3VohLicO3XQY8Bjfup61o13cvcZmHamCxEkTsgS2BwFaAqXSmbEt0xj67AcmfsnTmK7tdvyKecy1
FE8+0d2lOBJTnGxlmGhEztNeZsvu2yvCns050eh3HOUIWQBo/1z59gUjhoMlsppuaT05x87OuxNs
IhzCLlnIhUHykEbpBZrBJ/I0mSFgFnC/KJ02QojdzBZ9E1Cxx5jNmXsuPSzFU36CYUHA0ZyrNobX
MEDt84Z870jxC/+ctTdJla/AIIGXbB49pUzy2brxuB4i5wPQWLPrtWutuzF6SFZD+0btC6rHif/F
Omc2EzWbwgkCFU9lm9Jn0NVjsIFRN5GxaOInnf3yAwlFe+r5q6jg/v2lbcjC5N6znZbdSRLp41gC
93CEzJDOnLGTlkSHj1XrQUhAybKc/32JOGAtk3MzOd6vKkODSl1Io2b82USY4cgwckii3ONRIjFV
eXwZfYtlnftK0t3gR+loXSyx6nJTkNPBbkYjru4heHzjsOsh/IMX9eRx/Fq5ARfTbPHuAdAoj4nG
MGV5wMv7of4rZjFf66Rn87RY0QYu3bFsk5cK5wJLuKw4df7SYKzp6kMUsPXFPoBNofkZsBC6lw85
mOc+5A2SOasmru62TyihqQjdNiPLBfPIi2VMSNfJE+xRPbagnTeT0l1hNKNweSC5kng+ivPQnPJF
chINM+skOXrSgUrkHysoYxtBsrwtGyxnmj8nQQ6nQi3Bd6hWCeLRC/BUSIXg+L4mWlzqgXARUTXn
RIkIgK2AeNxcLr8Lu/4lGixayOiX3izx3lHsBFAJ/a3rf2VWhqJX1x2eQjmhQ229muN7ouP5ndDF
LrRbzomNl20Z2NpnNYnPtuKig7BWXfreMa9+dUt9WGRW7j5TPxNv53bnFLO+wXmqxOTsArv/ZzuL
2lUloGjjzWAD2uwF8i5dTkMVk5NnBirm+pcH9lUzuT8q52ggY1ulNe0ttErbWyDvy91tRtTOJbqH
LbaNbpnJ0EBaxJJTTu+sy+otz61VUvGNLeP6heLEL+q1/UM+Pcll9k9acJYHnn7CyE2RdxId/aT/
hJv8F+Nfd+dQ1dZhzxDeVzvbDaEVP3YODjEpDNjxEebMozFFfCifJQyo0IMY8V0yEre/dFJsTB2a
nxVGI2uVpDihgBw4uGKuC/thatVLRrPSPvUc+bbzmNw8oZDYaA1H4dxnc2T2kbt0K0XSMi8Zxep+
D7pk3GVo4xsdWek+AelAFcLjpy0coCBLt7f1+NbW0K2XxlwnDm1E3ptH/+7wKE1Nk49viSuUHAMt
RY9R71k//o+j81huHNmC6BchAt5sSdAbkfKtDUIW3gNVBXz9HMxyJt68Votg4dbNzJO+DPaaG3mL
B3Ctd0O08xe2TtQpjFdFOwCkbfIwEwpXku7/wHXqr1P23hvDeFIl/zZK54eCfsdFLAdYFyALdXql
H/nM9nAteNmKKTmM0rq6DU8iVYzBTuJUxj1eAFK0SBAkmiJfVqh2P1PZ9b+YqmsCVtDEemLZ4YMo
F5fKrwRnYuFvu7E1r7M0DO5HxX1KKMGtjfivsNivJJoJS8wZbn1KA1QugvRmTxjk+zhBwhZTenOM
SOziEjTJbPqH1owASWM0z6gT55lurxhnUIfLtyLPQX+jW2PSdDdka5AXzTTeqYllf9p12cbLeirx
Ov/mGdBSpjzzvpoSjhHdb7DmMC7DA2Ivw65trcWJee/L5IX44UdSeiseQcVDyS/Qp8ztAD5iYLLO
11mgUWOxLCnmxhI3B/+ho+0FaSv2aH7zFZcDLSyYl0LWs/525vTFZu6ejaGnckG0J693LsD05bWS
bEMHcYjoP1nArQw61GXjzqYGPCeqLCoMxzGX4pGGrXnWDh0skJTL6NZSFMBRUuBeGI1QWRG3a3ts
drYsPinbgc85wiuwu7VGbOjSukF5Mb2UGSTtD8YECBGI14dglbpJOe1AqGKPTjplrtoBChT4mxUw
XVpQFM7GwGGr5VdUHEMsZkndWJtmthn59co6kTjVyQq37YlbBAq3WalHkb6AbV1qquHW0SZxaCzQ
C5GVqHWKIgXe3N60fvpNXJ9AOXmLJKGibuFxDnbqPfUStAybD2fvOHiUzZZiKJWU+qUNENJa530I
2mDfd3N+aEf2pLD8zs07+BUAvAmlR2blvRLRyOiV9ih308hj+JyC2zo7DqA5+ZKI4ZCjwFQ07eQo
DJcxncARFfhwyXDNd2ibGLMq9qz//2MwYOLVExhTda5/104asTA3xttkfLpaa95gVP8WEvO/TqkA
PDrIjUoHmpXWs8KslI7bcrDw382tfpETCbrCumq2X50ivdth+Xsou3Tc9yPP4Lhgh52ydQG+9j/p
SJeNy7r8LgnuAEegEgqY7UWNUJuguizv/ea7AkKBEXIzJXJgFfs2GqZ75wNd+l8or/WDfNWqznnC
ueE9+Go+kWS1jNZ8GBykd9Vozd6XtMkPrXGkNIkvQkMZLjK5u82Fxf7HegumwXjJeiO5cm+9ZjP7
u2ry1tDCiGW16CFIUC33yMw5AQFdV+xHiBq6F+X6B5Wn3p2ym+hBQ7NVqdc+qArfmq2uRD9ajL0d
+6sacHyZz/2etdnS6TP7eATqM5fKzmEXO1shdw6kvB5uIt1CJiChbWyITzthOklctWup9Fk3issb
i48hpP7AX3XIK8f/r3D0UsSLbQOcYElNjzk9VqaC8KZ80pkSG4KZtuoO9WZmHW7hTeZnyuLaXPwO
9iGVrMYaEgNJYs2XwUzHu9Lr7DbTRYnnjuxCtfLwIFxbp8VTlLP0yGs+sLpN0P4xsSTJs2h5iP6n
BxY+NmcB5fTWuW1IPKS5Ri5bQcFvpBZafgMlsi9H9l6GNykWk90j7Dw0mLLVuDEMVyMnIeeDB0h5
W65LBpRzRFolzzXCOrbO1TBZCqqxVZMJV79lPfyLGqkf7GljT2m7x9OnQHEMm7izWAhNBt+xsRV0
XVwMA0CUMS/KoHMc4+jbcsx3Q88wF9T3Zoh+Tdt8LssWmk6BlatmamS0x2HI+lEX2iOi7XXozG1P
HZ5KjK+ab3UYdPK71sdiXaQ5d7adzzYI71F5VVW5iXXte07LaEUvwxXV9XkgG7rxC2AMdoT9WDez
l0H/1nP9HA283TuNjVHbjyF6f0VcqzpqqDzI20a0HRrzqYCqOjv+bxZH4+6iNc85DSLriUFZKYyX
ka1v9b48ZFX+pFXOWw8XgO82hl9upK9xNw/EqbwX1VAVpEoe3ApYVDZRkCqC3F0zh36Nep2zU6d1
zaGfJsrAkIiWOlTl0tg+IZ0JlYE6y1KCeJO+GcvphbaB1zbJp21AKTupCWQQw/XzULWlt5ucRb4V
r1Htk2bpidQmGZU3ikyep7SvIsW7O1Xa2q+1HwvaHl6fciEh/MS+KDe2FIAmZACGfjQX5EqNrbPd
saK8NRVm7dGq/o19fyIGtxeudsbJd8zwJBIsLR4JBu/81FPsnRLCsgkD2xAgx0dihcKebemoJPTq
uS/OweegBwk3Q6MzsbNOucNNonuuMQXQ6XvxALuvKrsmmoLdC27fmS05+wZuIQYYgzpaWrDc5bUy
4MsZagoOh6kiGMcVCKPfOpHZ3jLt4GBeWefFQI56rsdcrHCfQ9DqpY3hW9X72tM5ZlW3bXv5MTUp
e1p8Qab0b1Q2KOI2ztH2hX8G3Ona41FLub0BYD7mflJtTUOCszdZvbmtZuy0ygv2lsZSO49maABm
+eNSKhB6hfukEgfvCLnH0ku30i1OVo2x0sJsUEm8usHIjE9tDpaRdVvN3p6g6d1bSjldurC52C6x
JodeJ2lP/srO813kdH9aosN2BEgRZPxek6m3zzUudnoOMCBzj2fx1JnGtu7hPSqjwA6VcBnR4XZo
XAj4Q60PvgPQm6KsReUqWcHp/7SZtyKVmBtLWfANYuNEpwg9c0VNF29CTMSvO3Bz3AIh7VtkVTX0
kDEwb/lMRXM8P7hxJt7k9MHS/NU2+mLjZuQivETWmzZdcp3ysbW1jzwlIydBmCeohwzKzk+SoLZj
iHmktIC7YNPmmyLzPp2JaEGG4DxabIJ4X/m7FDN4VjzUtu5RcDYV7FJJNmCovzRxd2cJMGmo4klv
aitiYCzMCQMgjixZe+epaimh6IanWAu+YNPn61mQl3AdrnpYLgOYS+iO6e9UGycNYxzrHPEsvQnn
OeZW2u0vZZxQtkktDq6/wN9l0K4K66/rmmSjFd6nb7fvPtzp1NZO5Lofqqlj8aG/OnZ7GBN3F/nR
LkDTHwdcJtKUxPQrNm/9K9rurvL9Mx/Q80WUJSWnhybmbI6tUwLZDDST9waP65BHzmskIkqYIfe3
+7Fj9oACicMjD+7W2BBhF48lq/pOjw9CHz+rxAbRMD+rlFC4qPcVcn/DPF53am8MkPH95mzzZW7L
6cJPsiapRFXPJMQ56MVp9opTSQ9QVb3pbbEpRvSXhOsqNTffZv2S8lOB3XhjBfOQp+4fWT6qGk64
H2M03/pbq3paAmb3ZOq/Np3da5tSSeh0oP6dKmAkrJ8ab+CxF4dRdGEXYZ+ssruLj0AT0R6tc51S
adKgYWFK+ULafCikcZBt+Upi1w+KHyf1/7Vd/dAiMmJsfwG/e1/sARC3V3oLGF2SfyO9E31mk/EW
ZEO1Mrbe0O8qz74kJo6vdEm8u9lUr8F/Qr3kNdj5/v8XkUg0P0ZrvDRZOmw1LdgmeBZOA3qUZh9r
IMWOBiPb6wUYAs/bONLqNnYfmLseKyC0Dbu1rNCmenarlgaXkM26fkpTEFcCmyYufRz/+Gy3IxZF
1jAQUgWbzTCbBIHRyX7Pa6Ndj8mIF2HG1x4knKwOSWDMDzQ8eZLSLCgLqDqst1zSc7SwdEwgXMvk
2m5+0YmgUs9WG87uvu7oPWsKggaiOwSm/Te59ZdtJMhDbfxjSapKNbZQ04y6ato9ScJ5vIDVDwfW
C43GjbiOuc1mWv8UaVRSFeWb0Kd72cs/wkksXuqKG42zdOpMbG6nhghX/8jXCyG6iAB1jBNsbh8V
DfvYta3nnxEcwwVb/RianfkYtSkpZleiLaXWq4t0PfWgfhHvLTZX7LTn9tzoxI26oD2mk3qsjd7e
CGKOqPlTEeb8iGjH2BsmGEamox7hTf9LNcqjJYZnNwgODfIKy1ZrPwbab1wveQ6w5ixMiSJEfbaA
PSO1QrwF82ORnXBwo2iZ/tgXtOj5esNhoo2fMYRjCrcQnKy7I5TYFLVgJ9UQ0PctYCcdCHYpE2Md
LW6XGmGdHId60ErA4A6nJSph8KPXWNKKSJ5svXmOYxzK7oJfFOgHOTYcNCWHjXBFY/lAbYTeGbC1
SN6vBq0nJkPCYliQtspmHRlUPgXywfQBWeXFilUelkUBEC1wApZx1yJm+zlkObX2wGsdVDiwZkwW
AA4Qcy0r2ihkyo5MV2SqZ/LyFuMjc3484WruO1oxpCa2bjNomKmiTT6MXsgryVl9GRncer4ab2M7
fmpL2ikFl9a546Uuk7ckri5lkD6ZQr67wrbX9rK6tSn7WvHsP0YO9VLp+B452E3h63yWRuavMCVd
nEwgKRNIHfria4iiP68QXK39DxtO9irTl8piq9wnoFy8odX2nUE9FXZ8QIrmp5nbb6K0buMc+Ts3
Kbgp8vzE0vnMk+E2U5Uzmkx+QQV0Ho2dt68brYxF8MrLvxJNbMVG7k7omabTEbgkgxg/LhHNURFo
s8Ej+IqLq0MUGGRusQZRhmgRQTpFZeHzqBdMDCM86ztAET7N0O5o0dDHzN0Wcb+p23ldFiRNA0/f
mqwv12OJFWVOcpCL/J1B4o0UUfMf1ypv17M3z+eig/dF6i1ou/RAs6naKMs6lvG4rV0jeUKdfAgo
1EJOt8qFIB2D12n+DP2seUmzoxdpl8LfW1jvZx7ka+rgIjLqm2W3fB8TKzQbjTlAp4hwYksryguN
buLQEtd2CvxRgESes1ILdsrh8CAAwlosuwTmzCoL9X01BbDPqqUupSrjtVFp/ZldPC9UVmc8ZNmd
FkC5Yecfai7EVltjO2WLId7ESfUUzdbbgAK3G1BEeA8EO1zHyRZPDCozF5YiANFh6fdUIVYv7HyU
lxSrRSxf5lZrcO/XAIRFeaw64tatYiw2sUWkLnOel9885zFqQJRwoQJ8yJqLFWTkBhsEhJ8iZUnf
+ep31LDn5sE1EOqySBqnMYk+434wd1yZeZdsxg6n64Ks6VyN5WrzBw0WdaK4kAr8Gfv8rU2Mg1V5
vFemd9OG3j34b07A/JBgWecnnjYZr2xiDe95wRZHWc6fInAWVm56J+hwzIcUzd2hc1nm7sWM9HdH
kQObC+3PB/2zx7j9YOUaD/ycvqVBQhKUcGqm5w+TceeUaxe2g0czS1nm0yoj92Nl5a9rT9+t7vwy
bPwYUj+R7jVEde/M8kpZn09MkvbUSb00RSbXTu59R/Cf16l5B+bO4Y2ciQ8rw7QWOeE8Os/taOxT
m7cprlJQWFN8gpHwNGXDvYHVRdS85BgCDy6CIV8b4II3aXJUo6etdY/zKwEKbw36hlUkecNCdgdi
wxsh2P560DnBL3ftu+6yy/Zi2kPZhmy8FtdDNmX/3J5nDJMv6ZJo1ELXm0KRsRWeebvEKQnsGf1o
IzCGs/sGSyqM6Oh188wi0kVcxRpBhGhefQU9NBnfr6ElqWDrCPmd1XNwc00IVyiFF52tNNGjmlC0
654GvVv34JG4PGCVGquaO3FvvxbjNYYEHva0De066KZHv6csvdOmR91kNwESVPequ7sgfeayBCPH
kWtWPw2P7lqfzee5J/Vk44CXbH9hzVNZRTw1ib2vyF20Rdk/th4gAJmjEAg76A7l1dO0+OInAUVV
3V2S092rmSCVTVRpPU4evfU2Fgcj9tbUsSw2AbkHcrrJcJZ0mn7sDP1fZwhaLlv0YQsQk24GZ+gT
994t6i0Xje+kSp5mjWuo6XibfumMkE6fPmmCCbwlvR9x3fS8Duq1ZV1mEXBO2d0n5JCXzOCiOY+M
3RGEytBWsr5AnT0NSXtLRfTim4N5sM0hWsc6unNXyF+lBVSJ+hEyqWJmtehk9uZyl/tddQCORd62
JECtmlVpZ4CQTdltIl54rTZ6j8FEAqlNnU3lFp91nTunXFdqHcxDSHMj7D+34H8JwjwbzORFp4LU
h+2ylmrQkGM6ffl09GM1/mhLM0e0SNYkymiwAE31PlZDxmGVfBYtH50x8LjP3VakpXmXtGxNnak9
TN/x/xdTamNrupjKLPujPrzaWrZvnFpDe4LR1e9ya4TYGkWgWhrS0JoicDAl6qDVkom3TBlDIOWr
TjuD9rxKhpRwqiey0wV293HK25DDcTu6Trnv3aENKTKec4683uHs5CSqcXNlsJogtGHzaM5d6nIC
ls0ZCCIuJlc3j1Q/vAhenytTy367CcGB+yZOT6ofZ3Wwq6umx/lRSevBHPP+ngRTQd9aMx64yhUa
51dsSrkxbnFa+fskbZ64zv9awqkf9XXR9j4iSKXtihz8JF4h8DZzfChZbZ8de7zr/BWumMReqGB+
ndzmkxXftKUs4CBi84pOjiZYq2Nii8eYIpCdnSzCccCAZJYN1usCSSCxep4XQbbcNbUPihi6TerX
v9N8MWZWA3h3WK04gMObsyx4L4Nog8eF9B0gEQECgDZi4PGLMYzsGLsRA+wLScFUJdZFRgHh+pm6
KsWbbdUW3Ia1Zrz6qZg3be6A4u4PZWoYod6tLG2BnwdMl1IxOQQZjJahIbTiJot1SlvHBcFVuTiA
BQPTVpchLWggs2zefdiH3LBxsXDx/W7D2MTV4pQAXib3UmcDlfXATVaJDQK8IVAg8y5/KPyEmTXy
NoniMjBOkPnTZC5CLgBjkm4L1PKiFcZSqwDBQucArbPNqPSSKwEbft8eYVLHMR3bIy62huTxrtbb
v8QZMqDg8tvztXNp0ZMU6xjFMzwt4zCcm8oqQr+1vnVGAMD53bXQsw2DxZIbyt4njWJ4urtwaWE8
JT4y7prev2A5fBrVQzaR5AMZvdHYaUIdtgw4mhRasNOfxJOV6puAKrjzUmuAonhKPI5DOXXMHukV
irNzcizmoj4+GjJmZMZ92VvQCTyCjmmWDZu2sfutP372AzhWq1XfiSBNMOM+HJQJgn9g6c1Lp09K
ApPmyQXwsZbYDqDKjp/QKhlHqDrfJtUDS/gWcFw10WqC3yaf0D1knr7LMSMM48yfE2d47szQgrzi
1kmwMSDi3hMfpjbYO5Zt/sRcDAWPC0uKVuyebY8LaY67eouVYi/tRtvhyss7vjhpOv/LYvzOgFkl
71eXKha8MEgGvbMDl/U9O8YVzWsFfaY+ln5wsZeSFrdjf2TImU6RUV+SY5lz9QrUT7egwxKrLEUi
TXwc+9JcWT2jIbQaRc02uz5Lcn1KAnmSRfbF5uLHqyZIwxKXkZ/rT04MnQBgH5u5YHgec1rIC2Sk
ooQ0CMgfqCoULgDoC4mvsp+wCD4nbqDgEAc4w5P+gaTktnUz48Gc/0X51O1EhEtOI28JUhLah2dv
K7AK//vb600cQ7HkkEdkPJh2/Kx8SeQUoE0pPLXj27CCRIGmVFBSQnJxWGeSXGbnYOwko3HGeLP2
fEEXDrwskEd3h/XkmcbLF4HTbtUmxR2oqXFJUnETPaoyV5k54d0YFFyYEHW8bAD3UeOYQWFeGZrh
hqqqYCjkCUncEX6BKAc+Njqv7CGtuWEHL1rJUVjb+RvHLzXaZN33TckGLXC+FbQiKhwyk9CTNkDX
oPOQG/oUSFA6/apunjgTa3jygO5WLApWMeEpbNGrpidQ2Mn53e/dz9mdmOg16CopON44g9k5uO54
tzGSmDmvLVnn5JhZgDS0v7CatIoNl9OIjjWsL8vL2R+2waxwpiX8k5Y6uxxIGm0m8Del06XUVcUy
LN2U0AKehSjyAtZ6kPm9LNJOpT0/JX1Uh7He31NJBNIB3cRFnNey41f5nvjxtiRsE0cml9vC/+2p
n1q5HjgP2UNsC0qDNVdTwi+UTEiM/+VJ3VLcU6EfsOR3s/lfNUsQJRZPNlYQaHCN88/NXLnPzjmH
LOv40tl0KWzQhtTGoSGWFeZcA7Ym0R4PSoQTB6fEEYBidQPTYsXnxC0j6iBgtoCE12rwmr3XPNt5
+W6WMTsAkw2p59ivOqnarWG+6WUeXXKa17OD5jp8H1t759nAGmorRgSjJTUlZLXVk2Dn5XDSvTG9
xhbvfPYQBBzqf7rq/UO2ELJ7FTzMU0XDJ5zYskUnodk2NCoE+qHIQisTfJ4N+BReUni3B/aZfonE
ylFjXRtyUzgLMHc0rRMmQf+mE1BZUdZCoAarmrAgELgKrSaw7L28/w+Dq5ql3abpCKwc6PtDx3xy
KR3fzJXgNukUL1Re+qtXjgOPLR5Mu0wy0+Y1TUR3M4dR3SbNsVTw8FpP8jxA+Gz7jogqrbeUIiDr
ZN2NGP+VmfqsGKAPvfWhw2gJS+5e4cJVAkyKYDDqlICXzp+wuL3qOqaZNGXy7YjpW0byIXuwIggn
YAT6nyxF6nfMFkLOSNoq+5ClsUvceSIqEQ/haDDp+ssSzqEor5EzUaZesgcNgo1eJO9GcxdesLXA
0LbVQNhsavJbX2M19btbqaM0WEOokZ/WASaEytUnwAe0mnVYm2I4RXM8cm1YAJ1exg2KNQyuiZCC
e2r6RPkdeCSOB/9niMpgzU30fW58cv/ER0MHQhTzVLAWQdkwh+RhMcDtqgX25nQBuFnRwJ9hfua4
pBGtuyvHHKSNWjznM6YFshM2QxFtqpbgNlCO1bHgh2YpiLNUiB6IqDERnCKPWNTG0Sc5jvrA/jh3
/L8EIhIOKP6PLZMYjUAqjQc6LTIteWicWmBM4OHpBMcBxuB4hf5+1pfSDg73h6kqbGL5xEscBpSd
CATtjuUMbiytvqkNfXGr4eKRe15jGiOBUCfwv8d62DRlv5sQqg13YQdbySd8R/tBjO1B94ZhP2gz
y3SaHQpCcuFgggSWXp5tNTGMx0gO17nh/RsjjL4PvfcmxW9f2AGZtexUxb29TT2Mx1rKMB7PygWu
lb1M/p1WhxNBB3kYdb7RMsk+0vde4ukYmII12fNyzBTUIVtySR2JgCQvON4OltklZJ796SzGUFKV
NSmICcOiAsEiqBrmDf66ggwQVPzOBsxNVuJUud2N9he2UtPigkld9s5e+5LXvDNT4c1naQASZ0Yw
l1PNONoqatZGg9kZbwEKUKzCDOfrmuv2TR/EtKCQjTX8EmDdnfmvHt4YQUMRAwJU0NdhGtbGTMpB
XAPTPMOBGE9eq2Bs+3oQVh62Kt3OaAdlZ3cU3qdRMVBmEcmGxlioOtP8Xo/girD6pRjFnHZTafWz
AAkVGooIjnSMd3vC05VL4oyJdsiyqg+NlgVfB55zHtt4N/T5QV9EYDZQwTZw1FmZyXFUiGyqqG66
AJVMtPGex+ZxIgDkNCwhLfPSERAJA4B5SyozutsTjoCeQFwPz/SQwLy2RctEHAFvy6ND21OL1NsQ
Xuh4wyKI937wmeeIhQJ8Sfi6D1pJzQT627ocknFty5m2KygzYwacKgH+A7oQYyPeB6xKdFnOUUnD
a7b2IL4+61UePKdo1GnAG8bBJ0Rlnv2h6Evd+LL9JHu8JJCBenEjcja2p27tYiJkpzmEdKbTlI3v
ZAO4MAsr9uI3u6N/oXRfLd51hzEHJm75aVg6C6vAy/5aBiJI0fUO4Ybmt8iGqFUOm0HNzLtMRoFT
7YagQ6JajLdNBfOFKoXYxaaUsgTVWvUZC8dd4EK8AAYSBVNZvceN8rYONcbcv04o5dfZBF026x3m
j747FPEBDAkxoo+YB85f5gBL8pnPJnUnvIQZZnWOR69eGBUs9XKC7gYyCY9ed+pMngcr4elVWgql
LjlzzqCzeL90Q+zMubLYdI4YMAqD/iidIcYZWGTIrsJZ5j+NMb0XGRZKAC9DaBVsDpdvXa0pQBxe
+0TG755Gdbux6KtZR82mHukUo56d1KkxfBU62xkpx5GJoKDhJobNTfW1cU8KPITKfEXBoMjOwXMQ
0a3S1Wa/93reMB0QXwGYZBcl1p9ezlgDBVdSirbUMHDjcImVWujOAYYquqQA7IE6xsFesrerXHMv
vPGCHx5/ND17ISNZQ3JHUGI/0NUep36xQP/xL7jMX3KqgC9yBoLGeTQpHLhXRLYAiMp17zKXAfbf
95llLylXKtTj4eYkNjk0wiOW8yC0Ulw4cZkCmfKaxkWHr33gQ7RTlHQY32cNsV9P94EZaaHBgtUL
xnZfFijqWrRpsIOELQySNfwClC5jcZpAXTBrBmkYeEHhcGs1+Q36dnZLEOIis6VobyDlTXwDqLkp
977pm1vle6fuhdxftZexfHUbE70WynWCNBR09rpzeRgdn11Q4mwdRGZI4Muc63NOOARnsBixcOJF
JGSwmXIdfYUfMSFzH/cSbUXNA/8abL+S0cpsyjbsyeevfcflS6wITmhddxh8LCcOw0iYltwXLbbP
7GmanVVODphH7pmZxkrdHxim04zwux4QytXHVxnhou/nOd1YIyVflD2EqHvUvoyN2CnPaDauxszY
uOrLzlMjnG28L/yEdPWZknUs8TjHLvFZINZPU/acwyXnlzyBnfairRMQGuYlEVJMQtQ8JnTFH0UG
cj2kxNxmc4mVGJlL0KIIiVSiGUZQVJqkO1RGwqY7K1jogqBdt13m73qbhqreAKetzPFJOWl7lCOx
ud6GJ8EoRGUYfbNqqotQVMUHkeU3NjOACEVwqU0o3qT/WGDXH5bXn/UBNvIIU5vyOUQo9pmA3Cyi
QXIoT72N1MmiFtDuQHQFmyTq92vnNBMfPBttDYMNndqYT/OyCbGJmEyriLe8VYQwv6fE5TaNC3sl
PPHX49Vfz3a5LjDaP0yEl9lBYiRIFi+KXpgHp/pVrCY3nJrzhsM+2JSxAaC7BA5Fq9ba9xaPS0nT
BjdtKrb6g1vMGAC8vAW0E5NmynFEWX3ynRABh6EX0PUAGbJ18G8UWCVXs0Sj6fCh5VNxt4UmD8Kx
5ZY215FjbGwp/qm5Hpbi6Nn6PvPqAS1cgPAGncHN+WZhcT/lFl6c2mea4U25NlkDLaTOh9bmlU93
16Ou58VeWZRA5524YYrhiMh0NgkZcfDO+SwUfB7myg3Qzu/AsH/MqGJAKVmHSlsLMcp8FDoWD9wg
WEbD2STDxjWb9rTeKiHGo9IDFx+Ocwy5HExnHMKEf9J5N1it2x9Z/0BaAJW0oaq3JK9zsWsn34xU
Ga0mcvKBa1q4umeScx42togSrHrQih3bmkb/K0bGuClVxS4Zi3hV/XIDcD8VfapzaSHIVuLKu5+d
/KBYL1R8+aV9oPujDjVEg0ONfJ/55NWamrRdC3wxGA564C5lADvKAkqy2Tq7JSN7ALFPZSj/jRqA
j8QZNlneTa9azDTI3rfm8TZke2266s+ZGEk0KDJwmucbTgniiWxtEVPnECTnlfoOpkrhTGvNsaFD
FniQ8JuswYkge3feFnuUwu2c3MBDHLRmKNY5oak9hpZ41eaohNlCPdV0qp4b7yfADRSmaYxeqXXX
mQZIdq6+oiuZXCcXrgLodOhTH63S6QhVDstcwpGUHIG98d5AWt35TfHawgE5cJvAEwRAbss4+p7Q
gUHOdwR8PFGbXlisMjBPPhiaW5NFAvtDPBNe5bgZ0SmpTjqUuj9/USmUm9WpSt6X+/Fd755ZLlGH
06NFu4WBGBsUOCbGdsM1BvwFu63eOzLxiPXo9f2aFmaTGGL+zpPGBrNnZ1EY1a9V29V20IdP6mCA
CQbkcdTY7dPeeZumkYtaIJyVP5GUK+khkGQOWLWD+smyBpdPfoo1YHKwOIqT7InA2kazrW1i5aJH
Juhzbd0P0wT4r9uyh+OwAr28YV0Tckm0CcwtradMqJbL49LCYachF3yY6Cy5Kfi4LIxoTL/1Kxhd
f9V47CWXk33f21zw58zCh4hnB11BDQVsX31aEG/U5naivDbKqTfy16u8m4OR5VZzozXUxXlyzNSE
I644z4eSCBcKrcyqtfSAT8ZeghaUAkCkGz4cDJPApc97I3KRXLKUjlmHYFJgie7kye5J2Za+l4ow
HrM6i4SRPVUavZqB8W3kTnZFMmftLT1WprTBoJba9bkH2jhZRn+b3F1TY62wbV5ChbmTRffYpHSX
pi0PoV8bX3Yr092YJpg5qi8BPmzLdHJoluub6ukUbuki410q0n+lxwljwx8jRRPRbYX/sIvZL1X6
ffISCISoxDn8sus0Fa8TEIRFVJEbv5r/AW4tH4YAeKyoHmLVDLcO+/mxNeieaagl7uoez6Scq8tc
qoNedcDT+zi/0eLwPmNNeaZDGYYUT/ou9RqSwQThV6Yercq4909OXdCok9NtMaY6s+4QFbjGtP2c
S0iWGJPWRE2qnan3zsklNMJ3Ox+9Qx0sRtIcTXd0jbc5K2lt6B/qjteAOQPqK9x615l5vp4Un2NQ
yvOQutMpN+1dWrq3vo2NW71gCcjOOhxnK7LgFd5WiKiG6T3NsVetisQLHsbKQVGdfjIf60BmUivs
02iYxLCCIQJm9E9/WQ56ahXFxkHYeN0pCplrozrokhAJGRDcqFQOufIJ8tDyG+PjolHpn61rW3MY
47MVN0AryCcHwgNQvFiqXIjduTvceanaUOM6AneN9oV0upd6S/cla0HsHTZnYfmAq4TpGcCTrYZD
59jxXfWiXEveOB0YGdZ8YPkLSNFmmXGTmq1HkdjDTrDd9bjiYuTDna/8HbL3E7Aiiy4q6T4lFcWB
QqOoctj0pj5tY1cf0KKPNi+jh95ffKNYdQ1P3Fj1EYDM3WuwoPcqDfI2Uxy/zlNsObeposnYpRWH
mSze/0fYmS23riPb9osYQRBsX9VLttzby/YLwy1JkGDff/0Z1NpRVbdunDgP27FtNfaSKACZOeeY
NFdxNNo0FaidFqCyWPmdbaEiDdPVFC3AQJPzezuaH6jkSlRUzDfdIbNvfCV/YmViPgtshFMaOhbn
BjOd7wg4b3Y4jT6QigETcawPAN1rduTueuZfANZ5WulioJlH+5Hzf4nOURnyAKaQrG1NqeUb2ljN
syW2c3DNQRUID+6E0+RJND0hV0XlnVEs+GuCMhDcuOIUmuAIC3UbDsI4L/0kn5xHBgiY1FdJODb3
kz2jqnVdPK/to+e18iqnWb527JvQBrzmEFWLcRhuTjKRRjDTLsYp/OlM6KDG4GQDCDkNCoMDuak3
TYq9mFbKaIrpQMd4E6XOn76p2j3gplPJmN2GlEUdWe1k3zKsavRmzpJvxkgNnsk8PXuF8ZIn4tYm
P+UYgdHjkEkqRBTuAlePZ8+cyVoDU7nhLybbQ0evdRHQygAKSlbydwoRcZMPPQMbW3GOHH+MELB4
MxMhzmazg0nCjLLAsgPGorXSxfVS3lq46lzpwQhSebZWDHb0DNRvJHMZ3wTZJAEWrqaW/q5r7cfK
1FtyRnmmqmOSSKBsFTfnaSyffKjhkKFn6hlg4UMoIWsKQBQNCoE16p82q4nFNl226qmD3hbnz5Zp
+KcuJQ+5CN66pc82DYiUJrpJZjjRSU+lzVjePGO8Dsmg7d7HaZnjgWHUoroZXXVv5W2zpqrbBzk1
Efy520r62SEkacT04v6k0xJ7jUCSSp99K+LyGrJZeWIEy/mNiOjA5lgX1Sc7lHxwUw8JEHRUzAQb
4cY28VZIZMktx7Nf7kXR7JEnWI/5tSn6+tpAGKT96L7uzRe/IDAxLD3y6ShqfSDzG4DP4Sbrh2+y
Br0tO+AtapkPZZEi7tMVPQWl/HBsYFy11/zAo5enfFFBQaiRh5IT8lTKEzO7j5BZNsKeMVjBIH6O
xkye4Y8g0xziXTbW6KZ09yYj3unYme+gJ9DnEFyytAG8e/MhItbumsiN6xScBoHJiKqkf5yL5kCl
tahQGM/3ZA5jMt5ijKPnr3S0L2kC07EIb7QrnYPTlT409cUfMnzjVeRwVsJZs/5oYjpo73XcpTFu
DEaLzMzoD/VZdTMZ3d11F8UHDgvze8kWv6qb4ZESgjqdkAYCKApakIIPlc7jI9k10SbQrrOqi1jv
KUjVqutplWeo6m1cshblBmPYyBH3AU1FLC3lPsEusar6btgRu4rCe2oKpvZcdV4gh6OHjYHqWjib
cjbeiAdgJJRS1/i1LQ/ZlByBZ1aHRsY5OaY0g/L0i3Cb8CrDRttG07gJ2GCl0XR3i9yyc78o+Yy1
tOdXV7gfgkVGq/jZxtjdABY5BXF/Iw35KnwumKpDZ4++hzBBuN40qPAHNaa8rtERgfow9nFLFVDU
X9jb0J6Yab8NSk4II4EO6B9/ogldTVGDIwhlhiZ7mZSBGHJRNZbnnjicbepSu4w1beOWIaFu+08S
vx44ET+1TeJtIwMP/hBiPS8bDp1+Sow4i3y3Fbb4Hto5Ok2Wfo869Vh2EUhl07m2bIpJqBx/SkkU
xECyW1vwL4dsjyceF87JznDQcV3v4EW9RTmM16TEmqOBdcwYqPaqNxh7CCZdWCBgBPZ421hVE/II
5G1AHobpBG/mRH47PpUtw176ci1kIQfWBJah9lS09aFy6uGcjEDisBmNG0gISnA7uelfAOqJ4vGe
RDd9oDkwKQZwPpV+BjmoX41KuTeTb97zOfJ3aOWufBF1q7bjwrddACF+OlzpqfyqJeh9xP6BjqpN
7NLrnZOlwR9UD2HfqGvPdsgiMuESUZCE3g9jI8wTozSXg9gmBkQG5KB/ZesHTWXw7kjlUbDFXwly
Tk4L5Xfca8UlAFRhYXWVEZxZomnwzePkwTSjz3GHTTR4MQJCRwzET4sEf4M14ytbB3TBrouWDWfs
QB1AsQOLPTbxXsewqZRpEIiXeeDoFFhpHd3w8mOfHbqtM3WseoF5Pfog5pqWz4KFcbHUyTHyaF5W
dKhyOf2IiCeD7LKj/IwOpgTia5ZOhax9xnEXpwzm/eqDdFDmqXWj76xwwBbTyzP5mFe1oNEbOMVT
EKP5yAWXZW8rKr9xz5DoGbzweAoykk/MRLzO7S1OqnqnR+YPqcHeE8cTwx6bAr9P0KPw5op4mWIw
+B1Hb15hM5FrmNPHoQXE2Q9YV2zf3OEi0TvDazqEgCYNGED9e3eOSVW0irPy5bC3rfQeeB/aaC9h
4kLsC5Mc9rnOmm+ckrGjrmgN2XmChmeg9SqxZ3oiOWYeo7/a5EyetYDC6WXTra5wJ2T9clXjAlj3
foyvxuhZhLOSyU5bMGUauyOv3luWOuZtPQt2LppUCD460jzeYwrsK8ONEqzQVr924pc0h5NQJ/4A
YZf6cCwA38GyCGsKU+0RvVjgKoo5Y8dJUt72FDTVlAGrD5E9GjPqGLYlO40PwKsKRCx2BikbIpJB
e7CpDZZyC6hg5ZvP8DRxM4z6UCGmPyXOL9mT3UvAbI7+l0N6b4nqgQipfS2fbI/phGbNXJHdupUp
5snWDmYydZxTWzwOBWyXkSP/AGQINTIS9amgtkORJHceGQynWjdg9pb2Q41GLmRIHtqclCmFtqqU
zKLzAMsIrdbIT35lW6prZR1ZD7NNYY7bnuxczs/Zwdbp0SC5eNtNWFMWeGoPdpsuTvg22Vck6oKj
waa9IbLsCSndfYc5ADRH98dXU36DvaZexehdt8ZQYj2brHMXv43dIkCNMPOj13zw5wEwBJbcP0xs
SP0IdrAGAmghzcgX+67rjYV/kgEW4RCUkPm2HUsSUXmBWhosNCetWd9MM4xUhxYc9gfSwFhS15rl
chXAmOSAl73qdt5X8/i+iIjoM5cPKinOsjarXUa0Lh0stRr9VyszUT9RUbq1mzz2k/GTMmfsS5Xu
HVJrdqHyiLsY2uMUwISfhkQfar8mdj3FruYVGa9MHj6QnDYc2BNf0rBGcko4Q0TX41DZ+I9E9kj2
rPOJ23hely9ZlQwAuIxk7SgzwYG10hxcAfM0W+JWiNOwkwfbJoq3YKkHH8TAllLLjfRLqEeare8k
RKU7w5U4Jyv4a2kkzX0pmgd86K99VLeHoISriVo/J/JihUbk6Lcqf4hLBpEd0JSK1NeDm6G/yCz/
Dt3TvtL9Z23DXhsVCVRWbtBhC9ru2Kc0Ppzz1PjxbREC1kV6t+uHcxbb3Xmss4QdcjVEl0jacn6U
pRfA6p7kAYbxM9IvEH56VFuqBj3cDM34xzeJoMs60ioNC31PwIiK+bJoz1na3KUinLcImfuDR8Q1
3Pa7BC7rga7PSwmNoyU3Z5hGtGsTimlmlrw3GZ848gvkBpy2icdff5vM4XcpT4cvlcSqlBnAOTKj
e99hX3KYuSdZnewdMdCFt/tik2kvYqND7Dq5mp5y3B/HhM96noP6ClRzPSrD2WsQlxslgTnOWUTb
OF8MbLl+0Ib6jnSFNS5vX2hFEmRQfvXzvIDtMb4XDhFamXSqc2KPz6NdqkOTyYQUeJrKHYO/K7Kg
XmyF9y1v0xeTMK4O3hHPhvdekmlcOQZm7haVXMxcYKybamsaUpwy/1dU2CgwVlNN+3V/M7WfURGe
i8TQgCLMjBBERJ5kM9GwCrfIlErYvb21sqPqWSG83CRxIh+n1nYOjQF2I02IyBije+SeExBpmlTs
W1vwYebRJYPlKmLZW1jOWdO++4IpqR9CEg+7brwryq3j6/ammWOa36m3p/G30dZgHCdMIWtR9RkW
jDzfAHXZdOkEx8/P3pzcxx0ekzDVVfFOptibBHQ7xngMWCNYx2FJy7EFM7j2Yhdrh072MBKqI3ME
Z6vxobWl+AqXuLc6QHGhIq/fI/my1o3gQ5nO6pE9Nz0o8q+BUYpd1SIFI9JwWw8EL6A9CfcgDVcY
13nXoHHTXfPNm/Cd7ukDsbXO0cM2z4Vrn+aSLm0eIT5ErEsyVwfvoep9kLbuoad93uu82pWd8asD
uoxwdf+E+KcORQ4reaLC3Iu4va1FVl21hNmRUYwSI8K8vca1s0h3TFCQVnAyIug5ynj3e8O7p5RW
9tqSoXpMlSKfWnLC1yGZAsZ8omZzD94AWZXK7gD2pCUuyXtpEdz9MFI95JMM32AlFyi5qvGGw6dE
ch+TGOMCOosT03uakYUoJx63cTY6O9MoUYDQjfXAiDlokDEeiNsI+93WG1XCRmRYa+T3IABdshmn
zvnqQAPuVAFigLnkuc3IHwn8z6RskMT70I3MpmgIdfMYXiB1ZLOgnqRlsPeFQ7OqgwVQySi5RhJ+
HsfkXlhBjMYGaYLFUBu6ikUhYhOIVlEPFpQDs7TPIWrazRg67S5uYtC3Y/6QZAo67FiOO4/mgRcU
3hXxcUCGdcDghVTqdZqoiMSeCYn7THPAGsyXecAzCYgxXA0SJUCbWo+49Wo+HBN4TtWgQwqBvzHy
hLqCHg6uWnUynGCTVMGbl+Nyt6COkQ/COS6HrNMzHhaDm+9HMzM4IrW7zGLpnQJp7RYvRFyS0gyA
6AOO37EWeYDFjEON0Bw47DxdWwZBVXmAj2uedb+dOUxyWeTfnm6fyrRCTT9j84usaGdmVX10Qv1Z
GqW5buLiK8g4/AB2+UD9kk3dsIHLUeys0aYvbI7Grk0d4GRddgdHmAugxfHWdPq6kMMieacW8oMd
0ugHVdugVhzM0D3h0gG5xGSiVUQuUx5twybZqpA9ehSkhMSQUynPgpt4YgxsLU7YeHYxCUlKIyt6
4/RHmLTAG+LNsb53gASv4VU3pIzpaNP6XnSgxArWBM41LSBHu4kkCdLk/8G1YtRcGmvHTV+FFS56
jnw/W/rs2Bl3JB2zy6oQgXb75kleQi+hT1zT52RQVrI4hdZayvoQzfLGK5gWUdQMW7sLvqrwTkcW
FYKQ5jrSe7mQSMwlHDwLwiOQKfeg+rJa6yqmU+nEJDZb1QbmRsUA4leQC8+HgxBWi+JHI23LJsUx
6C7wRvocGqRAAtnCbXpsOB5jJQu9CpDjEl8mrR3AXQRzao1lF7st4RgTmQtOvGk1wCRk+fghKmAB
VnNrhbGzQcwxbQoL0sowEgTOrh9vp3A7qeyuT+P8WpgZXbGOIPABTUa2EKKsVp3SkQTpeer6U6YR
l9dojkCpnXGIowJmYrtl37/mRX20CoO3re12yhkPY9idBPaqQ8qB3yaThpeo0EdIdqc6KE5R5ZOL
4MyQrDROf3viTYpZVrsh/QPMBxpgx+ISWDXewjHcV8aIzbjN3pC+OCRASMoTqJBDPGSHMs8PQnP2
HYVlrvusVrvEB4nqyCWCNEoNaqqSONm+ee/pVCDLBQ5RKVpKYPBSRHoxhW/dDijkqRlgC4P/Sczr
ZDKGm4DpeGdEeHXAiNNc7XdNvbxl5NevROhwaGEibgbYTH3f2pi9x+KgfvzQM/azmp44SabNoqxt
Jcs+rqygqsYdCWvMf5PqStIgr2vvqjUIHwVJuaLwAzcbEA9FD0QZRItrt7pJDQ1CXYqvrihK1NPq
FlmfOszRSGxtZf6MWzenpZp1aDnZREg00+lnlcj3maQHrgqKHdexbpeUIbgDubtWjftcIyxbYWH5
mHqOCQpvx+QmfxBTPJiOf+NNzaEsomEbdmO4I3wG4zBHLH3lwHVkht8ABgFTPFcgK91gGI6ieQY2
THfB8A6e6wXHADnZBA4Mh9nWlbo4OY18RAx2QJMa0xcZbWQf4U1Hf2ANSlXuxzj/7gyfgC172BdL
F19Fw3k24PbrtDX2Q6q/02AKoeB7VImBu8q0QxazzBFHufLa9+jVYou8amuwdX3pn5Tppc/AD/Dc
kTC6nVrHw3q16YcekQnkvLWaErhKkaDsD/O7MIT81RFX8p6m0dmrBCT8oUIQt/xBA6J4Oitir4JE
scuPgp6Chescjf5sugnvcW1eFT6fuWnCqmUldUHTGoF1OQ/L6Urj6h4t/qms5DohbUKliDfHhsac
yFwmSwhydqTjIeWKkhNmtg9McBkSIFT3WW2tHYPuHnrDHUiCHBBBkxgH8mKp3oWYoO6Z4QO1PGUs
8sqyba0zZwV6fg5hdxHF3xnGDoio+ddo8Wf6gSz2UeheBRZ615nrwiAU9SiS8BseXPnAmLeG642V
usr96twPGFVFkH5IOSDRtWsffBnWK8P1nhbt/YZ42GE9J1hd66H5dpQg2n5+jTtJl9VNrwjAQK7V
2e3Ga0gF8KvkiiCXZ0yVXA6iIMMHbPRcRNOiSw82dbK0caT5hPrOukdFEpYM8VWOQCmKcV/gDpDE
imToV/rcup+i8AX560kq9TjB0Vr7Wbvsav2XbGznCKcUdErcsPJ6SPg4mvmQ9Z6ijou25TKTVc+x
jSwx0orlJqB6E0Uw7aoAOWvHcW/Vpz0vcKERuPjRcVzkqYFZ3ZZNibka8PgGXB2CJdyjOPmnqzmU
WMRn6yP3x/AUD5xyhFFvRNalOCRYTsuSsF5d5cfIJscgDjpnPaHfoBVXJgc9+JwCquwxDck9AAz0
7LWG2NWtBDSVk1ohfFkuXP2PtIHOa+tTMINS9ghyvfLJCTkhaiMisKXxlkvvD9JZTkykSDpJ/OC3
nKqGuN+lUHCNILtz03TEujvDl8SqmVjmvNOVL7e9OweYTsz5mabL9xjIG4Xp6yQ40zjxUK+n3PFh
SUOcLkP6VjMh8Wuvw2vFgQTNtjFRChczoZ/PRQZLGCWNc9NrYe+pKcEKGC4rU14flZX+diVsyBFQ
Gca5Y7IsU039Wg9gcIbZh1GT3qqGFw6l9WOaBjEsJhsJcYG1PkPitWorICyRYb71amT3NoB54hsl
55jtIg8m8tO78IZshc0Y2OnBChoomplxZuXk5L3cnongU/gkQwQeRE2Oe52V3Lceh7PIU6+haT85
ivwtTSu4kdOxbEHV5dFYrxOPIEsU6eRhd58muEdQkwNONEQDwp8e0rYo1v38S8rWdx5PsLFkCCCu
u8/ShQhgEoUXd/F7UgzY9OMtF5s6UsdwypxRr+KkeHTu7ZFpgSXd41SQd9t5aEvCuD61cwB63cGg
DzBiA7KOZqNHdnOXJ/0maoCSJkMPfq80/Q0dArPaIzAh606iP0Zbjp26vBVYv9Ab0kZ26rYE/RU9
d5OJtFROB9WGZ6Oi381lOwJFVN+gX4ztZMc/TvHY1k25RoB3RFa9KyBnsw/Z16bBBFFUuE1tCDEE
77KuOgnyYd95UiHpLYaukB/YBETYxj5tHOz0BSDAViAlz+mf+55iG1w0e4IcRVrTclOWfxhru1dk
bhNF5FJRhB6gTpRSSex9j3bw7SIOQOuZbUVfXi//yRTOa0saxQZvfbdi8alXZR3cJm2+tsv+RXU0
31zwpnZV/yh0GC3EitgpnoeWtkcQJSPrbMcI1ENKU9BdrNGfbLErZ2jK7RWScPCaBmdEJIprS8DL
noeQ482MxSqJ7VecCSgQW4+zDCp17U+vqNnPU4VhySwJD7YTivwZhai08k9Sz5Y9LI62HhsWMx5g
kiH1SzoRUTEK4wdcqjzWNSGJnSl+styFoouhv/NerJpqPgoIx2sBwMi2Z+H3UPqGDHLTIX6Gzs3E
aHm5tbKgMVDNF0Mit5T0NBYN4miNAoLS3LY7OwCEEdo0fIRmqChi67mDbgT4/sVuYlrRSGigRN/F
luHSEfXpNk73rhETZ5ZQ8/EObWLKCjvwPj3tpGBrsBkyVn0fwh3DKHxTBaKmEed0EyXgDpqRUDMT
hftkU7OWVvrZQQZqGxBVECJs5aN9MHCi2QqVKTpZCtlGHSnq6Qym+ktjYlmXQqGdt0BKQSy4Dr2I
T0dVSLbx5FQm6GdiYYJTUYfAs2hBeN0Zr+BPLCGoAVZA8SPsO/xjh0wxQZxihm7wJgEVhMWBFtzP
sJh+g+UfEyl63BXoGT/+7iYUmlz0t1YyPNFsW2N2f5hivyEUufYWA27AJZPDqc2cFUR1sWwUs6/i
bWMijcgSOA++2zMMEe11VebPgrp8JWrT2vSYzYOaqyHEnUu2yg/bpAbQwSmeWTbt5QfXo3+butat
7zNumOqItmeeXrngSTVJ87QPKRZ77C22f99Ms0Mfq3+0SuvRBvFnMVUAZaWb6iexqs+xc8irqx0C
DQoy0qTwNlm5ZD3M6RNBezCWiXfdzK1gbfuY4OabjBeYbtEVg06Yzcgg7WSfWS7RpDbkb00eYw02
0DJeSZV/6xkKrwRxArQ+tGueGKDY6zwxXnVgfqNbaDMkn0YuDASPDaasUX38FgEmbxJLkETW4oas
cQr5dOv3XDlyROikHgyLHcobFNwZtLkGalTTm99QL/x6+YgSqRRX4RTe5uUHPdxzCCMR7gSkeNPv
dqPV3Dt+89brzMXeTBsgcoY/9K8E2yHm3aQZIpIPSKumebKag/xgMOykVmeggJU4mHgPkc7vdPRM
0c8M3coEOtjkcVYo9/oOYKewmB534rYZYUBKu8c0Nx1yd74RdIDnmMV0+bOGPv4kQHrfDt4LIrrn
AOEXkGGM6t1Xl6EErvpHSvYjmm4JVbR7oki6j7BWMm23vofkNc2h5i/aye43xyXJR9C/qehSHPOg
/KQTRPsH/YqbuNcY3sbt3hyo71EJoi8Lcu9Ge7M6YaO7u3x3+UJp0i1jMvGSOx5npEQxwjAM37th
SDPsrBRC1n/88PIYz3tDo2ed/cUgHiibRxSLraL3FYPlcKDF4rR+eVXOzfFyn3//unB5yCiA0vWT
qA7/vuFyP290O/ZTZNh/f8/lqS//mxAb79tDc830ig+UhWLDCYdHYWMPchGsrpbc8bW5nEGGSQ/Y
75hecA6c0NMUT4YQiFLSGbMWUswI3saVlV7R20VHOEr0bSTXbIaQYWQZQvEobbvcOD7nfA7e5VEu
kLrISvFXYRSaIGJEdYULqvOJi8KwS6EXrYQXMsW0eFrySXgjmyNdqOmsMmSjfVzg75r3eH2hwozt
+2xhFg/mZ9qk4zGxxvJ6yWcmaAfmXtddFbX/QNzKkmvIWSHysP1awVMJpuC+Y9R7ZWDVWU8+S2ou
Fq8UzNFVElXHBDcI6qPYJ3T7xDlV7NN2/HUNTb81eud6/4WouSnzsNlMeCHXGB+ZgIUomA27eCtp
0a4sEC54wDxsTRHXtoyq4NYYUYM4ziJNVA6+X45WGEHuJWKmlWdiw8WVAze7fepHxmfL6SUxdnRT
PIxA7Qb17skA8H3fFi/ZbDu0c/sXbKV0NQiz2FQ+Z/WkmVHamsh5sf/TuTUEueVsEUgE38vleGvK
MKFdG2BxKQfilRNjWg15zIzEZcZmugiHAf+6+x7Zby5lCg49fPEnuPfS4Khm1QRbkLYI6WhEXDRU
D00fUduE4SMJSbs6zq0VIXK/zGRZ1HQpjg3sXd/5yhBhHXtBZNI8Gj+2VT90LT3jwZ2YFAxESfrV
+FTUNUmKs+rXNp/WyZqY8gA1V7kLtBnLam9hsOCsRgkG6CF8wzXBLA1qO2Ly5lfZO2CNJzaL77xH
lur68Seakpu6N2jIfIWaV6XlCXkN4g+8c6xUEY5y7EjPAfq+NV3JcCetp0m746pJq3albPiFDcbQ
MVlEyegZbfs3VW4PdOIwZd1w1tlo3bVyPMZ2ec0RHZkM3da115dPC1a0SgCuoFehBWee4uWvNcCN
4ox6Zb45nGV+E8Zed2fRlUgVJtLZzoJDjrGaIsjdRcqv4e3RwWV+uykTJzhZWnpnl8LUnm15jOHi
7Jj887kze+Mwue1B1UbxkT76i70CTWi1nqwMo+YEKG5iRU4NRLAmua7JeCVtB8C7ckCUNK+KI9CJ
Cz6865YvU8d+Dj6x2F++vdwwuCGZbWPbby4/QzFCCqaTioMYQAlevjXCliiNcH7VvqzObTnts96j
iWs2qbwLp+FK4Ey9nude3l1+lMl0CWimSPz3z6Y4Cfa8Vmg1l0eZqM3ulFuT3EPWblno8syHY4ec
3Tm3ZPAMqmTFqRkY+D3dBbizGhYRWqCAqMKVH3520gkOfmE+EFOBscBn7hzWgjkRzT/KG2fH8sQu
34SLiRntS9AvtXaP+K4VGYZRFd1Zff2VyhGhb6CXTEtra1v6ecpwf6aONcPw6B6S3qSBTWC67CKL
g1yIvT7wmkM3MSzs4uhBdp+KYdfe7MWjcqPqCTkkGaQBxxj+MrIqelydXbsxU7gJieP+aYJI7ubW
MEh1M3LWDGIJUyYbnUmRYKhd5ZfYYJPuERDEE8BjQGDZ8CpkxXXEX8yBOIIfFWc/wmaumCtcvqRe
uwgm+BwwRlgL3q117hcvURSzhncgfoIP2VHXsZFNNRPFKoR6VWOuEYzfnDTB+DgYGEXRlq3cEpX4
UBnbKFsuUzs5hlq6t3GZoPHHw7EZ0D+JAVa8VG688QfvYa5UeZ8FD4yRgCjEODtEmHz2qvxjyyG9
C/sTYRbVqiRr5FhW7nM+5Nlh6Povu5f3XZWffdB91xkLLatXwYy9YYyLKDcnpIW2W2tjD0yAE2TI
9Tu0OeghH+mOzwckuee+cHFp21wDfR34m6p+8lFZS6/zdqVtNddp1qzzpSeP1PpkCdqRJrUykv5m
Sx6yOpQBv9apxVWcKHkYi/EBbfOPnv1tTmePzre5N8LuCocEuD/xnOvpyikpd4JoAEdV6vcgZRZV
hXuhvPokU/nUYcTBLDdoujDTk2FLarYumFhgEdMWVfBst1m7IcpAepSCmhTdVd4PLaqazTDQePPM
FyGShCyzRO9KDPDS0++TE2MvZ/1FpQgFzlIk6cVyMboXekPzvkSX76UwddWBdXVl1QqKZ4Ahn4R2
KtuYE0MkMGsT44ygnaTNxS8G2vS1CxiEF93EebQ59x5FCaA7qhVy67oQ0IhJ4EpRp5SjHgKyfum4
juYDS76LLBO4Y2vgcRmc8ej0tAHSLr6t7emldwBIdIorOTfc9FAY76aCLTBK9yeVjdjbAzgyZ/T0
QUfBORWxsx/Cjz4dzTPRUNBnGDhfNcscwmRMgHVP0t9fIk90aBEoXhH/KzrzwLvKSc7nvcwTZWyT
ubgNR9rPcx1+4g98tFIyWPvWHXeNSt1VPFbIHmxSPhEe7SIfrooCrWUO1r51O3lqHcaMZYBYzI1h
mUxZgyZn9rwdLELW5op6PGeEgWKgIwgUX88ER3orI5hzxdBasKqDtxQNI213mqGMDLrVgA4waHNn
m0joJEF9Ictoul10PxCyNZjhUvua/GYEdYSMKNTJUQYuwguRVqbmsle2QKEAug23gVHcFEWFyw4t
K71akDclyC0AGoe57ffA623CaJN3sC/I/+mXmWYMGsMvd1ZIltFYFwMvp4O3gePbFM1QIdWphAO/
jdPUW0fBkwhe5qltn12g1lyt0wIPWomOUsQZntKS/CGugG9zGF/nFJC6z2uJHnZ+8W18VHOziCEx
N0FNIRAyrMD20VqMbI5t5ty4WJdzzlQFdMO+zI4IVrAHczwCOdBgKEJ9dASdBw2oNGCt17MHRwWp
pVRbx7kpiWK9DQZOZtKpx30x6ruoZ1hkeiO4ofxrthkFGx2Ck0oFv0t2Lr4A9GS6/01GnHCiar4K
zOO0maSJhUhsnCowNyJRJxNCzNbsxtXMVrMOm9hdDYKPiAQmuc5F9hRERHmWPslcaVdvZ4qhNYKR
k9nVuHLy6a7yTpFpfxZzZh/bFPAzPZ4McZwb8Yvs5tUW7bMWhfM7yCdQcvlPZDBFZzxvP7dhnWxH
5SY31b8e3Ti5/q9Hj1U7vQ1e+WqTe3Br1qCXrDpTXPXx9A7MjLyRSn9lRUeDYLkHDQznykhg5yP7
868Sgmzg24RbxNTWs02Eyi6Y0nR3+dZADgbWRqqd5bTymR5Ajr4jZEak6mTnipTmW+LV9yO2wTqy
79JRN/eXnzTFHlO0faf/9ZP+n/tcbp5iqhjXYCFQTmRdG2WR7VTo+A+Xn5lB3r0HfYcQn9wTNJ5f
1ugMP20qf4Rf6T+oThCGt5O+6zl97+chGsmY5XkqH7og9qDgIVAgF9C1tv/v86BNKe9b+D9rM2nv
vVwIqDrtfaH0f/0Pw4S/P/n/73O5yYvr+//rPlGY3IYK8wFIopDJuDG3XxmrpetE4U+p/TeSPPwX
c8pIkyaNBeyQR2aD7Ub7qnCdh6GkFXF5UETH7/KgyXLe7EkHL1leGxtOqG8z7kN3PzOHGLF6Jhrb
3hi0ePc81hwObawB//rZFJf2GajkTgXE1fy9IYFM0vlzeL7c7fLFFBQpmVl7B9Gl/t3lZ/FMzyry
5T+/4nKDGWnrEMzQNS53iZbfU4ehvPyKv0/X+fwejMZL6hECMXCVTgKVa0M+UQqrIyHTMK7YBwbS
IB/+/nCyUzKui39uca0svbZTpIdNdbSGCsVyGB66JBHXLW/j9eX/3CZhgOlfvooi+Y/7/L2lV2F1
/PtGeNajKY3mwU5HfOPQpY7lWLcPXpfr+6j6c7nt8sVrs3DfVmgb//2zy4NQ4UzHv3f550EiV+l9
Hn3kMGFurRjh6FRqQCYRKCJqqnFP+EnyuBBjblvXQP203GoDRcK8rvno4Z+ihkDpYNa5fO6V6T8u
31F3yWdUnT568Obvd5fbrOif2y7fLbcJjHT/9bjLbSxp//G45Tkv97Rqd34kPJcMl1VvZu3D5cuM
wX5vmGEHOKflDGOFoIhGr7GPukOJwHgjvPvfHnF5Av5Z/R3jXrAn8OoaOljkorX5E/iIcYsOI9kN
BCQ9/Q9pZ9bUSLJE6V+UZrkvr4BYJQQICrpe0qilc1fu66+fL1wUKujqe+/MvKRleHi4BMolwuP4
ObHbdzdAAkEdBnrxWI5UC5QeMCQa4m+HZPaGji118ZfhHXOTcyBJ+0ckKt+GJ5DTXlh7bh7EHYrt
4uqPzl63UC81Dy35Y99b8s99bx3+uWrcHFuP0nrvk3G9jxKxinn0fG/lvz7hv4+zE/KaPRdCjXb3
uaXNxQPK9OMpm2f6i8X9m0DJ+HfovkRzx/a3N+xvSs8zXwEi60zYXOeRNbEGIVAXojLrNJeLM6bX
pmbZ66IIqnMkhooHHdarf0b0yCoDrvbzG/ZX6uec5Shw67/idCm+ox72FYTi8NjW7IXnVBdd8DuY
jx8cJrgVDw59YmkXlHWYj41WHyLYk/v1k4M1VYcIQ9eEWzttrdN2TCjShPX6RJ0Zjfd2drSR/f2H
7T/7/efeY2QKU8p7GHCQtTGMv3MmExu5Pt5b8uupFmlxYyPXx3vrve/jOPGU60N5IhBG2bEVV6vY
nk0ARCTM2Z1HIof5J/CPsS1uhjak8mbKzS28Fuxx6mP0FPqjcUJ1Uf5q5fOtAcdefLKco3WDVJRV
GJvOaNvXyAeZzgSzeNo3rn5GpscD9FyPF+bEDha5AiQVKf29CNvR3O7ryTrLP8a2I/0t9nAWm1a0
nWt9PkupPtO9dnz0Ef++KBPq30tIbe7RXnNIIPkptTgt9Ntl8NqbsCWY9VTduvueav0ERQmAmc1L
zFWaGV36QwULKNd4ZHKFDnXYIQfmJ+MhmNeGyY/AadkycfxX1pTpKaV0p21SlVlJdiZ5hsbVBmFR
7q+7gCcY2zpXQNeXrw2wBWpzsDs5OyqkUQ/2TtktZZ/j/mAvkfo4+NsoJxz8vbmGzbCcv7amn6x8
R0NAXMVXcY7+Eh+ENHMe7HDE/e5vxV120xb6K+9typQWN7w2KG54tOxpEwCK+krt+Zt9jhr9ESLi
g32ZYa2ohla7ngb43UfskW3NB/8e2OrB3tTGwS7xW2WXOB/95XM/xj/6Q6AwUE3dZVfqw6FgguBf
fdk/fIh82Y/2qq/evtTxQ96/1B/+OIn/B7v8M/7wuWYDDTm53+TEbkHuIAdQ33p2b697rSLV63Xx
txZ2OPUs+pNDkmvRt0H77w4um1DfBxNUJsXBrNRqkJ+IGJEfHXsDQBhpvdnsqXkZ4Qo1U/8vUonG
X4kBLUzp6PG1TxXxc2f/sJW7l5jpZe8n1bmMBitwbaTZ8gjjS7eWqDK6NNHz+kNUkONvUeO0jV6I
6nhQe1LfkO2aKmRhQA3xbWR71q0NU8+pMXbta1s2L21m18gBBC65PogMxD6NMwChYXoximW+GMoR
sea8GF+KEH0M9s1eNYr8qCKL0Qd1l2oXjPOLTbHEa1snJOE/ftLyz0+y1SfJgPdPKqhYhv1K3+0r
/mjK8YF5ePE3kBjwzKasO7SZStTAotbA9+zkWwYixEf28S9kOlBFm9v8auYyfOx9Sh2VQzrCpOSg
Y3EYCQIVMXpeDieLXtjbfaffhD66mydBB2ABeOyPEAIZ9gfK6UvswaXPVrSxBWObXyaFlVz7KDxs
qOqGCLeOqZKbYMZ3YJ94/UOkeGKRhvLc+FskbU+iHBAx2kWBb12BAqNsPSqSVW159hMEqjnEtvH+
p5E+FXlp/03pxBO1siAqEiV22rBuSwHBX34arS2lA9QjJ1ME9vVnZD36bh+vOzva8y+yyg1VzXB1
Nc51ygNStUa3p1Q183/E5A7AerGAanXygXYx7QEWsoSSdZTYJg2y1cMaCxTfwU9sB5fyYq47bTv5
ZnGTNUB4imS+q0SSu81gwZ3Dbi02o+lYjI41Nx+9K7HJwQ0Ap5ep9oBm6nwnbmKfrP1hOCmhBDDv
XK4jzdpf1ixoAHf65pMxa2/NeqyYqqpeB5jfWVM42nqw2tcyyrptG4UThRcxQGAjhtzKKZ12y7bj
fDqlnrOyVDOQnqNRzyw8eakWVyRCfnC/FncAXvZ3U5v5F7mPxEwNeZDSiaDHnLut7uz7G3H55Cce
Vm1ehqlN2RDYf/m2mqaFO2Qefmvp5v7QKutW2ylP+TPF832c9L17Sp9qIUR2renG68wOBixUPZPq
LmFd8ez7SfEghqya/Es2OiDjUV1yyGHpYfM6nC+PtvqrkVv5YcwU95e213n1N9usnkdrse7Kktew
Dq3+5zPptSqI96F6/m9+GWSGVFNqyTKSId5SwlrvoLRwT7TeKb8hUnSumWx86I57VThO+trBxMku
ldeiEeDD3Vw2pD11P18jFV+CP/8wHJKmc8lp5LUDzU2ZvbqGTl2OA4107jaXVV12D8U49Wu/jZ6k
JQffjDSE/lKQL5nePYitr/V108X25t8GFZmi1cz/huUu2pQhmtmQ72asKTsFmzat+VR6pOZEzij6
hZ/NdhAnaJad7u2dnTax2x1BoX02tpG7c8fS2eaaeXnoTHVnx4Pqx0zyd/3JX1OdWrs4W3c2+HWR
vgnKPAA9GTibPu+UfKRmPVtUr6CaERrnjmq20GKfuPAJbdiHsZ8Lc7Kei3FxNs00dlC10vS4ks7T
xWKE0w1rEufzub+ncnEJSurCELWDoIimS60tQhnq1B5mmJJsP/m9H0yosW4y8PBuUcHG5czaTeek
00lXmOaTNOsqohkO1lPJ0/HQSwaw2VL5GsPTovfnbKOHt/4COjlv7Lezow2U+u+26uOIox9yrOG6
1pJR21VdaICVtX/GiW9tYHpj4Tt7P7WYVqtaqq+AwPTQZ9KSPvmaqo+Mm6IsCmFmB2cOrEbfyZzd
i5VGyK9WIoohv1rZr5bM4N/HTQr5Fuulm21QqRhuuf20/H5ZFv8aas/iasn9WzjYUuQJnfShrLxs
C+hhZYDmI4/Nz3PZTpZ2Ir3ekmcP7GF5p+BttHOxyeF/DAL69iFCsvgytpdmXVQBB3fuu5PJLdq1
GFMILKBoQu2Tih3gQmI8HsRxIGuKqPGYQzKNaCLiyV/jFgCg7vTeje0XNdI8en3IDH70AJHggTXT
u9O252/vWOFYKjHYZcbyIC2VCJRWrZhU2LA69ukfWjIOzU/9QXlaH8blaYH4ZBgbT70DqGDwzO8V
VQDs8djRDmhPcN5boXPtlfO04eWZrHLgJV9g+H6NMyf8CfsZWsnt2yCHScRhkJ6X4yX8H/CFI4wk
HwmVbHXhqqZ819oyK3LTNOXLHpvSmyrn41hu9ntzBG6c19nv4yELIbr6t3waL80/fVgUI4FUaAgV
17CVuMmlkeTjTRwm53VulrfU4ZYgLWFeOZGOqcgpwcRmeE1528JKRDlU4A03RZIdOqoEiBQb4g2y
fglIt6j0o8sSrea1nOkgkA5nkYIo7ePMreHVSdNTACLzQz7BhY6awfwQeQ4lF74+Hc4CZUtVL5Lz
Lq/prjur82H+mlFnCb1B+mJ6k3Vp5nZ+ng/o2yg7dC7NeanbwZmzdF9YWFXRyV+hpG6ZiD6h8ei+
eJq/sN3uT/dNncMlm43oVBb6eBM2KTmxtB3uKwrBmbnG1ss/wpSh/aSjY/E5zMJebtcG43qq6+DU
McfilavoLOUTf/ThFAOX9o3HDKWEcyuJ++ulgUpNfK1fvn4SvflqEYQceed8L7VczT5CSAcBiidX
vEq+T+yVfbaJR8wyf5uqg/gCxvi2NKRJgJt6bnBBpX98R30E0jRqxWy8eF3rfp8y+OR6LzO2AF6M
69hEhLAB4PIl7+wHWYXbcfXUplHObg3luGk41NeV2qDbe3t2M9U6vXjlqe98n2cXbe1i0LcLlWjX
gLoKkKXlfeS3/nqY2DJ1mHztRrOrz0CkxLtJ2crYjHd6S328nImfnElvA7nYtiFnd0pl/MMCSxyS
OehFb9xBT2d2+9j8g+v7wZAe6NTHTY2ell2AEPqmxSVFD+MEj4+N/nQA9d7Loqe3Ud97PxBnuXc0
r3tWOu+r1HSbtbh2fQiSU7kiRnnb9aV+i9o7ZYMAZ29sFNDPCoQKvkKofxtBt/kIB2JCXgt8m1ss
MFBaLC18w0sokubazQq3fPamiiX6sIRoK7flM1zdP6rWzLfSCS1EkeTPcPM126a1v0FlVj2XXB5/
DCC9+zj9gZZYvvULqsdGVGSQQdEARzcl/GnB0m4jdbDyqt0eOwY9pIDIIx08jvplN03mal/k6V89
eypdAiazLyjS03VtvMvtwru2Des3jxJq6Ws9sJAboWofSHfV6yVU5DWPDDvkf0HJtBmGy/qT3Uyo
4i9rqvxYlYDPrq3qZ0j6FH20fcJ2/JzcGx0cQprD4hLtWARWsqZh36ubkUNSPnLwLWYs06LrqCJg
m/Z+fD+bRnZlJiDqJcwhoO7Ea83WINXyi1Xq2/fpuAcEYOnajRxGrwZzlnfaabjY4U25sEMNnUMA
5dYQ3lTqIGfHg9hcEAEN+we/fD6NO3bIWa55VJwiDrVyYBpnA3R0bpLBKKH85KZgIbHAeIFNDvs9
XAmAFnD03r2P46gqIxkFFTkiyWARY01pCaxtHs43JEvBnDuzt46AOiDGyGNC7n85+4NdnhBqeFfq
gD4QoY4qzd75cYv+7Wj8tB3L2TX8CjvPAAbTINsnLYjgoMH2ENv+6C+dbFsc/Cv4WgPH85g2ONNF
DmcTOEYEAjrT+EkdHhdYGD4Ovds9HR24PfzbcBxQHxrTNYoc+TpMIfs269Z7zGz4m4My0n5CSKdP
/s/GQWCJmmP7sSsqDZEDxmh75v4yhgpE7xEsHGsnuEoZQ/ks+LzBv5N9A2NK54s5iyG1lG2FOAVu
MDloJMimQaN3+p2vjYeNiE8jxENsbvWdHeRXq4nnm8mYnJ2V5d0FNVZw5VPFv4vL2L2L+gyRp9zZ
iUcQcI3JALHJgLnJyzPpjcbWvRtQlSl8P0fIWjnPuT39Fl2cZaw4q+gy9Bh90fpJKY0P63SEOIKp
VRnWy3NcWhmMylCaQl83o1ttwtqZhu41DETzy34GEWUvz9oeL691qMOj3GEbWwZQvpxtGWj3qK9P
h/Ye7qjmXmzzQFGgNKXj6Cc2nUq1e3B2JFvUWGkex/5rPDMtxvj0GMtIoOyL9emZ8nItcMIfcdOA
+mPS8khZTnPemMN0o7jwyYWhd1alvf6UBaDu5IdnEBjE8EdkQ59bG2n02I5hcz6C/700R2ja1E5T
RK31ajDjZnX4WaH/fxi8+W6ch2QjHh4lZBtLq++kJQdWkRR5O159GHToYFBfkcBzveHaqar5paQ+
knVbsIOsLtrWBYtysVs6Yi/J2PWXgZ1B5Y2bE7bBrlduCySMEFxhb3WExfO90V/WQN0/uUk0sac6
OAmwL/2lBM9JWTcTHxk53/wYTZ7Ud7+/n1SxdbAwpzmc6H834/joGfvqqXJUBYefDZdN1QW7ITV/
MPcqvsdD8ISaQfk0J/qbg6lFwc527U8OQePpF0ke9JcfHaC+eZKPOKxpZLGjAf5aI6eE6pDaVnQh
cVl7AzVAsiWCsO0/ekGpUYmlnH3l/J/Hak3HpofahpTI/z9jj6Hkc/OZN0BSU4XOC3qGofeio4xn
BaNP+RxaDuusvM2vpRfy5l3iafbdaBfDE4lhSF4YpCE3tgFtVXGd0vQAihxiSK/EaD/EGBcXSjgN
1Zk6XQb4ywww8+PeQo2jGB6HHATXEGkmYBJ6NYNK795md1t628FsttSwbaQzmLXh0UQBOauy6kEc
jtHE4xhNeo/RbKpQVlCIBavE1uNdAsYpclxuc7WX7BdKkGM0kGKQzl8eFD139xNKxrs91zgCWaNJ
TREDPsaQlngcY0yj3l7Pc/YKDG4tU9XC7L7HuuY+enWRoye1DFdR2hf3mZv6J+JRlj8tSHm+GZQT
nTIvnW8ncpY3GhWAq94jsR638yGWFjV/jLU3qXyXWA45ePSdqCo10sOTDvATJCh5AkRvP1CjgyZc
CS0xM6Hjw1F8+h6VdHnoMba9F5v4yTPwaANg6QPGLdOmQ1uzuotMahezWAtuICKIvswzVJDpXP8V
+Zl7ATSwVZQl9V+Nmd5C/tTtgESEG91gn0zsACvfhg9qeLx4n4c3Teo8DFO306L5lvKsfCs/8uhT
Bei6eXUl1wcUgx6YPXZ5pVff2z7qZTy+pNee7eFhRi5TOsWEChNVHlG+PVxBMM7+MZr0lt3UX1vI
tZCK2qHoAltd1r4dGtUUhjLD4sH+bpezLIJvNohnobh/GyDj83LyWCV1O3Fje9OxKDEmJoWel8j2
vkUS3zlhT65HDHjeR+dVPJq7LivIig76tQUQ5xmkTnejZWS45V5MR9YuftmH54cbd2z4Vy9+t5am
itGR2dxVU99SO2Qe7nrYtd9iSEiwYPlKm3eUX+VfKveHJNOcRl/Whge+U9JvCKX4K37ISZEJWc9z
ToWJ4kPYDq2eweX+8zioJOcJF45K0gExJCdCETIZ6QdIkODktz2IpGIXdQIIXHOEOJzlnPutfBCf
wO3XXsW2s7QSozU3KeCWw/ixLR9MU4e3K6LgTgYtaqSWV5CLwZh2JX7S8YLMTfEgp8fPPYb502fb
Wbf2G7a1P362fEQEL/vN3qc4uKlLNNsgAxtdpztp4QLcsPIqN9LhhCZEQnIaTNClJrF5JS3xk7Pj
AYL3+jwoYMAPs5Rh4nM41fwhv2lhxebOTR1IC+KekjNqrrN1AzgVVpqqydYJhD3ohAYwfv7Wf3Sy
F0oIDadyYL4uAQKGSiYwUDKBn9skiTY20h0XYTkPN0c/W08qik7VEE/kBdXh2P0PW7NBh7RjAh4/
6kpD0BuXt8Onpk3BkeJS/9UtZ+JDFvWvzHXhG3nv/DT22OTtVV01FddkDOWEpQ6UTsakesF/i62t
m7cOCkPfOsT2rx2HKB9DiXPpRGzMqHgSClg5sPcWyb4aZQdSVGPZQr2upqtAmoN4nJ8jNalVjEVc
/5gHiv5PKaJmy1I10wp+o+DNq64M0JCsuBbmkl45WFeWWiPNkkHRy+E3W6LyJugZtlvPb//VXu0X
/5w1OHEG53zMkYLSFx3RhGN7hO9Mv3Cz6q0/dgOwEcf2mFFU5+VPXqRNWzuM6gKWOWh3xr0+bZN6
3m/jAnAq3HyXVhA/Jd0yXBwuUXUJupOZTRtpq95MeuXaFVulfCiwIr8SWjeFpPGm5NZqzH5zaMUq
l1epTF9tbxyvubMQjVNvsn1qXZharN1oal2M5CBVFXNVr6R57IjigGmQGOVQqyXxsVvGFQO8I9LR
2QO4bc1E5DKDYOuTswQAthf+9pkyVjo+f9LndtkimjsnVsbG0YgOM5yXzq5Uh6Eqn+t9UW7EtFhZ
cd5a6L1Is0oW7xY2kfXRPwrz5wrNnIP/gFLUib9EKfppv75aIn+1tA+nx68OCzr8XoFuHf5Tn7+l
/Gvk7275AEojIyYRvEtIIc0W5DVzU84XUefuv2IeqgQMiVNBF5TGR/Mnb3SZxDud/PZ8iov0xI2T
ds1jqfnt0FEbRsItp9ZEdfjvLkY3kKs/estgHkjDmVuiHlDVkF04QRpcy5S7KPPbkRXkncypq2R/
O8U1SpkK36ZacK0grTQ3D8f7v6whTou0JTw72g6PkqL+vUM3R5KbbcpKWLzFp4Ra8DrOxrGK79t8
rh73Sfi1g6jh1lApfXv0voaI/x5bUUlLIMJkHL5K693zOE71HVtj+shNHHPh2DmlSnJXy5NBDvIo
CB1EUo4dx8dD5NIxN61/fniMyDPjaBRHCXPsOIaRjlbRXgXU4sKMHwgo15sKCnpNAMQG2dHTrES3
r1WvxKIZ2BGb+ojdetVmJz28UeVgYoLkghfcwUe6HbPrYIyCOe1gnFuYn89gZg1kkJM0/tpFJFk9
bjNKLbeNOkMdEeK3ackv7HqkXOSTURzlYKvndzsAwhBvsUksGXHs+BQ/8m3q8rz4qm5YfVe9P+8s
Q/u7VWBw9IMe4TBYnrigehAEjXH5Lw5u3EEYki//g0OmUk9N6vdeTzLPpGBl7uqnavDOZKkcT0Nz
5SNIf2jWJvA2+EO9jVG7B7dSLbzFbVmYbUOQ3ComckjPJQCz1eGEXFR+65ehD/UC7PNq4e+aS3Jl
GbwqZYUubglMxrdA+9nfWIJLx1ibdTpuXLMgZVoEbKbwA5e32I3aGTYUIrWonCoTm2y6cj28P34N
BKa9ert0Vc7kzO7BXCd9Mr9EebeJW81/MHPH36KX+reY29aO0MD53StpmuDBmyHQhOkXWW2V24k8
lvl1Pd8cUzbKpCuTrFvEK0+bp4Zi/RtpyeJHeYnpODD95XU0fYylwWN59fbkprKNyrAiDi8KbY9a
qLqi65RN/TOZ0o0ORcpV6FEdxuV/PBymhCbVdRfDmP8lHb/N9I4TQxWApwmQT3OI1qGWlbdDNZS3
cgYu9blHZvfyaJ9UJ5yOu9JfvsJWWDyiaI+QkWGSzFdNfUy1TT9Mj9LqrB7kMPMidneme/GPgGSf
ZLXuXkln0ZfVRch2+lkw7vePVu2Ex+FWDmsmmeoO3v2mM+wTuMEcB4BFY8Pe1FXL3whtl8/RWNiX
bZHYZ9JpxMAGmM1UV/BLV89dan9lG1CHTsp2v1C/Ktb3CDJEIuSWb51JJxSQ6N2B5V/8PaWSQRwD
4YztcxTNql3nUCKQaEPyI2MBwvTqp+t236spbL7sod9eyRgb8tjDmNhuavY8IeTJ1BjL/jnwXnJL
o4dnyPhOwaL2ZTGc6cwDlr5lPgDhUeb7JJvafKuNGWreqHQ/wzb9TcBOMFs0tvn3x7GF3r6NpUQq
uCydxLiwZl5ug6/nJ7U3WM/Uq+2ZaXv5uTThSeHPC8IIEpTAeu6jzR5cxZeoWubbPw0SryZGt9Ww
YKCzg/ZOrt/R1aZNUsNdIWv/+VfzeFe8mw5pTMfhua4GHC//9xhHU+dVs3jJrSSHHmQgGkt6t4Lb
+y4fmuxhtrX0obAiGyWXkDod1ZQOL2MJ2WhUVohNDlPADqzZjig04YZSjZCE/8+B9jboUcd0LgQH
1bK03Q4pdRGzsfdOjzbPrftrM+/+mq1h5y0UEKNJ6XzRdhP8SF8m6Bnvctd+iswkevaSSr/2OlDm
0mlA53M+Zu5yLs04Dql4co3gWprv8epRt4mXqAi+aScSzwiHt3hFiMYI9If7G3R5Qe2CVr81rfxG
8riSkqU0L1hRuOGeHW2xGXwpoOxci4cMcuo9NUeqwsDVhmDVWVSNJ+mCToox1eddMCxQenWIJCpY
nIDcKBF/s00KAicdR5u4CGhObH6s/z72U7wSuVx23pzTDq567yyE9Od6Gu1N0OvgyqrAJT86ujk4
0g/d5tzbt0Oob9pU0x/8wKDgEMToXZIOiHGHVDsLbhm5EPBkqkPrnN87AmtG8MjnVzuOCAun/9KG
FU8wipqZBkQDYD6VwDpcruMM0xKm40O/+WUSh8OdoEy5RZ5suRoQSPK90zhBIFp932RfRai5o9R2
u1j1fRtp4dXh7yrH/XKBRi5pzSSjV7kcvGu7vUe3O7wawaSdvZWGRciQgThDAaxRSIBOYx7Vm/nz
qDnllansmUICfLQ3mWYd/MPQ/+wvcd7te28qrz7GhxXWW+tD+rNTtL39EqN7mVDa5ZaUtK4aFLHS
vDc2QurrglUHqqTSaX78t7SO9ikt3oY69sgUUuK9j68D3zjXKZ+GKY6yCvb1kjPTre1n/tU1NERw
GRweUKW/WfZB8mDks/XQ8dwW83HQoQkv5RmPDePKKihSq9gpr5B8vM4Xp7wN1DsQeb3ydlQH3zWu
4tKhZP3dvvedh4Za4OustpYrsOvDalQodqeuzns/1b8M0fDZvljm8sVDJuyTv9gTFQcQ/7BiJnuI
c/SfTEpUJT4k4JHdnTo2kNd9l2986P6/zgWKWzabc/dDXLBeGgbverEaZ42km7tiIpk+LkOM0qfH
lkUx1mfo+1h/90a6Sdlh+dosMDjJcBNRAurfGZ4bWXWm9r4vYgixAWmkzdmspgeHJrAUeP5hIL0k
odduxxyuHGoW568pmzQnYnOtpN32qqNWHXImNukVPxkhY8Wm5f2PYqDI1W+sk+NrIAV9ulXsRp9M
6MPCjKaSzeKhmoe3i2lZaBH8GiC3nq1Mf4ihPsl3SaIdCs60AbZlyZFo3Wiedr5T3TRVML34Ly51
Xy+Nbeg3UYz8peRVgncne+8sd0E27pbJuWmXsdlkCJHeU3hu3BvQJet5empBTo1CPPWsNasSOKic
5kp32bTbQ6N0L4dkCuBIixBfTYIIWp+s8DZMdZZLl1fbqrFM81kvJ8Tjsiq/gWXeegaXCAHjCfeU
AXVdGSyPJvX014aBgmSCWPtXAOwXUFG0X/ICoaaCZ83K8wpWiHB1g2sBwgFR52UPofK50cXZtmFB
RLEZq8eUyixJYeczMgStbdZXkqWGOtE5txPQItJMqoitVOpEDknvuar6h8ZyT6RTDr4HNOpjNCeg
yO8YzbdasCdq/yXvY6j+R/0lDoatYXDPK5Wu/V1FqhNVNaglpenm8/7OnazuRvn1qV/cHe1J0kJK
DRoXYtJDNrpgDbfq4Iu7kLTz3KLf4+rUV8rOVE1VXjJG7RMpYWoxg+FBUtheQe0KNR5Q/qr0t8W+
0wreVlgL1HaWpfN/mibN2khvSJ0f4sjuxQgs86yHX3NHuQ50UUuY3Uwg1XYN1ThX0eCDQlS9i7Jl
6P12A2sLabGz7p8BzO94ckbjjtSHfot+K7dcDwlFvkckJ1bhxFnC7WuAvtKUj8hhxTRhXL/3J2Th
S7Q+4TxCFzhJniLyy6xL0xT8fpC8OFS2Qj299879qElfbBs2LiNk6QoHs/UI48EKLvDkxYPD+Tpv
IK+RUZHWQtltwXQlvSp4grDYk76Y6bZCPAadOka5Qf17cCrDYQnat+22QBP3coj3FM0nT73nRzsp
JGw7coSQCQQQcqi6wrboz/lqkAKp5uyk9jpsyh995XntKSMpFHgbWXYshcrARXVJlRvKSCZKxQql
7K+QGmiXRskbmzzG28FbSqjnzKhaRWXDFFQdjr1is3vY6ZypqFbHXukoxpCXROagICgR4klJ2oxj
H19Ydu2fguAk313Xya09aw37HXl5YSxt99Cw44ZwGkwGXUrBJsz+rBbq57rOGjZJGTSn0dsgD2mG
i0UN4kEYnERID1ykBm+7Lm5/Ls08PUapVV9kTaEWNtFw7xlq20WB1dinPwEEGr4iOAcvcoU+pVbP
zs0UwnHgeVb1wu10qAQDWHoIBhFSfWENfXWFiF//W7B8qCF2SrVXViBwPGen+oASWMauwIUAWtI5
Xm6caJ+fSFNAMSbc84bR23cCgDEoLIXSlwHS+WmAV0Uu/0rbODFtJDQQPP8BtJGb3YAt9M5Inb+j
tumvRsulbIAKaeOqjKof0snrGg91CNjuM9znOE/7KzGEewOr8naq4uAtpo9B51wr7o6uKjAzQCYe
teeiQQusXk+X/bOcjU5XPrdxD5HAxzPphWO5fHag8kJJpSsfShifT8rwLke84lb3ckdpZ9pbC/Kb
685qno8msSfomENd3cBTpTkp5MrKObMsYMDegBJR40MM9y/h0NR7Fqn5Y8xjOLGVSjbNmeKbY2Jc
Mt8uBATtSXNWWnMCB6ba1/l4+GT7rXkWueVPmBYvqxzGtcwLrVvdXexbOcvi0l7vZ4iE3+2dFWqs
1gaMNfUUq9+clU/We4cR+zJAaCVFX9nq492i56C6E+PGUi0xJYHRntZJWV1KM4zGgXmwcSMtOUTK
o1Uete3+FkM6JdCnGNASb12Fs+X5OAHXcUMY1TWjv00SPX0IKY/Z6Grto1qTWisiNNBdILk4nYpN
DrlOMtg3SMyAGuqzUxUEWGJ/KyP+Y5CyMp5tZ2gfmjhgYLG3txp/Fiw/+2rVM+/6CsL+lKVW8f2T
Rzv0181hg26A4hM2lP6bt+c35SU/3NsR9QwoC7erQDMzqtzvxYHymwahDmteL07Xb0sKygACl8O3
svavUs0uno3ELtjcmKfLAqDGY+fPj+JgzgZ05GXMowbm7Gs7Lv41NIz5/dYexyukiGEY14aVN0zI
BuoxjNPD4ina/J9kzIPbt1aeQ2PSt28u4icH0EyUxP9dMnM9EQCoydQETszYuxJ0qFnqT8EYN3fw
4oRP1vAk1qjUi9sGdbHDmGGGLD3WwnQlvdbCU7FVISQiK+mPIUxgPpCbRNHDGM+7jlnpd3WSjSYi
ar9OhkI/WKZfJ9LlLvoDGGumzh3kjlNOdV/izclZVC7LtTTt9LGCSOC5z0p2IfYZFJBBML9Ufvfm
VbA8h9Bdy5jSQjwG49u0yVN4OeMaBsp+qHn1HIyqG0mWacN2UXZiUINwIR0Hn1i90STEsTuXF5eM
kZ5jt11PycWnjuOnSATkLt4+gD8wvBlqsK0KCKYl3v4M6tkFxlawYmJrLUi5GiYa0oLSrkA71fwp
rT8NqmOwAQZaDyiIRJtEN07lxmH+Nq+jcf9wuKtMBKHPmwDtq+OdN0UAO3I39S7fRnCboul3mini
UHGLTeMfQSCiS89kgBMp3EZs7uD/RJjwFNJDaEZ5hH6v41deYu6PwQIZh6RQukOndbnwNKu5Ktt5
uEMsggRkUqXftfnr0bXRmeCQcLCyDTiKVdQnzU4OEJ2i6RHVikGj2QWADIE4k8M8eiQD7Ftm7YCJ
xAM2xmW1GPW8sqa+2Q092Eeq8phe2LDY9G7anDI5mS+b2qx3dlM06xKwpQyVAerzIBSr1mIq2dW+
tFkgn0qnDILY6PB5YnJdf14V1jivygQuJdvyEa9q89vJCbsf6gS+s/5H3OW3g7KoE7H808fovtk2
bBJw8XuXfh0W4Ynr7VHRI5V/Sg3UPjwpo2a/NYqfPcjFu4Op1uzqMESMcpBh+jIXpxEiayErpC47
6Sqw9aO9HH5f+RmRMUbGMwPQdLw0qigJEepKpsujbUF8A+BCdRiaGKm2/r8JFGrjzQh7+Y79qm96
UHWv6sSD5f01T/pvZbTvxfLetUfaZMjHb3u92MJqPH/xXYcyCjsvr+CnNh+mAn7HNEqL7/9PHgb4
04e+Btj+bzGOHqaCKaIht7WH4ffvkZAavmxhEzqxwdVQyBfot/sl8y8prIBktc7S29iDLKHOqKQv
DfZ13LIYvxkwDqZ9RR0wNO0rJ/ar713Oy8d14/rpGKk0fC6BXKuu3KmncFfz0CV6j8QFYjyytrgt
xuJnmzTGA3Af51qfwnwFqs15taLNULfGV4P11rk/JcOVXzD3LdJ8J/1xCOt2zpR/O+wdY+Nm5CGl
Y7KpAh+h3dTToETOss4u6pltp/0ET5aKDF1Hc9aYWrZGaSvgEkRnJ94vzmvJV6nVV2FO9/ZVxP7h
q0y1y6R038yPiRchVsy4RFMaOBqXdZkPv3+VtmquI57oZ/H/Ie27muPWlW5/EasAZr5Ojgoj2dvW
C8uROQNMv/4uNMfDkbbPOV/VfUERnagwQwLo7rUEzsJCFNO8ZqwHpV7oXoqusV6rDK8JGXpnmqFV
BMDagKTfaxFMjRZljV5aN5Nn07Vsh0JCG8uN1H5tIqtHxRA2XOTLx6J8dqN2Q65TuGL477cS/mjs
Kdh8K8mb9hE9wacGDR5nvS4e756uXe2hxM5xp68aKVDnjO9m67S76UnN2hy0NxyQbmrZ9F+DxLHe
JuBsQACUISiqLErwuKAOOgOZFmfWCe++V0RFgrOqONPB75Y7bzlIk8Hp4KSX2gaF74jO1WMb+NVp
cPDw6pjfv1RZZi6YFvfv3R3wmkzuqQ00fAdlp4ex4+nTLx+dy0+hWqVkvMmfUAwBAO4aSKcaLVqK
PsiefoFnE1sRgBYmmykV3dX6+AzKh00XmzGoYG9XiR5fZeqqT4oEOG83mbID01T+uWiBldaovk4m
om7VDlm2K1UzJdrQ22kKZOP7qWUCcXl6xWCVJQCTigJ/Iw7cLZ1R5QG4r0ypISOCZjCAxQXgC0S5
z2xGh1bKzDb9/ME22q+A7ErXLePV29jKJT1NUFgOZNE2BjpS5LPje4tBG9MfdokawF43+zuLxI3r
twGJeYrxNwuwog3gSwbnMEoWvvHURUp3FPqnXpffXBwqP+iqIlnp5lmRNHeWFWbvdfNM+eUC+Lll
BCoKPF/drYWv2qHCCR8odvH4QQFo+Qn9HIpOjrOfaQOi3Rhd0xF3LwxtEV8AzugsxzYYnpBf8CZ3
AbDGO/csBySyl5TOpwTNJHoIXtxAN8TOyQLzopvgmQi0bIWf2rygytK8SJzvrVMed+g/NM0LmWXD
sOxELp9oBsCAYtdlqJmelMorCJO3Ee1VJ3ICfKBzBOfQN4pIVi3eOP/xxmQBHjqwH6sb05QCqRt7
WHE+USB0/ecTuukQVNvQ5c3RqmrtjDIRsE61sXSXTh0wHGhAqAn0ai/oMrUqAcQ/44lmiWE6VxsU
oYAfgbGDaMA6ttVLLMf+GkEfIrEfa+sJDOp4FLveimkW3iet9I++bVwHDnbY43+XNahi3oSJOrp6
b0xTCqWjHu/oDK/U7NWCAnNr4wxmQW1fNPxNMXeGFW5nbEH0LMFA8KdbjJrHxC2U1oZoNaTGMWyq
7uMj3wvgd6QM1tHgA6s1a7pDlSaPhj+G00BymrqKQwGpxPMsInln+ABsiwK5JQUyaurZxsZxLctg
WN4JTeYhvAgeP0SgKYpSlrwU0fnDvXkMbDO9+cK8tNk1wBB4pKEeADqcIlWAXsEHj2GpjwMOp0Rx
cPZpthqBdv/YuEYN6osxQlr1nbvhg6ua4k4B3sWcbd/H7aSNzhy7qNae7FCFrQacky6sKAuR9sOs
c+3hga7qsUp2oeEG6O7L7hWkRa08iIosK9jMHmQ3afPuLuYcmGI2Dj6NJLNi4yFCGeURBHDDk2EP
4I62omodqWnI3P7JxgrjWIrxhWbzgCfwoQm67jSLZneKRjGsLEyOOdztrDaXLW6wwVeheTaMsD5H
enigWWhDhFO06lxmyHspAxvnRpPVoCcHms2iHFY97h6CyO0apyqae6e/hFZxImS7wLqh7kRT8OYd
wXTxaOKM4qiagAvA36kxjzLkH5R0Hib9PMcZEeBINWBtkixIfKRVuzTCx4IEd5c0t1W4Kfykmq7b
kIFVKWZfi8Bco2HBeTUVLjGdov7Gcs8FphWIqOM6NF8lQE7WemJFp1oLshOokpHjvrn0vPB/oRg1
tJ1fBV7Li6gugx0o0vIN0u8oESpZswD0bQc476K8zukhMfeLzorJUNd7bOWDDMmYCpBBKtHV6zin
b4pweHLysXjoMyCMBwrwyWvQvpQMkblwYkOg6X000JUZGIfSkfx1rMx8rTuoMTcbh78OgDLbtZ2J
Hmul5RGwzJvcfhN+rmPpDHYaX34jFQ2hYx9rPjiPNDN7sGyFZavfhY4qZHgmh6Kxwb3s8SXd6RYa
Rdt80fso8gKgUroR3DN2LkidvqATfUlQXOBqTlGXIMxdCrZrklMqneQ4776Tkz2eASm6A/4lp/gU
B2mt/DN3wLvS/zP/Ni0gx3yBDx6JuMXwzNN7sNOqP4UW4oRMeOk4/TY+kB928Tiy6Q9VlcUIYI7i
jWzBetm8IDT9oiSxQdyo9Y55Fxrr32voEHn1u9Dj+JRhl7M0aoCilD0gNSWaonuGzJwUofVqDh3f
5AFQsX2wbj32eYNduo1TN2Xbar79n22jGBXZt7hkO3TA7/BsZk5xCyPrDmGFPgeUsl5t+/TNcH5Q
sdLAEn6yNVQlUvVTHbTx1uuiaENaUN5UqFIFzBBpGxx2BCBCv0g7CV6xQF+TeI4xVUOpGJqKQdMC
dQjgLQHwc4E2v6WZyWaL5oC3CCDJJxqyIgCSJ12mOESehGSXBsXbLCILB4y0Kz9OY/SAF/a5bYsT
gcQQeAxvpbVONN9bkUzvXBwwJd0nbZDNZPYXJ5czCyiF4BQtDGZsJJcgZHUHzvd5XaFGIvLLBZ2y
icGt141ds91U7qeDoTtps1cyM8oQ0MSqOlBvo2ZtZs0GYN4Ruo5AUFRvBhe5LDtRTI8q61fpgOiN
gt44UtZPJNpOH1P7ojVD+VJa5XZqfuFWfBINWHLIyUfudAO+I7EhJzD9XGOQMeuDvaliYJ1xxmpV
HKnOgweg08Xa9CQyH5UhJKuiCuUBPXj0JiFVjkxVIX+saUbyvPb03ViycqErMI9QA1sm2E6BE6uK
hGkaa62zG99PZy0Zz75kTEXE/wffhNl85ybIA2NvEktwOCTtC8di4TkLkGxVswq1Di9VEJXLXtrm
jmRJC1yotgZjWdp37Uushqga0Tkvygdy4GC43vSNpQM2AsrG7qaQpKQYaZmVoDEfriH52Mljr0Lq
OE6a8GxAbgjMcyT3FxOUFVVuoZEs3DVcL9GIiLquCdTqg3CCyFLqWRFl+qNhoUQB5M/Wi/C+AVRC
XKjvOItNUA60qdzRtMcn8mDqoBGhKdnbEtsW72pv9COw+3W2D0H0tNMtnrxkwfhjAnYDhvVCL9L+
GfvGGmyGSPC7CretFwenF9E3EYPOzgTezSE1y7864gSoPtY6SOPq3kXaB3CvXcy0Q56An71TCVS8
g+OXtHomHWVf9TH+ZQcxn+BdOzTor/1AdQorc8AMawdU5KDSVwX74006PCblGgQNqMhL/WuSKZAh
32Zp/UIpp1lOPUX/UTYa4KJ0SvSwqdYjMjPKzMFxWvYzw6Pp3PYZmOND/xnfzrhbkMwHY1mzumlI
RoNs2pWuGy4SPwYK/jdfwgQPauzrULFu9fazWfliV6QuKNSBk/bsDyCqL+vA+nln6DWe/QxAGbFL
elQSJJ0Zo/4osI4plsQ4+SytI/olrlfxTUbaD3ak5cr3g90cpQlNgCd18REopkB07l3sPjUQimlh
Vv+yu2csMMzfaZ9+TlHR9sVPk2hV2GP0VGG9sXMBLbPX7S4FeF4Y3nnLVq9+md0zmjrM30Mef9bR
+ocjLfuY5Rw8b3rm/LTMfecx+4ceRygzQCPOcwKkAbAYuP7WTJz+UioWk7Iw7PemUR34O4PwRcBB
HwBPuOnY98zF75GgznPhFvpRSIYl/a1skDNQirIqPM+IejeRbddYy3bBeGSFf3UiM2Bd3MVxwzpb
qMqYJUppu+feH34TsKhvouMU5UDNmaX4+rCk+02rEy54DWa7QJxv9rMctXXN2QDH/Qd7TcW52dPq
Z4jAkcirZxM9VQrBYwBIHCvf5j4JHBbjeYI8x14m+VvLsWVEQyOmN7O5GeImN3XPQ2oGRQD0CGYa
eA1BxVCe6QGdoIJo0ZdolyFt7YcgYVBaekCTluF9NWnJ107bn6nVfkprKwbYCABU2RDsWeWYn9D0
kR6QrbzK61QD0TBgEmc5/R3f2+cqDv3+hentgoRbn1Bkc41zs89VnMbzl6D7jdH4qv6RGlo4wZHS
mhMafVnhINnWwAju+fhuplrDQQOsO/uKu3yrSQcpzCZHSUYaxt+BvruWKHb/ZZcZcNqD5Mvs1AB9
Gz2P/N4prFThFX0SE/8ghyLjYJvrQtCSorJnaYugWeogmv7WcGczqA0C73ycetrWFyD1KAYpN30c
R1/uxyoPdxaw2J9FBDoVckpddLgoJyaDJ3LyBdKWkXPqPP/SgaH8xWgc48i9Fh17ConWstzLCHbN
lygZDPQzog91AmuFnL+X055BxQGnlrMROhjjUAeErowM3QAzxmJltPkT2pV+SBGZ+1neord/b9QS
nQMKipEGrdPjp/Cpw07nd5PU29vFqJl3Egt0qyBRAsthDOrbdOGI4kTginJA2gJ8c96pURiSABgH
lqI03BOBNJKWpm2jG59m49nX8ivvozGgcdonNwlw5Osk4Qb1lNWr69X+wUnR8gdO3urVSqry0jeo
GFFKEqH08sVyZPaQm3H9avd1vPJi39tO9pnDdvhAM/DFQDvEWYYOHnYmJQCo0mcP1aBLm6G2uMVO
C5XClGkFXYliWbEWvS4AOpgH9mqaE1hM4YG5OzRsazUBSA2RPJcTag8ImTu8kkHvEda+dsaRUHT2
AXS+Al5U930I1wQeVPWpB1ZkhlJhUN6fHa8BPVDObexX0JHXO/hKOyHoHqZqGh7mW8/Hz0HlNF5v
dk8609akJBEQn64O5J/iUGIDMnZQLuAZ2bkBShAHxcSlneKmSvckmofZjGTM9U6hMqt43i9Kq21R
h5hdTHAS7Nu+ztj2NuUiCX+2LspVHbdCH4jvfu0AlLH0eC6eU3DnbAeZY+uJEvtTE1TGWpRJ89pX
BqjbGtH/MDNzOZFoRACrjoT3lTV5t0SaVzyzPGq2FgM0FrnrEpjTSLqWi2Iwm32PgoDPkQnQI/X8
atMMbaJmgOPItkD/BAjU6XkUAJsOsEh/7JWc7P0Ccg3Hw1tV+5gpHxWLnlUffP5yD7q3ikXg0x/s
b/eef6abPcVHvez1Z7rd98PvcPvdSuH62NYwf+9reYjq1KY9E5CiATZxZKQxJQTGWes2fHwMR/Cp
InnrgSEW5+igZRcbJ4jBFKJQQbzCAv+p0s5TfKlwo5sxaamfUVPGf/PN++IL2j+qraVgYGnVzJBm
2JhANlxOC+Zp7XwTzgvmWTEOIwqYCVe28QfwqubGicnxDFgi9tNDuR4LdPbTwQWIvMGjCVWRGyNd
kKrw2r/YmCnqZHFcGmx69K2vYsPCA98s2atdI4D6wJDcZpF2aEE4/srRcE//nA/2Sj7bv49D//wP
9iq+LPhbjy02to3Y1IEZjaMKk5oBBtQsRoAvfbx2vgAhg6ZzpwCwmyfR1D0Dwp8lKMqKR7K4xWhH
480Tcs01L3szQX2n2mNzBhZApDSHbWG12RsofsqorJ/lwL+5Q+Ycu5yDUkvlmBpwXh6DRGKqkkqk
NXiPoneVcoq9FjkGNQXk3lVLvsCdTLfX1wBYlkwgj2LfkYBT4blWV2J0+DM4MnzQ9XbXK/D98Of/
b7sPUbAs9/5634KLLdjj5Y4+2LqDwkXk7/oTTcNkrBadGQ2gTMaXAvDg/9LOxk6G8tfE2vf6WB1p
D2OVYbIZkJ2bKlG9SpQnVEjh+EftfsiE1WDG48MLTcCvVqNQ0L13HwVK+mkrlTgoyiB3047LE57+
/5RhKseFBG7+Xivih+s0idxz5AgHyEogE+T2UC3CBNlXqRSTDanJL4jTB5pNijYEvR6KU0BAzsHg
RYN2CLPUe+C6JcHgzuKfVqtbO1FYV/1kqbXDKsgyNBUqhemHKtOQe9rOCpLvvRvYwe4aaNKR2S3a
JCsyzTtdPy66C8KZLMVeCPS6/Qbnv/al9zwNvWMD+8ZFhvZTpN9K6W9DULd8A9a8tog9LIQqVCVs
Sm7YRw8AQXfuo3J3q5CTOyD+u69MGieUVLzgNeJh043FOYq/kyX6rYBjkkiUH6asf2gNPj6Xdf+t
Gkfna+EwuUoizTwY2Dl/ZjIC4w3kjT3YGx98gVuahhn6g7A5/6fkmrXXOvA7UdjSBnKRul3FsHeg
28Vd6nz1AfEz3Q79GNPtKA4WI9fbmb4/3S7lfX9AWw6AYgjfuB2GGEtiDdXVChg5BoRJc7AHgUWN
2VtLS147G1jrhMcgGL5OjwoDn4ij0bX3UxaKrzPkzs1heo6op5L1x2l+ApGVikMienbdQs9PMhJZ
sELyMlqOimR7VG3zVY3s1V1//dRGH1psHWuN4q3703PP5676udWeWus7f/iXNSmM2eXqreIGPdCu
5oZ+CiaBSbAGJk0LHikk8buG79vUECckhlXePqxwtqkjuzHNqcxQeCMqjAN5misP07C/2k0liqRR
sT7YUbyB14in7jYHUDGRpfmkGZq7zoIuOaGUH+xJpo4imXTIrnMSCmklpzxCibRnRZ9JRMPsNstq
3zNWIESLl3SKAVI/cxfUSPOrA5BEDX2U4/Aj5hH20GqumBpQ/u5OJoOuO8cEMO6dJftLmpXNsvPG
8KtvuJ8Btjr+dtpzwzk4aATXT6kFklJUN5soW3fEK8600zXSKgyoGOm4G3Lp7EfNCM8D6uM2wo/u
IzoR1lVZP/x2rfMo039FlAD9A6B3zo6mBnBH1b3j4kCKoAam4znkra0L+LTZC7Ox/FNbDTEW7CVU
jfcKy/6mo40GzURqTnDwaZz4D4BTXeYSyROUetkTo5OtA4Op6IfdDMLVoSZ4KcIaqR6FyWUqi+qP
BRaW0QvFaJUF4XSJGqhQZdrv8hHnGkvypzvkif6iVUH15NbY0dUt9/aV6rdNOtAqCS4vKMatL13A
TppqtC1TlKFyFzSRNAVi7V+dBk24oClEBy8VYbPENFEJB4xnOgOj07D5DI1kd8XaqqibTHLPuXeb
ff0sCnejBtKLGhvzrVZi1W1qOISWrQdUU8NtXpkO/AdpNf0PnIAt6Xk92tWDIbDmDxSPkZVjze/6
YTO55xnW/NjpG5N7nHf4RHrO5N4U43e31Oodmk1walYnI8bpWuMD2urbEl3zJM0AyruSaQ8gkFoW
1YL0kylZfZzHrcn3CQCECnC9MztJfjHmHgsrjd9fkOrvNu9V/8PGjIxskXmaAAEcPjmpCWTz3m7y
PX1quOcXZ5TDXybysFhpK5/lezLuAj5pyfaDP03Jv6vtC80GWblr0XbuJt0DaUq82XHWbhujqLa0
Ss33npK6NyltguytlKDlQ3O33IZYFG1p5ZrvhwKFsw2axXZgScdON6+TYd0lPtifcHwzoQwRyMgH
xYxpNCtmGUEX4XT2X6EIushVHNFpal6uGLdFnH+pFAyxpVCK68j85WRmvyXR3VB0/ZmmyiLTuh78
YbAnESMsY5pnjv1rNBQU0007kBYw1W8ELWGjj/fQ4tGFtynAI03FaBomWX/CMzX8xwm+VSGwLMhK
VlW6oqnqmgRKALDMJ2gLdCskOyCnsYuBZtkzEEnPNKOhQ0HuSiuqekNTYDbzizXUoEz1QcGsZrHA
ElXkfQocJsSgQcOLYhEUnX+gKQv5Na6tsWzJOtCsd3ZXb0zwyWQgz0WJvxaD0TRFDx95RMhLocpV
oHJc3WMOGt2CAovcOHupe/fD9k58/WFnLxCkAjgNpHFzXL/h6XK6Negn4wVPsaF6/4OyyAZuQ1KB
ir20Qd86dPcDKo/k0QVAWlG6eF+Ttq2CFsjWyjqpAcNYuBXgFm5+lbpiSSwrYLuU8ujogGxTsikE
72rt2Hf/EGci1ovpilW9syZ+Q5IFNnCmog7M5zPJ4cDAv9rxcOJMJDNyMAywOLe6eJzIDxUfolO7
vywGtNtZJPwkXYHtxlnPMg1vzukuFIgUdBfN0wCNhkA16FkeDQ4iNfWlQs4QGZKk5FuazjhfHriP
7xQT2M8snHG/PoShCPP3dY5PisFqnWVj+wl4ooFuDZhVsagHzdiGqoaJZLG6kjcFvmilFn6jB0eJ
qt1FbSb1A4Cz26doaIsFPWdAWoo/qwugS+p2072vOMPNf0oQWi30xhcvqEriG2Fp8THseXbWuA/m
GsvOPg9e+ZOKL7z6rfmLT2fp8TEojWB7BTwpgD290lB7tSjxglvTN37+7tOUvuxmKsCD7dRXE1JM
w+3ZQSYUZQ5w9/AgNYBm3NUV845rgzjSms5TVaGB6ds4gwzbLS3xSME70zuiJfZEFvP6DwtiMLIU
XbudFTfbeYWI6q/8KfdstJSheXKKS1rfCf05ril7Ha2JaGlAf8aZtgXzEGrgigXwVlUaIti+k7ed
97kbh+JZi9Jmo+HQ/pR72XiM+5JvbKxqL+5QRUuky+pvroz3hCfSxNm28oPge5GhS8cJqgSETcjy
ze5A0r13H/AVeAi6+GciK7mNvSZfhQnIVbwwd5+q0V8R1QoYGXCuGclsMYLV8EgycsDRJdY+sWJj
UQ6gT1+RbQp+YCusq71uZe2e61m3Ld2mfKkMr1l0fmb/HIIIfRqd+z1xe5yTNH31NNt2aCV4iRsb
DUu62R11UH8tfZxlPqLM+0Jn1GOUdI+NaV9oHUk6NSNdAHQh0tHspmvxXl+hoRYMVSqPQ2e/upUe
oqoaj3fkA2WVH+oYbZFkQbZ0bKzkZEui6Tz55j8RFZDHzX++zc2f4nbCQd45QqX8QtkCpXC8wpur
cDQlB8cLPmncbqpgXeiZv0YbBd+Ciik901UBKJ5zr2SjkhWu+JcWx8ts+3+wm6PQFXkUn2wZeDuO
03FUFPbDk1fqIx5HDaCC7GhPyZtu9E5Y1XRfhzjSwLoamo92FoSAlajkjjvu8DQgFY5CQDgFcGJm
Ii+iAtJ5ECfmg69wMOrRMh5yoS+5wflpFpEcsJjj2nTQbUuKmMA1SOMPHMxIGlh2lD8HeMnCMltt
6IBXVuhns127EumgVg7juktZBRwFoLULVv1quj76jmpONF24vfkc8Dg9YvmOVF7Ewu8WXxsa6pPJ
Mezr6lDpuUuO45gZ5wbPkKXTS31luEO4mUmnQtTd4dQqfyBOqVS6quq1/0IzGqKAARf4PzjZuuTb
dhj5kn4fGvoeBbzAs/A29NeaFW3imwe01B5nEf15yCxFOfsC8GrehrSGAiUZXf+hi5ziQJ6NNI6o
hY9cPCoADEp3QE2V5axugQHgYihg3cTcA6sblUMyqIXCRBieC3xXkUtK3sI0AWJ3FxXgmQ/9FU25
n+FgMkk10Al16acoK9ad2w9fSuT09gWyKyupplkOGk09Cw8hwELBBt95ywEoXsc4s9QupvFz1MfT
NYnDiv/RkUNRcA8tfnAgDQ2JVcNJb+txdT238pvfniJosoirKRV9dAAhy8YfRnby3QyfNXV1Z0KX
gW9Fh8CLNoCZrY+W3S3dxnwxq7q+SEe4DxmTchF2XfXVEHW06sBQdExrAI846AkhOSAbul2NktW1
1sKsHOwXo9eqyR1Q+nLB+qj6CravaIXteXysbRxe5Wjuxp8MB3UoMhyLi98ywOShk7UN9J2snEUu
MwNJJ5Mf4zxNAmSkQv1Ic367IllQOTr2Y8qyBjvZEpmzqyPJaLgzpEtwCEQrFBAH69xJ5Kq0jWRL
tS2hI93jaMhoKnUhYH57qDeGI8UTkQCMtS1WwknTOwck6qPFgC/jUyEzdMFq/RMvHbbx0Ga31HzV
CQbaDfYgeLgc62p4wvcM1frKLorDBDiJWbWnKSn8ACWP5OtS81mT9ZMvmfjueAKkg3dIRtN6AFVK
/dAGONEqXHfLM5wd1C6gPY06x+KgBBzKyfDQ9KxsJ5kIfWPhV6mxAaqC/eBF0nrgVhtlMXr/ARVR
mcJ9xDLMvaSOAxDzIOmXQM93UYQHmbCHx0ho7Eyi1BvZHu2BgLpTFi0Y7S+a3/4CwdJwJHvuG91x
aOLfpCMrva4YwA98tM+riDgoGM51Hj15fgrm1j4OAAHFjWBH/nLQrUfL4GuaUZDQrfuVb9XdhmRW
G+cX2W9t14P7yDxzrQEpbD3/RDaYNAOOjtV4NDXVR4njZGFujSCTDyZOch7D0sHJsboKkC1fmF6B
yqcMm7sFCVGVgZ4ak2Urmk6aPnRqHCaBp1Y5BziBvlojMms6+XAnKrPqGpUC0FAW2lL0mn0M1Yl5
rIaBy3HbVUCdAPWyc84Bez6u6HKw6leU5TvgIlN2euycCzqCr31+dZnmyAEhZ6AVi94xjCesMtip
GvxDJiLNn2Q1C4F4x9ozWZhRbD5pYxwuh36UW11NSRE3MfDCU7tZ0pQUqFmfws0iulIhUbfUnn0w
l2roM8mXQwjPqsgA7xSL4WEaTKPUFyUvj8J19APJxs64akspkgOYyyfbYPZSV2VY5isKl1CQkUfD
A/m+D0cxNa1x9th4IRGFvbofO+tUdmguVzNT7bWJZGieWoG9rlCOiQY8RUFEJqSlAZUUqD7KvcPQ
u4qgiLiJarVOv0WeqIvuaIqUhiLOYSZvmt/87mSzobof+SLfhy5h33pGw2pxxk60ONMVDdbY68ss
zOXqg2I2ztOgPxX5aXYiU/yProGmqd/oy7Js5Gq2a2o0CaUxmLQAbXPIkN84dDo6rxY013vdtSbV
nVRwbIi9MAVe72wq7AxeYPDRDiZ5VY6j4Z98k06XFFare89a0s3urAAZa6z8IeyAAwjXJLW13RX+
oLVdZ9XERnX0N3oBzAPmJdU0kNQ0jKJEJweEiSY9d3l3KQJZof0OAwlz1A2F+ZGkwLpy3eX95SLn
jfOoJ5q7a3kVg4UzBcYXTq29R3RpVcs68+SGpmMivUe68jmOqKwuAeIZzEieZ8Y1QE4BSEgBwEAq
0WHWlyenibclpSVaTdanILcMFHq43hINLwCTJiEoz4EnRqoBz/LlJEw9fTnmum5vLRCmrzS0QqHP
9AHEVBjUlR3wjC3wJPtiBV6/I5knwaI4GXogXFhxGYnVBz/ZMETog2RnavWPOR7JG6UcdWGecUNv
CHAHEk1O6rbzDW8/yWRngxz07oYp0/T1tSqFdYcOfzewa6p8AA1eWR1qpxv2s4iuEpU2oKsGAF9n
ZVYNxbCf5bPDLLuZkTK93SXQ/Xgbm9ZPokQsFC9ii87wPWhlJ6rEOy5EEC/i33BTTxpULKFLxMsG
gNXJAh0y6XWobSCNgi30z5yukBp+JywbRyy01A7WeOkF5eJ/xMjULT4GJp9MK+pVLNMcW6mRRWDN
rdpHFGbmr4bt58DNLSTehcjDl0Kg/LeIXkL7QRih9bIEVRSYioYCXUjCZ/XeBMTMiy7cah/2ISrh
1DTNS/PlJQi85GoJcKl631UR+i8nslfQYQFrqWRT/ZBroaK8dM36qajBWQ42bbZGCqP8OmbjnUXu
47gzFA1bOkHzw4o6a5eJ3n+odd9EW0gfW+u4wuYZ+BjoU+Bpap007mKLhh0RvpQZ+COUuQdnQzmT
CNQUV/kcgBQ0dLWBI+lYeEjuJmJhsEE+DGU2vKJOfRMwbfgSJ72zS+QIYCla/zehAGS9dzXrhLbp
ch+sgpZkQHlGNn1haYw/WnaI5J0VoczZi58H6aSf2iy0dpIX9kY3c+OL2aGYUBmA9xnraifxTuTp
6imgw9TWTHky5RnEpYU3f2hvmF99k0Cz64Bibhge0PSZgbcCBtGN/SqyDXtJU2Blo0QlolFaEjxH
SQF0BBhOMnLkeicPUWPtSjlqA050I45UumNeA/mocJyCT3qaIw13F6wAFUNYAaCcliS0ODGsLN8N
rfH2calCc8BbvpEFze6WPmpJg1PhfKcsZjkK5sOTzg1gj3n1s6O1aJ1LBSqbu6F+7pTM+ovM7I1k
1zf4Q1pN2TyT8QffD/HCViBZoVf5tuUtXvOJs/SSLD03g2isQ+QAuQ4zT/xzffmMboreBmqzpt7r
xll7ps8fqRub+rI54MvWno6lKslmRVJsIn/kj6J6Aa5NjR224t2MA9CnoOizQm9keKXqnEk7P2hn
BXfA3BkEgKyJBrtczorSM4MFmD61DffieAfy9GBXGTp/9bj8Kkc7+4GKpTcUvHWvs4GXVvw1Svuv
boOOryRqVnmRogPZB4rW0mGJvxqElq9ngNRZNpXIop0VXS2eBlwF3UB7kdpxGkQYTJtN22YocxcJ
oPzUTpVkHzekogasDsA/DrMx7V5dkY5yMW1uHdrikgEANlCPe4tGdzRB2HQtai5l32+Ey/ENKxrv
aJRJ/cLd/JWKVAc0Hq2kkltK7kbVnbz1Iu/Yia5+6fT0lYpg01wGy8YFl5pnW8+NyNwVXYE+1l0x
AL6CzxBXH7QglwS8yBgf6B9L/7BR/dcA+ZIsS7828K/78x+fPgteAeCyzkqvmvmfSs6ktdTrclZQ
BJpSVKl8yXhW0NUcebrTfGcA+qBUWUWlH+6D84eo6cQhq36L+adpHBnts9K9NMJkp0A05cnXl5rp
4ATAaSJ0XKGoDthqjhuRZpKB8zbYpYUPOEebOYtK7SwtZFAq03MfaRiNsTiaFQ5YFQQri1KYaTrj
K1cCDJ+EZOco9X/zRw1Nuu18Oazyqo3w9+fO1PVfBFsHyFPfGU7VV1GIVPD/NPCjNHoQHj5ohBuA
CNKXzfe+D64RwMPTnkzhAMsbnBpuO7BLrBJoAu93FAPEyZ5kLau0R0vD61gpSZTEwlpbOtgfZy93
zPdBAFhFErEGde+55V3jkmywSkBXDk68p0gUVwdoNClpwN7IWo+Z9svOzWywHwNraNfgSXzT61Hb
ZKrEo1QlHyC6ul6RTKMKENLQ3OzlWykbbUN2dyaNnSVrVMcDX1ydXyEpZx1RgW4dEzrZUhs9NOf6
QAmEjEzmofLQvzFP/2ZiCl3hhHpbMnPTAVUl9rh3FeeN1Sfgxvl4eTfv+0ueG/ZB1EYcrEhBA1eU
O3RVRANOkYyxfL4iejjtz8QNHfwTfG0VSJNdpsHT94Vl9iCahUjz0+IgWh+FbqmLXOfQ4ORK5lq4
J7VvDdFThJRBWSV88hdx4ax9FXOWOWh1CRt5H7MygYp4d1enWvk98DZ1hSypRWhYlUnyFPcFMOxt
s1vWHbN2pASbebbTsthdmso264Ae1BXAT9NLbMlvrmQ7VIDvzoAWu2tbXqJwHfxvqYK4s6vSfDDA
WQzebzZsSIaNEfr5Mt/Nj3pR7ElGQ6aDUwGM0rAGEtP/o+27mhvXgS5/EasYQfKVysn22JN8X1g3
gjnnX78HDY2g0fXc3W+39oUFdKLGI5FAo/scYGUIZ6w27afCsJtgiNJqP4hcl9XMSIi6lbtWiEmz
67onb6mfZkqJCXglUiL99wxCY+uEzmLgL+Ho2l+7Vequ5byYwC7V9O3TOOGIk7MFMJZ49gRN0eY7
Q2zDUuDgu8FQ7AsjA36S2IbRxdOaeG/iLDqoY+cqI8WDv/JAjFRjJWosEbboUws9GEmJzGGhXeoI
0NjoDkvBmp6vSEQXIJQDX6KN+J8LMC7B9ggzpaWpk6G6II8AhCqNSf1zKOUG6AkkxxMzlvGsFgB+
1y/q2HB8HcIlPKWmWa7NBBU+OOULTySjC6t8OqELT1abu01AQmWj/JRCGtbh3rXSVpzu/dtXAzrJ
2nLjckVuRcjxpJN+cky3JR1dhnkqwT6HX+qVaziKWHxUaYeHTIa/dNUqaRqcyYkESIxT5SlQNgzl
lCdDswPSKvlDvNSfKiDN8muUIjd/a5mrPfuh7wYLGpGfy8T1zhqv4jUdiPAFOZVksr+Hue5sTQ0b
idjusy++n30iAyBGeag5qM3nSLQjkucgFvLCM2/YfMCmOHvSrH/sJLZj/IKug7S8DqDCugTH+Lzk
yHOL0f+pUdr5n1BNa/5+H+x2n4dYt/t8+Fl0D5C+EQ7dA7v05je9c15bgbw+aGaGHygzT9FQLkoe
cu9DeR4CKzGfW+sEXLFxh78m/pIIRsTtkwhmVYl1+uAm5DTF493NP7hJ0+CgPg9xdr1U4fJcVjEw
k9rhc9I4uEz2KgEl+qek5cPnBR1AwQiOopO06NAxnuAkZCu1SI4e8FzNVqRFLbOuoqF6/S4aGfCh
QnGJiDZ6ziFrO0vmEClXl7AcVBVgJ78mBEVykbKCpCXu8ioOUUoPOWUUdZY745rcboq2qCbA8Qui
cyGTU4qS+KZH4WUAIHUEqM31NqHueGfHG7yzjnMs/NfFc7GfyvbNTHPvbOSMN+s7tZt7GzNLm2Md
eho42oUjXSwxShq3WfXVpK+lI8UwKa75Iy5ZD84wDQHdm2xUnLL2Nxp4t4/90q4NrCzkC1m9Vx/e
tfI1q969oDzDMyP0uo0ylC9pFUL60FwOTQ1HXzm3us3d+/zRS8UjT1v4pMKHFJZ48atb5IOVBiiN
iqbq1SytcWcOLjtaTeoeWdG5ckRTUpBsHkLskgxhg2PydwPLn+3Q9IYNfATI7oY0dwqAJ+HADnEB
RqX7OKGB1Z1UDklKl8c7RU77jlR1sn34RPQJ5IfJO/5HXs6omIm04SnDV/cJ7GPOyRmcDc1IPuv6
VZn3QKPwQMUQjEJGCrrQNBvjZBWxMpS+pECHLMijc67hIae5R6RsOmd9u4eeJL2zpjtR6CRFZXkx
45AikGHRbda3QLcO+y4/12xJtik4OwLNN3OU35sogLgbkhHNpXmhVUHTpe5GydCFD3JMUt+5S/M/
0yzUTnHHizMJ6HLnIIdG16ESeAL4qk/398VHIdO7T6JuWIsPAaIutiHDOx+y8S333bORM3N3eZnu
VT441qs9Hkz9mRYRJE+MGqf0sfeFVhpK3ldGsk6dpd08KG4xlDwSMVgTfuHGVB362NGB8GGab+GY
yuevN6agyEpG/aRltZTTQ75bcKBC8pu9kjdefrUvlvz6UhD2lZDf7On5TvE5Wzk+Q/GLQGTQsNJb
gYPPPFjoNP8SWgmgAbr+furYpnlnTNr/9lXaj3wtgRORm+wX971pybf1pn0CYIxL5KTzS8W6TyFf
ulO4ONMLXcqiSDdm6+nghDJxclu1VX4GguiZtJoNLxrhHPiThTLBkzQbLTfZhOhBXxdjCgT0irkb
5noTsKV9LDazcpnONI+5E29GexT5wTHvg0RoSE0XNR2wpjuaaONvye4ujhSQeT5Vvw2sr3bkJyPe
qWe9ms6JFcabxNA9+SlkoMfPRnezIj8o7V4/hcUXOiUzsmgsd8zS3irPMUCZLF5z4iLPvMhmbt07
bVZNM95pP2QfnqmJeE5eG4BfdBvnmM2+DDDTO5LiU2TUgtxFJrnvpmxcC48+mo393RGafBGL0KSJ
BqbhUQl6JSpEAw4cv6tGc1MQ+HZdhj4I0biiLqpqjTzIrm6jSJaz9R5+M4GyIb8HG3WnPPtH46F2
mEO09WpJgXzSbVSk+lWmRjG2IFu9atY+jjefLZ3JalmqXc1Ge0LWDHiAqvg1XOZd3ptgFBZVtDoK
wg5j145BFwFRejVOgEXStGgA6h1yC1XSTRQTqFPQxliNb1B8UN3dQ8SLjSZ+Jgff/jP38dsd6ixA
njL/02nzFxQJNF/znkW7yrKTgzlx//UDi9bDEX/rjc8q/5p3w64emX/R7ATZxNtUZXKHtN+5Rhpe
KK9L8g9EwrHVQeOpdcitTtaEmlvbbNg56g12plHLTVGGuxyjxS78rdLqHECfaQtnkgEfs8YSSjiH
AAy6Dm/epMCZvL+vs+YSihyjJhKaciQqavCbcY6iPkKJXPD/lGtPGJPQczzkj2FCrhrV4fwciVEy
U9kJE5+SneQyZe6yNzP/nGlxcvLCJjnl4dKVAQ2VcMaG95jgx3QzIwMmHH7tZYQ66nluLjQiGbk4
YYQbKRv808bjUhyVRH0IP9SmwzW1ZPkMmT+xa1MX2qGlnsvXTZond6fND1u3BKSKF3SD346pH0LQ
tLWyaO1m2Gkouz5M0m1vD21ASSmVxqLclRnn2Z57/tOD/MFW9xL0O5EHaoRw5gnIw7Bd2CEblw0d
ILqgnLmeTKoDRZw/76oCBQx0oKjkD+eLqK/bmUaaHhsCfCGtupDbxKsdelOukR7CzXjzjwDTqXeh
baQgyBVTdXypQqGoyh8PzNfyw6A7w7mHIdjRMEJV6HXkj+gDCeYehcoZUkuAgoSamSNAI5X53Twr
3ENsDfmBtK2IKEOoOY0AwwH0usJARHEvafOL4MC9YNb9Z6yMZizWKmIngv3ffjwKw3HmUXZZhuOI
zvfeHQDmHE1fY8fQmDBqCqzKSWgJjVSTUM1JSJesyMYdGvjOSkRhpJuISqNfyoYFXXfydr+0UaHR
1P7jw5Hw4RMBXH3YZVZylnZuq5lAMFgWFNB5YAI536X4a5aF6ySyrBVl9wvK38uzAaHhlmut7oWC
QzpeGJDjlEadNlC0spmtu/MmdWDQ1QuK3nwjB68q91EJXYAZ6DynLlJxYqSNgPeh0fizLMay+05L
dvxn2Tza76U1GM91Cl6pHM2sAKocG1SKL83G0sv+G6oGPxG4fTslT8DlKb+DOfNqiuqRBm2NfbNp
YrPcXrNQvcgIEJ0na9t9nXbFC3F91m41rNgyeHtSuvmY7jMwGq78EVyfFQ5mcaSeXqoE25aVcF0y
G4gmgjTUrfphZRjF1dXKpylozKg8zlYZvRmATEataRTtaNppNfrvwKFJM7roXZeDKXa4WqS+BlZm
F9kDnE2Xq4/8hRap2uhtKku+7bt+WleA1EKzlEDaM2L3JaJGkaREP8lQHwCT2wOJXCh0bVmFhqs/
zWCgeRnFBWxbGYoSgVBRtEOnBVYfjms2gr2SbMhNhafIJCtsN7ogIXagKGRLFyu73oJMgV5cbKys
BplpMuLTIZX7Z4oNGLVa6G76x8j66avjYhlugQflYiWWh1do6gKzcEzfKgDUBSB/kk6Ep9mU8R9G
6E5fl8Jbggxw5Qfq8aK2khCt6od+0L+P9gCITJoCYu467bxsOYgptaWguvV7G6H2kE4U6TAxxoF9
mI3+4aGGliwejjGHyLmzbQsUYANcYW3qNk62RANoB377E00HezC/pGV/P1VaMo7K7KptRCvpg7Ga
ag669xvJrHKtVvZ1F7nvBOxiemi1K/QqjKj2xJQuiwfO6VR0wN5EyjYRtrOgLuvjKX+Z8l1jD2jb
4Nmm4kb/PQZSzHbOUn0fgdz5izl5OJNDtUIV68BUZwUKTcw5udiRjdIkkRYFovkGZZX9d9efwq2h
Ac4wnDvp2fEY/8mT5WBvyctT7ekoiKFhZ8cY2k20nlqzOdzJHofg3Wm81aPU1EdRQRNW5ckfOFq1
wuZwJwtTLdpcz/JxIN0fKEPtdrl1cLE9oxklvR9y2CSz0YgfA5YfOfE5RhlryRLpodx6PFxODf5b
RLX+1OrJDo3MqCunMnRQDV+WwZmOpJVF/nbbJbvc9H/YFAk4Eq1xOko11bszYVMB1xeF13WCFtsf
NrKanUI0Qg2gm+9DPFWBgVODLW2emR9amzZN9S1ty5MEhJo0VVoypr20Mrbr3vyMNzS9K9qpQlac
O/uRc/SrielU2zZQxKtMTvMe7d1yCoaFL+jX7PAWGEdbAykoOsoU3/hSslfHTipUMfN7edl6r6h0
Le/k5CnslVwFu8mVqKE7oW3zIb4tKM5TyFWcMa3e0NwwnOrIDffOAO7vwmmbT3TRQFonZbWg0W7F
xYybqwxcEO2dHUezakAmZKx8VbyHe5BxqDVs33t1PA7nebJreWpPL2n6k9NrlTuoMoyjQhSIiBez
KBdQ71vS1nwRJSA/KShKMhT1irTAmNCQ7EMmWaWlAM++rDhOax7rF51qWreL2V8o10QOfYifie6B
n+xW5SgDgfRXxlA5LPISMfyxRNk1z9maCVYsrU11FHECuZSmdMHB8N+gBEFx/81i8P3qzgKcoX83
tm+cVAyyaARl1s8xQr+PzzaKpOs/HNZpu0eMB7DXtscpBZhrhKolBfGAE1Lf2Mr5gFMvjpc6iue6
eUb3UdvNX2KWryvRbjsszXgwNRdU7rM7fecxWKVrK9cvecGkGcnnWGdAwErRJzmiz3QUGJseiOPe
GrxJXcAgZ4ATeGtMnOMBb40faMqS2jyQPZmS0w977KiLM1gKDdSkW+umMrXv/lzX28IGX2vaJuVb
MYZ/EWmWprv/ZEPO3xbU4h7KLs63Cy+r9xJgY2RgVC3qSqvUu+Q1Qx1Dl+srUtxC2wloku2++Ch0
iszKq+2F19Bl3eqnRZTSmNW7AXTF3xpQtG9NIEzv/XTm75b1ToSpuhHpW12IZ86jn8VOUl/FCBIJ
1GkK8pOYgnQiNolbHb+4rorAnsvQBq6zvkeNPLuO8Hv+l+z/ix0g0wAq0jQagDk583SUWKCdlJ6q
ntWZIMJz7qdoQTLkIxhLlauWnsg0/W9fel5fX1qRPc7HpE+BQN007lcaATvM/RoJGbI01xHJlJaP
HGRGP9uVLbKcD1HITpQwGlxHqkebrG/oeTvrHc6aASHtGlsXTW+H3I/eQvz1scSJjVPXDeknrJDR
xkgvfq7/xvVmems4cDd0voTgMhIHjONXWhj8p6PrWNMbcFha4OZwawVyF6AYNjlQDJ0UZQx52fye
JliI/AR9WBvIdpceUPNALdUfEqy575xueIk+a6u/8u65CPGYaTMjQxOvZr/NkWPuqhhLDsKqmwBV
8KkB1zWh1NHFE08uI22zE02VA/kvYAhdMWBH7H1fdIp4nwxLa19RRRkffDbbAU3pEsdTskrqpd1b
hQOS8v9yMCdLCxYtRid9ontHcKm8ES+kooPkmd4FwECp95IwUnBMki37YUvyrrY1ACvtCtBoUbMT
XZBPw5LLzYsTTW1nNHZgOo3X1PsEGJvik3DomhR1wY0OOm9lnNQdkmYSPtSN57epQUWwN1Xup9go
kp2NGsSTkxU6OIuADVcbkf82dniCocIj/KNFqZwP7oV/mJ6fDdPsf/M4b1ahcDf0/uqeoynwrIMs
fKOFnf+WxDmoNwW6HtCo2Zb6RDmPnWc1WrQ23JBsuo2UVo3+245H5bAxFg/Q3Mxbo70t3ndL9jaz
zDjTZck8/LuQyusDGpKQ7HSreFMiC6U1Z5Z5yXkCVIhoLB75sLHyxQTWD2dv5uJU65Db9Y76ih1U
sCHBJ2AdRV8yyW4O5N7YYbV2Uq3eebNbruIWLBcyX6iykGahsb0ThjIHKRORIuvoyVzjLTtJdqXJ
L/+b7GSF5A/FIzs/avGvpuEgjhZ4X7BVMXkMy3T8oqoCBHerHHntjdb67hpoVuEnuthTgV/BUDp7
P8aZPcn0JT5UWI2DVhNmjeZ2zzOvAGAqgrRA9T/YOkNQtrjJKozsRQZVAdyquQbtnDr85Iry4Mmw
yz26ZT8N04z6Ya/tQQ/BbTlVGWfU4UqRSlMLJz2tovPPIoqDBDMy1zenyBGJbBGWHFTW+hZDOtw+
B9Uck9ktBphqgL2BZ2awCBSZFuQop8bOUm0lhwPaqTrOj0ViTWiahklJwDI01LM60cD888ORXOhC
suaHM4lSEyiM+H7am3EAYUWGivCTBuZAf6/mdpN13ZnmlQOKy6X2wJgAQ7o4o1a7K2X9qKE5qUuv
HHf60r6qIjFDEK4CBmYQB/cZdjqiZozUINLpj9piXe6KyWio6x5oaYU1VZT1xMqK9iXUFTMQlokC
M7LzxIimKv6D4qN7eOa36255Ao/r1hGICdzRnN0kWueo4Q19x+M2W4xFNsFRs1zIu+xs17PsnyNb
uhjgZgbQnnYnp5D46QCFSYSkiwpJd6CQ05zIkCCnaFH6WdVuf2Jlou2JaVy3UYdk5v5LmSwDGDUc
NNENoH4gZbag8dYJ43BD2rqb+uNYDE5A2qlIjReQve+kUvhXGgNhuuu9EG05RUsFR8VDNIPpPED2
C52V6XCaUNx7olErpq6WJTtwM72RvDO7e4sH2YPr/2s45f/L29Zci+nT/dKW/hFK+/CJlcJYLH3F
c9dZWS6KL5YZ7QGiL4suZiL6sHSBEifnbS1N7hq4SNEBlbTEm/NkesilUb0w8N037ej174uPYzhe
WDGWIGXxoizMMQMJTTcfHI7mUyt2ynRtGsht4lhw56QDoNnACT5vachQ44P2bjs90xTI9tLOFXYu
iGM25lh2KJAFuC7yN0swWehQdAXgbskYjjNIQ3MaWQvQHVvUsW/sCMATQY4CojEzUTcNNFKwXW+4
XthfM2SKDoWPKsaRl/NvOOrcuEjnf52HdDqEaCNRcl/IRyEney8du3Vip+WOTtLb2tsBwz65yJP0
DqXoa6MqzI0Pri/w7LF8Plp58d2Np6jddNzdGbr7b+swzJxt3lZWcNemRU1ceGsgR9xjr+sW2I/S
lC6yiYu6vWieeNHnuvHtg5OM9rMuiK21BpiXcdujAcyO3IBkWGDZ26aY4xXZdUUKGmw0uccr29Pt
bW25Ybppw3KfdVV9/iCWFA09Xt0PseawKLbXLirHr+2ADSXeqWFSDSerQb/81gUq1qrF/86KhJ7Q
+JnpXY08i4MYSHrd+SovO8af87qLGDvsUMA42b3MXO9e+oZHYLCyjDUg37oXUrCFs4uNVksS1UaO
d5WWcRyBpRZqWm52Y8TZHnVNZUChlALAdrvcb7MLSKFFH1iURxsUthproJAjlmvV7FL5bC1DJ6nW
vWCFMAQe1jn7KPEBmEh01xPSijjW6o2TJXr9M9sBfFO7jGuSaZVAAZDqoUKR96OU5hzg9MDi6Mc1
xSDZyEp4RkPDfjx6Gw3LhXnmKDTokYoW0KVp0NtzutOcdLqI9PSFRqS10bYWRC5/Bm40OLfLKN8b
PTC4UO81pqvUt81Vr5n5jtTZ0KSvTqidcXTRXUiURgCPCWtrSzoS1W6Z7+0aCx7l9BCoyvIFGDiL
s23dfNhUvo6e+sENjdfKc6dTa37zcNzDj3dlHkvD/4n7nm39pHD4UZWcYD80YGs2oXiIKk2oaMQB
b0KBWi4Up1BEP/kuRaQluRGHzfHH1tevR6zMcOSbocQ29iNnB0zwaJLlubJ4NwHlHVZ+xXd1pIuq
+TTdGaX7WzMxG90ZXj8f9T7L17XJ9ZVd1agpbsohPEWRj6ExW85VEOIDnpiXodAZv2mTI8cobUj2
Lx8yJ2naRtL8zuY/fG7RyYbC8DL/moVGs+txfHymS96tx4Wxk6cDMgbrTzc/D+LC47xdtkMRFtuk
M5OgCZsO1NPCT6o0GxBm5YyGHXKSQtLPWemnawReqomd7qKRlqxphJb4Yru0HogVxB3vfCvHaYPC
np2NC+zpYh0CjxsvKwATTo3Otz4JPSGUQx9rkkNiDGBLZziGjVx9OONkCTU05LQIJzl3gUx0cm1A
IwErMHCquT1xYHOiwQojoACg2aePwGCu1MBFQUJaBxYQymnFkJzuDO6GFCBBafmG4qnwsxWCXKr8
2ghsNZuVqNlAMp2daY4atCTo0Ua0XQiJjTQFYbgZYWoBttd9upPRUMZQ7pYeGVvS0IUUuj4DO6cu
8m2KZgp8M22GBvGE2YC6w8s/0TKkQ3Ay2Zwbat0uhX4Q+skE+4k9oOygWek16Bs9/S/U1rCvYEVf
1ku5hE9hyeODV6LBeDa98rlqOsCR4CTzmzGz32OTO/8kz242j/+Y2XznayNF/+hbJmjrBUDLuL6e
bKYtEJjphe6kS9mi7wXv/w7ldkFXo1iVpnTRuh6FBDQszVcUssaBb/ForTaUtNn7aJq0g7PShLGq
eZF2olRGFM5ca0KGIv6NW1Z1cbX5VZ98oIMaCwrlnMnOD42NTG6JVxleEqhkIu0MWgJgHJXFoQHQ
69vidNLXmA0cgupCmxu8OFACeBJa5ftRZHFfsqULWZB/0hfPbEbvmloWDOgEzddGNx791tRk67dc
KigbI1rcnTPWr465R2vV/JT5MeAtFtHnVOfmsrVxaBeQhmQEWUFTtwRfg4u3yI4UEtECvS3hhQ/7
bGlrU7pJY8/7KdQN+MLAJvzHfzSeveV61jRzW/dg8tPCt2zR83e/HpJ9UTjmllKnbfOZxOD5Q0Oo
sCZxpL15Rp6/156Z7KN+RMtazv+s207fuMxpX+nSD9OFa9V8oVkDnraznZhvUd8hezUNWbxRDr2e
da+uOdw5gAEgDVycdQSz+WUqdPN3Blq/NYiApnPU9fOTPU36qh3r/M8p+cqWzPw9slFKqWUw8Grg
yzipHm5t8XShiz6lnRzRFBua9rSIi5oOgGndZ/FyIDlZkPJh+hDOaEw80B5CkU1ipW9lmvxRAnBu
TYV/qtLvoSIQzOIalppJJO3IGNVwoljnVm0YRpYGHDiHr6sxxRpbaVQwikM2QLruzjZOyweDvxIw
vpdzHb371xmb/sbfsdhWZrw867YNzpHcZ9tmLMeznBZsMJ/q4vnOInEiwHs4/OpAmqUB8DA4rPvg
zpA3g+gCHuJ1VsQdjnNHG02wTllt5Rzw8X+7SZIcrtOf71xXzHyyPFCgWvNz1/YdGhVdG6A0uPM1
nl1fb4qNwfIcD8U/xqRprrsCiK62VxsyGtHuTeMdVry0B2TF3J8CZcRqDSra1MkhqaTDw85POQU5
8KVRs+HEa+TmwvGp5tPvAwvRClD62CGl4j/OBNF7u3bmRWocMix/GKI7BYk0LflagP0W4GYNejEs
3njnGKQWqxSgYStm696ZZFKNLIhowzAqsOMUJ9KSiEzGyUHXBQ1J6BnstLAlPyi7O5Nf3qmLcoQx
xAchmzrvqkPGyhNO4fMzgKdyQ+On2O74aTFNfprEhUZ0IUXpFUkZqPmDC9l8JMvS3Ax8rRzW/3Pf
j+KRTIUCbGASaM287GlN3k/z61SEOFAVK3S5gKd1Ovi2XrEEY/sGu8Oza3QrbAvno8lq+1vY1ntv
0Fqgven9J88rPxEC9uJ7+UHrU11CXYP6w5FOgM4DELbdPDgV+cBPaZRaOF1F7YSBnONmKutyTVO6
TEIRJ9+A+ZY81wv6rwIbGGTSTM6H8W126vYICOCFAWA8iYFJikuSlRn6U+p2QzK6GLlbgj9WqBfU
0FzN7zzrsYV7bQGShKykiqQqntST0KAoljVooOOZfk8G33rx8Fh/skxtRbPaLO0XGoHG6yVHlvWU
TwyQT2hkYyvXj8qtEaeYd1jV7/MUrSJkrUL1M18bw2h2GxGhYqF9ImXDqu5i6PWpAhfsjGTDZ9u1
q9OIjNqaUFyFHMwd2WdTyH2RQCAOlHj0n/PZSj+DSgzeJjq4CQ7W1B0Zp3CGR/tKxFHxp3FG3TOe
tYAd+wHnfQfvrSUxQC7CvkRzMzKtd2jfEuNbIn8rnQpCsn4AVOODuxP5XzxjYce8B+XiMMw1IAXQ
B49eGEzFpak+I1VffaIJz3HkPOTDjBpN6Mipzvp6lXXt1Ylk3H8zNfM9BMXqMyq2gbQUDYv88+m+
CdiwcflsjyBOHI3qKndM++Jm6fLZFPKf7Yu8ST/rTkCoc3gTj6t6nuYtAdiRLPYsUHWBtTmQOHWk
cXm1Mv1yepIyALuNq6K05y1B20kTY7j6UZjIy/5IJjBCOAnYJToBLk3bXrp0U1tsSsetN2liDimW
mk0U9FhaHUltYZX4OmzVNvm/Y6i4VmpiV9bGON8rlhcDm+nQKfqLYqC4iYhIYhbVHkLUOFOPDgiU
gpAcB7aPopvjz7HIkcKQ9y2WaYTDuouLbG1Sb+4kyopS0c6b9HGL53YBMCExJYW0+fX8wQfv7Tzw
2whAthag+1sPTz1DjNCZNR+9tHYPmRh9pP0f2VFkikLxhoE3QYf8llzWPK5wQuSocIrnA5lNvFZ/
uY4iOy1Hh7daE5EHTZVbU6cLoCNGd/N4J+VHschGRfhozWUBriyI8YTCFqN7pe8rfXPBrwdOeXy5
5feaZHZegclMfJvpi0yXPAxn5AbxrVcy+j0IX/KSAXC8F3C8kkwzBUfcEoeAchRoOgJqMyorVMgn
S3TCkrn8BlrcgDA0a86mvWbo9kZO3epzF9qldAdN5tVMuS+xUX1rW5R5e8nKNJMU3HeudZ70xQmc
TLO+AZNM27Su2+FEBmf8GXfjwMsGLNZ8q/5q8u8zKF2+pXy2znFv3Tu5ht7t+nnMNx5OJNJLnrjW
E2C23ZUV1vl3NOe+W5Nt/FOh5NIrWx54PHmL/LJ9j7DHXaHGg79Giadv+WRq6AosgUqbVCUobGz+
ScXJ6+69HEpTxXE90Nh4ZvtuJdWK1XkYoWYrBXBRaTsHrHDm713RrvpO46iK0KsLqKaYWEXN3/O0
nteGztkBb4zoy7XGZ7Hs1VgL9nQtrQ8MOOgnUNCDYsAzqmmV5OPfC/aaB866dFdPi//mzFMhQZ3b
JF55QCP+I9RRA9Ux036208pHCWF+b7sAre93cL8AsynuVhq1tGNz4gCetuhWvpjL5qXZs0LwNaNk
TtcBYGlFM7h6UDaqLemm9IzplQpBb7Pc7v03tEOtZuASVHi4G4IyDZOUectnZ+nML0v5Qhpd0Ehh
0pjg9IlA+B00hsZWtTN2v+fA5gdgpvuXlmpxkBr5+Bl/VLbtWgbaXxBYP5PtUmvS1m1NJm0jPeX4
9ox2egGRZw0KYLTSdOhgaPtGO/D51lOjenPIhM26sRl6oMXRVBrKFhw5vsUgPV3umnVUDNsETQs2
o1v6TLVlP0dF6H7zQiPbaMw1zpoXAWcICNw4stDsb8irvhAc980UHZtXU931AxyS5s9F7YJL28Jp
ger4KxareEKLDfBUKhxJUBdgVS08cAC4fCC7PBzQGWjpLTiGE136koJ8R/hGouMw88cqGAacTxPo
NXo44t1gojpkwWFRtKF52JsAE8VeA3RWuEQCv9tIeLwjhYTSblmCvqysS0c/qO16LWqjJYCLRHHp
FiQbOyunouk7xa8bXiKRn7TDMd9SBAoYFtb+epO5YG/gvXFO6jJrxdGb+bxXIho5oXNvpmTGEKMN
m9Ranx81AKnc+ZK8YNn3GH/jEfVqDnBYO392LwBE3+p6Gp1o1giR5TGUMuodmuJ7F82UQLUFWmoc
++6FoUD3MiWLdJEzR7cXJDStTVnZhcRczWxsNiXU6lKHYMwE7NCdjCDNxgmA3G5YxSuaSjBWM/kB
2CpGoIYA+i58B7stLrk1HrCErtbJEOMX7lcZdvliXk4x+v+jJV7n2sDdesv9S4uDW/1gG0l0bpsI
rFnMm6v1zM1y9S8VWaX5u+5ityath7iLzjhdTPVDrpc/HCkQahNWeE9sY6ca1wMQfS/DYg8nrDVA
rJix7KubW5IY2rKKQ6WP0zuZ9r7lXdp+uJpWeZF/5Y6uTDujnd+nIb1GVaZxoedfQ/vOlOnhdGfq
lu3vrV/o+8XOkM+pqvl72dvOOraq/kDT1B/XqZcPX+oJ5B88RaUQyXNhloxRfyAeFGFmxKyXZgMA
4wKSW/78GC2/RQsTRPNjBuRf8ICu0qYC4p2npc65iz9PvWNdBnGhEV3MKbEvPUdpLMeCLXhUNMPV
uB7xQ7Papt6Rh5YaAN4ja8PsKXp/syUL0klZA95Yii5vBjSJa9qjiDKc4YDM+5iNWDmDVRGfDBfc
Bj11aYJzFZrrvY4HRW2amwcbNa1FlAJRyDdvBqCoqFg00ub4GWUs/X7Aqx9LEHFaKtOdSQ7QCxN0
RrLmjw5K8dtGEnzkptT45ZJ7B/KR7jcfqSGfHAnWLiAfHJCtAL6eORc6miX1zYVnPO5eKdhNJj+J
u/jRtvScbjOAl+hIl27o3AJtDj/mLBuQVQLGgVSTgqbIjB0YX7BXutmSnByU7DGeCsV1l93fSYWO
laa7BSd165WHZGr4XoWZHI0d9BaHvrTvE5u5BaDy3mJoJ9ra1WVRPnlzcqQZXXSNRdsmGs11F6FU
cTXBAfCB9w59DV7nBJh74rFrofSukUOa0wVIK+ykpjTqyoSdZssYNjYzrx53ztwsyqtUQwMSTmFR
Ae000bBJURO4qaemezVEfeMc2Z8WfQSZshDlgFW5tFP2DJp0pIbLBlXrsXAg2w8cJguZe+GgDD5y
AlS5vAuZ0V2srniW5ZOu+Fh0l6lFKY/l8BILQKDQERSdhuqv3WLGf5FoQns7fvOxcf5oSrY159K2
y8J5nekl1rQO0L99P+EbeiMn4o1Mr+UQa701MDK0NcnU+5oUyoOMyeQh1C8VI9LZz0kfBWOV56ei
xN8aSc00WcVYOK1nNFGdsyUqz9gmlOc44rlzcIfRPsYm0DaElhRRhZrYV/IzWHP1a8uIG5clFQAU
S7F+ROqMwVB5qKwSeG3/i7IrW25bB5ZfxCqSALdXUpstebdjJy+sk5OE+wLu5NffxlAxHB3n1r0v
LGIwM5RliSIGPd34fVuJxRVfZz4nwjcNEKQq0k9F2OkVwxpLAablWIeGa8/qEnQW2Tm23C3N29Fw
vQSl+/Pa9Hu7/ibTLMVdXJsmyPHPa9sZxHfXv+3ichSxXvP9ch+8vQpFJy2EnO3ahORmxaGz3e6w
DqnT6EMrkQvtLajdyE6j1XrZikRT70lolg7/6XZqjAkUr8n0TyO7hujQAgWziChZZT/IRAoXUGDX
0CvS5h/0M2iCXCoQ7FKUkh3BHwVqB1Y4OzaD1qWcM3tHtIlEoEjciXn/D7ZQjZVnkeaiaRkOC5Zf
fsfMotiCzg6QhLbB2oDGtrtGkDP4QL6jhFpcs7F7IURQaGMbZOYiOS2Llz5hrfFCCKIL+1g1n9ql
P+XpGLZKVB7p/1n+zBo+tcs8OeRybzPRNejRcbQDq/MuIH48ZqXdvQNRmQiCIejjtLQbLI+iu0Eq
5U51HG1AORwdyLcp0+iq8qIuoFkK1SGpRZN0mBYQbZfTP7Hh5IEu7450KKouAK1zcV/LW+Q0LeJ6
9rzS7+ge6TouD6oyrvd/RvSWka8RjKN5fSlbUOtr023qolWlmmtsOcozR9oiHfUsnUEyls7Ij84+
m/2rX6tpN/qY1CFwOlP+s4Qy3okOYxXqhzxqjzSae3uCKOj7LBkLJ85OQqo30jDvTf1gL93xwp6V
6S3WUi+1Z6WPddU6+zHR6mAdSpsd1WOQjDr6rJc8e6SJrjCu0eDo3NAodENx66ASooIokcbBgKuC
LhKBsk/ik4YoaNCIB82b5rGVvboTxzatgHrWdYot/2cNbNI7UEq76JTBMPLw6+TWy1caUUAmJh88
JeLRlX3Alkg+hieGbe1AbORu7G42AAsKLVvsZrTIXKuFV6N3OhjN+hIdlVi00cRKs0mn6/rtTxbO
BkUjH/WRcwi5GOhj8kM28H3P7HYjejz+4nm3i7egl2zxa9VaG6MdsKikeRqP8zDE4IIBd+ggTFAP
9V7gQEfsFsKQIPDnU842Trx4gejc8raPpuoWD+N9cMZg2Rp0ACXgYoVVzEUUzBbQxGQbIK8NFR4J
zUgszdkkVXT2pmmacMO8Exs69QBPTu0iX4PJRH7qwCHGCkmXFksloL4mR4OUZw2ySyynfgO8aEZh
uWj4AQpG466pbbzMZVzRY5c+UB7H4ntt4KljoG3+hqdW8OqmBTqmG0T6KfgasCsIhCpvlVChuGkW
VC/lBsU9pEGyLVRHUO91o9mHACjqTySjt+BzsicjNSiTjc7UhGp1pgkXRE5rBOhikIamlfdf09CE
bo6z5SvvtWf67ylHrbtz+/itqtnys0t8AdaMn5aL9vEwr9OXpi/sLTa/mlMHFs8jt+J05wFk9hzb
4NGioPmXV0XaGpOPbvLCS+hxhNFY/v6nMLf/ANfLG5Q9mrGHaNFvKCCdXf5blZE+HivK7z344iOj
hvUcmBxPPfT5T8ox3IOVL/LXIX1HHAO7uxwyNf76nVm/PtKTjMaiSy1HOR7aIvLXsQo6f7Fwh8W2
f7MNQ44llxNqA5i7mgUwPIgOrEseWgatKye7A3aglfNkpMPjkOCGTAApgl4RSipbDG/ronUfypbA
Sijk1MWQIgiMRWfrkKAPdBpnEtZV5YCVl2jWuwR4UVqmi+IIVbv1XTB0YLHq1HF29H5Y8p5iaEtk
+DRjhrG7i2wPfcIWh6ok9p9d9ILLeXKloA85lryBbLS8B6lwXTjYT1xVDUoUiDYrLb0mWe0h5VHd
hM12NXnoUZdF/BATULXfgS129j8YKYQOs9Zgd7Sotd3Ki09GIsePG50yKt9yikzJHZ02u1HrIRQD
dJ4LLIjTAdxqYuvxhs6WPCo+DEOr90vRsKMuPcjtwhevod9nwvqX7BT+WcrRBIGXF9o9UNa/Lzg4
Ln7M1FhejM86OyoTnanXhE2AECog2Hyw+OyB8TuXrMXQhzgNC/6f8xR39rdOntJYOaF23ri/8F0v
Aq1HqUoV9VTxr3KyboPyQBKQDT9+5zLgRUFwoTKgiqMzCi7AQ74Gz4XmXC/8jcoWqpyBbWMUP/LM
vXaTyrhSExd+kC0Vu8LEd0tNrMUPNR5N7xpqUPqVMtVNEiSF7qEgha8PfWnW78KHb4iLb+xVNlSb
1SZRR3Smhh8AjhffT/L5kNbQGEg25hKMqUiTlLV/3pWYlzpegS9WjDXa7hLO0nh6FQaEX1kaIIyt
0rj6gHZZkhnyGGhcTjeA3UAUooGYbLfoG1of1KR+x52hDooC/SNkVKJ7iQcso6tj8fRBf1BqF9rv
EXYJqnifWAneU69ZKVec6zV+cltruxrJR2bUGqu/Ohe5WnOe1vLrhxWeZlrB4qFasdrUwpJnXbO1
AYAPLpeMNJZx4JO0j+vs3IP6nKXTBl3BwLUXQg8E9nN2XYPHfToUvV4cmzZ/DCdH93yyWWn/WoUg
XVBuNRLv3BDvVD1b3f3qrDkQOjG0OzKRL10Bf2WNpmlckK6Kzrz1CuSh7PIq2aCN61UgrXOdD9y4
aVw8T9RJnx74MoYPqZaFDxzLdBahB51MfZW091iX+KZ0IBNow5drIK9iPwSiMAUiVc/BqTm2G5qm
Q/1n4nUCiSHQjhuSTDU0XXtvDIVPc0XrRLceh86mBBuu8ESOB66lRXNYkr5DHecyBQkIq7+TbfUj
RKPN0CoKWDwWoTLDGkK4xhSiZ5TmAhJJqca0/M5cL9+NXY6qpjPkR6vpIZEAWBUdCIM1ZgJALMJk
DS6/dOkIZUfe5PiJi0qlMpObPXfogh8mf5DaKWFm6Pr1og3pdhpBmOf06aJfA7VR4lVB9r4Nm8lH
2b25mRItGTaO6N/sPEsOq2PBjHSbiLHAx7UwdfyP6mxjG9FTAxS8r4kEYhHc5A+hnUN9DMJvwBn9
ttmTOwc9h1rBMEco+AxYJ4LKo++uKYQORVnu8e40tzQSBVvuQ+eFBpQIrQHilJTaehUyOaXBDrW8
fNz8vhRQpOfLq9SgJlqChbW/Ly8Ew8cLu0Dr5SlXo+V7PnLn5vxdZslyIGJ+OhB/v8nA9dYmEOwh
W0sql8pHOdLZKhJAgaUBNDHIZ86BSgzAa9FdIvK2Ptiphv29tnrNFxfEnGNjgZQVO+XRYnm7ITYA
1ZbDMGvLIPdycHTKITZZrz2WtI9W5ZpPJfqVmqmsX7N46U4OKolrDmAXQiC9nQJVV914GXn4EOYJ
1FvlAfxdHOqrOAyNftUPfX5UJvIohlbfDTmIya1mQI+jCnuPcJJkQFd5GS9QSxMWWCqw4XJr2dZw
O8Y7GzKvNzSgA81NZq8dILD0pjwnJgCvcnTUAr0cUlo0gyc4EPCGUfGrH5ziAKpj0PP+ThyXDIT1
75f63xMP3L1qy/YOytDZ4n1pmkbc22X6PHeG9sWrE/t6tOouiM0ketV0UAaZaBrb0ezU2n3QJjG7
plljdJ5HC1RCNGn7C2iXv5hAWN87Xb7ma3vLuq6L/j/5cn2YTolpf0dbPXoKlgHtPn1W1gFDDzj6
PWSDwjqVo7vVG1l9dGU7AzU6aN4Cgjsar6cUPmA5GHAtn5fHuWyFX/cZJBuKogRtYAypqPdDDqT+
7eA+OZXm3ZC5lBYyh1Pogig1mXYgNIE4FRkrgDvREfI7E9nWabt6brHmviETpUo09AgsERrdLKVd
cUFZfTGsx6HfDcL6ziR39Up3vfJhX6Yoe5CGTMMUBwbvpBZPs5SyBb88NfKwkDFkeAWGHYMlw7JD
cB6+z5M74BlRt0bSuHqbR0gxAdpRnchw6bUGWB4UuSgrzdP1KPOCxifUwOxiq6PKpPsZWpF9AULJ
HT3l87mCCBKtAiL0q6wzlyuJYTItqNUZ1c5R6wMyNnlSr4nWGZUjiZbxql1AwwrohRgzWacf2FFK
ikHwGmcAwZ7PsHQNhU/GsmHAFWQg21aONEGHWMapIbnkPbr11uA4x07TlCw35EL5P6T+9HqV1uDS
fEDPrROiNWMdU7ygKbrGHlWxAgvBCnjAY1VAutavBv44dGwCK4WobgtHK2/HHjdAv7G+2iUDLEea
RK9Xt2bbxVfhaFlBFM/dtpFc/3FpSexc/0WSB14NeBhV9tqYz/bu3a6jFYj8C0iYXY2V3W4f0A4T
P4mp4qcEASBsi5/oMA0LeNpmcO7TsJIeGTzIH7Ciqxk7xj6E6tOVG60BTf5Ny/nHIc0SVRrNppDG
/uCc/zmk2VbiZQSeIm4otrTQbQVKT3RENtNbWk31/RKH+jNWd5sOTXevZRIOx5BZAnJ3GEKto9jG
ndsewo6zV3ts3wrhnoPmdpFKMOwVhb8R8pFTBBTNpO2bpdoVUkQQ21DRTSolCWmoDqVdtGD7OrtN
oEcaffKjCPIjFxMQfhUviCVUZUly9NvpcEFrQ3hVolsklA136gDGwvPQKLox4E1rbGhWTajhwqH4
I+bvn4UrGzpLR7w1hbHxZPKs09kJLVJCckALqYJKZyN+3HfW4Ew+4KATashSSJVmaKymyWZJH5pY
08hc5OJG2jmDRTKrJRNWkNiTs8vz6Yqo/mJ042pxZn4dDEhHxy537jpI9Bwap5gOIRir7os4MwJA
tvpvHsAVRCqoQXHKTmfzK+BtXpBZqXvHphjY+lDKgvaOtiuhUvUFYnN3AH4V/6KXEPyH4N94tL2q
gPKhru3mEF+T2NXv8ATY32n1iKIQvQlmrh/ZNAQuMVOrP7oe3OUYATW7vhv0965/1uSBYVuGqPdg
DX4PoSwNqUMImV+lWYy0O7Fw8nErqO+8JMv9pE/mN1ENBnSPk+qQeN78BhHEa9wRlqfFdqq7Po5B
rwgowRvLagi+A9VyoOEnbhQu4vTsRslzCDM6qRQJkRdds4XTD53oUbg9PwBHYdYvgtm5bxZYgQBl
fByd2brDv0G7dZaFoR8QnUm8RIECEnLWXd2n2q25gMsg9EEmZz1Bf6p4sMAi1S4OfyJT1hW1z8yp
PJItNVJjz4GO26gAW483iyRVoYO31JAIMNBLUmSvzehkQRXi7dvbWse2NPa0rLpF12x1O+YJBFXx
c71Vsh25LcAu07IYTGDyE7ySlxPvOMQfDb+EBuZuNa4Oagr6x9iml18IstHBEtFwPDOhgvtfh4x8
nPbgmpcVK7FU/CaVJSo6aAX2eivvpMwxiTfaXlTtxxR8MMr3Ij4Gr71vAw+2i2U6QWKO5E3juLyb
i9k7qXgy03BxrHKPPxTt5MBxWs18rLvRuOOsKII4XYp/xWwGo5uV37rEKi89sDiJD2mWLZu5GJMD
NrMAr5RAw77SkkPV1PMG1LTswxB0u+wF23nnWavUz8POhCzbRSzNjoPt7SFLWQqRbqG9pGEp2H48
hHnMDmNsf7mwK98CnclgTu2OesUgoqT8DNccglwmVjY6o9ioQGLLZB8Sq5xYhRSB2bvz9lzPlRsl
VK5kuXkw9eirKmuSXU3mafqVRvR4Q2e0z4I6vXGQk+tT0JiauzNSTEOz0KqOllsNwB1mO0GjCErl
68pqXTTRzMWiSg3X5ZUKVIJr4ZQ6AbhpW3x6cus+X/IXG7We1wS0nIeoLcJNvpgACkMJKWg7JznS
7Aw0zhK36fPfgiBJyR8zA8pf1ZjvJ7s1gpXCpxc5R298Fu8zSfhDPD7LIl496JgdicFntW+r1nLA
9gVKn7lrwLTZhS9rBr2s/8hY46kkKLsZnPREGpQ2w6sdTfxIiYB10PclusV8liUR8I11ejCgyHDL
/jxUbR1gUTCdlF2vIeOeOljx54u3v7DTECpqyb4AM5VPQwpwmoIbvhBVtEGvLduQkabdyeluaVgI
7Vc8Tunhwk7DVK8CN/fOr0S9Vtt1P7wSZaegBsosuyr6wS0O+qN3uhnh6fbN4LItOrvPyu40aeX8
FPGpPg0OhzI8KP2mIDcHtJpKv9UZT9Z7Srf65Jawb1qNbynBanOQJmRIYzazuJra/p918/fPrWGw
M+ubVEBEQe0Pd3OJPWQ1HmlPmaJRCj+7Q5VxPJ5lefqqfsK603geWdVf42kSrFdyyMZkuivLFtrP
GFVObzzb0IY3Zn11z5rurXYnwM3kVOqIKbAbJ74Cx47xjF+Yfjd5Sbel2S6O/pM6R+ow4ToKUR5W
/kibpsPyqHXc3Gsue1CPSurRStnyDvD0nI3pnmz0DHXh52ClfJgdY81ET2oxaZ0pP2/msY/m6XSf
odzRS2IvQhKwxQ03mQcF1BVJYCXLacgzfkNAgkqL+pPDw2eTOOY+c461A7SdT8It0bQsD0ueoP0Y
VBeQHAd1xEbNoCB+9nEqcUD/Ooh1e2+6Vfa2NUG03LiPaxJsTFem78od5otUlBRKX8O2MkQO1bzf
Kt90tnLjF56n76e4/Eas+B9I9xvDAvPAVJjiu1HzxZ/LmgW4S+R7IeEDdOB1Bp4bp73BajB75FZl
Q14Q3JOtQAeRjmXHocwNFEtpnM9Q9KMEhhWDseMvwSMr213KlwxE6YBFhEnUH1vjtH6OyUQf5ssx
wR/I2Wo+wCPIbDUMUo3W+KDeQ95l9X5GYcK/eHPpPauWAeqagDLvKIJc1H8If0YX18X6jyTz6iU8
PEHIlGRb/zl0qjcVcAhtYu2mDiiBKq9dICxQUWEj/5VVxoaDsu/fwYaWB0qeaBMPF2871q5xYvgI
gka1z/ZNHvIHz2UNiNDs5luJcFeGW4V5GZ6anbe1G4P5swfy6RF89PsZFeIbOit7LYE2CCgY6WyW
s3T26azRPmnhgId0CQUXBBEnPDjqec0G0JhkQ0aaBoeAgya3AZxG3YhdVj7ffDCRC4Ux0YEbSALI
uxFaPnnrDEFBTPkAV6JZv3QKAD8k1bHnQarkwxjtdP0+THnhzw40cXV5iCUZLx1o9oO3inbTbjxF
RRZEEk+YyMMCfqebFCLjTCL/AXBt7+js3U5e5K/sBfgfaaTytAvu1tJOpnlEpzB6wM65oag+Bw2f
tY1aXNKZWpMuIQrf4HfBbtzFKlStTzPshW4nAKeCvy58yVn5qcuV5nS0upLtenGX18l4C0C6oR/z
uecboJDxvyLcPuH9e318geQLPyh0P9lXj7Fn+6mYfin/D/0BsTevoaut1EAek/P8qgVKEvKkUJmW
9Qqin+AW+P4TE8rhZCMPrHuvV76JugKlf56NGeCMqHe8zxI3BQWQh4qHfjN2uNcu9gmljY2iy2ux
vwChVaDrKvBAvJPqidRsE7AA/ebbo7NkvrcGq7kOJ/xqBWTqKTx998N+pOUdYsi4XVlmEhhyn5m9
H1y5WQyVCOxlAFdBI5rU5TY1DZ20xiYySBc5sPiokikfclT5aGIxxLPetM1BJbhwA8HJoi524aZ8
cwDs1wsmBU+CdMF3jGhVTaxiNk2ZgWJraqynIY37k77EP/CTB8ZkeYDY5KGO0W0VSd7WOMr4pX9y
A2r5eAP1Hv0a7E3zG4+ezMarX/PKbE6amLC+keZhgu4nxNzPXk77BGiVbJlbTiNIMSBvfVWICRWt
Oo+fuK5lWyze3S3ZvDgTjx4/DAw9UkG2uOh2HCa0cPm1ZaYv2Fhv3Ay3OMGdawNEZscBqrw7vvTF
A6TgvEDrpuG1F+Ovqh+tH5HWBlXco5+JuTXuMIn2PZ7QRVmmWfhSRQI8V7Pu3pmTB5WPT1JijQ5p
CpkS+EuVco5FfVPacbWNprzZ9iLpjtPSO3ehixYR0nXCC9qU+hh+rXVNXHpkwkC3tQFWSFv/yes8
PGDx0d7RgVUWUNDJvNobJupd3RrFBl/lX4mjo/gAWYlDY9dQfhLl/LIsxXMnOT7+dIj0ZNh7mT6/
jF124ZCMqXH4i4NWs3LvAoYS1NwMn8Pw0ckWWToQ4XM+lGiJc7u7MMXIWZLej/vGONIkFKiijY2K
CdjdPe/ZbaYMImGGvaXZyvb8uIuWYK68TnviPQcaDhu0ewHRofBmNr5zrSm/eWIst8Niga8zj4w7
266wIJQyWd6oB0Nhl9/MUZTbpBtnMC20EPuqMxHE+N1ko4H90bLKv1Vsdk9o87OesjbrdyCMiLZl
ZVtPXVFVd/MYHWkSeoL4zPNy9R8ttLynmo7irmaa832BNjrbaLvvke6NgTE12JcedHalpVBui5vM
hIRrC1xBFto/pK/meO0HX+iGYnUwYSdkyZc0IB7yxXPMp9wHQRteaJSEUEnLeXtFpORTYtZXWTKk
AdGTJ+ZgPtk+hVlVC/RnmL8VbR8dYyjuEBiADn0RQj16yiBHAkFsfLUlxFkhlufB1a7fI8i+Qgy6
yUUEf8QNN9kqDi/FxdVIcjA6fGYrhfFLB85uV0s3W9GJ0ZjCAGZ5M9uMQ4vTWDcEZ10bAJYALJC2
DWcjRPkvdTLcj7BdWNvgbDe9RaybilUcH916rB/zOrSeZA4KMu15PEEjBvrEcp+yBgJnTzmiRU8f
TZC6ZDfdgp532aU5JxXqkF6TXVGfplZBvdtBm+eVKaspNDvLWTUkZxWrnD0ZS7PK+f8fS42k9DIo
Nl5SiN3a4GvsLGgUxGbrbEIu2W/VuAu95mGQhwi89FvNgA8NaeLCVo1zg7U9coG8BYRDcqhslF/l
Iz9sz4IOWGj/xrZX3gyJZT5A0vZHuozzN9yVuqD1lrOd19p3C6QDWtS8zKCKRREnhgpcVU5vUH3e
LFKtZIzQj4nqaXyj99V0p+FL7veStLwp0DErIycrMQ+ubbs7T9Ont0JzN+QQlbYWuOPwCqYd/gDq
FrBNTvObCfn3a1EXYhPJ35USMjzB2Gf2aaoK44tZgptQ2rvBLa5tzak32MEEOVchTFRITKM3gzKb
sTjph/HKXWrzCb0mg/aEZr/ej4RW3TTOwF69cKtnefI6oT3yVmh5hR26BJsYECjct4MndqFkJxFg
Ff0zCEv2+BV9LOegpCgbNEMW5rVY0mJTeIl5ZNxenvJkfiSI/id29J/N3z6xExS/Lb1bd/BQ6s2w
/ragCGD1YePTsCnS6AFQ+j2N6FDHWjDFbvxY5RMW5RlksnkRjyeazNACuslCNzqsw6Zr9miyNDY0
pOR5CtI8GrYu0+4HJF8sAzhlmdhuxvgxhpAJdqVC3x165wFAAON28XQsF3tL/5pC4zLo2xjcUmHf
PedmeD1PhvF1nsN8x9y0PJAbz9/iyMzfNMvysPsgvA2ZvWF5U1lN9IT72lAa/3vWKrO1/WC5yQPY
NqNtVNnjQxXOaJ+u0v+cpbw/2/L3s/+Dn9uPV17egFelNePHZrjjwoufcvn8EiVuBDa+JdrRMOZd
8mhmdzRILP51yZoQTw/YOmeG8yZqr93TKIxAIAVpnvFEZxe2pOymvYt7Itnt2saH9TM/ssnEvda3
+1ifIAtH2/QyMZ1d2CgxZGhfxShAu5IsQJFC8c+j1sO8BkS2JRGCYQlB0CvZ51J8QcHGG5u4zbLk
hxWagAl2sl3SllA9CMA7Qcb5PAN1BeOCB4AEjEhQk0BDpVHm2T70smpTQkEqEClItjeJl/KrsVxu
qmxkpzZv8dMPEhCi/SBT2okbE/wAcfA+pEni9yATA8cnjejQ2RY7ySDKgw7IcdN5TYH+baO0vGuN
JCgjqWIJ+YR93XbRNZMN9SPJVNIpHcjFyyA1AYUVHRsk8Png+FmeyxRDV6HXJeuGbap51RacRtkG
D9agozVB6nMXhQIgM30YDp6Fqa1ev6Jv27ilSTpMLc+v3TL/ksctHopVlhG12mz7SQJQDgFV6cxP
qSz70qFLvuBNt+5dSQZfmIl9qgYb2yCYj+UBpSN77wxlFagYO0Qj3jxX3U7ZFtP9Mbh4Cynqd2oj
H637VtaPzcy0T8bE19Q0n7+njixsXY4G6zZUNDPBCYNKKJphqcIWh0v7yKxAz/ASycFJteiqqzrr
3L2TC6x/w3DsD2uZLTICaFfEwMPIn/jcBYsd6gr3rTGKyE9Rawsh0+OzLjsAPlf/i8UNmjgaMbzy
BPuWrOvFo5ljiYEHN/tGQ9/tQXP76LqJ2gYUz5qzqwZ3vtfisN0UUzm+LKAr81lhJP+UQ3SfcjxD
+v18qt4vY2epWC8Dnfn+dTCr82UWrzxfpo8dFwTogzaPPigsr3ojjwJ6fuBJY1/TkB42IHj6n2Fj
xFFADwzkXMshxZaVngHLab50niiegY8ogxmw/6sEcjnPSa6zfSgy6NzJWdSe9Fs+lPdYOZXPqwmy
NRztM/cqfNFKcUXDi3A82+obJ3POkPMhmzsoGuGBc0Xfc7Rd7cx+KYDjxwrLRB8QBDYFONC6wjRf
yii2gdGWw3Bg67BAhfkokvQ8FEwDo19dzid9eG5ZOT7UIjPAcgjAX9xBkQS4AP0RPDTGIwuHnzPY
5o5ksrsKpACWcx+D6rYAKtIAFQCHBgzNUhKgqvJyGR8ouoKkyoFzfD1pjrxkRsNhgBnLi6QJ6BCx
8voS2VH74EFqd9nWndkcXOiGO26LkmJoDhsS8opEfh6SII2a1aVUtxrSrHL+a+wAlS1Au/AkJm+i
Dd8Vbs5OCoS9orNpHJauwBPTZAVqms4otJfxNPydRGGwlT/ZhDeJjTYC36vClYuy/U6k5i5S0isC
mZe1vnrl18kfATX8nYjCZyc66rNIriBF0Z+Mse+hGoUDnTUVc4+dvjerpQdtgvIwKrYdW96jcUK3
oM0iI1qoZACNrpykMcuiFHB8C9C50hMgeDlnvIzwyrliu0XmnWXeCI8Ipzrn3K9AwXBXZkAEpLHd
3OSSxifCvQEt1a9JJcpb7moVduUz9mqGqbZjjdXuyKs14vmTIIAi+kPrCBAgsWlnYWl5TBt83/Ym
hhFrW7T0AVNkuFq71yAKszX14tGWnDC9w27ixBZvKKxpG9sqwDZfufWJiajbpvrUvErXUlLNSNdU
ukJuVtvwumA+KGi9fdsBStv2df6me9pjmFrhTy0ptl5kxN9jd8mDXmTsodVSc69PUlXIjc1bCupl
0IygKDsHlXa7vFXtyMR3HfX+DS9BL+S6zLz57MyF3M/fZzMTsD4s9v8dKvcMvW6w0VaNQIGTaUDR
HHd740gQagJvx+jPOfSGF66wapoQI/a5gWEJt0Negd/bAoGL39RGfb3itzskZX0U3ZM3WPM/JCVT
1YJ6cDGt0GeT3W1LLwH5jhlCbCwxxI4V3Frvl6CzrAK71Kr1fgnGZb5HG2W+ieTdNwQG6lbT43sa
rTdkhIdhew4f4uUcTh6Vk5zDtbF8qkLbO5Rrj1oOmlhJ5B6sYyNMi6si7RkYjztj5NhY6WYoMr83
h669o3FWDxtso+QfdgTJR22k0JmyoaKS702v+IdN32zbwCehKgt3XyQcDzI0nt1hRDMR2s+JgLYc
neQhi/65dCYC2zQ0x2vOjR+MWfU+9/AdjVWvA5Ufup4BDOrVaw1DNVJThAt+sFXbUU1QRcOurVuQ
2txpkclBP9VsSsOFNqYLXEs04dc/cRzzDtuhDgikuvj7nDUPHhDhL6AxtA7lLKwdfuf5m1aBTlw6
ZI4B/TzLck7ZeyTYEWc0OtnOhpQO5xLUecsCbNa7kiIpHXaVEys7ySMq/xkSlEox0SxAVJmzKtxQ
MjnpUu8gpfzzApSDQt8v8ME3S7GebOZu3pLODSneVGX7UjXLdFyV39+Hq35O8Xt2HcZavTqv2jlZ
IrYi81rs20/dhtpjlYB3DvhotqFeWJ10u2Ody59YeH4w0ilFdjp6rtHDwoOmatuHhIllFzupHdAv
qdMYEH5M+LCxvdS40QCCuNUAFsQyXuAWhY2J246KWBkarG6c+IVMAFzz24Q+O8VQhMEsnclICcAw
E+2bfmiDSQM4qswbNC9IEEyShLmvN3F0Q6gXGqpZcqZZckYJ7uz8WayRgd9vheGEk/GIOuPeQT3r
rWWOg1Zf1LbdtrLvHc/mPhV8+yTdR8V89piEC9UtJ/l3sqpuGy0cHZupPjxZ2CC6s/BcQaNJmlDJ
mvzYm5rrPiyHp14Y/KotBsuPh94D7WNhbHkeN/d2FY1PvYNt9U/SGakWok9bpsqqGgICMnPf89Zn
RvFTE11312tNuwHcuUMpQ/umkUjY7APKJn6Fvf4TD1LmFxY5uKUPg31b4Ffoqhx6dmiX5Bycus6f
wVHUnoPxyGxx/Ey4engXieRAsmckduY100/dAsAwCj3riZm6s6vNzFjF0v7iz2L2kMV8eKj0tPRR
rtF+Or62JO5PFH4qv9Yd9sxSU9uWENw9WYabn+KMedtutJznjkuweDWFPz0/FLP7s0hBs2vpPQcv
b4mPKSCmp1C/7iSXSU+cJfLQvp+RjYZQZCFXspD/xBrjBNRZtOmn0jgYofvNaPCuJBbe3KzAOzXl
eM88NHpc1aCDuI1xq9zoKd5bSHv8HPH488uc0dMJibZi1NbgaS5AgOy15+DKwFtvJ/gnaEBoglZe
a24sWa2OdSuBtEfhHEeG8jaHJt/eclJ0B8pZHRCK+3LMdzT6EJDq9rGSBfChidzdGHJbfM8MBhQn
5DPTMf1WdBoq5nLUoyq+S1tUUGgybJvqDrPX9L979/d0wz3RqJX+eiy1wNmU+8LEGyA01HhzMGs9
jhMrD5C6Ng6oCQ4PeVFAHdsduh+D6WfTYP9QrnmuoT40M+PAra7fdWFVXTG5as5Agw06Dq3e0bBJ
B6jCmJFxBDLcOEI60QLqFH5sAH6jsszt6kG2EYuxfcvAtvrBqBJ+MH6S0M0m6G2W/ZWoYmxhOqn+
HXKOPnH65RzA8qJfxqcSL2+vVy3IwkwtvVe+JsgAiD+PfLmbgAURpDc+ba6l3NhCdFy/X7fmPF1g
OVvVAAYx/JfEaB51iA+tvuTyHrDuzaX2OaCMm4PVt/W6qAIcY9OgOv5IS6xUGBubT/yRlmNypOak
J82R52BmPkRr85taQtp5LDnComwsb8z2S8JDoNwlDp4m6YzmkvKVBmqu+R/Ovmw5TiTa9ouIYEzg
lZonqTRYtvxCtO1ukjGZE/j6u3JTFmq1uu8554Ug90RJKgG5h7WUN+kc54XETmPEQT3zFZuONaLG
5jZH3G73mXQB5JYY47wcDOwuMRq9Y17qAocsEl89yR7l2OKtliGzxL3uW+sk4RqAE/HFjYzinIdj
twGp+2zKVSWGTBloxGwiq/W9GhkoN2vOObRBMfJ4Y+DGfLYlD40tnbqoj7TBB33Z9s05akPvUA3p
HdeZveayTO7c2q+ORR7j7cYum0fkwJAKZdL7MQLUEn+G8M/QTb7WHWu+fubEkMifnVDLrC6iqOKA
67y42vEpl3l3T4vcaLBjF2O+AUJ+uyZZOJr5lRQwLcVwM8WTFKSUXbdFC3CyYhoAIOcHvgnQ3zWG
cI35jYHI+UiWeJ2xcZqyeVhkVZEDOrT2vhBwZRlV6xm4ssDdxtM1+Rxiv7X19bo6yn4o7vE/j6K5
iNs/CtjSl7zJUadFf1X5VFfcZDu9irL7ySvjs8uzYw+kmvtWHZgh/HuhN9kmNmJk9fXcdFFng1CP
iieTxcYxH8Kb3Zs/GSxyDGEBXdIpAM8IasRzz7Wri86xfWLL9Gph0GWFmzH/DkqkEz060Pp2jPMp
+R5lLuhD3DG/anZo7skJE7HpNZfIRoV4D/luqz+FenYop4Zf6jq1/2SThoHnMfoVe0B95UK3n7Mw
GoAX65cXruftsRR82vkD4w+hxY0Vdkf9a15lV7SrOH+9uaOgdXMPw3zYZPpUXtpR2JsqyU9lJdpH
jXU1GkQEDqnePpLMqPtr02fJZV7pbnxxyulKq/90cireHIRd7fU3fk27wLTfTLxZT9lMqDnLFg7O
QTPAQNZ78RpdBhXemFF9oi8L60dUSj6R9VVWAYdTla7qHDyhprKZXzXJR4tQmpnXrdKT/Y0/UsWk
tVWj19RLPQcDS4V9BueefRbqQGcg6mHrvs+xQ3mTLXZu4tpnQzMwfRB3xQuX6FYnGfkudouv8NBO
MXbdehF9MNObEpAKIE+7XZfiLTYfPh8pfKt8MT2P7TopwHWpT4Pd/uAgKtgtuBmtH+2AhRIdLMW3
tciX5Tsglhlfg1Q9/Frl905G3iPHICkyqebeGBqxyQrDB/kFSn/0h7OUDIyD/nr5pyfZYkfbiQ8y
8l3iCXDH32NWVcGiDt4UIqPpshHDgTr7CZ5c3CeE86txRlSccDJL3lR++QsP7dkmoxO3/MSm8Hrn
haG4G2jI0Q5aYT5wkXTPGggy0OIBwGajiTDKJMYgVcsuRwUL6Ue2IW1cYvQjtrgHmH9oVQzWesZD
avUd+qnBvKvEmRffYrRdWX5lYqzXTQQKj7aut3XpD980TfzQvby7OrpfPnaiv5K4qYdup7lpvTUV
6LFs8h8i9bur8IbycSrbK4kXqwJVEbKqo7G7VspqgBWJF6s+ku3RAmzcWtTOAbVa90UDtcwOkB/W
zgDw4ksR9wfa7RpZ2a0KU8vvbCRa7jC72q5I8ebJps7ZtW1j7fCDv/OsDlk3Pr9rXVQNprTEJgUA
y20pUPNAH6peteDaASvFeDc63gYImOxEdouvyevkkJr1VxJ96KZcws3tkKTGrIKDMVovDRoD/Vmx
yZ0XfWzFIXO8HE1CnfPSAC54k+cm3w1qmVcG0qEoTQN0D8ajWb1K12zuSSknvFYlofdc9bH5KFJn
R0amiDEjAsC1+QKYIBaHQl2AtFkWuqBG8Pls3BpOvSpBtX6kkOoCnifHTQPWatQ/FUgK5m0KlI0x
ibDME8zTlKQxZDxtgByT6Luss4sVreeseImq5bx+B2SzhEMTO3CHou9ZhicOq/PuXKPr5NGeBJJ2
KAWT3HLQkFx4pvGZ3NSqT+X2bzmVms0Wj8ElPuf1N9d0kOXxwLtpqPhv9h+uS/H/bm8WmOV++zyo
qOvrIbZSDFqn0gPHoJPV+xSV751v8vAruma2VNQ3wFeH7h2jvyTewEFAg+5g6hMwhX6xo8THC8d/
eDqg17wY97TjcuN+6oIqSotDao9H2px5TQzCZCOzQL5HGqvUjw1eks5mmmS/WryY40abfTcnSwAK
3KjuJjtNTjLS8i3GzfQvYRH/oDedtK9m097yxLrN6uoOYN4P4Boa72r3ISlQpmKqpbEIq3hbjK22
nvsXsUONvfamHIopC+bXn1YzpezRTq5jchR5Jczmimfg++rXxstfKG3MQ6Hv9WpCb5JKLhuR262i
RmAWQS3/y8nNn+LCA3G5ahnDNG1zj3sTDmjV2GQyxoAELRftm8JWrWXkQQfTwvRR3BYgD2mSYttZ
Zb130b8A1vMOXU18g+pv8qvEjMGqlqPAA8Vz9qidJ/uKoTXnb6ZG0aSzaTv4945Ikvsy0ZojqJgK
ZOq95pEObcvZykHad7fIwMqywqtbciXRBy9MfLSP2G7inU55FV20bebyLkr3QyBHxfrluOmdh77P
r4ZExyDmalBIbC+eAKYcLQHd0W2zsve3tPzghKqQg7TUOyfN8w5TnPjHSUYYY7dbexOPeQYEYsyq
XeZT0/BYkKB3akNCNzHzY1/VX+Jas4+CAe2gsVrtsStjVBPszPgZt21AoFwDj/9op9Z6mcoo3tRg
NgC7o3COjg+YhdJytEe8ebxzSrgr0KpZi7mhGVSm3t4VyV/Um1xg5h5vTKXmkmxuSabuZLIDMt9f
syxjfrrVkIJZOZGGmmGMplsqvVJFNnHPIke1jCqzLKrrA/D49YB0ZKWDB29lYX7vnVOIZisTRbsx
BzD/rbOm8A38A43HEcNBjzwzzafOibYArSi/5qJrz0OLGi8tC+77W5FnxawtWVas8r5Cha/oyq+R
hdczFQPJYvPJMLQNOSXMas9ejrZrKfH3RhNXFKAEJAO7LIuDpzn9cyzs51oO8Y9E64yg9x1xRVdi
c05GrZrblOKGY+iqla8tr/C9yPnNs+zZc+OgXWnxdJC1PaIv1A/86GdRmsBKVxCCyMSl55QSpXSa
Yc5yFpIatpXQOPquIV4cyNSL3Wk/SA27h7ZNH/XQBSmbhaFxgEKt9AnZbM3k6aMxhH/QcGfrATfk
E7mJVvzVqOyBSWSsUnvSURtg1h3q5CCmGuLqtQNS2hqIKzlIT/zoa4TfPMmzUmsAQIpnYjPp5Wth
ho9e1vaP5C6F2wckX9wjq+Lkjju4fTKMrFpVjdkgne3jFVB101lt01wS4EwHVKQ21JK0VMImLVPG
pP1v3wqsr8cUBC1rDc3fz3qoo6OrGfs/czsYDRH+ic0/UiOtyL8kbLA3iYWvlVPY7qlt6nQbMrd9
56S5sxPjdhqwrG4Bw4dvK+Ed+5Ihf5Y3bLWgJBcl5g066bZHAl6enCIGOJCp+OlxCyPs0ZEXeO8s
3ntZoD8IslyeGhHVqJEn/j0djCEa0DQQ7qa0u4lIbou+2/gSDKsfFGgmegljvzgucorBdVTxTNdw
0eeJ4ImPN21WRddm1MMdFZYNpC/XlVpS2Zmhd2pNWipKkzbj3k07KeP/9iVji+vmlyUURSbfJRRp
MT4d7nyAZF7yVjx/RM6ws8dME+5xgd6gs/dm8aRYIOSEtN6QWlUgu4fGHW4ugDYxkMCMxCEsvd2c
7VMpv1JnEfaOSbNeZJQQ9D38eipdY3tSeEYF2mmVKQy1XVnL9JYxpPRiNToHiS61JQSdLbFH6uD5
LC4ZGirK/yXucsF/jU0KIJH+rz8ztjVy62UMVbxhcq96VVcXXd27s6HTUBkV7tWy6jVogZs7siCR
XYPULI4jMIey0MW+B2bojzTWk1SbSBXJVoe20+s9j9GhRybLJfop2xs6Ax87BeiQpTQScbsEmSH1
d7vE/FEAtXILTx5kw2zMQVD4kT6u+fvTL5+AztRPYKnws1mZpxj/yIAssHyqOXxui838seiTA8wV
nW9mAaRU+sVofox2evzAqciHLboSUGqwB34GG3OTrDMjxGwjKhCrFEOvZ19p+jLL9AOt6YCJbWDH
jGvMqKKDkkzqeNDbC2njPBlXGPQP5wiiL8324g/AnYk1IwqI+RlD09HaDlN7hfnA4VyMGKMNiA66
IfJoOs0ziSeV6YGPJy262ZHMSUtx6IxksjbPI2ZY9iSiw7tQZEx2jTaAQwVDfyuSvQv97pSD3oOu
PJNVU7RJa2JFywcOhBa5ar+3a/QAObJJVpoYe6D3FcDSk2Motn1e/tSA9HCyk7AMV/9xSuTr5NMM
+U9aMaJqF+bgHOqUoV3FuXFEELUEkBSmi3VH0pl+YjHQp2jctpPfBWS6KGZDuzTqYCgHe0uad0QT
t6ALscTMP0HrInSGbcyRaQpHF/xIaqgTnazo609iucNLqrhbtoyua4DgIO8bjDmgUBlVpdyR1sYk
x9YZmzEomuSpF9p4GqLiSK/lHjpInCDuxXSKZQaWiba/S8Lx1+hKIP8SWTJIbZDETho0Z0YymdaF
Cczyea2DjPOIgcHLYEXtOm1HZNGli9qUOuuVjKPqP5+R7F/tALtwlK4vN21cy8fBYF2gRXnyi/dy
nUeW/l0wLtexm7UXbJx1jCwj86SN1vCqddlOlEbyqwMNcYC0ePs0Agp4J4x2REOf1j+mSQgya2WC
OtCn0era9dd6mPaBXfTD3dTZR2qHkTJ7GTo5vVhCszZ2CrrslGV4hdZxJzGAQvIKrJrZNGPFbFo0
3rgunU6vfqCxJz5OhVkEDiuHay3qeOeLugl0B3QMtEXuGuemxYZE3FmOo4FkA3tzUsRmKK+TUiwe
mE8C7PgwSbWFuXnQLny5kJePN49K3IMlOJmR6KnRoUKpeVuOJV8R9CPgZfSKlYA814EGWZbWdgAW
x6lqettdk21mAIWKOiMcB1+BsNRi7MUd25V75y9PiH6ltmMXvCIVO6v3h51eTsV3PQ6M1B2+49tq
rHodlMov3oha4sRkvfKbeIPeuPQKns5HYY/lhTlZttNCK1mPlkCvczGCQVAH+OKbKbd1/mTaVrpL
e++R6caz2xVItNQiBe01nuVtbWEm6N1jnU4/rsmpwrtbgNu1qbi14To/82ndOVp+qLRYak+AY/Hz
XWoP4iyHQqHN90VyBpbYtOkU0JAH+M6gRnXjzBWiEEoEQccS90tV+OLeEM1fZMWr1NzxZrRnJ8NM
w4D54zunto3kozfF4hj1INuWTu2fMtC0G8hDnTy8zp6stzOSuUBKALQvx2AjetH285IMdU27udCS
a2a8DT3+p0Mes+F8LtEpWgbJZB4N0ad7ukLeaGhVTZIzgBx4oGXlhDNM5Jc8TteNlSd7WqJHpdyZ
3DWBJwQtuB9BdDOAYZOWWp5dAK1WnVOwY5NkFmM8AlSv2aPTuMYzXcAetHG+QKEuYAjs9clW9zFB
XU7G7QIh74dTpS6QsoI/G0DuVJ3nhBwHaBV5bg3TXuOPgSbevyvIhGQzwhytKzRe6RWQaReYuXcg
dEsEsO7coi6G78KQYSrtZOO242vY1yYKK1GNB1cef23GBDDP2GiRXPOtapHTRqvQh4/2i7yV/gNa
CZPjxxaYzPZAtpXEZ5N6ZUi9kIYx8H2MW7IBq9157qchm1mzmDcYh9kbdjJzin1oySEzkoWe7iD3
hk7mON1Q5c0xgQeQhBXyMRNP92k8PKZgNtj4eOt50BJsdedsWDgX6shcmmaJGjFL9knDmiACIjw9
UabQ+a4nLQARPj5lwt6bNXifA4m7GeZ5cLvtiLGSpwIFSPCLtjbA8DBRY5svdSqmu4i7P2TauXfV
xGI0Y2CMxuNWswN8Y7QlS3LUlWN5c3SFrJEis9jpVnCo6uyngQTgjJ4/Z2HpIYqvOl7slGYWzsda
SSclffcc5iPbaiKTM+Q42tRvjlWv8U3RmeIAjkttBbaw6qs7glcxisX0yxmA08N8BlAqE125lpn+
bAuzDDTL5i+gt+jWYWhq976LPs4RtLtHgPrjYzcJ6kYd6K01kccPrc3ClWnL94GlhRrhW+DeyrKf
tQrsIVMFDrZRbjWZhRfei3HVq4xEZ5d7TIJWXxurGna4P2s72fHhReuSk65GrwA1V64MHwlL0+zD
S4izzzwzC+U330K3ZM9qzCk16K7B7M8jNfeBCRgwdp0QO5LRwc77lSmy7EorMGXWR9fqP/dq4na4
15MBADqpUVwsxwCsA2AT17h5eCdXHUrN4R2oHDT31Kdoyl77rDQxYYBHk2vIOiANHdrSM4sLnS6B
MC8SGw9R0v7R586rBMqCth/7otqJDGVl7F/A9TnpU376oJqXdgiOM6u2zUMOJNITsKp+NWaMKePG
9UCs6ov+SCPIb1paeSicrTFU2OHHwOipCeTOs+7a5tlzMZOBW3n4tQJYCv0zull1RX8+cH5QBdgM
tYvOdmXaYr5sA5ZI8cRKfk0cDEAThpNjIRvP1ZJa0Cy1NHVDHAilKY1QIxg1v18lMfr6M6mDaAUk
vV+QAOvOoWNh7F4B85UO686k7RvT+uL4sjomPHYuWo93iQ4tw+vMDdF4aQpAp9Ip3tTQgFHeeVVp
g4l6QlM/qkI343lNdsLofHChMBkwFmLDB0Jh79KVDSAtotHfFgme15pUw1qkmY2YFu57rxiObWd6
F1LQwekxdeqljbUtfbwXT3oU70HQXNwvB9euGvyzuPiS/l0heu6vo54X+Cv89hCsKu61onS2XSQB
XPN3Ber8/OA57AfJDRc5kyCxUHOtgFNDskr5UxBZZuZd+/6iJCarskk3nsz08yIiuetozxV+HYcP
8rZH/s3WWL+br0lX0ZraWuWJBDiLuigGWzzMwfa83ugYE1lRwOVgJihIAM4W8PpvPxOdicgxDtK3
Xz7IJ1O059L3kSRVP+byidCw5PPsmnlJvQOOt3Uc1IHO6ICqqXXMgcTz77IPJrQkX3Jblp+F/0z2
r5/A7TEOi0f8bom5fDK7943N4KEiLyZpXjXHNa89x53VsPFeRjLOINP0HC1kExqJR89oLoY7+Bvb
TDat1pa7IU6TtYVS0gYQU/lzlfnxGV9m8HOqZYLewmeAlrvSZE+0mNq+DIC4KU+09A1X28SZMYEv
HqbOmCfnugJZcdgrliO4pqK6uZo63uUWVxNkr7MrXQq3q8+uTO700T5cGVxVEb7k5YR0FxiUyP3d
lR1UAD750GRLVzbUz7xcmVxJ+/tn/vDBWyB8HNlw51d4gu2EVYJHpeZaAKyv9GIDrudCZ4PD0VLd
TANGMiTLtmXPBwmmYwNHMmj9EphBQKh3EuYdZ/PZKIm5eWj75JjhVtkfyXq5zmxJwjnacg1ZgN4X
400IbA2pAFpx/CQK9NX4WWIce9VBazHA4bvV6AcRddCGfr8GV4V17Ry3exIAU9hUps63tAR9Ishp
J1ARk22lQukN0+dQKf4LDxhv8kH+pvdPEW/a+0JGBx4hJCYUU+NKl5Q5bkC6DhoHTFj/kVtOdbF0
HRhtdFrpYGfkXD+VTl+BzBTaQWuTfh03frRKE2Dwv7O2k9HavYUha8z1NEOweL8FHFHw65GjSuoL
495lnssohdmfpzB+ol0rKMuAh2whce+12fD0Jmelm34m/2A/CIVZ6aP8FdTqwypq8QXiHay+8jym
2+INTn7RLaa/rT7iyC8W2F8M5ywEZCBg6RcxLdtK1tspzTIgVZfjiUh+MEoqqgAMJD910GxsF1og
wPYm2HiM+WqR0dm/8weR2nT7n9xz0WW68AxlaNLF7EMJULMT80MMHzEgexVN+0B5cafgB+5EWDmt
9aVsw1lHSfI3HWXf/+lHUchS+U2oaq2tqm7x3tJ2gWyT8JdlHzrVUGiYFQ9aIfQvyBsOm1hOAIfD
C8cpGtx6ix527QmdMEgWgqH2sRi4iTzAO8/IENkT2C37oDXR0NUY9bFf+Ejn0yHqUgA4I885rxvG
1wYHKu7MmCMc/mp7zDun/WuiUFHHkcvjYNlwUssSiFUrJlN5BmBp/LXwX6UCRRV9tuadpTAVxR+h
OWE7OdpgUDBcvqHm0MhjaIQWtrGlxtF+RlhWPaTAIAHRTKSpeb6uBHJw7e6p8T8rtHu8aKfHZUqA
5G7Dux1ApZpgHiYgIdm8eYSgdbQCphDWuA7UhUusGqqYVZz0BEzyQWllxYnWzO6KEx0+k5GiYwDk
rgDXvFqMRwozB1viTFGK4FYuwtslyGFezzoANLpGCswkddk5yBKUzuy3D7QoSDZf7GNwQCh7K9MA
WyeZ0w9BZ++vunzCBvnq4zAa7gYNHcAikBvW5f6ri/nsXYOOxp3mheN37KUzzGa9OkpcSB7vflsD
vM9/jZiwkAUSEFtAAQBA7LSNLVQSqqZkG3Bnjd+HZlgXBbYwCUBdDlOW3OQ26ON11y1n+Sf2mFkD
mi23w8BgbNj22iBeudetaN/TobcfdzF9OPtDGF+BhmYFGPSOfxS58STdznx2wQ9/IE/UVWdPMnCA
BrPO03o4Syesz6IbnkMRXRcKVhMlv43VueWG6n6kiByUP0YH8yWqFNhgwOECVqQbYSo59Bg+3Eg0
F5OBACoeMzskiwtfP2MM96mb6hjDx7lxJpFnckwgxvgf93mDdhZtnJBJ/W1cplO8Rx1VB/wbII5m
LTkvdpGbzUEZmcxRP7gom1yg4NHn+P0QplcxMX3fWfJlxgWTQhNH5ojjggH2ARfMz9sx6DS33S4m
dEYgYKPyn0B9SsH9FASoNgN79kx2B1KfKnuXF5+lCtkVPcBKRYKZuWrGbt2SmM6XbbxhRyXarsJu
VW8W/buMwC3ae4m6SLedAFF8lxLTGKXo602fYydTYBsOWI2V8NBUZKsmhVHHyAGT1YMTje5znRcr
EqO1rLp0Jv4EXHUnaIU/7sAFom9ISzHytxg6YrgjYACMoTXXXZvNgciza7k49GM5BbbMgUU7pd+o
HDJXOajgQWsqoTBpoJRfeXzzTm3VoOsBFjS80Yn+jVz0g8DT4ETnsZd4SFGoEgxFGlkVopNOANRT
S09+xv0rt5iPQorGD2zMT6FneFdDjS4rA1qZ6on2Zm6qKrANy8iH5Ztu8VO6TK/e6egy5Ac4lc+u
QNdTfkuUv1/vzS9Cx5WVTMij1NrG9cDMoROipGe5wOFzJ/0wr5nxR9y5zpX4K61WN07cz18X5sp/
9yeP2vfruyRnYHC0+FNY1hyDWSDqcSz/QiJ8kcx9prUZWIqgpIM2yDsB/orLVGrRk7R6cx8C1Gy2
wB/+qbQx9fcWh3xGZeUpKwrruumX2/vVkOty3Ti4ezd2ER6ZInO3PQxSVvbXEIxxQFgTaFzk1viN
rLgb+sd2dAc8gvdYABiht52tdJCvUnkBy8IQfIq8MWH908oqeVCrFIIb9THpFkvlRzo0lHwx0OV3
8KQXXejgVjlHOmEqV/rogQtlcrpol1hjdCGNcKxy1Wv6ptF9hiFVdLQmRzGi+ENI8RHQYCv2p887
0MIlvfncoot8m/geR7owL87AP/A2Xpz5z5oBOEjyAaTQm4+nu+Zz9qdX2iLgETdQmo1wr6TTtLb0
83xmVEAOzR25yQFKc9Mq2WLiR1G2HSrmAn+ri2wwsBdZtXH08TRDbXV+HGgac06EwlVHZQ6Uc7CA
klaOAxrxAUg+DWb2MCTpLHbenMjK5PLmVCG/FUxNJo+F09QPyAO14D7GwC2G0OqHRh08DHWuAH34
uczEnMW1dNDfAcg1M8RTkHKBpqvfh1bUfzFqb9ozZodbZ3Lab16Ub8hAVh1qzW2OHZLytJUnPfI4
oPgBNtF98QZ92ruWFm4T7D7WqdfrG8ovz1lscCa2qwitkXh304p0PeetZ51W9hn627iCQujArXYu
Wd+ugDiUrWmGVBgKAFPrI7faTuwBIITahRC+6YyAwFX3KV5Uo2PxBjq+mNnAJF93osjWZEuKxc6W
sjx2hX18hzq+BJ7M8V43xXggEfpCu52HIv4RGLp+ULus3YlJt2eOI8vnA8CH0QRMyGIcnRB+OI4P
Th0Oz6j5rUiM/uwE33ug3hBKGYiqbjFmOLIW2HAUg7RgxJhjhGFSr0ArWx9ARLkiHbZoyaWWajyT
SJNUIKPt7BkbbfkwhGtmNt1d1xXjQ+pVI30YEtOHSSOMBFKM5QfiVu0+GxU2rnwCNIUTWs668UAG
Lv3qOhFZbZaA0kwtE437dzLCy17U3NPEManciu3KoQi00kVKL4z1U5x0xZ4mDGbZfJynD0hsqQGG
ppP4fgx1MdPAfm5E5pgNDDA/4+wxBJ8DnAA3t9oH6EXSo6glhyh88cUvupu1o98cPb3N16Js7QN6
LcZ1xVBLQql7MaUIqIfcTMmTrChg77QhSFHeBRQDhqjp5rlY/b4s3Wq9t1i0/KdVxnrwGrS4zS18
RhW4zTaebU2AMQWP0cxM5AqzBMFS+86uFqVjBTUXryng3w9LAHIratytFSYfRfqg7AWGZ12r2wwd
8IQdbpv7quoAMgu8iLpg5orpucKc/U1JMwNJqIm9ZjRuWkys3ohsFjvy7SOOZmZlvCgSmwFmzbX8
M8tzuYsxkzTzNhcoC92lRvVoeB0SXq6fbAqjyB+IwXmqMYLWV+WIxwYonDmw6j9zJSWeJuVdaXdP
k/iDqvpRJzsFsJ48WfU0IeOEDtQaLMzXHHiP6CGXyU+YEsjFYhqjc3g21eNEXrOmqVa4+yQ/h39E
/WBKUck0Zd/ntoKx22pIt/tVIwNjlPW+z7Xh2qoDoC+7HTMMzPpVGBID7oLv3aNHqQO+1nU5CAao
BHIlGfnXErTB5LrY+UZ8j14l42CNPUaWC2YFEd7d5Vqq7uKsADoFGkVuGlpmcdefWrPZEFYkgPrb
VT601p4eOFYntUPjJk5ASzo05jm3/ArtKKW/IslnTlqBjuYYrRBagwR/aTAb8B/AaHayZFqhZQKE
R6lZgkx2kU4uQJgLgm+uMhM7dQeEfJayfycEFJO4G3zLXE8Y8fQMY0VkhRM6Dm7Eh1HavExAdj5k
UwNkdFLHQ22deNJs51UCRsRJER2SW2Xj4SYku4Va4pFJ0nVzuEVOZ71r/oVcRb+z0fennjX0IKIz
Ta/DKQAcnggmr89mNeb5XB1JOWCSF5GB9uc3H5NILtC92lyiYbeEeRfLQhErscIfFG6OBLDbn1pt
uXvkFwWwx7GZk63b4IkMFGo6kMLTGPCOFE61J3rr4HnN10XpyzjZTyjP8k2cxH861r0NFobDjLIu
4xeGqveVENnR7TCcMtF8XyDbPXvyNkVum8j8KJR2NOw0gaOL/4F/Bi4pIRLnxEuX34tYLwPpSmcH
atcuXGthXm2MJHdWtiH5/ZC76M51MZp7LJv8kWTkR2d0SPFY0SUbLrMtsE9ajEkKtllCf/BYrjG7
UBgxxsY+QT/0qe7GL/rkPlSRHp3RVV0/hPjfJfG8+qfI0XsAZI4FSEJRCDTybgOQRg1vT0ALBd7d
bUk9yiE4dmYtLUnLIy/c0vJffandGS907WYs6nEbt0b+RZOAoIwSN3+hsyLu/nEWK23kYs8FTiU3
75qfZo3tB9B/XB+5dNDweI9ShNauyp38UDaWeUXnU7FKASn409BmoCAybdjkPVpTZuPFFWmWf5rO
QEFdB0wyR7tFJdN4iq056u8PUGNqox2y5KVpSiB/glz6zswScTa7gYFWJhZ/dOgJaiSwhxeLxHSK
818W6FE7d5c3hnWmrZ6TcYFhjN45066QlrUHNt1lSdrFWEezx//H18ckMMjRifJR47iTU8cU3m+L
JrIuc8NUmkigJvkWaK1klXg7xr+USjvb9gNaTzoTc3h+wNZEE87tCZhwRCBOp3RguZVti6nOg8VG
KMTEOWO6GDYsqjZjDc4uJ+7Gk8Pqb7gDWltAISBhjTG48STfDjwswWm/rMlltiSh8o4MD97kQiFm
m7cQnQbqGr/prGMmy9eu0tGyi9/cA3iZHik72ztNvjPseNqiVgBGK1688km7WdmN85goZiuy0mNv
BAAgUrqxVr9KFcv5WyxAkOc7sqIMr7qilhT5ZmR1ub7lvTWQtgFlkHLiTnFbkS7qox3pKCf+tvoX
P4xsanOe/c3yE78Q21CKSVHqhm3BHlodqZvF5TEG/+069cDBh37JEcPfMRCcjnN3yyjBx4zKhL1F
Dq4OaGQ2xhd22yHtv6KhWJqCJZnVTJAZDBPOy3qeeKZ1o3zerQvm4cV/soFn2AgkVZpiPBYddhVj
Ulpfa0y3rN0YEyvEAqS72jUshv6BoRMRlUe5RxOY9XVxIiuhD9O60qLi4LqxOPf99JcBPBN4GoAL
cP0vPkvH4yIChPi0TxO/DEg2Zlo+2+qj+4WD03S2BYrCjhvR8FRrqzqtq1dMvrWHsR4SpNj88jVt
rR9e6mvXUTfT6zBNcVAqs0naBl6n6/jIy8j5VgEy6M070+ubN1JLszd2ukdMA9XI4BjFK/47ZFm9
6npnHopJNSOMbvnqueOfeu9P185r5dWVw1+usori1l1LPjmHmy8ektXrqHxDDYPN5Nvrxp+NJpo1
/hcA/ltwByQ8qFc5ap/h1mW55mYljpVKnugyD4wYA1hkNjInWvl2On2zi7RcZ6n1rRd5t4+AOrAv
ZQsgCHXmhcntDA25/5D97+2WKIBFbw4TOkLBSz2tLTVeHAvhoEHVwtuG73vqCbLK1UCx5jbWATze
NzPepzezRBsBVNJP+XlsM2Qm8fXRG+4ee5YYK1pGumavxx6tGbRsteQJA/vpg9vG1lNt5P/uVLXG
F/T0J2tKaRfj/2PsvJbj1La2fUVUkcMpqYPUrZYsy5JOKMnLJufM1f8PtLfby9/eVf+BKSZMglvA
HHOMNyzWozC7PcZkJLrautsX0CqxNiYhvvWY04BYIFOiw9aUc8F6FLtfB0xDKGOHJLvZetDW4a+D
tjx7tV7ldlAydxAPOeB6VaNBdEnPyV9unbVImv1GG4jeh382nua2SMJcR5htLv3NTmLqcvGRDozO
pPZWNmc9hL86bE0KYFuHv87Q6E3pq2v//5zhrw7bJbZt/+nw3y6RmaJ0GWESKV2WPZpLiG/qUHzZ
FkI7G46QK6DIpKL8IqDKdob2fr71kDpQfkGX6IdtGwb3eJXq+BdJCvosziwpHyXs0fttr06y+6DC
nvvjEmCRDl03hSSmjeKLWkvxLtbi0sXk5ddNyMOzFMjx03aKCm0ST+pkzds6/Jd7NhdEQAQtk3bb
ATJwrts9bxfZ7rmKDO3ve972bkf9l/ue5iR0zHJq70V1Ft2yzK7aNil8zMvvVry2Gim57sua/rpv
U7rZ9v3uWQrtZypgCbSpCBuWIh7GDFGpm+xwWESvyHhZJx3M3mVpUP5bE97m2gIDfG1VC5+ktbUF
KFvPhuTorfX7uK3nv/f93+O2JPpUM8H9v8fd9q3HLUOvfBHC7/1WtQ3X4KRYA4+oG4BsLcHxjx1X
ueZNyfn37gzEoqtssrmVhlPNVZA4WKN0TZWOv/SJjSA6h61M6XkVGi67PNr3ad/9akehYjg1ds/e
df/vo+UJ8tN18Z8zXE+YK4x/QrQo1ObWwpWYm1QBu/R4bcpGAmnbWqtUSW152pKmx2CtfBVgOpxf
SWRJTLmh1XStFpv8Ikf+1rgtrAxr+4W6U9bFpDirAspbb1lgX6shRGkqyvgmLnF6PYm0ebUt4e1M
25br6eb0eqatFRa5DjZy/DLqmnoXdoNrziEeD00rRuduXfRZHZ0zZborCPiPS2To4w5j4MxpMmPy
ti5aKHHItmqmmeRHPYH81mRW1Uswl5hbYcmD5/1/znrd8fu020X6hb/MtrYdi3VR5uSpNHlBvSx3
KQ44fdjXdwvYxOuiXZv/c1tpVZh5br0nYlRTnYLD1toO29a2Y//odzvXX31uTQnhUafIKaR1miCC
Rp5Kz+oscri40eCPXSBVam+r6RKV91YUaSjcmV4Uhbl22LblBDaZux2ea0rpxWtHvNbY+Mfq7yO3
Y6QW6fmoY4oLDCmfifJN6TQl7deML8d+a1VhIZ+2tWJbCzBFG4SDViogDK6b1oO2br0si0ilhj+v
e/FHVGd4AeyGxmAA7BlH97rx2uF/Xe7aR1ExLI6Vw/XWIiENdnNsvCRTEt/VYxsDKWNtW+BCFP29
betSl1VJxWTtGP3unejhXjUj3OL+y6n+7rt2kXLjP2e5HbJdc2vett2a25rUM7IgD/s0FmBvshX4
U67wnG0NuHQ6XjfyNVJ8IYt/9dl2b4t0LqI/DpHT7Fe/Pw6+dbwe1wby9Vzbwb054un83/rc7umv
q2ydqwWFKEyDAOUp8XcBK/a9LEnJg1aF6cO2hjUbf1I5r7zbDmPda2l54FuzrNi3HdvakI3ZXTPU
d1u325m2nXGZQIXAe3bbvvXYthsxX24NlPLWui14cX9d/tZ327tdvq3JCd46b13auLF2IwTBtGPO
yNsVv1aTkfttszQ7M2ySVyVrP/AEzC7gDYwvEKIxG6BXEBT6oU+j1g2NIX5VhWVyJHGo7ra9msl7
oI3hi2n1zfl/njtQ+o9YH7OLlCXGlzK2rpcsZkE7IK4CxLtsPsU5lx8zcfxHUHrtsZZnwBEBxfqS
1Xdsf67b23W7Oei9k4jpQrKq+yeode1x0cs/+6/nuW3f+m/n+ff2IiqwoIwbt6px8VCCcniOBLU7
arWh2XkvDc+yiuqGhQTTtnPbFMyKr7aChXhnND7Hco/ihdyhPLb2n7NS88RQCbxtb05k/8fZpmAQ
LzHqUlvf3ojmp6uhkUmRUd9Zufw6rsYli1gcEUhyUZkKH9tmVB7BH37ZzLFKkiY71dKZaK49QUK/
3npZmrH/RXXKpu5BSSOk5kQDYyN9QZE8ga5zkucAkTR1AlsDmXabqM4Vqvgoj92VDXVv2RjfNoSa
kJtf1cIMH7YW2g+/Wmt1H6uja2ubOf/et82x11bdpYGT5ASmt2wlgijFsWraL9d8ZCjp+dbcepSb
EgW/TX5E+fZLsuYztx1bZnPbvh56O9u/t0vdz7HD8E9QwwxdWhKkW6q0QW1ju8YoUYZDNe7P00+b
Ad/vU1+7/D7ij7v697ZbDlbOodDr6uivd3zbnBIKT4JgGM4MgzTsLP0iSqInFlL4PMxR9Azp83Xp
5+K0barh8npZ2MT+1ixjobzPQpQpbgegcGSPAkox2yZsn3NH7ydYAOspm3Ac9roh4XC1nvzf18OB
N3oW/3W9ZpR6DyWECCmULnpuZunP68lJV1wWLXCXEJ2adET9cuMPbQvxxlL6u03aW3CVipTFH51u
RKQJ1wjUMBIEOdPLOOrDebszIdIUV50X8/p/txI5uVv6pcVDklu7/gAg+DSp/7I1xDrGtbyL6+PW
bOuVzqIzEdn+64ABhodYDI5NNCYtJdj0ElnpeN76/nUpPRF+Xep6lfV3Gn5daru1WovucsJru5mz
6irKIK0yDJu0wlR0Dv4AxumqqoDdaUKWSA2v+gq/pBb4Njlj3P46+LpR7lvHbLCz3IQYtkXRFen1
YJx1EaGuYw2xh//Pg9NGSA65gUPd7YTbmp6iyni7ehzp6X1GtJmryXSeMt0hjaFflBLIy7YIreBO
NBLguNFYwFidY0xgE74f49YOV3K7YhUi9ei8FOxJDQc058ena/ftZI30tZUr+WE7n7SemboUyDQp
kw+3C5WdKbptM5febZuWqdo+kGR4tL/vqg/68TzxEpkhniG37TE3KlEsu79tut3s9ebIUPJOjgSU
2yW2E6CF/OcNbzua4SWQLJ1i+eGWRb2mTtfs623bX1lTDASkw5ILCP/8q9t2wF9J2m3bX/22JuJA
1Iks5ftmeLYtNis13cx+eadFkaU39q1dm8K8m5TpaesnzYrW2H/30cdBdo0RoUMNtEC2U5LCWUJz
ujP7ZEHfShXAkmtUX+Cki+IxlajJxFH5UcOzNM+/e9dt0Ex2Lgf1qd1Wbwfy8QJ0ghale+XbblTb
jXT7R/u6qqzKG4Y2U7mfgoBSzcrP/YOa+zdVd5jVxhUtRQUD1Et9Hrl9kp4kmF8aHgNheEc9QmCc
7YXj1vxjDxiloLC3/cXa6Y82uHoBRef1qG2/0g7TYan0Pzb93eXa3nr/sSvTGNmc0OyLXS4VX7ch
atK1Yxmbw92yDSbboPF7220Q+719KbLxbmttCyTWzIOBv4lcpKcyS82jJugEmusiwCf5gYq4xheh
NvxQpCkMEFTxDNYLT4Dr4iBDMaj21rORSnXPoPLjrzNQK6lRUBPs20lvPYY5289rme564m2HtYCM
E1t12ik8vILbFOTbZGxnwW1xC9dL5qjQ7dVaxJJou4XtSGr7zb2eGt52r7erbMd11YRWYqNQ/0kc
Zjfy0QCzdQ95Prvf1vR+EFt7a1tyo3j90jc2cFeptdMoHlJEDv/dlZ+ldoNWr5zt+G1x7X89VaEm
0sGU0l3XSprqkrchg6k4yBiL9qy1KdpNF5yHyV9bzU4ibjMBQmBK5maLgIGG5OWAj8dVt6B6nxIb
ffp7SSu/tRgWh5MGZMK6SPXgS03kifkPVAJssHQJgMOowJZQaI5qu+fbTpJMP6RzvlcF7Zj2jd/G
i2uW/8i96VbCgZySayjzfs5AzIUGzqnRWQzRV25Nb9IEn8SG1+71AmMqTQPNt+wqOd0VAh4yufJ9
HMDEB+E+GdS7kZ+z1eq7YigPbVL7Ri3tawWtpQiVo9QX9fIYWaqr5epebKm7L+0+qcpD2Ks7ZWb+
Gzd7PUr2Ud56eg0tpLe8zFkACiihfLcYroD/gbY8F5gcJCMeY511IGo7TdnspoLkzeJwWApECEr3
sTAE1HkXz2hyv0/nL307nlIjRsku8lV8vRRx5CFhf1d5Rmj46bDYC1JvegIEsl88xDH20BfdOS+8
9X4oxpyF9IuaaPcBVKhaWw58yBa09CtZ3belyQ+i32t66hPn7Wv+bpFk+E1reMjRghbCK5JAo9cS
PzNEb8RjwKyWXRE+DGphU+kFcm0cwiJ1QNQCX9IdJZl90YBW0Q67Qa/2pUkpW44PuT76lRYeFlPb
gXn1hsFNzMEZq+XQySNQOAATEcSDbESfN8DNkHzhIh2mzqQwFB8WnZJ3cMI5xVtK1R0SxSuLaF8a
yy4U8TptGWS1+a4MLV9Ihn0WYB4HBW0yeteoyVGFz6jC+pZl7dMg9K1kcsOGB2JS/LyvD0G0PDKs
+Cl2XAEjalLyoUMpWMf2UQ1NJKZ2YVt4UoCCoaFBLOehqLliIPpwmp2+lXdlznhAEq2OZX9YBiz4
gktrTR6uaX7aCgzcDez852ma/XyC7A9VCqMwT+/qw4JhU9Z+IhWwM3XdVyppZ2IG02feYCiermFa
sDR+WsS7bgKFm8legAlcwC/Wyrm7+r1b2Q5JIV9sMi9Qqp2J+2vb4NxgDJ4iz66JVBPSbE4/+XyK
GSgigFCJ3zVw2YfQBVTtpaPgZYLskhL0YUjGvONG6JUB9wBhoItbv5uiHXafXh6S2A9mflofrUVn
SDK/hiwiUl9Q0s5TORG+WJ6eoLvSv0UiNgKyG0SE4b2vR3g4ZNERgDWKlBJWbIJr6OIHmpY7Cbtm
vwqAqy/MRMQc1zGexDJqv8Jn/jEHWuoohXoIOvkst1ng6jAWFysxdpUVuu00STzNGLor8S4RqdtY
RXw2kfnDYcbuCxTpQi28w5jhaxRbk91GpE3AYF2ELv1Zx+KLOQkncV5cy8w+OpWkP9BMFSU0DBjB
xh40Sy+cp9BKX2Wtem+7KUa1dtnxhUyHT6XESV60VIzlyw5cXfFQFeMdUylP0/GDK9MzPnnH0ZQP
KrrhTLJy8H0Enmo0mbZe3C+q9BrL7VOlSB7wmwFC//im4X1TdpXTLujzKdk0O1IXv8rr/LPCiaZo
jSdjbCi0Bdo/5UIZQnUDQz7gL2WHavQAoGHXpEbmEZ84DGJnLW/fRVlovSCMHbVl/MGEsPNSfdrj
OPrYa81bHaV21aVU5IfmrHainQ3aZ6M8ILVl+aHaPC7G89gCEBWa1wh1A9sI8zOwgx1Fp9I2rfY5
btTeVoqXFJdGO4rhKMrGaxJnp24C01h1h1K2jlUSXaZBK91KbD207zJfHMYPQB53atrFDuIpvY1R
jL100r2uiX5XDBhVP4B1xIxW8TFf9fSgOS3JAIE8X33gG8zjdB5nuA+Db9bTWZNASU8kymTF8vMw
/GFM7R2v4LcZ48S8Vc84rOMF68phcg6X6Ns0mt9BQroqmkXTMD3jAr/mzu3eCP2lLvaNrNynYnSc
xvSkBfh7Z+NyVjWvlaZjry9YDYV3COPuCmonSCIm/oyUfNIa53AudnU549LQvZYYOtuwVtyqmNyO
+YLQHVLGfXkyRUfvZieSH8u+P48iH9uPsC7ukNo5xuV0zKX6DQqeDReP3LEdlPknmjPPg2nldlEO
B6V9iToTAHfNGCnztyqlUxbpvqFVQIYLP9MzYqXiUxCUkI+08kqRv8K+Rdrpw/AWmsgezR3WXXMT
YKuE0fsyP6dJeAoK4VDo+EvA1X0LjO5OwRJAmsiDiVPyVAgeFcceFFn8s4qXz+ijXzRsHK2KQKDp
XqQiMffW+F4V/8AGlu9i4R2ZSd2WyK46FYArZT5VcnIvS8J+qNXDrAz3Qd8eBtE+mEV5GeL8Mk6V
3YbW69ybD6ZuuZSzvUgMH7ORJK9l55p0Knqe2LSNvrd99lBFyFJn+eLqFQaJHQOFuHoW43/Nb3XO
S9kTzfATDGGMsKrdzn1mawZ7xfhdWE41nil2oDfPOh/xXhZOC8NHGQ+PY30KCOnsMp32A49bWap3
c6wdOlPzq6nbzSkeZcl8j8cHlY/8zVRMr9Pkk6hlvjzrTjYph7QfXkQr/zSYh0Q/Q45uX7PePEZa
+k3VZr4LxnwY5JkRA38KY/RUxrags+wMuGBawR9c2jOoTJR3ZXsKKQHvh5hHlklCIMJUAW6BV8IH
hDdUOUOvq1LZW7I6dqJJY9y3jnODoEYCFgetufaD1DK0kn8iFdOQEN9LO8hD3lkZsdK0EL0hnF9I
eD7UAth/QVMvKJGf4SambpgNdi2Ip7RX3tsAeh0S/Ic2nY7BYFHy4Yqok0lfKhRQkhySjXwnTS8J
KCQpseAj9A+GYXlWYR6NVbA1U3/shCbw1GbykYX8WkwQGLL5vupQ/B+73Rg2x3wWLnXqJzwyutkr
dq3Vl6gdvpSz+WFN1SPhAdq0DyXcCJuvAp8iwTgAVnjQeVpaobVNmWiRoBOpG7w4C8RQ7dp6MtqW
d4AQublgj/HQtLmXkHOYMQkKeC2jzHLQWMG6OnmpguE4avKlCJM3tULSaAr8fv29YoVvirl8LbAo
FyusEfXvSYE+hCq1fqkCUldFJ+LfHKi7eJ4nquf5HjOKypTf8iD/EN5VLF0iaXyvl+Yodd1licSz
jnFvSjwhA46xi7HKUTCbv1QdEZesfxRmRagZgQtEzpnRHazrfZIvuk3BXLaLYLgEaNLI911XuGlx
amayK+iPYR82uo1U87JYHYIW4eTrAfFnRTJsccOFe5oOmPkcxdoidr5UgXRs9Nkvsn3Z6hLD1uIC
pkWwI+1sJA4/gUUhCq3+DJbyIeiOYpg8Zm39gB8L2mt9TLYmRTmdiawiPupBfqkH9WugzI+KhZh+
OF8YNPx6UXc9Y7xdRWpGWcxTp/4cdqajqfirjqtcWBu84+33TZ2nY1GGCLRUeN/1+0wrz0FW7zol
eshVjPhOolzENnWL/BRz+8EgFN8Ula9nLCPROuk15dgc7dVomPc52BN+3VXoIV+cKg/Hr0Ygdw9Z
oO9VTLLytNPe6irOd4UVOEgPsMkaHga0mcgYAZgfyc60+oec9zg2+FFe7aQKRZ/cGKJjXnX+1Kn4
tuQGnBr0g6Nafp+g0OXV0Oyq4SVLqmEXjXy3REqpcdPuS6FBMgygwSVphsrXpHx0GkGJL6iQdKad
L9K9ZcYURYU4uWz92hJIvxKlOd5rGjOoIGCPXHcA8wYTTw4kiEz8EEsNY/f5fjvXdvC2KCMByYe8
dZKJC92UQqJAZkrTD8Ie/tVpUd06Hz41w5s1AX97WTaPWV+iNWuO0X6Qkaq34oqJd+MocbtDby/1
Kl112kTC7DqbdsvUVEcC55TM8tqziHQN2G9/RMbIQPRtfCr3DciUfRgGTW/jHbfcC+uiieaCGwxk
J5vj4ckaqh+51TBXGzV86KAv99lyMal93U19rJysCnfuYlLgKMrVh9yIT3UzinYp6PpO4pEUagBG
aAZML5lCllwYXC1Ix9cUAM1uGAAZLdbS3hXGhN0IH1qzKtSPpBhEnNFVYvFY/gdfk+qhCHXcD5Wk
PYYa7IMexCc1x/qxEUbPioOTFNW1H1ZJwNxX+uwVAfNbY580ZfymU3G122HZKUbbvYlF+5PZ6XJJ
H6Q+VveAjCs7g3TeTz9yfK4F49tUg9aKhp9h19ZHSYy1hzhXGKGJF4fqDYq1aBdYxDqBPmqMtnry
pkkjb5AJWFXUEGaOpjC9ayrle9nHzzD1hFdNhbiOcZe4m4IleNUaqvTSmKNpFtROERefFcTKkziF
4ika5eU0zmvkE5ivsqHxHdp2WGNT7rrie7cUCfQ2RT1Ncvo6FnG3n9ZWjMwfmjTrqgC/hFlQtr92
WzfNC25ACbo7njAAiSjFQD8VRTk5SjiBbV633XZsa6Yuwv+M/K3rrcO2Zplytht6GSVqkj5xOgf/
VAgC1XEMjS4x7EXCt9MYVbxeIqaGsClif+7EmvKL8rMuS+kYjXtgxbXfhBlSP934GZpy5aiTbF5E
tZb3Mq6cexnm6GM6DjigGHrwqSijPRRK9UNsgOQt0mQ9S+B4fa2NqzteOvGkdYT1fS74YlxGT9uC
ARoKlCzCvViipyBbQT54uDnpCvbWAf8MoM2fUDNZHUsI+sNOasBj6MGC5fBc70zLjWtgVAu2SE9z
0N4B3FBPLTn6pzyezv2SCIdaVfed3p+UcMQ9VZQQ9+i78JLn0acJ+UoXmuZZLqb0EoTL+6Qt5rdg
shhj+lHxxLmcvlpGfxBSTM3idnzmhcZ/KDHZIv7A5WQ4WKjZNWKKn8YMfv8rapLmmwyhw8dKCCkF
I6T+T8Sb9AaDF6Lh+37SdL/Jg4Z5f5EctRLd636yJzgP0fQ0SCHkotxd45F5iFx9fatjmy+2LRiB
Y2DNOzXoEUM8T1QHP6FdymQc8S/PEPMjznMucyJ7yH421Q/g+85cm5RxGjRPvTGT/Qq+NTfr5N1r
0392A7R1sk9igrAEV1CV1o4xRQtAy2QkNBPERC3xuQbwaOBg3eQ/RiV3YSzbeFO4pvZ9FFPU0+Fa
dp89UQ6EN7cyRRsyiN2RDNCDg1Z9YJtrw2RvA9Twy4poGiWy+SEefwJ0Rf46ZIq018WzrOh2nX6V
LCdtPDX8bqjvbcxXq4bjfEn03CF+JVz9B1EREjCjPXIeudewRP1RJRKZHgoh+Lov6McG0k9F8XXx
aah7VLaROkBbMMqPSUFoYh7WkR8Owtx5Ag4dQomfPSJypfoOuMVWhMURjNqZgR8JPHNiBRi3LW1d
Fm2RqlwD7wtFJV1/FoQnM6xQ2yn2gcGIfFBJ7XXqN4XgXOqe1J50M2OZPMWoeUb2iheMK+CSBGLc
a9+9hRWRS/2oatjPLcyQqQ0RTBTjs8jv3walKzWh1yNX0/E/B+TuKDUK3YXiG/wfu3zXkftLW3R9
8JPN0ITnTsiz5E5AaqZWZgfdPVvg4RHhX+ohppnkIjr9AbUzW0YWtxrvI8pOA0KjffkxmN9KVSbh
8rPrEO3o+aQTCw/NFyy27JJEQToRItW4gIcoZAgvEXYHSn0WpFP0glMDM+/eYUzA8Q0tmjoWDjlO
1VP7qRanVmA2FPLbjAJ50oeKTmGW+Q1524KRD7oYcQjzvB/6uP6FJydYSEWABFgMuPCK0+voVJWh
U8lviza6BR4C1kMYE8LnKYJkfIFy2esrsoa16sF/dQRC2KH+J1SJ9F3843wrQ8KuNd18vFhW7y61
4kGsdMNAIpEwOKJ1L3Y6Oi33Uhl6ZjV6c5A5Mw+ZZPLe1KLTyy/iGNudkjsV6mKqccrF+7FonRLw
ayyoaO/k/IksN5fdQiy9roG5yz/EgikbfjXnl2D+NoN7EcUvK+IB2zN+PaKlMFrFUe3Ga1XeLCn1
u0zH80aGx0B4OieuCfSj1qjnRUD4oWxUTm2lHl+t8yAi+WMQrciy1L9bixjhRFkBoTVRiFq5eWk4
PC6J9NjLuMdAiSEs1lDYm9F2vODsbN73WksLTwkFYt1bgS29M2mjco9pcP8MY+J43U5G3o+iVN9t
zREjdMNUzRdDLU+19hSOkurPAVJokOHHtxwFXrsbBIvZQKVS+dV+bNsr0FEu0jDVcQmW5BC2gWXH
AQ/DZENgdlSRrLUWtp8Ua8mgBFGGLVz4Na/mL6Zo+TLkbns+YPkR+8DNkfWOpFNatMVjEDwjKdA+
tfkkOEXYGchqJdR7m647SGjIOUVQrTnqJvDTFH9N8r8Apwb+Tgip2/N8j5Qxj08rfVYJvzRCHgmv
UxX+LOb4INTBK2iOQohU2wyLM5DFn/WqWaEkgUIu13ru55dUsmX9gTm3Z1mai1tAUO/U5Am3RuVF
0y5C4jG2exlxU8i00GC2U8uIoqUZ+dZ836rpymhe5bUj4V1J+NbOnFHL5P7Q66b1VbDMAypp0UcD
ZsUlep5BX0U5poPTUz30b2YUph+wrlMH2nYyWcg0wpSQs3UOpx6WoSYHHd6TTHVMmP5F+QH/w46j
cwWCoOfvr77oYmC3ORpZSup0wosealAwL6rSeIVuMQ0qnFKYAJz1x1KIvVqYpl1YZdDun+R0upOE
OOLnnp0ezmIa9Y+joLsWSXUrBg+SUuselfeZFGUYvjWk8SeNUVtcHbx5RxkA4u+z2btkAbIaEb7m
IsQtrFZUsIHQZdXnYjGk1U9CeVFQHiSJQbpTQDezYpALyf2rtjyrJK+Wt9QYflDiqNLLICSI4a0W
HAWlSb9qpsQxRhD7mahaNrqV4bes1A076QPpMIAAcip9ad0IKbHztFg6yTLhHpBduUuiTjtKRZzY
8WhGgKKHo5mZ2ddMEB8MKdAvRAWJGz9oQXSnoK8VTYu07/JPoX3nMYtW/ibD6GMrJuEZI8L8bsmE
l7ak0Go1QfxDVQ+jrEVHWNC+hBYCXiqY5qKsizLBgu/Ags17Bui+cvX0mWyDLJVuihnLlEpeMJGu
qV/VNnK75rs1i7YgvoroWBey6KUFgcYiedTadjl5dH5UELOh+lLNRGCUOeopsMdhlUOiapLByXuU
M+XnGGs2XhBvlCCCh7Qsjb0ql065RIs7L4UvMwVF3nmQPLMtXvuk1G1NG+IDuoNQjyqGmUaRzyX1
vefMMshUZfl5WKW/DR/U5FFO8srRylx6EZnVxp0VA/BoSL5YNbg30nfOjDY5hYwW/fZKeCkZrUcf
9i42bkZyj6A1CpMa/8+Kn0eOC80p0vLRSFNb7Uj5lmHirEMgwqqoBZCGUxIokJV+IHndHoRK8xax
88nVMSqO03d9Qm+sQji9RCcKEVsmIXljz0WOeljZPJZtA+YNUYVGEr/OQQJO43tjVYQy+Kz6RmOd
Ks04Bv10VtZMe64qowtJM7DLmb9BnCKpmgZL42hFIPGRXQcNTUIhBLfdLjunAYnoOaMGFpeOlDEw
oEHlkl/Zj0n4o5WjI0qurTMEw+z3+kNNeXpXENdLgkUiNfjSkJybyPbHWfgD6Rkiq2k6A1MgB5cS
qASyJ0eRn8oByq+21AiUmQ2cFqUWE3TkZDLYV6G2p5D/VRrqb1WgUdnrV0UHBcVs0cw8yJWpr1nU
HvHnXLnIpFRlvK2T59ogW67B65Sj8DXGLJLqTpKvhtJR+mK8Y21+r06+KFWG2yYRr1ZNimxb9B2a
39EYHnVJwKon/s70eY/U08OYWbwI4VSiBMACFlR5biA9O1MJdXHbtp2AJE1DmIFwTsAsYtpnaejH
I7lWwAaIZ6wqlUGcvZWCdmFieYyrlKmqJDNSGvMXOcb/IW15ScdKQL1OAbqcjgDKxq5d0DpGMUIJ
RYBxxZMEJesFgmNCEiGWT32pdGeZWljZmM6cIvvSMaDzl9MPSNSWdp6RzQooeKn+CITQCOevai8e
y/LBNAaUfTsId8U4ArQV/UkMl0NQZm5YMMyIrY71cZPYC4mdHbyB1TLCyp+l6kmkIhwTUyMH52hm
kt5RKKpekuIn2sXWt6xOhLte1TJHseTsMW5xpAdQftca0YuFcyXFLMm6U1AT7mqhfOIT3fj6GI4O
9L0fgDIH7J2Ku1o2q13ZAqQXp4D3MFPqe2HpsVymhAFag9yMNgyBDUWnu58tw7wr1R0RuX7SpYJB
OVCeI8YdPX2dmZ496ll0EOtwPHiamgJUQwbwXYp1G43V8LWTlugQmpYMKD3pH2cFEDq+IL4wKG5N
xa0FpD2WjUvtFFMG1xJ1e4lehuRSWvs8fceCyulC3VangmDsvpOpxDLOpmnpk3qeWgfYmfkVNTBr
jwv9YUHoxMnHNHNnnSCqa5LuUomQK2ucd10lE6ujvGZhtrUxQcW97M0nWV6GvYpkFCCZjy0jtCaZ
i7LtzltyCUssSt/UB0JqsCjxt8DMi1n2KnF+WQylea7EPfav+suUKNO+mIj0JQP/M14eXRqXB3E0
HRVjtH0vdHtBEn+SVBe+CbPKM6n2ioOSsWTjukE5VYS/0hnTp4511xo2MYDBRXskJpMDSM4JWgvy
gGRkA/N1HwVG/aCZ8TEFy+93JXCXMAny421hSHlxbS4D/70Rrq1DBe1OrUFXxIX0k0w63Ocq9vFO
3Tdd0cPVKvhKzxPTuDm1jRgHX5QfKKnjA3n8f1yd127cWraun4gAJzNvSRYrq1TK8g1hWTZznoxP
fz6qcdB7b6Bb8FKyXCI5x/jjIuW3Sc/GaSHqNUw0+DvAkN+Kap/nybyaS9cG7qi9OR1dzrUrcrh0
d/UWejOucRaTndus+cMo5d95/MTYsZBUrKdO/u7gIfQVN+O4R2Nw0tNs8Xq7RVg6gCs2wvHmoT52
CVzoRNWT3zqsL2rJwrC06nBYGlBWV83vtXjLVZ4VSd3N19G2XoXlVniZs/VW0DU+pZ1+lUbzAv+H
0eah0dYP0jRJym0sP6WXrXq0lloeeCnJNc8d35FEexOkLY32ZkGHmTMDP/nThJNIVzvFTeMEunUR
etfvDZOlgAt8C0YZ9X1sE6c4ztnvbHDT20pktBevE0dcbqX4JtCIuHpdPknlEBlyOPbcGe8rHky2
GHnPZitnRxfJYSaIfGdYaIUr2p0IHKouel7wJtNT5q0t1G1N9s0m9uu2N2UG3NXk9W+eo5zdJll4
zKVIwa7myPxZ2oR+1Zk7n/XVDqWaNYSo3uaZKSM3c/NR2jscBl7T6Oi2INgIhOT5z9ZUg93Q7vAo
VeWxX1exHzf3b63Z8/nnT6VT/LMjxyKeSyfl3XU2DJxu1kZPqhAfO31yqkNXsnZ2YUX2gxaJq2v0
9X6QI/BYrH0miXVU4sNUIxd2VPVDW9k4NXvYcR+kYU9Kyg68t/enUSznznjJRwu4N2mLV4pjgrJt
5C4b3fLR1oeGTuaHslyAAXIVpE20Z7NmEifELKU4uku8vMseW8wxxDAO1qtGmVVRK29yTeSNK+CX
PebWoWFt4S8HZHGc1TkWzfeSG7SSYcts2XKe0Ir9M6SWv4/1tM8trFCRI7vHRufLaqd9FJHZqvAS
ZXTG84Y0IUsfllIYJxaAo/aT1lIt8+4nmrmnAJqpIGHzR7R7+3mfPQpCmltYRGqRv2Z7ug8JpaQj
buhAH8vVs+2sPzZG81G5xakxV+R5cw/0oDXDjmGJsSmK3iIaEm4yPtB8rXkJSSoQwyUrKIZ+ask/
koI908eoFDGIGLsEbtQusTDeJ5VI8hrJxBydFLaKqEWlMN0bihqjOD+q9J72ePvsPwMvKVn1yKiQ
wgECoJBo9Oc5qXe5nC+kejyUJBFqmhOWqksPQLNbapoDElLM0yxckz8RqEPu0k9hi72ml/vRTUJX
+bZieYYReYhyeSZ78ta+40q0GWqxV71ghhUvchk+ptZYHkTfnc1JSe5d278amt3cEJ8BInPSnarZ
xY/bDRWPzPxFscfLtMqI5c4+yT69cGzvyy45DQR4uaT0VTlR82m3q9v9qsz7BL2CxMgwV9W4q2p8
ps1czp4bDZwqmShozLEXv02WR3OBWZ9siAJzNveUUMVhkad2gG2quyotSTImXuFUNFWQkYgVrOMn
uwjPxxQn6iT92QDGAGXINicE6pnR6R9yhnkBRljKB9EQD1IP/fnnvxqbibDPCgRmc25wdGJXjCbb
uUqh/SmIioE0aZGX8Z657K5zsuaw7uRwr4p5MVLF4cm07Ey0EeGcafYxQcM73bryC2WRV2uFP5MM
l3IFVH3pa/IlI7O+1jof4oLl4ilOPqW8NVwvjqXvskVlMyi8nr1Sp7eqQuth4AlD2QxUx1qD5V1t
c37dLyyDMtqkOCgXEB9gsybixwloHPKHyfXh8fZjlwRLtJW3h4X7TZ3tjuqbgLqswOmnQ1rbR4Mt
BxWGb3YNscXAU8jaxaD6VOptyMgupcMmA0dyFN1fzfw8TtEpH/mgjBafTgKx46RZr/RHHzqCn98c
frXx/EcVv2sn3kGqBhyEvHrdlOEiq6iaIeWw5xFa2e9FWnVQrLyZuFEhgG51RuniBKHJ2GlMb3al
Bpnd71eh7jtk7Ga2Qo790g614B6ymoDSzJ1I0gv27jASYu8OwznS5QGXOXMDui6URuo4+ZJ/kbPR
2cm56h8iOgXc+HmE6dgISkLsfGKpvDZ6btVfQDz8L+mEp4wAfFm7axpqhTsaCTQZkLd/BNIi04MN
ajdVUJ+rB0zHI2AI+noNFJtbghCeTPNLhVKyTLLtdJx1mY9RdSc6Ykqsat9HJEbpCNAQ5rCe72Y2
KnW7JrQnKi266pVKYS/JkIPsrRrkaY52aRmfE3A0eyWolnVWanXomNlldWbPQIpZ5VowYr2cB3Uv
GWTiLAmyCj8o18imJ6woLRy158RGaDCaBEtXJy2pA41wO8kcpIr4EDmQxUp1RDeyy9p2Z83yVOrr
uXWxsxMRvmGxLq+IyVOOkoYw4zUoDXSYU+EIdoUMlnwo1IMBxh9acbZrVVAPS7QXFdPXgJuSynXS
MUBMXnuTCw1Qh1YOVo72gOKPDJrYszaq3en3Yj05wmsf0/pIfVpOGFI1H6zhkYWIqazt1ANrOPhp
12f3jmg0eN7iXGXk31Gs0WfdARWFJ1B8yHpAu1iFbglANF4t/eh0aNsawoszIqXlboX91oy32tC9
UXmOBOBSzb6ZmoFKo5vjoig0UG+dyUNncvtYbH61PMu317kcol0PAGwqtBMW8ZnU/lAbxDGibSlP
lJa7hBXCQLfvwu6FcuLopydO9TMGrKOjDu4e0Zh9bZEG+uMwPFds4svcL4E2J8ZtGn/kpbp+Qm+f
XqTZGQRjyytkL0Ig7Ytlw3MqxSdgOt5iA/BlYhNw3Ee3mnzVUAljTrcLB/2jtextU063RuuNoFmp
w6XB/VjW7PdN7jKCkWT3Vy1CxUS/gx6kC7rSdfaGNn0briHeVlUnbCBH4dFxn61Zf5d0nK9RhdOK
inpbggQM5X5ewQ2sDqlnbBEMwW4r4ukaJZb9EZvSH/QGac9iLqFmrRkHzxBOxoGgAbmJvNiPyedV
SSJMDPdmabPHsmsA0ZhP0iLB5BQbCBLpwCZIw2/1wC3Y6F5Nn6A75ImSrgTLm3jt3+sFkOho5zue
/dEQiskrzd+L/c8aPsruRpKf3sYkt3yvqAAybSbo7stWNX8VDKVj4dU9k+LCo9Zn3V26XWOEyF5S
9zVOgs55Jm9GRLtMOxnDPuoONY+3zFyCen0c3femepipJeDvVmTIr8um/pk+AYNApX23eBsG74i/
hngedJdH1HOEfqREoPTY9ifNvabIbdJwGP9aEA85M1mVnc3xmC2nkYMSeRoJ+EtouKcJcY2hvc+F
o9+cRLyIpNH+2d2f3o6s78VlhKeup3ud7aQBCmyQP9rOKbIUX7VX9GxaHiTW6DVa7CuPTZH6Ka92
6hQSLUkS2GLWzy37K9p/wQ+NCg49tRYI7YSwbtVRVXO+wE0sgSmpgO1KO1yoBeOajouFXpReOcfr
euDKzwjk5PG4SG040IF17uuO6I+eFNyCK1YoL4q6kF/cR59w3ZzC+Tmm5TDtHnNZae/uytNQdebh
qGbiusgkP6l53LH004CWjUBiunguY3V+6JJybxvJdXTS8X2ZdXlKndr0daG8kto6PJr5nO6yEi9P
Wn6MGsXWb2b1UjmvfTJ58zIipLoL9bid9AlovsP9tEkx9I6jEPwxRZ7ZPxiMZcJuUYp7Th3nvmCI
8HS4Xkev+73d5V/TPH/XukrvUDK+VHrf+0Y1OWFuQ0Gss9FQVaKEaYeZUovzOcgQRQKEv4vqQWVl
6azGa7NB2cNVMY5ASGmenYh71iuciz3iThWgCNlBNjJ0IMAY1SsCMsaDdsjmUENEX6PD0xXjt5Eb
vY9bYpds5FkJTdV5I+GBiG2M7G3Jh50Tddk5lVbl5c5Q7zq7bsOyhUgz0WGMdMOdUXR5IBDh9mPZ
Q0kfXnaKBNPV4k1wJqXy1ZRvauIg8+j85xVuuruqrKg56J0B9yJN4a08ZBH8+XX6lawjv8v7AGv5
Z1DTd515rlZJwaIIwRAstZYpQ1UqdUC5HfGcVfS9diRu5o46vznMIAv6mbGNLh1+ozvWAT+q+HHn
gm3Q7CcXzeCq/9reT75MfjZTVfiJMvaHzgRK6Sn0Rfxc3O04fk2p/m2NnljbB25djBty8OWKPKY0
V1SdenxrTQZ6Nx7DuKyyA4JK9OjJCrzaJa2PhAzCJ2uoF4Si1SMyfuEc+v6UZa7vNAuMm+JvjGNG
3kHTSRZcPZCU1K8jBkSoU5oKuW7AtrUwxXc28NyqXphSgR+QmBj6xTYd9FaNGkjrPASLUOKzvTSX
ZvuXxx0ptPPsitAcs6/Vye8V6rmb4nJ1tmsLXDpNqIsg5dy+EV4xCMubdcMm7T8ZjjyPfVPLba9x
n00o7Xl8dSNph+UI0Nir5fzaLMtBqWR3n1fOApNAWIjCajdyvp/sKONWaQb3aOREMylXR/tHt6UV
pN2zcBi6qHNh30PzF3FarpHiIhfVXxC+WTLbLU78dx3NZd+xdbpd053kDByCPs5LWQHwoDL3+nkl
UtqsfpPKzubVUXTZSvU15ZbX4tigs15J97BwoTvlv1Mcjgis+B2XCwCL8a0weUcy2UXJJc05+eZy
LJ6k9tLH+S/T/ui7F6l1IQXw6MdGxGQIe9fYU/AHOO6ftm3ppnQ8w/rXIWNu4zwkOeIQwQ+AOJkt
oDWPED+3OJNW/ZZl2TdtjQjpNyxptN9sTo0yLstTImqwtna+k92qjzmTO6pjFaCfr7VO1ooON9pg
HQXi7ygW99hkRbV3Wwf6xmxYEgjMHXM1mNRYHq1GlC+dA8KQlJcqG25Vn2Qhsf3uLlWnnl3irZm2
UZgEFOlHyPkAZcNkDJDGBjxqdhVX4DrkENMwsqgPlNcS4l+VrWdn1mY39sdqPVcNM+Kw1dVWu8g2
3lg0JVWBzVNuaHdX6YZwEFN36luLnkJ7vpQdXJdZ9LSpZ4bNI5kWHYXxAoaqeVmrXD6SZAOUX6kP
UY8eTi2N8dMQhvAHWn7OZmFNr/U4h+ZGhMbTh+TFK+Dvy1jZkZcaoN7awQUxs6u+hgBhbbrA6BDB
PnTRRXnRRp4JTF5jg1+h+DYhWHwxj+dZ8CLOdferUN2ZKCqmncI2dmlrvUcRcpLRrq9uvfpRndhH
DeXtMJY85hxm16k3PnPSPZcG+AHn15OS8GhZVcYMHEskezbNGfQYxQ6MKDR4rV/ww6zLfTEy6JVv
MlwPukVFtayBbxn0Xe1aSAVieo4+F9vFP66f7OprRcgaw+lat76+5arO6qbDCaIUWdN1V8Xxe2wn
070DnrwnVdKz+wBAtQt5uXZUKggTJ+tOziZS3MSSCCXMj1ije1XbVWvl9cV8QNtan3NpqddolMde
BYTO9Rdd1do3o1O5w4cnRR8R2k5fmmZ9KSvCaiRmwu+q77nSVigQFy0OeXEI+gcV6csGJMw3tFmk
IqCo9dB5WjOdLAPCNbfgXIGBl/m8K2UfcA7dEI3fmqkJXdM56/PvZjLvzTq86M2/cXXOY1qhwKgO
c5s8FmaIrr04uKhizZ4QgXaInVOKfCJIc6X2U25h+q/y6p14pFc9dl5obX6uIASsiGkZSaRl04Y7
4P9DVas7QZaouMHWtLzJ7ZEEsllS9u6uL/ZS8gpNlxUJtJ0VD5qdtCe904gEmcbQMtx/dTl9o5Ac
w2UcKZodGQbM+U4/+mPV86pIc3ltte6uZd22RBBFAUsuln+z2hytzf66GP/Sdb66FpWdIlt3OlBg
XNmhWQ/Sd7vOV1RWd0kiqomvDh7kNo4S0ZxxLrjtwmguGwIZR5zDwlzhbNv5wK9D2eN68zOTehzu
1yQeMLCLNzHkrzM/1VssjWkflTOjcz5BJRBQPRPBTo/nfkkAmLZXKGFfjOMLaaFvZPZ4xgozEpnQ
wtqetAl938h1fk9g5ZtEPsbdsN4cEWRmLzEeEJU9VUPtS7CAK3pNsipmx0LVPe+rDmbbSuiLNRb6
b6fkwzWtIayWsjmONTOg+aBuoulOOS3EPe2G3lH8etIJski15qh05N5ySWd7ZRqmXYoYhi12eUyd
ycGhNNK5Ue4A7wVrbExBTjJa+kPbspZkCvPLelCb+bdjx59rGf2eXRcZy3addLF6SRunRgPc1kHV
muZL7iDGSTjXddX9k8kE62H2K60njmZE71yxlXqVA0+xEel/RuCNxOLwYd0M5y+mTu7WhHLoBzLQ
AocD3wmqZb+m+/gLqMMeX1CZ8cJ9x5agDI5L3yA0GFhxpQYuep7jq275yPepavZLi1w4hne8B4R5
O/hjE+Sp9GGGLtiZtjB6xmkNNwDy6LiuJxdwmQq+r8vX+jQzsaT1ctE0RABdyjpki4bhyYVmUxyT
18Nm1+niSj91rd7vpoGUPLmaH7h8JWICeu+klDZnnGZcI4Wn9rQsmlfO7bJXtQmzxjpM70XWITn/
+c+YKMnzLDN0dujK0YbQZogLBsGNOa8lv1jqcf/zobU01dPPm7iNnkCI2pNCGsh97OP1UMz4U4xR
ye/a9gZN5nySq/gajWiJgZVM/VIbQCrbF/x8mq5ySmrtsPx1rUWe6xbpOt0ugIfxbUrL5DZsb37+
tOjNlzSj6PDzQbFl1/78yUp7NShG8gP/+4GfL9CLpT3Sd/7xf77Rz6e18rEgZv/hv9/nP18DFOYN
vUlH5/YX/3zqz5+UHqUdPICBr////0Q/H1Wk0Z8o+vgfn/vfn8OirkCMpXP577t+/pQMs+qRzoQd
b/uX/vwQP9+XB1QWanIq/Wy1wc1/3jl2w3R25xQm5n+9InRP12cXi/dBh5uzbkTLCY6eWXfOvRlr
p642C93/ee9//lg6nPhJNSKK6ccHt7Zhv815xrXVT5hNZ6p09Nh+KVsFlEYunznSdrQlo7b/+TSN
yPxqLOy3uE5/p5H9J0MEfFYKYYX9PPxKScnsPHSD0bmYbDxzqH+j87K9+Xnnf95sX2KZVX6Ytej6
866fz/j53P/xtT/fullmEkSU5GrVK2aPTq+e8Xd/mErU/V7KAX0dfXEPtuMI+HwrAZ3hA7rlvAt0
Ec+TWZsntwYthX4Rt6hXxmtVaLZXLHr8ma6oPekkqc+S1+rddF5+3o2qYz72Zu4GP//ZDxA5BLAv
tyrNq6fITp5/3o/4vwvlqqNezLNno0RFOLsFwlhLGmeZ18h2dBH9ruWuiVvxFWkcXJJqVYapNL+p
s1v5Px9I3T40OmP8GAsG3YyCTWQc4FmpWftqnKdfDq12QWvU40WMffE46DonMI0/T4M1fY1l3XwW
mCvMJP+lF/yeSNSyQzjjJ8Nq5h20rHLPwA49bZoxMLRqHw6c7GRXyRsBlCR7kTXkW/xlU5u8agpM
4UJZiWBrYhBxNzdOYZGzPWLq9pCGgL1kYGxACvpjhSd7h4r5AzMi7RUImGhc2pp6kKsk1VGh88XX
qIkBxwDicKZu9Mr83toZZVCdnPxWbf8aCW0H9fqWLdADPWCmLzTdt5T0MFLuwXADHZEre5GZEVK2
Iiyb7rUV5qGgKzyLGedr4y8OesSf34ZCu1/33KAMglX1R0sLJsW40LEXNhMFWRp9DRYkK9pOvbeu
XVI8cZibQxpkI3gg0juaC6sQV0DryV1LU2cwyymkwaDbq/ncB9PYBjMt2k6XrMgiuq8qaR6HqsKb
dDNy9zKqUkfxMP9husSTCbvOlvWWDGV2Kh0ULhWYtx/ntRdPBg3tJaRVyfjJfFW3yi3FscpCB2s2
tOFg8ygtkkezcwJTmIlvlBjtI1Bo1ijMKDF37PKQpS0c7JSw2NhqqFiiD8Y++rAHZqFcoq3DQ9Nh
Ec8mv67Wu7sA0zdr55EdP/hIIH279nN1YAvBfUHC5mVAYhFKGbY/GgJ5UqgnWfMk9gA8aMFqp73t
PqSYaNpyrVHNOk8dZpdI7XZw2GFsuS+pApc1sz7lzhyoYr31buG5LcPJ1kUo7XEK4eMPMcsrkhLp
URd6WFgAdHIWNpP06IxgzSBNatf6vTP9/L+u5r+uoLRJR/YNi7wt4O6/LGKra6qQYO+WS6d4rhZx
qt0/Sha/Vxx5XlzrH4Wlp57PtIQKcdSfSwd9opC4xPTTCPtvtUnh00m2OYB6n13ujtbDTjH2E1ek
t/64qY7d1h/G+WC3lDybglk1XTW2u/JJ65/plz7q5fJWL2h+Sbhf2umrs+zPcfHn6TD5CVLlKcmw
4Nql8BpIUb113gctC5VqZ1UIZBkV6YPaEsR7saG6iHE5cN9QYYmT7jB0/Xy0THr7INK5goHio0XH
EjniHNplk1m8Ee1E2KdKTzZteApM+9ZRnIA68VPKw8+nDOhS/Ra7LvDi9u2nsyoYMxskRJd4GfWd
08aavzhzwQuQW/yoa/4yFLqEC68pu1z+oqXEbVDr2w1NpSFSRuoLl2pemfxdJrftP1tZVA+4q+//
+WSOkJNZsKj/fFArnCYwrXLY120Xv9Blw4XksPf9fJSOpPaQ20OKM551zm1EcnJM7i6DwLND57jt
JV1GGyPmEFGGUkQnd/uT0tPR3mH/JiHXTRP9ITUqdDLAC0j7ESKKL+pCC1bylE5tN6cmSRVViF8G
P/dwt/SIDTMzEQm6+vqZxNJvR1V92vIoMlVZiUyTPMETh1TGZQV74vJY6/TcIO9spPM1TOZXvGmJ
C2px2q4kliTaJ2qGh6Z/XEg3wIW3r5XhKi7JAJxioqaLrJ2C60HQjOU+Nj1pFFkVco490i3zKMr8
YJNuhxvjrAw3ked31+EwLnHot461pVl8akzLtKf+7sTIGcI4SeIB5X2D/i+33tDqkE8CuJ37Nt5B
YedIqgUzQOsjxTxn3Xesv6Kx8uV0XcvkaVDtw9Lnl67h3nLxB0/4mT004t/6uiGWIn6kPO6ZVnbw
g0x7WOQcmMqTVlIZ9DLryWO9YXVq2h3tJX02NYBYSnsmovNp33vXcaQrZRXoasJml5bfwndmwdCN
Zhks1n0rCH/0ZY9pvE4oaDceS93OOLOnYDbO5sAczZOB2u6gRXrLaXswc+uy6tofVy1u5LudAWkL
ZOmRhiZw+SyUgw6jRAUXaBa5xk69j5WeuImbrfNvi9osQfkoGZeQPXaCwfzDSGjXHddTZ2La4qnR
qlBTyro8z6TMDBGxqZxnUbOGRjYFU/ykCRl5c4/dd0sJI/SSLIz2xTCjndU23tBY767V+7HGd20J
8p//JaRQZBnUjZLvILBF/p7Nyz5Ofquk0+X5TS+pdehYSKLXJMPc0FRn0M4jjpU/c8qyXALqLmgt
SxJ2NlEvQm20jvJbhxpx0YXjWN3VydmN/q1pHIzjMeK0TckBEea7ni9PlnJMx8pAVlnb3tBtEbQ9
WtklSEuVuIMC5sc55sR+ho5AsNZwHpn5c93EBKQkFNN3pr5b5r3b5ac+zT2eJp6hwJaA106NdulW
hnKeYQLsgFIQxWkehVj9HH3AcLEE11DZ6wd3vfYrzAd5SFDNeWXtOIP3sxj8lX++RJQTzZtpfTdL
cUgFK0yM8KeqQ9f+jNKOiRjFMdOq0jpBYZ5Tklrr+J+r8PvVkCZwcsR4gGKzOG3Qu9UQ1wp5ZxFM
ADL6tCjDYaw5l+9F3uCrtA8uoRjuNtdEZ9dyPJRKMbUhPbe5+dTHX+w85G91AC7wMkwHbnbSZHNT
MSCUMbydTILN/T4IxNwZvWbTSXHPjQV8NHH7u/6C4CJbUiytJBk2zTMi/iCS1W5wge744WgsSOGH
GBMvTpb5ylLcOwDklm1Vb6awkqj35XyK9QfRzTs1umnOl7I8VetD7/iR9mziIckvakHIQTkHAhG9
ttti6ugRClR8OGWMGEsLCeoKmg5z7YzP7jV9bXHLFqqCtulQJr9PZRyQg3p3XpvCCEoO22RATU67
O6E8L0byt0nfTS3dVchQnKceACxO6UdwL3PjnuOle3KIwiMrjoz5Lv0V5fdVO4ApEJIPgzZu2Qvx
sQCpXgw3NJFZx1EUTCsRnOgW0aEtBKZHFWF4lvO41Mk7AYt3EYmb0eHcbsPaEXtiQhDIuA+G+ojp
e+eM+PisGsi6uomUhhxkeugXMeyu6PnRTpZz8dmuzS2KOwZl5Wri89kUO/BfaROf8ym5Tlr+qSKP
1M36qUxYIKJ3hA5+hMmqcEBwVvgn+24UM5ER8WW7KbT2iXbbAGUygQPJwchxBAga0LwGLUgZTaek
qEyvN+yPaSgPa70EvaGjbccfxC+P+gfqYft0z17+QPKwpyoaFziMOjKQom+A2GNaiWZEJrUqz5UU
e5Bi5JyadQDugS9T3ldFe8uzBQH3Y47VRkrY6aR/suLic02Lc9Qi9HDNN1uT1BrNN/AqnEvRVVr8
fsVICIzuu6zByMGn5yXWiExRua1zBfRl9OY249E9+5r5J+FJkjnGb6tFcauJrx52q0Op7TbmuZsj
Pxn7MyY2sCXnGs1kAWpFuVOl2mDpWB5sNT6W2F0oUQ3Wwkp2JvJSVwW1rIdwsUiX08VD79oXIpOJ
jnL45jFNSbCm3b4cq1eSV55QY2vj+NXgmB15ugq+Zb1ZZMQkAOVLyHvLrxLSqbuLMzUHw+7/LWRW
lJszy6qPA7VjzQoNiISgCzPa8RSFLKdFPNRdlcHXfIjogrkEWx/RRn4qFp+/scnGq91+tyIB8QjU
7gpW5bWHxgHJB7/Y9dHNWTXQokg8RH/aM+V6V3bqPWk1u4R+z0lKeJ7yPUd01JWQy2n5bKpENyLa
8uZX4NTAPoqxeO8LpP2D/iGxLaoEFkOHFL8stSODhDYl5Q9ZTqclYzoeNuMf9FyQxs5e1bODrYqb
KOHDFkTxM8cOSB2VL3C8eXefFdRCXES5VHnVkqNBOHSSGUpQ9RzrOpDuoO2Lmg0NGNpwX6r838Aw
6M4wrho+DF+fIZ6Yc2xj+Kdh6U/i6jsjwHB7HU2QWowBfX6d0+VGXXCYZAVxBB1pVk89ThzUpPth
emtZq1ulOKgJgxn2YMbcU0R+mU7RdATh7I77zVjVUEWeIvPWEm0X1/Br4CmlwuCpvs85hlZiCHJW
Xb2ZfdeM7xPEpaKUFPidZjtGVQm/3qIkqI45ORQq3kV4dwknpAyBQmMtmKCntcjqcqoD/CKK3jH5
vEZV04AJYnMX9hxmKIbquLyTkrPDeveHrJgPNz8D4GKOif/VGtCLCmaLBGOzmHy5BQItHC8n1PlJ
/6Kp2g0YyAxb1OAuu9GoxQjdy2/qfkMRDQc1wvYMAxiTqx1Z6T7Rx0C4Sw5Uf20F6wgI9d00xUVt
V2wliZKcf97UOPssZdrUrGswlSvXDpETeU3+RfI4IfbbnGVdxxym189jbr93tn6gQCSICh74ubKl
PHpTO5/clTBbXe5XiibxCNW7FrlkNko4ICSvJkth0p+S5Wi3cRihfykbWjsUJLZR4ztpiX7Rct81
l13F0DLUZs2016Sue3ODFliZUmxRo7HLx/y9m136TnMDXoRwyzFJqYFbfvNoJlSrC5HAPDYG7Ehh
p29TWn0keMbUTNYPKX+BVOLmqPWOfanGHlOCUl3bghWJCMtYMEnFaw8jAKCbEjw0CB2TOErJ3NmE
CajhXT2z8EspcN3aqoRdZUhPa8ASowkfVWwTfaCxtCJ4vs2NdhWkafVF+qbSHtD22N5KJhnL8UuB
KHyIuMuXVesIP0mPTqN+0276LOPhmJvsCsUaZjBWXfZXK0d/cMS9aTZa55fC45NgD2v+NadkA9gK
15W1G/BqEWeKkjHA5BGs9T5Rpteu46Rzn9SEbV2kDMzRxVqjcNRMb45mTuujUQoe1+1fgsxTGrb9
fDX3jvNVrKqXWnfD/WVHdjDq9kMzOmHS0nZr6P68wc9jHgeo0p7VGcXndKwrcpmSEaO1uhtGPLfc
xq0a45lrd7n9u8oMSGxQWuN1sV6ZwopRIS7lM3fKh8r8JeY/Sz1xg9Yvk2oeNPe1WeOgA9zX87c0
u0dJ41NAHtJZ6+eoecql9RBm+gOo/YquGx6XddkmywJShBYrplaS3hsSz9QBMmmK9032p7vqKWcN
rZeRVj+jIGIjSImMrl+igoCexT137ReR+inomubHXXmeSv0Rv5yXD+mriDmHyfjdtyvCXlMb/axq
QTFU6CO7d0hGhVGZrsjpn3ubckdeJ8nJW/AcypRna2ofJvf/kXRey40r2RL9oooAULCvJOhJedd6
QailFrwtoGC+fhbOvEzcuWeij5oiULtyZ678lghQ41upsxs/28ajkrbZUHzTv9v8iqBfXsb5uQcA
3ULVm5hPZ9+4BT5v/f5WOdMWaMPVCa5W7h9N6zjBNqCs9+0/N8LcXOomuJl9895TricjO6xRz8Zi
uhhpQXyt3AlFnREbSSc9qpjXjN3sIyo/5qwIteBp25n2n0VxDYwv5lJsLaaD1lbkMcZ/y9R8cda9
BcJ7tVZ8zDjgqvBzkATL8qUazhzmnQcky+3aXz0gIcdPIhrxOtUYVotwZBKg+HPrLxjc3Cs2Bxgf
prrLpHlIZgOt0eb40QR5CLkobvf8STi5iY7zL3PHf1O3N1MC7m39zSEDhNHejUZxTOx1gZofljZ7
r6ppy2pmZ5LUG8YPh4MoEL8mUlDUvrfFVU8hCddtyzfIFi/9WIe0VGDYNX+kV58VpYMAKqc2Dp3O
/XTSmHiwxYIRotTMeypKy31LvhRFc1WAJu79ROvWx16lT36wtuKAfmHl/d8Sehf5K5PLPbTOkaXS
oel+5opMrP3sWhnEI+tZlw+L1ptkTW11Rmj1Z7OzTwFrdKoPfuWa5Q/QMUo2JwalKw0dG/rOGU+q
4HqCYIdx99yPp3k4aNTBcSZfxuxXsWYOem+TYJAf5v6zQa3En74lC/owixmjAKuchGO7kjMoo3Hv
Msh0GSgr8vlZ8y/2UUdVeXVi/sdQlo69g30MaV8cIjfa6T6gfaxS7rOamp3sfpz29ZmkDRDIXZH9
JhuiZgqRJu/PXcET0vi5GyJhxYxE42+d7AqrXbZ2SyhqMCDRt9z6u8Q+Blyoz635FFcg5JKvihe8
Oe7IxU+Wc68f+ZvsBhezHro7ZEP11Wj3ZrcZRzOGzhETJxHIIeaaam1ZJ4T9SAaBS48vJfpjfkz7
9DAVP03zT49/BKihiS5d1b/UaRGaJmBcyz3V4/gS26i1BgeqzSvWhbLFw8I53cHTc+hUxSD3MRXJ
HdZRZWXDZmmLHctcGkQZo1UJ9IycelOGbo3eSABF221oQ4Ky3OifJC/BdzXvmnc5OwQwp03tM7Tj
kC2DGu+8G86EwOSXQ3KkoncK3YrT4ZveQkbFa8wPbXI3Hju5iaY/Aoo9BI+Wzh5/wxvoHDjDtowA
C/OIlRATnIYIvYSs62zhFre/XY/feKoeOTZp/LEP68IsroPHjn34PMYnewwOIuk3q45BVBTDCnny
wN3M7jVf7seM31pmL8c5yw8OkCUNJCIN+ge00kdzWTA/1Si1vOxFdTYE7gR8pQGMUGW85tHsH3NT
oKjVjwneC1DVjOz1m9/03/hL9mOXPADYssLWA/PEuf9YOKTcIQBumlmxJXB5mbT63UzEYbKyMCn9
516IaBc4nL5aOOEY9YQWZc3aNl03gH8r7ibCqpDV3f4+sag2UgOBk3aFIalrW1HYWicyzHp1cD1e
hBGxe947dvE2D2s4azj5DHq4ZPbOZN2tQWbcffiDvU3vps+8CTZ+EvyxRXFncBdNPfNOdC7P4IPr
/KqCc9AMjl715HvL1QudgM9Fqavq7RcXTdasx63w86MDxq3HtUmWCMup2LbFl4cAAFPpEOAEN5yA
qiZGJoM0/HDJ6ief55vDf+tSq2HAR0zZMcAiOWXUOWQFQxnevcXZV+VPy+nYV38deXP5BNvmpc7j
rVXfcsiHRXVsi3mXEmylXXRjCfdv6wO04QexewQisePj2SkMATIK9hLvawpKsC0W9jL3uK/xFAHs
YQBN2VJji1X2W2JBjcER2njZNsnMvR5ZEMxEN5dn4Ujynezk2D4XyYuHoxoOeQI/YEixaZd4HPro
tc/Q/GDDDXGyK9VH1kF3ZHsUGVfqsjdav3XWg5nmh8FDkzQJjzkPRvsCxyjaJ0X4PhveoTYvg/qr
KtZs9bc/U3TpYXAfvvzqKa0w1w7ZXV7k+8j+Z4xLqPL07Ajrdcj10UJJbLj9cTPMvPdsLVZt3jTw
r2I5L0GAxY/MdMy5NsiLg4iVY1sacOKotApHGfrav7WVz/q4DE2Ag2TF6V8Qhxn7MbrkDD7O+e7k
rxpyDsFgO7T+jpwC6vzGdH5tLa/JPD352Gh81mB66b9KboEOT0H1rvr0Qgz5CJ8f5Gew8eB83ea0
X/kBdJ7obbygSZjx1uDXkzE1S48zbtIQT6NX22Gecgjd2Ref06HKMGsRGIliMtmclAlhzswYuK+j
YE35Kev/4JPexmO5oW77iSU2Vq8ZSa88uYKaWZo8o7Mm2l3oa2bPkKuA4lB/3Mz2LptYRT/54I5L
awMwLmyQxXL9BYKZ9JbFJ9C627zAo5Gc5jbbG4Q+lIdpTLK6+bE5eW2bsVs9mnbJeghUGXmKCaOa
mX/boMdnzEIV/gdIAl0RE+R9M2GBrLFC20rWndvexEws4LYONZdNvqOflpfjOyWVTuRsYS8SRA6R
byIdDa0ahSkePC8pIZLYf7D0fICes8/gOQldubz9ejT/PR7M/JG6QHeN4MVbKG6AXcBglnwHhMa0
USASV2LBjGCHqZX/K/GocNVs7kuzcU5W754o+TzEsn9c7O69Hw1ir6unVGxL9PIg/tZkZdZEGBIM
s5q91aSTooWXjlnww9fuY2I7e7dKz5VfvAyj4AmUu1hTGykwHvqs1NiKuP5LXh8L7zlbpsv62eVY
TMBTkRRZL+iwnlPrOXO+Ft6RLnqIn2cvDB6ngXBkQjK6TqZjOU77uS1O0ZQdXfEycrXrSIbZxaew
53NP9oYN2SYp6sMY/DC5bcuXAj57gB/arc3tZGDbR0vlmk5u+Rib+q2cqBz3n/gehP3AostHKst/
0DWwD8lbxOlDkelGcJEaWbs1UXU0XO4VDMEu80O0vImyA2tmstNNWImzxS7VKWnvdJ7u6qI7VgGl
UMGvYXl/utQ1sHNuAsrSyU2A4vMSLnbNvYmm2dvFFQWAYEt9aK0HIv3YA/7Gq3WLwAjP5kI5Q51w
5BbrQn47D3CPNYsZn+2uYp8ToVHx5e21ZAnwQyry3eVb4lcFyrwMu+ybyqODk9RAMFcCdXM34xiw
NxKASTt8VA2mZfrYsKXj7J46gDVwlmNc2KP46bsZjY5lI5EmYfk/dPT+NsalWSjKwAKpaXgKxj0l
YNt+hezACZcC33s+Pg11cyyr+j6ZXqXvbPyBhXWOE2Yr4vmn9ytqY6f4ecbyWpuCqC7YnRGUgGKk
TbAdkYtNwVYiQntrvp2DfyGb3T9RLI77Tk902TrnAqWHxagxH0fSTEEbNrHNUka+5gGqtVTDz4Jk
h/cUP+HZFdSTZASkWTeTI0tSvbP08DDyAkPFRr9WPtigY1EaYEYIdxV1TKHnAhLU9p5IvgFAcbm8
EYi8VfYEo7bZ2wuj7GzEf/tueFGd9xXM9jOLunS7mzM8zCvUp0pCa36GoH1UZfCb0oDZmPoqcNvH
PLGNm4VsY69iCJ6qSR29mt0q3NKw89QflDQTP32T8JlYQX9jfXXyCCvXXnFZncfT1Bz7jFu0X0FS
aY4y7kI+es4lhiNz3E/tnQ3IQiLX05dH9Ex/jF2/NUifVamz93AKOIzTbb9NVnaQ+OGajEdmZ1Bw
N4D8tOp6j73vQEJHiN8CxJYWRJy6gsGPZdxiLcxrzBykctuJzoeuuh8GxNsqqW+Z8EkS6IYePcbm
0qOhLPde3MK4tW5R3BFRJzJqxSO2idx7lO0X1g5eVcpmDWWBMK1wLuXVPJOcCg4YrtsL/wrn2YKw
FSFIXUwEiW05o2pNmTgWIwv30pUv8VKXLwawJSOfUR61dZ5TTmD8hxgCW83Rbzx1hUhDB49VKMx5
vqRLPp4z5+9iLOWlKgt0ipQ9UWnU3c10+mqL6FztFI2Rt94YaWETz5hKFG8UTiLdZ+FiNUcoG4A6
cnfXBQbrcgDuqfR5F6I7wRc4U8F6FaBTRWZX3xFUbeX2Ryz83cU0RL5n9MH3y1xQjtZ+sZFFnS55
JCh06wZf0nSqmdXsZAclIL50OpH72pMvLKJ+86odePjLp0KalDQQfcvV3Oy5+7lcWrrXLHbv4mF4
8tv+X4+p6WAFhhmODq7OgLN5BmGJqp7/zl5iXCy7uLDDfXUnMR4cCpZK9oAgQeb4XFplRoCteh5Y
Q+PpCRCBjO1oTcVVRHmYJo13og/qrKsM2mmZnPxsmgCfoaIP3HoD+5M62FfsPN+i9x6DaN7I78kt
/lgdRyweabZSs/XO5mgHe7i81RkBYYx7+FtNzDF5FuF2ceV49Xou/dKffpLROxuT0QENyD9Z+gPN
r+WBJgybS771V85etKuajH0LLFw6cg9Zgyc4MmN8vVXGvT3/MFLix23X/KlS3RxHqravskJrSMnR
7/p57m5qtO5xVZNacwfrQ0UQV2XTfrpKfxuV+yVYopmaVLHHhMUFX2rjmk8sl2SQsV0KUpRS8hQt
hrFtMwhnhx3oAczQawwTHgOpFKE/EfCTafPjtWSaPYyBRj29ByCBrwWlQ5vMHjLUas8Lq0V8+vIt
ptP30NUwwUrF7RbCEC+g1Ns68XtWku/ddPMf1//s6r+p+T0uP0n6ayOLY98lrEGtOYZ7l+EDei2Y
QAgOvIcTTrhUx1+eU0S7iATGlhXOQp4i7I2SLAcLVTM335yeeU5j+aBKojmVCSuZYZS3GsmgbvME
2Aeb48jIABLGMaleDFb73ioJWQXTXeBPznbMuTNFkp99aYzmwLvvJrmoHJc5/nFNuNed6s4xfqoL
xZSfsFC7Y5sW/PELH2W1oGFBPqrraE2l7FRH46FV/vQu3RmtATgGnEyDjd30a/OAKJuMBmVIre8B
7MerNU4eDTP+h84p7oziSId8DXDgGHm+y1wQgl1yIW94cfPmH/iFI1FntQvgnOy04iIpmqdeccTb
JEqtwrRpzWi4gGtuZ6bst3ErW8YT9yBcS1wtRMS6YCgWrXcWRr3sRcutBK8NuV+r/bSW2YVJoTdy
Kh9N6x2Il7lGaIw94XMOZm/ELNtmWVjG3h0mYYs7nn5yu1LeqAMeiaZtkVZevYy/rsEpEtMbu9Ml
r7UgC5KzzMk9TSVLzGCu06NPBemuWOos9JbW4peLY0LOqTqRB9tGfjyHIPrasKuhhhSN/q0b7yOJ
nXlbSE1JZz/hk4gvcZc+qS66t+dIH9+w4NMgkb0UuvJ3OPYZ6fhM8rQH8z0H23hKOrqdYepV0joJ
c/LOi3woLT84lcbL0LSKBcPKE5Y8j7w3kt00wR8gZkRzqPXhJMCsVYcaPPUcwq0tntK28A6257Rh
arsww6b2aergmqwMmqZ2bkObqWObA9JwIWVfSCGbHvxL27Y+i2ghfon2zOf/yy7u0JTDC1u/nwHC
/3keUS3WCHRaTdw8SMPpWCJhwZ2D4uNEjx27wC3JVVz0OU9QtArTw9AMh7GMuO1QBmL7rAdKAl4d
XPWpZ+isOcZ0oYYHUU0nQ1b9rncI24mEvCMh/ThmijZJXm7xV+DNjLD7aGc6W6MVUuBAiJI6IbHg
tDGr9lawOqQrYAydqVtYChvpYTGwH1Ya6Mhsxntv8ZdL7DR7dEQU9nbmkp02iBVxO4Jb+mSng6Tc
1DYzEnN36nasz7Iq7Cb/snS4CkreV3Uk06MBWmIxPEiX/attly+u16i70eGp4za540LvbrHIBftW
7KdUQT6za16zsfUUlLUBp7+kxYlxq3Fz6O5d+RypkmqEfvlM8NdPAlS6k1gWK1wY1BNz+zFRtJEw
uzzHGk3MdvLr6JuMUdI+BAsBLeZbPhrd3qUM2+G8iIGOlnW3NkEbyWOXyHGEJGQV/PbLlq9KBiwk
jaH05y1+QpXY48Vil7LPbbwHfSaYmAvYfRpVm+fimKBHn4knAtdPh9DtYp7iAb6lQQ5d5dK9T+gi
LmxvLdZQd4XJBNml6dFuSEwyV4WNi29UmJSpZkNyggOxVVpAwIAliP4fvBGfqC9+e8v6CANxhwBq
wLuYFvcIaBn/vsR7yjuFuxkJLHt2nT0+RR+S5LIx7PJBGhHsDCN4LCfseNh03/vGH26l96ZmHwiB
y4/JPZCZyJElVBdkGoUEQpkItSkv9AL0IbALyg701QWoTZETG8s6ObQJmXydTPBOqkxg9oseRmP8
8qmBWmUjY8uFnWmvNupbRNc1+3W++Uxj97qR+jxkRKzrzp52xbpAY44E/O/ad8nY2lw3Fp69OuUS
VU7PU218mXAgIXmwLIJH9zcwef/DMmLo9EC3I3MPB0t7jyUhi0ubmSwfwBBtnQYVd27SczPkRyst
/S0WZRqGmEjh0FjNcnEo2zFNtvxANtUqkbu3nCS7Ft1jPpTF/WJ5Fw+3z50DNVaOfbcniqs2tkPJ
cVf7jzxbBJRd+r7Ljg8fAyDrjDjLDuDm2O1m5BwKQoZFPNAIXjaEeL25JW2xBpKd5t2PjBwLUsOA
ab9Vsj7jAj16k6sgLRfddux0KAEBzeUcnSZxGpLqSsKsC5XsjymKZocBDCqDbRdhJfWuL9mcrckn
AxNIXZ0GH6Wk4P7MwVJtxgwLt5GfR4U4Z0WRva8cTeQRvgr8soUv1bbmw/TZ78bzfxhMc6c8cg/B
Paxmzqmk3Coo0tUQvGWa/poaYAE5Y2EAclV5uxd0IG7QGBbI+nmHYLgeGhgW6sNst+csGbExC/VH
YrkiJH+R/IM1N+Yj9Mf9/FsLcsR1kG+HzOTnLi92NR38caj3bO658omRmHxy8wsC3ymzb5i17LGJ
ZBu4/FSUBqFe2OZVGfgK133NFhPjxmS8Ol5y58rrf2ZTkPRsLtLkpeA9uvEdgv1WcXN6GV9BlQFK
Sj8ZjRll7BsszHg3C/OY5IF/5+ufqdPmeZwy/r8rMb528SP3VvBvcTAK0as0MYIHQDQLk2EQpaAE
5gYfcA4Bd6Na7pq1TEUPJiJdYqbYU/EzDMYIWgCzKvSIB1Wi6tpmtQMw/dgG9KQ6Rf1YwgYI47Hf
KSEnlEiLtHh8Fu0EUMrOfihX1eESVCij9mMda25vSBa07ZBTTkrr3kBxOizWwO2Ya6O7evcCIftd
lL0YQ3YpIdpdbZ/xpcjETdVhFiPvIvbf/SAp6LsKGtKLz06N1TiePmLWB6IDzmMyN5vAE84hK+uD
zPWzWj8qXXXJvsM6Qo08Xhy/tVEp1c8yYGAMCvsjSFlppiQ26PlAEYnULfY9MmY+N0zfeEk0EmWJ
a2nbZ6vYNyUmduAVJhwwZRoBn6IasQsPQXk9pjB7Jq9iyFlsVIQRSbL0UtqOKJThDg84IpVNESbG
gBu7lxx12RhhDg8whkAcPBo89ht3wGrX+rRM+OU3oeIz3NngKGfNPnXU7//9r+Pymvrzh+PnME7L
d6umC8tsLSzPwfIqBi7CXibWKYzTQJ7yanKBDa76b1Z/1TVgybhBSXErMuVVzjM29Cc6eJZzO6DU
lUv3xrj2lpks/VsiuoG78+GZmmoUJAI6eHHrik+6uNBJsmVEUHAVRwTbCglibbgsqQ+XOY3YyVky
pA/hMip8DbMlAGskwdZbl27E6Hj/xuqZmhqATk2+x628Ii18ehTX/+tQT9Ghj+FrLX39LijQQT/D
YhPcInxOdFrMTagD82wKznXPCK590qPT9xAggugtl8tL0aEiJ9nVTQGtiyvI6NVHM34E8fLswsnh
tv/HHcEuuPidI4f3UTxEPxr+t885GJaE8Ahe8Q6u/UOHwup11CMrn6u6Zy3DoTGmJSSDmmFMLYwC
I9KYU9WB9JsxDIGD4bCgfuHdG3i/LeqSOOqFlAy72DQgEAczwp3u+lr7mA4T+FdT8ijd4E4uThn2
HSjT4Q18IINjYhbMKG7oiqU+MkVRKjOdkmx8Cagc2E0mOkVE28kxZpk01G7CQiz/QhriKtSM71Vv
gBxqLSzBMOY38xJsQfaPT26JULQ2Rlot0U47jw+pZd0H+jjkjbdttqJHdsl7vizexFdVeDjqh5ok
I0i7V8Tm9mD1Ns+ah1GYw2aNUvAOnMJ5yKHSkhYIYkgEyJzvQornjoMCXwJZ1K7ipeZHJR8/2XCg
FGMK2rBcu0K85ZyZfOnXng1PF8YVA/7W8TDMmxrLUOIHd0OCd48NXMkdtP8MWPOQf+cl5lccw5hV
W90PcJxt5sWJtA/29mtQJvAJ4WaDjouZfvog7Nqaws5qJp+Gum8XMWsfbk5MczY3Hcq+UQB34Fwl
0YSMWSnImaF4upqlCYuEJpMu5RJLWcixEmZ6Zb0GDMtvuoOCrhOpIsNRVVL661s3M2U2iWP+xTG4
DWxBik2dX52Hrl03zCyblHK3KIrpQxq3DwDL+W1ogpGgv6qc7jpNjVZmkPjvCTXTKoBBwzvqxUFO
rhHENKsHq+qpj1MkZl1ff5QG7eEV6YMwQadYqqnbSaOnWnApd4tySaxb8L4lmQt2tvNfyqOQdxLH
Poupp7gFP2zHxevsZKH2Vm5HOj96vM82AQGjQ0vLj+rloyWjeCcJeoX9U26m+sLa5NP29c4rFrTL
ieT8uomTXVseJ+MzdtEDsr6LeBmBek9CKibRm62S94N8JMVdhZzFFBCMmB5h7DNKXHX2IYISs7rn
nGKbEzBKOhR1ouht/JWU4WiCI+mj5q+r8ztoXxvKJe9jXVwbMT4k0vzlbsq3g00xmhDxfq+FBZ6C
O++Woxt3RB6D50y1moUoW0W83NuYmvkdyCucCR1gFwF+CmcY4IBSmOA1iRK4TvtttwQDPG/esZHT
5FA5yAYSnIits7eTU18cfIsozpgATjHs7qJblYc2EPSllPEDhxJLSkkRlWrT60QlXpCk6lrQoKed
Lr/m/sGrK6yXErRD48jiPojuxp7bZlZlh26AD1Yt9XJUA5FhlB7WxBlYLgKVCM49qCzZI50HyZc/
aOy2SR5vOo3hoG4em4iWRcLVLUh869dtCdiwDBrxO6AggNEol/Elicmjuf6pdwa2qhKhj5bYh4br
7l63GOYtr2ThmGDnxPlPwN/D3hc73AZVBEma83bOi+Gk+fPpDEGDSZrosICWN7JAHBxPPXDpVKLm
m7j+YzqcN7G38NYiaikscgIu5OjCbVE1NbG3Nr2ratjFRZFvo0EC1SBpvC281RTZN8BoptENubla
WxsKbagLERxwOYImTgubOqzkQMi2PbW+r5Gjn7hZupxHyAOE40zGL/XBJcUOzV7SWlmz0p4gWuOI
H4c79INz17bNpelq+9RVxZuI2iOKmxvyZOkG+obhrbghe7B3epF/pmb56Sqk9iKlb6iq0NUHT18C
Uc7gGaNv3j6gqHPQOjIxp51jmtwzHeWfBxrKoEavtPj6XBFU3EF8nzaYAq/eWHxSPkfhT/LLxYEV
As07GxCsezl2od/jFJ4xySleEjcetXtblyj4C2xAEy1m01TmUz97mC0y8IWjOf5z8/aUF2wUFHMx
ndfeVQhGsDpV58gg8cBkjs/d2EI1UJwsqHBew7nIdYMRcQLZadX6scxyHQJh/iNXydeceqxZiXUY
s+7MGMmxX7r/tAY5LOfkW9hrrxoYgUMfKMqK4vKhX6mJ9UykqsXWYCL9CHzF95p0i+fa7cX9W+sO
q6AVX2fFIN1ShggbFcR9E+FMSz37UJgQMbOqfE6mgkMowAKAlar/CylWOdPfYJ53vqAro4NvB7Ba
hr3X9Mfebh+sDKtaUOa3PhsNSllZ0hcT1OeAv5zuhce6Orjk3uTRL1h9+E0mH3mgs2HtKtWQTbjd
Dhb/zf6bdAmHcz0OWzdzjmnE0mi2a6Iubf5GCRV1d6lq7vNcMHdjQqxNOwgNfPvcy7wvmRUlXc/g
pVokZnD+tG/+gAh3HxbbvncHPO8NiHvNFYOyTN5N3eL4B+RxGqj+tkZLpA/XUFHmwJbavQag5Vl4
eLxivMPXz4qy+GtbbfM0mcl97ifOrcQ4NzcEQWtTvq0M9LjKwDxnFE+wWWr3qq2gvTbvuXDyvSVw
0AXM6tsIpFNs8pcfqVZw1azQZof3eFLvVSznQ5KxfDC7T6uoIXFjTNuC6CBqzvKDhNR0GiVCIwJU
wg795KXs4Mcc203c1r9GMb2TQKPpE7SlnbOkdlDB3ACFzeiQ1UxakYLsBRxJfNlKg5LB3EfYlJ7x
kfiEIuaefIyPF53GC/9imol35Gp4RyTTCL0kwgXULdva6Xtqn6S70YFnboss+qfkimukFnZq9tXw
yFXmmoPkOATRfn1U8JBjmcXyqBrRUnykd1yjh6MTozw0bA+pNxqufrSGUZlre04YexZfZdq+NS0O
ABNbeL/g+kK+AWXa02pi1y20vDoiezfeyogQYuGyPavNKbRbkxa85df30EuwuvK4ZUxdJs4z0wJJ
S6AtvhIn2tQTJjRuy1zNoGZujSrC1lVTl+k3k3WIK3PAJOs8q0s8DTMYW0/CDK4tUkPYOoqJxAKz
+1iuy9as/MSu9dDnaXXfLeYjrsVLVSzZXVWxDk4ihJ+R2Fzo+tlzYZPkGZwecXziWCm7/tWNOauX
fsQO7U7OjTv1bSzG/DAHyzdCsUAItr80cEqSZIxxLv7CqZrONXuSUCnvN3EYwgL60I5IIa+lU7+p
uDYO/oLlqGuwrSkbKoIazmlsPsDsTI8xtywiEPzu9WTQrFQppK0EwgRC2MC36eY23pWjD7Ln9Ep0
EXCgJ6edKP7ADmHMrMs0BJiR7t3YkHs78p8nUPLNg5ryOzIFmCNcdcizKdt5c7QZWmBjdPG5Ivrg
sV/2VtwA3IFcaIuAnQYUb3zO7NYNbEt822myq/HLt2TQN9iv0+M8s4QaZB0dxrHz8bIFfDOWEwDg
bkvE0d8Zylr/nDE/qnmujyV+R6PFUeXhBu6+I6ugzWHE71dCdJrs3VDFNGLB0G+9Ud0EGbXEtrPj
RMibxl0c/WNVfSZRBavFoktPxJAJif+gDkKGGQiH6pnluDGXBxdcq1q8GAcnYfeW2TMNHAEaD15s
MWcAhMckpyXVPKpuSvZOoKl0UHH3Os6LzWZJfSQJWc4sGx9c9pThoDjkuOzTUEB+ReVoxwvSuJ7b
b7QQjNNj8WU7WK4i2ghDKbqSWBnuNVk4fwjhobDJGiare5HGQy5p5Ck7m4IHf3mfdUewAYhYQRmO
GtGt8grxhhIjgi7txpEjvq4ZzAPm341URR9G5AFYBI/rbs442sqQz6Rju7OofcgZwa1ze/PWek6P
waQjxJ3coqDhPAEQsmCJP2Rp/DOIWlBc6KGSxTRUFQmbQL+XL4g/ZpjXCWH0/mspPGTm1H6uQChn
Q/aROLPYqsT3uCCnXzUmaNIUN2GQ9/RjlqY+k+Wms8YAv4O8t7Rd8admp3RU3qmwYeJ6gXOn24p2
0yQOEHIGyqo0H31QBcY1yTkAVMrbh61cCAMkvwzCardm3v1Ix4i2JHwRphec7wUMbWXJhftaSUWj
nZDdHjDBl6dEpnLnYADbOu7MbbvKmBv4R3RqsOJOSKxSYqd2hTOl4QCcIm70WmhiKWSfAdpoJJ7M
jIzrGMfByczBD03Uo+SeIhLM94rm8n6jKqq8LcuCMF1QcTuuRJEDDQpk/cbM2jpO8qccSpCdRuCE
2l3uZ+IYrzwnOH356YRiwBfzZFIVwdpBBNYjLpynQYFGiaVNSpOv14mIDRL0elgS6cgBv0CY4TMQ
lcamifVykTFJR7LCO6NLE+jr5B8r7Jt00AOeFII7GzC9TTpgJ6QJ4hDghoM1mnLZl1VJ7PdoLbbc
DTHzftcDcqNILj0E4tEvuZ2MfC32Rlk/915fc5tBL1oyLhXgOFbuQcdcH8SUEyuqkLrZO6Puzg/J
hGdpEEu6aygdOvJbFYIRa21G79+rV0wL8mKguieSv5y0zYDQGziqKG9WPocIji4T0KgKdcy7ahvP
GGNEPJS7ekbhIWqNwmPXl0Uq58Y77iHGTJgGLfa4XBQ7l50Gg411r5P2GHXJ7xxJ4hCV/NQy7dfK
9L/ERdBhODA3kdcdezTyWnU/gTWse8Q7ntAnqsPte5swB1c4W+NEEyMXmjgaDqIcBLVZK74gjp8B
Yfh7mhcIPS48W6JvSZpwlfKVvum2JXbVo8C583ibA1tz5bc+Mw/HpROIU99nzWNDCJpcgWEk6WVM
k98h6nB4lvrdLOISLv5CeMLjgQKXTpyCk5cFGiKcytalyL1r0wIA7QYC0jxxsx8f7ZELjgJkpUwn
pWwrqgkWYM41K8KxdmvpsPe7BxM1sJNTcJe0JWW4wvnVAkpPhp3OqashHOkjC3DItbiJodH1O1m0
56AnWeMTagWS9sdvKudbOs95Ju+dKrl5hrYI6PrHEmJo7zdn/lrpXey1r+TrSLOwILUNTIcxRfLn
IacHdQxonWnknRz4rTSG9WaKwXyoO8e+cyQJuTzJ73DWzSeA9d25Y/Ddszn7FwUlJ7Dr2///j/8x
dl7LjSvZtv0iRCRsAq/0XqIoWy8IqUqC90i4r78D3H1O3e64N6IftnaRIiWKJjPXWnOOWVXQ8+D3
DdRULaAHhq6bSK+WFnkde5mqaJ1oJNd7Y31NrVrsdRsTQ1da3tEOKuJgghXdnDku2wow7NDLmC3D
CdMnrQy8XWS+lEMB2Hki50IxcLDMggOQv2bgV648I7kAxJfXPE7eEPO8epVDS9XhXMOHtQJT0c5J
Kz8AmMA/YizrZFqsBiOwsNpc6tzdOAViT8vx4i3pKRzKU4LS+p4gvql9RYjZP1gMFleol1josm5r
i4w2WRy/Nn1zg/RQL8nPiVeeFMNBi8QjmAMXuqxiVG7BUPAAWlHK0KhlsmP2b34Kb1paEM+JzYHL
CiWz14dPUZvqrZzschYbkW3Qk2XsU7DbrI87wDLgVhLb2Uf0Pc1ZWi97yNOFo55ql/RiFAfMFEwX
DtRbngaPrkrA1DfuKQWf+pYFOMap3dbCzT8A/58tk+K5KLqZA988JU1dYrRx+1dJwM6qSOWTTXXD
tGW2+XazC4DaP1N4d2Eq2RigDbKvgb8Gc44GrkTclgkMCgB2g8/W79O4rhmUxjJMTrxowI9oIWOS
f8oUgUWRTc8zQdXSSkMsoy5FTpwvTNNjxNgPxCeZ2i4LQGAmha7WuU3/LWnQ2CT0yzfI5gqYNIA9
Iz6BTTTVl77xO4zq44/W+cGH4XssjpN5lGber4PUdI9OXn4GFbqcOC9OBWahUx1Tc6UAw5wSploN
6L2fSJI9jmLQTh2ytaOrY+iMa3oo+GY51B21IDqAzVgESXMmHcQ9dRUwaCpQTKHrHkUfbPrRZSCH
gG5g5FXsLD2Ldrbpp7i/oG07RUlMQwrZe3ohTy95MCz5HTSiRk7OIYcB6J5j8o82FrwPsdIE0BGR
MJWA/AzrkA39Z4JHnaKZQB0QzgvTmHnzHgIzZDfIxqDZh1WCvTlXlzZGzShMBgV6iPrS9SmK3Alo
ryypkgmrvfqIDXPMFLsoUuOiQmOc1DRrUU1eBjgxBMVvy1Na+cQqYc8j3sDHtR0kO1UcCI5A3RIf
pqApDxZ0+THxyBMmQhObMv0YVyFQRe0Duhye7cIoOT9FFY70nnKztEkV+o1m6lwTWLvXm5KlMXGt
lZMi7O0iHD99mv0mXplsbnzDe4Pj16r0Ugklu8GekB6DKN/HGclfVidqGN6st9FDI5t9lUGg6sOg
2sP9IUKuSHFA+e1rLHttpzR34yLrTbLSfGe5+C7IE97lZlJBkQ0/48yvlvQbgA4aN9N4Q/WWXFCo
RuQzodD2NVAEZF3dlGFnm8EYX82IAPZRH7Md5AIMItqwtzL+XJQWEDnoIbA5bhI1kProZmqD2KDq
8UV2KIIPUoNwZkUcQGajVu06p6bp0tUkCSZrGblouFoXqKtqRoDutOh0sW1tC9ytDVC+pIzr5BGO
AUbSlkFPX+E3Nut8R9CeBfl17v8EAhFENwYbhXQjC4JxKfTQeR4wzG8TPSc9wI72qodag0pVjMh8
aeNf/DFZlaKPH2g6RBu7DRm4QKCn8alOadAzhW9oi8sYJUTUvinSdbZZIh+MCTxlqzVPVCLAZ23z
t3Q4etToWGiqL9q6CjemFr1g12p45WiudNLfGhIF96QbhGoRQTbExYk0E+cJ9ZBJBwrOK2tYtTZU
Hb8OIsw2hMOuHZoKvP+ajTni93DTpVBizugcN36AaF92gH9Q0yicUDC/W7XrTXRB+Md/+1KWm6nH
lLPkAJpCXnfaJR24W9OZ2a7IHbmyRuy4yeC7J82Eeu/noHSTwGUJLmpt3eeOfmLQiDQimF7ga7b0
9TJxhQUcomdgTqEcE+KTDYuX9DM+6RO8Brq/RcbpQMszIBmKIICywn89ARBn8e0zxNU0gm/0dZ2L
b2Rw9g3M9xY5GPfs8mVdszdB6QqZnJS/QAiT9NV6NujnjEjLCHOmZPJDaz07qaT/xZY+PMXU5RHd
p9dgMF5IzZp20Y/t6MYN/lZ1dNsEm4jXhs+Wb26oeUktlIRYtcHPMeGMbDkbD2/7qfBpL2HzAyiJ
xdEdsHgHQtvJoH2UHuyqgggVUx8+jKLv9s4M8nAmONDlAOgdtcoJIa++aHWsqAbnj7UFTnzhmKzN
8DWbK2d+IpucdyXLZ6uvflJbWI9FYdr7oRzbpfkgMgoPCmCTJykIHltSJLdmjQaT+WG+Hhvcb5Fy
FQmpVpzuhc4RPMps+ag7Qb5GHMoSNZWnBqXSPnJYWKxaHUAXadhVPLhMo/rFppiThM4Y+/7Fa3gJ
JyDD64A7Srdyd7qHulzT0YHwTMpj8oMmfjgAqN1XhtYeJiv89HVNayl2F4Pm+DsYIT3T8kJdUzfZ
Rh0u8L5r6CzAbiVDaHS2k4cEq4vqlm6A+rLhwm1kg2cVSe20zCqEUD2OddVLdU5Z+fl8b+qYwZtX
+foa7ii+8EgcEzF9dBZWmhxF3dTZGZMKFmhENX+M3IJvmRbnQHUGWgESN4eIDgwT8A4tLvV/FzqY
deYvpkHpZ0qn2Q1zulDs4yJMaRgA336x3Czae731MjTpH4aSHcaL6hO4yyHVJW2SWYXNb6d0k3G/
QWaFP0E268gyPukWY3PTR6y/I7PEPhQuiAfhgfwJ3g3YA0xKtP1Y8i4NKSJgxAG4hKNN/9NMT9Ie
3TPzd/IUhyQ95TmHrTyoaQeO6R9qjBEuS5+tmswRyzEaZ4MKwSY4hMXBmNrVQH/26pGN8ox6r13k
SfBYGBhARJ7h4/LJzqts2t8dMc4rx9dAPDjdhoFA8CwRxvL+xaCJ+o6jXsK5dNy4ZIM/KoPCWxfj
BoMcAcz9WXMNCo/B+ElDb1+LOVAk1g49pi9sBaDGR8QyRfKmHInVd3CWToafXsDpAn+AVqsZHvKS
k6gHPObYVP0Oah3QYdcLtpnVb6XhGA9uWWJOdl4cPT2mHZVrqxDBqET74ysGrTaL3rbOph+ld0gW
lYuXn3UxblN8yQg4DwKN1TKsi3lJcfLL10g/cs1ZcliXc/pgqeRRd1nvAQNMDGF84kBsaHltY1zK
mGUUdmu2SK3sU4Mampqxt83k6D6YPDH0jpkl9ZsMDz00Donein42MYYMozX3AlFoYY/dr8GXhwq+
TWBVGHt3LdsEWKf2WGp1cCELNrmOEDsQ+nP4CW22oAJOA8Ij5NHjJZFAzfORc2nQNL/AHKP7xrRy
sjMcLKiU+02QTmhc4HjC+8fgDDLGLhx9ZRqUInVgUpE5eX6xbJzAMux8utp5dpW9+umnPtzQPBBU
90jNSesWpf/VxWJTqupCy39PkCmDVt9MN87oRJeUpv5Gc5Wx7tsO+0U+0tWiER44WXHOKo6bnr3v
7UR/qiN/OMUmLRGveMlcrdyQ6wjNjzSmTqNBUHH2XauCdF0rAtiqcGjxGdm3utGTEoWZG4z7S6/X
04YBIKRzgXM5bQpnWbv9wqePfNDtlXJ/TUkKcWgq/B0TK2IFQiLgSvtWV2raIhdMV1qrEEb6lOei
R402v8ZukyJ2bR4GUkXSGcWRnoaKo/igGRQYFLpL4cfWKZPGa1FmeynA9fqhjVrfoObyA2t8NlXm
rMcfNIjMqTVxi9rL0ANTTHH/WxWHNQul2UXNqXBhlv7yNePBFmS0abF6RQfLAefRl12zoRYl0KOW
M86GEQ3RTMIkbs4PcNaWQUQeLtnrghlZPwwhSjMXnnPPQLjKhxzBRYHhEPHMdqbLMSXq0yPg9mtC
ZNaknPKS9u1EulTsHEF6bIXLyG6sBVMgm2rJ8vr3PC9ddsgyX08VNSHDFfdoUhvwLwzmhWZ05KdE
DPwdgH0j06yeswKIsvyIvo6Drh7TGBqgMAAQuwGBwE3REqFsMxnO65iiGRAg51aHsX+ZXysavAve
rLzLG+0dCJKOxAokmSbL7ABM/qxTYZ2yztpCsA1fJxs9EkBjwgsjotBDqS7Joi5M41SGJR/XGR5o
WU6/z3EJFH5bXzjBMh/HFWe605lM1uLmgWhq0W+gzk73SQObTUiSTTRfwtMSCnMXKEOHtrgQPWTG
VDkHozPPngTc3MQHko/NC2x0ZQ7puccLFZvmI3bo91BO4uowdBgpnrMQnpNp+jTY5dxXw1A9tR+W
Df3BJLzvxj6o72NmtQuawjS7oXBv21aJB6Ta1jpwmpZixvpDIa1voeXTuQ4GjfmY90meXbhhPPYa
jcokk1REy7pzp0/84jcVEiBPDAC4ual3r2050c/RX0KE1HsvoZNuMmilJJbkPnfyIbU9tbKlZK/D
98dfu8iQ/9HqRHlSZjRMUGF2iZ9zBsB5awTAij1NJ5+hJfC3dIMC4iy1U6+616ko6EfUDkSmxsIr
n5IrOiTmuVKY1m0DcUicM4GHw8RER3Y7JxSYw7O4P/fugwDRuQxYOp+ROqQ4T+sGo6U9HeMRahkL
b7xL82okioh4oTSPvuvOh7klMPsAX4/YahYxLdJcYaskvYxZYYVVNq/REUvbOAYqhYckIM9gTAV9
yaG4s2aIVsCTgy0/CSENTNZxqEdvNTl+vC5sbyKnnil82gkQQUw1IXOXyAaj7imuCZlSqjIu9PwC
WymqAitdd8wt9ym0NSLvPyXVxcoObKQY+JZdPVyX+ZvV/5hhSbZYXMlTKLA48KsgT4XXAX0KYmkn
xNRyGxvkxKVJsEOI2z9PM7nvMqoG1vUPkrMPzZjDqfFf7CHGi5r6VxB+X8k4Lw852PEEjUpqNF8A
Wkr8o/VDBlmXHwPBglqjOIeRsS/EOJ6HoQfx7TQghyZ/5yPKfiCTsXmbDDM7tCVlk3Ay+61Jsi2q
0g+ZSf3RiaY3rzf7NboBSNsArg4Nx07NaU4xIYnIrXt1mAZE1DUORD/QvQcwas1WYFo+WownV+3c
rzeZCjSUAGYPeSELCF8mJA/DpMU2Y/Vsa6SjxLRp/ueLEbYPipi9XR2ku1qBvkcLxQdbBZIpNEFs
5HMZyn6OJe8AXQe8q9EaeBGYNo1ThNMSX3dt7wpC18hJhFql+msTG6TQSMvf6mEFXdvD8oybhLo5
9Q62Ue1UqQnMouGnF4t6ZcbWZ4GUuwBNsFERIq6uTeqFrAYaHOCIsLlInqfOXGAfIS3cdtaJwLfn
JC2nSr08DXq8dYFJIUhCX1U7HLEknSWwiMNSjygfe0fTNxmaQN6wbEIuu1VnsH84GFdb4swpR+Sn
sEgvSz1sYp0mfZLdEZRifWEdU1cbr+faHY0jIy3SQQZtWkPq4OSr5dg1yH49cdQ+wZbAUJCxH7Rm
91NJ4+q21g/a4e8R1aKPcHw0Ps0G1gV/WrJ1HIQYwu43Akj3rvSZsg0ADiX5FkWNvbINs8MQRDen
NJylTFq8KWn/3Xrjd59FBoIF79IY3bMw65+246/ECLcBrrQwpuzACdKnk5fwIaTudOFbRxxt5oZ/
BjyjGQcSTQu5jQ1NMIioWoLVw+6BbcaEgGZerIZXPmADATqkjDnrLVvmVv8hGUpz3PSdmduPYAtF
U40A8xjyzl2ELu3HkRQ+s3sTjm4/NtI1TlbQ/fbpxCDaE7sx7IEzq9HasMOz5NUE6AQQHuLsVZ9Y
Z1wXO5X0SIPCQv/sI+/DYO7GiwHjwCoYQNT5HUlrrkWdrHjzQ3WdD7kUMgFvsINqz1ZAueqgW001
OqGSGBCCDad8a/dny+rdPfFfDJZAPfB0wamayjh8ilyc6lBaV71Wlb9KxprRUFFTpt10sxJ1JrDU
syQrYbzNEdmDuRPmou3gt0RTx8IqFrZAY5gje1obTWgcx8jw9zVMFgNZ9QOZrCROkc0SGqi63cx/
bNgLd1nGDNQfGImZzXym1aBZQdcmKVTfCrpjIDDEJuomnAaxqZalpXDOd81CB966bgZiFQzNb68S
ZBX3SU5EtsPowWOrCzMDijr9keYB754HsBAAVfOYaNl3H5rfaQ4iwWtfaieZZadQDA2vOhcFGFPy
TVYFczqEh/nOicMd0hE8urBQSh4b9hRAWoY6N2Wzq3HhLpKcLoGU0SaPgNYUacigvBLvZmp9NF4b
rcOwRYHGB3JthQTcmiZTiV7Tb1rvGlRwAumIUzIJRT1QI3JexGO+aGOEJEEtx1WGW9YcYFwGumWc
6CI8V5wyLmmsf3Yl2l5E4hwj1aYYrV+6hskqr5pzrqwbhhts7rOlSgGcruzwJzbMLRb7Gl6aB1st
9D5D78qWqK+EC5wIA8sMekiveMLfshA8AGlvH8imaKyH+rLLaqwePxxrOAM5Ot75PPgR8zyRE8Nv
MhdI4BvNT7T7Nekxq8AiJFqnDEQBCXuiStn+O10+D06MQwX77GD9dAEbd+B+ElCXL7SmRjw/UAvR
4/LRpyHBGIdbiylzEXdoEK2B9Y5nCQVkTrWYjl9Dy3HLUXiP8RkQ0MDcCKEOLw8pm5yFHhClHbMU
yF4QGivTIitBppDHDQG2gDjQeh0xkWQcar4wDRqwrAnis1wbom7hWsumLp7zvrV4O3u4kyJ0azZM
UEP3MiLog7VvMDesoGAhKbqwH0FoaoNvOfl/LP0nK8WrN7Z/4DF88gi3jBNuZWUkvKnaUwIIqW21
YxfEh6q1TuyUEVKG/BbH4VVLnAfmZr+MunlCmrdHHkEr4ZYoiwVM5PtC/zZpZNGCtt9B4Q1IHcce
jcSuHkf00awBu7Qy94Xlo59VMqIAsPYhGJlVG03EzZBrp3nTJ6x8JHMox6tbp8OYKIPmJipiNRi5
qDR/SRIdQ58E6xCCXAcb6M9nLLdYVehj2L86OOS0GlJf0NvBTl/mecqi5+3HTLwOtvvo5w7HvBi7
xRSgTrNQatfBJq7gEpA/8xFk1lM5MyhD5u1tLNlNi1Pd48yQgKjh8MHRYKCLJNXbx17CK1YbA7aU
0ikO93+RyFJv0gZsA9rUogT9meo2DIzKiwhLIoYjaGaijIF+rOFYtLCCEcOCRWQ7CqiVqQz+zNQ7
ts2FrhyH/TmeVRArP/qhwbksvpWpeEdfGq+9jvCmIOrlotEmhAqfsjBJK2fsBEnlI+odJgBjE6wU
80eUPzNkgXoLdYjussi09ZBhWCVDOMBo4JTpfh6aGWZIjGMqDtpIpntkuCEeCpxulfVZVYEETSMp
2SxX7iPMI36KBMlW0B6Ic/hWPgdsuEn9GJ9x1D4bJ5cCjs2fzVzHMVz2pKcadFihrEVIpgNvepjx
S3nC4GkI5biAb0fXe7rGKUzOaEQ34iT2C5/qZZSziWFbMpZ6C5rATl9x6JH/Zj3ohZTHptFeALMD
tHEYFVsZi+c0NPZWWAQwlMZbpXc6SIZZNjxOZ+U3m2LI6BNmkc8wTg5LJCjAIZm5LgKWY2SQMj63
dnEpnPnAhZZGqWs8er+Rp5LnyFRramILRgsLBelib/1vxMog+iJ8hl1iGqtwnKM3a0gViQPiueLU
WIA6nLraXUaTTtzK0Bz93tAWU4DyKmHAMJXmaw8nf2l4+ZuLeYbXgFTU+5f7xcQP0Zqzt5iYWPaj
HjdXFuYa+6RbgR7K/nVdm2Lv1dEb8N4OZsBGstfK+JyMzIILFIvn+/X3L/fr7v8yozrZG2F6xjWQ
wMNwe2JU4/kH3L9NqZqARI//ufT3bv/c7n5ZBHGyH9Bf/f0d/3m7+y+ZbxJENAsolOGOD5X3THQD
Hj835Ew6X/QLC3mvPZYEPaBzMFUPc6XywhvGMqqwvhW4VyM4kTUCtHow82vcKVDKuhkjA86QCcxf
KugXF7QCj4afwUiYr9KddpNxijnrlRlcR+dLUeE+3C/cvyRp/Fh2AKrmp+/6z1WCrT0sABGyXQTX
+zeMnGghcAzp5u9d9RkWpmVuuPp7XWfqxi7zUVPc73b/AWbtbOn9n0cGkcwFy+pIHDcNeKv+9Bym
EZ0TQEO5Xxd2//Nd4evNNuTYySvS2k/uUO1N06zfjKFqkCYQmOTgm3xLStdf1zozzft3JT0tZspt
fr5fxEwAvDDMXtqmtB6jqb3p88/giCL3oq6j1b/ulMM/1EOqzvlH1pb9LYomfIBSkr8hNpjvYo+x
vBTmt6nra9IglwRlxRfXGuILXLJ//et+XQ4wnsMtsCR6uigr71+NNvxjDkwN7/f457r7/Uqtg6Jb
NqR4zD8m1vpLyTRjQWjIKrVC9cuxNJIq7R6IWDvF7wL7zf16LUL4rmczvj8pko8pQCjIzYtx9DfE
0lvbEhjOr/rbCnr1y8vjbmtqfr6934i4BzeZjI+0jQJSqlML+j/3dfsft2uNd3wFA+DfCWz1fHWF
40blnvEGBijZY8SAQSeQOOkjx4MubPViUyfBcMyHhIFK3I8DpP6oAlMUQDKev5PhyDsS7NWt0skZ
GFshdHeZrh2US84bDlHWW8fwfmfmaxZ0zVcbomlBfFPRcOz9ozAk7Nqo994nMe7cIIMH3LGUmm1X
35oJ9lcbi3LnyjK5BRjPFqXmeY9uWmLosaM3ql33sakbpLlWfEZjm79rjL53Tm7na90X+ftIhAGb
dlWekUz7r3Z2Kxluvgtld0f0Xd2ycHFx5JqTAEkaiotjpH9MlSavMaoO0BURht35om3g3/Js1GX3
i0M9k95iDNCOGpPXHMkTAu2TVMMEG7JcWpHjPPplHd582rSEjKcKEToXO3pbt4l3ONlYNAr//Rb3
b96v+99bFEVhbAfBYawu0XlSpTCcmf/198v9Oieu0gzY6799536bcJJ85+/N//Py/e6iBBUR0KT/
e7v/+FV/LzoDjO777f6v3zz2Xbkc2qQ7UbRqjPTdGlXlELwYXjLSowuMrUmmpy4/WN1PgVE8eAzt
XqSL+AG/hxAy/6zn10TP6ErD3Nk1D3YZ1eQ7kwU8YCLLKmeFYvmcAmC6YKx9FhoR1QqOz8WhTXGw
BnHslay3vkVScqtOMSyKl1B3vPWUQQzVuuHJHvX+RQ7JroYznGGAHmqzOo7T5Dobmp3+HugEvjGk
jDn+27RKObBAI44vAnkcxItSolfl4n1wPgwTD8DNIS06CItW/1xGgsEJHC9Ov4kqOkz32/+90/1f
LoG9zIYsVATpBsadurmD4z5MafHda0X9TplAMdwxXkPnWL+7vXgTRuI/1lVXPTVD/XC/FVy6cJdw
vlvfL04IcBaNqaYLCqTpIOz0quQ4HXyMuki5nPBmmyq8RVr3XRW9cbxfut/CnW9xv/jvt7jfqZ9/
xt9beF1hHVK/fjXmFquReOAH5i+TC2u7KSvC2P/zMl5De4qYjeTEFYJS/IqdocHIHFQE7jTlpR4d
IOeFrX360iCcSh9f+6wMdkOjdbRKx/4N1Q2ia+5JLKSBJSSegHPl4UMfgvW935O0o0shHf1loNWy
YzgXbAcj6t7Jc1jdb+DGGvYQJ6TmwPpLYVXYl8CQKbF9iNQymkCoPLhOqyb74s1fTJt4xZwpFYaQ
f/vG/SYGGe7QKvxji4+XAep8D8GAZ12XxcCHm4v/fOd+58p8aFPHO//9ST3ayLX0MY93k//iq9z+
ahhRLxjyTk8y6819GCrSVku/eR9LbXO/RRTNyb1oYB8SWccnt0qwR6o8+8JMdr+BluP2bBMhT04c
WJcso7L3Bsv68rVypSmt+wjomayJwWoPaNyNa2p4jD3m3z6F/WOJ+/UlDTSxraSTI8iy3Of/fXhA
spgdD6H4Lx7e0EbxqXbK/+Lh3X+5j1gtQjXyXzw8Co1/PTw8zN5zUbn//2ev1er2vYv8f569kjTx
f569vw+PEKv0C5/J/Un6fz17//7wdKA8JFNW9GjC3INJZWJb8umgIM9JYre7QrkYTgLAdmUnDcmS
DnQPVRKiHiThky+KaIMwu13JaoTljJxcTg4oq3EPPuYpo6uwyNEHLEalkTSgmjOq32yFeDLHlEVQ
6jRpAFNs2CExLjOcChdbCz60FHNeMJGzXoT2V1y7e2eYzrYDiRZ86J+xrsftmFg6I9NshbYR2ajR
PtSmKdaDuUoUmRud4DFqBNbT2NqaRnUV2Neo8anpwG4hgsN5AgXDgsRYMBtPP1RjVitd+I8+SS7L
qC+//Kb8XWjji7A7eiMju1+HQSOCmdZ6IByjDEePCG5VRnpNaTdv2ECpVzRHbdMUtF2sed9Ifmka
DGLvmOVyCtiXISx4DFpokUwhABTNxlOk2js8rNnKltjXNEX5HW5jBmOrmhx7EkqY6E7ewRUcgkbj
dw85dZm19PUUDFz6S/SGDcbqDvlfBfqYtV7N40dnYtg3XBkI43mPR3NZE4Fe+yJbiESZq8qxf+u8
fEtEge2KzZbACPE718xrJq1/3dBdM8eI6CJPOcpJ1g4NQ34ReFDycZ0sdH8mbIBCKbt4PIQ5/uwJ
rAmTdihqCp50Bk0QgsmjpjGgGYErLuF3nisI/8u6z79DI0XSR+VdVtbVaN1LpkbmEbqLWsZ/MlD4
z0cTjpBxcgY2qdiP8Ih1E/9hOLQHohs9R/8YkDIsgswZyc6hDlzJpvnDaNY8+H15Tqk2N2U+YokL
Gp8hDDNvoHjYw0APMqmOkUrzcGxb27UmxjOyTefeBZ650n8Ls4jXWf4JW4cmywyDcqN2CczxY5Le
dzXxAJEUgAZyw0WO2hRsAWEuhs3g3BD48SHszho9oFegtvhb+H9N8nn9nTaIbiLbeTcc3EtWN6Qb
YZfXaEhWMLd4ejU9XrkVMRaeNwEhKCi5Rhwe2pNm1c5C+mz0bgJUPpXGmXnxwm5NvEugGxb84bTL
hLmS/kxaajCSGd306YbDT9wO7FQCaH8aEGZA280pvHZdz6Q6xsznnum613YBwlf9LJp+KVUX72lx
psuolfo6oktP0xoFfljTEfFYJ8DPrqLUvcBXZehaOa9KB6PuhsZ75eC5jSDKioF0JKniDeOwfGXH
pbNK05zpGp07t8kJIK8Vs+PIh3yiA0k1X8bG2xsx1G5/hMNWtrdS5LzZJ4YmTS++6Diy5nx41tAf
CweGD0daPgEtp/AE1ZjffRsTmpiExkJpJupYVu+OGF4GL/yiUxYyhoGwVGEIUUJ9TG3z6gr5C9FK
zE6X7CoZqiW7GEkTMjrgEuGgRaLr5PC8e3zgCCW/hHad8nFjmbEnbVw7/W8CKDeBjWPLcr03S/HZ
HNX07GgAgaIQraAdwbXrFSuQQaJU5PTrPszBcKPzWiRetCsDY6kYWqEDZQhVBE/KHx+KRmIY4sRo
G8aerDIC8ZLhaNHzpKPP8EaDxxZH4smf2qvBqGObnhsfpygxzIRxI8HDK9iv/YDmUgygaMnod5Hz
3tmWHeivrgDhN5FwYzCiKpLPIW3snWpJA5hsAAAQ2UPIKPBjQ+ulaOnztYX/NlntjzNyRi1+23r1
m/qKliJG5NK9jt5HKHL8emQv47cgnrBscIv0szwiTbxFbdo/WuS8mPCDhRNuQ+BhK91FviXajtVH
f65iDo8R6YxLK+/A3wy54EOjfQjCl3HvYfbVAtqoeNdpqDOuJMLW5O9En5sLMKcl75h+IvBuYIIs
o6xh6jPism71k9lwqe4hK71Hg9eQucsLVIFcxYK3spHyIEHYJ9Xs/5zVwFAtvsO9ndVfxTQ+V6Kj
X+92T7KzcHHY/bS0n3OJRwU5MqMlx95GArnJYBtbLNTPRhcTFQwsLJW/4mb85tCPo4lURKTqu1Er
GDsVAMDnxLkgfOoasimM/NEt2ld70N8gvh3LXDwAIfguCIkoMbb4vY/onfcs4ppJhxeNbYSReOkT
vIP6xm3GcMVYNIN6FpHVBRVGM3hemY3n5KHDkQ4nRy16rb0izP+lBynH+U5XkJUQY8sS6VR/ibwd
CIzXn0Bkz7bXvI2z92YGXmCC2SQ5xQI9+ggz1a+67oKzXbyYbbrCc0zQcIfcEP5/tB4s/PCj7t0Y
f6fw0j0O0MDEFNHQi6BjF0kqMaPqIcb40os3Hii9NBherYKIL8yi4dbCzHN0++m5A8K3stzpMqrx
qdf9X6rm7asY1x26PvtS7nTLrQJRC8k6PXF2lkAGnFsh2lk48bPNhcAVFP7Edug9SjadfLW2ZkGu
8bity4jUBM9eorc5BaV/tZRGOsu07C15SqjHdZtuqGTy4aKYDlQ90uAt37y8PltGsIk8I9wjWn2t
IfRvh2b8KZ3mT6wrBmlZdmXkvRNJ+l3Pcu4QI3w5QEzXZTOyQmUvjFkWsicCrEXPT6PdhN6tZbhF
qbkJoaLuCh14LwlkmRAOMY68bodNixXODTBexJ+RI+XSb9txUVAquToBAQmQzTSsgEbEVrhqMByk
JaJpGrQEIhFl3SXktzYadDtleVsjErNvEXGSOcQ/nY67xawSLEC4p3YFfJw1y8hAKiFHXhbJZ4sB
t4Kq8IItKjlE2tGhzlgnDDnFPHcLMRkvTUDpCn2M07k/Tq555GRgl7EJVReeizSgDY/GVBMSbhiP
QfzcSSA7mkd+tt35YEey2ZNMs8ayzky9qnVHSJZW0D8WGbKkoo2/CXKhk80C3M59fxcBK21z4Fym
K+11phNgkPQ8L7UxUUe0cudHzyNDsVUmSPTLE/Ej+VitionsqbQ7t8WAw3+YEdaE0CDMLR+7BFqN
7a1Gm3VHz2DPRoo3doz++9ybwY9evpgVaQzVUE10vVnHu3p4nbJhr2y6OuhNONIhrxxIwuhyHdTv
MJywFoGTqZ9xk3+aXvTZ68G1Swih6gMoQK7D1F3v4BZUpFF16EvQPBHtSxacVw9U031/kF2JVRPH
AG46rLNClieFLx8gGsYioIA02VaBXbP16DGKoah/7dgqTww8IbJST33U5rWvALN5pILo6GCywiZ7
osCLMNZ0ZznGYgG6NtJ8kDqrv607T/X/4ew8lhvXsjX9KhU1bkTDm46+PRApUqIom1IaTRBp4b3H
0/eHRR1BqZNVdePmAIFtQTFBYO+1fqO2R9VvCccmAFq/DqYK804nZ6jEZY+OIrYY5A0GJfuse9pD
XkWfUCdHWkTDrc9xe2z03F+de5/VKthA0lRD1PyyU9ySoum8HYnXIkOG22Oi3Zvo7wHuP0fYFB5D
i0WehSS6ZhYHyx0xrXSLjQ9WD+UsrLZQq5su0FfndgVZvCEBeo5N5Meuh+ekMj6CU3zmz9AKfPAt
rAW0LtyVET4UTfst0kOsy9HYGKfB3XUKuvekC1wQk+BELJy9eCAHOcLLvKXxofM2cZY82EaMAjuU
1DNIxPxf+bVNUqf/MoJo5+Yvv8f8v4yq3pwZSOSc9RBVsxaFcdS4iZsCOvVisFtN/K1uWmKAStxv
nawdrutt2O1ryGebxox/mvh7nlUauT2wqHjUmQCveW5chJW+q8jc7V2bxdLskUh2en51wxANyBVM
n5Qi5BvrrIsqi/rjnCr3QwoagVfeN/LrSP4wE4BqhO+Cr0MJ15p1BvbNw7I/BH5pkdw7y7v6CLAH
NdnB+hJ7OTD+BqPfviQ55RDzs+vQ2actVISxDK9QZj0YntVup2UVD3nth5831Y5IcXhUwka75Ls6
HyvkYMy8BqOGeDj7Dn+7YJTiETX+yAXEZxnpeZqxBibUe4MEOJpiWv4zivpvGujAbRihsjYAyZt9
ZduzgtjoaRmRBlJ/jcZc3/o8os8cvSGvuRR71/kEznBGsG0gpkX6O6lBrWvO0TNhgjQ9AVyvuVDY
6BsRBOLB7tpNMXP3QLfFVjmcH7XGIzBfFum5w1uTRVeBKzlSXmeFr4KB63ysBD3zqWzQkEuwYTRz
NqdliF1yVixMmDzZoYv82fN055ygTUQEoiJ46v3kUavtU4dcb4XQPBQjd9i75cCavs3ru2rmN4Hz
o3VY3MgRF8cKuDS1Q6NgIwTo62Nak3Ih0Ud6tm5DEpBkBU2WyUDS2OPBfmC9np9HlouOXt5d+hBJ
XXUJhThFuR/CL36dmugS6vY1du4XgEHjiwrTpMt+sCEKNhYQjHDCEfSLloDObkvjQ6GN4OIU7dFw
UHkzGvXOaZTHJI2iPYS/+5RnF4v0KsePzVt4JNgt51hpaX6zhzbI55+XZyrcerexiw0ALqSH+xmT
+rS9MkgXWoWxmVP1KarAjwTlzN+CFGeSLqAjfkFg9Z+IYcHTVdENSYEcmAULcgxDjkkAJR/cIb+u
OMNvokJNosZNFEkrONCIktj48IRI55OUwreG3R8Mi5QFsA1/aHIBClVoYppNbu+HRMMT2FEuM494
GVwx7c5vf4WqqT4kwfCzXEBymU8mP81hwgx9dM0GZoAzPiDNUsSfLHJ0oanbSJ214AOYw0L5pLTM
CeH9MYTrqvCUT59iK6s2c5LriBxH525dHMvCtb50OVbUvllz197q2QQ7wkVoASQghH+kJbYOGA1k
e60rQ9ExolBZ3YFS6IHGFdB04Cvg5tSFn3CX/eL0wbOnspxVgXBseOV7drKdVEzlUwWwcenepD27
ozZKP3rm/JNl4d50G2JoVfnDnUsX0ztifT0PsgnZojCIueV5wqKRdTAMVIWUbh4/qHDA7aCPr134
movyv9JeaEb+LRkigs6JsiNa9EGP7EUB8Cq1wuhQxLAl0XzVSPLyvwq7jf/sofmA8gFcqyRuIXu7
8XmeESitzfyj0QR3NltcXA5c9RzG9yEjUXRZII67MVUSpTE+8gpmA67rnqk6YIJkhmc6x+fx8qLW
rO65dpFUKix43fVUsLMFc2wlybVRah97B41uE17ZWdODfCxHkJEBzwlltr+YJkhviAsg6hJ+lmaV
/fKnXLkwWndv1fFTM+BNpOvJVVO2nIQ8H9kT4k8/XLduwYaqI9aj4a+h59VVFGP7YsTsovNvE7GC
LUFRViHkInmkbaAF23BzLpJpUUA3WKJalverheew6WsVa1XQQHMVVoAjve9sBm8Xx7YCk6cwny6m
nn1Tarm3jgGQrAzPgaEeNTARZ4RhSU9kpJIUrNLz9rM9IlGn+JAR7ZD/BhtSVqSSl0Wp4zPpqz0y
KGqumhsdrbo9tFhUXZzsux0U3xPLeVRaJFFzWFXsqnbEf9yzFoSLq0Kl1bvnJMA2S/PdH9x06Drp
cKHj5HziPVJHCP1VmKhu5jh+8JMp2nRTfhEvvhXgS1DUmToEkb3ibkaoq0LqYdYcEjwFQOicHNti
a1lOBbEoPvk1GMjgbOyMFsIZv9q0eGpbHfcfrfkGspBVc3dOVPejrsAKChG2QE7jZxg537Le+pr5
KkRgkxAAVwLPp19PkICy4ivRbQhiQ/oU1UgjpN6miAcysfoZU9loZOJVBY9CDbQjd0KS8XM0MLdN
EfpEUCmZdxFyl+HkfU4MMzwgIFXvhzTdWj4+EVn9oW2Cz/HsfJpQit51KKidIYc0nMFW5zlqX2JC
6Ozceb5R3DEFd8/bAIVD6JBJ7iAmePA6nh4gXPd9AisKBC67hMjPUC7hhZ2iDOi1eMgGLcbJOEfj
aOht7DHmNYeqVmBF+OhM+5hQOuQHizAowZ+AZ+DWRjMdi2RvuGujY+965fmYLn5xgfnoDGxL4oZF
uxt/TmGiboZI/2WwAgHN8tF3caKyeX+rNvYLMyIfBBQar0YDOr7Q1B5qcdGxg7CdKxuFC4yOfikm
ywSjXHbztYdj25wVu0KBwFNAosctPoQOhKpgpn/B3vZgsFfaz7EKLQ7EROLwXbjamBzLKHiMUJ7Z
8lpBwg5xzGYg9mI7SFxZm7nm2axMCo7LtU5UHxk0SEGsIV3vx4DwJ/SJBCYsmxQNe+M50xDn6BIX
lgkIljL55QwQZYu5uquD4Bli+C5iK3Fk+VBt1IEYFPDve13jcWWkrcN9doGQOI9NC5mIHt5V7SOJ
aLLkLif7I/rKXA9aymynD0QvELCtF/2CMCBenELtAaBhGx8S0zBvYS6XxA9ucjIVQNFHhFn8D0An
f7WWRiYjAmRP8HAYQTAhtNeAQfK/4/t0DBzuets+dEl7FxZEXaec16ni1Y/Zgm9jiTdvZsCaZ2AD
FZ00VNz0hHhVxLaa6mseIs6uld6PMVWfQbOjaAIKN0ReqStA3GuL4rjjlM8hGyW3XnzpWMSdOe5s
bAQWhQODMRk/eoM1d2eZIMXC78YCtVVJsE3+sgVFBnPRZf2aau0nu8+PbKweU1//Hnn8+Rl8SUh2
+XmVxrz7Nfjq/NJ6A3Na9iQEr2si/V3V4w+j52fNsIQ1gvor6gVxHn81sgKZOHREiMgu5KWNNqDI
gQPIBYC9m2zAZkK17R9NUU3HxFZKhCyyX0g64/salvgCIB08uN3iBaIhqeVV7MJq89yMUHKP0tq+
tgCmDFhG7dTR26hm0J5ZJRByrcX3o1FN88IxXDxqagIXJP9hx2Ugk2pXR3CApbgGtxGgKcldN4SG
Gm865agmM4DJybvInPLjTI6hq8xjlo1o2MCV480VoEGaHawes7gEkrHjY4qneixzhpkQC4rrIGtd
2C3AiVgUZ80PdKnrs9HCJzdII2tbFPxXwrs2HIR6Et4cUdzdwqDHtBYCzTbIf5CmWWh3ONMVFqaQ
bv3BySIHGB504QGLJPjZ02Wt1fhu4j2gZARDLfZsZ51z7xsh4gQDz0pPYWOrb23D/RWnzkLfRBvK
zLPHGueIs3/+43//v//7ffw/wc/irkDXuMj/kXfZXRHlbfNf/wS08s9/sJRe6i9//Nc/HRMCgWkQ
LwUAD1bY1Ezav39dvL6W7v/LqxU2MwrSUmOghHW7BXsYXLbz7N3WidsQDkL8WCu8W6mSs3wgAc4d
xEf8vYEn+o3Cz/tqre8CtFSXOZBW9m7Xepkjd3vC9pN9aVXmJW533u2cdN4trk4BNjMhj3yq1noX
ub1zK4aAKHWpA63ybNDKZ97EBF1eO8t4m/G59JA5ZezkTOhwsxN3VLw0fOsSXHtPvIKDnIWse0l1
5gFyzEtl5yDWGLfLvvb3jiAxYbu9G6iGkEedDDOrZZpTFy8ohqOU1wtMdv8yqzSYHQmbyAgS8mKs
bJGID67lTA4wNOqrEDLqkFRv61GeIPGydlksjN4NlRFv6paZwL+/75Yte1GyU2Ns5sc6x1OTjRKn
cgiabqeaMaSkMlGgGc4hW4HC4FSapcwupjgaXl/D8+B+lrpTq3Rc+0hlJpXAMk7znorSIvNIb3QH
jP2/v8+5n/92n3vc5boDk8w0Uat/d59npGbD2Gnn+67O0rH8gupnel7ObX1thLF3mPvyXEPSs0cw
Mq4R4OMgrU2pP1VuUF/gYlZd95mLnevaRSlDBGrhFgC0fm2RcdLndeo3rdJQVUCXsW00n8Lcqi7W
CdVG+8XnCA9wkfMLH8U0NvJNkW0G9sVnrgOJummV8cEpGwVkAQzvop4epCod4LDFUYQ0moxQCC4Q
1faupTU0U4zC7PqnDICfP5G76Ml8RGq/lx7SMNQ7F/LMvdTIZ7AwUt1IUQ6eDc2NXWJ7kP6vn2Pt
0ajDy+dY62DyHLumxrVKJS3FGtnaCfc8IrzEZsS6iYSZrqLBh2BpPVziGgAzncXDnYWs39bLUKuV
utMwp48uavi6qJmlMNpHH+7XwJNERpzqlqnjpmPqheQuY3O074CDR8Pl6XLTAOI3yPX+XPpgc8Ym
ULU05PQslsc1pEtg8p77coq6BKcq4qWH06l0QLKXWozsFWQ+D38eOS1jpLeMlrM3U7y5xmk8aoHG
v5jqPw6TyScFZ+WycYH1L3+EXP/0QeX0dBX5LOtHk55/+yjvh/p5idfNm1neD3vzLUnT+gH4jpK4
qA/rdf/8bf15xve1/81vyjCq8OB7ZMPmMvc+oJrZ7iqv6q/QR7SPrlNDW9NDA9gHOWbI9/7PSL8q
e93+MSssZiveWx8ywjr45DJImWP7mLuEaWS2xQ5o0OcBHdCAQDsyEucKQAKWf8h3BBMbu4o9HDy3
/i7RShdzaX6ijmF0t0hR9wH418G7Xmil99Fy8Bxw5h2/FXjSFB1WCvctlNpTnRSlYe0HI1jbBbrd
VAGPrxENPm2xNlQC9CyrDF0MgmJD9t1byq0GL7XrsDeZQ4+080TgSvcCg6QI7nPjXNbXUswKIlmD
plQ8GVX9SYprq3SW1v/hWBR/K5Rc1K18FEBCCdq+4whqYfloUq6gxm2JYZUbKUrDqc9azqbspbfU
IRZyMWK4E4VudJujRPlR6X6ls258KmII5pMR4qIal8YnfKqc87IIQLEsRdPizpBBelIvg7gJlnoZ
pS0cerdUld284DKCaWJFb+q1fbRqG17jCJ49nM3c20mlHMJOs48RIQVUeLzDaYjUgSiEkIDWTnga
KL3HIKteptSRcTk4c3xoE7t7RPkWHLftFXubm+wxclwToUTAJdKKs3ePdGz/II1yaPsnlrH5hzKG
2JWBrMIYs2E5s4wOjVLdqoZe7KV1NhLrAqMtYCtL61RrL5PlLvvJ3CQqdtugOYflSefcNfmXONb7
ZNOzwrnM7RSdkEiNH+SgBRUqUzZOACgkILQb9dYXUiXz1Wgq8cNf409tFSK5p/GnMrpO37RcR+rS
ackcBtlPAXbLIQnmv4DeQDFwuZbav52+jhSs+Liiw9/0tGIVfd44vQ5LhJTiCTtt3TPgiS1FN070
W385IIyEZm5i8P5bitIqDfngP5BY6w9rvbsoUUQnZaa1lmBWeSB8+Wj3PhKbMoMZOGgfjXODryrc
FamTg+r1JeLPy+v29SNIw++Xy3NWAXNfDLYKV+dnozb4pcR2e8YSJ3sEg119mPOrWScHumns6VeT
83/eV2H+WLG0ObdU3BOl6zpSWoOqkpF+HyHSt4xUF78uU2vBRjbhvMc8p7ge8F4xbua6Vkhs1Ohw
4IPpseso/Ds5Q9WBPVZzKjhLG4uFB6Ts5sUx86VnBXX/LE5rA4o3dXKYzLjAxiA1tuo0vtShhtRd
FFgcQsb76wJ6MQ1HJW6P63Qy4K8Lrz2HKn4g+qv+8cIyxkT78Aq9UlzVlvWt0hFSbDJ8CmXheVqx
LktZOSOjHUBhdILuIuqGa5QlKUqL13qk10+dkEQ5TWGBA0KHZ5n3tIR+Hem5KMRornVI/NnHFtnz
MSrmDESJf6WjClGfrWVpdhQ0ogbQK2v9+37vywkO6euQzA9sMDnr3NFywVYDRnO6lnRH5e50BbkM
YANn30y1fcH9B4N8yMPxOvUhw5vL4hZQEmpcaW4M16fD0qJkFi3S/VR5Ol2aWNTCV1y6y0QBa/KB
9C8OYDLdqSUj6bZfr6HjkAYOp4oGsmlapl0DHWgeyq5ADYF18KUUCRiwNjU3hjWp6QbnTWJEJTSt
U7nQID2862zNkFEq9mP5xi+VyPn6HzYW6rsNtEXEmyy6qeMbxz/XcX/fQFdJDcqvSNyHPm8ioh46
sDz0Rdj4IfY3HGMPDbcqGZDborTWe7Lt/EMd6mwqzi1Gd752kbNQHVHMex0mZ1NlOfCXRtAcyy52
me5PfeWyYU9wplYtRNnRrT8jNZLfyWFczhwDs4RAMy/XejMy6stRJwG21smZRd/SjcwlohyjooW2
YuUt5Oyxa27lYBRWc4t79ktD4gyLxTDQKHvBK0yzld1ozTTfFTGGwE3aT8/SMGOQc9OQSb4LnBBl
ud6bnkG1EtYmS3vDx/zbiGGZylimChXcKtap3l0Dh2lzUxQ1sahubB80FeHqyBvDix4K+4McOjLi
FqwxKfiG1V1aEyFYKcqgoiYf2YOr+H2QDpccp8YM+RxttHgeI1OMwZgNT8OzPrT1XB3hnvxMiDF+
kB4ok1/Uue/eSpWqVS/9pTFx3eqI7vPPOvhqTbX7MRzDiryRintFaEyfu1x7ttNMv8NnL0Lu1bqX
aunlDM5Lrykdnvtm1O9UuOkPaWLcg7ucP69zWWV5mstd5oIhHT2UuXMv1Rlqx0BoEcuMlAWKU1Xq
TrNn8yZ1fON00OY6vRpczM9e6y3c4wyi+YywwxFs0dp56aNNVnJl2vqlUgNDQiWhvIIGm947QQZf
yJs+KyHceniswT7uoukzdlCPuAJP99KraApi+8Mfe422Od0Po53ccw9/ksGdY0JVCtDff50LWXvm
GlC2T0Ji8F4Bfo218bStc5cHfK/y1MMfYERkkfI0o7czEq07NRN9G6+zBdWX2KZ3XvULkxahNP8K
C/gNIN7i4KTIBqNqTd2b006euqiw40TnI1S7PPVl3JspLBm59ElrvTjYyzsCCzhmk1OQ9Ty4IV3z
8I7r5wW46Uc/sKAAmIFO2C2retQ1kN/dIZJffUy98lF61In6oS2U9qMReYiiJ+V4iOPcujXbxZiT
COGPP08F77wBhdeXH6e4efSKSb2BCAiW/2xScK9VzGS6G7CA2Po96UK8vMY7OWR+ox6sUMX9SQE0
I3XljOWWpaPfvXQL8S1BGIyhwcBQmenULU1OQ3MbPe22GjAd1Zr8LlTD/C5Kop+GHc54UpUkIJ0Z
toufmj+l8VT32kXqZOhU459p+PZPH4nC00RS/9r1NPK1m4yUg4OP3lkzk0YGbxxFOpTKPL1WCSZe
y5lVI/EzFUm5z4EqGktJqsJC0QaSe3/1Yw+J/mVfzOeqMpGrkE7v5koI6LYwya7W+rXbeqGUC0lp
bVyvI3VysX7sZhiOiQq0jMCdh7jwzZxG6EHkI0FMA2GhXUUk9KVS2rsUkyxEv6TeKpERe+nRF/t6
YldWLAPUqi0BSi2nU4L91TqVQV4F7eVlIFNptcubIB/uZGOhpqRMMnuersxln4F/EVLf5TwjrkXR
wo73ssic7LSlmVIo7KamnXYssk9JQeIFvhuddjlaRzDemqvpShpLr/nbbLblc4M0R+kgE8b4suAm
7WPCy2QlOlgPsoH602RpYM87adWzdLpMLMSo15leP5r0KHIkCpfZ1j+UteS0rybDujgtvU7LMFld
rcu+WvU/ppOd7N/Vy3JwrTuNlWHGsAcT4Nl4gmKB2kXacD/YI1vbYXomIsEyC+mYaxJz4z3E519I
u07PAWi/U/1r/44ty3MamvXGM4vmOqr88qqxNfAtmX2Hdl2r2ajYR7Vj3bVQeqx4sRNY2sxwpwFa
eCn1znmLWvB9vxz+Gms2ZcOjFaXqv2qkWTrKjMyBgihSfFES74pIq41tpGs2/ARg3KpTFzfTcgBU
iwDm1LMUlZYexLG6tyLvpaedQe7H+OzvI8MpLG5OEy2jjeHQejWxlTM9y7JzFbgS2sZtc9X3ylSe
yamdt5xK0+lUamdFeekqRcLJzVUS689G36Gi9MchMoV0PA0ZPawKkDSOp0tkjQJi7hOC+A7esPIV
yVfT/aHOG8mx8x6q2ef/9X2uY+XLlAne1Mn/WYrA4vv5ZS72+yiY6Aa264guseWvlCPkx+HYLJaq
Ivu0HqRuStVuO6u43rxrWItylpfX5TKRFLrX2dZ5h2UibZkosQrC1ihWbyIdUPPpxkI+RrtAzhBc
u/wJUk6WdvkL5W/1uumlz/q1ST+Z50918s1Kwzpf1SrW1b9f8VuW83sqwdJMjxyCbaM2jXIdAi6/
r/iVwiEwo0zuA0uw/Kpy3Pyo231xZC8zgYmvoq1lBORRvCorjtIsB2UprnVTFZlXqbKz0py946mb
VhfpNutTwMpmSk5ZJpBKaQ8MeExneeaVB0WdgZ3r+FB0JTwlq3FvOsNw4JJG7o3X5wrWD8r9uJSk
ShrlAHn2g5d75uXaX84AFkY712nQhlhGSd06fjjwpiYWsDRJrbT7/lhsUH/zzt91V5ZPMPMJ3g2Q
oqaPp0+wTi/DI1DYOy96BjlJBi5m3ofIxMZMJU3YZBU2pl5ojkAd/zoErZ1hqaAVT3Him/twgNyF
4CjNpxbe4fq2H7GEL9sg0k+zsaDZ6lD4T/Nwa5rBoe3TLxUp0/27WECvJ8q8y8BFnscFvI336Sps
23Lrsh7CixTThlMAACn64ji3LI6uZSDCZGjdLqGB9WC6UPcMJ7tU+3K6kkOdzMjDjG71pDRY8WCE
miqbNy1yahoBneC08kqV0xqj0qtlEDI/APiljtyOfZG6BL2Wb+L0BybdE7HQGbX2ylWupSFbEpuK
PQPSk686N1Gcr8fpVzxh0/75rxHYNyr5tuq6ly9evjopFq8TuM08sqIuJzTm8RG61bTKY6NlOcNR
m1Aeb4qgPK8HP9oMCG/uZQ9pp1N+J13MRL4HpNa71n7pUs0qa70o6EFx0ywjQI1St05z6oPY7qnP
qSg9ZZ7G6iC6oKj6Mk+ICLFcVLpoWjncuJ5zpcAEIApslPt+WqwgO4qNPYLE9VLvCPiU1uXVOowf
Eytk+5OX+Gv+20FVDZKgYsNFNAAbVvSGl7ebthyi5UUV6OEtJAfnUuqlShqlGNvQPXPMLd7VS49l
ZNRozqWUeLa5O+BURDiWrY5soGS/s+yDZEOUcVfda+b8KNWN72FIVtS4OCw7rCFuT71kA/XaS7ZN
MpdsuF7nkl72OD7Kbk02akmJXp3loKYmOPlchcQTlKbyZleQW/7CWgi/rat9WfJ3s3Ject9cy6ZA
qgy/hgME7Bid62UH0eU6MgoMtSvvqPJI9kjoBSTramwsFIRhzqpFxAQNzOLGxCvlOjLPtVllyfB7
SdEKPDf886ZFafTU9jqDCJ8QCjMukqGJPyaOHXdAReYg3pTLgmbkK2ZJDY6lW1Y8UoeMkHteONho
S9Fa3tZh377UEf5n6bSWh9dxMpeMQzAF7NkwV4fKs+KHjm3Sxs2d6MKZU+T2lrp2zvbsP7UbKdmu
PV6z9j1KSQ6Yu5T7uoF7qjYV0fn/PMnkFocQjO5nFW+kQE1+Ih9CTr9M0sdidgv0fX31yjXBn+Pw
qZ7PVts9OS70WBxe/Z9x834Qqa2C/USj7pMy2w1odVxZUYc2OhTc6kzKSFR9baq4P7VKVeiXPMJI
nSQKTwPGDKNBdxl5Ki+Vy0BDd7tdJ62uC46PgMKw/dLMavkFgDpOyQGW3doYVV/MwPipjmh+wwIi
F4c4ejAM1RdEnQFpd5l12VpV8eVIKKQ6DUWezdvKTK9DB+y0Dii2fUQQD+gY8iDfRyQvJ9M0P6Vx
Ve30rgoI74fq/dojyNMD6g3WJwM93NDKtIvZnL9K7kPSI0HUWufTnFtIWJEPkboJBPcZtF5+4Usa
RRrA19hgXe+lhjdNc/Wv5lnHyDxzQYgOuanOcroPZg8jwUa3UUq9n/cfEM3Dt2I2r6dY7T+Y+C/t
dBuZW2nEoKd8GMrHoO881DVrqHLRYNYX0ugkJjYgTCYlmXGZrB8987pdppbJjKhCUCoGc9BAHrsw
UJ6/SLSI5x4Zsw9wVs37enRQzxuSGrpF3UGXmqwD63rrw7vOdhKZ9yWd7S7vIVbM5UXUIAlZjlh3
KYl/D0MUOqY3H/sUW4lNmOcIWqFiB6wX8GBfgFpwS7ACi0LqTkZIHdJY0VmbESSRftJgLVqTy8Sn
oe1QXZOgOK6DOj7EaXKpk25147PkQsIZFuOza+WPQxkEv2aeVJgToy+exlANu1z9qTnKU5c14TOm
JyhFYgf3hNBcv7USY7pTAnztINzrR3PQxkscDetLLVC9o+7UE6rwvQMYG7IkygoVnIcOrvJyPWtG
nj0c/ni9bvKe2tp+uV5UVOFThezk6XrhGLfn/34FrNn2uxUwnswG+DPdRVXTsl1H/X0FHMZ2ow8Y
xj+O4RPt0WJ40eTXbDLZUs3+hHCVnl9L3anZC5XhYOFWqE9Bbd7As26gLGPPKn0iG8bZMOukWDMP
04PG6PnPgCBlz/y3bEn94joUZsYR5eiz2ECPeJtVTnGDZZ8uddZUMEzq7EXKSjojGQQlcJnvVAeZ
U0WwDC/6PLp8oyR1ShtKBlGyjKIsFdtIMDUROvNaV5Swn8rq6s2YN/nJN8Pf9JXpmj4+TXLKXrLJ
v4oUPYNjWDuQKJz+oNTJcPCWg5zJQRqiuGXJvXTB5yBAIfG1z9q89pYzZE3puFauU0idHGQaD59A
/GWWK7gOUvVgLq1mN+UtzpdLiEcOEveRs855chvSQVJYQ0QT+uZ7RDqxOFkGrQ1SRA3NPQvbuN5J
g8Sa1n5jB6S8fplSquVyTlm8nXLt/25KmU317ehythN/D+VEPbKleTlM2FyRiYkPLoaf5CyXBgxl
iCwNgCMWTcRT8zrCeR2bOcG8zZAOBPiMI4Rqs1IgJ6GeSXE9OIsF8FrMxvTC8LL0YIct8NqwsCAH
+vhlXhPi5nKvM6zjCjMvj//+d+ktqaY3WE7bcnQHRS3XczGgRbzm3ca0hoacIktRPScGXs2jUWtH
ZwYT4Yf9oYsi7ShVbWuqRynKoVka5KxiZ4SKXn+QHtIXHT+8NZy4umjV/DzoOucHnKDgLA8b75Ff
IryvxJ8Og296Nzn2S5sYbsVzpxXoJfg2SuU4WrMHdx+rtp1xomrvYlw3anRVUdGrYnJk6s7Ff3S8
kZLlANo0QUGG7rfADJI7tS1cOP71uIclZ36qoxSrUtULb1t3jj9W4S9ZicdhOR31YdH0WBbm6yAp
ngY5U3RbjciYET3DClu97cYBEZVFMqupygVsimuyFEU3iw6Ws6isLB3IG4Im7b8lmDzZLLoq9HrV
uL1JVVQViAaUz7OJmNryFxuq+a3puuEJchJyZ4BJr7A7aW+asXnpikzbLgrz9oARd78tUx0xPteJ
9lWBedUpOCbhLMOJ4n2zVEbIS/+HR7jjWn+7VxD+BQdp4M6kOX/DQ9azNiRWO/nP7WL/YhpOeA2r
DNVcz7hbD2PuXqREUq/XKjtXQCPOfrJf66CaJfswJJaLpLJ5Gj+SXVunrPTipV7H+Wid8lS/jAQe
/TzAN7zJkIqvVVd/Suxcv1tKfaMbp5IRpcdqQPrVyF11rxvwcWM3u1MnjIeUoUSZetlWyg6vMrTm
aIXupfRY6+dxsRwZccFdG0aYO8R0umM11tYHs16EoPOB+4WSrhbudrYd/CwKhTVNjxk5LvDf4Bux
pukd1nEg1W8NC1NB6WuW3tVL2C01CAZ1LYmAmYXV0Q4xj8eHPMd0bik3OQw9adZjvLW20o7Ztocf
TW++NBlx42o76Y+kRp1t1ybp39bQTV5yzwbb1Ut528k7U84gDX3OUsJ/a327vFClyLr4TeP6ApXh
S6OGQuCF1Mc5up6TUld7bK7hvxRTC21H0x4tJQz2Wo6NKQ652qOfNSnRVnD0ClasaPGq7Z3tZZfS
KIcQvzevHbQHGe4rCZsL/BykzbTZQ8rcUpS5AxX1eilqOdYu1jK3DH2de/Fh2ZGstTeFSVStSzTY
kY1/I4e+8S3UUSfvMVdMDdF/Gth8wcauDZg0SjW6kE7RRdq+Dj4NWaeYLOXN4FDrs31dY1liVikS
cFmbFldhNOoXY+vspg5xsACRh6646gJWmUcX5emLSnUxS4nbS/wr9oihFpU+PYM5wlSlLGa25Xn2
nOrvq9vISp+hMOJz9LfeTOKoILaijFWXLqGf9/EiKU9aMG+0nmCsFN/3eRNTWttPA1+DUzJFhNfF
JrJqFUZbOOwEzC+HLMfoNlG122z0X0D+Ur/ko7ZmzSZsJQ9IA8KMR6MmL7TW/6s5MD8HtKAZ23x2
4k9tPH2QF0syG8cZnNlnI2ncrReNsPNnOz6qmTOcT3zPv3dtzHn+rLc1n6byMPNL7aukapvbtLTK
DTy97HtthZvaSednVoyIf//ew6s9g18sOhBDZSE0AfJxYyURTo1O61xj/OZey5mhGM71jH3OeTwT
rFgbesLv83YZ5upmfDzNIr21GuFxz0zb8+ApyGLcVjJ+GIioA8pWHAwwOnixZZVoD1Psfe66PDlK
1ZioHRzn8qO0SVUyg5NzkZLbm96M6r3zELKze5A2JKf7PRRjNPJTd842r5PJ8LEMDKJyLnTcbieh
pVRSMXIKjci4dtGiXeJX7yJZmMUb13iCvauWooxjPowI7YNX+Jemnza3oT40txAMG3xU06MdePmV
1A+t09zK2ZjlbMRAtf2r+rXra3+ZR6aWqt/nXy/52l/ml3kyNcBeCaX5vKwTnHyw36wMFUn6pSiH
dDlrytneomeOf9jvDWtx6BAifNPsYjCBydzPHq2WHf4W3DfwD5zrUA6YDB/sqruAhehcS/2pi5SN
3tWBshCnkc7SvHZU2pexeld4x9HNWsCBRJPJDOSgBLTQQDHkNeq01q3RKqPEOwonMf9C6iRExf79
pS6U5J+MW/tYMVTNCQLZZa00uRptERa2dyC4EmATC2JCIBJeBYmpw7pgf0JVLLAJaTiBKnQNNZE0
NcBSmqV2yRuadCQK2M9h0x593TR/YeOw5c8Nv6sBoqx6pvgfeiIjEG5REnIr2z/w8E/2QWOa92Nk
1xtsIurnRYDBMQsCH4Z2Gq7w7bHtQ2EoVlQDJnIAYKNT9oFdzlfZO+jwAkEWELEcVDfGYkFOw5xc
nEGAfq2S+tFmHxE4+L9I4LKIPupj1t1KQeKcRYc0pJXh1S11cshR2r4wQ7c+QSOkLvP7CerWm+FS
XSLahOyCkSJ1iV6mMYX3AhqRg0BMTrgSKSOVf67B4rh8Uyd91iGNoFDW8jIEuVrEABuMgjo1BEvX
BuFTiV7asgRqH5wCHnCkw4GSxilauHszthAa5J8HOSRFzJvPaP8/a+e1HDmSdOlXGet7zEILs53/
gqnJTIqkrLqBlRporfH0+0Uki8niVHfPb7Y3IMLDI1IQCUS4Hz9nL1u5p1XbhluUGCQtch45ECyN
v3z3Kkhin1zeXsXIob1Cm45Xkc5yAi9EoLNW0OHKTQq94Lm7P0HOac1aP92rArxOCfqp7wRWf2vB
yvb4Nk7ToFXVRkWBpMbVrHyTmVS37dhFfdX7zF+bco3Vi4oZOLAoK2wH1dyRP92k2sZNLPM+Fegt
N4NN3tJye4donHWvUKC9JRlXLWQvjDrxvdvC10Hf2T8oFaTOBDJs6BAog4Ku3cRIdm25D9+Vtcur
yRd+9x76ivKWfk7usoEFArV2ybQDrb9HrCl9iIwfem/rj0piJKKh1blxajjZv625Zd386qYKt5+N
FtzCtoGuDBKKprmDJ+NWScNyjzguLVFpIEx1evv6Nc1TVSBGjWLcXCrohYt9kIPMttHWyZ3cIlVD
Mq7V1p5OXMTSI5m0Cw26pguKf8GAq+GxFYxvCo+272ncUTFpZF+aHCWwuGutwwRx2J6FZLLSfSP4
lLDWLEot/l4SUYSH33bvPbfSN9TeutumC6KjH1FUL11yZjOIvX5xahSt5Wy9rhSAn+dkxe5Q3cJo
RjnbCiypv4yKIIP6ItE/KdF8D9KU0k/KmuYuRYJXRQ+pmu35s64iuVjkunOfZmZLnXeWXveUFm31
pO9J0Wr9IYHQYtV4c3SvtMjq+bGufQoK7b4d4Xk5T1mX7U0hpkwNUAjtELn3PjkGeS8CzZHAgB+y
76sHWI7Hci9bcisozySSQRn7hY3c4f4Eizi7iFGAbMq9dDvbh7mZto2S7epguO0np/zU+rDUhY4V
b/PeqD4Nhbaw6258ilI0kIu+QcpR2F1docQxRVY5bgzv+Ovw0i+SrZzNQLnHABd8Go6u2WbMxuki
ESDNXo+f+XpYcoxTiexa6C5qgeo0w+xkF9D839nP/k4zV5tXqDvUKcGli2LNTsrh+gJz5gkImTzU
XX8xOq57DXK+8CmKMyvq8jV77cq8kRyXUH0D2oBx58Fv43h78/KvYy/mf8ReXN3j3+G5nql7RGFE
yPRdHa1RNUHaQzn0xYkVDcUGyEEQczFBertTuYQ2i0pt0awK4F7yrDV70N/nNtxxyqlH2uQ43erz
xYcO2SSfPKxMVUNEz+7Gg87SbmVDiA2raUJ9uzh4M5pvS9kDPR93UOGI2sXxFWRdRXCNpJnlb9C5
TLaUorcPcBl9aaMk+wbM69NgOcaDVVRQ0irqOwdwEdXChz6YS/uvv0Xd/oCtsG1V1XRLI5ClQS5h
fkRTZ0SY0rLy6y924OstHNSxVX7jRlIIGRPrUZ4FSWk/zsIWCps8k7Y/92uGKzZt0RbBDyEMDOtU
1Kj9TS1uhW7bfGqjDlSbKHcy0A28iNEUhaVTPEKoUb4wCVBdyWcPQGMdggWa8uHTiabs/d1Y6Syn
YmU+Xnl607CRo8jdn3iSelGk3JGY8sn6NET5i97bSlvS6f5dS8Vp0beAnkUrzpz8ZvIt+HVFnxjU
cLozew09pLeJrMobVobP01b6yQ6S76+TS9tpAiYPIvSI5EwZwZClLLmShVaMX9pVDT/P2zJJMXWW
RL9tU0qDRmWk7OTYswtS893a7Nkjy6WfPBgUaeyBYcHglI0/Ibdi7Shxt4ZmRHtW46cB00gaUMCh
gOXKcRrjzotKeSanIe1/kxsxCtFv1QmUcY4H3xQPCMNxlx1lGq8VDYh8UNYgHHsINBaa6D6Pk72n
yoc3Fz/R4aIbJ7HMrdjdWyYQMiFZIeSeXCkDAsbuUq/i1akaWxRxyzO7gcZzOeS1dllW0anXSn9o
c6l/5r/QmdqSJOWw6bsuCiF2r6otStJfTxlsTRurrU4zynl93YZDBxk1MJlJKsSO2Tst4PoU9RPi
naLw8Go8fdbTx5TlGNI/pCznVI4hvxoHuMOwRGy6WMme0+eW08mZWPLe6mXlvXDVwUnge+md4QfE
pzyzgghOHaYDqgQsfv+s3MATxQiyXMFyhqtkjFAS/HtfAw3sde3Vgjb053h59qdjXZEoHCp/ey6N
0JIeiStZiDF0393Bo1Bfg9Bwp+XuBojZxJWqWv3eguOmuyD2A+1VBf5RGtuciDT4MpzkGIKMm2Ga
Y/8gu6uy0ZZZYvDd27BoajEg5s5uBhbJzCgHv5tbtnVzmBBuQ8ZTTH32I1QPfO43tt+9ow/O55d8
e5NyYhanf5NQMPQPxS22bVua5ziq7cIGa1n6x6faNATxQOX4tyJDLlVGhST6SJ79NnIkuxszJb0P
nzAqpw7I4ZOnHPQuUPVhOgf+IuJ6w4D2pReE0PMJZKHuQzaZN666+B3QUCIQpV/vElFw2hMm8WyW
Z/JwnuiMUzz3SluW6dW6sJK1T1KErWUbf+/aPeQ8wTe3tPRFURrhDRoaKZLwvrNSC0EjpmY3veey
vDX7T44bdI+2GjjryrAdQo0D5GZiLukBpaecC+5EhJrcMPo4lzMUN6ZSFovXNXhWuP1S0fL8wYy+
ycfRz4Z8GPmRKnvko+hnQ/b8dJNjfva8bpCaaPs6fZ6F/coduitWwQTEAvgtLzwkNy8tq71reEI7
F5JVA+VD0JxlH6wQY/ZOjByyQ4xF3su+OtvfxkvaDU3weUBsBk8jsPRNW9XNTS0O0URawyf0IU3J
HLyzz1SdHqRJHsxQf+cvTWBlYLaFbAUgumWffKWb7H2zn1/uzU4Jxevc8m24RYdgQdOP/mNRJON1
SII4OXSRDt/L9ygnZWNEWvjSGPkOjpT0m+5QEBTA7XLXm112qYYaihuUS7+YTrKTmJGgsJ9fnxFN
nXkHW6hkGJlPFYADEkw25aF8RsXLPppv/TA7NiujI9+DHq9ZfTXSNmGBFaZkhUzFvXANxVq3osKK
SszmJrHj5ubcYYqCKyeqIYQPNGPXa8WmU03tZXQMdwUr/3SZUvh8i6IGJK5ygeeVm9it3nvAv+b+
rz16qs+W6Pm+SPTzO4D1GRedB8gowTtik2Qugi+npkRMS58z0lqeSdvvodYndHYKjEDRvc8z4YP1
YLNiCMKuv8/zajh27bVseOiX308F7NupEhY8fXCIzCncp3n7wy+piIHU2jlS6zEf5ICo6SK0XgB6
pZn9Olkaf5zMn8pie/IXk0E0+QMt8K8jtFNUdP3JLV3e5ktN2bpVVe/Od+/z7f+DTekK6Px0SMw+
dMjb/AebfNkEWfNGt4ECyQceVID+dpz6fSVWV5ZcRFlR8+S5Zbu1xOJLdsiDIZrSZpvlkyI8pOns
wacTS7GfvbLjZAt0sO6vqS63y5B/QNGCTHjfuX/D3wIb0a/5SjIZnsPWwPEArHPnsT5ATkjYRCYB
C2gmY6rCpmI31aCFG79FdVxT6i2SLJ87VU/HjTNozaFtLmUf2rXRtUrEQFvmWnSnhGO3OzVlTzFS
9Z3UHfrhwjE24ujaSE0YxcVZpqNLn2yNDhVJ1+wMEvl6uA+yxhnWnTgdI4hB5aF1lXCPqgQLBqO7
lZ2aolXwS5X6qobsIV7KwZY1woapVNPD1PbdhgpJSOES0sh2HYE0zRuSKJ1156djcN/k+q52euN5
VLLqMooixIhFs4CjejlrZbd7G1T7kXWXZl5wr+lkAMVcHwZZJfLKUxd2u0g1yIyN/aNNJnFDgUR+
EeZkAC6QqDOvawHzHhLziJKXuYtlh7SxTDK5g0OGWzrAwZbSGBb2sXaIlcE1YDrL/s0naWEgmFzF
uC2Q99tEDuIgtUjcymbeNKhgiBzvuXnulc5IufuHHOwaDGyms45svbxGFRmAQBJW15E4C4RN9irQ
iJ7O/ls/+K3/JgLwH1Rajg6BlmrqBvALrlHX/LBYCnKz7ROo0p+q6nuMosVNktvOoi3a5ovgVkzG
3v4e+KDRhlkZH1oNVY9KYAkMo8lvTHV45ztKLIEC05n0zfrKgm83fPUttGzvddDhzuwi7hsHXT1k
P/7jzNUS/c97C/TNln5iURsowiST04eXMJt++wDUJci5sidHP5xAuSqJhkWRkcGdzOybjFbLAV4N
LaMYfjbJM7VHo0EMly0Z75ZT2E0SraXtNKCnppuH6KdAoRo17fKntEAaW2dvvSMajtJLWyHiKihV
IFe4VZMwf2qKLt701vzqIYIYJ9zmbzwKMrhHYBnvPIxYzT6+yq9zeAqogs52vAtkWYJDjOzhQZ6d
D/6sXhea7iEBBjH/2f7B981Netit55FEJ0UAT4u2ztV4vs4H+/XsbPvd2X/hp0BW+tdhGU1zBD3W
O2iRY1DXyh7A1Q3NNjw2or+Gt/raikdYWuLHvC32qGvFK3YL5TMAxXCZmJWzazpI+rtqenTqpLk1
wGURrHlKY7d4VnQtu7YI7MC5yphCK/ItlJfJSo6RU/TpDIhVTOGFkBCLKXyTVVlXP1EECwN5mnzN
kAu68EzVfJjRUF7lRLb3SQ7desT3uWqJVj3oQtiEeIb/o7jwq8n9IccMWWE+TFYP4lyMMRC52Rcs
Di+CoPxqBPX0Ejf5F3IQ862iJOnRS+s7lFqnl7BFAI7NdweZD16JX568otJKjmEPv/ow9Z+asMqX
jVXVh6nJjYNjIR6kQ5L4TX1OFMX9GiZ9vqydoD5oMN+C5+si1nVsUdE6EbC0M3wNAKmVJtX+jEeT
GDWjB7qNIAsoNzwqva32caeimGR57WXkzWIxiDSy7fiHwddZGb/ZKK5WDkZaUovfNugAORBxfrS9
jT25SG9hk35t3uibBFDPYVCA/EL99FAPTbQLzGlaV9WQf6q9AZqtOvrKBilfOlAd7j2li2710DEu
UtFRJ9O7kWXUvI4sGTnWnsXPpkMy+cKeUMzMh+josJT53qCIpURj+RKqSbByslnZx7Cb7oNebVao
itXPwrVwUuc7T6oDEIBXV9RZEPYc2cp9nV+LBuDzZZVn72BBNn8UkfHhZBzNk2X+efK/97FgYe4g
Bb8Ym3AhaaSge3/xCjV+zmzLXbqT7wAnFLLcdpZsGjZjxwxdBzQ6i/xbqCgn7qnStV8qJXs/iIQU
IsBZviKBmD90WX+wVC++aQYvewhnz1/klRZtO9GkusbfuuFA4CseswetgNKzg3oDFtKifHK9aGOX
sFylls8aIekFlCCpESEZ4VWshk9Z2OIh7GbrpldT/qyDdkIcRJiGLshFQpvTKXXCizKbqrVsKpNJ
grzqvinqqAGSDWHCqicFam9QW7IJ65UC8wSPe1+vXnsbsRg4NyWo68PYc68cW5Yp9IK2UmxCL4M9
U9e/Z0HWBUh3heFBHt46YDECYQhjNXSpQW9zXbI6DRBNuO7bmjp8BTmMKemKI/FFhQ2XanyN0QJx
lED5YUd8V6o6PstBSsbNaxSDSqd5HVTGfB4e8PbqtFUDw92sgqxQyhfF+O6WmXFtlvW0Cqa8v5Vn
STV2H89CKO9uc27Cf+NnNv73ajRjp1orWpKsM4OdeDqT4RoFUxU6b09WXGm3XGz5Q2ZpK2kmsoWY
DZLWCCrDgnUehJ6r8cy26Un1fPU2C92cCxdF6mItszxeAku+Curk1EwNQTGcefdR55Hkr1zvwh7K
6pNtzd2Csjm4KkiJPfILXku77qmvw03hNkT2u+GWVb7EvXnVDFX2jaqIdasqzktXxAg7pKp+mQ2R
cesZLlzLwiMJzZMH8ONiNXXw9w7+QQmSGFFszoagfj0DVB5vBj/1D/Ls3DsJm/SL4HDenf5dw6zZ
zzlaDlo0+5/JQjRL6AHng+KCqWnVLFzFiBd9QuybvR6JS4DOyUWU+dp9quv2pgkmY8t3XRxNF/5u
6dJY7kLVEv9zANfTEj0o9aBXNXjCqglXFXzqcrZo5N+kdZkLDMKJt7U1Iucl7t+muEXLg+VH6ImK
jrNNupxHfOhQS9tco4Xn1NwLElH+ref2o6W6IUnoCYzSYL7aVewDxE736UgoSvorrg+u7Bf72d8Y
3I/+cn5hl/NHfqWi6ROkW8sY9w6KFQj7Oc7WC/X4Vt6gPIiIyetPCESLG5QapqT0x8w93aD62Stv
xNBKm6Ghmjr73VAXlCJsK9SJBZp5WRS2dW/rMI7oGmS++qCl9YLyV0rgm3tLacmuAxxCo9yKdpBk
vvrmKmI7slce8E+Qs79AX53gnNEgNF7PbovUUt1twzTqbkO/bm8zJ9G2dQntsWyeO+DUQnm7rg9U
wrS3nTiEuu4tgSpbS+krO1o9Vg/a1K9OLyFtQW61AD9sXke8hDwAUNW2rXid01SiQzqL1wmr0ti5
pb3PqjG8z+1S21dR8kyKJ7yXJkBW2kVuWcZONpt+1vZamz3L1gcPOSpJIVf/jYdP4c1pjjz0RLHr
hELPC2lKwm6qO97KQ9I41JhB8bZpEpeka9/VBjz9DWE84ZNa+XRyjPSXIeBqjoVFmtvcAAzja8lG
upJbIszoOtXOt9O9IRZK0TQ0F8jDRcfZNPSdGkTTeqCW5Pk3HmybEWSDGGztED9+7tPk4xxnj0nM
4fIq7VwUy6LqVBKz3Cq8Cys1ogUSeeEe9hXujsgUNY3WPgbloN7ofvtNmsMo9nnTyriSTZiZIhju
oujPBhFCX5Wnus8AriWP5/HBQfWS6v/xiuKf4OBWWXiQ9vNB2t7cpP3sJkeh6oDWx68uZz+/RR/j
QjrWPPCRf9NXA1FqoH7J9EKVQIA8UWTdRNYQ3ne5ve/cESKdIfQ2E9zyK+lWTtarWwXZ+y3g8wUL
yvuyMOzvwwiQmmf7Swa+dRnNXn5orYxkXe2OqwjgBv+nV9c5706uvQKzfu+6zmXQ86sbs+aumvxZ
EGPp29JXqZHU0gjV8xQWTJQxf2l7kQPxZR3N23jkCoNuk2LPnpKLa6fI0rWuonsum2CHi2t5lrQV
bCKJ/e9CpVrH8GC0jIHFns6ELZY2cRYkLb1nv19tf+NnIUVreaN3cQ79yLjOaHUprMiaoIL1HW91
7ja1ONxPpoUklDw9uYvAkYne3LZZo2oTJbd11/fXNU+ua3Iy/XUSoiGqo0i8ZY+BENTc+GslnsS2
EQyi3kTP8kxB3PI5p6rp4sPZX/tF6IehSYfm+Ue/uK+2Xhz0yr0KemrDEi5eWKgePhnkwU5n0mYI
myVs8uzsJ88KUyuePvhRadRtXQgJN8lMFU5iuUeJY4p+acF3+KEP2XbveMI1/fQ01elz23jeldEY
VJFWo76WFXryAD7pS4eSx5Ws/pMmJIjFCvhOF4WCs0ddAMUJx8Ad7JgsTzlsJiHLcmpnw4RY3YT6
03m8mDJvq+rqXCAYaptZTFn7ghs9L8eFZF6JJ3djq5SmWHPt71BeK4AC80gOsYdaFj9NyL/tYIx7
tSeF884fvVjyuBS6gDCS9CXo3PgHGe63qhENKz0vtkNu9VCIvrVlIkCG/+XZucOF5MC6iOsfxEOD
nVsVkJeZvf7YJlN+6f/a5AZTLmRArhvL117ZlM6vvSrMASVAcoSX3HBTKU0MIK/ZwYJhPnfIH1xO
KssgX5TgjGo+LF12lDvgx8Zz6pk3hQMLWQ8ByH3b11CvY/Zqu7k0Ot9dtL6osw8dGFCg5Q612XpQ
DBUpHEHIu5THYkZVxs0D+8G30RjLjDHZJ+LQJtzEYjHEexsiR8hmP+vpVivHfKMMgMpSMGaXXRu1
RzfVqfFJbeozaKV51x6n1vDW8TAH1Ab7ABKLSYl+N0I65xpCDaBOp00wuui6hkG9SsWz2hSPaB/4
aa/rR2khjqev0tRGWkz0zXnsrNCbHndBq3j9U1JysRGQXPeGDcOBikgh9RQNq0QNNriLMVWy20ZT
ryDGCvcnnzCOX30CbpY7hDm+KnGu70Oj2ZbUrtyWOjffi2FUkCjXB299akufKepOPqFmZbeRnuS3
faXusqI/jlqn7eR7LHLD2ENtLERlAcrp06Dzz6BXfqDeC8x92oxPgHMR9jldrOnoro1hUvdKCi+m
2tnoylBav5c2aMlUIT1HtzTOdqrt4wJ9zLOj7AiUwdoF6K6NsN/t5QHOinrPxrHeJ1rc7drWO3VK
0+/czra3AXWD3B8hJWUZzx2UEGFTd7uhn/+tZ1V+e7KZZfbdbx1tJ79xeUAi/eSGaHC+jzLnqrP0
+KjBinHZdgb6GaKp9FFynOcoWPXoQ62k7dSh+98DXQ1Po2qYiO+MeSXd/9t5WL2HlxBoCs5tE7oK
uHi3MKK/nikAiq/ybtbgZeMsKB1t+1/4KUreLYtmMKqvnmLOq4FqKlQU436TRdr0SGj3QUawitb4
t6dr8/3ZQcuL6dHwi4dEMbdhHmkLd2zzjbxZDFGUrwAG5ht5o5kLNzs1ZS+lRO+b0tkWY6Xzh7Hn
3hahSmDK7r6KFUKsozoshqCYPjdK9Q3RYe+u9ArissLu6NZ4tsdJSXqD7HQL/nLviu0Rd7nhM7+x
p14xbWr73GafBba1UDSkxsJmDDeBr7qXaMC4l9Hb2Z/aQhUOfuh6NnKAPEhfORR+o3ChxxHx0dk4
NpmuP5q5OtyozXyMwza/cu0MOSer9m6UxMsBDLrDtk1Dsu5xrKrXtvstcwMeLtKUF7W1zkqUTqRx
CAyB9XsbJ42GmMtVS/U6bL5Li2k1zur1ng2OFTLryrd3dqMSvhD7sTkW3CZzSmqGli6CRqE3PjRa
rxxki2c4MkZ6VG5kUw4fG5NojhiAROe74XLGSu8ffCe7amtCE1XEWg8WlEdoieNL8MLpSqJChZ3i
O/P4N2FqWXf+PkpNmaLhGqL0VTPgY1U/FMA2ehDGFtvlp4o60VRIaZwPPPXCU3M20q/ROPcb2Snt
hYBtTWMdAWctoYx7yeK0erFsT73iOhsXVllOL5WDXgJUhNWVpNzMniZQei/drKpXcZ+NC8WB4M5x
kRxtl/OEELMZB2xywuAurodkUfi++a3RLwcyz987FSUhR4nnY1pH/uZ3rkVxpfTGvJvhUYXcBa4O
1++d+8gw9XVYe/alWzTeITN0KuQH9K+aPjw6YTn+mONyW3jB8Fk1qYgDBW3d5Glf7VQtVzbhVBp3
CljIhQPL3DfEqS/kICKmPwo3NB81tzdWY1gO61Rj45YnmQ17StbcB+Pz4Of6Q6kr0VWZsvuUWJMh
aapFZsGEIXEo56bEm5imWi2gQEK5cqh+BLFrHZSZvVsNLalc1EF3vFYUKzxKtLprwQ7IxuC0NCTI
dOqTGHfRckXf27hfPYNE2cVGWDyiZK8ugmgc7wjweOva8KarBKH3K3vU/HWCSNOdnXjqIgl648VT
iqdKNQFv8/AsCA4QSX0MzNB+SdNMXXhj+hfToKeKuB1XwYVWNMm1q0ELyPbJ2cm3eG7Kz9YmTY/o
cens5LpX9sqm/HSy6ZEe3qpUzreTM74Ug3rZonl9jxx4fWNzDZ3sroWKQNmZ2dYWl6US6u/c9IpE
mSUEdEulWedKM6zrvgLW0AQGnEK2++yX3qXOze0Y2nZ2/Tc/wY96QhCrUujq8PuDFBldMO1Dnj6w
ECvsHcUnbh8jYKWsjbFOjmarmUcLOocNYj0K3DqleZSHYLRuPBdVVtkadWgiPBgKL+QAW4xq0kZF
Z0+fdyPaDRe+pXebaIKh8ULJGHdVFN5YbGAYWWSsJ9ZFDviAd+k89H37YoiM4Wg4X6jVrx6UHJFZ
UAbuZkib3zkAeMy3coY/cfDEDJ6cIfTBX7fuMR3VSy/V5i8qVwNlgQm74xxJxXlkDSg7Or/9Goye
dzTYVuyoNZvE4gdxAsFOUA0IE0wdd8Ys6+217JKHoShndLQ7AEm5yy+un4pqE/S1s+IXWTznZYzq
cph4l7JJUfvBm1TjboqtJ79r7DXYtm7XJ4mydYo2udbLsFupc23fk4rwYDW2x8+UU95gpgTC4ts0
XZM6taxZu2L7rVr2eJFGGcXaYvNuqX19BzYaJBdVM1vZ9IVfrSRfUvg0EhKYSAdFc3+ZIBbtxSjf
GkPxQx3y04nz0yK64kT1njQlQNaMmuV/z05u3ddRkB8nJwISz91FiJWh6BneJcNto6KLcXq8RIm7
cdHlOj2x6rC2r+0wuaEKJ3+oleLvnijGBzy6gyKWqtqaQKLDLvYfl3NDmUbRWiPKa3Z/7H0YzDMo
SFeToPORh7B2vqdjEl2lgJ2PlpdNdy2iqG/9KFBml+KjkTD/OUbOw9ZlWslB/x/m4aeVbKdSh+VV
1KDKatQhRa9BKeJrTZje2WUNq2GjZY8MhgfL/c8i1lJWKZIK1uS4c/3qebC0VRMyg3Ks7DiVs7qT
ay90p/jkaeAJoN1wRbGDDoAha1FY/Nk8VSW4EDlshzi0oYmOCedqlbkOImdAha+lEDTyFLg7hfFD
EeiUIw/pkDaxmvquKHMLTmP/i2w1uVnfwd5lXiaDg74lTN7S/mbK8p4oUzKLaLIefJWd9bwLKTFJ
ogV6AD1lMmZ1r1bF2q8N5cl2m+JABpmbjmjC5A6HZxG6S9kkAmaSV6qmrWxSMQxIyMj7wxxXytMQ
DiulcGfIBJrqvu7L05SKgqxCIqbsSWtCfP1XUyqu/jqlfAVN6U5TyncpphxhT/i7VL/xMdMP0brh
WLalm5YJ1s74wGevG37DPdpzvkLrWF7NkUuFDZCAY6Ym/dop2IPUEKpdKdzu1kalWseZeNEiQLfw
S2eV2ywLzH+XqYM+cGB+mcKA9BqphqOS19CA+d374XoR2McQYvZe1Unyp4TDQaYrT9oEXjBF/vZQ
QOH45EEv5SWaeQ8Ja3YPgw5MZJitZkwOPB6hZRRNUKbltrQgaYIAMXhGNFhfdjWRfNkrp3S9ZD7I
XgqsT1Oqg3WaciDmc39KG+sN8lStoEVRTGfqwEtyOpodrCmCOsUNHFRXbSoNi4BYONRe9EifVPF/
VCnQ1lHXu7WuQWVwJiq1+vLVduZ3TeKhWzsUuC5ORKiyLcdRviAuVtF/nifOkSEd1SlYh+Bt1oPD
iqdO0/E21sZ40ZM3/p4Hu6lv029J5CBBY7npDdDH8ArVFn9FyjZ7hi74Bl4NslrF+NJQx/BoQ+R0
mksP7OEW1ChixsKjMFG+Za5ZU0T5wZTexCr7JBZxkpkpOapJPF0XsBeUgrJOHhQ2aVtbQYd6lrR0
SE+ikUnEBx0buO2kT6NYV9SiqQfZUhVjuk6V8eMkJeq4CNQwSK3scS3XKf/nF+HDRgohfoN3kvtr
2H5o/s/mR3H9JfvR/F8x6s3rf35tMuh10uWX9ssvjVVOYGi6634glfaj6dL2p+6i8PxvO//xQ87y
MJU//vXHt6LLWzFbEBX5H69dQqaR/cy7dZiY/7VTfIB//XE//Pj+4z8H/PjStIw1/6nZqkddFXgQ
20ay6I9/DD9Ej6b9E34IzVRV14AGBtjaH/9gH9mG//rD9v6p2jqcMYCoRNuy/mlAnqpB9QU4iD/W
Hz8/LXovQk3y9O3+XnVSMuS+26eBb0dq0rUMkA9iu+Z9QBNR3FKYtquHq5ZIz77LFCr7xrTb55WL
QhyZtTD/lgnE/agb7TUWzYOwr6uM8D5IWSVAHQHNQkiJaKFvZhFkcuPaB0LBb0Y+Mfpm8nmGpcdc
bOzChq0DMW0Y9QNF2watZ26jEjglQXOKC/QrZRiMne705cZkZ4ACFDRjcUtZTuDAJi2i3IjPl0+o
TYdJTE1DkFnbMKz6+3f/tdfv6b0a50deNVW1IOpRbdaPYKxUzRakPe+KCPnVeeNIJmPZAFYNLwoQ
BVvEyoILilWmayI8SINC+wHdlLloTT3fyEJpgAlAA6ZlkNVye2PfkVSrFyOgQWKTkG8XBSo0QTmP
n+NEQdq5UXVirK6+kHkmX4TBTScbl5pZ1Jt49tuN5cN51U75tDedtrgAXGjsZTHBHJKals3Yyi5I
oj8Tv7syW9056OKQwPq8CjuiyZqmuOA14uJYeFX1YKmWfjVCaoeYpj4/1NT43YVkqmTL73v1QckQ
8k7S6s6jYuGhbwrI49tau3JEM4TgE1FjNHa9MUfbSoIY9Jp/yAyEWzab59Ss2u1f/0sksO2XS9Xi
P0IdGJA3y3Ac40NIAfo8F9SU1QHQXevl/L3XNf8ZJGe9yeCJWGdFrDwDG+zRuIUZkfVo/NzFO0Wv
wqc0fJTVMO+qX5qEEAJ1hTByk4NQ9euuq/RredaLplG0yrIKcm9RBYpLMXTDg7Bwi4tA930UrNr2
OZhZ0DnlU8IP+MY3jM/qpNtPQbgMKYc/qLNxMxkFiT49/RSOzdc54/ou2ZReIALXPiaOFRy66m/g
2R93fSyRWS/oJuBisWD2ZHXsuwt3DKCxSDyjXtauhj67KDxv9anftXYI7YyoULe9tNhWRgA4LjQz
ZGbTJZ1Rs3Jrf9kWKpAPAEGd55jjBfuKfGFReHSTWIa2GVAOuND7LnIuHNfvlq3mzvzjvZqaPCeF
vWPun0i/BVtfNQGfmN8H6iIPapN123lKUbTJ2vHgRsR+//rakP/7X64N29ZYLjkUSami5vfDz7Vp
gPSamtIs1dpGgAk6T35Web2fgTdDsO5Vy9rLnbURKsWyjUPCAgOoEzCR1lPglNUaFPO0jmwIrKBW
8HcnBpCyT4KtVTrXSRJdyjiCXtfpnYhu+BPywv3U+teW7rMSsPPmfgA/ttYSr7rII328NONcuezq
Zl4SkfIWf/2BZbnXrx9YLAi5Y1uW5akU6/56f4pL1SmNvGmXFvxZy5gs+t4x0m49uXF2AQdTtSP3
/xiR7frcOOMuIQfxWBEq2HpJdER8E6nwWW/3eQjPBOSI7R7heh3eEtGWh0i1IzJcRCkqT/uRhxMU
4FTHXipotq/0Mkv+5hPJd/zhE6HcYJm6bYDfPmG63124ee2C/rPMeqlGFC6Qo7ye2kjfxUUpRAgI
rfldSMw1T/2FaWbTljvYTd8XS1nBfT6Uvfs5LhXlqnJByZeCwNxSIPVtIrIeQWhdafEUHvg99kcU
rpYUHwa3ULAFC83rOyLP5nQo2ojFaR1d11ALb9MZKqBwmhHIQlFG8fN8Y/flC9yq4UFS5HkkIOTv
oGgH45o40EVlx+5nj9DL0oV2dgsEAOaQwD9klhBQnbR89/8IO4/lxpUti34RIuDNFIaeorypCaKM
Ct67BL6+F8Db/d7rQfeEQapUVRIJZJ48Z++1S6llLJs7btmXoz9UjXKdE4Pe+DR0QSYa6QPV/XWR
tO6P5ogPkmX+n9VUNZ3/1BGzUNiWLqscMRS0PwiK//MKwiwEXJhJqN9Iw+xVuUU8g5j62ltG8GKI
YqcjyirxnAgbsv7I6JBN8NgUakZepOa8DrqSBz25b5g5e2S8nIwGTwiZWVoxfMzLKF8UPUpeiAfR
ibHOFTeBQvFiS+qrbkxvtZ2hZ0vUxG0FbLcpMgK9jYKNZGchPXan1pwOSpJxbEF1ccqUjqy9tp4P
6rqIORnj6bgGW1MQ0+SOK9VDidPp2Mki8jDLyuWqEGNURRhUFnPGWFskVS4CMzWdIzAv6yg7OPCK
2W4eJxzKJvFT5y0Hqpw6EXTVn3TpsmMEZeBkS1COhZH/hky+HLdmtWKYhWdr44G5vORtMK3tYYvX
5iJu692sl8OPSglzvxocxRun6JdkIOBrJodOLIcH385q1k8Z+MAoS0wJi1z/1Lri2kDneJvCCv93
WqNQl5sBUuYairKMzb5XOPZsSzktZzpRjgJng0xRr3bgL2i1aP9KXfcSF5MMniFs6q/ECON92hpv
A0if4+QIEqRS+0/Xx9JRl0iRR7y1K8z4M6wZ6KppNJFoVM4nrS/4J2p61tekGNtLHdKTKl42tbiq
O9WDGqHjGYZxvslzETXuYphfWWgThiDYKdLKIIA+nrq9pmttEPW1+UihYdoZN96QF5DFHac75aDR
czhJZPRAg5gTp32uzPqzAqj0IyVJ04/qsTtHmam/tvV0hhJX/MDPUQejOU87EVnhwBk3I/NSViyP
DWA42dpUv5MzSJEjG63hNlGoAMJGbWMaH8KsJ0/vUIBJWtM9Z7HqMw51N8x70ZjrEXDd1iplSBg3
dOewCeUfS2JVXqJp0XNbnWU4rT7N3OWD0NInJef/NmszD11Rkzy1OXXSSVNP1Fx6u5uy8VFtRv1t
GePFpYOfviYx4yDgYDtIxPUxIZtwxYvnvmqE009qINeBahlAIUtOuZ2PIMH0KNia1dtLdXkkR4Qy
cb0Vyv/5hqHUhpshz6+LZSHW6/J+v9mU4LdzOl0Ce57LH7phMltZGDuYo84tm7cxzLgyzmld2y9p
mzVHU9VGClr5ZhuoYCYq0hARepJ/5npe+TWJKrdel/YV0s+ASB+WLbkjlpeCYsY5cq4t1NRTpaVu
iX1pv9nUFG1+aSGjK75Wlt3JmcmCon8g48XSGe0LOf1dmX3ESEKLrmsv6tjH6Be3Ww1MZOPZMkKQ
bQVhIgJccBaPdmy7DWaJ20A08A2MZuu1rJi7qiD8aPuOGJKL8GysQN/SPIQzBXfus9LhuupFSIAa
z4aEzoGZ9Kqvtsrx/96mDWVzw/37tqaYaM00RzWIPMcsp/+vjZqO82AxF1A8a3u348zUAKS2zl5u
WBiaNSM2X8zmygxxHt+WtpkfkTyDso5YxEJhhC339qfMHJ+TR/bX0Qq/mhuIOCP9rTUusM7rF0Ys
NNzlqcf4t+5SW4hRD3L0jFFjSQz9QUpwlCkGbv4aeMUW0KJgmL5qtX5CAYSMVk+WFRBrnGu9fGv7
jgySSIVGZbT9bZk+7j9K1kR8zoPkLcKGzdPUiH7GzPBaxWl2i2D9DY2836nlaH4uUx6Akh5/xcn4
2Dj9Hzxk+oXwufpZ7aUfNnMtYaXZg5JO5asepil6sIEI4jU5ZCEleZtpqXS6/UZRHzpT04OoJXiu
W2qXAAVzPzrFGm/W53458f2bmbdIl4uAALQjG6E/og3OD/d1sE8ZJzuzVB37RCeCel4adj7sKnVT
9c9FU5gwYhuUYfnktYAcnzN7Vo+JXdCrz4ebmYwDAmveb6jPllsuwu3GLv8zs1dd78ukNaN6LZLC
S+Vs+WGMRQoruo4D1EnIgtumCioaQE/RmITk1tcmrvpRuACK+5sOheWkIR9XI1HcbCn8rVkR/pyh
lA6itJ/qubb1o21XT9jUxGHbjtOi/EAcDZSq5jNMWbj9sVfVh1bTyQ412/YIKdVLHTk5NKAOX2Zb
/I45WT125vJHaxT7WAxgUCZWj54WH/SQ+1WkRNrndp+NOUcepzMeRg77cygm719hUj3NSQBU6+5Q
ZiyTsjqhcJrl7CNW++awmasiVL2elFayArQ1G8/3e3mySOSIbCcg4Jb/uG0Jw2pT/VhOuCNIfplB
yaTOrV797alZj+dSUR7KrWFs5ksaZJmFdkiLf1ZGjsFGTwmSnJMpOWTRVaxVQLtEyyFpR5O4xFp/
MNaHtlEwd27r2AwCZJerFBTrjbI9mByed/c/rZqxOpYpCpWW0mQHf64LQjVF3psMaNDlEZG/Ldyy
6svPklRvVxpl20vHtjk0Cys2ZWZ0dYoeIm4235TZ1oJI7eMvkzTjjW5ZUAG2k33ZsizvDyrpZpDN
dwN8cdYlrfGWWsQPqspEk5A2z1x5ehFe0D5lU1sQetPGRYVqVnvLGh5oWtrn7SIWlLyX/igZJAa7
1aA+x4ZqvWUxRgS6Tj5A7P4od1b/2PWi9Qz9W1b68icWSSICzGutEFkZ9b9yw+5+RDGc5RCcamCJ
psRFNbUdQ3I18VJz7H5p8eRLk54cGP8VQbbmSxJPSOUQVVz+U4RZHgzUji6Bq4Wzfq35XB/sMAfs
2q/uJ5FoiFoLgFdOu67+2yczRd1RNbjf2mIWh6zDGFJWyryj0nt30mk8GHP9ulFWCsusAkkbjlVx
yDY5k6O0ll8atuZLRQISEUDMYTOytHPyls7tH8bsHIf1cHH8Ok9Nd8tGxWYzHaakNAIHU6wlCe2Z
skwEM8AYr7Sd6sB8VwoynGBf+Wg9MRx7xvZziK1qfh8Z+I1GkvySpOE32xmNnSELYtOefknj2EKj
7n61MqtMXf5gbqces8YpXDlO2htacaA+sL0Hr1SYKLp6J6k8n+r5qVLaEW5q/6RAZvy632JG2s2P
xlrllHn+s2zI1k27z23vWDoLy2OnC+++lUy87akVRanLD2R7kzzcUX1FxjmjsDRcOGv268o6UMb3
RRaCrKTQfuoSzo0VmveHZuAKFFlnnibu8mCJg/sCOshWdJEqNd5L+PBwUuueLJLmazZixIiS/ILH
Kzmktf6ajqMSsKLp71FYUqlb+7xmBd/glsP4Ws3VT10trD+zkNFD62SgkDN77qIwQ36/iFunwQ/A
e/KIps/BudUbu5hD4R7FjP05R+rVnFKvLczCrSs7OWqisXaKYTW3sdL4KUARhpEhn2dEjNfNsUGP
t6D81dNXYcnYmJNcvTB6k94lWWbSFLf7BaWvH7UVpBSz/XKcatplzmzuslALWjBj+0TnDlJXDhUx
8ci1l0T129Z45m3FqaJ+Dx3nyFnX9kRG/M76iJnTqqvEIJ7C+6l6L64lyyPLgjHLVpczMkiASKjT
c9HXtzXzh6LrpRNl/SFlXellDscRK16k64BPJfb7Qmr2NqQFPL9adaw7A+UlC4Ad/rbzrveyQtVu
RZwvh1JKgshmt2whJP2Qq4tpR+oTNTvFl5Wa7+ESl4/O3BqnJkpeHdSNPQ5qck3Ro+DAR6td6XT3
Ek1KYYsm5RlxaPGuSVmwDIb8JZYVY9WMZngulOhxO6poEb2uavg0prKK/aRbusCJe9vd8K+6EzqH
KO2/29b6wUQrQaeWJo8RtqPgX88Q0+I9Mq1vSn8oagQg71olH89xnPyd1hh1iSio58hQXFlPpVe1
14arEkus8utFotp94mfaaJ5UJVE+szcr6owXlCCPC90sUhS78FTmCe0agAUuBuvmbDDC8u9tMCkl
mVORTP2G8GQtkzvbgxWZQl2ZsfuBN/7Nzm+flagwvULmeFMOhChuNWT1P4UkouLG6+Ih3t13w+i9
0t1IUAuj5sk+tmfLMuxEWxkHe8tpSpZ59LQsgszE/3Pf0dZFs6nnLHmqMUQcJxw5XJV66exIgUXt
nttmYGdx+2Yb8R9RaQO9d1aKOrSe+j6tY78NBROmSTJ9RGeB5Bhj5NZ6G3RNl3mZPeoP6cLNmxZN
QxbuVMM/I5nW6l/lasHRh4X3MK8nRDmUvm1d6g+kBlx0m8Rj3RxdozE/GNrqbhibCI2S+TwshkSg
JECm0iZ7JxxOsMOWhz42uheZGxWHn1/LxiWHK0beTmor5+2hSp5aYzTA3cTKxbBiLbivdl0JUC9u
nOxiWgvKYobpribEs53hbAPm5xaWREzqIFcPtLfNUxFKzwUzhWum0c1Iamf4WUWRN/VZ+FzMWFDb
xk7cUU2kd7KrU98MR/3RZNS8bzOKvUJLrYeRXHBfML466U3bPitm+OhEQTfL+VvVmfFDSDub+LOe
ctiOjnGjFa+91EeHeix+IeDJvEZP4xM5UtZn1nhqlyqXeeHLfau3Z1O2Oy83zPIdN852GsqkjHOs
CUmgMoqnJU/xSKxF46gCJ0xkmhwgCb9sQjrxd6Sh3+UWRzmS5Hx2CovZalu4baFLJ0ygt47S8to4
iziOExF0Q1Rdt4faftBQB9T91PvRWJjcPA34cQ5IrWE0h63Gs0D7PZi6dOZdLlj9hoJPogITWpX1
sXWSzO+38xmelDow12zZ1DB/tWLiJ9RsRo6LUzwsckcXgobZtarKxc9DkeJKGu2dPM+/lwm8/tIS
XpGnkC3uVR++Ls5cUzNiFp/WB8OhQuYs29ThpVWmK0Xvm0ka3q2pK+O9qd8mLuM3u6zz58ExjkM8
76C+Rw+RCTM1nHRXX6JLI7HVALs1XjhoR+dhhOCzJQXoatxc77d6nSnDc5ibaFRIobUG5VXvLOV1
SmoSLqSTXbUSOcd1taNQUc+6ZJKEGcXUxnY74ZmQk0vF9B/dgWHhyXJ6n8qK01VuR17XxHScbLx3
dMR7gp5a3d32PNs0kPov43l7peN4uGRRdbrzbUt7lvdt28RcAXJyrU3lc2uIAavVX4z1t6pEfEOR
YaLZlvO7llKpnIQcY/6Re0PKad51K09fsm49Wzhm99xN5CD1XW56qCSl3XZ1xd1hsOvLrILdl7V4
eakjDvalWKajhOvyZepzyuIFtGwM7eMlr0LNHZae2Fl6AeUuzYtDJF1M8wtXmbSbYik+g88lVXR7
mm9PhTlCyoiL6gCE+yg1jvaRYDU8xtDfhGjm+whCp7baY+4PlEo11w5OPLt1Hks1SrLS3DM5Jbht
g1/PGXNup7Z+9hYhjWFcHKctlcHCPbDeDJRN7WCUJCem0QlAgEHB2XESWLteY6e/m0Y/4ozpjY9J
EfLZmfKdM2mYSPvK8uSGE0pWLeKiSE0HNFngABJ8hnHoPNuIpN3N1hSiYGHSx1gubvMZmQSDSSwQ
9kEfDfEsWyJ6wjfkCk4vhUcC2+Dpcb/PcL48VF2aBLNTDm+9pdWuQQLWnyFuvbKbsKXFeLSaRi8e
m2b8YTtZfu6TnCVSi40XCiSvm6rIv78Pdc6/nffKsUR5sDM5zX8AV3iTuyk/1pPzwuy+zvys95uk
M645C+deWFjKmzXVpDeybx1q8+O9CNAaXTxmILGczvzZrXBYFemAp3R0KRRdz3ytHuD9yvU1mUrl
qw8JPRkyVRzYIjM4pQUU+ijL8ZtywVZZw/kqln5FZMF0kVS/0t8uzmEkbrNJUzjIi8Fy71l8TsLx
jnb0C4Vm7SeZVbyaI+3zxpGpaKc22oFqJ/po1TAQZs3/AKiJP+Vl41g+CfeI0SSZGsBI8LMVYRl7
05pFbwmWxnbRqtOSNKXXqWHm6xFYCEPj+uopaSxt0v/OELP5F+VblsJOSeOC2iqkHRMhvK9FOPv2
Ek4PaAMDq9EJWg7ZbfxhFjpHtiq4q5a2b1lfZnmvu2qZhGQsQpM17Tw8E3NuH+OoPPadNB4TK4x2
E1q4nzYLot0vP6W5eGW4+BONjmvXebiOtfGGyFBWrKzMAH3y62PAJRZ+gOevklN6HVqo/9hkFZwo
9c9GmYyzERrGeXtG4FgeRAQFI+Sc26ftDe4Rv+zSNQbRwG/khVvq0vpQWfYhTJrlBBz+pEyEA3rm
VCGp1velSfjB1lhvbak4zPAlfKOUGRaqSvXPgaLUBcMzuApgJK6abQIEIl+NRDktCUbk6W/qzEXm
YUZhxegfZcZTjyLshKcKhzZzygy6Dgfx4OAzey667k1YTfq1FS/zgsi26RI/MbT4HdXidCm6ufI6
R5Y+V42taTZ+rFqhm5V2eyjLnLI6LJPLojbFVZADvLPJab2jBzb+QKYY5zCvoluSjT+k1Ai/2XLd
Duz2430yEGIN96ZpCqYxkn+LPEf3b2vtO4MhZqfGepM5c4+gaanOdLi4hLan6tQ/i0OqQdfW4jD9
ZVn9AdlmxyyfDCEcEhmxzWF+Fl067MqFZBbyCuZ/OsoRMdroAJ4qe67pdomnVKXlREn3lE5VfJIN
R8NGHRMeYa0JZc76MN/LwKxxVauMIBdH+aOqpvm5M9op6NPBPi18cC6bX3oKO4NkjHX5MNo9Xeks
uCsCN3Fg9F5+bIif/0z8lKf4z/1IEina+4Y5CVcYCureEcIA/fl+pgU3TpxQVDaISlHerXIiQ2pd
OSz1p1NF0qeZLQh61y9nYWu6czhO4U6bDZyB9FgTkQ7fulKc8VRMX/lkFn5rVuKo58LyGsnwZHa6
B00fIBLMnPRtmpHHIlKUfTYlDcJ8dj9DbqI/ivSc2PZOGeLm3xo4Iob/WTRK5sWTheZyGbhaOjn1
t5fKXEFpKUmB3qDUYx4vvinNnU+ArktXuyUYnAtr9ShUtfly7yoCOZNUV07zQ9UY3hZcMXPBiAmM
W6mGNtnQdovxucQVqLjWWqgyI039rGjhPKzFK+I0tEZgoRFiye7WoGHkA99h6F+YPsO8teKKgQ6t
621wVIzp6kxYp2haHGuumTfStYB47279h86mHdRy2J26p6jFd2gb0Xh/1me24WmM7i5FdqDu19+K
vNCe7STeq6IU731byg99aP4WIU1geoDKYRtcbg/m4hiMr4zClxJH2xNknblbe0BryhGlifLpqLP0
DOdCht0C2J39bIzrj7po3tL1Y035PJLJ7A/bnlv3CkqS1Qw8N5cau+aLOdpfVFCUqKIdnuNGIZhW
VV4rHQb6vz0TwnY7uc38sJO1qyKXEZKVQovOI+/S9jXJOSViPVSWw/SoiZQGZ9veqq7Kb+r4IMHv
fxo0aTje25jGbJ1B8BP0S1hMNacN2JawBFgzo3dYtLA+EDBXuNvhA82acikl+bfldIpHh7F4bcqh
dJd2Us+o562dbg1SoOt6D9KdmVa7KlwL2cSON6xjLHsiPXwuIGdRrB2bSO8onkvpaYLO48G7qffa
anhlsJ4SMbJ2Z2oVHsR66FMorf1uJXFuD7I1h4RymVSu7drbc8rHTcNBGA3yaiW8FcDl39JEfcrs
EIP82u1YX81Dtlzul66tv5jmcM7Q9D7HcX3AH1QG22KOoqnwGf88bV+yNMU5oZIf3K2vjXf0OZzb
/GT117QwCrSTyBpY2ZFgiTlMjoUhnWVD28OTix+3VmvmhAvIhczZRaFjvDgzwwlEbedED1ekfvjf
k7St9piRiNNPIAlP7Yiy1YZe3kUaB8qsO1Hxmt969iq6mJWUT+Jm5zj4ASnQbVonF3CI4l0qyswr
hvQbufqIOXuSjlD7bL8eI+Wrqquv2i61Mx0X1JRleCmdwfQmxWl/9rpyGbNSvEXEgB1zxsm7CsZb
bBb7JWnrY5M72QdFn6+qJAk0RSofrKLO5X3oiF2rksPKbBiNZVxdl3C8qZwng3Hqy6NtLkYA2h9X
foHQ//7+J107+8sWVGIvDljS7QO/r4glafX7OQ+zS7tm20S9DVmjYZ3ePgIr1stgmJXOh6Vt264u
Xe6bVSrpXLg1X1pa+1aYUvdiT/RHuecLQmJpKsyk8HlpBkahSiTDDRFwvxumGR+MQYkDtdCyF2Wx
6SMlzgO50p+JnUjnYhD9cyWPys7qxdgG2oouZWYZPtXrfM0U0c+kF/beWNuFtKnjNS/INSXhaXOZ
+xE9l9GQsE6klOGzqotbCIKI9jSzi86udwSALi9LZDBa3E6R93dCtefysF24VO65K039qdSLFGoL
QvFizrWdEUeCZD75yPxz/pSjrjvYJFsGZIjnZxRXtW8NoK/ovaGocxzxKOlJvysr6Dmc9+S9lJrG
ZSGQPjMaxd0IcFAvxqOVzIuX25nJ79BTYkszaYY1ORbK3H9LRmn+kYQT5Dq+u5jum4mhnCxinXko
SaaFHrMUZ1g/NpVkM6XfRONYx3Zozd3Sxs5xQrBDDF01r+CF2oeqtexYcr6YolpeZvbw6jm43TaF
QCHaXVnbDigt9Wc4qaxhJZdkqzRgumHBPE1qi5W+uEilHn2vT0TXKx9RVL38K+zSAsRwz74UXwpc
yjRNTm0FSH+2oaKZXZntmMxyXVShejSH8Vi0pnEslPGwXX1Fk35PVrvstldO7fzTDmP8L3aqpCkU
96ft0o9BP3MWmpQj3TRjZ3QDgLGpDc/hWP9G9vRpzBFClX56CRFyMLyumPqVUoAk4PLP5R9jgdgm
QKEGAl2KzHqHIgdi7MqPLJqwwTiOomYYk2FHMwJwfqmEVx2Dyf5fz0hmoUWZadOpIW9rPb1vD0mB
aImB+61QdDPIbALs4y5VXUMz8xdtWi044fhmEAOCL7zVn9Ol/1tSCsJoGksuVyrlXhb3Nc3p97Pj
5J4+JNKpWdux+dRcaSYpN0nSr1Efm54uFJK7QAF/GDUjF9OWo6OEu8K7jxxWvFZSdAkZR0rkG638
XpUx5M1V/jLnanqbEv1Q0oWlj5h2HE7XMdoyFqyAirzb4uhYzCxyhL8itdahhOl/UyK42fQK5siF
3b4MabTbnJIjs2dPVQwEtZV0mtSqPaVbLC/Um2IfIRehsSvI4V0Mwo7DSYIQ3CFPaZhE1jHihCTv
u6s1dxaVAyDlWNfM85BEg98O6n6rTrbrNc7mxu8bhCcOKlBfQQmKaPyJfEDluZEn4v466wV31HCw
14uS1KfqaueLvteVSdkJVSGRNWvgtk5hRHJj87ZhgOhvN7dKKKdJdgJzmadruAoDCiKMH9Wwzt2U
CIXDbLTVHljrco8rqCWlDUg7N9h2F+VsiIy2YuN0306prENVZ6Q3NopnvHrqLkTGck7SiPPg1iyo
ph7unJqfI5HUx+3ZojTrsz45iFj71Is4Y6qXrBSklvzYvGNsGypg6eTWTx0VI2A7QZ5FF9JXY1Ps
BmRlyMy+qln/7kfuDZB5Zk6jRpLs06hqbPHbpPPeFusmRHZhIS5L06rwwRrtKVcpbp2mvql7NIrM
NMd6js9hsWbAAjA/cAAFSurYg1/bTboHeULrWUlbDKcEGE2D8V0vfXvtmqqjc7zAw9jOVHmIeW9T
YJV23XjWVGr7bYBLn0nQEGaBBzyDLGnd23SihXbSCtzIBuNza3kOOduabkKdWyuGrRctZyqBAymJ
4ZiOH3CBUqVuspeto9CbRes3HPo94ha0nR0y03YAWx9nReQPkkUi2ga4AWsUU0OOUB8H+9zKMH71
jGbhuvwrsRGeIoao7jbHqaY/kz3Az1vLHF44Y1K8blMYXugM5w+YRVhD1i6gYJnYVQvaEC6BUzkx
pdg2mUlbxHl7WZc0g4dxIXF87TVm/Npyuo/KyfgDRf6Scb69GHZRnZuoCJapX96WBbU1BmUyG2ZS
kVRNRTikYRZk+9R2hI+oZ6uTyl2yUI32uQ5dcqWPyg2NyPttDRTLPulyUocew/npWJEPkWwCIUYr
3ekuCtnqo7xdPtPw7+bE2MwW7aKLIyym0Q2H2uCk0veuHNbStS9GohOjYqdHTvZmTFxSq80ywMue
uzJgj0OvMNkX2IsedcJRH/V2Km9R30UXtVZzTsldTk4Nz+T14f7MaWU/zuNxl3WRYJAT+7aeyj+H
QV78ECNt0EEX2xO0OvpYrE2iHZSvwlKi03ZYLMwkKLFg4S6j0bABMi2USnyKov4i7sZt1VDXXN1O
owCCX3QX4VRjfZ2aqnSxqvyNMw7plXgq2lkgvWtILV1m5QUZh9hlApWKNvv3awSxB3r5pSUc0kph
sNPwVY3ZU6q1/dZY4hQjCHAjXZt/lJ044PsePnJzNTcRIAVBZT4pjTN7zqSgOElzCnRNfamGWzQb
6WW7NAy5/PtPnT7a8RPN8F9kHtUc4xkPuprcgjootD1/Dwso4WFduegvKDPc7UIdU+qAqmCknGnv
cO/Kz0GTlX1I2I2fJU1xgaOruJvXUAzUfgrKnrtPEehk7mIhaa8Y94BEl+Fw1HUh9plSD8yHoD0y
6O7oeCx2sN3lznk7bJpAeS9tXpbPBtZBpPileaIQEdcSnxvNu5mOp2TWvjQ4z42Rpuckk/rHhNkq
4teSMPgUQPv9JV1rxMXp22AkDDL69i3HCuyVa5klklnaK+sVNa3XVpzMColjcxHMPd0mK3FQd+FJ
fhGxONaASk5SkV37XCUl3pIUb6q4bCbL/kRYTalTCkBlyYDKfs4wJa1xwWXSRXup5t25aywrPult
h2P8VngyZ61gZo7jZrOcBH3YLmcCjKwg4i1zC6lmvhnHnavkPVDydTmx477xK7uxvUomMCWKx+ZH
NE0wp+a5vj/bvnb/04k6s6phEKZrts/QMz6IMkU52musT7dG/QCs8EUaEAPbiGr4mIxh9Ram1UM5
YAVj/KPcGNJFu3JQlBvqbMsn5b7+uk9w1RrX+LoXF3XZchi1hE/+nvQkVM3j9x5fE8Zhr4QbXObw
n6IgV/8MhpP72raDTGnauohTzAdiIV5ieW5eWbwHLNkzhdRiFYpfmbpzyPS3Tf127/a2BIii09Xo
fvVtfjBbZTkrZvo3E8ljIkiFQJxQnkhe4P0pnFhxzcSur1H2cg8u7tQ5WCrXFkayzw3G0aWOTlHK
zUOi5MrOQf0TVKhwCMYYtX0kpU5QIvR6rgeKmlkicjYkDtFvpl+KZgofeCVrVKUda35RF0ZFv1NM
56OfZtXrTEhbicoHqqMqlblwWKhHlCChgi9BQU+qCuYraFvItfNys34CuCj5Um8izq4Oc1qgQAl1
5tlF9aIvZLtlSdnQU25enEXJXLSmEX66MnI1JfZLrSNrrVAWF6U7aGDN72HfSVYfuR2S3qvBFIuW
fhhISXroACkGYaM8S52jnvh94rIh/q7lKMHmH++ils9aiTqJRnM8YwABrAh47GjUTck4uKbFI8yD
rTWj5/Ru3TkM+EkUdxHE/1bzwt6NseHXvR16at2mviO3pP2ZC+11ya1XYXoUOdquapuR9/+qpQO/
Wzf8VXJYcZx8jXfb2OQ38y6WOH3m65UkZhqxESeXfowmFPWJh4VCCcIBap6kd2cFlPaOUT1N4GW8
mUNCLB2ihrokcCtuYDGinQmmxPhpL/VPPaYRFVlQK7L8TzguD0uZyIFANMk6dsbu5mZyGu11g3ek
la3jrEmgoMx+uMrRd2dUu5gM4t2MvcuLyg/OuMXOKqopGBo0cINOymKBHrpL0MyjMMeDomqE59Zi
V+ioDXVN/taW9n0MkarNtnkShvrNlKl4pPtv+NuD1DM+0oSUH9TFOS4w2i9Czm6akJcgjJZfzAuT
B3s2bu2860YObksxLr6lFkjYhvFCU3o6DbpE8QiceKdrce0m7U+lFw8NuYj48rvvMaT3g2Xo71SC
VE7sEWyyTidPVhwR4Lt/FoseZLPDiXlSU69PqdQWg/UgGY0fompcC0xOIEOMcqXuQ0QR+rFK/am1
bCoRke+IGovA6KrG76SPQSiHNT8piOHW7vD6PMa9PB9krcLfkXavM7ScVq4QwYf2zugB/opM9uYq
KWgVTONDTWxciThNhEr+XIncxxVhMZEbKWZk+71tJslrevAUTrEA+5LsP1GxWA9CCdCTdHs4Jvp5
9190ndeSo9Cybb+IiIWHV0C+pFJ580JUVXfjPQv39WeI3vf2jhNxXggJSWUkASsz5xwzq5XnmIw2
UgDdQBXDjztuQ9LINsIud65NtyzMYUXPY/bsomjYHWxa6lDVuicEDPZDSiU2poGsS207mWg0OV+R
91Ez+ZNpYvpV3295rQANfEt5VFi/ttm174Fdzeq8TxA3+ZqOiLuMnPBeuhBKRglFEefesssGtT+E
laJvuKLJTSPsp4jCnxo50ff9pHyF9FE5UafTRpRLF7RFNzKk7Ugb7x1zV9sxmoh0ZlypadVhtDjv
jDJIhgHr9GyPu1K3qHe17RJLLUgzu9oMYbabC/FFI/BnNKodPcacvmH7HAmGuFODA0zNHsapT4Ml
jEdfa0QUVEvj7royfpxhoAZV1upBrbjEdzfdoYqmT82unW3T5n+KUYG9OU5HEtEyQsVGDM3I9X2O
hz9qEnHBs+VucrXYc3r+J7VmvcEgotiUdcZocdZFYNN95pBPfjmS70Ju2mqQq2hhI6fw40W1A20Y
UgYXLN2USdt0UYNpUBgB2Q8bXRliT4axtk+iPDu6sX3Ogcx4o8FUEdRqFrSCzzsp9PpsDz/YGbUT
o3H+VVNV/bmhxQCYC7Xlke5HeNHsGV1Rm10iUgtJRduB43GO0LOPCjhJL82p1fSWPHV4IpcqZpYh
XSn9AWHPKozdxGN97gygvbHL8KO1Qn2nohpQkQ3uyYi6oA9U/djgELN0jf63VeHySfmDiThFiYeV
VNetK6Cl/GaL1J65FmBIN81ho4aZ7teJIIaUiokrGXGZCIfC8FPtJbxZLYQCpyG7GA35G/Acx20c
JYGjcRpI5zdAZETMJSlCHmIPkA9uSRyh0diUp3D8qBiu03ohiSdWm8tsgyr7FmGnHHTZFcFA2sI2
mTXhNwtgEhEaG+IGNa+tNPKjc8kvqX6ySr06HQIMQIfSc6Sb7Ousb1jhNNNWhlN9DCOoTeGjBC0X
4DWOMVm8V7KdLp2R7hZbra55Xb4peeqXRh2/9Kn+m/DIXxHlTDAR1+k0rnvkSAqqui3uq5i4qWZ2
+72jTB/CzJ3AYj3g9T1p4XG5QaDWH4ox2+YGntUOQOledNIzoKbsNLMGKZvmCKa6+WCmUXK2bxsj
6V4WkXz2Jlz+nMxCKaJda3biMRP5HTqx4iDz3D1VLTNcs0sr30GJ7Gmdbj3e9DT6rTIxu4zCP9He
Yzv6cuKkOHNxMv2s7N/yzCXqnYV0YLrPdlgfrBoBZqmK8aF5gd44wmV0P+aq+ynb8EFLKKaxYvmc
MrDwAhL3osUxNxNdn3RsEMl0rbrpS5soOMs956psT5U68mZ1RRmADb1GyPX36qJxHFGUDLETXjut
r3aLw7w5a0vl2tJy2uisiYGdR8T/5OE+sxdl22OVi7p+vtg97xKNwnoXZThBjZBLtwRXHOXuuIsa
E9iVMvKum3ZzdLLhrxc1yxozsC0r2iS6y2iLKTwmoeJEakO8UYxdZXTCHzoW+V0+Vj6Y6e/SwqZt
l/Z56a/4hfTdpFH7CM6oASSaF1LV0LvGLGa1sjwnXYIo1Y4dZP1hdRaHXObNse1xrQxC2bqhpBV2
y4fXnWY/2APGJUklwgrPz+yEr41hcypi9HO7IlyUsTyydsaKkCDmtCLnoMPAu6S5mRHSJ8S2rTUu
VmRSsLyb2utgZMYGowdOXKsyL07KSp1Aongz2Gq6YWqTBIro7Htr5ky+KAmm6h4pVbio1NTaFSc9
iyGHIr7fEIhdgutUm7kKCi5eqDnHmj54Nu+ZlL+0uS62duqm23Ic3qXM2zsLQs5e6uFpyaPimCm7
IRF25o2ozyJzmnflqJ/1CfRPPNlWMNruVtVv/eoUi1S/RNuFPw9Fp1BIP9Yk7VGHVNBI4vrRH+2x
J7+OPr8ndRa1ppb9uIay+MqcGR6jBUjVmOtozTXfFByHSJPmS1w5tj8hzdqNxWPVVoioR3QkC+4d
dOWms0M/c3RUx6fqzxjcaOIymMLxzFZVAmMc8lMZDTelgwrv2uqdE8sWP9NL41ji2/IlC7BA0rzx
U5JzNyorTFRtbzozlgDoQ4fBrP1jU+qFXepZ6SYfVfO1wN5RInwajAJbWIG6NhXHunaSgGKJDm7n
7FxQzv6QdttJkpVeYE472DdWqq5Xp7h+Uqhmj62dHuoZ2bgz76uI5G6+hCea7tpdrjEhyayY8FRi
LamdhmfmIb/GeAJZpYfqo3NTZ6NJChbyCgN1XjgDafOXPbj5PqFpFo+W2I/Dm9N05DBnpRkkZGX6
LXVCUNNS2OTZYARmcs8FPNtHTf8bOv092iPDr3QWrDGg19AcP3rNSo5uiGSGIXaEM1xrdx0NL4/y
NTopxlj4WiFL7FJUyjW0xI1UVJOJUUsDz52ObaqwWlLzfSPKB6p3bOhR7hyZZ+2tLs/O7sSZZ2go
mabO2IVl5vBZxvdLP9db20z5qloIX0rrVMcaAAGh6B7+iWLLaPsznvpvebu+lXYtdrPye0yvXdKA
EgLq4SVj1t9FoU2hi7gB6/pYzq91XqY+esYSUJXGEb5IFm5QerwBOZYPgxN8lCgojjHfbFqyfWy+
nl4ygGiN+MjJZ3EsqNHUEjbB47Oq9dR2PRZR17wrQA95TjrgmUwyDcVClZ4N03zpq6K/p5svK9OP
Glscunia/I4LHxKQtj6uG1Xvt8tSN4csLxge9qiWQkmpZqvIbgxFJ9UgnCrg5/LJzCKO6mJ4Y9iT
+6HG9dMxnfqYKDXH1HpTz0V9JF6cA+P2yHp3vVWgsMu99eZ/3a/WvVTe9cYJx99/79LeyI594ohn
muzKc4bws8m4aMS3ezBJ3zkW08v6WJpT3iikTR6dpo5eMkmzwOoid7c+WvNVYww8TJtcn4fHPGyQ
U4GfsTpGa3VDfMfUhxyCjt8tUbWV/TAHqRNfVKQu515tdpWeLQenyvrjgl0xMZ1LqT9jEBBvU9wB
m6gq41VarCuj7tnCD0ngEcLlIS4a30z6BwMT73lIbZTfOBxiYqHv9YKBiRiSdgO6wDwWBB5wMQ9G
p00ODh32TVgsaYAWBm8UzdX31jqhVi+2ejmNO9PpLY5SNefiUd2786Be01xEezWOP2vZ/7R5dzbt
FEFEUsubSOO1Yblw1xDe8KhQzZkoJ0gjae50p7wsShg/rBs5C+0+D38j0Zk3DCrp3EFw2g2iTNGN
qPznujolR9oQl+aG4h7rNGRMYQ7UiYkLDMNV3jTF+nbDK7h/7YW5mfpMW0WxqlcZzVScqSA3cKkp
9iWA+TqudpTA4iGM5+yIbyD2SjHl3kzjFKRjjfB3ZGxkTAXp7Brt6wWFModlcXnra2081oVyiemx
7MY6Ms6qzN1tZ9wSc5Ti5lgqNWSv83mmC3FQ9QV+m01+03l9oAulOOlAhdZ7/zZ2Mmnn9WnKxLwL
9SVQ+du+f09Zb637wgGvVT5LdfPv0fUBMSsGOAZEH2DupuP/+gHrXbVVOV8b6u7vj7v9Yf/10r4w
AEzmqMr/vfbfH7/uKxVAc7q6tNv1J7B0mvba3DzISBDw1DqRdYxh+5e0W2vruN6HDdAbnIB5KNTZ
acSSZkZIVvO6b33i+sAkknhT927qM7uuYoP2LVMBejl2iORdYNpgOOH8UbOxOK1SSzwQMa225VRO
+BRdt3jqSRnh77MCTjfOndBuPdjaHJrz35uFYWhINTN7Y7l9k+9SZd4M5vgZsqxjcPr/NkM9ludi
dMO9aXRnRy5GMLp26atxPSMKaOBJT71poAeslpAWp+kcqhB7QSvVi9Yf6xJhPQqy5nuuOwTTSBi4
fIAcMeXvGk7mpUrbH2IOzCBMqvShnV0N2UfX3I+apW/FNKhnUtScXStLkPaAAg9NZYvj6FhI6TVZ
H7I+cU8RAre9gY2V+DPd2coxNfyS1sFhjQ6ve06BE9LPNWrcKlUd95z0NToKx7lV/vSFM9y3t80y
DLi6KsrydZ/F5P8+4at8z4A79YyseuPM3gYxkgAOKTYh1eZlvRtPyqPlTGqQ0oL3NNxxl4mgxIvx
/2+N8c/Yj+XBoPE75E18SfIup5vTifhitRKSJyuAWMemjjZuQvhd7fB7h8+3Fliq0c+ZMFErNbG9
8Yi0AhyCfeWwveQLGYtRrWLtmrAhdU74lGTVkZrApcnLhgCuNJg1ddz+29d1xp+RcLBjqvUuCpn0
0zGK8tS494qZuY+ZOQJDi+sDLKBwk2Czw3eRzEjO2SyKzdACxc3OqlpWfgWUjwKW+f26gQRU35vS
oL3bPyWY5j8MDemjGaHvUvqGeJUkBFvMfrTNy5be37wrnLz/MJZ8YwkS2fJkIKwXw5IXgqod58r9
UWxwESZt8iEttlXab+WcFC8cwbvIRjrXgBzZFThTYgfFXuJ2MNhnN3zJtJyuHd0zTy3gTFYwf7dK
mDFKrZmOV9HdaBu1b9LDU3U3fXLQ0S+xqPd6ymIxHwd3E4d27ZXGnJZb6J49nmHFILBBST5yTCvb
OVT607pRSga4VMYvbp3nvp0u1UNB9MreGqW+L93euopkaYg5wtbeUP7PZfTTk92jIBJ/l+1cEpuk
REcZ5s4DAbmYTyct+rFRIk8MdV/R/ES7yVLiQwwy4wlxXfz3ZzjF8iLSJH+Z6PYzCxmzfTPY2nNv
1+/rLyEI8pcgEumUxgKJy2gvp7pzFBaot5uZrsXbwiWYvp6k39mFTt5Qom6NfCgfOiWvHpKuLzyn
JfPZyBcwcGb32MSye1RDQaAP8dDrLlqF9UnI8dd6T5HdwtxkEBT1kKDAu4ZHi57ic4b1c6Omdo6h
eBm4fuc9C5E88rmaVRQ/tvlZax/gFBKUSxCBnUo8hnGkPoXt9LUoTOzLLDKvlqsrd0NUUbolRvVV
SHmJJor5VkgrwDqM4lQrBd1BNftyx8Kzmrz4qHH036b+C6FcrvueqJO3dOkHk7zhJXdaxKGaC9K3
s5p9RpG8T5S+2reqzVoRloUXhmbyU3XilMyAkedMuWMwCm9CEQHsa3OfmP1JmrZ8oqzHTE/Jt20G
55GWTPOUiEoeK2eS3nq3brTmidSYLbgi1vu5fimyPHwywtAKXB2RD7179ykMBZXwxFLNUtVvYzEb
v0UKtU+d+YvRqX5RTP1Xj+8kUGoBAoa39tLW4P6ZDJ2k7rovt09Zl0QpZ3bzLqfhV55EdCWj4QVL
DGPkwhwPOd6iuYKFqiBivMIE8XOa6vDnh6exWaprc6tPplRNPXm7u+6zyW25xlb10nAEHlGLVNd1
l1XY0Z6Pncv87Rn/XjAB0bGmIjytL1/3o8XnCx1xdZM90zFvfSSqY6DLjFjW1zMktVjYDdlm6IEM
rxtRmOI43zb/7q63akSRrOX/r4fdOsRcqE3b9cnt+uT1x6yvWHeuG6OAyjnAPS9QmIo8ie8ScCoh
H8GUBkMamhul7dTrunHnvDt0rNI9y8pusdkN0Pw+vy5ER3r0p4xjJKb5aNhceEtkag82h9ioTfo9
WDMmNVmofrQt4aumUDQOz6j0jSx1trNuuH6kWPJFdxsWaVOf+41JPu1EXiDDW01kRwb8t4Fzfl43
U6T+59Z6V+2m4QQ3h2Z4l5zQzf9n0w58LN56f8qt+GTXanMAj/DZV2npiamongsdmzgD4/WOHc7s
gQ/uycSUd+N7My3Tfukq/REfln4f2i1iBUd7XDeObHkDWB1vFsvFc2sb81ZPOff24Yha2unaq63P
+TmfcTjPVd1/LXWOMS2SL7JRmgOxPdgDb/tViFJkXZLAUm5bpNqHbJTGi12ZIPAW9zU1yr3lFgxn
2kzch1EVosskQJxiX3uLuvmORoj142b8aqfQFbA6ur0ToLX2GDXcR9dAsL4+5faDJDGX763DxLzl
JM3wk07wnA3tWQHCc/NNdO9zXl5YjUS/7Wi+V9oxeY9sxEKxqafnxAKnZAtD3QBBH15bR39bn9ry
o/vRjT5dBs8BuqDpQhSuduTyMW8bwWVJpr1Dfco6oOxDJAscrCSWYO5JEzvD3W03Vwt51XWCQHiq
6JvMLm07bL08UGi0I3okEOsz1udGctyDnyLJyPhssli/w31vnRHktjjWbjfB29SbeWIERO8ASosL
7qLUhZ9ESLOrNI8kfSd2EpZMEuh6k/e/vxt2620Tr1RQOpni0wgFth/WQToP7aVz818tReZ3zCiF
Yl77ZRb1wYGGgocHh34dJwYOvnKTNYL+ejl+ybhbYm+A3w6IIH8d+uJEr1HBglH+Z7Pc7q77KNt2
I3GCxyhN3QFRjP3fz/v7Ms18iXBi7ce5GKjzHdpw2RAhzekR5a6byEqiO07f0d0y6+a+0k2mC4z6
qmx5j5Yk3U29ntwpgs7lw/rAODpqYBSDgsGN55Vm/VJypt/h16GZ1VoQ9abWni8lrvs5cipO/mEd
7+pNpQ36vWW/kIcRXrNOVa510ijXopl2qalM53/7i+rGwOBNEvPS79o5PeLG6B6I4SgenCc0KsvW
MAUjM63Vz0uD/lG3K/UbXQ0FSdt/Asdlvu6MsIVdrXlwRuB+6zPsvOY4S5yXYh6NXRpP13I2zGDE
WfsyWCoi6a7/TgcFlcVYjdcorvQTTUf71hnsvyG9KcyctbxCZFphPx/gkAtdugR4Ju1eddDcwdCu
XrlCMTEq1JsZqpGBi6v8wWixzTaKtXXrRH1G7VJswyYWm+qmRpyMOjsSvqlgWeNRPcE1qnWf1PZP
ZV9X7+UwmxDPERyi1ynfca/h9opdeemtVrtXa6l5VTMlDzF1zJaWHtODWoywMfi6UX6zpu6ydtsz
GtxRmsRMGFUZTGhPnyQaHz9Op/a1sLBZYkA0KTqJgC1m86JrpfLH6U2m22nzK4qL2hNN391lrYOI
vkqyTUJw2dVmkbKlxkEhrBQKDeGiPyeTweVOYWDFhFpnHcO1k2/ekWzKgaD7Vr8sSZXR3nD6Z2Ua
aG4CJvqKl/mckPgVeWjDkfskESTP9nmsk+Ujp+7CeUmrJBZth0UDdE9aF8/wmPNTGMqRJt8gPrVM
PXfdoD6rY2LxnjI2W/fLdDphfCwJKhIjuKB853SWfoWI0T8bJf2NsMnLo7DG/tle+nqLt6PfGFQO
NAmHKeBC5W4IcZc7ORjLm0PHzgNAOtw4fjnQNV8h//JN62oT4vHQoWAIlx2mEgLiXXMXapH9idV4
oZsququrMWnMGyAC5DMo566gn4KixydHuvoWSn0qxnB5zYbe2C19z8rVKOQr64e79QlTisJGImy+
N/MuOTPYivnzRPmdMdhCI1fc0egkh1jY7VZd8v6QJ2m1R3fA6keTH2FFs1qNsupEnHOiR8tDX6jz
Q5ba1qURbvBvF+4fvgdWdb8+Yd2fRuZ4RERDXchr1o3dTapHTCse54l5TczHisxKyUiZ5aXjnMcP
8raBvUGKhfr5b09aWdFDKcLARmpzWfdbdhKfOq1IgzzR5TZa6uFNRdHqzbY13CFAH97a7tYd6o1n
BtH2NYfNXd5297iwD7rT1sH6otQtRmQBdXlYX8TQ9LWQS3cdW6t+0TvDS6zKCdDgzDgPKiyW061a
ARSDL1QPDT9Ka6wQt6oGueJv4hIMr8XIuuWyOn3O8tpMlvmF7J6vcEa7FuPM/FiY0Z91/xibZN4t
In5IMlL2GmROQXd7QdMqPmpo/R3rV7ILU7XdEx/VvPIlOppOa34ptoWvrtP1YxazqKEUNF9AJBEc
piTRuY9d42VwIR5pQ9WcTfi/L3QW/qhtof59sB5ueMlq097SJ2xJzghD92S3hlGg43q21KQ7s6xL
trBEAKS58bRxu34fVdBPLCHxj897RZmJF5Dt52hD+6pVUtmVKqZwV/OfHMbHzX9up8VmgrITF+l3
MeqfcSUZcfW0jDUspLfTbtCr87cR9p3X6ouAxZZuUlPo6IC781LE5YmOb0RxdpIRhT92Enp6LWKt
LLZ9afREcffaXmMeBg/YWAKBizjkO7pfbHM4DAPdfWKuMFEpp4kE+eN6b9CbKBB6OgYh+vVLpLIR
XAh8AkTSzY2gdhyW0nm8YXi0jDWFlsggN1TFH2oVvExRfnClpZ5GU34J3eeaPE0OzbS6c4rpvZhB
LtYo9PvQYKKUTU/wWDe2nL9ZCpvazIRJCy/YPmuvCWGX5/q4cU0dMo5SbM2q+XSsdCGUtwaSodh3
LafINzWLHqJYSbfxTJf8xrb4NK0B8wimMdUJyyPpLcfBighA1lLlBXLFKRlz7UuTWGKt0dAPZhid
TRnlDIOKRztBl9gZ8U7Pk3KXd9qzXU6PEBt9o4/hhE9nQylOyA7ukrl7VmLFz/Pwe7HEH1yd+PjF
ciLp/htjxtnusvrsIv/KLd56R826/W2abSLkObWagM2SVAdFwKKZQ2M/koritwMCjULwkfcVci0n
TRlnj3Qm+HfBbxT7pmLMOaaMlgR8VK9z9MpHhxnMiE+xk4YEtikoKCvlAkTE3cy4Oxj8EQhvF1HQ
UyG0MkMW0mH71twZagY2WkJD4pNjhsSuKbRiQE+S1a24sX+LZ4A/DOImtfSdaPGaIAlZuFhHvTcj
lTqSSBtgCbQYv9atJwsiYAnX9TvZp74DZiDI5vE38ejzmWL5pwjhDPXmsBvh6NRc/vwkNsSGUM7n
FNrgS7akz+VjyBzgGCpcMmwBfGHqqxI9ijPsaO+9McXTzpFN0yDln4FFmO/QPCy7VqPbmQdzhPHG
TnWQaJn+XKF59FIOSD+MF9PTHMGYT1/SQwOCw4u/ZGWFR3Vm0aOJUN2Yzc9YSsWL9GQk965E3VK8
9CGRDuQa8O5p9qY1sNdZZY2GUiPAdxjvKJqIPa7imZ88HdwcGAX9U6AMj3GpI6Ii7I8BLbW5Oi7V
URvTR93FeSDC+TCVUR/UEXMksFwB1xo5xMwThLgT8TjcoXiFkYH4DzXMkXDmZ0cj0cmMtWVHA/wp
A9a1i3TJFesGVLZd6w+LrdIrreF3cfuXUaoHepy1ASuHeGJUaMXue9ekfwxT2Ys4fcV1mrHeZNJW
J8qWaaeF7K5xNnn+ZKshYzSytB3RxPu4wXamGfmmtmv0FnWxdZr0TW+yb/o6SI2HlPbYJkuiC/M/
qtWfqG5OxLvflWqmbQwxEUS1jHfDGOQzsFEd3C3umBKjJciCxC1eudb1Xmdbpa8o40HU4QGaMMEn
yo6Y0t9iGVGMDOOLGBfFo8s4b0Cziq1ra+1xCKdTQfXvL5l9A/QnW6fuCITPehLA5mBS4idXjQjr
bfSzS262N/bigws7ZzDtOs+jA+ULOUZtoRQsakaNqYw8+N8Xg7a5MfhlpR3RL+BzCAXOPhH0ifHd
U6r4edG/JEnqR1M2oTzIic+lycaJ/rTIuva0SNV8bY5+lKx+uP2Tc558WeEZ2CVV0Oypy0jufKIR
tiPnT1Uz5h0+xLtaklylOWmGcbDEIKgBTjXMRIMBdpd2BWq31ltGizZ/gvKvKwuPuUjvh4rFFzwN
Qy+WnK2Owhnf2nH5FcqFNW0NbBpLnjW6fxyVOOhKhZoBTlt6ncFBavPtzhb1ixMrSkDNiA9KRFjk
0KgnLc/JTephDiQY/M+2cRnNYvb2esXfMcfuc1+NdxaGcLSH5VN/yQ1AghVTds3J21vn4qfRaQZl
FlS4gXMwRd9tuXAABLXXUdtikNrkMLeirvhybMTEU2/AmypzbCNx8VUjoHpO9P5iOtpbWM0PnV2f
l1wyA2qU2JtKm7cYbSmKfg4qI9vXasX4f4hfjZEzC7391FMS+9ESza9JcQlOEQig8jfi0/ZDT6hS
SW6XipY6DvEm1GUG8EUJbzFlXq1/6EAFAQ4CDyvmDhmEgdBFtwZ/aazfytLEvpIwPsIp7GcjQS99
PgUYzj4URBJanx3ibAa5Je8sbNDTwI+qRyfAuHKgaUj0UXG/MC7ume8avbzOdAV9UC4+3ZUgsbLY
qyMFExtM0Bjjdh7dTXZ1jrPpwTL64ZFjbmAeJwBm3wIbkUPxBYpQl/hFMj+lCDUQ14qE4txiV1xG
gWHpR3shTgkoFJ71cNouJZy3Osm3XQOEVQVK0LkhlsVOoGBrf6HCoB/qorucu3qXjPIyFuarLamz
UQRzkBIQoN9kD334xXL75Fg7xJB8MI8QtPy4nY+htqiwKnD9TgOUZfSeMplyWnKzr5Xps5QGcqOK
WsVQmu9R6/CdWvFz3A6nMIX+4maHSVBuAduJsmtzGwvV42+7UM6t0nypy2PUGPcmRggzGfdFou0U
M7q27deidWeQY7/NurgnVPkrR8WbD2687TKgx9FvRPAubo2G49sIXxVaZIiZD/xpI9LeFrJudWpV
zr3AIaId0vykCsQMQEfRkSN3M7U2nwMakQGjy6zENtA7lBxuhNBZD/PCW3T06/nYJtulCHn7CJOg
/YMEyZxKjOJ0OhJBIkjVyc3SZlxvpNC8jqsgSezGThDPjKf/N9gK0CyWmL3cJaBuAk8ilPZjyFja
u0r9pzbywB6WyReOaH1X7KqmQXhBX2lTF3RA6KkdwLMGNWuyfWczTco5yxuO8t0tA2o2t7zLigit
NG2fPB2Ckl7wCeIbC/mhmH0D0tK9Jco2cEvpvoVG8Rp3bfcnGxui1Sr5+ddYKu35yqgmxlOc+4QH
hj4f4Z73QtnytxWHxUFsoxRQzfSyYO1UFHVgYfHF8UqZOUAzihyH+dHNrVKOFOWJgSJNMRybADpu
lZoijquXpVD0z0TVdpZl6H+Wst9rCKC+WGN5cVcxbBQh+tpZIR10sj5GDb0QHdiZTzP/rZnQ4/QG
K2dZ8N1TRue7TPQWnh8tc4dxhKmM57nWxKHr4Fbc0mDXzRgNvqY+/oUSR7Up73srnI/1vChBO9nd
XkWx8ho5AJvgJ39VwwCR8sXtojwgdtj+nv6kUVr8hIrLGBks32dthO+z6uhBqltYyW40rSEqHv8C
krSkRmmYwZXOiqHiv4KXtroJ/tqHYTeUd65Svv4NWTbN81+AbzuQEWuSurczJprFhrVMZ/CS1bZr
q/8E5yqggs/FjfVZiGmDwmV+dzhHe+QXLmBIx9QNShB/O6u1wVZ3dI9VVVq/aoMizx1encZmMQMS
6t+mHR4WHXSMldvVqbTgxg3zR8y06Tbbx0hXT4KPcs4IUFwtEg5STgJXT1LRmB2uNIi6B+sz07Lu
Q3ObyG7+KFl8OrcUuagH3jowmQxquUQPPWNsTDRSOQN6+3JvxeyU1vobticuHgDKsIUm90XdZncU
Utq2q92f1VhrFL8mvIuENAMuRYl4x0jYep4kiZBLA5G/GjvzGUFSt7XLweSqiLA+tRPDW9PfTA3l
lSmKYHbKBCoSy9yrboKkAS7ebVnXEbTSVfa57adnUkuKl9Zc3seonK9Ts+AS6eQh0efuFSeE56oO
jdkxWY4ibOuTbo6Kl+NZ6SMLqOUNgpAL92yW9AZ6B/xqnzP5QJV2kGn5mPHP3K1PatGTeviigurG
nDEKRzvWYtgKu76soaIsJwTCeKvbzXOKBJXvaWPa9rWLU/EgDSDV/qAjO1yzQqYGHdFguEwjAA0s
KGO2E/SHvWizGbcInsE1CzITCPYA2X92Jcbev7Y50EOeM8S4eW5/x5BM5o62Q0jDuR3PYItfO1GJ
45ouFjsYr1fObDhqn1hs5ZVMrRY6LNgJ6wyKU9yB32T6lEp+rUmVmczGI5xmEwNDK/wx7OPvpVN3
NoNNM3xcuWJdnOhPGPtYzHPg01hiEkA/Tte6IEqHBMcvfyHFTMlJJb599f5URPLS34T4WSnLr0g8
zqnxSuD1+M04/1UZjHe8ee0juAXLh1qQM2414IOWGbHmI+k6+76pxweN9lXaDXKTVQVSq/U7kEUG
8koFyU2ZT/19yPB/NaO54e9Sr/Pnv37K4Tf9C3QA1O7NzTcnG85uURkf8t5SzpF1UycW0oHcSmyM
cNLHdcMYOD5I1f6dw4QXozI+zYQ4A1aue9piSXWpkMz9D3fntRy5kmXZX2nrd9RAORww65qH0IKM
pEoymS8wBgW01vj6WY6c7rp5q6dv9+tYmbHykoxgBMLh4py912Z30p76SZavc+g5aC3TCiOqBnR1
Md5miafd2oF4Qyznr4CGGBun/TKLyUVCIUpEFHqy7QbtRlZS3HTSz3FHZRWfymEgJuDp14UIhszG
6URGYZaym6DnGe21bF5PLb7RhY+OEv9Vpu14ZxPAsf0Fz6qRV8MrzGiOTBLgYjxwTbGhBqcSnhGN
jelxNmiOWpyOz7EL30P21gu5Bdmhnb2tPowTQB3IFyobnViBN+J/6cNZ4KSqeqbcRvDW7PSw1Py4
vJ/aIeRT737kjjM+IIcIV2xdpmeLAJamVHBOJ592GAqyJyBB1gnr3gX6lPs0ltEAgddNjg4qqK0f
BR6FVR3ekaJiLOTbvsAS03WwXNsIU0/n9NohnArj5tfqMGFI9IvcXjWJ1W4rYjBv+NNRv5Jmbt/o
yz9HRw5U0SsiURTAx0d8L+qfRqX1e9OT6zwYg0MedPFZ0w4AXry7khiMNV6bbJeTQJZULofM2Bn3
QccYmIFkwol23sqm89eeqM1L46LXGSBubqthcJ61Tjz0BazWkBG2JLy7TJu4ZS9e7ylzHTqA5VJC
zuvw3rME60aU0iQu6sdBSdtcdOZaaLunriCXbmJXuu4wmV+qivwfW8HpgyxLHvDYxihSYVhOaWJv
eONkpVVZeNvOkXMwjRzS1jCXQFQHSEl60e4y66DjRCrWvTsl2wKm7i/TrgsPzBqr8F5rJgdMhEvJ
vZMYTDPIETpER8ph9NLgmpm6LX/MBsq9JrwO1CPXrttjsUqnI0314LnXRyTf6bqcfe0F5JqNGxWT
NVUlqLFQWJ5Kg81gSHL1jQrPjEyWl4DCCyxgm/r6cvM79L72yr9/QV2BxP8HTorvsWvsXfiYJzES
yVbS1zgAMqSDP3XdE9xFY0s+eUmSowLDxz546SBCgFQbBeMijRoyVKxi2wUj/m63IWJK88Vzb7KY
QH/ADrAssm5gP1lHl3F0WIje//gCzkbs9dh5C2OU7bllhWuOLdEOfAC0ToKEsr9IQzQNlUT2G0hf
0hKWpkX4Kf8zluCjP+TDeIy8ZDKltha+V54mjZLLhNdisa/r2D7PNLw/WCLQ5I+ThiejmrEiGBTq
QrMBLRTXxMVSick8gmMQsBhQ49HXwNqBKzD49Zub1HvdfupUttnyxRLUp2rTIcy4jqPHCS7vTTNN
r//4Db3wx1Vv1MFpIKaD5be/SXrPvJGSm6Tx7fIn0bPByjHLhwl9wcWz/e2cJfpFywmYaNMZ2r74
XPhOfmLah9ov5y2gvurVkNlzbUzYUC0r/0YOYsVug++7vsw3M7jiU6U1JytWEuSHLEpTih56dWG6
2Lm90e8cfTRp42DdkoSNAxmBv66+JPao4QXsdlHS9qontgkEGdJFD4KfW3uHIqc8DYmSjtL9WldN
Frx5Wr8t0Ap8uOP8AeG3/i68ErqL6KKzE+v5xcDos9EhpbwmZnAEued/ZEP3Qljr8BxEUB+SWZKo
PqY7PxXmXUnrq8OOcMK8E10CPcDiM1aXzo3Avk/bzA6KT8zrPzughK3teIclF3VhmIWEtXQBG7G+
ydlaT072if9D2KLAkqLPBynRoFsKH9MTOdeoZZ2czOGsjy/orVq9z958JuqtGwAb9xwoALCseBN+
9ta5fgT14zGPshTolJ6cbZxHv74s33O8EKM9pswLPeWHX1J1q45RIRn8ZeI1TCeNnrMBsW1gO9Ft
7/nZWVKE59Yj/aIPCUqmwNt+jNZTK6hwopH9GEZOD55wn7tRdzZlY6bUq5uQw2Rs7Akk6O5nmB5r
Tv/U7XNMqB3g6b6fOE/3IxgUbxYvo8xQWfvTNfFiIgjSLrvX7ABmzuw6B8+IinNUjOek0zS6Bak4
jLbeP82mfI4Tp7uOktNzpWXO/RRV+mnsNHR5xP+pDWy9wdjPcE6EcRP51JDnsL0kM+SjsbCICB37
CIsTaxXECPFgFVZLTmRhw3GuNCocAVEOnaR+1qTdo21SiQJZseF43n/DN2QeyuZzgJt7xoobnkv1
RYOcwZVR/9Rti38uP4clH54tb/ha0jn+f42eFMRF/q9/z3r8p+TJ9Vv5+S/Pn/XH5x/jKtVjfoVP
aqb5N8dxpPBsT/89fVIzyZQUnsuPHEeQCaCSaP9v/KQh/2bqzJq6oZNhYnrWfwRRGvbfXJ18Ob6t
c1g0yFz79xf33wiiNJc48n/M70LqwpWWrts2+y3bMdw/BaXkkKbL2GCj43r0z1NihzS0eEOH4rHZ
hmHJZoeuVGp2PyDffaG1hzvVVRDAimYzGFRGNO3e9Gtv7fY6BVOn9TAlEiMDY51ydcMab/2UFllA
JsTuE0OV+n95343Js+1RTGp1tJjUCehxa85Fb6L1BALGkEC+sqJbUdpzN4PGJrEBWLZqwWzpbxVO
1Z2G2ZYGRvwxFOcBaBMbGrYKlehJOAiY+yVi8po5yqeMawJJtEsAJHVZhDu3IAJHvkZ+cfYsvd2m
UCm2Lh5fxMHxStoQ+O28B+XpP2Gv/NAE2wunYB5wuWOD2a6PtTDbLR2QeFXQwV8lGRoGK3efrDSD
WMuraMi9zaMrR8zvuENYmSerWdHrZGU4aB2PK538WIc64l/nqdTd46i5T+HElmxsy1vT9QjTKa0V
QCaLumEMS+uNBHDqda1CObtPsa6peu2t6fV3sQfLElMcko9Jh78962vYY1fJ5cRx2q+p3TcrBhOy
T4hqFMpX0NDpzSNITTtr2zqSoh9vvKx5nsjHxRnhIfWRQdAll8ehNkA72HwCmedurZY0w679qf7C
8ofVr/CaYwpi373U2OajejVc+OXPGok85qV8HokYa6b0OsXhlXUqWhelOC5/tat44curqypxWf7q
pfioAutgqN8bh3DeUWft1zgMPNr/xcakY4iyhVdsj8FVNg5HpPCqnh3dOJ+futS94F9+5d7mQvsu
DfkkouRawg6qG//GkxS0SSyuKkIzRHQdbPtic5TMVadgJi6UnspziuUQ1S8RK37wPWygK7TRNR1J
FJzJX6IP4W1Cnc++mHvEFFp0BZvAi0QgkWSVWCWl/Uwe5l5dCcv1jh5lVBq52PuouaL486I1ixXf
MsydBh92subzXOev0MufBqNr/iKo8c95SNzmZLczaxiYggmiMVzidP8YrEpoS9B3kfUVlO9OJTT6
9VxA3aSD0fMJinfPTegnMjhsNWbMLrmO2bQRVn8/2RV3uroFc2s9wztkjLrNysp4AmemdxCDqufq
u6m8OCNYM73lGaYC8IG6hbIY9mGZvSY2Y3n5RsFlM9Lw1dO6vbrpl5dCq56DIPeQgao8dYb7ZTim
GdcImNH3AkFbhf8alggfb0GvGNDLkZRlbhI+wmUWQeDIwSA51COjb3l7nrzQmVTIV/kC4nP161Zp
WnezfC5pooS58uj5DUADauaYHldVGF1nSP5k51wTv/zZX7Ng1wuiA2bjoF5gMeCY1GvuF3GebC6C
huhlq8bhMozVM5fqlcYBoQUIVXQvuC7fUHfk8gDML1huIjIIlrtleV+9b19oZD/Z3yY3/HVrJBF3
cOpvc3TRK3Wf4dw5VpO4Ae+5gboQr9Qto17SMtyrXtuqP9HCc56ldaTrFWMN5hS/Vs+SztFVPYlW
VG8ETzJPCNi87NedS6czEtBwELZD3JXlb6VRcburO9kdjEcEaN+0+Kdd4eCJ1aeoBmnEkF9+Pwn5
DNSzeCUPogGztyP7JpT+U5FFdxQ56eE7F63AovGHdfY/yQoWv59MliHtSpfsZBv5iGPZfxrSQWWZ
tDvKL4T49TFwcRkiGFrVA9devbr53RnxIsH63em5eHMsVhs11c7q1eNGZZpGbNjpOR8Fa5BWyidH
htec6ZU8geMyZRN6eunxn/+a1o4cpd9GBkyQBKeMjIWk44ItYxTAJfNRbZ+p2z5wQr8gw2IskdeY
9eJoV2OPXV5+4/4g7HLwb7SMUE0LJt+qzB4mLFcZ3RQFsD3TyjX5JGBO1R3f8ZmCluvsq2VDDa7/
+ioaKqL1t/Wf6qMUQm0zBA5g5095lP2YpBVutPdQza+5ey2tnkWbMCKWCfdpGaDL/G4avbfm1r6t
SqITwRCD7Bwwa6A9vPufviTX9QxpS89iysLWw2bqj3NVW2BCKu3gy6dtu4pDWrLkPe9d9V+RNNkF
xDOdY7PYYU29EiLCh6e+2HV2B00S84IaAtPAIvwXL0z94d+uFa8L8rapS4PgW1RLf3phczA0Ric/
a1JSc1NcZnX7p7H/NPaEPnAjBmyhCX5j6pty7GfDyNq5vDZ157UJE0eQfMjcOiBdvf7Fi/P+6ZN0
PbaDrufCu5Q2r/T3V6eRVYVgsfz0vfASxMNJj1lH9IrV33HjK2kibAOMGYEgOX8Ohwof9/Qyi1cj
cA69mdeSxW6ZtJebxa/iq6l2Hyi02QKUaCuqWqltGnYH1jHH+7hKXXHpUh4u8uSAyIqDGsMUV+dx
2UzlVXZlLln39XSD7OTOKwdxpnzJn0tphxqdhviq2ldd91ZF6SWNzJ3gDilVkmHtMEH2Nl+k/9B2
/L9ts8300/gQ12JXoydb67F78TXtTd3vVNl+WoifZCkbenvOMXLU3akVJ91qjr82ptCpV83AwZt5
oNZ5SmdyjstIyTQ4XlG6AlPH56ZWO9eMrwlBvlggWK1RdgYrIC7odFmSGiYKtVCIAQQ4n+vKZSlZ
rjD15Gjtq6kwlVO0wT3vgH4Mr4XPqqOGiJjwMFujJFmvebGoyQFZ4RljC41GYgqqEz0/5xcR6X+0
bnqbT0wBy04w1AQqmu5xea5Gi7f0qj6qCRlkje9ZPQZZJct0+TLEyVOkpmr1p4PBZ1pnWwMyr6HT
x0yVDijR6DIvezFviK8R83Xqdmu/TS6J2teod6cWIEKqonWrRw89CCEz056X97ZsN0PKM8sfWLal
aqostVHb9s2w8wKsqKU44fblM6xLj0ocRYVS3i5/3kgYlLDLCrTy+rmMK7bLar/ra/kpLco3gMJk
PhjpptfUZiSzzoAIkYg52tYa2p1PS2bVa4m3mfLxUuK7QXME7b3SIIsnvXHUDPg6akz0cfFizcTH
+wHHgMSZW9qjTbvVWpKS2CgvG7HJuAZ98ThEoI+n0LxL1QZFbelY5WMAL/BFEx5N4Fn/VxOK/nsa
MGuYB11ecpk916Vlufz8D9U1w5cgFubm3XXLpwRqKZkdF63l5hwtxstQ2E9ekL93HtKuzPIQ7cWY
CB3z51Bi83dt7XumTm2Rh7UxB+zj2ZiL6PnsC1PulrNJrXY7ssk1NE3elsWFZjJwd+Xm2rYe6bAx
swZhrSb0QIduVXNCPhSsI0kCAzW1bSbSL/ImvlpEpptCbzOUunKV6A1KzJI2kZuxDkRawYZZvE5M
CwWQoL1F/JVGjIHvD988X+VAQ5g8mALxMfNzRUegy+xmXRc1ryREGEIU66qMUYHrZfSFcXLTqcS+
2IJ5MZaIRxL4VQGqngloEf4SLoKLQofADHTjKYKD3Iy/JARRQk6/W7JENlUU7/Qq2CiFCW5E8odg
f2jFfGOSAuWV8fvcoslYnmVqki8nwWgYD4+DpNSH9Vb4xabPkZtKq6Ub4BU++lXzeeRXcw8KvFUN
dFz7B6K4UA0l5b5tKgrKpX5HowtaoEj1Aza3VT61/a1Dx/AvJntVGvh9KfIM09Ol7oCaEFRl/7QU
ITiieKh3V9KJb2REjd1W75rgDjJCVS0fJ6B3Qz/t1q16LDdV+ADnZkaRdhsVrsFi1cNj6vVXLTIf
A+IAmJLyI+RCd5OzwByxLmf1Oy5xtso5cGZmW1hcCMgF5//AJqqojmxzW/liTTPE3aRYQFdN1Z+q
vECkYd5lttGjS7yZsXjryBZW7JW87Th4Zwr832ljvQSCm5RP2SU7JX+dm3OZwHQpE/Ioi8QFlhDH
972L9XTOSm6FvCvOsF17kILBpRwYjQ7GMg8Qhzn5Jxwi2roJ0WhT92rWsxYax3k75CGwmS8vq2hX
iZz3ggxz2013jborZsDmSsEN76aL9k3S068BPid7mSKdZHgFA/nkwZR91xCm0QyUv8bLMi5C3spW
TN23kCblmD6GXfqlRkfbWFddf2hqF0NtwV3CMQoNKMGPgVb4u2UApTDzHNRCk/5J9teXlUzEqRb1
c+kRae0FxG55fc7Bk85mM7m3rMopXrXwy3VKlLZFvxnZc6yyqlg5TG7roQ7JqNHMSzXVHVoQ7jDb
8+4mddnCJHqlns5ArDnDIsZ7MCIuezD5tNHN4Hb8hJ8ilbfA3bRyHP6ifWD/J8PU4zBqmp6wHWpd
av77w/zGM3qTUbXvy3LPyXd29CffDqHruWPEut++tk7xI9MLOL46jq+CuYKZf63rCHgrZOF8GZ8R
sLwn6YRT28FD6mUbNStpXreWUXZP6tnDGJGVM5n5C2ab3a8Pd4Cf4GvRV2qH9WFWuw0ONBqcQwpK
s3r2NDXXjss1srgquVE7+JiZZdUNHavLIWq0OEE6f2/+Yqfm/tNGzTMNvKq6Lhyq+br1p41aTX8y
Jo7q6keKjQr+AP4rh4k6DLZ9PkV7g9AmDuJIa3duyjCjHr5HAWFvGwng2LA962iVhERoKZGV6orh
6XXPUxbtsMgxZUGI4myBEEOgx9+3Y85hNcTdR9FJXwVTc4d7gRkSpPaqmeGk9/2FLB2EyLkkCqN1
vtR1mwI7IZ0DrInnVQAa7HqluwZ4jEAVQyLkGYOONJ7u6ilo/ZRIKQAo3KOySrxtVJaPtVYnNAzJ
hJ4pdyB4ePYnK+SQzaOqgrFdIIxpgOCAWqJtXVJxW4yOqrWMm57dCvrUsiEBGWHzym312zHRqIyX
k0a8iplAIsEEQByltjVTlUjbPw32eLeM4qxDBrB8pjm6eprC8ENHiE4ebBCRBfYR8w7HFzVq/mpi
/ud5mYapwToqdEunqPr7gHfyObeHeHzHZcXpeVRyOSaXyZoOfWDuST34Umc4wYbcNCl6qlOnKsBE
FPT+4pXIf95bWKbLEDM54UEjs/9U2Y2EYE2Y3LdspvLpqvWSjF4UxpavXGzetsWRxH9GXx37uvVy
Rar4KS1hg7aVzofk87ih1AeUpjYeFcSAZmHcFyZWDZdh2XdxhgqaOclQX5YnYHaimqtFGwhOjBC1
S9G1+CWhC72PN8E4lCRewwBAEwi3s6Ntx0h05+pxciLJQAeoKjoW0CoJtvYUJkdft97bVoAMbWUK
pCr+ZhoaB/zS7g5Tq4NpAw5UpoO48bDCdoFNEJSNtTPsql1rDIfZzMpd7fsVGQLc1OAiLKouCQuG
le8nh3VGVBMSTxOlWh49gTavN+SjM5soQlcN2SVOWWsi76ZVFJckZY5My6w+UON9Cx2zwc46mVsp
Yeyq6zH2zseceZQapggaHL/oxZVxKZPhzUQFhpC4YhmaaJ6LKujWVeSAYbaBCao7Cqcmqq/hPFhv
xO0UmxjS8RrMewv0nvuoAhy4Zq+/x13nsflH2FTiCdQQUG4CErtRUvJb9L+4UEn+WE8TiUn2ijNU
cW47Nlduhyis7m9KvVHHP97lsgHqNPV+gvHFEDPbMNDJnLsA3yS26CgaM0pK33wO6lu97U7LI0Z1
4VKtvAls/3VEWghx58VCX7HHSH/jxFypuNMAcKIVVdurpKrDjRbp91o8fQwp8OFlnl2eS62cmmQP
BxhSx6/GpAsIfO2ZRbkn1vMuH0Ay52g1ENgR3F6A3ozfRVcD1KpUE18wLvKyvqUe76yimBu/5nQ2
WDYbM4E/FDT7l6qMs9RDJla3gUFeEzoU49XRGNwxfgn6/nyuOEuLLdCK8i9WwaW4+lvdwLOELgyO
5NSpLPLff58UwoxWh2Pob3hgWnoIs4eiO7WJLM8xdaPC9oCdJZDEMy16NH39Liy8eNN4bMYYQVeT
bMBNpkemuYL1xdinQAJKih0Mo3KOBY4GM9PXQWa/LLd0lbJslnHPhK/zwRameRPO3evgVq+BclZC
E2ZpHEFNNMRmZekIsdJ/n6u8PpS29y3XaHwuK4Af2keaIxmoo1SufLW2qN3zstguH92ymCK2PRXd
8D7PGHjNGnqfWm/UIMI3x5UF/0uNlhNbMjP0l2fptxpWRawWxnu7HDJC3gy0QphJGscCg5rUOTzJ
0HoXgRIpqiFoB861wye6rmpmq5wdaN44IXITNu+4RNmGljstsn+wWNwmAb+yTKf/o6blYfuw/Tf1
iPcChBfpRO3SefvHf+0/i8tb9tn8l790+7h7+vMv/Pakzf9efhx8Fqrb+Nt/qC5DO913n/X08Nkg
7f/31p/6zf/uD//lc3mWp6n8/Pu/vhdd3qpnC0hj/mML0zQZpf/vvifH4Xb+rIm9/vinR/3qfBr6
3yhCoROgHGUCSbTZ5gyfTfv3fxV/84S0BYdSx+FkSfH2P/qetqS7KSzAIQYPMm2Tc01TdG3493+1
xd9cU6iDsjCF5emO+T9qfNqGWv/+cVdK3WD3xR7M46UZLs/3p/WR1mJQGequmntYmiSSsckgRlnM
/CsF+zFr17atTXCqvnFKXQ5MoHoQj/rmtOr1S2Q/EQszXyCwYuLJ2bQa4JFXnjPcSvMBEWdGUYxg
JmHIbaUYP4nufrjx+DxLKi82whaynA9j8R6SLb/lPEY1rjV/NP1cHOuy2w9xQW9hJA2jgSezT3WI
YWyjc1oB+OnN2vH2tos32Mi6g7C7+bYLQN4IN9mI1JZ7AwadVmfkHBWTWGe5JraQrlTAjFkh0x4Q
DikHuS8Os0GF1a2mQ+VE7bmpsn2XRiCxjGRHkUXjnAJruahAug/4GFcGYte8bzjqNbHLATfFiE/F
DcIxQZ1hUK/Oppm03PxttyPC+Urt49sQ+AjXnDHfgGp+GH3zs6zYM4ZdR8kF7Y+TmeQxQ3IoYfWa
o9OiLY4/e7t/zxJyiiL7VUtuDKelvtNInVayi6nPiR4HlI7bsh+Q5QaUL1tMC6GZoS/UEiaL0ji4
/fBjdLRyX2O5cgOw3l5TY8glJXCGH7gWdbqruuaZRJDXMLCmlcNFbyokigP43WlA79GW0UkPdSDv
uBPHJK63uj3k676djyM9aQjbKzgTkgDftwiL/pmM8segMv3NmHi3OvUD8EJAb50mpl+e5jtHowAY
1iWx2+7wvaupr9kl+xMEntSOqT04QwICx3ZYvpDOFWL+lpgQM53ijN6O9dRzXOpUV8rd0zYxbIIF
mMKrkFzw2Nx5mbWNiH7JDIg8KfXoXVha6Qqu9nffqKJDmrEnIqv70rbtU91E1I3W9g6C0rQNflS0
CFYd1VLyPtydW9f9ivP8o9uMP92smTde2AOJN/Ha43bkJEG72c8wZGso1hEtn3UTwzp6c7HvR3vc
V5KzbJN553IE7pn608XSw0Nl+8oMY4W7ZDRpoNYudssht7f98FJ20kDSK8JtC8kHCaKKtmjMR8Mq
iZ4uoQ9TvDZiW2yJK+cVoNYDnYX0OKXCoFPX2mC598E69y/RZLECSYpVoR1cGvFD2uPjbAuL/Bjv
e8Kydy8C+Z5hKmu7EAWkba5DC5Z/1VKFNa2cE/tMkpPV2TNeW+te18KfFVqHWUxbzEPPZp/5N5E+
PGpTj2gHfHs4t8M6rR1FgmwPou2BGzXEVzg/9DSnqTJ4eNSlO29Ep03oJVr3MBzHeaC6nBlnFV20
bnrg8W1X5LemtA9GluwkspEtHRxwmWEAwLKc7rO8wYDCltwXJkj8+kFj5ODVHeiTkCzjCJ+FtHJQ
OuHKKfD+s4mOyXeoXvsZJnPS9Ae7Le9l3HyOWZtvg2q0bkpQVTu8ylgd7dDd1oo9QNXe0Oz8jpHW
8p6DM+iU4jZ1V5QskPnP2FPJ/l3nAkSQQ26Rb+wtyw12de7ZG8P6KInb4+MMi3PTOKiYNFxrVcoc
0gYcR0eEzgQBspHDip7AWu2Oo/SvhEdtvJ7IP0/pLbFcEoA3Ea0yX4Qfh2sb/1gDyYJrthVErqGu
HCt9fCtJCjTdKlhLc/C3gikLckdEZ5omO/FudQ3J2S3RHc+RVcJ1716yuLyGPOQY+rSUg28hDChu
ezDyjsCepUe0+I32ZxE4hGa3BmAZErRCr2eCdX2x6fjYpvpBNHgd8sRiK085Sevjg96Zz1Vyomc1
nIgUczbY2PytN43Nzhknd9WZ+mp0YrE1sgl0vpobBj42ozXjg+ysD0nUB/NftcnceSv9ITwxwjBR
5lvygsVmslOI42PxYnf+fZBIyvLIymlmniI61YnkzdSeV+8j1yDnI8t3+A2pzaXkq6JaoxQl7+qa
gL/Q+ywh5e9HA3+jKec3yo39NgUbS14dOzR1/q/78SUnvAVz9aYqSR2kVXnKpYy+9Y52Jwk9o9dB
TWLmYOAMHNqlGUU7xID+1jbYm2ttvxcsj35angXf8BgMnKxsTJY1mQKo+rYW3y6EckRxioHW5zGN
x/4p1c4t0vQ9Ff4BflQMLkXvTSJxbPJngFlxWEup/8l24znp2hJ1vQWjIdccZVDINlhLMtltw4Ca
UyIpkceV47061fukTacp6G8zciIf/Hz4WWtSrEuro6NYW+1jUqgkRM+9EbO38vgZZvbmZM9+vven
vWtK7Ng+zt2xNOp13LSoosYj0yKdNtIOdk2qPfTG8KHud5PFBZ8hgiTLD/dJAlQ54hgyGvZT5jbp
jmDTW0k87saePBu5ESZDaoRHmDYkeDQGO+7Cei5A1iq1C0JiY4gJ6yIAsLHcY0wm8GTd9lmTbtIK
dQQFddBvMIZWDeFJJeU06tLuxoyxyyOL7H9YIB5lzdFfvpg1vQ/AWXzApdpQW+5lMqAnjuqNNbq3
tqcuP2oz+OiU1vlcD7vczud9OOioZjOctg4mfncAq5+SqGKAwae9sdejYAMjuqc3OzyDVTZPkzkm
NNLqTxBTGArA0viR+Irr9l5IKiIKU1PCMFI/KEQ7bwwbzXs7WmiohBOT2dG24Iu6csOvXuMYpW4x
awcTxMSlcIOznlJQMhS0AMfq/Ug41wbMm4dEqt2XWt49TTZpyfqsVTs5AUKQjNduPLVl5t+a7Mhc
g5N3MgTOvvMycCsDHFkSatHnENdXoMzHs/M4BeNrz+WqGgRcE2UwVuIb/jKRy4PJh+fj/RgH3dib
IXuiBNxLLN8G5p6Nxe4Aq49MtRMFk3o7u/r3ppfduh0iCMVmh1i8SFn3qGo68RDus9S4m3G+0Npj
Ya9uKkH7yy3NWzdz77wpFAQdna3Gdfc0t8llkYXPFAVMFP/HoZtDPDVqgcxoWUTMTHE2nCsvejO0
mcTUMA430jyITL+mrj8CfGMdTuuCHYJ8EzlOkqFMMrX+kxusjyfTnW4ccxwPpCbjGJ+qI+1l7uZo
3UtrZ5qoqYyBbNEsGI31zIErzsfx1tGKm0o7zL2jU71zSDOdR565Z76XNiu9ywmYaYCuchAgJBhv
+Mt33ItMsSXFMrZWNnDmcd9kLTEyDakVsDTRWOBkSFFeAH6MHupUf+p77dohFzu2M1iYKUt94s9w
Sdp9cweozmPCc7j41VfcSfdBlpgJYFibmxw2h8159p49HrZlLFrUiriVwuSW8GDgaeExKpTw0Bo+
wmi+S6XxMUnSWmiNvEBQzPd6TlJiOTxCR2mOJo0hP0hfUBfmL5HWP9o5JVEiw7lL01A76f20d3z6
lonRvhu00SuZncgae61csPt9bG0yy7yQyYHa0qXJkNF53yYUBgOic24cWYHVssAdmFgxHewEe+mc
CvJbSKf8Ds2/2AwOj8KWDKheyQrSCM8tS6Xt/6TyzCJsEonA0Wc76TP95ZEmVRWaMeE9nbUewGKu
eyD1iTMldBOzjn2bOOqItNe4n7U1dqwSkfeezWi2L3Jqe4HvvjVFiEvJ0POzZ8BILwzb3pXCKwAJ
BOGNHSEfD7LBOTj0ZWcJypq+QEjSaoFtpxQPDUrpM0jvdEPjiCybWgS31jCjEgdPqV1akR3LCk65
PRGSNxRkb4jhPjSAc6dSnseyZZHNdOJf5+lAoPw7OcGMyPyH62ifHkQIkdUlU1HxZvQVSP0m/9bo
6YR3ZLqpwvwqK+wuse7d1bjOD/NYvbl0sHaGLaBNdBMScS3ZFB2R1rO+xX8yn6pIO0A4Os1ZENxV
FbHo7Eru0e7+nJN+XFErYF0aKlbC+IK/4bFPC4BCoYCGaHDyGsR0mtmCA0VB+45tZFV2QXBgRYuk
/aGOi11N9p29IZ91uMdXo3NI6jjRGD6kBoPkv7JF/2VZH1WupRfHYA/km3dGO8tznEZyw0m9Bb45
sCUySRhRqHYirvWt22tyjUtwVRkes3DHm00PIRXnm0BvNjKA6z6R/8TjkYGllb7qhuSuLnBGejUg
IiIi1r4x4iGmB1IzjIJepxOr688029KNT55TNLA4dRyasXBRSp/x43uyP5F7hGChqg5V6v+s8SZh
pyN+UfRXqirOTithAwx5z/GPSHAooewIUp6n9xn2mB9wH5I50s8hHglieRp0qHn8hQkAtcTZ6pOb
XtL6Ske3XbV93qPLFUQeUf4MA451kSSEfJqafV0Pp46d3Gn6EcQZuIAIz00qx5dOH/DC31OOfRO1
vdFHz4MCr5WcmzeREciVVRgkNGVAZx2ZHX2rPdPI51Vw1UXX+bvORPmS5U59QxIeIaM8bCDjpmed
oX+JRToWjAtz9l8rmyTWFm3Cqmei6Cr6czONZqMtVUBSeBxxvyIOeHD18CXKBg5RttyVNe2KYmzB
OJCSymESBihQ8FHBZuKT4w4S8YP7Pmq6xkqSzqs5ZySU6QfxzD2osIoIpLo9TjUDvU5dUt2NMyv3
9wBq4qpnRe3rBp831gWMWdDMEi4O0QJ4qCBdQOeEvFggFsCcQBa4XifvTR3GkHGPk/ik9o6irv2W
B+tEy6khT+NeqNRCS1PtmmAGIZfG5662vxWVUF5a/UeddU91BKvZCCV7qs750lymEg+uyhZU5A8s
UP+HvfNYrlvZtuyvVFT74QVMwjVeZ3vLbehEdhCkSMIj4RLu62tAp8w1UfdG9avDkEI6OuQGkFhm
zjEhqkh949jDoc/C61jwlgYr6BR+tFIVDt/OsClVVn42Jruy1y1u6WNmZc0RU9F7mt8b/xt+SVQ3
/d5pFCdeTKdBHAmZcXL6SkhF3WeeRR4BMdkLJWySf1S3V/qz31lfYHR+kApsTUJCFrWe/oh0tLaz
9kCL2B41lEacBsOyrPuTh9EH7eC08Rk269pAKpODXqj1n/i4pwWqMcLFPASzLJHPwoyHtQzYnIeD
RU7ZlFw8d9jJMrz3QPt8uz2bkDyLTvsahfFmoQFXNnNRyKc0/sx7Fg2rbQaRGM3a36Oef/gm8Bke
paQ1eLLLdyJqr9JIWKGEqwqLjyy1VRlpG7Opj6Py+IY0Qkdj/4dOOkZxEzrLIoj9xUR8kVDlI88l
G2t0nXrcdSvNI82Z7GgCx5x8GcRMOnXnN0k7mInT16zmCnej9eDSZhShWW20eq5NeVlb9tQSwwdJ
Kxh/N3nyXpHo5EnnCRNwQAdq7oma2FMnlpuurzF3YbIh6JiAlhATy/TQlPysKXm+axJCLtGY7bKY
IzgmDmdmLMCV7CNyQpddBisN3Miz78UF+BSCq5BNvXSRHyEt6L6ccAI3QTQYddC71VggZ8wKSA+x
bWOIZKxRWOQNXVsn2qlSjnNiHiYZOfKnxnOnVe+18K5hW8CKScplYsHnNVuXFCpyPJqChyZzTHuT
it8Z2a7YGNVJ6M61k7o8j7NkM/Tn9GgkSJm4VOYX0eFPg2amGxLM10474gotiSiXDYOWkOBdjoQi
Nwo4SOqpWev5dKgzuiIrZMEZClzczF9EFvE6rZN938NYMD34L171NM1GAxZaxYZQk2vmuO+8dr/J
yIC93zBB7+3wUrbmtJCRAeCiVvO6CRHBPgJuNFQpLbemnSi7iOchNUKFVrZxu2Y/hIRf6UvNCYxl
omcvSsz0XjV92PA+utwyTsyjthrYBat0/a20wY5mfgfSLigPqa0BCQqTo2tX7aHthQY+JYfQ2L5H
gq2VG0+zhpzr71opLbAJOSsKrmrciqlUjzVuTKBTrG0KWw6o6kiISmML8WBCpRQY/RJh5UIzhaQl
CH8GXv9Yxg5uGt+jRhHTIohs9mgPRD3tEfqBYUhnN3/HSMnU63s1BNfAUKibQWkvKlv+WLytt8ln
lZnTgbGfbK2VnioisI2xWJiV9E8hx1Sh+Zd86k5+pt7cUZAjpbmcuS6I8uIpqdrp4HPYu0VxTpOj
04K0i9Jg5gdav6Z59Y46BC5XDaxm7PufVnPfSQm9RzpkKRPbG/PWFXMdI55e8wD5WknIhyDfWHfJ
YUb2fmdnvRW4sK7zbGhRDxbWQ2/YGqRXn8nnzNjDN+4KDzucp6imXsbiiE9tX9oedKhsBO8wVGsO
OrYyvkaoZRY+ZVqTo8myQgJ79cfIQz0wUaGj9Qv+wPJpNnHsaIlp7FrgwnH/GlnlSrZltmEE3i3f
6PqJjgJn/+e+MpoUXl06q0gtZxlmYO/QtT3AW0hOReUyJU563i5KLqVF7DuZGEcFOu8SpjTbohU2
NE6yDPJJlxC8i5Kezu1WcE9B0bgaTBVTgbxFZcLOeb6aol/XfRhvSDzAyVGumzLINqVuBxvUcO1i
th7YQXOfyogI4/hoVi1Cn0ITSyOUpN2U8YooqKuB0pmDs6fPTAid6VNKnbB88YLqdx45rxNQ+2Hs
bTQK9OijzHesEs7IG6KFGQse9k6cieyIa+8X4x9WBtVdBcXCKFz8m1U5MvuL3hwGatAGp3ts1HSO
c7HjXahVYgo6sYl64x3POUVBYcINnmFME0yXkIREsD3Wr7S60eGei8lKn1yCOHpJudN3Fq9L9wcv
SkkkifdLGQFgANea44RQ2Oj5QhJNWNegYCBxrDTFTlfpm8lvDoVxDtFeXYCznEIZc/W6PDzmDc4b
hqJla8hdm7g/KZlVBLcyhYdDTk+mvU5hswlsA4JAH5EZWf/KJ+9dAFIuUZ52XYUPVeveKuVvTD8n
oo0QhQVBbC3doXsYCucbtgy63hrQRgffbBPHz245UZ8pkg8TyagjOjDxnAVmPVlP0xzlNzWHCSvV
euJ9vBB2RDyKzmS770t2z7JnYsvJA0N2WFInlaRAkyjsm0sty+7NkHXHEER6Kt161StKlT94XDXw
vQlwijCiH43QPBhl9Mto3ZNViWHhy4NFToHsuGF776ih2vilOy0wkuSrItnoUXc1tVBFj5KC6VEa
+s6Ka8v4KyFJC5fSJwM0BSnN5Z2BTrk6dQLuY0DyHtLfJN26vfsSA5oHLcS7z+NIK6Z34LGwLMf+
ElaluUwN9eIA9eFNO8S8OHjkrRBcDBRtpAaaIps9ZiPQlS9VVvZbxIYvTZJze8PCuZPc89wUNegZ
PXI3dZmFOz1+Ln0L9o1bc28YGCLG3JMbxFZ3xBTNrfadaGPrs7PNb49EAb7WaKgOOGvU2pySTe70
2usYDwS3t9Db4OJvCi2CDgg77FxisYd43K1Icsp37kB0BDQ65i9YHxciVOy7bYdVV/whC23Xi+x7
aoiR5O5oLl2gIfus3nNprBh9kc7cGJuYEEiW1va2MoL2nD0YdJ+rtGq6W0Au4zoLA+2chS3cKD6S
JA28ZWr1xGQyxkLiNBGVllkvdddvRrs6N1Owj3L5nUK+oDHjviJqBBlYbeh0Lg3WN6J39m7yELho
u7Wqdw5F3TLpAcybRRWphSoT+6aAc1F8uPogLmUfMwL6GGTQb0AHfdqJxdHVaUTVsSVvKggruOWN
ZV0PsGScZucQaZrSYQmmNaUx75CM8YfZjbbobXkAYAwkLmEurOvVuHQzZswx7J2NY2o7hifVWXXt
IxT9c4eQZ2XBKlwyL38Rsv6dloVYKSlR3icMWCqPcMcqpU5Jh/KhDDhzByd9CbLx0SLsgIRARoxO
zxmE0cpla3MrRXdxy+Kp5nFc+IGkxZQFUU5XGV+EDimjNA1KsNZ8TrNd3XXBaswnY2mXLpeLd3AR
WWCvyuCt05jEa11QLGWXV4DrlqLgYRqo0mLsD40uvgCyjAsrQWisLIjlXjKtVF4ZHO77SAX5tkqs
JzMf8UsN06vllpCef1KrvEd29VDkOTJxCho0Le5nX34l8+CPvFgoMMRX6cXd7Rzm/cUDhpyhMhH4
ZnewV9+d02yKVrL/UcGbIQUZmi6rT/DVwNF6ENVW+aT8rIdtp9olW2xCF5ie+GH3gqt6DXHs7LzR
gJg6fADvWxlMFWiUx+LeVfbvypEU68FG9+E+OuPedYgDioIBoaX4beXr2ALJh5AfMS4Cj/wjVuIX
t/Q4Sj5Ysswt+6HVDbWOO/kReH67qqX3YJRr4WsrnvcH1U6fwClXpZ48yMJQ8GH6n2xC1Dc612Eq
ro0zcaCSDoXwP917Wmg89C7tMtsZpKzRJuvKeJfatXYN5h+y9dTW0mxeHZ5vcxqV04sbHIaunPNL
sChFHVvvodTHAzLrt66skMd2yaElEmhkVHlWfKNbPU/2LBD3Y+5GZ+E1b4TMZYeIFqPpR3+jwZhc
teyG6OxjuSEDZhUKOIdChs0OWRJlfGMzGuFT0pmXHevaK44NBB1G/gHcrzm1yAK1gl69IQ9bc5uD
kxAMJWxRr5qq0ph+PUah/PAMb9pUVvWUuNFadybxgJaW8GARzwTzktLYTBugEg43fqAg3Isz5aqD
1MfSttPajymIIltHyeyRTDUOlzGzbkKnNiYaSe0rX117p3ubCH1pHSwAUQO9fybXgtgcN42NjZaV
SmYbtFRwTGXvQlX0RLoy7Z5FffgghmlWZk7ryDLY9GGj3NQ6rWdNLHSBEfskE0wJYegqiBpzogyC
JI35wa6UurPUI17zjXOXxqxfN1pjHYYsvf2kPSRW+6xHwYFiiogUrUghBnraigiTXd7NkI6Q9O56
iFIwxuqI8GHkMOJ5Gnk1HCkGJRKiArSubi2Tnjs8Ldl/wj9E2pyYz2qQbA7I4qOADVe+SQNZDcMq
9sz0FJpkb7TpwH/L0rXqARZKL13n9NV0MRILYU/gBsEp4YOvOPUHU9tILyefBBQkMbIsWWojXBuO
FwB60j8Hu5D4XNiRsrZ3d9wUOyvTeOVpwTnQzPCgcZBQZe/EmBubWVzgTsQaYzBENaqql2x0H6O4
fZpIDFrZdvQZv1Z5y5bV8nCfwlchzI+eO0s/hclyCHV8vvAj881u6v3EORXoiDBmMtABWYTzZWg/
qdRRz9XxyEP+Zdr+K/sC0su16R0zfLh2LUctxhLaXchKB1sysFuIj519E0O7tRQcXkzY+Cz6YR3H
YfUO3gKxRmYZrDP7rzH/kVX67WTDs8FLfRIdsfTBR0l9MaWsGp0KrCcSwg3lZk1yb3MnpZbbwEiS
PTugl9wpP+wpzw9Wk387TofmiswzU5nEnmsWWds6Pw0p1c+B2TG+TpjCxtUrYxm6XCt8AdD5ktru
k5a6HCGp4SyCYdi7NQQZM0wwdjJ5WiBVCfd6ovFCR0jYks95KXC6Gw6vr8CwPnGxHYjS/sZmQnpA
K1Za1Hg70kAZ/cCzIcZ7JeZx/8jnVgzZGkox8kMiJf3UxoIEAGM3zUZ0OQHHkRqtJcNOwEuMKDuT
W3BynuwUIbI1ucnawE02Eio9I8nWIhrYi1Q51kgNGliSbPEAoxC30UkXWNb1qoUkJIM9ZbO340N/
7yweUS0x2M76rEUFS/i+SZCTo1WwzK+elf4hgcjfDiNS8upTMrFd1HNaK5l1xrnvYQjG6juX5nsV
UFsW88zVFyjpmYxZRJAyf/lURXBjUHQm+CnfjmXDrI7FfxkwVDMV/Fa1TIws3rl6yILOD6BMATHg
rsq3gQO5IC+HVe7Gv0M3I8faKEImy1iP9CI7/flC3ZWdmg4d9TDnNcgAGomr6uaYtNG3GbG/meoy
oVESsENi9W7a4d4wE4tgGRLiY+MbIXq20QPyJ23FXxQdKz8A6ikxJmxl9Z45Onuydt2jy19MqbkP
3mOK5VOVF6zMgw+qmcXodcExlPaHrqyFWwWPkZw50fVAZYITg8B50gpWvZ2+JK3J+TGqt8pxN1PH
fKkbX5Sbq2Xm9Y9IyJNbwwWn+7mSoDDd+1I+BDlBziKrtE1meXfRSd45JumKJLmAHXfDT8+xUab3
dcj8tYpWU9Wnq6qfMEEolpiqcB/srguPPpJwBKsC74gTX82Q6XQ3g3N9vCrr2EPyUFfp0dTSV1RF
yWGo4G+WzsRy3qUZg3KUIsN1mRPVPrD02opnrfius7NbO6GaTh3rq1cOE9M8VJu2T4A7HRiwD2cY
r4AXBg66CiF+DAuqzvnUOkU75IwAypFABFMa7jComTFQ6MpQHMq+/QqJjJeJ0B/JyGUDT421rxoG
H7ikErsYQfjjdslNJ19oRm0yPgl3H8SLJnDkXrXhJpkXd4FOZFw+fgU6cyTiDBbSoHZRVf47GbUH
om/OOlLodWdEGYnX07UrYmMZuoCDJ3auamS8Yyh7GZG1xUOevdf4GEFABpsy02+VVbSQcPV1Xmvd
XnbMYrhHeaL1HqCWCj8wbGlLYd6r3HIWaG0BL2iEmE6QLvFp1juEmd2rPa/yU6LOfD00qIKH9DhW
5Tocqyvt6Q/ZlfHWjwU0sSxiRJVrhHFM0avXtOamL6ZjPigPNRlxEiZiLZfQ4YIzjev30uF9XClE
duAZh8/comns3ewdDZy1Cyb53A4PxCzUt7RCgq+EToalV3wAoAUqaowfk9dmpwRTwrLE6RGXq7LS
1CE2k4YlOAPjpTa39eSj7tyuf2elkm5UWzCz86ezyTtVN4dp4ZasTKNARQjU811SEhkQt/qLGr3v
oW7FgfA3c92viEDmZyMGBuHzHO2ci71dJ9G5kdObAPO9UHitDl2voY8vYm3VdU9iniDHxUlDOLIM
6nGGoXOCYJJiVVqRbS056Gq2ZQFjBpf59BzrbUTxO00aA177nTxweBatQ9DluKj0DD1PlFwan96z
7ewf2zTOWtaiMqqzE2w/ejRbP0IWEklWUoN43sqvslVltLcG+fLCzsadClq0W/Ma/T+knQO69Fkv
tRWyHE34X8Ss8B7sH1nvonNyXqPU22ayY3rXaxLq+aZyracE9OwUTkzPO272YV6gpvUb1DB/8R+K
bLtkwlqxCB1UHAMRhh39LLc5iR2Uf0nPLF3TwzfFCMfuWSo52DRhjD2S8nc1Pbglvse1tOL84GYh
Qh06RMVWHfChS9cThQyEB4JwsvaQFm96Co/4/8uE/6VM2MPg8n9XCW/A6P7+/luB8Pz3/9IH+/9p
Y0MTs1MGhgOieMgDf+mDNfs/GfB57ArRAkPVw974vwXCtvGfTD9Q7aKnx/fouH8jEDbAKWG+8RDZ
AzlxHef/RSD8j2AE4Qo4w8wrTRblOGW8fwAj4EoK4MLhmKLjQatiDc46YECGJsqMTuxco1Nm19ZG
Krd7lB77h+L9L8IlazSWE9M0Pgxj2Z/kRI/1Nx/i9S+N8n/DmUSvXbTNf/33f/7ebDj5hoV22gV8
iIL57w0Fej7vhCXbkWK2TYd4YLjV22sVjfpNIjwmJ8JkDdkj+yvMycUbA7CyqDmt/dFTq05Hb98q
m6o+oTz919/cfN3+RlfNR8VQBuUM9iJMfyi9uXh/6/lj7xfLgEE62h7WgaKx7KU+dfVDULCoHd/6
llDSxPJR3pQDW/1SE4+pZq8KMqRmvKSqP8psEBvNy41TbR8CLE7PkgjXFVgSRCgMC1YBqOb9QEOx
bHpeb3/sfTEt4DYTCAA1JjkWs/Ct5mn7ObBk7XRzh2KU/slCs3L588X3Q38TWywTNa71v/kQjH9A
RfAh+AYSAB2LibBcCKZ//yFYkmKhDZm5//W/1kN9b7FbIQbiNXKl+0DU2yLLxJOJs/0ZacCRFFFv
r7PO3f9lVmz0+NwGPm+vJGBCFxn3f32ZbB6Uv79Mjil4TAxBK4M53+HB/NvLFCvHTaJaA9rc2RzP
faxIlAjlOSzFdJZmjajDxXCje4gLxggZZgYXt7ON2S4C2plm0kDMacqHZGKFMTUInQcEFMcCbSid
Wf7JivSS4cgTdQwyyx/dMwuiK3k/xt1HIxP2+XiMEtIBU6bLlx7DIiDTjDD6TEfJUBA3m0zYfuLE
eqa6OUwlNQSjGnMfiqk+Gey6WFsZcBiwaNIxX9q4AuOFATSwkMUisknufupHOxHSgZaJiW5O5U8W
WPTLv/ko/+mOZ+3nz/g0waH1z2ZsMQiKMQdJdBTVX3/ImA3j4HVD/pacAC6OpX0NCgMhbR3BKUkR
m5Zp86NX2OMVY8IsbSX0bzCCW0hq91KX9Tl3/Hf+W6Rp7AHPKZYmORXoPNnbrycG7suwT5lKwAAg
BzvE2Pa/Lkdv8RHBCSgAmw3R42CSxsUG8CSERvx3f7Ki2L4SrQwFUz5AtMbUHDxhP6jeJthZS1jc
7BiHIN30pdluPK+iJy/2f1CxrlPfum4oqECpdycCG5whLonaKL58+trMG4wDtu7w9G8+X6qGv7tZ
XVh4lqnDXXFcg2mJ/o9ejRy6mz/YDslbPcPDcXBwrwNhGQbzVqV43DRjgrw22uZWeg15peQOadND
kKKdCttTLAVLTfwgLGANpOzo/oMuP5f279oV8RlEsbkU0nWBxkzrJPbdM9E/AraFBvSxJBkvNCP4
/SPBw5H5AxkbhY6J8a2fR/2TOk4Ga//ITrdpMcd6INdcFVAcTw49iYXTCfBsWTF9Z+5j1eZRZeop
osx1axQck7TvHoSrjtADM9XeK31yGAOZeBXr5Jl59DYsqwNihJQE9TUYQcYtdv7A1svuxzUVHVAc
JOCunkJ28cpZQnkUDfZYDa6eaO5RDkvLR+g1TtXJdJCLisBaW6n3mSUJlyx7TKPwlUSI1R/BLqJa
IDigmNmIE3pHFszjVGbF0iFncpnh/8VKppa2mdxyp/uQ4x2h3lZNHLtNagyXPPrp+li8GCJbuLmx
0HlPHCffuHqalux9NNVLwnetPcJKUgrQfJ7roh02UYYYIJFNcWONas4AbDu9MNhqp2uAPZaiGfTp
Iu8cBkAF3wSngLHSyPbA+uyRdmFjwTTCXl5NPdyWnvZBZ+tvmnq8pMBrL0lZ/M8vNptgPj/3IktT
Utfn0y8TrK1bqWg1CFOg9IXf7xNwfweb3q9ZU5YXdwyTrVUZ9smQjU8UXHG1bbILe2XHWxrr4Op5
FhZIN2tejWj6iTLP++rJV6f5tnMHNDNgksufLz7ZV9th5FMOQe1YRhecsBGE1sIpACXwD0CdK9GN
LaL5yJWM5sshFd8ifS1lGLF5JJEwhaD9xcbzLfGVfI9tvJz4McQLrTSrMGH3j3TsGCFi5wT1vXnQ
EQ4MhQH2utaMRVjOoFySjxj4PEV694YOZHgwOsd8zvGbZJMFgmrori0SwaeYgFzTqcRrWhHqHIJd
rGILXo8WNs94Nl+asXe37NvrdVlF0ZXl5cL3W/tW2y07qtZH6D8AjFaFWLZ4ulbEv61hWXh7v2O4
mnv2uETpAavZww6iCGF4rJFiLiPuoWcRhB+Da8r3oDJv6JqTK0PzBoxC5x9koYy1aOufP7/Dh1TC
Y5//gKg3RN3iMOkROz/ZWNrhry8m3bAVEvU3DrZYRfMzXhFAeMjc4qYYSJhpXlxCUyG6BdOK7SXy
X/3gIcPEs9bLNlgjyDxI4s4v6GUcMmJkvxQD02CrMTtu7CEslzHiFtz3unf664vtMEDGGEAOcSfd
ZQvu4Px/vjRmkO46GQG4q7g4HUqZ0Ez7XwGim13Ct7KMAc8eMCUEaF8ia+Nnoju6pnFKo0i/gYBE
pBCSz25mKthD0nqJjRuZNN/oc+oNS6wbztn64uaVc2Sqpi3MyDgZlWF+IHeUQ9R9xhWQCrOdbEbn
PABbkgbSU1kK+yASTATz7wqWJ6tSjMNVWfZGQ6R+86zYOCUdQY0z/r+tYJ4hQNzHqQ7EmmDcTWpP
QM6VNHeGn/w0uWnOBQ5ygcp+lXH0WI7QuQshxl/lpBtLM8CflgXOPELWVQN3pAVob6TtwfC6cafn
+YqZX4KbburvTYIpNmwF4zK10jK/fNPb/tuom080582F4V+7MuyC6pEm71B53HhBmZskDBWHkob8
DtOo2jr11h/M5o65TW9a/56F5b2wRLUm76W9Mv9rr/UINMMMzGBHw+oTApWgwgq9tSsS4wDbt1ii
ofoteQmfhiQw97PpRAc19Ydr7qsOkmoc/7JtyMDwAYllmHnpbh9GvwijGd83eA2KJ7tr9fVkSW3d
zr9NYelQMHju3R/j747pDMKTCaXHEO69SDyypR2Pf74oNsxbRuHZi9UyrypyRchQTRJUzXRwFbo+
khF/LFbdYFFY4JJqif6NZsNg8KF7ljxPBJCTOxAzwtWwXiHH1Bm0U1KNtejupjvKQy0wQosp7+5a
EiIX8LPXznbUXWpK3d2c0j0WOuPETksW7Lmr/RToNonQTN5IWMs4+i1x7HGQbMeI17WPiPMYY+8l
EWb+5Z/f//mVN0ddEQGwHqQKrxk2ktWfHy1o0uxUi9faqroPdtXt2vP6TcMl7cPaPDFbzldlnBKz
RvGyCjyDUCnW+FeeDn8bpQzEamPQNiXQdAIXWSLk6Liwooz9qR6ZsYcOJqY/tedEVq6XYevkOV53
5mSeqXTq7aTylyoo3Js2TO7Nh3U2v+m+/vyceljuVeLlV5cXydJtyKrwY7e+4SXNV6JCAm7irKog
IDxHsqSJLNSafKDm4vcHE8fNBnZ4jxrcK07d2HLoT91Bq3J5MvWCA3bs80WPXPkpqIjcM2L4ICHr
xU3ohjjs2IHNSvHqMSRExbSM+x+4DQhvzvZF0tQxj3b0NNXyxCutuycTMcC55wPATLwbmQeM+/W+
2EdVQQk/EV3f+xP57np5a1muNo5Spzh31lMSlm95lx7sbm2Z3fNYlN5BDB5RuJ6db+QcA648K3tw
CZWEG1ziNWrHR5924czTCAix+G5Lw3lNxVRg6xyya22WJUAfvXnU7ChGmRR+6XZfb/789bw240Po
zNVH038qY4phtJrVY5wa73KMkWC1cf2okB+CVEUFJQy5UZ686ZSkBCUm3x4CoqUSlySZhktF5Hbs
0CLzVinHvPmNSuPL6mX0RAAL4mNBSmml7EMzdg91V1cL1yiB7WSpPNUpry4akCyMqk3YwwpOWiah
Zs/KpuiuBdOM41TqxoJAs21m1XfBi/RAidI/mKjjkSWnJ90vCUnH4RaVjKEHDGJm/JiIZRKJdzEk
4b7Hesa2khKxxCyy6byL1YNglC6t1lD4qyTP47PuU5pm9bmPkvR5Zkk1nbw1Bna5oW9QUk3WBtS9
XLFaekmM0D41dNfw91Ad2Y356CTWi8Vdf+SzQ6iC/4w9XJK1yM3H+FD2+LDQ/ZU6+pPxbCWtXAOb
yvFsdJ8+/04YdmsfloMKSVfE4kFmqdKAg8B0Mxd9iRhjxNoAxHpYuioH/FCzt4nZqDACHi+OR8Es
SKEhdtfZCTVDyVvSqHAVIXWaWUj2wfK1iKPBHx5UeI+VEaAfQoltFIRoFaZ2LC2kblJedEaBRPuF
t8zN0dZVdkO9V68t9QjXFibw8KMlurXpMhImopNhGQBiKe6IW9dxvVW8BVISt/VxfNdTPblbOSJG
XLHyzhDAPZg6nA1T8q2oqL9VU7MZSqtkal1uWjPwDk4812z61o/Inoj64kIrwtuwNodVfaxivSPF
kliPTAAZg9wUD8Gjg2xwp03GJixlu3J89W4XxHzYefatRhbEjowfBgqzmn3sxkQmjtBwFcOURXIB
1n7Ivia/XGlhRECONT1FIaj9SnqsPTrOsBZbTjxmJzWyAM65Ld2Ru92LBtZ6Sf9kqEaubf/N5d0C
qAtZUYT5ZhcY8jXJIpTqvgZSEC87u1530dfvNfpCfoYAh3nzRmfNKYlxqYubHJv0+O2PKTk45DDm
uvFi51gOE0b/R7wEZ6V7N7PXtZVpBeUuS/JziO05qI1nt8VggFw02GIUvySGiwHddH4Uh8g6mpfJ
fU21NhpvhUUkJG/4X/GoCa6JrTYj2jCLEJuNCIZsVQhMGA7eWnrT7jRm/bVJf/dO/RD7WX4Z008N
DiQ2EQy+eaG/68+K+37nI7xcRhObO7+xNjpCrL6sptM5wEY4zBQW5bIvEYVzUTZ7b1xOxUIk0yeI
kF3jVMEa7RmQsTi0D6zm1mNJjkCW0UJhbs/goBFwUQ3rqLXurAgOVopBARnBXL8XNsdlu+8jA79v
WYOkzAr9IUm9c2OUTzaJxRunsh7sUlX4HJn9d9zOVs2Yv+zGdVYYTBqL8RiG7XByOep1h/WQmPVL
4/idxOnWDDEdopsMlnqZ8xLx62NjgZysKCaROMg9U77nOBfXcSgJ4lCWviqk/52wEVUjtCWdeIlt
8eSawHAIHX4PJUPzqgLEFyQcp+HInKVBujMa3oG8syVoNHdHEKe/wO7rIOpwiXoun0LQf3mQhdgn
G+/kw3Kjx8WD19msUJz6kOed2uZl8own239EbLVwEr25ayn+kBFQ/NrLP3t4SYsm9HDARYzthhFF
uZ+q/dwTJRo+j153ufgJDwl4EYbC2qb3AP1NmImXPsfRwjKI2TN4eTthcAf/Mh0dEmoWdjkgW+L8
j5Qut66vfRRhASkG7a5vV/kRaClcWb8nU1wVPzGzBbQ2NqAcfBZu6p3gahFkkllH0JHBrSidG0WV
bmqoT4R3G+jgEBq9TtK9JY0TLqzBDle2C3Rh9KhGPHROUyKKc4MCfYFJswIxQzM12UQWVR7DwNY4
RV31W/o9r0YaKu5JlP8KjWwRsJXD4JsgWFLpGSIGclfwOhKVkJerkmI5G3ZRO/yukLhwIFT71A2b
1VTmYtV4D/j+BOrU4ks37Hs4ShsZNiW2Y4V4jGTOXIjvfIl4BSGksRospGfcIc2yxSWEINskcEee
ZDNxRBTEBXtJvifsEHSLg9tvVtzGMuJfmvOMhqI6G0nAWj9Nj2mXCmCqXDO7HmFl6zZhgRAxRB0W
B6u13xgKSGwx7w07wG2mZSxSQ22PrQ/Km+3vwyaAySUmtUY2vivtIL0X0lmX6jWF6L9EANhsvMm+
eSzbaZ8z8pDMAn8uCfLsxxGzlhV6swDPFZZOpBpk6C0Y2mULczBKwuFnDEYDZanFX70mI33BbqpZ
FBFsz8yN14XWj8veG3YGUqgtIVvM1QV5pd6IaVavuQZj/KvWAd135Wc7h56SZ7dxOgNNGcCeTUmF
PgxTvtcAKHh+jzBulYb29xjPYUoQNFBZgE3ayxr1XOA8ImehhYEVBj7L2AsL3HrpYEyJenOv7NfM
TFExz0FjqddgWKN+xS617KsYjw8xnhsnEZgojAhz43gLEySMXmrA83E4EgjY/B9Mnddy28q6dZ8I
VQiNdEuCWaQkWtE3KMnLQmjk2MDTn9E+9df5b7TttZa3JZLo/sKcY7rRGnOWoVhMx/yaCGw06NLJ
3p0ZsWPHBa6A2jrJcV4T4O6wT+Tu9ozhJHudZlIjeaC+h/OucE9Y0CpIgyQud4nTox27J4spoOdB
kNPrhixo43M+JZvGTYvX2UJ72q/dNigcNHNpK6M5rcdoHTaWOTfXrj/YloU1FunDTpVhRFPQXxgN
eVfGwt3EQQqVpd67kmmwMJvzQOrvzrfU+xJywTcVr92IVccJaNGyOouWxs+iwMQ5M9sexEnyy02H
iAOEnnUkUcjsXMra2eKpgPe3twq07baoGy44XC+F/lR6FeG6gZh+2+V0EXbxu8r6YY9qle/AxRtQ
tOKaijoqJ3YOgfdrWCyxF4E58sBpJy0qmh61l6sPNIbmgii6WQuROi1Jyt899EmmFiplKJZKlEsD
Cqa0wpZRTVWzo0mK4Mxae1cLnhKkcFoARRbtVWhJFG7dY6BFUsRScGNq4VSOgspm9BW1WlTVa3kV
fo0O/5z8NUys76HfbHKP7DfyhnJ6VQwXlZZqNWi2QKSv6JUD7LfZQqAhL1zbJvRaaL1iLfrqfVC0
/7iBZdU+BLn9amiJWKHFYlLLxkr0Y1jE7cgyxpoLyDfOeGpbpk8IzuB1XXotQfO0GK3SsrQY/l1f
ZskOMz3gPmmZe2nyZ4zp1dGythR9W+qu1m7GShD1Ja1uO22oZ72tz58/9ti5Mgn7ZrZzlE8xtoGV
svoBk96t18I6cuInljn87auW3cETIEg9uVHpMw5EmNdoiR5ORWQ7HHyzlu8N7rHRcj5E8qSSaolf
psV+UxqJZsGfOz+ZDdMVnAIzkxj3uUcnmKIXRLyG8BKKzo56c4mNQ2Gn/gZu6dVDa8iSwOVIQ34Y
aCEiogiALlqcaGmZImP8He3sC8Q+Yi20kpGPkhY2skzrotZnSkK/158NLIhoe/KG4ydBllyggsRJ
ILZwRauLpcWTrpZRjgkHYDeHRx1LQoj8gNgyHyOwwrRidqx2ec0anxDHcE+YIGa+vDiLof1EZ5Je
lTOepIsvy6hq+JKpDWBx3U6kxuOabaLEaj8H1S1na8D41XglD72JAMmwzrSRy5vToc32GzTLuL8O
8cgB3E+J8UR7qYWnBK0ILUaFGONrcaqNSrXWclV8ciTyWsWT8p7gAGI474efxCMkffDSm2sDHnbn
b8PtbjQHkdnsKHtvkEWHiMzdr16LZrvAuVFobBRq2nC4pmhr+7b5gqu0bBQyZyyWa7/LU/+PWvhH
TlEeAzS6wTifRnSqjdbuouGlGrtLek8u9qnw/sb9MWUz8ElO1rXX0BWtBHZjcwMnBkVUO1Ap8EO2
qnpBQGBt/N7Hx7q0W2UijC5i/zNfJNxyi/7Yzf+OZX5f0CNb+ZaIbDTZ7m5asCaksN18C9dEw2zS
+9PM4rufsBj6CT4IK66Z11b35Y+veJ6g1LxDCfG2lAwvQ0/b4i4neymsLV38EqENinLqso1X8mPK
0PovFYp5ovXCCIzPHee4lmQDAK+2s5Zppx7fZI6seNYS7qGFebqQIY+8PI4YmrTSfB1qxXz/nwAc
ITjmNkThsZaHT0WM1jgvXgZ/eDTK51wLyX0tKR/C3N3nASriuEXNJKs3XDuMklGid1qSDuIIJ6KW
qY8arG6KXkRJPPyR7fAGwZXxbznpy09wrky/EDt2VxcFfKql8PAcHC4SGMYIEPv9aEBtndDOz32a
0OJZP2HmWXrgglXVj3ytt2eh1msBPoRz9sMC3oKi9EOnn+yGEFV2pshwD5kbdem3Zmo4cyAe/T+9
qyct3iBOJKCgdscFUGs7QNJRlwIa4X7Nb6O2DOTaPADwCw+bNhS02lpQaJNBhttgwHXgqf6K8XKf
z+7bwPyc7weDQqGtClKbFnJyYLepOwAHRi4bp3aNVNKZnoFiuVH6tJj1iM1hxAbBnx0WdFDaIFHh
lDCz9veMc4Lo+v7R/GemwFUxm4wTTPkV055SnKuPhv4UUbHHFIM9/S5GgX6cGZBHIdDBfMjUtWMW
vk08mvLawbax2As2IMISYwfkkIM4rgIBeHa9+V3M0yX0F8SaKLX2qWQE3DrDfbEzgHvWQGAAgXSb
gRUsUsVX7vLkiDRpj1BI+sP30GevnhLyblb0VzC839p+ng+r/UY6u/kIV6KgVu24JHtek0L7XWbt
fCHQhqEZZphUu2LiaXlkmp0d1vRLdMxTx05KhOkI6dlC+FVLTxRDf2JhzIfM7tsHxwOt4JaY4Hee
duaYWHQc7dUptGun6tJf5JNzYsFJ3PB6B7+IsPuvD9AStMX6QYT6hRjugIntJajPuHQ5PLEJKTv/
UIvDOLj7NRQurDIgaXXWGk9izWp0yZThYonvvT1Ol66u7rXNAiDsA2KBUEHzlG6XqZzPqVIHYQ20
/73DiKDGR2aAbKFQn+kE5XhGPZLj6OWD5WhXFC/9OfQwQpTWfJt88+yNrz4ciL0lQfoIL+DwTEIm
CwHF0jREZMD4G06sHLVhvA9GVBfao9Vy/Iq4+dJ7xlh8ONBxjrZwY3S2/X7F5tX6hMRKu9Bloh2h
2/kZ0rA+lovxaqO0LEaUlizdgWFXtAhV4Tx2xtUZx3OLHB2/1abVjrNeW8+woFX4khp2fhvPp/Uo
/eQlHuOPwk91xRz/EOC+nW3u+WnAUGVwsrhUqqb1jB/hoxYEBtBQqG0/QGQdXRR6MqdSZ3wWh+5+
sfAzBc/Y1sAxaG8db+59qRk+U8eih6P25zsOt/hSeCHutZbyoej5ED1zS+9qaQefp718g8MUi3yw
gITfaNZ+vwXjnz0E79IcSEno3mTQICfoexDh2mIS2D1cmOapKvJIZYCRsjins5ioTtQsL9OUv3iY
D6lJgWziRmy1L3HQDsWp2VW6f3JwQwNQmajiHDZ98wyELa8qypEAjTp0k62t/Y+2dkKWYqwhJRfV
xh20Lq5BTISNELdYUzEdw00p7aVmgcZMBt4Xo7tcPji9No20hFct/lb5k7NRCkcHy160dhr9qhqs
mBviN4ms8qdiX5gtKezvaeo/+3FoHWtGEowlUKPbM4yZNofeFc7xpbPsXwggSL/RBlKBkzSkGUN+
D+hlXbpdKFjyWQO2pgxeQFY4EEO0KTXGnTqZ2FT5MYvI1NZVi8GekTLGlT2Txjmo1VNT9YdExfdV
W18dPLC5NsMWjKtJU1zfjX2pzbLM/KyenA/akXuPm9azhx+OBn/LIQnORNsXwtL6KJgrb11tx83z
C3ly1RXvuJNh9W3NlwX3bqptvN6CoTfA2Vvg8HVJwnmcl02ZL+EDg9CKq2qNo5rrCoV7FsfrOfu2
tWm4wT3saRvxaJjk7aqEvNDhDvwJ/5BfCGwhunXxzFMaUL2yEd0gZoMrhld5scszQJ5j4WY/icMt
bOJqnrW9ecbnXGS0YgrXyXFtkEfa2g6NZB1jtLZID6B/cUzPOKcnQB0oyRmjVR6SgCJZl0PSz7/J
BSXOmW0fHIjhXKzyQjJaide8asmYVOd6FfaZjJL4kMeSIC3v4EPpe7AWRe9vf43GyIOG8zvWFnAm
fjOOcA9neFvxnSzDHxRwpBIRncnYd3xNeTJciyrPtxf7ajvo1mFCub8LNtNvadk+tX0JQtgyxSFn
cLlrcxVGozOhXiElQqqMFSFeSVf69i2pLV0bf7qOUZ2mJ5JI8sPCjGujhu6Fil9wUXsT7wbWP0+g
p2qE77BgUvyfVQZ5puGjdFV/cHQgQujtkjJEcpX+1GyWelyp4GYNApQG8asS7cX3CXzT/6sg6FM2
pFHXde9GW9CJCRgzA+sjODPD2QXscAir4peb5s9Slj4lE9tRtiy7OWisnRUOxp7wNk2wKwOWYjW5
NEvOKn1EltOFsqcPqokVjzN57st3KqjqMs4TORsm+VMsUXl48/06G6e6xWhfTwQPYEQhZ40lDhHL
ovyQPXtgad/o6NspvBY0j5aX/ElBey0puaGxh/wg496Lxs7K9myxY7wuAUqoRvCJJGZYib+03FFv
McFnFFIbz633kSeWh24Qlccwru6jSoqDJ3jRzQwjNRg1LFO/0pKBkOc39U7r+MKh6o/myE1O/Kgm
Fr0MMRzPIKwh0QczZBr6WYAx3d+maBmltSO8eLaKIRNp/nOstgEOb2mshxHx/K6pdd5QNkdk58pT
99LIlEzDJjzJouuiYrRwwEuXw+RrKqqnQAl0xRP4E4R/UBY8njZGmOSL8aTIPkWtUSnv4KbtFV2Y
8TAHH23fJg+27Jh9QGnaIgR/LGZ0HKH3X9lX/tnv+q8kxNGgYe1co2fojebVNcu3teNzCZZpRp+R
TjcRJs9px4SjN0fzI7fLN8O1j0XT1IdwIMm6eRLUXduZRPYN1fJ/kgCb1nvvDSQpA5WHCNyz3awX
EyPMw0ifno7fiZtQyMUI4LKUX/Vx9l+5bEHywcbyvIbGnPDgtnsoyC4CTMBZnfXd1l3ET5eCqUqL
NQEgZm5bfOCGm023ipQ61UIUS8b5qTNjsiy8ct2Dv7OOYRdfmnHuTqJSrDJRADjuYzUsxtciGZGR
SyUBwbjJswohB3LcsyA2z7LLpnPaJTHxIGo3Dv7F9sNzOVqberIRRoj+nUwBZHn1sMW0fUMEB6sE
pFg1Zk4UJK3JTLoCjV4xEbYCml7MY5hjArN6BmCAU9iD2+J4EM6b2th3Bv24xPKO3ye8Dj5HuQOE
JspK3LW9r43TRnaqgs+WFeNlWPyT49JeNXaqojqHsbEaP0WePWGcPMx8sPdm2x9zgBlA1VuejbXY
MT4jqUkBkl1ttz2xr9+uM577lnDLYq2T/dARRKJwZU8BvBH7uQpb7gEp5b6o4VzKNrCvfU9KUjHw
rQ770c2Ps4t5sgPpiMidca8Xc7Xn1LT9UKR40eRDXkIaYZIQR/3rknsvS0gWppVAmhvdq8MkL0Lm
hFpKx9JNeipL5vXKcH+j/GA4pe7yauLZ7ljNSahluRFALAp2wDjhIOXGd2WhwAexzyaWli4lnXgj
l4D4VlYXMkMRUfjQjWL1nBrDE3tj+2C3+Ve2Bo8hYydGNAnTWrw79ljfazFe4aRkxGK0iE+wArDu
/FYqf8LQaGKwQOFGA4QJxIEgnpNxFZvjdRXUoUnY3UzDvBA8dvZTwfoqtMsHw41vKKXuDvhSzDmU
Xd76MfJG1ymOjPDD171sh2cFb70wHCKivCmLEG102KppVYdevhH4emshYtY1bgB77l6N9dyP6RvH
BL4zAFMDK8Rz1WeSMomgDGVyWGX4RubuKkR4LhRr2z7vuMaW62A1n5mBSaoomx0Lv5d1yquzaLvL
uOThyZP+f63I0cNZFLols3LIJ765RSDSowwb3z17oVNtuX/zLEi3NUiODd0SYhxnOlUmY/FMGvMm
BdCMtBJ5sSHurvtQ+DHOuBWja9yMx7ovj6aEZCCRbR3pf7cxWrNNqpx+N3tIe8yl7PD6Qi0F7fLk
msUx6MIvijN46F4TsiUpERtRdIHL5x6wVhMijfBZ6xl7AyxN1FXLCuvI/lt4AMyyDn1hF37OYAMY
gzI5RfldYTd+80dEeRU6GC6jio00tJxz7xtPnQfhRCGDTFe8K5J7DAnB2WGMxLjRuPSie0+SkA9t
mFCm+sFpWUEhuehgMhfYIu78U5bMUZWwZYO1B4osHFK0lu7RSY9BgVSRbPM/deqDULObg8rdC8Md
cpYMbrQWVT10qvrRYuwZZxXRr7XbYLqq5CULsjfefLyViZnu7EncZ/ymVgW4him52LpIH2g/ojjm
5AWwSASHKuCdKi+OWIZvc0X4iJozHlJRXsr56o7IAbz1b5lZV87jJWoRZ/IM/Ja9/072xDYOEueU
jvSWYIl3Sd+2VO0lFWD6KxBJEwVN9Sco3SdSKQTueJZO7YIQSTo4sAgxGiDrhjMB4qiAYhLpVnlg
xFOaxk/cV94TE1mr9Q8l69LCoJAemAhbE4HD5XbtYx02isWoxHkLSIt/mw4YwvK4A41KoJ9CD2XH
Ew+8bz/k7pxHg5fs6eBerDL4WsfiLysYEvmgYaIgKcD9W2f6KIFN1fG3ZkKAXOe9+Kphh+zwAWTp
eUjTr1AgRchGk01+AWdN+cl4zD1nF1iM5QhkemQMPgFZADBWou1xYoSuEq7139Gx937Vi8PgWWwr
glFsxyCXG5spIrsfhhEhfs6tDKtdrh9X0ba8bYzUvBhPWIIWcJ7iLdAl4jSz/tVL4Gb6Kad3y3bd
mLFb2hZqK12ciuC7c9RDqtvVEAX1zh/XY212F7kWP1nr+PuesLh1uPRpTA4skmkkLv+RUXNgn/lJ
YYZEaZ6jSVSQQ0jGY1DzrPL8O9GzAq4jgu5RNGGFbdm8hDc7o29F9sPeh0CGXajIzu3W5l0yZsSq
W+3djvF4koy70QmXbTUINAo22BgxvcddFu/Qa0MyAN7YZmF1LIhGURllackCafBNPLdJC1ZutB+k
N99rE3xtM3TLph7bzyVkHUXwDbyrcHgw8E70BnNPw6Hwmby3liU5K7IPmf6Qsp0cZ1AbDLK/lx7w
p/QxVzh+/IcH0T1A/2JACMsLYopEirXIn7bxjSitvUMJEqLGTY7s9mIUZrlX7njnyuCgk/rtElbk
Nc6fxQedSmNDz4sCHdA3ao+TMend87i+lkNKxGk7p9jm049FiAbj90BVZu3Y0j8Pdvp3TI0LmBqI
oYX/U2E77vggjMOIwFjUaBVs2nnF5RCx9g0hYDFENqs/onru3krxFzHTazebD97MjENV2HT9IPli
pTeHKTrafPy9DCGlqiIKUbQyQ/wewmPDNjqg1NukoSMJlvPQ1MK8zM0dSEsems79ClNKTexIxxx8
0pYQm2upB+JDlQOdGcaOd0n9gFZAFRfLj6BIvOPeX/mGXUUu5YzFt8ZHHAjzs+8S41A5ivKiCXe5
QrJWe963ZHm0n7z1fW3RCSimXEaJArZTeU2FZH2NaniMkSJand+d3AbVFWMgoGNW+haP3d5C+RQZ
PJ99zPplXNTbOLFGw1rS7+5InD8qKw6hEvhy3xLZygqZsetiijOz+OyW5cbdVtjmeKBJIBnj93/7
8N5YflmD+l2Mpb+BuY5pe+z+sv1/41UroDmA1/EooPl3xM24Zh1jayit7Va9NU74GObWLfWlv69C
xncVqd61Y2HgZKkGRtEsDqtHQ8uKt4k4ds9GwpKLutWmmKlZB5gcbOtE3rHM3yrJJyINmwnegBiJ
JFzKA4FXaBOHdFss3kdYGBihOf0Ivnupuvq/iQs8SpLguYO1GI3h/KaP2s1yDRyplxEutyK7Hccf
3m3RpDsrGJ5MoHpBfbcH5mtjWX0a9YhkeBr/WzuartUu6kPLUXOt2/qyrj6gFkOoqNFkl5Qg97ge
Fd7eGxCSHy/pvpkW3ufRBJmntcWds5L6VjrGEd+tk+vRcIyl2PUUC9985xMHu5WDyTVSi2/Xeplr
j5vb75/ZaAGsHud7Fhxc4SUPQeCBFoRmEVJ3x5JIt3iuXn1fPdm9C0V3iOE6ZJd5RHFdyZRHBd5Z
4a87abzj3f4V1JbP1Hml71l4+uP2kq8LGhlnJ3x+grbkWG3bhwp/PWLLAu5YPxy7RF7CjqK4ceyj
3bTwnVt6yj5swTbaFZne7pO5IK1h/Xw2ee3X0jubnkr2IRHFW2Ux83Xa9rXvnG9UYBytKcFfS1ex
fy3ZGnkauxByrmVkgrMKYnRqYEPHbGuQlA0tCbXcMGXjyQhnvSJiBdNZz0rKdBuSl3ww6UOAHY6H
hPIfaB0UNZDDG9jcrKE9/6lCey8EdFtB2gcnZfvKAJ6Z6cpjPXnfJFjQT6gOWV5rveAUoMrI86iT
+R1L1j3jU0T93jFFXF9iG6hy48LuUkxPcCldZ3bIGkMn2DAyaiCg6oNkIRjDar1lTf5WAw1q1uKE
n+ewsnW7dPCvTYuRGx5Vn1qFy9UL2kuJS3kxVpi+gK+0gQro/7g2xNoX3aWukMeOxvTYIOvfIxrn
+DPOREuyrjeXF5v3xfQVYl4FPafG5H7TeugarLPTteEjyVsUMdyDJFSSnoWgn2u7FySLWJJ1kE1D
GVbjt+Ws3mEOZLVV2iQ+UYVytRcmuuslMYnZDX6TTUV8u1Ex9pa1uzV85AC5NRKhsS5nzzWvIokY
WLO7Jx8omvP0G3Cx3DW6sers4WkAggkQgrVLvNpVVPZsrYbmwXfUp+2rGULDepqSYTlVbvtB/vTN
K8Jkt8LW2qR7ij1/sa6NmMZ9YOQYCXNrly+FhHRfKqjy3e9GK/vR+G7HFEO658JHr3OgvcEYFeEC
uaoEulu9Caea91POC43V4MnrvOkg/amPnOq/HncP9qXy1Q3WXz30gK0d8BevZocdHE6QP/qnaZmP
dNAvg7B/rSsIglVS6NTD8D4s4UFl3WMGG+LAlbCLZ+stdad3mMOs7UxjoxKjObUe+yXwBJGf+m++
Xf6kYv1kRp5uM8JMgZg9BjE54OiI91iI4m3AB5LMF96EFuW7a1kwhNkSmDOFbNud4258dwHBXVFF
hNt1YO4R+ASZi/pYl6uzg8RBysIKGCPts/uEdph/v+yCwqROxSMaUEJsFjFGHif9pqE6oCRT71RS
GMa4yJqE23QyEW/nGOcOlVqQSVo/LN44pjKJUEu8K6sj8R76uS9nwiQZdjIuqh5Ipz3O4c3o2HF5
I+4785ss22dPCgh/M1PGCShCt3TL1mBluItroli6wnj3cDftAa18hynlNYTfa0oiQ1s74iFkmHJ0
Fav/VaQbxWXMCCmEPt+GFPniOsfI7IduRCRYelsv9Kg0PD5ADVWsn1tYx2lVx3/A8pocsAo4K5Ms
rIEDUiLK1bU5VggJEmNm+4TGBJSZ88cZgls+8pGGxsKU8cJoMd0gsUSIhvQ08lsK5bpPvEOhb21c
hRL4AJzQBhp+YUCB5u5h5r6S0JF50xPbmwwAnLS3BNnvQ8O2N5NVMnsd/yg8rPvKaL6dEvpa8eP5
Qm7NHrxzR/AW5tkMTqmfghCpKJ10+Vwa9EqGYpMx5tk5aEL2YMXC3BcgqV8Z17JX14X+/Yhe/5XF
DYslfzcMEnFi8ZTO/S0dXKpAc9uU6oY5pXiWa/a8VLk4O03+azJuKlR3f1xqOqDsksqlJGE5PtAz
+Kemzj5mxC0nJTuAEPK6SPgb5LpBFty5/sWs8/iwiN7Y1FrSYzjv0k6rA+XmoYEwgsHwYUFsUZCh
IRv3ViBs3LkyfZ08GXKuMpNx31xcYYei4LwOs2QLmpF8mVw9Zkg7OYyabwJ1xZDwOHpr1MUIKwkJ
OGYJSbMCm+JGlERbB1l5LwmFA7mAlS31f+eFcxSyJAtvRe61BOtVzQ40Z6W+/QYOSwApsEjOM8N0
/dm/iyzJnpkE8fwFp0o9ECN+KPy828chA5sxf1Nr1u8CguNsEWyTMXhwFOKqIqhP04TMhqXlLk2n
8YHInIORl/nBx8mG0NTfBn3GL6wi+ZWgJ1+8hdCINAoY9TN8TyFV16/AyAxWfV4UVGn7sCACtMbU
iYzun2H7sYmt6iDgRQiCs9H3VDvPg4kAfWyX9TEV6Mo4VjWAXkVFyAulRplPHURMgCaxVhe3qhX7
wuKyz4PgCjEJzTPVyLnRa4FmGp9limKWZarelupkEwUz2sAo4fTbbMGLg7jCpna1yBYf498V+p+t
MLzPehuGiMZV+OO7pfM2sF5zch9Sy+IeihH5QLZCMh+zp9IUTHe6DBhHOT+q0d0AuAccRcDnPvST
X2UhPeJNqW9q50tmAeMGiL17SwgoVmN2KvGK7vJ2Z6uhjg4dNoPdXBEgHjhjuzHoMUiILpP8bAzZ
U0HSHrdjrveVvGHk58IeYuN6I2PcnN3/CgfTcs6I1IhFceF7Qlvp2tWRRJGFJh9DCniLXpnH3m6m
C8qTQxVWf1rc6gSIOrtEWP8mmH9wTtwHKrx9z9W6hWO/cY3xC1LeOundeucTSF8razeFBtphRYFs
MSPZLOULezR8+nqXSXjvN3gwxKAh2hIyLXY0CQVYH0jE1vId2DRdGd6oTYsqgW3C8uk2hM9XRdcy
wJPnGMAP0T/m0eXSrgecHTVD8F3vhpASV/aMeU155hYZOVFUmljykQCnBkTCgQ4sZAKLmNA5VBA2
AQ4km7BvkA5awtyTmr1fe26GhljQ3UqSDGszj6RYn7/MoaSy0ZvaZv3F3yaSnLpklTSz6miGPQ6d
hayHlL9tYznZFW9L0aBptKUNrrytt318rjh0+KytBxP4INM+5ktjFqGhmPfNmL6OnfeTyvYJAYap
ckTyxtTd1hR6AKeCMSMwDdWlnekhMkghQuzSnrWGl0qTvc5wNXv7s5n48EDqu5CH+wBv9WEx7O6x
MEzBAJpSTA7dh1UHzq4LsysjZR/d1Lhwp6NsVC8WtR5JjdRvRtDebdYNh1j4YCyleMGd95eMzfQk
8E3RC9sHQoSnPcNU3IfzHDzmkvB6xv9HHA+fBtIx5ESBnd8kY5BtQDbyzpSpvCUWK1sl0yfLSFxx
NCqsLZ12ja4CkmroMVWRYNgfK1JRGsCjB3eqeV9DWT3PE16RYTIJu1cVw6P0jNqk2ZIOhIBXtM9z
HARUT/K5FsM1Vkt7aeKhB8fTLC+jaA22+8xHWNWeuWLboxEbeErQCS3WcCmKtD6HFZiuTWKvFQ69
ISR7UpXurhryv6X0s5Mbrkp3lPIICZRjbpjudD0dsgBS0nDNZ79bMtw2K+G8jx7m9JscnN+CtTiU
Kz7LxSmQ3R90gQl8eeJA4tB4Yofx3XgKS43+3eQCdHNt6DayMa99Bs5rYrIds1g5DhjaWzUjmnQb
pFkdY5wUwe2OCQgKRZkvO6h61Xmo695GyZkQva0aILU+ExpLtvXN0V/+/WqyzOTcTfH1//55BwaV
hOGwOOZXuqz+V+th8VlR8G9HhC8WIpy7UCiJpEliySTQ8g92cmCeTH5CGsanYujSQxtSPaBCx6IK
EiIqLXt8QlAYYH3lv8N5xMZF5l996MI3rn1rZzAkhc9kBLgUs/hoDtTcKlAnCAkRz3P5jeqfsw4B
HAx+7wUuJ3p5R/ffve++2FX4u8syXf/Y65tTsDAwLQnWRzMfK043Yo+Hezb73qsdQFJDysd6M3t2
wHL8+yPkwwcP8xICUra75Q7T4GA3bnX2XVSIxAo6r//fb7n2bkbrv3WjPT2X3clJrOpOameFaxDq
PmKfbxOhhLOM4habgJ/Bsh2mBD6fzrIZDS+5jeXg3ybHAYqh4j0cde8SEyB2krb5UsrVgSRM+sac
VmjxV6BI4SBA21nuxSJL4cITzwurOHcznQ/yf1/UJIPLlAeIuiCP7/BMMKMMxHDClCfulRy9m+V7
x7At7W1VdvORKN7itcHdLmPl3BW89VeAKjchZ+cxDIr05tnTW7vwxnvmaB27wVB3FxLLcxW/y2VV
935xNdoJnuti5/7VgG10YMW66wERN24ZN1T68X8WT28givIswMuc5CpdqGpBsV/Jttl5RIsdga1n
VJqmuxuoTo45CdmfTc5FGED+wmB2rqfQPUiMHlGZZtZnhll8U1clpxQ2UwICrRB9Xc/uKusBSAd/
/jE0EOhpm+9rBuewPgMp8DESM/pfQiSX0narY5ta+XEchPnw78vAh+h/f/XvtxYrgE2WNUeLYdjR
IBYcKRRK5LCcXsMlTa5ByLbLRfoQjQJGZmqBS8UaYSKm8eY3u4WCPHNJnzxB/uHYjJfSgdL7f1/8
mA911eqftzpZgWOhEfl/XxItT51D89qhGz5V/yzyKGNBIs/QDDwBxhAj1UIrgMWymIfhAc3SbkRa
cpPZqH/c5uIlrBw3Zo2RyA1RjCONKtIHr+yPWNKTo3Ba92z0qRXs/v1yyqptiZ9224cAI6y5hmGb
2FwQLjiWvumflwKWMXl85XnWnBag+d9QhJqDJQLrQpC0dcmND7uBnAB9fY5fudjJGlyX4ZmGDR1L
PnNeIKlqHtzlssTkYJkGw1lT2ea2div56DvMzlZ2Dha3zb9NAkzuc4lbeW8WzQPC+vGv7bhXvxTe
c22uH7W9NGQqZOY94HxDnh7sIOoaB9u9+fiH3vjhRiwZan5wmeWWuQBPN5p4VgvsEsaI7rhlchpU
4ZcC831xsY2zXFhYFcb2HnTccpqwEFA2pLQxZVNrFwsJ3RK5nbLAIzcVNMiSSrzE1reFMof+Tr8O
/74kJhKcsVUaeUf5oc3Ck+1dUdTbJ8J59OnIjJaozPxuWQQuFfhV9hIW7b/DosA9sBImNkEne2MD
w5xAU2BaFAWRuTYTmTi88+baj6QqZR5voYPAHytRe2F31fWEhllvEmcSyy+nfGLRKHYVjyQVkddG
Ujl4xGV1zY083QUqVRcT380W2l+EMw39D8uRC1rf+GLZuF5Xsq6i3DaxCMsR2jAtZ0mmwx3F3Emp
hAs8XMtrnRrWNjT87GKgqphHP9sk3aHxbl5ndc//+2Wum8fMr5EPVzMSgPZpZgbylBPQxjw7Cw/9
un56jeccBxDHB5vSj0mZ/1T2PpJec9Rh1mvzsM55zUmmTjlhn2+8Uek5sY10jyegPBatdZ4dx3yL
RDm4lyRr1w2Iv/xB1V2LXFF8ymZmQOg5M3sn76Xzkum18bs88lbqykE47xa5y1B0HfQd7nQAKVD/
IqDtRW8WssEY33zJuHeeSjQvRfnhKMeL+r4pTv/D2HksSY5kWfZXSmrdqIGCKICR7loY52ZuzsJj
AwniAU4V/OvnwLJ6sjJbpmpiAQkzZ8agePrevefaTfwWmRMIiNF4rkUfXVI+RAG8l+9Tat1i2rV7
cu3wSyV98m5RY63JX8s3yOSIb5zSozm5REEnLrZeCDsozbnpVm61m/pmZw3msgC2soc822DWn1ft
Ao9Mm3eYqEg2ShzHvhWVRU+4VzXN26retijBLykizwsmEh5Lq/8EYQUUOGZaKNkikNsaZac6LNEl
OYp04LRHjZO6wY22Ho5SGl3byR5tMm0GuXRdbFvZmCWnSsu8bR05lErZQHoVBgFOR4ZacTNeEvcN
82J/znWbGJ8emWiWaOLEWai88K3RC+1MIdq9mFrLprp86kaXUHkDe4OQoY2pZ+yT3dAqsXx87EUK
WrR3m2+21tjPFihR4t0XNo3pEtEFdJ85ihshJOtEiE2OpMutX8TnakY64EM1jr8tPgn4hRYt+53G
4QtNV1qJfq9Q44TF1RKozgtTX6AAG79KJB+G6aXret5KDC2cqInS7sBHMwWKGbSElfX9PswS/ZZr
zU+RIssqA1Oc6qjQqRhr+9moknOI8xphFtgGC+uqU9m4PbwhOYANyG9TDKVSQ2GD0h+jgS2aX05p
osXiWZ5HPc/OLcSIXZ2Z987AdqTqHL9QAZ407M19BFp3tiHTyOuAmUhXhw5TENZKMYGJVkbrPsL6
X6AxWWAhM1aPN9Z3u7up9/jgq2w6+pLkH8yT5K0Lx1yzYJMG0kK/7cJWO4XmmM+LA21QEiZPg0UF
FksfyYQqfyiDi3zAJuCxQrWshRsq4F+GmGNEYxdcCcFKXApdfy9CktRxHJEi0vcYIEaFETuMPgII
F89FQAOb4s/ZO+xPlnpnkqs7H7QsnkfCrNDxvUOUdHWVx4aLpU/zzBSnuLBXBHPphyGlQ15CVRtC
wBWCluBj8R/DiZhrxXngpkgtAq8Vx8dhMEb2314G2rIhbHeViIg5fa3Z29Dqv6DhwBxWh6whng0d
KWzQMruGOICf9dajHKZTPx+GxlWHhlan7UNnYB/tjId4buklZnyR9O6kRk0UMBm6cqFXCwKe6kMZ
Z19SGGVn3CX5IZ8Dp5QpdU5SAl5Jv+u4yKKgsHH7bVOlpstYzGV0H9yA/ZA/Ewjrt72P4iR9zYFf
zKbGN+AG9rkTUj3l066WVH+PJWcI1cFum2qdi/Tqj36zt82exmBYDxcSCdETsxRtm4Z8RQ3dqw5Z
vd/QDmMU42fJqiUXZtcG5alCD3BHAq4tS75rG5jo0Os8l9u8IqowpPhQXdycyHrr2YulzxkLzwpD
U/9GQVNt0ppoMyeWsHS68YTZRduWvrI3GECce+eyQEzJvKe3IzabRNxLaURbI50jNzvCbbrwnvvU
Dwp3cUH23VRF9UnVVrgxZ/rFb498iPqvw7wCIt8lUpI4BmdkgwM6IgS0M5d4GvLgKsbkltclgVnz
KSMwcuzS+aaZduF21KJqidTEP/KfCs16sqqrPAZ7gapZ2Kql4itglykf7WZDUzDSDWQawbSVJaJv
nM/JibFnvA+q/L2waFQOoTtDl0mF4Tey/a1K66I7qb9y0mbADJS9uTjldrgFiXNpweC4I8p5cmeD
cwzBi6TXU9d/9FPrXO2C/oVOpzLAqHd9nHOOUQpwvo1z9nsrB0tvvNaxcei1QX8nYFiRq2w9Y6Kt
rxadakNKMF9UpQse2nCTaQbrtCpmFS9eEWKVFiILvmbTCMPJS6edq1ecqZywNATj4fT4nwpPg/w+
e4EmGURXXF/yJihLbzJB1VflENd9gcznv+9GHgeYCexaOpB0kgzk1iV1dmhTWOC9aRerUdeILpTm
Rc58ZnYK5i7uPPMmVLUZ2Zyd6aJtVRWXp3hm5mFB8I9O3e4sp6bkgW2xyqFFg9cLkrOGRpDlbDWZ
o3zRi849YvqRy4g+9sfYOSuudWtScOWTS1d62zaYBWpZlswrI/802m11NKa6u7lxke1davmF6ILu
9jhUwjwHevapp9OTlTnMvCkuPTHcUn/yj92o4FDZKG28sTxGsjkWsZ0f67j1nmzZbx4Xg36qqtVv
n9W2sL7ANrsaGh8HEqiTl8p2eDMCwyVWLre2qmiTvenZJD0DgELXPEInqluSUXv7aLQpZJ2Bs3rC
+3QsSsHI3FMUf9DzkEsa+R0WukZiUc3MwpYBsU2A6v0MM1VFEBnqsxqM9XyQpgguTWCNhzqp9wxd
9VVR1tBd4h7uZ2QOiDWMWHvizKOWSPy7J5DoiRatb+FMFQNDPNNxJaaVFnjaWuui5G5aLwR4MD3w
JddDaEENU9KtUbg0U8oqoYROiOdrBSOfGHgvvf9+McYhBOZw1OTGYdFehPNnGg8s4AYQGGtJ2VEH
Nek4Mx58mA+yTT9YFAYuOVFyBNBbbbxywtyNDuOFLOFla7eMSAdXbcq+9XbYbp6kEv6RKEPSfpFe
HxTe00U0/yVzFuFVTvU1BzR3tM02fI5wmy8rIwt3XdcBskE8tUUyhDJXd/Cx02raOCCAkL6a6a2X
1qULUrIbQ2/c1L5Kb56QlwcIKukGIho7fTxGLaKtIrKcLUx0BpCpgrFW529VW/XB3rZLF11FVyyz
Ji2OiMSCVedN/VJj70ScUdNtSjqneWFklyyzuydsT+V2RsMgHTLOpAw/0eJRz+ZELyOK009K3/4j
wZvUkw8EEM/jygpNSRMjey8jrQ6i937Fo1mfmrBycFwwt2K+O+1zH6UZmTHhSoxudbOU7mx1/JmH
WobALsbApPOuLbU4B5bv2+6K1CyAXbXrLh4PHfwwLL4+hfw8PxMMNqxoeUift0FagQAJSnHOxrCV
2Jp4TGc8x7TbDW9V9LZ1TAS4ePbNSGGJ1l0Ln2wRMr7NC8su6IcK2GKXYbONB03dwLvvOjPA6VE2
3ptpUVY07PZIHiTSezUr6pemUcsT5Zo82aYf7Ycwe5ZVsUt8L7pNuQhezD7kAqRibStSJIOFmOqj
HjbVJgxt5vGuXLW6EX1BRQqYAoHmZRy0b7FU2jqz7fzWO+H2saBqYCeJGehpQDyV5FccpTMlJy2U
Z6Tucz91fpYRphOba8pKEwhDptZULw+6UpXue2+wLpCSrBNaMDgTjhXMgYrM9j2mxahSm2q8WTIx
r4n74dsa1Uvdkz+uScID24sQGR2rhr+BgZChC7sXWiqmeRjVscxiCTpSJxG1fNJbAgGMuavFroVU
caVdRNs8k2yTsGDaX5Qcp71NtHPBb+wYlO/Z1/qEiM0bLWJ5lxONAtwvXrCt3XTWbHpZvxPMLY+D
4XJRY52mmQyu0Zy+jhNYjQcGqjW8W2nqhG/5dniQKaU6yVx7I0g/q5bcFDtGJw1CVhFrnnQMbAvv
avhRfPYiHQAHW9/a6AAzWNNOeahyEMYTBszW5fDgtknT+aimmkkhbuy1qtzmBHH0LcQAeYnng1Ty
Olh1fqjgiZhBvzWd1L5yAvQghuZGJj6+7FApScuxkj+VUYBbSPrwefzeYufYpDnfqentdBSyXTsd
15gSDufYCO2tMumRwXwKmIOKN7jowQ1IUvS+NOk3H6vaSDcGooNNFoPOeliR8zEPzy3rWkrSEnSP
RqCtXCoRudffb2aV1R0s0Ey/kc8SvfO2JWNcnDypvw2Jtmyb8lUQ4834RRvXLZAW3lDiEC29cbeG
x8VXJciSi7mg6JIqAEUQ43qNylc9mA5aGKMKS59nxeoFgz8pBfMhGSkIZFKaRzzJ2ivioEWm37TG
Cb8DbGUEG6hPI8Gb2GmJvRPFQJvNIio9oH8E4wqKALY/4nLxZkqCJtbkivtzah0N92lsu4P/WfVF
d6irpvnChJpz1f3iKIynZepnz55bnqQesg+v82njJ56F8ruqd0R21U9pvhocMe9TRv2j0E3eLy+6
uxlDfkd1L0nS7fJJA2ZXIQlwQ1sdWpfcmbKyxzPbrmATWODhfNn6B0ThmHEI9FuaWv2lDohH9dFX
XSM2x+TOetDTBms6JpH/i04VmnHPg7TGojlnyyF07EIX7VCbX7ThYPd6BZYF0LKmpcyGqIa1hWYZ
J4ucjHsm5Lfcqaa7HZkXMKvWVaDsF1Bxf7uVYpA1RVpsdOgEX6b8TgvV+YBNTzN1SPuNOSjno6U3
BHvSfqWfhk3VegeD162L0TGfsxiqocb4/AjFAAwsM882SklXHat9jYlnRSLhOofy86zhg1o9/hfF
DAof/+tp+eHP7ddWg0w5JkLi6XGwohrFoIOKab6rHdz0Ms9la+kypKyaI8Vidm9IMLxFXLHbWAE0
5QpOtVyPAAc6HZ3YfJg8AAP0opslNcVTLzN9YyXM/+HYFUh0sOS7aAZOSIwcAilANMg+9Eg1mQRO
GnYEDdnIlq3158IdTmJC0GkZlENDu2dzGh+tuZqoiE3A8JG8SIhHHzBI3vEZaxQDICoikTZnwpnr
Zc98fpeCnd7YFQp2E0oKVgjns8Jic+sopcvgJ63H6OlxYGxr7cL5ATm56d30X4OD5TMicvjJNvEk
hnTsn1Ats7ucq7JkgK9SiGERB3H2I0ELS49dJdcKM8GKfe2PvpDlS6e1a9RywKdT34MeJuUGb+PN
RnnmpF2LqLlYTbr3OagsPxEGUr6vrJZiCsGqe5cNL2I5zPlL80lSJNUT26vge9dRj9VwoNAnqK1j
l9lrFTO5R3EgkFFHiArBVehTsx4GDdOCclxBn9GCADPZfE4D8AXNiPwj7cANdigH15BX7dNAem2c
ONWXBHfb0gw/a9TMR7JGCbmtn3ISx7EQUQd3hbpAQ2YDoLWehXirJOtAsOHS3W/YlpHtOqhO6b35
627Q42M1eDFqegehcc8q3ZXZkZrjyEhoAyPW24dzt0xMYbF7XDhUhMTFp/Jep1px6NJ+/EJcW7NU
mce4g+Ii0TR1V5NOWpONTm+yyIIZMJYfsGAZ/P1PvQIU0g9e/WKjloRskh0NkWmwuNeyCsi10tED
EFQmXhzMSeu4IZjvcbMzchhqtXgGwwUP0WWaboeD+70qu2tEcNdbr8p6qzQXGXbdxC+hO34zlbAv
KrGzBf4z65KNuJtyNDW7YkKyR4IdMUHJqJ+ZBeMMmfuiVaHU0wySYd/IfZodqKfBkOkBNhFgssjh
W4JG23UZb2emtSfDG0bAgvRCs7QhpiYev1OfVvcGVbM3qSvLXbkD4JkhJS7VVTksMNoUldvMoDdO
IwrH8gwZtxQbMmDIuBBHOs/95L7FmnluJ5n9UFCzArI9QALpd+p2cUdMgcxfR3lteUwUHBgDT3Ux
yyArL/kminbbVRSNusn0wa2TiSxIB9PR/LJmznDsXCBDJhI65LCtsSnN6ju2EJyBRbBn6XEPIWPe
VTA53bNO36bGxPvOEBcBi8AiH6jYONJiydYTbtzbUH66jMCWcEL6d4oA2NSOU1lbd+ANjoqi3bRG
EZ0BHEVn1y+YlP5+22zj55qmxe5x1+/3P/5XhA0zFQ2skpeReQjMxsbdpE+X3w+OArTtSP9nrAXN
7nF/KLuBIYH41I0m0XYjTejjgHr5OEpFxFBriTsM0u61/VYT1EO+golTs27GG6800zpXTxesavXV
z0EmeY0XfenAI62C0Er2Yubl143aYfra6QOlBUQU++77/pmLw/iFEHmfOkMAHyu85yJGymOYPwsT
X0Wgt9arEXOBJ/1xJwXor8d+FUm+tW8HZ1Mwt+V0QzWnPFqGj6ZERbIUkZltcq9MrXlK/K14g0/d
/ihH0RHeSDdByCI9IqXg4yDhQnb06h6HXicWSSGw5QV/pS2w94qWANn5oHV6qa8GZfzic2mB3TcK
ffXbV3BIb1VPiOvv3w3uawIXMFGGdKq8Dc70k4aHsX/cehwqkNE7LoclV5qCFMGmRctVy+EoRV2s
LBPXZYfzF/lAbR5omz+pxLeuj7seh5ScaE5+cDt/+oLjN69CVte6BL3tNmF41iYzgLiSvrtT1R46
vSOXyiT6PI+MX308Vh+4l+j+T4HcV3aWfZBjNM8vC0uKvVOXN4pVOsOOYd2V2bH7noT1hmKGT5im
l6+Rk9+n2t0UbTl+7aWn1li1GWzD69vDptuMOHqfp77gGk1wz+ZRXcf5EZX0sogC89CkFXrHJtUW
6Vj7xA3VLOn0qn5absgOzMibXTAik4Aj9wuO1Wy8qwkrK836Xdf1vRYAz1KieIbIopZmyS2Qowy9
ATUxQp+wjC3i2rolcbCsdPPXIN9p/bM1NcglShtcgNSXSJOt2EQwT86USRoqT6w+OLP7mJGWh44w
nddUNKoObYQ6/GBboWPJt2kHW62DKsBECeKTnKvIRJJTvdHi7yaT4N0cXSnQeO4RraxCB5IqEXNr
1JCc6WjmGG5j6CiBKYJmKY66qW5+3yBpUmG5LEa01Q0nSNH7MzEQSbCtmYux8oYFQ2RStglAhrMw
29Po0iF7b56kXzEMn38wB/lJiyJZe5r7I5+7n1aLKJ8R/7IVNdwONobrSlGzhSF75D74OdD/tqkz
l/iDmdIAKa67vLrguIJpTHvP966jqcUAMV13r8tkH1kgSxiAlofUNrcuTJWlWxNzJAcyx/3ummFe
K2KrWlTlRHpP7ZCVW2bherLZWrfI0TyhAGJieJExBRRXsm+Eyxc4bZHadWq2flrjh4/8bZHrojyP
JVLlwGq6XYMdOe2xhdKAPAzKyp6mhuUiYp5LkNVpnC3wnhXvOz87qZZwtED1y4Y6fTGZJhSMiGsk
/bfV2H4SFKrtqakB7BbBrdVM76QTMFK6LUCVjl1+VOLUppqhY0lqZtRi4w0dZOdtsY+Fvi0Ggk8s
VxGdaOtgfQiqZMHH1GVDo182WfVV1wFIpF0F6MUo/bVvlXwHrU1NXCInKYlGR8MqUUkP0rS+ajpR
hR6xd2qKgQcLtc9QcuyKCIdmZ95CZrevbijxXYwtvTak66aDaNFu/BtaYZrfM1F08rVZesUVjU3Q
Rk96b09c35UeTLplGLnQQPLv/SKK9l2lrWr2NCuXnAGMXuDXphQIyOi7H2GdLRvLnLPmLGdH2lYY
fvr4xu8+hMueQKf91MIKsFyecoM98JA3eBSCWCyIvXcyvDJ2g30KCO2qy53k1ENkrIOGdimmo2ps
wb0EzgC4lfHzuKiLoUY9kdyhGzC5yrqfYOy+AuEYQSiazaashutQYpLDIEpQVLYUKLNWozN8uFYI
GTFx3FnlfHDt5BXBnrWGeMZa1FG49vYnm6i1Ydg/JZqIlScnSpphY02J2BAp3sxD0mQl2QQTz1ha
WMlIczc7n7xfRJMpwDgmfeAWQRAy6pso4szsNdEYHedm8IFDlVZj8Ukei7VxeqO9muhIHQta4lQ2
nzjO7beShbLwzO00+e9xhlm0HhlU2hgxD0NkfGgONrpC2rcgEhmmOQzYWmh9Ro7DKx1qXz0apZt8
aHdO2D2VUIUpi9NNUuOzOAjHS64eO6Ry8k6Cbf9XM2y2cRM7a8HaCyqKz5tVfSq3+/QTppBkhrTE
fpKJUY7VFrTAt9DJSfdMZxDIDEaCur4MUXOdi/lUcHVTrG14soheunoPDPh94rLcETKxbp2Xkv7B
1Ywh8AcGqAUo9hsjLKxTRJRZJ+oBgAqJNVwAWKqMErINgXqyQqctRxwRepemC1WQGdFbJBl0SyXL
70TDXCJTljfI6vSMYwBHdDUARdbJTzWDfSRzRLq4olqJ2kGCbe8bnSC4tpfXMbdOpUAGz4zo5hpw
yi1vivaNIaNZ3j37lSk5gIKiNOjOLdlUiyRG+q132Z0EHTzvfvm1q9BhjBUmUH/qqlVIjP1U59YB
+iGi5/iYgx6f1TyXwclvXttEBBMGx6QSvzRaP+u8L3dJn2oE1br+QXLq0dSZphUG/p7OTk3ZQeTo
GYGVy0An+6UBfwT95R2rxo3QpOvvfJLeK3L/kB97G1fCQbGUIDjT7XPwrLxiStSrwkDFZxUo0kgJ
RpaS/YS5BqswWuZVgJlaGOB231QJUDbN2uek0jzSga9VjdMan0i5RFWKCslmguElIAeH3rmmFUSa
MejRwLHubMybprh20GMK7rWHVtJgIE+9Z+xNpaV7TIa4+MP6pKe5dyHwKVr7LmEN1r0NSICArH6e
iCRfiHqMz9qg/RrS5lriPtuWOvERYy9+lXn+TucFXZSf/Crb7jWvpy/1ZFzMEC87Fp3SQv5MRTiT
Tk24Nx6b7ASScV19DA1omlbvv1SjdA5C4U3ruR9jLVzblIpxEpw7YTEenrypYBDf6Pkuczg/nGbH
hH3t9JE4cmo9A/Rhl5EqNlkjhgIIcYjntwQy9ocYSZgb53IPfvoknZ6ZQ9Yd0CnABfejQ+YRljoG
OE0arcoPbRS1myzns5TgRh1G9hl+lV2Snohwx/g5Bfqt6cqrCArj7KrkUNXETEa5eHdneQgynRS5
dPTV8yIeFKmCMV977v0gp2nFso5mzqCFuyi0KN4Mpq9fjPF1FCPi0vBkOzrixII12DCxKBkWehH4
6Zp+x4eHdx039G6I8u8eHJ9Ya4mebrKlrht0m42i2boGlUel9frSJ8QVbCyplLibz1bJ/p0QyZWs
DeQiSEa6IvukRdhdugZtq0WGAg2spTfb8RFZruCzPk2S+AsyYZ86TGD+cJqa73lJiEQmrY3K9C1B
9199vfyZ2wNqJrAItN7hQoh4DltOdgwUFom21bSWBq8WpGsD/8WWSctTpxlvUOpit/huxOXXaOh+
lAMJ5gSnuRuatT1i5vHc1yBinbT8hSPvV2zmT7ihcCIwE9i5AxVh13iM972oPIihLg/UTIyQzxX+
l0VJ/ujSrMkXQIhob1xmFS/lYLwL6MJYufN6RXc59QFv5wlJiFY03RHX4qBO8l0SASYNO/cpThFF
e4UHkgkYxdpwe0RgNgoym6zcphz2ZNoSHy/Ih/EpBO+1xexA6PAsh1USYytndPUUCXAILe3TpW0H
x6ZW1r7Xuq1UzlLW7nSqMyJQu9qTV7ukeztdQ0SyP0lufMIAvu6Jo3ltWLnqGUBpyBc+1upSIbOf
Uii/snM3/a8mEIR0WkAdGlQkBUrhpvPKfWlgVrGG8BSrgkMVbB3ssRN+rbNHcbVoko58i1JuCLME
0Kjp39ygFNcy8/Ur+O6GbPOdB0PyQBz2BjUVpc84vYUThNHaSr5i+dGeLaGaPQGi0WLw5XvD2G6V
+OJOA0EiRrPTHUoTezcqF5wCkTgOZ8mOQS104xIyiW8O/TXD1ZpljUmw8uY/wp7BkJXMCJUm34C1
7PcVXtQ4INVn1OmCwZiLMLVrNETsHqE6MTFZUF6w+pkvsiiPnQMNazBXqHsMEznvIK5DHsa7PHL2
7KU3ReoxXGGUuQsSUhSK6S4Tn428Rc9x3Pzr/Cwh/5ye5ZqGhKTkCcewId/NX//x7R7RySZc8D8Q
Xjng9zBo1xNJM24LOCdMLGftkqjD9AtdicMVEdFgkK8VLzXqZhQCees+G6P9PVBL14hMhmYoT5Jo
uPzrR2f8j2wv17R1/oAwsUNKRrB/fHSgYtj7jA2PLuC6kcQDtP4g9Z9ae4O5kJdSOdHGJqo4S6zx
LswGZUP0bovwzGVH26gSqh7dtxPWAQGahZUkN+gsZ9qO+A/9fcLHgxe5/DehZJaYA/KKdAyKfP/z
v/5K140sUekajiNNXXdoo/3xcddKgv5JW9B7j4EJHNrkgt8b/Zk3yhM6rezO4vQNK2m+m6iwftPE
wMuBD6ZZJAfhnmNwbff04epxo421PPSupw710K1RIyUvlpG8BN6YbQJ0wwyt2g2reIveMdPvWBz1
e4uxS1Mw6CbM2qRYQEbQKxdII21I3e5ObR73eImVAfvBDld2AxIUsxIwSIs4g6IAL+C70QnBd0bE
8zSsKlwUFErmmrDl4ta0Qj3zAliAu0iA0EpAXyoumYULOpSpnkfHCO7hEv2cjXWyj1iyB5g0TRyx
KkJr2ymwXDDk8D5Vpevy7tpQ2Sps6Oy1mmOXQyZKIjEPeOFuFl67BsHG2mAk3iHAEAhxFqQtv8PA
52QQAFuY6jzJItxa4Rgsw9RqNujpq4NdajD458PjJhj1txgd4+b3u9IwDzf0zt5gNTAXaxLaaFwk
yKOaf+rx848fdUJJjgG5MZY/hVc5H6ocC7BhtKepLrFgFGxNBZjulTvmjDcZM7EGGD+qXrk3BP+L
am4m1kHvPtMdItxDADs32P0kXTMCSeeQKrgTrY0yHwPb5dH6KoU57kWHlCSgkbEetDylBG+JIokM
ugoF3tzHQQr5ih7Z2uKVite4eQpIK5Wz85T2Q8Vdhg8Z0gehl8XhcdNKouvIOMZV+nCYsuzeNja5
1sUbfVTtMjXkYk2mce48pKAQxL4IasH9GJoQ20UZk2gAZn9Qo3wy6hLphkvSA9gJ//Q45FUKpMJR
YE2tUDtlekFNrDckx1BnPdV9ab5GABU9LZ6epzw3EBROxiqglhJh4HwNPKPHtwUCxQzI6DEGRk1N
1S9lRHJNSsebGScK/5H3wpusm1GeE9dzr6SMWzc1XpzE0jZ223gHd0BQ0NcN4FpTDmypbfNAGg2U
97IeT7eBT+UJj3KNytkO4AeoutkwAvFJaHci69SwL9PmYSlWr/Tw0GFysaUDMx0HLcgvBIpVjA/r
T6CjZJk6WYMno1waVS8Og+nNefKjdqdbwliUbuiSFmVMo5o4hbwSwzKZz5NmPjvytRfIdEeSX/He
lXmyCBhvmXVW3i2wgnAyJqIUZpAAEyXvZGOAWPcs5yRqVZDxyRgDrKt/cQXgC6szsGfBsb6lAW6B
Ii+cVSjnPUyUQutTDkK2KVNLxxnqg4HddkHygsoUdNnaxUgdo69gHBsdRjf4qbhCoE4ZT9NkoeSF
VW8YFUEZstg3blzvDa+kNKf7tdPGSF0iX+ElLVCS+ZXHxGS+L2a9Ib8M60mtXLYqlNAoQN2q4n3V
zKOjeReC5hIebRme0FD88O1kYJh9pmiwTr5lI19N8w/m8PbR8fsA2lGNITBR2bq2sESO7D39ORHW
LC22J3qu1hEpXNshyxFgaOITNcX4JZxx6V6RWbAFewY4MIKVPWA1Rg1OOneHztP1wl+4do0dc8ty
n0GRXPUsN0s1ajA9e728xeYU7LDMHp3UU1czqm2K1TJ5bUNOEa05FFaWnhAXxptOufpFc2hzuLWX
HkwHFa9V9GcTFziWVJNQlyKGbDMeEjeOP9oZ4DwmrUOMgaCrgd4BOzpaDsNvvz98QAS+TotYeydu
YIBRdXBHREHwY+32DbXvkYabt/OywdlGevOrC7vsKUqH6pIL3Vk0ptleUDBa67Exo5PdJ+OuM7qP
oqPz0fWYhQdnWGUYM0dfqneVf4ksJLuByR6j7tOC+gQCZtpdGrudpytascWu0V1d6R38UJwjIlSu
vm9p+zF3awJFwoXum9QOULMu1FJM5CZ2HaLPNfxvdbfJinZ+QedRpYkxTSNMgf6//FnCFjrFPdSo
Jgj6Qz0fLDpoy7Yz7DU0E66gTiV2DNuylwk6985hw0E2EKWi6YNmSg0YQ6Ax9xH5GCuNdsF3rduB
2MmP9GqqbWb70zIYUSvR40dpnWVni1fhPet9gKa+PxwY1Bq/Jf7+rx/D/w4+i3+EMqu//ye3fxTl
WEc0Dv908+/bz+LyLftU/zn/1P/9rr//8SY/9I9fuvrWfPvDDUxzUTM+0Scc75+qTZvHn+PPz9/5
//vFv3w+fsvL+C9zuy2qlf93bvdzHf3l9C1Pvv1zdPf8I79Fd7vib67jAtEw7L/+I7Pb8f4mLSwR
uuHaEsuVSeBxzpQv/K+/en9zTek4OlneklRvMqv/+hcke/OX7L959Mlw2xCQTGCyQ5D1fz/lP7zi
v78D/xyLbczJ0v9UkQFRNHWixHVDt0zDcuWfIrtR39i2PoAP8wr9SDJ0vTO60KLJhJ+17bDEeW7S
LnwVvqDad1cdorLU6a1lDkQJcoq3SarE2w4q+UUpYh+t8loV4cd8uy3QNNehUR8UUEqUird/enn/
8VT++aFbf8yLduaHLkzDkWAKsGKgevhjMQnMcjRqFIxIMjtjOQZin3TtNcBDuTAJQWN6DucitGl/
TMo6xlULXEYEb6Vdw3xpy2rbG+lLPTtDDS9HNSCLdseMCWoU5JGt73+WYTfcIi3Ktww2t4/nDyeU
+i8h2SzPYOuRwgMMxc6WrhXNwNmeBU4ac/BCQYIwV56jevYnck8yuzFWSGTdVaYNX7MseGbO91G3
aCvQgVhAGYmcyfqbUNKB3YGv4l+/WMaf9jO/vViSD6AwydiG2/DHF0upfPJiox3WiiV10SXOM8a6
eE8F8NJLfTiy/0Ss47nbhs7IsvSiS2+MPuFGPJS+KMyF8XhJQ+c1kOMvUoRoTdNPhK3JN0Ba+FW4
H1yWrB1S4x9NQt4nw2bCDobUXvybp+L9z4+s8Hgo/BMgIOw/JbnjUMUI0uC8IbOOpNwZSWo3907H
S4IJgDfKYLOZzSjZKYp3uq+cbV5m3RMj2xTUkH0zQQBoeUKjPYL5V2kkaFU50b8lU/NklcPN2ZNc
ZYAYZL1m8KKHaloRIBdsBvwDneN0R/Sb4b95Xn/ecs5vkWnYwhWW5xKsPC8U/7zlRArtyoYWy1qW
IE2yfpVgXX986mZmsFAmAXIogkQ1IgoM+JSPESxV7f8wdya7cStrtn6XO+cB+2ZwJ9n3jRpL1oSw
ZYkM9n0E+fT1MX2Ag11AXaBmd6JteadkKTMZjPjXWt9yiXfYUOf6+eXohmTYJsQW/9/PucEK89+f
dU4LnIYp7HZZsJDM/vnTwbJSrWtCDKVny+Vs2R9aWKh7Ufj4rFz01yj7gcxKa8RsKW+TD6pzQEtk
ec39ks7xAl7trhbibMeNhSMmI/lD9GfZmASF4U0ylsVokDhHEpL+1e3hqZL4/9G0pNWcqp/AucZP
kBm4riQw7fCGQ3K44AkjmCfJbGIOdszoajkaCIUqK1edF9JyN1BeEftudPDkW5XL3yBNaNFtEnvv
lKG5ax2AJwwutB1bwhIsmhAX+F39omjyL0yyTLmBOuz6acDVSOqYQGNee+UF/XqJEej3gBhNxVlg
HCbju+k9i6TWeOwioC2xo9r15ApcMcqnnh1v6Sq2G2uDZ4FUGM7opKu6dd6Z7drzZytHVo3MIo0O
lAjG4sKMfke9u5Jz2pn9GWDOiBxnQ4VnZ7SUqaoC8n5d3Xqj/5V55q1lJ7fTqvwL17i29QSEHAxv
nEIRl/CfcfSnycANwHLS63QcIth8dR6+42w1d5GWP8f1NO4wOAIh8hwWBHPDDQhPXWAd3b4KrlYw
/H0B7Kp5NvW2Wsv2yZkxG1hqrnAL3VXi9ACabcUOd2Bp5K0UH/gmYAzTau8yxZutcnMtlkskoHsq
/RLqIRV223QKroXCktgT5p1AHm9qihEXadVCd7U1fRe4Qb2BsEckzVLibFTw/iAjjp5tnxI7pmTT
pe9QqgilfHiXTjNcGGgaq8f7J6ovMnrv+0DgtyrOjvTDo9o/Li3WvGJZdxXxJbBCagqpnncksMtg
yDeh/TKJvF95wwATj5n0YKobKhOtsDqGxLxigeikyrexBQ5d5L/cwgEsX4xERuffU6vPj0frQr/0
rp1cEi+KYFIYO6+SChO5Ft5T/D+m7XqnPGXz+/iZPNHz/PWUXU9dtcMgxK/RuNqKsj8og1qzzXI4
pYk2aevG877MKp+oUButc+pEW60M9d+tZeycrC5POmeCgzd7rJIYvOZoquGoBZ8o+PKQ1gBMmaWn
GCjJaLhKIbxHCfpg1DTPraN/2+nW00gfjr0X7MPZM213UPUEOq6BOLh23Ky45IxNMxniqBNau6q6
SZ3zqkbEyIZmMwxItrqrnfuq9SDYZRQDVV277fu83NDulgCWnF3Ptj3SyK1rp9rXAK6R29qOpXvi
hQXfRqikyg1ss+EMmPTGX3ZORTrp4hcgqT/HJrL3YFI4mUbUQJQm6HiIPsfEqPMT03u6QwpOyO0M
O0nikbe/M7ypRJObRxBR9X5xndQfuxtXHUPBPf58l8Pe+Pl4v/LtXiB7UiM3b3/EOK8/8/u4ndel
EtGt6bpgyUihovAN8azmqoD3vuh9VW369cABkyENt9zS4ws4s3fYwdoXkfBDM+/4TGQ4/7e8eklA
vUxDZl0VBuu+PkY36a8ny15yQw/3Q5ffaVudtmVTveizY6ZTtHrrTX8qmSxNFd60QFZbOTDMSCKd
HPH8E08R9aNDyVkxxTjby7YDC1D+4DxRX0WAEMJUYUGUDLRKp151skRn17tlvJP27Iw++cngRDnU
qKhe+tR0FvbeM0mfYlF+ftQEG00wk9aS4ShNeLe8zOeYqVsHpmnLB4ZaMF6Au1/RzrrNkDf6utSN
Vwng1Kql+RGaCYd1vT4ajmmRIEk/GP3Hf5OGpsRAiLEn2CZy3Mq8Buw2P+9Z7XKWDWBUVjBWEl2N
h9hgYpfM265IE0zWIvf8eAlwsmGxyMML9WHVRs35YHwqCSMw7kEDQegwvFB0QbVlErylYQkWw4MZ
7QUhArYJMlYh7dlu/06LGy4SbItaZVGUIee0im7RrMeT7MfWJwE9nBUWe0FKfHw0itjDZmcDauJY
sJBlxBbUG/a4bbyb2RpPCXNzXiIieSi9y4itPr0PZXcpATbTJUlcHKoJngsEKC4sasaqBLLmRC3D
srAac2eXYb3URESPvGTs0kebsKWTA9Kev0J2XkZppi6RKn53mQ+wyMyLX9DSHcOQUHCNfCcIAC+9
pnQXdEbrm7Cf0qc4Sq8Gts730pqpfE69hjHCwGjsp4uZYy5NQmNtttn4PEUDO9s63cS6t+f8OsLm
pWgU1xWUefKkvGb9U9Z51cGph6cU82L3sC0nQ7cIzRykTdBSpjM5ajtF9R/f4m1M9SpWg5jOowGb
znyRiSKdeTJCIzYgz14C8D5Pm5eMvCELEBWd/cSmHrgCvhI/7k/WOLzFjnB/psQxdQF8066bP2Xe
9Ys0Q80yXfXW0ulkZZN8kbPUHmj1L8+wxQ9eRwu4vniJ/EJsnXCU1xa2+lI1k3+hxFtfZu4HM6vk
sxBlvQzKdAnaq70UbcXq49TJtm94vqACWxurs38yoM8/E47RCWY4hWj3YqeTsTMbIul+FPwygVgc
mxrzY0ds/gdRffyv+IpS6n5ch5zkVObnKtKMo1mICLQkcRej6rZxUaQMMgUteixwHFXsE6XjhN4b
Wih6VMJjLkgi+LyHew7192hwCNqDt9nwMnv7UJgGl3vD+Jj7b9cx8Q9xRBNOxr9f18Meew/Xp7sk
mY40M/18xF1hLoPbivglVVFxVDSZFLm52+DaH2591h8wQ2VNmp8e16oy+19dktKgEXTWDomSBQ5o
UlpMeyX6bkkgj/CPU7AcNsXd9MdujzO75k3v37lxbbAl87/kzLOyvWPXCY6jXnEdk4GVKmYp5y7s
HGG93QybpKvUqHToWG0zE3sXdQg/Hi7jwOlpbKpWQcdZxKY2Zav73kdt4dwJ0vgitbBYRVX41tkE
obWSIgYtaQ+PzVaRO08lVUT7urfpwFB19dQP4564aGp33r1oZL53eDY5U8578nSmslGxIp32txaU
p4foQ53cwrUa5znb0hp89Ei73QMaFJe5VjdrxWiT2ZzcSNb2e5EbBmjR7Lsca3GZV/MI6b/n4n0u
Y+fq94QW6H8pVo/1zRl1Bwpl5ZH+SH+SzAMPG/OzBfRv3P26udKIRKZuBJrQ1UZ90ZivLQdQWKNT
+q8O0MJV6vikX0JqZAMyrte+nbZhRzWZxV5wGxrN1WUavik9rKU1FskFM29/Wbak6XxwKesyzm3C
CtucIcW+MBrn6Jbq4IZC7jIIiosa/8pTljiUEAWrpvLHpeWRsLfqiVJ5WHZavmza4ZaVSCChF/7A
QVBc0w4HdedSSsLEwAWihIugbFcjlQ7rfmz/sP2ot97E2jIZ9dvDFMx0/0vqwVPjKGhsQ5oB1YvE
FpAiK6/xExoqySP23ky/dI/Bthaudd/ZBy1VjZGLn2g0U2PfiV67l3QvhHb0A3I1S4jdv+tglReV
7ms37jonK3WKTeYgqCoctfhlqmLr5KO9M8tyhR2aM8R8ZwkNymXSKVSbWBG+LeuIts5uOmNnzF5z
E6N8uI5rPTorXOVLMIPujrJvYpet467Mgi/OQof2CVei6nmz0hjN+KYK0CKlZPgueO8CWGKHGcOZ
G4w9tnRjkc6/J+MIbC+4ZiAz6g6n2cdFEAk32jX+ANloPkVk4MqWFkNgvk0fXWHhgRGhywTiO6kX
ZqR4OVFnwZKvmBHna6Mzh63ta/ei7eoj8HAKwhFCyvbZ6kJohnp+68xzJqppUc9nHzsIcfXIhHRJ
RqUZZjAXQNXaA6CKJCMuSkaUf0pvX0hYmml1kfjmN80jPS5eENjzrT/flIfUebVBsezwr2YHek3J
95Jmd9yKojlYhZ33prftq1J1QhVcs6oy8UWa3VnjWnsRWajf80lgYom/PYbSZ6Om8ynUbPz/87dw
QgwIQUnrceQRVBwsx9qR5KIkwg0/tWHCx2a318byvRMBRx8KHVAElWGwtfx9VqQ/J1vvD3kHgiOI
wy2FjwgWcxb+MfV5HCFLUN+Fmei7AZbcNi3Bt/Vm4Z+5tra9eygjt3ivs8Q6TgIdRZ/mbuEAWGMJ
WFnHShomtN3CkyGjmdnrbGCzPNhBfCJPLwiQfjaGrX4OFFCS2iAxgro1bgj7avBZUE+yAPEwnWKG
TTqbHlliNcI70qDVVx+POY5IbLK/fnsOMlpqYiS6oWe9IuvGYdi0aIPPptNjKNJGHHkM5e5EO/kn
gzcxt5yaVRvT6+QXu0JRLdJn5AGAUYZibBio2PoutTCCNJlDoV8fmLgTB64LsipQ9vC+dMFdz2xI
UIV37d01NG9m0uAM1/j/K/w6Iz0caScuvT27omx6VtFu8OCCw1ujzsFzhLHJ262z7iai1M5uAPNW
tDsafjjcUOfXNLTSt5zSSuSLXAApmc/1NduLrAeJCvz08O/Ing08LGzDe9ZNdApMArCOYlcvZbCh
0zbYSsejVdXPqoNZxz/5ZpuS8RLCG3sOUC1YQ+r0hg5CXQEQm70b2+fQTjoyOO3O12gP8GzToBFA
clqgtmdGg7Q7utQrfLU8niD8vuiqfo0t+9blhblPde7Qjt89Nw3+ubwPAIawFQIvCcKoi56QzIjS
6DQAKRcyXukkr4+Nrpf+NKvIPfzdkJZZvZb074QUI+CScY4YOyllmDDEhC5oXDxMuMJcVnT29cGC
FrlvpYXHx2m1cg0KO7r0yjryI08NSqzmvW+RV6wqZImhfYQtxQPzi5bozjMtxxMm+BRgmDn+0r1g
ofypWGUCSqLonFNF+9Emj5Gdu6HcM/3JF5aNh4rf39gBmD+ROUsPk2n/roZAbgKd1vgCxCi/DhXr
UeMdkW2+6uDv/j2Gwj/pizSYgB4klEqq4JOOwWJb98/aiN6k5SaSHlNtHBrzOurO9/7c14pnrW3c
Y1tXPTCbRN8SzdiIrMFMmYJwtVv5lOZevarAWS2rVjuancveH6k53naCA1IWI7YXiRiWQS/Hi1s0
JLoZhGFEj5Ib9bP5Fj9RSIkesaESRvlayDE9R/OHNseY1LJwrPsY/yJYgZG7eUc41sTvN0UJxkzE
ymo5mSSjUwKppziKjZPHXT/FTAGotmpuutMtYrsrQU6WWIjSOrz4pk5TA3F9amYSEtrllG2Y76BY
+Waza0L3JVcFDC+zogoIe+4eaa8/dsTaSvArWzEfmx4v0GDDAKQ7Izs7c7W3W7o3LOBfss/CG1uL
fpuYkbYI6jxgrRjIPTrdCRdPqAHKp5uVEw/u/GVWYzt+XLuFi5iseQSo5sGxUkjZy32q/GuouJmH
/hezxG/L5Atb5u2LsorrjW4DJbXJIj5+NVvewsjJv0GO7iprKG56FjGDCYSLKexu2DhXlyrAxQvk
3F7mOtNd0jzBrWfau4xiOztRFE7uaVg5NguYakX1XApn51eGty0TN1s8WIl+WUV3zperujj7+Cgv
GrmgOzN4UtmTg3OQn25sKx17JgPWSDNvaCl0bsw3/GJ0+h39NQcmOBpLwVjsH0+m3XraNhqzr3KS
x6z3CGrbFPbVxgtxhYQxmaatMtPaseUMN9gp6bhMbXfheFr1M3MvUgH+SuPmibb1nFgGHZtGN8rF
4HTG5vEPAEJXa8uv1cnShvvfG0/YH0Db8fh5ulkhGNKCJ3esF/C/DYYsSKHfEKYoGQbA52BqX1WU
f+2I7vL058rliN99JaB26YzR8GeTxzyMdrYU+IYYTKFttAwgsKGAjsXAvuRXubDEIxkou9/67c52
MvJ+3ezLL8Y3ZpDOoGPtZoezcRSG0jqujpFPoYRK+3jX1lSe1Iznly0KPtFJ0qhQ+cqL6f18nNM5
tNzMJvmjSwbGSZDRqKWTVNL7FsjFPESOBTO2xqO3oQ+95sqU5Rjh51gDCheXlHJhvfCJkxF7odiG
ipQosZot8TCg5AadNgFzgseY/H8laO7WT+t/qpf/FED/R8XzH/rn+Xnz8t+/yz8U0v8/JFEPOfF/
lkTXXSzKSvxDEZ2/4q8ianv/CnwXAdNC80CRspGk5Ffb/d//Y5n/CoKAlcvDpYQ4Oisl/xZGDftf
PogQFwiqaVroScgU/xZGrX/ZiIAGeqrjmC67Y/t/I4w6MJD/qXhYNtqq61C/6bqY1jxb/6fiAX8L
T3yE54no1rSx/FfI3TcHrg/bQQvkiKgEFeHYXIYaLBKuJNtv1K0emve0p6KVAtB+W6nuvSwd75JL
WCq4C18d54+lzPQTCt/OjUvtm+0S/KjY5d+xv3t3mGt8DkFY0eyggldddjltsGG41Ch1uEcZ/TWJ
2fVr8qeAiBDvX6YhIORXucPSJ0/xQgBGO2M/IW3GZx0r5yVIBNQ2tih9EfymW4ghek7beS6dvRe+
Dk5Kk8bQxxT/jAQTlfOzSwb/lW43XByOcSyk/+Vmwn8dZJnB6OwzYqF8anGKO6HttIv5ax5fHPSp
C9e81f8+gnzEuLCpcNoYoH3q70jWPTaIPMRknWF3Mcn3sM0FJSaL4BaLYd4XQmnru605g7MtTZ31
jB2aYXZX/Aje2Qnys8hMA2xdbTx5ongbyNcXdRtt/TKSz7pdqY3WloRFmmwlBr9cBH2eH4ay+zb5
vmvpQB5nIPKcFR1MjC4S37kmtGPneP2zW/cd0HOgFSVFQddSAP2e/z4vvkBGRU9/H4TIymlNGBsv
BZMZwrcNUnPjDJbcAli4IocR8TcHa80m5cvCA7+cooCzIkGFdQWrKskmi/hU4l/oAjgNTfgRJNiV
hVTimgGxSztj3OQuSEbDYCFO5vCz5dNsa8mdF1vqkFcccwcrfq4M5yyHJl613iQwGpqcrgcMxVqO
tpKJnak74PUr7ZPlPT5IfdwnkpMex4xBXPJsFMfUkRyU5ur3pCBmngCUcIj4wSqAmC11i/rZ4RBJ
/dOLUL25EzD1a+kITo4GUPdDMIGb8CXBY59KCSpIcjv66EswUWnOoJKMrceoIPlhey208ACbuWZi
jlVmcDLJvW1wT13zsIa3OUG6ZoqzSwfzzphIEmMTT47VEGe10M8ziCkpRW6VUfyJxnjfaS5EBbUZ
0/Fmg8RdDMWai1Klecqdk8Nc2N3o8VNgf6p2zbSbBEcSv9HX9M6VbqytflxbXYIPiuMJB59+0zpN
vojpbgd6Do8A8NQiZPu1MDN7YgKsM3KkwBeby7rzKIBH648WmtS+gRa6NSNWWjuuiVvcENr1Q9l+
uzaSBJSXl9LNXtEZn1VUHhA/F54OJz3P9bmksf+DZr+jWuJmDsNzPVHy4ndqkeG/anUoOKP3nAQE
+d3ie4o5fBgQ4Gij31q5prGd7w5RzqvvWdoz6mlQNECPYXmQcDukimAP8qBaVBxbHZG+lD7bxwYi
HWVM8KoZH49V+5HmJT4EGEwLdPOX+SuLCfJMke3g5u9IG6buC7XZwdoxzS/i5cD91GK0nFWneT9S
YKDhp+f40Fs+q87zgZRCQ68bjTdBDnmPdYY+8eAZVoTh+s4iradVq1kVG/xshvrQcIFN+bXV6/dO
I1fTZfoPSoIQWRNgzz71vkj6PeNrnwC38RHBh1qVTUG0EZIB/JaFZ1T6lQa9Wxx4+zxrxAYCk7Ee
2aoRACeIoZ+MIAanqI0LZHW4aUJapJ6CYO1GUC7LpGOOD9uEPBzBVaTDuXPQmNIr1aVPpIaY7Mjb
mHlnTip/qsTa+NpSjsOwAxu1rRr/q57sZzOrjmMK0gJYuz8G9KGd3Q6koCZWUUa2CCZEukyQeyC9
PjWFeO288dnUhuOowk9gRMASOawr4sq897CC8i9DDV8IB7kRlnQW/W7V9NuNgtvg1pj5WcapY6TK
I3ytNEVaOvs28xGYwABo3RqpkIrx/ct6UxCL0tr0XHnxkdHoXvfleoQJ05Qe7D2gOOyb3Y/Y+a4m
5wV4Rv88Kvkh0KxAx/BOtSHeozXbOaUabtNNm7aOwqtZzQ975q22NnQkWYs+dyQMenk1Th1LH/Ls
JvDHj4rycy74Sn358lUxBKboeXinZmw9eeNH0VKEIEstWSehTwmgA+OYvnaGEGR2aOJaZkTLhMMa
yw5u2tkDVk+O/Blt91zNkq5CivssDGw2CZKqfp8weR/7qc6PPiSNKe6ZTlBhlYS4gRag/KoFvRbe
2nJTdaJXCnOk6fkryuZduNFbcsHv1dS0J3pPCeZ0/GgEQLmAaaNJsACMJUTApshtNpQ+lqYWDcym
Ri906/eEQdAc9+ow1fdvVswzNnTiLaqwA1uxMEGQ1HSuq1atRf3ZiRjuZfxEj4G51sOaymO2ybWK
uRfatGGkunhWrrr05WftU/E6qEtmKur8PI51XGuMIjK9Omi5nay7tGYCTag1BIIKWqfdR7DnHObH
S4mMsBRCb5nDVICdO0bvCTaNlTQqtQqzsiDXTVOOVyXhpSiLS0XlHjmfHHWjomCxlYJhjs4J2uiJ
AgcNm46ITro9ptSNJwi75bIDjE9fgS9GrB04GjozeJUpYmuZeQtLwzmWuy2hpidgV9Ol6F1yYykT
cWbvgd+sncl6T/2YTvH58cBzFgMAdv6pxIRAXPasvYjjI9v7cvomz7imeIKAaQgIYBR1udY5Sx+0
znfhf3vNykUMcmzsvspu871u6/uUyAnN8ETVq8oQYGpjD6CN3x5h/JDwLac/PkDrC1iQ4BXc0JsZ
C+1SWW17KuZtjTl4L0TE3YttT9UrXdPpwh8VsvT8KSeie155F0p0gOe74tNwav/ujinNVS1FObZZ
0tMxWNcK2PIdcSPfBzFL2zjWa9FW+YWLRrtlraHdYif6ch0/O7CmpDf+dQxo3jXXxmiLSEU9TGAx
MH38pauP40I5g71VQeFfK3tt2WZ4Me2mvzqjcSJKzBUhSqb2jySsNJ2Nk2nt6fGZXbIOqHQEtFlf
yMW665oTZZbk5F19aC9HPGvR8fGnx4eqGCMen8ZHboXJKsg1gKfCjI99rPGBM/Lx8anT+ly5o23c
m3zSNn8fMv/fx+P+82mhjYO7/O9f9/j/zfxt//PIv9/xP58//kTvBs6ZDiP5f77F409/f5ws5c3A
hjPqdf+aZpNad3RF3TG5BujgBXpXGVar1jCs564xSRmDJnxlH1oum8GTPzKf5Lbdu9H7IEDounHC
jDWYsZxJk/wqy/gDfJ+JkUm7AxTv/qgQTKOcJ2dKbYgVeBG52GxZsDsQTLdP5JkC9vAx21in5A8u
VTg2EIAFIe+1RGr+jpjHSK8O/4jAuApTKz6HpniLqMT5Jcz6W1Cf89Gn3JoFA8R3yWRroRM9epvf
JoQp4/GV3SztKbDyXiqFd62UuftUjfRw506m7v7gA88KadRW1RABDxPJtbBxx7t+FOIHquXWDjIP
DvNY7zBs4wqqunxPnYxzsAF/g2J13H02WuJYp2m4s2WRnFpPih1iXnZu+SWIswflhXeH3CSG6CHs
RjAyU1e/ha2ZrhHtgnvosODoJmgu2UNZjt2GGg3L7REqau1VRi4doKLq32Q2EeTG0P1OHCRHLZmG
jyidPtFSxW/u2C8Z8TB2G/bZ4+3+xXhyF1QoDYvJ4KRSFYRDzO43VEE3Wcy6+/z0u9pb3ZIIWQwM
aLA1NMw6aDz3GcB9Ac0/c9L0PxmavZAiQisPMaoZof7Bpg9Tv1aKn0lFZVhbDuMbPLdw0as2+dGk
iLqIxdZL6k/BMtKt+jmWA32kehI/4ZsQa3JA9q1oKUiJUkeRJ2GHOdZpe9FsmW8lGLcz1QcR8uiQ
nzLA0ztvVPjnXUI9lM3mhyCR5mEaQqYpgWEeQfVzMiEqd+LGOsdN2ZGYHK03FLaA36P+ZRND+r5N
TMTWsSy6u1aONvYez3wq3TBbOVoZv3D5g1ev4/6VustsqWnK+xGzRi0MrW/ecShxL5fC/+kqWr48
YGi/fBlzw2Z1S4oG2Ezk/Gmd/GAk7vDd1sTSowyQe48dyctiRsogLP8+7yLdkxT1EEWQU4Qp43jh
hVgp+7b8DshB0zat/vRxxV6/8n8nWvYTo2fxi8QbcnUzGD+5ilqEa5G9+1GJBFk4xo944M5K0Uvx
aj08dJX0nh2NPaktKvVUi8xbGX1R3u3IGtaUPkY3ozKyDbo2S3ifBRsHBsyZd4y5taxpOiEkMSBL
HFpumE9TD2+MJCZljaO01PfsMaujI0KLAsGgZtjZ0waZNd05UX2yBfHAuQ+nFHK/Z16h1hgs62GA
YRge0pATZRN21K2igK2/ZtG8hTjov5CKoFQ3qusf+oCNqqOR502PYGBjW65+xooN8TQV3gdi2K+q
K4ffTZ49h1mf/Mmb7sTOyv1KWjIcjjty5qEDu/CZdrEoP6WBy8ig/EWwDP6ISa8Xq6IJP4lDXCzs
8HueOHhqzL/MWL/Ah5afqae9RkD2fynD+5PIpvrgTQ0GP2fr/Bw7RKYxt22kFMlTMXjmZtJqwCFU
aeykhJeRDRAwS5sQVOBu+3oiKlxvLZhwd3OS/p2bHJslhjVwW/h00GsTrFP7G+UFcIjfbokq0deW
6kxGQrOlvjLx230CuOruYbE+k686EFj6Ccb/k6S5uc7HUfLWwx1VZdoJHO10gh3CkNG84r7CVzEU
WKicOryXXrE1Qg/eSqreHbtLl1PiGjut5oTqpGfZmM61TX/r1MbcsTH7+4Qo8AIDhLjHIzWB4+Rt
7UQSRw9tTB0+7cHmjPJNwy9Oo8tS6fVloOXxjr0r2EibMraBkxaLZHfyygTZljy3jMMvKJv71NeL
uwCtIPJcXLUyKu9jjN8NBLmxadl8uQDtBD+6H3BD1hRFwxIT8oqk7pdDlIPSxPDUq+YSYrc7tfCh
bo8PXtOxXEpT7jq/H4/cr37UxojGXYzdCocLbwBC4xpFNjtRdOzBDIOiXOblhl3/Eu7U7j2tnzSk
YXVSg0ASdW2awkvjHs0f/Eauc1u3CGgm7j4Nm08th3pa5cE5mSSLD3wKNbhXr+7rE3mF7O6M07Ks
fPQIaeoXvWXiOjQEfaHVklnDKCvAuPPaAWdheLCMbKCadS7re+opChb3A6/CmuxQxXAfNB2dLu6q
xsKzfnxaKkm4YBbGpyFby2TCEDk/NiZctMByKXfss3Z20LRbvycjXXp6e68B86+gtWP9GiqSWyUR
ZK/F6K1FmkKa6OTWs8D2s1e+9z51CcHjKWnYix6Y8v8ZTc282KhCjUyxM7TzRdDpcguhDh3RqnAB
JbWirq1P7zq5p31cEdaHKZ/dNQ7azBj9s2FG6S4dOf0OO5Xp8R0gx6ahvHs52TUvvflMbi/YdN0E
u1759v3xwW15FZNOxZtm7jaPrRvcguJOImJYSY0JxuPTzLLao6esVy8ApzDNz5jTu1cVxfrJZ7ex
0cH2L3SZnZDcR8iIbkUEu6D6JYqTe2xZCXYWvDddpT5q9q5rbDn/vnxNN0gBuphLzUxxBtjmcAsC
OzxLP1ipiAlVMa8G2OL9O8Cpl1Dzi0Oz4xIOt6Wl3vqyObelGwdYs6iV9osSehzm1yTNhjuHgOFu
RIO/Nz2MvMjHjCe5XBvWyIMK2VTb58bgYqaI5pbUwIFqBz9LWQw4TNxfjiib91hwesfHKRZleilj
NyIbeEf3pG0ykmtUX3pLYECdMlamWQo8O6TlNi53rH2rmGUNbGveWyZoZKpCwvEVzjpGhQwzrSk+
ab5m0DrhxS896TOoZ6suVu9aLiqchGm4aLGB/WhlW9OJFcSvVh4c5NwkJGrPf+aJyVehU0w3hS2W
MtOjk9A67TBbctLmlzRhQXc5r8c8nT3gFg9X9UCgoGfA5N58jAbPYYqJFGCVuYtxJFCRNpwAJT1z
SwXtNQ5yr3C7H+Le/un51Z+kqaarZwP64SYnTFt7Q6m/kaIflqoLOSMNtxq30HPeIEY3qK8rTgjs
Jc3kMKU1NwPMr3VGQQu5hj1wXEV/QEVgMZRbGJvQrIBGkseHB0ZhmrfCNmNugoSiaZH8giWAK7fX
vlMv0LfWkHCFQ5IQIApJW+rdBfHMXHVB7i/HucqymlBGWe/sM0QB+/z404yCXOspJ+w+EgHaZdCs
S8egjbqIf1X5zK9mvTpj/tjqppPsgMsZPzrPC+eAwXhMFE0dQtQ0qjiDSXOJTY9bFXQrLO2sa0Z7
L3P/T1vbHrMDe51GxmtOh5FN4TJNq8VXqtggQh/iOB6rYWsSNZ6y9NnSPwPPcJ7SsHKeRJRCTzFO
tYGPWFf8bI+/jscp2eHEbgH6hPaTNj++suI3kEj5Nsh57qgycxcahB+W6XtEfcBSUXNMdgVyFhtO
3z7lSS9BrHfRJTr0nkrJiLbiKRIAbTO71t6EsjhsAD8cVFHvGlXA6bT+gLmmHKPG9ofCWx/7DhVx
GqzqwiIVgcWgSy2VFpC4CKff40PnjvumNBNso8mw0q2puWoMN1cysmGmhPBOh76qdpowzScmcltY
bgMePPEB0pAehKbqrmQUGBn1U7geJ/MUD+E1qgk/t4W1HSCFuzY+HSLyGZ0vRDRb1u8xx44dWxeL
N+IdaZYovmYyOqkJqcMYidxxR1qbJhJ92wRq5fM23DciM1aYDtRiSr3kljDBg70GGU/TqQah2cLZ
Zd4njarRi9TZqcompH6yr5nLcGixPFBDY6JDl5aTw3BsSMBYVHhOQ4VQ0zBHKkt2T36oUdagrPGE
uy3rXEXzLTchqirWTMewaginO7JGaYivdn8dsvh3n5lH3qvFzzQJGayGxTcpKu1APO6/GDuznuaV
qEv/Ikueq3wbOzMJIczcWAwvnme7PPz6fsJp6VNLLXXfoAPk8AZsV+3ae61n9SeOniTwJA5DCZqF
t0CujKCt04CxMsw0Zzfc8DRVfNEzUgYnLfmJQ+ezn60X4OfEQMbZRQ2OdaobHieHc6rm1Oep6Ihq
LkEX1RLaw8ylJQsGHDNN/5WHrPmUN5m5rYuu8mdmyjQ3U0JLgT9I8UV9Ca0G+3aQmvbOkc4RW04E
EzC6JMVXkrrx1pDdiGCHkROOVLovfflhqfylX24lFIFRlWmkQWaTPKp78EgBz61HlJGH1KTWxy6q
yCqZbFY4eqaFQyb5JLFXTzRfre7Ow7F732B2ugf0+FGUjMOSMHngWgUyKsJvq6bzg5FLcmSIkVDl
zl6ZtaRG3Bvc4KsGaOhqypdk1yzVJm1hjdtthUhbZ9SexR3gW1giSxEWK1lXH1CvYZPgYowUEyNW
ve8ypvBIbl02IwJ/UEm6+o0L1NNUt7xPRnfxDCSguc0XbAULNV36bTuBmYjh6izpu9KQ90mNRFk3
UbQBSJBOSL+lIdZvF1UgR6Wd7lfDg3WzObEVIchtN0OPiXxy4es2ebcOtQ0KgmInSCUi7bK4b3on
gwmmAY1L8I9gX3b8xYnDQyQcCG/pTzgPqV9Y9bZmiUDogWOhE/V6qO5Gcm7KaGRZ1EDdoYC1/MLw
nufNYEi11gsY4qNXPqM2RiLoYfNbCM3g5OmyJE8nE73IJkIt3ne/HC+wnHe/BZN28kQW477xqhnJ
f3T1xkLukhjeiq1uJC+MV83OlGII7KiBHzO+TGNOU3GI70e0K5ptc9qIk1ObyzcP0jPHYeYoBUMQ
QST5kXxk5YPOpc06ztUR1vchUla1c5CENOD6xHQk2z5m1yc3Vg3zwTPCbF8j05o1jBjeSOgnzZrh
gOd5ODgs6oteKyA6HZaZykXwG7pH2XTmlr5WySRyOnOl2Y0hLKEZ5kPRT3uiLjuShOb7zE3qNdXu
fBsMlUdkynBf69uNkzBcCiXA7RqVq1Fe5qiX+8KKXjNRJoc26ffuABA3Ifl4PwyDE1gVMihXV+SS
JUVQJba2VVrxgoCHqSE7fEbmXjCDvOWJiTaOV9eXbGw3OXBXGkE5HYQ9CA/vVLvag2aR2V0635ae
LjCEi5OresefXax2ACImsrX0HTcrGaA4B7f1vHA/GPoUMFEjnNbcsuSamxLNb+D24xkt4ZYYMJON
PaddS4JMZhLfkLYhvb3EewQJxrQ5b5jd1e+jsBvca3QgCoD2G1CQ1ioB4hDEqMGOXmRqdBLlbirm
R/L8hkuWu//che5NSlDakqVXuxx/HbPgZfCPkD12Ym1TAa5Mpncr18OEVWG/0Bdxn1X5b63cV+rR
9J3u8bsjEefVpebweNvLvu/URP1acGgd3PJQx9xJCzShPUcdAn5bPJvkgOEGkXK8ag1JWy75QZTx
FB26UXIoZ7FiY3HCsNybhgeBKI0+yxZ6AGdaej36qlQUAdxK4qQEitRcLwx/ZtYHfxGsoGvWgSh5
ZrpxCzVv2S69EW8akEzYWRHu4EmSgTkv7YWJd0RqGbFcQwPtwCA7HNCuHr9br5zwm3dvSJe9QpKJ
P5hP41n92IawyRSv/vf//Pf10s1BJYja20tgK+/Zh1kN3ktZDETee3cgXqbz34eisqdz2KekLuWR
iwVb0Ue7fffvGzoDhH1doN6ck+RoiNS60MtXz26rP3QQ9BhJ8xl1H3EefX1WuVLPKRNXgH4iO/19
WrkkFHGTxHfkaKln2po0nGMjOv5919ZF7QuFY2WmTQ2DA6NKa4MGKPHmXRojlYGXyviRX9ghbi02
nkXp3RBCbk9YFR4dN3WbT3NMn2PAwD+Elu5I8SQvBJb6ChAou0la7esFLQBZ9PY6kr35z2J1Z9y7
0dy5+xUSUgmPLY284ZyQwoAkack5WzN7JvUDWdKg4j0pzIwjJtm8IJ8IN2Pd2sAz6/YldW2wNYtu
oMjguzrCFBgRnD8cw2xfAKqTTU5b7O7vuwk2Efyf9f0wpY2vynlcx/RutmaHb2ZIouYp1t3PP8g1
Jso3rV3EE2M6ubU0+f/xAodz6hME0U9rbovv/8tPGG//RFh4//MC0y7E0/+8Bxaz/97D//kT/p8v
+HuTIcFx//Nb9HZZHbvULejiyH6jT1BZTSvqHmMd9L5lPP998vdBOAqUy0Sv5+9TR4cuODjjf68A
ggowD8/qqkjQYf29QstLbQcOGUDk7Sf+93/JEBpOqzic8CXcmCZdM03drk2L/MJzsbFGwd9P+3tF
koyVz8jZ2v29ogWseict+fP3zb8Pi+G9lrXJVGbg1myVRN7oei09W/pkxgAxONO5dgkFFoS98FHC
0g3iWZC5dfvUWnCPDRaZ7dTI4SO2pPDRHgJHLIzPIzkeo0j0vlXAtF/yCjejQZBtlRZdgPEFYJkg
K2QcyXW0SFxP6TtqWfPUeP2jEbFtxtqXrsKXsVh6NBMt6/6/DLPdppqRyYmHXsl3YwLNCfO1X0WE
x2R28akhzC7j5b2PhL6Ku8hZETNLl9uuwRQ51PzevGYqfpkFYfXoYp9vpgvoaFC3ze7aVRggAbuy
6UfFeCyTOCAdABmwRssO4Vu+g3jC0TojmyukEwfazFghWeVMm71YXgnvMkJo0XfJBXtV0JrTQ1Lg
sxGW+myUc2VQYx0ZF4Ngy/V9wi6TJQws+aKKgUNGwxRBopECIDHa8kGnCZ1D1bTQEOwXp9hPPXuP
TruurjgYlXbxpC3uvJ4GHWzL0Pd7nuRzqmX/dBtcAa5x4samrVooUjmZ4G5gjZA9fh1BsOK+qkfj
3NPwPuS5OP99JgrZHOVMbSIYmFh9/S/SsvRDIR7PQ1M7aLj+SA51OPvdEo4mx6Cd1HGdta/4Vhm2
qBuY1nAL3cgNAiULWXExGISFsJXKRBLTcmV1HUmW6LlAoh0DwosbZM/qM64K/cEoiA0EQHZdsoeh
Qo/b/KOQRslCMNqY/EKnfwmd6p20+AI4qd+Ne1JTY5+edEhVN/1SHO6KST1jv1ZBajN2oIPYZrVa
1YQ4r0qa4ibChZU9obcvZ4SknGm8EMqrwHmNbKSXERnvXjjhA8o/szS79NnY+BbCjNVgQXPWe6Ig
wV7fMqRWErf6FJIfW3oQncKRSEwXF/rienuamd5Ks8SLnjGdJR6vC5LI5Dd3+NObQSm8bx6bedVh
RXBAWnJimO09OUNkpLB/Dd4vBUq4bt/zjISJrBm+lttsOhdpya9dHRNyA9j6ONb0Cyk9WVMHpFnL
Iwnp2FkQFPduX2HGJuoIlR0QeLizYzy96+PUgLaEriNg9JlVJ/x6YNZShC1Oe/2mD9cdVDsKWT7R
DfkQE3We0hPXboibaHwXFdUDKINDkWjbEe8pgvY14YK0ihqhrUE11muGJ+DEsWOizuspP7ANYafd
UMo8xXG9rmMrwLkQbyrpMm0pSDSIQVWjQfF1oL6QPjTaHjbxME1zz8h42xEwRvpA+l0TgQQuP5BL
+4ysRaCdiMEXHAqJGr6fizfsc86DQSWNeivhLDg2kBtdyPGrueJSD/n0VOn023EAbPM83mKiq+l6
0cVA2H4VVgpTjIAjYSAIq0edgwdt+cfaO49Llq2rMuLBKgA3lMiFjZYbpovFg039YCGlOVhaiN0v
beXKU8Zaeum16irWx7CGDYCjV7T8UoAPwIlrDR506X0OSn6UhJoAoJDomBND24JJwFMu0rUl+jRA
jvY1Twx3RKll29JxNlPK9KJLRb1rFEe0qS/uQKvxVs3uohtN7hNzNELWHdDE0DMbmmPeAhZAur9P
u3l+UHN6gJ3gBMrGHEknKlyXPKtYVgl4dPKAqdmhK8C1ZBF1sw5cvHGHU9K5iBIsMl7MuUL9U25t
xelssr1LC1nPsZKTILiP0TtnXlFx80OY5s7N41U3FI9dOMBrKsaEOYf5zy7YNuIJKqvH86ackgTW
WBZb7C77loRXrD3Wdog9OnlZa1PZsD4O+VeBMwJs7nIX4rNdJYSnraIbUA2OcNriAXUh5S/6Lw02
xGIxOvWkGph+mMQtQKdZVMevyzE0yDv3QgFnbtNFvar60MqJrgDiBiM5JwtWiKkVGg5doBWCHqY9
c7XTR1XPw1ZAoQmjnaNImmWJ1VbSKicmAfZNDMfVHxWNck1klm+61niXzneZHR61PsFOZIUvsWBp
aXIYYDQ0cmn/uE74q9+pgZ2uWG7m3Q0xkByy46uzELFomsap7UNWB69bycmZztITF/oTydmjzeud
6dlkRzl6WZBDplS6to4jOtKiu90PltyxRLD+5tB9AI+XMWV1rjWvXd7+WtHkly5bagIDsDBMmJiW
N2DL1+46LX3VQjJNajc1CXhjkxyh6utJ9FBM43uCD5ao4gWAOzQsd35bnL1TlnvD8I6kyy87M1If
REWvYpn9C6Ge+TFtGJC5uMLDov4K8++5aGiwKUf6rjXtWoLgVjP2Bitv12q4FEaSoi8iVmaebznc
hu3sJckylanRMi/GK21/tYMaAjA6JDvMJ2BjXJk4N/ZeJNRVQ7F1YW3z5yUj3PUmf94YBbLW/z7X
s+Wj1mjr/L3YJBXi5Ep599+PmkyzWuP5UvDz+FF//9zcoOOIsoyxJV+arFHhrl2+x9tb+fuSN+Iw
pF0IfOHvXzR05G9TYVz+XiJqdM6oRPFT/r3bTpAi6cz0lv5+upUY84OpyPX0JLZ1biIHLt8mQlAC
MA/RdOr+lEL91KH3mOTZJUVN483BUM8/eAIXBneEvUQaj2dkiYPHlJoQBbAoFa4QaCbeuMJYzvgu
Aq3dCzKuyuw1LJP3yG2xaesuAB8dH172kQLTMAyuOGbGL5haCng8JBiPnE7U1OkxjWtSF5P8Hk8U
QYL5OzP8tyTCAyQH0CR7JiCpnxIQxKzCS3w1mWyYQS/Qb+hMal5qUR/txdOebQ1pn+O6DxLGf1/9
WOiky9rp4UIUb3WF8iTtr3WSPHmZfB7mQg+sKIKNVe9Umx9ikkWjhZSwOm2vtTdf+zhHbtmOn333
ejMdTryd1lJ7RWjSqjNueik8jCs9c28Eur03jlDiy5CCeZxgJ9oep6zBn8se5zX/IcguxEzFjBDY
EUaqTu0Ew4PYyN4j5LR09Pi7WR0e+LDvfTlAR/YE88IuQea1bKqkQlBeyyvN+A+zM18lEgEomeG6
m0ydhn/zbQ/tnYzaHy3itO+U7ccS5g0of0l3eAyfBl689Wg+uzmKSdN9cfNN38CgJlnh0i3CfhRM
IIJuMDnfJ/m6mpJmO5TquXbkF9EFMc16U6x1YlRizMT3fZR9aRrhG53XfiblGG7RHYa07oy7DJDf
LtQ5VTjRY1gydMUX+ZHmpNkpRb0YSrxrVReTzOPONOx62M9WotCVk6PYLO/1pP2EI5FeINksFldZ
ALZCyFVpGBeRgRChGjOsFbH9joZQcXfMTJ1MdIz01jwvFVvNau7EbRiVO8Z9W+B9unVH4wglpCho
ErAt08gBPD/VK71wkvWcA3tGPgRAvSAjalqy8ei4BWUKEwa/s43z4takGpJlsbF0ElKacEJKS16w
mpN7bmax4ifogTpatAXXCWtQUtx6veOH9Dg5Z3H2NBgtufVm+WRbsY8Snn05DwhOpD3etjdPOVkI
bZeBaHRw/JUPdIR0Zj1Eivexc3ROTl9fna7ew35AUUQwEM3K42Jlz6W57Wo0kxitMsvIt8tEmnbn
ESZidp/YE5qLhjdssJzyFBJQXYisI2Fgrq9UMKnjJhfJVzU3bS8qiao76t47WrsbZWniXjhl8YjI
I+fm77f57E0wuO3flPPUg6AhpGf5PRAEnkX+lVgMO22s/knXhm5DTsZtl86eCJ3XO9fX25aKunk0
yxSz74KlgYOG5yaaLyLUhVbK7WeANlBRnW1KiTeBIPNHYhRjOPVplNXM5YtunXM02dvtQ9bDuJ3m
0qHx6b2MtfhO6/QbQ311dCTWj24EdId3JYOiEE0X21AeAcyV2qg09mCaTnJTmLI5saPuqy57q5YS
QwCAjcKhFQlb5gHOB3plJ39i7JGdHak1Twyk2URcAWQvmW0fTCa0pO5kZPlz2s4tHI8mKDriW6X3
0Ftl+JDKqTy2VvipcYTD0S2MQDMZYrASslehclx1KZKm3DWsXRVOj0Mpk00fOjjrZrJZGvI+ssxw
g1rpbO95gyo3As6QRfK+whCwrRA/cSQIq3ORfbZDWmHesNJd7YTmxZidT6fPE0Yf5bCrx+Ijoyfd
eYhw+hw3XtKlxN62DomMY9GescpvK8U6A8BM241lDhgHAnyYsO+4c5nD1WGwgehs4ULU7q7O5mPS
EfGuaYkdjM4L81MaA2n2Xg82GuC/D3iNNsbQPQjaRn6bT1XgtK0eFBM8Yf6tIEU8RlQqJ9q+MaJd
MSv8wR4n0dS6QT5mTqFOOfsZnWn0yIQ5NGAEnRa6D+F35IcnZBvUTsPGVl29hIEWAu2JpuVZT3Jg
HajrOTkmiqGBnNg6LLd6XnIalOSOeitTDBxnXcntlOIoLEFcm3O273sjI5UIpyH5IljvHOOXMpgT
iIOOblT0fmPvYXES6Zcp4xOUwNSlaXZ0G2BLZlvs3ba6R25cXhsDibMZcbgZTe8wtE11GvFp+50q
083sEjZfjWTWgDGseTzsFuWsd4KTl/mN5cG3VcvRJNXVt0ODNcTJtoOZYZ7v05jdIT7rGFoKd7wb
2vY1KQSBxePw2ifWaYnGAxg0Roi5q6PbYg7ihBOePPHcsAJB1dO8twm7EmhqAszqDsZLoZAGNbH3
qk/6cWx03R9CmGyTgz5sKijnOLBx3yYVWR8ueVmTRyc70l+J4GQ6FNrxXeVVH7fBxcNE0XKf99iu
DLACMkR95TqTXKvSQv2Uz/ed8rqnxrWOYf2u0K68VjkzAObILYPNUQRZlI5INyUFRqu1QbzYCOXD
CKaQ5yk2/+onVDw/YBjuYZXJtf0EyaxCIEMijdZGGM7dfpPNanoLx4YeWLu8cJh175Y1p3qLP4gl
nruszLe2R02ejMklsUrNT6yBtb/iOM5ZsDsC7qHZ8ThrEOgwiWlrmc2nMGdZWRzcZm0bUVxnkeaj
duQkTnZdwDjpJYuleV+m+GEp8V/g4aApEu5XxLizH0lVHGs6Diq5eTyW6i0xPFp+U3Oa8A3TtNB1
JOYCSa1C+IO20NYY83nQDg0YaOuoETrnS0GQFY6d7diN37QoLmFmTFcqZQPVeZjumr77RzYt4eFN
A8XNYcxlOuQgZVF4GKPnVOWQJy3o0VN0u4lLY+awJuJtYYX3ytJ/SdLqyP9Zuq0rsx83HiY/rufX
LuIJOkhMPZwym8o3xPAqMlLMukK4B3OSQAYAIARZqWmHakmfDCB31GXGnV6kNIFsokMSUMhkQZON
m9rdtjdyJtwjCz/EI83XcYzfAQt4KLRMfykzh6li52DVLjjB9P3vaMYBbE4DmznenIH2OfZ+75nE
KVqOrwuF5b4bBL6VIr03m3rXaiMDarf1J4ueuFbP8QsyRFqQofPFC6n7kWsVk66t4tC211rvbDLB
5LlDd9eO4YnmGv0YS2u22jAzB+awdc86Ft571H8HUbirXhT3Or0Q35jYtPCNYQwIQycwR7246oyd
4mnRDySm7akynmPV6rSxYrWChEauVfvlToBoetpFznkumwcoEcteZvrgh217beTN3ahpx0Jb6lPv
MKQSyfzsDIp47VvCep3yWIJ/EUjltQsX9F9vcomrEq1XTPOmGVJETOgvV041ErakqUBI4psY0N4t
jRCB0F5jzYkeQuJdKk4hGSWZY3GjAwdgYkQQFobmmtA6xGUENfqOaOH8DDzOpH/kaX77RVSDT4sD
fgRsJw0f+mkodkYRLkHZkd00Tb9FUX4PrWifW3v6nUfTPd2cwwE57xb5dW9exexGuyEiW2Vf0rh5
JqvzukxAO1oKO2+q7R10dnMtb4yssemfGngyK9E77pMiDkYW03+nlYI00CDKCBNz8yh9jdv8TIxX
jJz1onEVgKPP8SmbDH69HI5oVySEBlfviM+dS27E59bM+EMtS/9OEetnhXroBme55BbtJgZM7joy
SHrtgIHdhRTxq3Qcz7JOXmx00PdWZy8vZiFXnR4X6Io881Gvk998kM5HJctf1Buk45TMr2gWHNtI
B63juW++O883+OIe/rbaWrMHSqnpAwxDxYNuMq4CIoVfXDIFv9Wlg9WDmq9/bbc+tcVMeVrLZq8Y
M0HFY9xt4+tX8fjWGc2JvCGWypBxqyEd02fvrtdpxQCnTm/ganwPsilvkQ41l3V2tiAComu+0PnE
S5dsMAvdT8gSEAxOV93OGSAlZlZe+l6nB9S31U6veqQTroypFCeU7aMBuqKODlaiKaAJ2s6C5kqz
3Eu3yGM5JprpT7IA2Uw1efFuhxOlu/E6y0gZGdNCHRNdDYHScWBGk37wzPBqqHY+9nrPVmic1EC7
2nTEIZd5ekaXNmx0XOurol2MVdfMjC06aAqpSffYEJRT7wN/vi2XlnNzp5JDN5avthjRXVtQbZah
CSxILajPyNcqRvLimxvv5FYYEzcfbQudPZA0DXLXLTTkLB8yoB2JOCdqzzZRMXdRyM6e9bG2xb37
uDiWunO4wa9FjYaWLEorBxtGhwj2RDwugY3rZUWGULLtr50Fg93uw/oOU0N9J7wlwsNHjVSWRFn8
9yGaOCWQaUfqGX22Zt00YCvmKi//+z4SzG6zzPlrWCOVHBkA+qY0l6Mw+uVopViQpkQJP6YYQF8n
7CPnXbF1ETscVENf0EZqHuhSRr5Z2gBRMPHwU9w2UDAe78BNZH4RYfGPJtWSc8lJ6wAGzMtXsuEA
Qw+UKhph9dHWcrKjZu6qSVXDum1po/EQOIc5dc1g8RDdjcOgDihs1eHvx1hZD0uqncSqWKaG2a7Y
LjP2wYhnZGqVS1IqR4vCsT2e7LS79m2yQ5//TqI1UJ1lRuPbraqhOTmTKt/nBUdbc6KgLo5NHL+n
pfXERgv4xDMQO6BV9Dt2NL/Oin1nf8vEnLdzXT6lhfGB53JLqNgM3Vb/tqAz+FXKhWiPZsy2bFTJ
xxRq53LOHgrl5L5tkWOQt1xhfXLXE0jtaLDXgwWD2Qx7qm6ilyJfusULx5fd0PAORfUdufwiRu99
zs3wkHH9cWyO86rRygPEQfpw2F3sBD7vEBILaNm/c6WFfhKb59QjegVW2ylLSGh2hr1GfOytIveH
Iv9OxcgcPg7X6JLg28QxZhtMFn21wLHF2zSp+EqfwN2MXkX7qngwedNOe0UY8FRbT3UicdfGhBJ6
ifMwpvILQ/FDWZn0Lwr6j15JUuNIEICAXYvJckvV8w1DEfmfxyhmcfM2uKWv9WKhQd0Yj+EALdkg
tHTW9Ht7Lr9qJ8ErXdA2MkfmadKisx1dqrY9T1ZCKB9xw2sBRgfx9X1XodxVyO0y4C5JixnR1ZEI
qRQsjWWCFFYRYYa94Pwjz6n7MEA5XWUdPSuIUUjdgUqNkvicsf/Aa8FKZFb/WmLzVqsINz7X9zY9
Mm/6jyHdjNG0q7FRrjWESzYarhXdkyqw2heT7AglMjiXxBimnXu9KYt8FP/ZFqntUYYlHQRjXPW6
kn5jjy8ITreGZ77MFHtkaN0riBy7bEieS+YKqNPu4yx56pohCSjrT+1cP+gDAz3C766JxRsrBfwr
WmmP8Hc4HdtLtVKFTYQcf4oyj601gug3jdpYIqhIbWQotvEtF3PbRNoDvumNEN2+scNnKTxnTaph
h6HYvSBbSg5xo/W+FmXww2jM19Uz+UN3XaoR4U0SxXYyPtNledJ0tasq8R3ZlFrZkG0dpyHerBDf
lZ6OK9eO91YIxUcvqHMoD3dZPn7mKYUe6zAFmDxDt0T3QragY6Fn5x4FjoZI2LZZnLXkMXcoN9Sw
bkx7b0ck63BQSyjqwSy6TKuqctwnHZeC1ajyCmYZ0zGjM23Xo3qcKYGoMFgIwxKO5jSLFyJQz5lm
2f6MEq6FpUk5Pl0T0T+6GKGlmT+Dijzlo3OVzuLedjnQxUSIWnnMEdSh+ppa+z6veTBMG7X6oG6K
UPNFyz1ws0i/WTY2VSfhFmd6YBfwGCxTHwLEPo9ItA/ScF+b0UZlH+M/GI6Dzj7ogY6Je+1Fm2nU
uDlG6kbfuzMd5La4pG7yrtm63KSie2ZoCekZg1sZl37aZzSpvQyia0vWrF23Xwb9PG1CwO5xOGWa
gj7S+tbSoaGaVzVdxfEFVETGdBY2Zxe3GaHp7rnOu02IYVgbzgTbTSvO3dWq1UTByHh5BNRt4OWq
YSAxD9I4bWoGes5hGBHt9NhS2g5ElFGWNxM85VStY2zqmPlp/0xk/N1EDDt/Y0qukeEngjqAjWtc
1BzARXpWOkGHHha+kDATPBTw9qLnZRmSI5JtP3M5u4qJgzLNcsi8xnuR4kRyUHjjLu6fHHk3WOOx
1V1sG9pZKaprWDBlRnQZia7ntkkfu5n5thQsaZFxcSXyI92gsq+IAbuNbONm/qIHMt5nRQPRG6TQ
2rTzHYTm4pR31tYzxSv7/X6kNesxZV7pDVfYeMbU+l5F2d4qAYgSObxLc8GSGHaEu3P4Rudq26gI
NU1895IURGcCTcjsqY4IX0ubXy+Mf0wd+GAIRNEDsZ1HYVAv3lOjG/de68AB6Z4cR11GTXsZWhTr
KDQCUGHL29zqtNSo63lU8h92eBTyNLLMOxNpslX2ezgOzk5vNfx26C6FPEUIw7hFT7ieGcPMOHRC
aZ1Cr94PiXbKq/Q5ivOv0O6OKIhfBk8equzELeP6/YJp32MS4DNx3oCJaRjNptjFYIUaybQfenNl
2tiVXAMff4RrL6mwS5BHs4LSiEgKDyvKEMPkXk8IDozd7Gpl6wHEmI2oLNGoy9oOh5Gi7rsdARpa
Gkl44qj04dUcx9XS3+tzck1mJBtKSmIwIbKb2QewjK9Ca996iA21a72Bo8BZZd21qj3hX6RHOuT3
uob8zalNe9VKOpZIhFYTLiqv158VGqay9k5Y185dGa6MKIcrlO7CVt21U7W3b0OVWO1KS9u5mXHx
zO6jIH4tqXd93D47DUHQpvtPNc7L7MV2kFUszSz2VyEQ4I4WPf1Qzq8Oky4kapMdrnKb9zEZ0Y82
l7+Zob04jUDAYD5DrU+3KqwtP1yPJcbv6rFxOGtL+4T2/UPm/THLmaY4w6GHKEDH/t4Y3kMEOEvM
BY1ijcZPCboqYaJk2hwvhuxszfkerTq905Jpvls19407XYrlu4rAi6nGeGnMufRhyzDU0+/6kpfe
OmiqTZ7GPrtkMGICy+ZNzZlZbCwq8RvYWtnFM+S72Cdi3As09KPTeJNBcofOY8xAKgzy3jvdHuMo
BXsWjsc0nzdRzi5epD9WVQEhv6l2Gx6GKHUCWtyBQ5Wux/ZrhMoeUsym72gSsa+crNig6WHi5dDD
5bUHCYJfrcNSTku+1t9T1UEHR74OPaWsHPjKenJ1dREsyEDCivt0SaOrgElFE0Vz4y/64ukai9Ov
Sk6Fxni4zcxbQaS9660pVoTwtStzUXvbM3YDOzDkFLwItddVwVhd4tliRNdf58V5QQT8o2KAua7N
H1GbHiZuualryMcFJBSVRFkiTRFOjCAuEu+RGLc4ciyfpmUZzIb24MbTY97b/wxv+CjHEg1JTPua
CFrCi4ZT01qBrS9Xhs06zFzahrhgzD4+D0Px6ymc+C2oUko2H1nmnaaXEL0TGyW3+ZEL67PjV6Nh
W28RSK662QkvbCe+VqudJP1zQSzOWAGS48zD0ylXYain9spAKLDJYUhYfCkaOJIVHv85fPDA/SGF
gbOroZNZYNlsybR1KI9sH6EN/R58LPnA7Z3fnD/eTkAIN9IZBWNkbIFOB0p1+cZbSrT+CF7FP7Kl
fcPM3ENdsVhzerY3zziqy5N2K0e97KfKALWhJIfncZlpwabwuLFCnKsCvAeSw2RDyzDQIqSCLBcm
Mq2WLXfjJkzmJTqbbkQTSMONvFT1YQEyuNVKRjcxdIGz2bZDt7o9D4Mjfy1+2k2/SF5Lw1g+vXG7
0RetHYu4VZVlJCe40Zak6wyJgPeW3UuRyxX21J9eqz8qxMTctDsySQA42NrbvCB0cSeef8d4JcT5
jHbjJ/IMEtlMXKQlD8qM0VPzWMApWOlYWp9FKEDy5vpuaYEN2GaDUoz5FBR2fS0naQXRz9jbNCid
am9NOdvARWbd76KBhhGsRE7nBSPej7E3aHFbmOZB8jRpAjcCznZAmJFfzMBaepzPwaRVT5Ni2m5K
Kogxnan4uM/kkB6VKT/6vAaG4QVhLP6RffVoetEv3UQmpSWg+eK3auPnNozOmOywFtJIbxClbWd7
ifyoXrhT09VY6M5Bx/mtd9FyqFhO/KHDAOfM/4u9M1lyVFm39Ktcu+PimAOOA4M7qFDfK9qMjAkW
Oxv6vufp64PcZ+c526quWc3vhBRCSEqF5Lj//1rfIjRQGsa0tmWuAy4kQlwbtXFDODmtMBQmsheb
goB0p3PVIS/7ZCO7lAV7GZ6shJBYNLq3ruMDaPn2URd5yEPcaHV302B2PXTu9N4gHWU1lFA8hCie
je9e3m+x79wi4b63OnzKWkwI8SNrZxY/I8+6UdarDh6LEApj2z4Qr0lLEzt+I/7yKaAKypVsurcD
KXuh3DSZ+ykhmQB1PvkhM+5W2jeLAIaVEaJ9yv3XsTLmFtk5Dc6jRjGU2tF5ZGBI6uEeTMWtaPo1
Rrkvrd+tixxtcW/QFf9Z6dFbG5vWJompncrZMuP+5DK9BfPLhNgEzRtFOrztOPqkp/4H0BG+mJo4
pTTai2606aYWB7rWF0JDaF8gM4wbb+/RyK+ksxFNpZ+SglHEK6jeoqyj5K9B/s497PuZQxjSANbA
ltp6sHFD5kbqbiq8WmtrAloaezOAdXAOfubh1Ka6ZIbRuVXqRyCpGjr6psufqNyVP3MLz/M0Xrpe
1zCvCP7vxF46qX1hqooCC6poI2FapNl3XRiwM/CPUPYaO2LcVEC9xTdetCisj2QnEwNpZPB2HPoe
ftDWa0LtnnD2PfddT9cPSDSLL/1Zd7O1rR8mYNeI+Np30J4WkB7gElMY4Fkujygp35Ly3OnpNib9
kuogHUm0nfG6I4e0gBpC0sS8bFRwnV0s7lXUPVut+DBpAK6ogbjFKctHEJ5ora1mPDrNp0pY3eXu
cEe9WOwSCoAUEJNtz8uxLJzzYOAYOQjPWEIbD2kWvAl8z6spGdBsGZeytF7NilHZYYW0iox0lcb5
u6/oTfRU0uiOWudGVwdWMgVLafnU9/XEazPLTBLvm2uAFHFj+7FY8cE4h3wuSYfVmXT0nS6p1mLA
+TRb40XF5k0PzXh2Ez1CtV+XCvSNn+ZUNb12C050m88waGQnB58koJ0lsz/MEPd64XzT0fOZLsav
VrQaP1U0izXG/n2WhRDXNPPZHwmWmZkmwu/dFZAmgcNG9bveNqEw0dutGOWCiSwjH32dHkmIB5V7
YZa6pS7xYWIpUeV0ahJ1BkQ6D/NMngbR/BiQKE929r1qyJvRg3WT5sG1K6w7q6uL5nbbom3cTeuX
66ybzj7JKnrPGEbj/WD02l7zHBtih4009J20xVsgmT6ab1mo3qdQn3ad79e70mEJJ/+Y1CyeA0H7
0BastJtn1zdfM+q7Ky+dPmwjIVhWd5iBhPXX2GKaa7pJg0RKhRunBuLPB4oMS1Rffc0kVJ4sY8y6
PJaImMM4RMaLU8fqjKx4bt6Z6r0sHvRM4/ot6Hl7k2atU78kdeYY9ra/4b/xnnSlvBYQNOuxbT9I
+6Np37fmUZmcC+gwOFm++IiQxoO8grLeD2TJi1y6ZwdlyIEv6VNQN9ug4j/WtEb4SPjHd7KqsKPL
bZm+ZplGRATBhG0FxT/x7Lld/gCChEjP5svkFKBOSrGXvoSmFxd4g91gBzOAcXMw6PsWkOJLO4SJ
JWehRJc+N0ZIPFNdmGurivdVdM8cQ60DDcmo56i1QI46GqQthVU/A4YYsJDKWkO/00aSKJLUX2kT
ujTf8nCKkmHv4dOvq3HnVSyHi9x8noRCy5vZRB01jr1thXpSbvJURcGpT8gkLYJsKyP5B/Kneh1E
GqWQnmEcmRl1UM1+NGuK5XL+CuU3p/Dg+g74g7QhAomlZxucQ0+dMugRoyKABFXTtQtrZn7xB0ZS
YN5wz5xOvhg1A4/hi3jlNN17PD1lATE6oSXWmfUMKOURnjOrK7xsK09zN8yUL2Eh1L4HUKW8gSnV
8AfF8nQdDOKmfGjAlCc6pgawZdGsqHBrUm4k1yTfuC20d5gectVU2rr2fHrg03OlcmAiERNDBr9U
55re2YepyZDnRa8EB3yzSnVwI9YiKQB3aNRrl9CBMM5uZRo82czkToH35HV2ujcKf2+k1c1M1NvQ
obQIB93GgceQVOd7reE5aFR369KntCj6o9XxK656uR5qjQF8qsfZl0ZXHypb41T1Ggfla+jrZMmZ
SB2UDunbh45deNsqSz7cpFegFPyVXbAEE6I8hgKyIdWYdrVPfZatKU19v0OyMyCvrRtqNpORcsWN
zUMdk6JU06XZVDDyHUEtNU3NxwizLIZ4/CfESfD9iM3XBgTjQ6znMdyH6IqqzTjqqXhHgq5ITdXd
cdU2OCCrEJZyptL31MrcB+RpVI6zEpYv46tpeqAjGBmPnaZIVYY9wC8n6tcMUSbZBlrG5IjM9iJy
DeAv47QRbWQ+926Nbwdxq2Z8REN1Aa0zEdtZvra9GfxUtv/Jqih+p4E9J4k94qk/eVHwbSyKD3Am
GYIUXISiSZK90qlAZMjUhhCFRoc+W0EXwiqr/bACnNc4UJ+Q4icMl9YDUkN+XGhX3qMgJxcaTsSr
gOaKBfGHYB7wSMkcukQIbSAZ71Xqvk9V+5OCK4ZUza6PCGhYwNGpIjYJFRN9ZHeVBEZzXDaKZZyb
kC36Dm2sPEH5L2WK+nEWV9AMjIsNViObKmE1rGt+uCC/mAPqZn0ctZYN2GYifdj9vQEY+73CsrH5
fZeYH7Y8libwvq4NgfMgsxDA9tZpuYUiNt4HBouWNIvBgfR+sKF/+I2y73RMRVOnTKbt8eiXzXSE
oDQds776wt8m2i57ZHXHB6ApTDUHIAWR8eiSOb4GZYxNomSO3EaWd2lJB9GizttTiqVSEsp76CU0
AsKInmvYfQ+MU98M/NaVezQTQBB2+5hY9dPQdD7GUNIZaGrvO9m+o8uFBPODGaK3bwwv3oZS8YGD
0SuSiiVOrj61/BW3qclClokt/jvvC20YBG/lHCVE7XhdRQjjWJFYtuUeBuZFDCDdUbgB67WwirZE
LTMo+CbpH91FpJ39Cux0E6F9+Ag1yS0c5oesddovAu8I1xoEB4gGkmqfSV1t6hSmaNVlFNFsImIi
V3uuKdicx1kt7KVx8BFxSabK3I93JzPUdozweWgWFiu3GoMPz/TilY0MTykIBli7NwVPdpAUZSma
2gfXHvaaQCJc+skPmH7QH+PyzSAOeeXXVNdLiYEr9qjw5br5LstgPBhZ9z238AETjMsfuaySTWuQ
O9GK/CGLAcl6voCqLSm7tmFP5lSCCs+P/PZu8SsA8V0j2dfAesDHKHfDvGiOlZM8Uo3sLikJA6vl
NM0MvtuZicRqJNbdUmO+QXum/zrYqOK9C3L8Ma6C/RXC51SFUVyTqYUb8En9CCFmAjoVKNTODvA6
1FPADBnNJ8klYhsEc1MCggTDQ7OVQVtuDaN+Topz7NI2wBEvwcV2t8gYgi+ql0xJ41g+ZJ7Cm+hF
+LJt72aljo+Xp19HM14zrGDFNcA5CAGm3uZziRkGkP8YFn/YtXlr+UkgN6H2Yp87lCYnFcKRkT1r
TtG0nwEl8qDOA2CJYpMwa0A6NZdRMRd6dD3tqOhOy63fGyNvX/F7wPsuLPsBWfpZWNYxENUm6s1T
6VA/LvhMz2al3aooadYCPQaGQduk4xlUm2xEeiidH6nnV+tmUowvtGUmOTdzDC9EOckoEdqgXlls
rFnHYgjuQ6bdJo4NfBeEi/GTISyLmtkOTmNx66P8eQy677HBQK+3lIOngMLDINFDEkTo0ZPwWcEw
ODO1blCs9Pp5jjM/0scHXpV1iMoFMQVJwkA1owrLrn3hwgkTFWxK6Psectby6BA0yV9ViS8WUZLb
MkDG5iDkPDIVq9aJQ25ozSXyaLo+vAaYCtkqdbxLntLIatPwSbgCPM7IYin/zlVqHYdDuzdLV3/u
a8JtRstuHjK/2grUbwfRJoRqal9obOws17gHsaqYugLu81mQI7YmMYTmBxlv38qUys5Ea4QvFLhM
Ae5lmq0ceNceclaSVvQhTPe7VkzOts2OThtcHM2wj/qI4YmYyB+VV93qsN0pHz9cxwzZafWHKNDS
7TSE1gFDJuowInp6N3iJMnu4qH4aX6ecaktkrg3VP/vhkOwq0kkfEsppWTJme9RfxC+Ew0foTd6J
cku5d2MkWWNvHdPAb9fNLPHoSKnManqXhipOehiuegvGdUpWRjluKs/ehoH1NQ/E1z5BOBeh8ctr
z9t6WSRwtrCBeCOhdLTOqta56EwVQRbRgUKmv5a0OY4mrIMHoU3xtrPL+1QyMGstPi5UN9kKkHX3
kE0xzdAU25YZjtvAynkTU/HNLvjSUZoDHnH5H4L8fxuqrRtg1//fCPljXn3/zP41Uns54RdB3nRB
vkuLVFplUH1VFk/1J0Fe/sNVui3oOTmO/HXkT4K8CSfesISJ4gJ4FW00gPQ1im+itQ33HwhTHNth
PsbFRxfu/w9BXjfsvxHkDfi4QiejGPuY4RqOmpOMv30+gXmv/+s/9f8VO02A/hDuKt49Bbc4HU5N
0bjr2o3LP1Dek0bpfeYeKrs8nXtXltU/0gHFuzo/QAa0KcYxYqiBiaJDL9kSQaLeqwH4cmwUf0gT
RoB0nDlgyh2vORArtLacadXpXujt+CXpgA3KEek/RVQIprH++OupLfr4uma3dxl5LrnftIayOHsg
SKu5TixhbujiKMv2ZJrWisoYjXv7sTJ1LvOmjNa11qefo+hO1B31Vx8FxaF1PXuznDCoJxyk9leL
EufOiVIfMVUWv5dd+Os817EI6LGKgYu/Cl/QIzy18/MpWlXUX6YW5DsEi9Gj7dJrA/3aLDaMS9ZF
7k7q4TcPjcgFiSQHft0MauPSaNSbxlrT1y4pLv88ZTlv3gjbu5IE2R7G+cG/nm++f3mCuvHndkPN
R8Bdv87//bhe+RHaJAcXyF9Pt9xazl1uNbR9HyxBHdDKixg/US8gQNRPTlvarwPfgluW9G/FrAEd
0ri5oqb8XI7p0rUuE0EoyzFfktILlQbK7HwioJjpnEhkFctubXXBuQ9pKC671mR1J5QT/JUQ7TKl
nzOIS92ZwfLe2tGz/C13Wd2KISEnwBT5W6cGScxGEmMA5mjQB9ADIzc4qmW3BbSbETxyXo56qffp
EYV0XU519PGE6rZ4XI5pASGPLZ79tAcXP7BCuw65Y4AQYtY2yEnfam4orkFTMa3REZUEkFW2iGnN
6xDZCCt93boCduk5CuvL04ZuO6jcvaZl2RK6O2qAb5x6i3kvuGHtrEiZoRLrRaLcDkmW3Fj2AXSL
suyGICknFjgrbnnKNcmLxurmdTLZDjJrbnTd423au+0NCknEURq2QS3DLdfe8RZA9OHVUI4MraZh
xfXNW+7QZibTxuLVFCnAjVS3tCdWzZOxe/ODzkazyUQrNwq1IZ0soGYbW5sB0vd9mMjqSn0jvtOt
Mzkq03vgzPlSXV/cGQkEz+KUd3B0yGVKrb4PJRR6Xq270wUYNkCl+nvq1z2Pm9lhAQ4VKq76PUcR
wPO1zLw6v9kM5IndUw9D0CAL+z40WrnR6sa957wtXo3QOi+asM1GqGsGMO7835oI0uaU8mpD8hhU
VMi9qMkfAysYaf5Z5lXrq+YGBbE71E7ysewZhN/elltcH4NDH07f/3b/xM9uH+sVfYn59N8n9FpK
UxlcJ97cfz7J8pDGLNVOzQbTvx0IaIvBLkeKsxwgfu/P1ybQNNh1eoQC9a/7lqeyQEVui4ZeP/8x
SozLnSMue2IaqYsuu783npb5W9nN8pT5rf7emD6lJEiI+r8cWF6JyVm1MQnS+fsBNxGsIqMIself
T7WcITRfrqfJav9+QAelui4DvOPLGb//I2De0rVl5eiC/v0DLMkFWIH9q/5+AAaTvgpGEEd/OyOT
dbuSRqttlqf//QGankpXOQ3G7e/XXc61a5K5uRzqfz/QZRV9ErPFWPzvH3kc5BPouxE4ZVvDOZwF
rbpuvzKorAleH78Q0+xBugqCbZ/B61dUQ6HrY22dZrB2ylUwlE5w6atenO1ZPUu0HZF3Rv21cvHB
TLb6psoK8Ctea37gcl0hDFhTHFV7HHbTjjJd/5JK95uyPflNpO3NJRLmQKVArurKZqJZoi3Cb1O+
2n73iLs8/6NyEJE7dlDd+wjQixeYX1I/M8655QI78TO032wqp81BrlubZU+ZSBZYs9LltsvkFs9k
qK6kGx1lfoJKlcxFQgJy59jaRLzO9y2b5cENkrNVabXqHGPOeayTO5jH6g4ECBG6H87QM8e9LceW
jU2Wl0ir8BZ7ZfxrM7pTf2XBTW2g3Exl7l+aqRjPuga8qkSpY9CDeyTYKLwRGbH6fVeL+f+R5iah
XO19uTuoeHiJRathdvHr5OVB5kA7rqib0/Ko5a6U9fxcZsgPy9Mv9/VRh0mwkGDY55dc7istr4az
i1Ds9ys0Rg9LvMNz/Pv5DGSgO1+P4AzP7/nX85Vpg6TQY1z46/lIwUFy61jPMXwXf6VrnQaqp6P6
533BLmOuTccYN2Hhj6/Io9W2xOtbeslGk+n0avfWuCvkHPGkbUfaxW8uq6atrPFoBL2VvFmNVm2a
qKbX0mnxW59gRqmFRW85Vx/16GdvsT2SVKGP5rGdd7l+YtGpQuc8oPl/q53qS8VVmNGUiY87XyoR
FewbvBhPy146PIuoCF77qfmg8OidfQqbMJEMyA1dve/zdrqFrXhLVDC+SVnLkyrofPReOwKdpLCd
BNqEjmf6Iqqwv6VZDtNdS8nahYX/pqdyBO0Q0DocIvEGpY/1UF+GsIEEoi6pv1GC2GGLNJ+ssE1f
k+7TqhLjrdSt6O4P6nnyKgSz+GJp+HjGqWhRKqJ1M986uEu7EKHrptK1V6+3xK3wScNAHcF3PRrC
jQiU2pkN9Xudkh1RI37/piZ06DoC48uyS9LMpTRE/FgXw2fP3PbaR+fI4Q/TKV0+0e3fLv/vBDv4
lQ73dxzTFc5Q3kM6OkcmJyjs5v8nZUJ9R5ZtjpOmmN68mvdli8ol1afKT6OEmbdsDDiuJ3jMAhlk
+u6XJiMAbZw3E0VcglDnpUE3vyaar99WxAEUpma8mZU3XMN2+LH8v52hK6Frd+NqOUjl/qZQKK3r
JKfV1An5ViYAwWQdtIdl1/Eo/IrYNC52Efg0wzC3lOFOxIX31Cute7FmNZ4Z2QQPS6Yzo/7Nw3Pw
hubE2bkkQ6oY2a5sKueNv1wFNxXEXEPv/i0AqKR1ZUrLqdXoM5TquaumS5Raj7K0tCcfk46NkINf
ZRFcsj4Up1aS7DEi6EcQax5Eemuyqbo2rp8eTcFiG3ssgEx58W2V3qzHKPKbi6P6A5ruLUZp+aw0
42B0sYmEAuYPItTdpCinU4Nth1AdGL8ttFeDOi23lg3sKUq3EZmPQrN2YVvRJrV9WN7yOMTRsANO
9g0a9rgeUpSGpHN4p7H3KUfQW7fmfJpQPndZb52J7IAKR+9LORNhb5Hv3PEqARWKMOSSt9qCCUMy
q6kPfGMXQQQs4z/57XqSdU+RUDegnu9tmYUv2ZAnhyqIn2m1RCjDA9qbWnBHuzgxvWzalUu2EblG
L9KgqjL02bZSWPs7euGrykCVmQk3WZtNZa7wPMFWwYzelVT0jcnZgc3+8ElsX5W2gLSTGV97v8D4
SHbBzp6aa0BKpZar9CsD4aEsnhBHj5liWt64p4w4IR8iwkpDOwXGoTq0HkJWx7+O8MTw6zg/Cy9n
QGqGXVmByw7oJ8lEGUR45NvxNQ6k3FkDtYciLf+YarXNYlDYdvZMge6zyTAMVZ7zs8f3mCsbyAvg
Eg+AjS/dj97Tv1vjpbHlo2OBTfZKG9ZsikpnwG2bKbkuLeezKuOjMbrp1i+HXW6W4uRV5UmvJV2M
Ilt5JrHQQGxQdRublg7bLN+mooplD5rbWL+ZKY5TnakuUMUzIA+ClfCYETcS8QUo3VsSIRPqKJJz
masJIwRa5FBaLMNuW7ZtCNFRhjtDBCV105FrLF/DXMTuwTXMg1ERDW5FbrE6F4TAasIuT7OHG1zD
LncVvSLXiC5JN32PFMCu7Lkg0BtaJ1fJAM133Bn3wkhvYU3NE3EPjLvBPBXVdCwI6KUbp97Tyq3W
Vqlvmyj8bkU0VwHjvJbTsA5d6CTCNviAyH1J+JjWfQaBRpbA9CDUGS9m7mBJGUlYdsrqOuXl8KBt
Sk1t0fpCRKelm8cH0usclLLGEyPtPhkpZPktBi/fqja6TVuS9uKn21UHt2WGkdf0floZXq9eydcJ
7zjzStLXzVrfJWHLKC6+ILAB4yntpx61kkVsSSrLO5FvX7DvGRtX5qDtiVED64m1pjBIX4MD1FhH
FNLioYMC4dsgvjBddLwJArP0qd5CFinXBl9QhE/kghLutiuu5CqhZxA8bmKo5VucTZvOD3AdJPsC
T9eDdGNxePYdv72ML3Ypix2JFORN2kijqGlm5BJlG41WsOFHH6grYqrtyU2SLLeyeI90gROFIRn7
Yo9nao28WtswktszQmlLINZK9/zxaUKWMTqOQM2Cg9AqfgQdGTZtLejpoVw9zahnnFXZ0QyMkEaw
fDQAcsSuVh6mbkJ3OE2IFHtAgiS2nRVNMVJOmS4Mpf6BHhytsa2w1PdFvaWF4q8kCIiHgF7C1YLv
TdFaD7d1YjHhFMPZdwbz2kw73Ev9FSx8fijj7tXPtBZTd+UyWCFwjL34w0LdhsYVVUPBHNIeS9zL
RsbibMyZESj3lZUNX0VG1sfMBe1AJdZiFYgs4hiLLDyl9VetGSbKPEV5qCt0qHlNh94ZKRNZxGD0
pnHK7aeM5ODL6CpER455HlRJhKqR4A3KyRIQWXloR+vFGqkKgF0jNUFzvyUIpSlN46en45DsTWSB
jgVMp5MgWstrGTsGSkSgBnZN53jfWFnwMwr2ReHD5yXA4rVNQM9iKMyOQu4ZlM1LgGBE1+QGNwV/
eSK7T1MG6VaOsHxL87G0ra8TgAtxEzQTPlNMlKsJf0lpCXnhuUQm4zOanZVeNhQoDD4qreNvIglq
oSbWJlxN6+Fi+uMNZQzUee2NrGlrT6jqRY9cb6t1ZrUOUfOT146Jgq4WYkLpXl3aTQe3e2qILjzn
QJMdupX8kBEq9HwbLR9CcNc356brkAymE/pYoOU4vVF3OsZrl7h3S7j+C0bdB5wp9qmLQKwWIlMX
q5DhA008saeeslfI6nALxOM61b3w7Fs/w1j0723cVDvTxbuEJ4KIH4j5ltiHdVtRWKjwUKpM7JCA
8cNA5b3r0u5z6vvpKTJ2UPYbRZkZMlvh5JgBvB4l4WgSTxFHBEaH9mzJ/Sg1G7XWwOQmSSBQh07A
Xzy/lUNS7KwijnddVr5kWYIyrdbX1TSS5KWHPb/RogXFYH4EZiVuTjm5R7cebuTAiJtN+Uuh49L+
iGgsQ0EJ4dAOTU0Ag+WcBk3qG9+djDddGq+9jTVIjbNp2TCsHb/XHyUCK28Ky3tJkeziAW41hYfS
PiEv+OhzscPJK+doZM3eMLbhhGqK7E5P4m53Q70ramoB/gBuCa5IsG351CLcqKrwu11fSe3mIDa/
OcKFmMS8m7/stDZbXK0QpfwNaQQTxUk6oCUCqW0Y9XBhxmvjN8HdzX6A4nQ2Q5xCfis6GARkndX6
8OlhgznnI77dFufKQ+rq714dneoatnlZkYSrKYblEMKbnmuQ4vTkLpxpmAuArFYdTEJ4LT7h2RmF
q6ERBTAyl+mo/XxSeCBkSFvpCvirCNu9jn6GENFXtxIx/gHr1en0l/aeZCjwB8+LSU1K9Idq9jkA
b7J9Ft4z9KB2eS6TVA5y2Qs+lIfJmz5l6m67Wr2aevPWjco7WFqwyiZzPI1BU1w0z2BwmG8xg/nz
lmdCChVZjcR7OUBhhvi++eayiZFHntzKWwW/D/zLTWBuFT8gg+ya5RQ4Pr/OW3aX1xuMQdvRWX3/
/Zr/t/cR5e65qqeaAuy/vb/fj7WyuNr4JXrQGRcEFddM/vlO/3pZVNcRySXnv70bVmtq8z+NmP+2
EWPQ7fhvGjHPc4vkP/73zyr89m95vstpf7ZjnH8IOiqm7SihCxtB7j/bMbr6h4T8qjs2g4Ipdeev
PF/NMP5BR0cJYnsNQ/Kv/Ksdo0lFQjAeMqA7wjaN+QmXLGX/R37PE3ywGSnIxCb/3v+PrE3vOWkm
9Fdo8BAOXPx64OH7f/2no9u4Qyyp0/zRDZ0ez3z8X/oxMqwtx+oMA4jn0B69qN9liec9k7Drb0e3
esaZQ8ysT2a95c6thxu1quxl6FmBTlHSrnO8Dx8t96u+HPa6h29KUDi8T2BTj36sPpY9YumJyko6
NHJZou0JpPjRBsrb9XU6E+lIE9c7YIz+RJkokX1zgDUrnkmx84/jrAftl8OlTwoi5jtyheyvXa6F
KJe8CU0z6Yi0U0w0kpn5qoF91giwOTlm8RJKETzjPiLxpMtz9Jx++JwJXYPt3W8ImXhvCArrrnE+
wt53A+/gEJn7Ah7P2+l9oJFt6mjPrQEp10BQfc7rBIoI4otPBzwEAr0VnekHNQXqSWDBuLWuFa6j
ieKJoql7n+IsuxPHEJ0TwNARptlj1X1JAcSfCPzqTzAm+lOoGeXRY9LYtFZ8JrAXHZY1llvIY0Cf
NQJVwCszJFkA5Wv0Yi9V0HwpGy24kmpkvSBNTwhaMEjx0yr1QlTqz4722cUVCnnibB/WhPeE8id7
7TX4eqVlXavqvaakeGO6WOMJskiw4zPadvTAqWJRTwrhtz7ZY7GhDmvv0JxJoAe4EZwccHGC1MN5
IAwwwwSj3lUZZce2zK19Fxqf7jCWpK+woUlU4OOa1ysIOSxMqQQoMdvB2+Y9LxvH0G9GUQzXyvbN
I3Ug8oC6BE5SJZ+8tglJkCJfdPoeWFD/+MoRVjOVxQpYU7WpfBnuvaajDh54ztc2eU5nNAdZfYIZ
ekwxy0H9MFPYe5Yqpn1pc/emRUF8s0PajVyPwr0xZMNbkYtXZ8if6m7T4q9FDqiC57jVrbUMLrmo
u+tEkRbxSx2914J46xnBz2WtfAPu5m4RgszpGeymJq+vdIUlsgovepU1VPT4+I44Ou1jbaf2Xstk
pO0LvQ+JmJlqPgW14x2PKNixTYOoQftutp99Ehq7ICceetmMxZSdxjTITlhrvLU/gXybx4aNi3fs
oaM4GGxsqBirFoEzdNi/9nFuwMshpecIkuZ5aobqvmyG0lqFdh9fnTKt7km38etEXSpNOftG75/o
MvYn8dcmsJr+VGBnPC23lgO/72uLqAUf+6Pt0vCQ9MF+0S/QpvNgKECzH21nAntTm9AGgeyAqwDA
mlkhcp5U3uFLEipBe+/SZeFna+reJUoMfCcyx+RXavd03ljJkN4rxPHzTic97x7VunYHiHGo00xs
GJCZnEZxea5r81UPJHUESGHn5a5lU4qGQKb5EXwLEyoW1dfJiUbAizjOyKyGkswcdBa9zL9Bi8Ci
cSu04IPia8y4RYKE0RMyZNcyvdJ0Sq8EUP95i8S6YDMMOqXHOrMAqM6HnXnTKp47K1DEL/cljWdu
0PShNZRmYQD98sSKHlwGikFLENB1nXmR5fMcLoNyvH9E+xnwV5vKbdLOsWF4m2EUkxeE8enPo8Nf
R3Gr4zVM8++qGMcr8Bf3YoT0p9zHRJtDCFS2CUZ00Gnh+TrFMyTEqQ0iosXxtBGEu13J2n2ZQsc+
NVFOpAsZoKWyyw24CcZ1lB0RHM8/pD+euinQv+aFWz6Y1LRe+LT0Lb1WdWzF6F8xJ9qUjj96Ex0C
RDInoaWJmF1LgAyonPJvQyzLxrNMIq/0EqJFS3H0XhIHGZSRujphAFPW9iB8IYtTK9urolNCrnP+
ABIRWLmv7cDLbQbWZi9hZVFrdA2kPwU9xvkufA5kJ5oyIDwiDvduyuc/TW54adssmmm5JNK6tbFe
dn8fcOIShrXXXT1iwUnPicKTntrUDf7lZppPOhBjNJ4yKeobIlHjgCH2C4GpLuQhlst621xV3mT3
mD4M61uyIcbYLdZwRu2TgvPHx2pttCmvv2YdRqN08v4QAt8q3Zrm1jkUsUuW+MRRFM2nU6zycaM7
ISCLUNdH6tvjPY0Uu31j6PvKEIQfBIRmj5q0ueJ03rHp4EDOfn3vKMuERJ7lpq6ZTzaMqz2eWYNG
AhZ9BLThMYcHS5EoHdfLfSocjEvuSeqQqFwhgPG4ZRMTr/Rgu1yUomVODI9ebjWcyg/LDDe2gvxM
+tOD5LJ9M6N8y/DePHUiabDXw1JqKLOuYTkibOu04GcP1uy0HCVXqVuNutfTgqo+bD1RLyLqpidq
qFhILetluUuPBV9RsqWTkoim5cplzVcuWdrZ1jTJJV7uc1rC5P2qtbeWTZc1bCeBkpheCPi59IDN
Jn2UGonCXj1d4rgXF50+1qNMgaAGCezxZXfZYHLCZ2WU427ZpZd6DJoUmGtavRVDYr0jdO+2YVG0
sPPZJUkVTaQeP/uAvnzNT66plN8N3UnefclFIssKBAA0198J18AnaAQN/Q/adqILf92Pac4/lhkO
geUsqmFoEjPZnEoIIA9xRquQyM6HISrKt9EzI75lGmtEuwvfoSbTWkzaYec2bvje6N3XCaba3cyS
4RmO7V5YFWreIkU375jluhCpcW1iPTkqLfg/XJ1Hc+M8lEV/EavAAIatRGU5yNnesNzt/pgjCKZf
P4eexVTNRtWy3Q4SCTy8d++59aH2e//JHw26gy4oUm3BfHGJFuFwF1aGCu61RWjw3LD2mOjYtnVs
MSNZyyq8d8w2+Oxk18kzankzBEQqw1RyzisAkl3KuC45JtJCmuzB3/iFW1xi4mNhcDJJmOMpenHT
/jFyMvHtCkGeQj3X990EzYCsLPiM6yfyRr8EMR75pBLLvU0ZtIMjkxw6VwUvXb08epb9JSthgzKs
CSaSk2Jm4VqvZT4YuIA7YsbWuvD/nlrr098v/v1sS2vwiXViX7WghWaEVY/4sKNj6wWYmCOGWmId
OBRaEVjBlYqD/oj30T9YngPrCDz0Jett7FQ2hayXms33jIMT16hcHoyoo4VLRGw+xEWY+ov8MABD
aLPP/5vsbpfQbfyjbJB6qR/nT10ykslUm+pcqWNXupDCXEnKSmSPZ5xj6mxrczrFS9lfgIDTeOni
8WqNjXMgJ2C5g2oX7fOmkPeck4s90/r3yDPWAshKH6IoIZG7WuR3M2agnRhvmG3mn5Qxl2GmR7zj
GL33k8isu2mMxXEm2uSc0iC9SAXdsqbizYRf02REZoOBaN5LskqeqODzmTF+3Cp17svefhOWoIxs
y48CnqutbFhvjjN/CJfcE5Aa4mTH3fzBZBvIt++81nS30hIuAkuR/PSbN5lF5bfoo2rXK6iltM/o
UixQuWf7r4VgwytH2j51bIRzOXVXrwQMmc6Mx1m16PJZ9cIgYBkvOqocCIVA0ikWcwZfzW5s8/i9
Kid1IrHrT9MkXJqRrl+bOc83HgmI/+hu0TNvvzBtf5n2z5KJ4ZlvNDw3ftxvAxKGj79PZ7OzLmT6
IG5fvwS37LbwmSyMnrvsST5xNT8gt7Bv2JJg2tzvJFmlxX+5oHsPYXO4cUUMu9yuCYFxuEjtAO14
UMLCgZ7mXeEgYpkfITJVViT3aTTRBuu8BzPr9P3vAzhyfS+IRt9zIZI45c5fthiaf6SKbkfbBBYc
j+kOuX73wzL4D2s8+tieIV+qwflIAZOWk9R85w0qP/kDa0+VyRUrFRsnbn/vInWCvyvS3r01Zwsa
GxCCdQPXTKR28Mp8DQCYN8Rfls2KCCnjx/bxigDQZqIRTjCDUlhZM6wtYf4QzPReuLo5KZvVgd06
CfNgFvc5oQDgWmukSEXWvDEqeMPjNf2oKLkbsrT+yLux3BE0M6DHNvM78tXAi7CGfVbjeOqcdvpp
reyPnLR6HQR6wGRRA2nwa9rt0A6EfnZ6w9S5/hpHVpSssoO7mlHoTaXyp56SmlxjDX3fqetrRMf1
2exs8EBAFAfLFditpHVm5RavKh6Pvx+nO7xgbRx/xoTFLuujiBZgea4zO/9eE43CwU8Dlj4TZwmI
gv/9uMLBg29B3uOsSh6KkcSdbC6Kb0sY/2YiFZ/G1ZqubM5+UfZFlov11tdlepkbZH+kN5sMUntx
6Ouu3f1+too4xTgGS9HvZxVDHKDwBlls6xcnQr5EpjIefp+52Ad74SW3wuxw25GaTGFlX7qGYGtX
l7C8YDCcExdGMClIJMbFZnFqpeVcoPsqmv6tddVRah5aS5p3tdTRfgjYRNSbgiizKdZm/agniqWB
+d1WFhWJikNWY5KS4pS0jE9aFfVXnTAxgV/MeSTSApeOWb12c/x3VN74gwXiJK2p/STZ3QnrCt1f
NAX9dY68cpcPovowzIw+fy/DzvOLKwEITG9ixRkh7i2iKvoVEZYV3NQP+IeiLydvUZwhX4CCWAZP
U2P/+/088d5U+y4kDDcxKVpnBtFBCl2dHuslqTLrYtSmtxfeYN7aAalBDsn9Azvka+TXJOt1+JFr
VvpuSd/dfFk+wJlb22QgLjWx6uSgolZf0kExnOAN3eINe+8M2d1PI/AgF3zDXZmDQ+nR+ZOsFauj
N7Tepc4A6hoQmWg9KvsUeYBG0poFOHHs5WQ4VXXx6zw45kMTX52Z2FmFsxZsPxkVdd4Xz3aXOCRT
GsCz1qe/D2q2VmynemR8Xjyj9xn3VFxs09+VDKJnXAPLvQ7GR6jC1YtNeN6LORNgxHnoUbe0eWyQ
3ojnAd6b0UPVRe2BZHLyy4zBOvcjqkljGeS9VqzdnbBmrIVTsbap809TDgQrRe0/3JbbwKvxYzUD
M9Iugnheln9wiJkfKT5rkHhl+ewE1rBrF1bG3Bm9Q1UPxkFMnIlxLMpzCvblKEBq3OPXi3aBKt1b
NHYrjyS4TxkI7iwvaVToc7wmoG/SBTO0kjSUvLQPS8OaVvV+wLIPtmKyjYdsScYXM+h3vx+G1CPP
0WTvY0L6APEUw1cTiE+pnO7JyGz/Oo8U7j0igy8FurwuzyhpDljyVHZIUms4cs67BXi9CCN09Ytr
EmthLUtShIqX9fr7EDvF4+h2+Zk3NzmaXY+8aciHh96W+gHpwfDgWlFycG1iVn4/9n+fYD0t9v4c
d9v/94m2C6DRobzcCtvYULbHj/YI8LKamf/M/GIM9Hj6+zA3MzmVLKl1DVDDCuiaJRJgNZPmp98P
5SYV1dhceMfZH1Q7PQGbmZ4QfCabKiDP8fdjldHr+9KwIUXxFTpN5yfbYhMbQOjsfv/D7wNRQBdj
dPL732cGmuXIhKkoPD+6qg2Q2OC6pPCtfx+AhpHYApHO2PUjuhylJGwrNDDpAn5EYroPXLs/FVX2
z9SuuQvyyD8b4Fs3KFGJerGm/iwnZiHYSjAf58F0zhNg36ylDuktAuOQYXAjRy+5YMLPDe6EQ4zb
U0BPOf8+WHQQcT2sz62+98O+hnBB7kl1HhQ0GDOOne3CK7PpEw8nI+apBLzDMVjH82DrUQUkUP8h
fOzlGjHtunl56MCVn4N+2i1WzHIcmJea35LMa4jxqxMOrwRqYeX+AFWojkSlbwntYyjn1qCoENZu
CyEh14Ojwh38wu4EhTVrzqTN02SCUBisEbP4sz4sMa6pYjthr1G6LYk3wzjkZ9pz6Zb6PmyniqhZ
ztJA9QRMTNptSC829RK9dXQ87sqtldS7qPa+fa7K3nAwufjqAa6bAGNX4vbdO653x8j61hM+cCIx
b9NB/L60yJAvvbzJupJHRsCHKCjJ9WwiJ/R9JrGqHOqtI+4niyawiR2la9nIDfACTkbnptTQn8rK
vSwcocGti2jDfHNZ7EvlkUg0pc+KkONzBp/L4kBxKVSDJbnP9p6hQm5V7zgBwjhguWXUF2QXJ8Pn
N9oe1A5PFgfOU/dmTlNvgf/FJE/f5NTcfq8W7iULfmKVvZN1kuwLeK88TZ01zq0et4OfyLOn+DN9
2rAbIStkgwye//dBBN25GsgzoBkPKW3CjwXXZrIhVk+QuHrQQQxV176Jgvec0R/F1my35I2khRvg
z8LKObU4hIAXtmGuXZxRgf0hhZ7Pju/9oU8P2MsH0ls0D0W+xiuZ38qyi705oZO0jP9EhI4oNsCE
k8h9wpOnN/MyIuwEnWWn2rrO+o4ZHTh9Z3yFIor1ufNOQJ2sDY7OYecU/o02ZHxMyukqJ0Le7QbG
oKm6AUwN1qW82xtcxv6KGPl9wOYv97IM/tLagRCH6aefd3Dl2l1DP4sWeOLuB7g+NJ2Oy+BDM8Mu
nFr4+iZE5D2wzhp5MSBdDlED9t5OSYh6kKW5AHJevJFjU+GLI1BTIBlO+tFJ+n8mJaKOPKIqMiTr
eU/48xSM5SUgo8nL5gRKcNbczHpg7h3Nw0OjE+pBcx+slNSgSSVRGsTUEXd8dSRtYyRb1q522UMN
fc6XssVxaYb4SHEF0jvGFZX+EfCpjhVCGI6MKZ5uk7k0fx1yrYIu+zIj6W2t+mrkI+yeuN1H1gxU
a0qvRa3+C6R6zvPG3/mt9en4eRqSpcCAc/LqULTFh8xTeo0uHWDDQ8krst0yseNViGb2dQ15smFT
I93JPuACZebRDyYRHf6dZyx3oz/m9Jr0s13qDL2Y6u4q3tjM9jZQkINwsGOA04l9gq2B4sp+rFQb
nf30A+5JQaUnsb23w5EVtmHn5qGkm08IVr/v05xjxpDjOdvwji+bZZjJZ3X8cjcN0bgtq/jaiBGf
np+M11iZOz9tX0rl9Qwc2CzA1bjksZN5FE/vbcIfPHHGDJXilVN0H+DwFSHZVWD+RuvBNPv/Kh/r
TlMMoR7yBFR9xRurKW7djPKwgt5rsva9exPzZr95wreMMXVaRUtG/Gn3dN+141vPpY+Gofbmw0KQ
9TuJJvhZwRVMJPpO+aOP4WgNr31JKHi29JZRCpC/tXpIXOXveyXNQw3uf7tvi9h/S6mjANEDk/Ps
+lCVpK/LzEXq3ndc9PabD0srTFU6bSOT4wQUkPNcKkDFvv9vJOP+OHQDMYyC5o7uX6u2bu+K7In0
xDZ0sAnum9yIdwhcYHwxoY5FSR+vuVu092i2mES8ojuQBXzMBRdHUdgfDgyXY227p25VVXgqSn86
FEVoNJzvrCPz0/PIqxr7BWoVQl8uEU46NUGzY0O5NLXeifNW99AtcF8q5OTappbKLJegQSHDuFcX
7WKUqsVsb4gquRW1nMOCJIYwbf33sZ2RctCD3mqRnSWdhABr0c6zeyhqy2vXjT8M5+VmdBbCAVHr
DP1yX1sIoklo+8xy9qohe8yTzCe7BCIioUEvUDoPRhwc2RejrV1zELKdnEjsNYoIixRC1fqpH1AX
BNWBjPBu12SWPtXYVTaQBjKGfK5/hXp4p6X8q+j3+xyVQ1WVT9I3m13redZ+ISdxXbrAPIzuJ/rY
nZNP6g3UkntOG/9VDFAE4qBrP1Ra/HMt2jhc7HdzRXh9n4pp7xHuRyOIyNyM4JFGP7OjbcAExPt6
meFUZS6dUXgSzVh8skdvOKY1MBwwSyB3D4fpuVUMpJh4/hlzaBRJk5m3VSQjCg+yoxWTq5Sp4pQu
qt9oDauGiKe9h9QlCaL2GaTi99Kg+jD0Aog7KEm1g/VMB2dnokk+14LxgiFRu3jpShdwkKgQlEgE
ViMsztWkvJqL0z4UPoRuL38zguyLVF69JxX3wImdpGP6ChG3CeU4rmOz1YDo/Z0b1NluUGhFJhrz
eeEUNzOWd8IugOqN8GBqs3q2tNkdxhVGpX3nnKXTne90+kjfy7qkyftoa1rAYBNhB7juprFxJo8x
Uo44wVZH1oy5bVunRF+c7ADTgKfv0SENbfFp0+o8rJoRah7Oh9WmJ4gsCIJd7mCyM3qEgkbafbpB
QDIvlWLbxq9DWwHD6vFEWdF/bhRwBCrEh50nULx59+SARtNcck4PvDgsD4ROEiyUSWCs1X70xuVk
G/OJq/9stgh76uAN1jo7hK6r0AFohXrWSw/O2LxZBWIY5M06HO8DnXQnt5qI8s2tU9c1x8xE9RM7
YmUSq2vTeB8cW9VRHqcJ95vJIhPOkDxh4S37IPaPDOn+lZzgIWZQkxXZLiuXcTsN6C/x6h6g4fuH
umHoDLS96xVR4mT+EWAe865VSYhOcIH23Dx5kzfvlsg8RVQ6rcD/pjST3sxYTQmu/Uxo3x8aHWrv
ReZeAjs+AX470ASklgJivc1WVGyUNPsiB1g0geoj8sPa2dmMoEfCh6Uk2S6wI6BdqF1PvtTeU+Ih
tozsiBnz2i7aunhtzcC9608CcCdsb3BUzEteRMucmiYM9vvxDwpxxjY2rureDkI79sYw9rVLUVXc
mx4DoSw9BEMsYUQ+ZH4g0VpDVqZtTJ5L/doy+74nxcXdzIKosdbrLkY5kPqXJDJscLtcm8BrCSVw
Hoku3A80vbbanCcOfu456pv/ojFvbpBKrn1TvlegLDGQgILIEudusYi+UkPHd63FB7nhZPi5Hk00
nGypzeWjzeSKELsAVh+/aM3LU+BCiMUZmXzFLNEMdpVA4Okry7/UikmHs9Jn41dPEmVgLdIjd7rI
Dunss6e6cbQjzpuU8yF6jPr5QOM6OLXEopgRq5P/iaTPAWKrVoQpW7pZfU4IRQg929A9jHduLf1D
Bbidy9f8HBFqkarE6RfDC2WAyzTB1qeYQPrnArrgRasZxyRq6IcsI5bFku5TT9NgY7a5TWDbNG3Q
yQXw65wYoRqN7Nw6I3stL78PiqgAg7vcIp+TCZvPF6fl3Zi6rwCeB44H17myZLggO98ZmfXR98Cw
csJW96nRfNSmv5z9yMPnkRvpPTNzb4fs9MPqWNWTHv6TUUK9XDRUFnfMgMo43qnVGF7wMe58YlXu
m0Ffobf6VEvVjgu+wZJjfpqAzfdZxlBZ18yonB7OeR+xu1ma4rm9HyQBlC3+deW57U5eO7JKL6TM
rtkVM3t+l4qjy9JjGK4gWujFYqhlFAQllJliUPZsmo7AdDJ24WK51SMXSDPbKFnaysXBZjGKVO7F
WNV8ysN8OFb2SbdBHPqZQxiP6/9FLmgFo95VzfCUprFPWsR4FEv1k8rYPDvE8N6m2dfc5+ILe94V
jUt6GQLrSwdDS/WrOMYPmpxZMtrDNOE+14V9G/Es3uMAZf+dgktkd3c2AKJ9U/nExaTz32ZyOZ5P
rUO++/yXInC6dQgZbynDolMdgawhJB1mblnuwG/iUcgTc1NwEtggSZz2zUMXk+etFv9G49e/ZQpR
u4aXvfNhvDH0WHOG0kPRdN22JD81dKWv4f/U7YUYlzfjDyVHxj3ImIpQC0iSNm9qyH7M65DhgQsU
vBwDOpuXN96RlAaqQQqENOo2DJF+f6eMOoOecQqi9c4Ec75UKBgZGRLMFR2RQ5FrDbHkWLcpyhS8
bn1gnFyPbcbb6RauSjvUxtYylqeU3ufj70PdMicvaSrwfWAw02H70hzIwj42+00BMgbBhX8yAf7Z
c732VZeDJ/sHVJ/wWqoDAxlkt73OSUhT12p5ms1MQ+XDZghRCWycl0LDiB8BiNympWfgRJJjqedv
neUroi97ws7h7KLRiLeDJQnXaqvzNLJiynTZM3r9agEqADjhVJc1R9TXjwitCAOe2cZokjgcvSk7
QJHY6U1Y+lZRb18ZufxJsnY4pcTGwbi7etrjOyew90gcLEUFcdDyvO0Mp4om2wyukLfaigBxNTRi
NcjWk/uhZ4xPHcnAsaSwK+LgZLCBxT6CDdnfAtmBU0trO2R6iYioHsNxbKilh+yeLo8LSm7coQH+
mYyxpev0lGbgXvqCLDpsTOxlsNDaCJqjaoqDiBO5JUXNhoWlIMb4ZOyho3jrCSwVhMLuui7SmDbH
61gQK81s4qgyYzznJtmOxO/qUI2ttxs7UJ0026yI+hOgFKUDXWbhFrscpxJ9knQla3CFE8vUasMJ
mcqEsUV6jgRrayB52lWwGUezKPdlCfU47jEkjAPZVjY6636h5KeHuRWQ5maL4L+WWsTtLGpjBi1h
589vgG2QDQM3ZQKHnRPokgW3a5Nh/99lwEu3gK+zsBmQsyAEPBC3MITBMBHj1nA8rxh2MqLZW0ZO
+hVnc0j4+97wtlVRYWbM1XNgLfdCkHTa0B5nI2fY4JvxIYII3izqg45jdPaCi9Z1eqnQhS8CamHT
RjfPx22ijZpVNBX3NVEK6GnSQz581vnch6nAzOD44zdRFPC49XCNm2QPBebeCNr+UqCzLUQjCePJ
QHHJ8VLP5J16UfJiZTONVxCkZWDkp6iblq3Dz7n2IEn4l7+pTLyb9doLYTqjNzBTzjNWf8zvDbCc
hsO+nCxixcVCLk2QvcUeiFyUUsTdFcur8KDxFCVs19jhhf59wIZW7+qUsZLllGt397Ey6b9zsOTo
FtVnRGloEEeilsf8Rwz9uJWttxVTf6nxqNHrd88MkQ+5+VZrpBG+29BQQ4S+SaNDKl2bFA7SAQg/
YXBej+C5MBKg76uPuZyIME2P+cIvNScZzivPey1Xk3A0MFxuAYp33QQk4cz0Nz0ZTASobINqW9mW
j0hOhNQqnPvR03TNc+SLuwaV4EbQOQhc77Mz4kOczcOWXieeond/aWNig/vu2L76SvwXGQ5p7MAG
ltLmwujS+7of7E0X1Y+2px5rHR8qOvFO5x+GGKViO4o3grbtLe/quPGEtxwBfBw0RzaaVg1gtpSt
bdHJjh5csrfFXZrF9Xs/YEVC1LqlcfLZZMshSPu30VxZ85CieJ39/fzMnCNta3fXzfIDEBIInlpX
x2VmEm5wHqo82ga7mR5BiD6G11cGxyKHc8E44IsIIoOeK+R+V/4rYL0l0UwPEGL4YeLEzDlwH8tB
bKySML3CGJ5p/lKN4gPYuSK6uHDHNijNTv4kIU8wBr42iQnxL7oJpE2E6rA0j/M7zCtY9wZmJnJ+
cEY0Wfy4agfb9HWSPhuXFO3FdeuvruFqdHKk/lW7bdA1bbU9geRdsUHUUoeMzsFQE60qc+tp9W0W
mmQFZFdfeXIo9aUMxjacndfRh4g9utjSa9rYjUDpYifxfmyX+lET27NBqv64so0gfGfTKTEKpCoz
bZEBlt/VD6hL84JesCPKf4NX/xmFPR7AX50GG93n1DjGHtfrVxInX0BJ/OelqbeVH/xEgMvDFtER
w8o5DFanXk+TkRa2FXojzSINAYqlvjnJliZSZ5YPmVdgTEyr+3ohPymoiWxVcaO2sUdRizWgOI7C
rQgsUcUuiz+xJX0XYgr2TPfdMy5f7ipxtjHDbXMk5qQeiIBibsDd1vxTDehAWiJbz2cESIeVpR5y
VCD0k2Ab9qQ5Pzr1g0JztEXlQY3nYhUoV4NW0nfPPRan/VR2CpZiBTFSWdWx8GvY62QnbZGPXH0o
iGQDuMYGdT5HmWgE+tt/JKmhiUyZXwdNDFfdDlcUJwQxku3EghITsZBXTG4ChFY9naonZDSngFiV
OivMMCELkaQZOjMMsZ9UN9lh1GMnEeCJfWHmWHCbcMnPjra+fUxDZJSjNSgL/aHhwWTVDBGz/FuO
971p/+kNlRwKQb5fbJWnFt/nbqIaGkjM2Eh66+dkmV+W0vVOc6dhb+XyPMRDcKvm+QWJ7aUEMU5R
QG5ip99QQB9nYr7t1H5JS+tPZXkBuU2gfSOD/MQyJgOWpmA2fGfsjFs2ezpMFk1+KdcMYec0aMYe
o9d/VKbLOsi+DukiIrHcExuKNwj04DmB8+p4j8GTUsht//LSO/tY9UmIi/slzlznftY38mQA2Ap5
lGmLvfGM44DIUUALvviouzuP99xRoxF6ovV3qA//RmS30OWGQzCLY7PuaMXyN5uGuzTXWMg1REin
furqGSVIn14t2ishwKhrJ2gzsrq/+jX5LpMtPszUqu/A5R4ia8i2yICovtn48Uci1mVL1qSooq1o
3QBlUd5/iFWtbFGEjTMJ4K3RNNsxmo5IeZsNYee0YkQEr2qZ30lrfx4n8UloGs5IMXIgi9OTlX/l
sePRPZ/Ye+yYSU+XUgZqGPV5ThO+cSicUtjiUt+Q53N26X7UlL6pVnDw+HCNZvVQ28eiZftQTX12
luyuQXGHbgMbnu0EJwSr6dYSZBbHJrPvrPkalZvttGQ8mnvik0Ly5HSyXiUKt948Mctc7irbf59G
Vue2l+wcI+0ohfSBXE2yWqry1GuiWnya6FtliPfERjU+p7o959iJOkfHO43wih+PoLJpg10nX+yp
bk/QTBM4IOkRf/FnTHpl66TfvsusZ/KNZRNgEw4GEuj6QB4hN/+VxsNSTHvVVQyiDOOvnwUEM0UT
2omS7xTxtRUCgf3kU5pkLTqS/DsegXWQ2HNIs+AOy/kD9sTntotvA9kWTdmHedb/kH3MQX5u09Bu
98JBodd5QXJg8vSY1DTJ1ml86HbLV2BxN48WQ5X6B1f9cDSXASOlsWzbNWvbJivI/jeylnFaN9Nz
4fjPwWwRqxP/tQf+q5D9s0KCxSXJxKRJgPKaKv52st5h0p98iyTqsO87f6N+lycYdsk0H932hdkM
ycbN8BP05TMQC1hnhv6u+Gs3bSfetNREjK7UOTjhHyb+rbSwXlBufy/dAmdpJe8a/acRyL/5kD+i
Srfpg4ifvpYfVaz/eP38lEIcicHLh+3gcXqLEk3DYpvGy0OnjAsyjeUbNCt+9dUfmMzywelNjtY9
MQwlriqZYwEYK3+zJufJ+qMZBMLrrLrGj5N2v0rb+kBaAIujo04vGsblLYJVTz9ULeS+xIsf/XI1
Psp1LxXDTiywpV2FgNQ1v4sEi182WCgnEwTvoq4e7cZelbpqODRGMx0HQZ1nO463AzAKj695MVV0
zFJCw/Dhb9IsSU92Vr6vm1aehV6QUv8q4oHow/uxfQRmrqnBkpfSHlOkBIxhZvc5a4vy6mavhP36
xHGVtIqI7GWtustwkzCfsO8knkrITcWZw8ZXV8ofmZqPgXZJyevTsz3PnxxhUImk1VPjuW9OSz/C
1OqWGdwyc3eq8Arf47M4Dv4HP/Iyp3u8Yi+QuBnPpCpsOH/uM4BTm45gJ0IREpTgAYZKKZIvIx3Y
+eg8YsA9M0j6AyU5ZRyWAnvxK1oQVfwuLearncyIxhivaRskW0OmZKC5oTYD1pU+/6gJhu6C8WqX
Hu5vO053o9UpdCvsxmsDzSoSuImNkpvIbjHZ/YekE/FFUhaPsV1RgHtQEhxQnKN4TnyUCkirIaI7
zX3u065faroRNUkgTC5pIJkNymUgENssyZ7JKMbAjJCYIy2j38VjUtxZE2ReMzVJFiCznobfVyYJ
dCtV9ILfgUIjyO9E7n2ruWv5puTB6UIcsM1lp07b96XlPrblZO6EaV/WtRUQarapJQgcLD46RIQf
bYacjxkNhnxkjmRFUPsvA/zmxvXJTPDyTRMM5zbDu5I7w81qvrwYglmXNyjF/fk/NFHbZL1y4eLa
DDmhoTCYiQLoIgxHq4HmgjTINotA/JsZ15ZRMgiftN4wz7pWgEQ3QV89Zxx2if37xM8D1AGb0WxN
lzmGBxw7R9epCw7sEGM094pQCIzpvBhbXQxEj3WsbQ4+DmWmrxrBBDPYZM/g4bVQjrVX6qZiPJme
F3D46P61nUGDHthzZeevMPQpOdhoLMVay5RrD7yKJUK56PKWwD7G7YsnUScZw/g1C+KiuWQuqLra
MFrD33yvgqchuyeBOfSIFRyUq1aX3jqU0hJ/qRdpzORk8yJN5mpoJvKDGvIyCqLQ8iUDHMVAyhX8
Dnn36vn250SyYNQp2LFdeoiiliSPWTcXdFuhyuzk2pYtwptVQ7S4Z6+X9BS5udLWWxgcLyWKKFKu
GnN+Z+J3AOBG6bH+/Ki0Cd8p094+oib5r5lQt1VHL51gytCTnlbd4uQW5j0EAnHvYGLG0kANzh4J
AIQitHFHXOzePe7Pf7nIrxywTejW4Di6YKK5maIbotO0oaDmGN/Ci7LN/6pqPFigbW5NzhTHKpl8
mXJk2JYRlZhVh8YsGYpOJGgKV4cVgWaJ28AyAFILosFDihf6x8wosjOTAN72GIN9YwSEsQzTcZ6Y
iVfq2vY9XSBtvXRZPRwCZ+3BdYXCp1ATjlYQUxnNSMcBe6JLMo4p+8am9ZpnitfbopDL9jN6nrbE
RpeQMfhoZXJLUgNxClLNr0bF9LpwzGOBO489ra/CpcnEbRwOUpCH0MbLjQBW/0ymK+oBrf6NPQG+
2Sq9mRrCN0F8oixAY5m0pK35H/Bls71tNe+1idw8XwaTOEYOt3n1Ly7d6o4ogpqllAc8S3T/mnWK
uUxnw4I3wDCH9IpeHnI3Uw8959N4tNHW1cOjhKV7FABbQ5U0H0mcV4d5bN29O+AWTmIMuHQmtzLp
YHwhznmNLMs6TPNCqNH6FBFDitLIXOVWjA7Qex4czih6Jjhm1cFuE3o+l97tozdCwwiBwwU16fGK
srU4cOP1aAkwkqVoNWA/fvWaWpgpS3Aw4LIggdFu6Hk1aZxQdmyezOAveuAtnDurZVt66sEqjPE+
b1Sz8drSvVs6tzmkcPa2ZOmdOm5L9CEoHGaOw9uicPvdPHYQKztSKTu/Iv6oI6dzdKHrui9ZN2EG
kBfXj7AI5ukTCQNYI5tHjnPxMe0FF1oynFU6X8fBIh07cnGytN6/3kWwYysB5GvSb+XYrQa5x4VY
jNCdOR+jR0gRyR8D7irir99kwV1SEuQTGhSHnemhhgBsW2AHnCfm7jXq/iSaUq5UtqwF8J+TROep
EN+xnvutu7SfDeEZtJggsyOZ2y32eikwVBTBzR3ibjPHPq3HVf85eQAmahDRa4GRKPEdgWno1ORs
0pIEVaNb7Ri97UGRC75Yxf9N8TJi/cY0kJfdcJ6U/+J2ZMtZQw9D9wnNNv9rCv5odhTkOAmDyQHS
C8CVPeGxikFRem8DMFHIP7GQYuh2MtDdAWgWNriZWWsO00enydHiVQugUYVj0z9nU8+Xa944v+uO
zfIH5PzNSNjRzQpbXcogG2O/Pw7BPk7K6AD9rDsmQQ91l3T0xTdPXkx4tYNmYFhulijrJ0dZ+Vla
5GlGPzKY+l1DZAj+m2025D+jhePpf9g6r93GsWwNPxEBps1wK1FZTpLzDVFOjJs5bPLpz0f3zOlB
o4GCYDmUZYki1/ojrzOoEnH+BvgHgGGg6GGVsU/Icddwemq0FZqN5xLaCxP6ZfTcncN5gQ2ER153
dLjWF8eJcUzKgwQft1Mwi0qx+OtaCiMKl0PePzy4Hxr3mk3Sz2x8tF3yERevhY7coQ79D2/wBxAj
woOEfrYQPa0aQ6BLCl8Hg97uGkfkmPq3CCWjle5O35O4x7tGBEh8Q4FtkMcIjpkUv0z6McuEoBRT
XmhUv+ScpeqR/C8x6+cYxHUtLAmMH6d7S+gTw0G2H+Pkgm4z2hATTDRzSBuUTVB+2fUHzFgUFKYk
w1M6xubOqGDUGvemQ9aFjExTi1CMA9rMsq3WczEimKHP43PT+S/tMHvA1/1ZjJq3qurohqvTudZG
krdil9Ak690Wkm0YeAIdbrZGDI+JRC57OfGedYh5ts1QCrptRA9bd27y+o6ZGiHShfi6zYQtZV3V
QLKzrD69AVLVGV5TgXFtKQ+Oeoz7NHlmlKU4kdchy1qeXno+ifXoGRaJHmPZLiU0wZTQDgozqab3
xhb3UWT85Eqsitj7igrSfIRBBbaZ33W+U2xNSATPSs0lfe8Fj6mxUrVGv010Uo7/UUIkKfziOGPH
ckNEyjpl/09bHytnoS1+CdnfjvS/83StQcawZPoWQDPcoT/5btCweRK13CVDhs7qa0zyYi8N98ow
MK6N4uhSapvGkLgG6XZw8NTRlsbWsMnLJ8EPOWq+i6ih6iLGM9NEeaRo8+U8kc5UuKQZzsykuU9r
6x5RZLSZX5FA/lS9cc2Sft0apVrTgMtoGZ1GNOlo+VexDmledornzjzVOBbY+DnvCfRmVqp9RFBX
ECZLwXEZBamjfUxNM+CdhsHziocMimQ/OeSTTzkZenUrbueCJBuaLrwWB4DvIOyMyb+gRE3GqMFC
LreNlPdeP33VXsR+LqKLifijMR8KC+ACT/WWJDlkeGRUqGgd5tHVLav73KvbDaLddTXMx65xvspl
QAyhRINC59lluP6DcpSR08HPWNyYLTrxonI/SFKdME+1yjhNnf+KN1jCVZkcqcMlLnV/7VPjivZ+
28/iCa8uAFgRBpaGVzEpDrEZ/UyosZl10VogWEDTE7NRt+6uaq6ZsFEsu5sMexY2H4QwHQ4vz0XA
FWvfVpwUND8heBMhhK5qs+PQ9RT3WBZNshUr19KVl1FpDdX0mLvLlazIZ0ZLxgKA4m+kZTddr86z
a76TNBCk/CDzPn7DoUWOY+IBDY9+bJxRCSWHir7hBnyCfkE89FFlDHuU7oCdTGCRDVrUMQoiS+tx
NZbrGt3fDv3/8+Qh+l/IDtvgoLI0WmrAMEWsBAVaGKYUnuhVaQwsKe6bGucNQYLg8Cok4DJ+1EaM
gwKP0IQxakcozbKouk+d2f+Rtv9cq3DY5Fp5MluaSqrlbVJ7IMt0z+krRc3fNqy8cznk8jiCd+OQ
SVdKQ24javgp17O/wkp/axELrJlZ6n0E3aZp1pmNj+VIWF1QLJlVCr8sFWIsYHO9mu2HyOYRgVMl
VBpOQJvGfI1JrIvD7DsjSB6KLeLtV8kNROkhdJJxWy2wYdSH32bzhIv4KpX+KMfkJQFHcDhl6nHx
jHcZPt9+T8l6uqPSjGuDJIimDD8JJriU6AWClmA8Hg5/RffM/z/tUPY9IMhrJxTbTPMVut6dlno4
sjvsSCS0b2FMtrlGADx9exKVMBH4aWwePYJ1g2X129cYy9GO6Vcn6o3j5H22lfZiObaLKoraqMQS
4PspwJO/rOczb+94uEbVeLExTADFpqDZMr2THGsgpO0qTfQxIOcKd381AMMWcJzOM9WAld6MGz/H
CEKV4AcXLx/7LvmVJf0FMMK7ypuJpar1KqiqZjfEyImdAVu7w9ZV1N2bYrU3RYT0hqrarWPFvPTV
gNWLwsCk1F7sO+k036yuqMMbc6eH/X3sRA9EEPbbZAL96mNC0ID7qLK32jV0d8+lwrUwH2db0Tz5
VfRujRsuTyQpxvkTWslbc4mmoRzc3cU1OIvAidWN0JSlojok/eoNMD10L9mm7S1gGz+QA0NUlClr
TbpUEphmLw92IZ561pp12iAN5ow5CB9bddw+1pjRU9zeeoiSzR7QekyKso+IIxLpiPxxqQCzOcHY
T4aO6LpNDlk9fto1pVM+imTHRuE55V3FG19d4k5nF2OVDkKbZbSzr9QH5S5gvVlHX5RYXxiwaIhl
XKVXmWBFsByip6Uh02DkcrkykRLJBRXLHPsxt9M3ZaMNUhDNZpGQSIcxGc0RdZb9mB2Lrocts3eW
aSCxjZGZQ6+vbZgYIDbT3daW3DscOOxDFu9v+mViFPijlXvbTGWvpNCjZJpOReZwBITaXaUjNGLO
fdVJAmGOkBpgEjGE4MIh4stPFRYsp25OTaAB54F4kd7rcBgCT+fiRQrbyayzV701HtMpPfuIAarM
6beODtJOnAfDIMPSRINbOHTXfu5t/lz/1QvshveH5eAtCZvNbDczrNLjRJIudUbeY0VNw40tjLWF
3bDCRWXW/Xgz0caAXpd3qxpe2sIuttIiSEQiXBiyi6lHFxrYGMQQIhYkw90IjWKxKnzrtRlAufsc
S+ZmidsQ3JIppYol+VVA1U3DObrXtZusV+2G/XxlCHmU+WgewyWwLGJoCrPR2FBjRILmONCIiXev
TwvkLfQ8qESQK8phjcvzUIK3UYz0Mil5i9wTtWWKXjnlNaTDKJhoMQuGUprIFDt3a1ckrCq3L7aD
Gat13LAbo6JBJYIAIMVFRsQVFNfScjtuinw5k5TUFucOpiW63DElQFnOnOP4nv5odckepDJwpHGD
jKRFRGaEgd+75G8jDRqnxEXrN+3Sztgrm8BalyCwTW3Fx7jlPZiqattXMa3icpGWZX+ySLvGtv+A
r6PbIMGVFX8+kvz8nGJmZOLLHQEnwQRwYhuG9jHFY5GoIDY5ZsqEqGO3XNBp6+zbRMeagM67oiE1
2TOjG8eBse7I0MgBUeI2JAyKX5XPHinKDM5CpzS3li2XAY99SpGRuY5CMrmnyWd2tOYw6BuNFigD
mjcfP2eAPup4S1pLVENI6iDYYeV3sXgsJldFAbzVEKQVD3gwrJ3mSvqSyNAKyCyhuMh37cCsEXrl
BluHVvjpVhTRn0mSw4etfCnR9ZByJS1HpULaEUfnpbAF0enKtEgJblLesv14qn1Qw1arHjizoHGN
3E3V6t7KTFCXt05DDX3BOSoGSmCtP2cyfS0I+cUnYpw7HTBA/HFrnYKQgby/UjySF/rM+5vdqlkq
wSAYU/RUTTKpq3Iqe5USvQGtseHaRqLxe5GROxAa00PuZoBevo/nIEeFGloBW9M7OQSwJRnl1Y6Y
vVME7L9CcHtHD0vegg6WpmCcM7ujPoO1aXYeeOLi4CaFl5XfRqJ/WBOKXvqcya6QVzesTiAgH/Ps
/YSzm69LDuSN2FheYRyxgVAip0x/hywB/9Tw6fZ6f0SC+eJ3hL9KMaBFIFGPI9sKZlsh9UOu4yXP
8Pj3cW38xHGD67pEfA8I0sN8vE6UU4d9W68y5AG9Uj1QfnLjTa9urrn3rfGT+H196xHCvbZD0gKt
UbNXBPRiBipMysrt5Er7THEXO6h3LYNyN3tRUOfNlVeGMhdMQZ59L3grP4yh3zw0adYf7TS7UPGJ
vjetV07v8sQPfyqRn6zpDjhoV0z9p1r6SC28dKcaZgdwO/2D7xzhDc3JVH9q+to0ASozI3zWJXiU
BV21iQv3XcXmHmfSe8rgtZUpDhgjrPW9IaaXWo4MryjbORC6n8G/qkjLdoYXvbeNFhImTMYhOjrs
RAxvA59bdc25dNCnhqbTBaZnfPnVVyLJ3QYJJjSu5IJS6EuGgpRoFxv/OSeldZ1o9afWYLBwxHqM
So5JU91brKcx8U9w2XbLIobqL0aUFAxja3M9D/fK1eyD6brHymp2Fy1JYWfN4tfKsy+miE3YrD6N
DJ1L7O97Upt2fk5SYK53CK+T1AtwrDiiJ4qG9QAfbBxgpAzqZKRPWs45YYuvtmlh3tPhjqYo+uMq
48ZM5bGbwvEmtRqJtR0XY9cZj1junNUoeIUbCX85G/62Yocy4LBcl9XJKvCsTQ6oH8guCl/ns677
S9fRwKz0Ly6a7SZhqkHvRhmhNvvAiI4BSN1tdNvFH20aO52eRTwjlG7i7Nq2WO/gX4ByE/ET2/PP
aJvOURX+hml5PkkzhQXLY48eKgazwnLAKd3sbMOJ4YxtzAQRQ95/eDkVgz22zTXEFQzc4NcP0OVo
J7Qx5CI/3/CLjIUEvYQ69lut6rptzl6zrogDZrOcQX5NmkdBKg1ya6iekjDSmkQQj1B/NcnunIjk
jhgNh8Rb70av9e8QAqpxmAgiW6wb8DRYzWxb+NVVVaI5pfbzhENMK4bhzh29bMsubK7s+YiO4M/k
k4+QEYsdzs46pnKKVybcdPUN7RwcjSV+h6UxuKS5avZJy/VoRockIBgJ11A6yR9DL/EMGLyPhpqT
OKFCiJZY3Fqje9QG/zaMZWDO7jOE/rwraTRfQa9uJzLGo1TlB53pQc+SL6ujh0PS/87E3JnUR2uO
s0FNftOnoBmdi34JL7W3sbJkDLw2vjFR5O/ycHqPSJNaVySN5TqXjNrBPhRbCKbGZcOUBuB0SCGh
3x1Mj/crupq1I4lAJy7poKvyW3XyQRd6Qp7hvKVljURPtGP1AJYmq+ml9HC6RtQ7u16BYXOofmRf
t1Sro7SmwI084OiGrAdyZGXy6KQAreZTjpP0kjQPdijw3uCfYTYWn8i1EG+J23TcCVrsImKRkezv
6wrOTRP9Ldpf7NhZtvGwtq05M1TrqXxqOhnIGU2YwamdCzBFNqbULRhFCoPttr2XMT7ZYYyfCpHv
CaKFG2ojutlcoEQ/mueNxaE2odUmBg84b4B16YwNAKV3mnEFhNmmHJZIoDF8KDraPkujP5ezee/n
Evn4qL4mS/sh65G3yTwswIq9n/qEjcTyrpA0w7Z3g4EL3Hpu/Peydt96M3NWpmGZ1wYzc8J2u8Zc
n5yh4ppt18cqqOCIjOStc/UXDOEnD7IO79baLahUs4uUVnFFxbgs1abpkgVB6cBLFpaAU/xYG7sw
my7M7XsvTW6Stry14BPmLItQMtWPgz6BSJHoxpUwxOTFq5974ffgu+teDBo7Z4RNkb1uJmNlFv2+
iGK1Kdr2xe5r2smIqW1ZPAMMw1/abVPj2Jt45srJOFYowQ6jugmzmKT11NjDIMNfLlUdU8FZZfT8
VTXVOMnpoZixMFBYtpHNUqlXTUMwibFd+TqJv1TX7ttS3OdN/OZYw+3oPYdGAt/B2Ze2NHyOvmO+
O6W6ZMk30w7yVFMtsk4CN+pCPCSNDZRpie+IshdS+o4eRjbkT8SN6xqxYrMVdI16TUI2DONsEo6I
iV09txZLshcFEdXrmTXfFV1yw+D0pEsJx47wMZqH2yKtb+kawsvFU5ISq7rK443lxAzQLmxH02uI
CJGOz7r101LmQg0k1b1ENeXUMmwmZX6Po0MdNgA/3WXj0Go0X6IVz8biM2+yM2pXLO4gIhNhG0ZL
DXcmiGNuHZR/xdkcnHbdcnYPTIcNDckcT0qBgcqmV8fyLTJ5OO+n7VOKgD6IC3rV4ppZDYjf2amO
PcyU9PiUml6vkADGR6+kI1RFf3LT6gPEGxSn+RGRS6InhXiYdiN0Nmdjf+OgY1uBft71NQJSSSNy
aJfHhUFzy8/ln0WB4OT577kL5lQjTjeUWgTvki7zTH/J7f4D5WFFuk9H1AUT/RQSKONi7CqMeZMP
OknUGa7/dInrimKypURjIzYhs32kzY6KiXDrJbxi7UjXUGSISz7Swa5YEFVF8ay3vp8a3dhAtKGZ
o7phwKTgEEC2cjkK6bX6mXuOrZ4nbkO288WU8NOkwJp4AYrzXNHTHhKaDCHDuyDT0EkXi+l6FOxF
qq3Ptsy1bbcUxUsVPscSEO33azHRmthOlm/7vfG/E6r6jjjKOLHlJnoYb0oIADTk8j9G+Zb3wjVe
TN2MIcUxXT76+65b1xfTmi9ohPv134/i91vr4ZQTBnEIy6UxOPXv2jSatvQoIf1pupJUcRKTf++2
YT7CfEseV3mTt6BFq9//oSTVYDUh1AlAYHCQt/l/biIyICxjEfpW42IkX0py0XhhKjY58/z+7O+z
8Xvz98P6x+f++pv/7Xt+/8q/v/vfvuX3cw3Kf5yoyxP/j+/5fQz/+M3/891//ep/fP33v/j7V//P
t//bb/i3z8Er8Hgco3N2tWZv//kteIzl/veTKCqQ1f39dTP18Ej93v99UDYs4sxp9L9/2O9Hkv6r
//y1eGfTlgjO/x52//Pzf/3oP/6037u0aC5GrOWH7JFClP3vz//1Z07WhqSRVR45BGkM4x5c7U4f
jYYICtZ3mSZPEdlXO2kiSBcd6nczoQcpDu89bep3uBaeYc5z9kxv31eeRgjTe4+Jat2gGIKiRkVh
/GQgoCzwqI7mJsyPKbvVbHvtmiaidWwk2MpnmEwUzsIaFnOvh2ccky0My8mlfJSgQhe5oo40hl1x
Tw8aUwt9w13v7TK7s/dlAfWAVBmZgFJI6Pif2sUfVWd/RpX8WGTBAO2733Gnsls4hBcG6lsarxix
xrhZdWMUNGP2krVMDbIbKRrVjLM7OvRM0hlU1amxjb7aqbO2oDVtYOWttzHxNe9sGmr8wnJfSJ5i
/debI1cZiu3c8Ee1Y3f8Ey1RM7lfkjVgfLKm9sP4gfoPYI7E78a320M8FOnOx3CIxaH8HOCDrX6K
9wRKQsEMQ30rjHGLAEZsIt6/JI3d46iuyAOFi8q8Mdri3GJW6doPp+FN22HaXdNXOJLI0t00FYFz
XnPoHbSQQ7HILgaqOaUr9ka7qCLiEU+wcO1N5+JgNATOMH77qnGcalun6GmH1qFhIsSzXhM/vsoa
9Nvj7L+AqlE155sfUZYTaVrCMJB5RpUF8Luj0nEdUftdQVD1JswGNA3IKHP12sCbGBC7fy0JQWuI
Y916ufWtZjtIOre8zn1+m8fjD3xA8pQjTwkmYtMY/uhjsVD1d+OA20F/bqa7yHe6dRxjBQ2NkbT5
6r5WMYa8DDgWejSltfm+J1VsnZbucE6UvmbOiZHIQB0nLmxyj/lzMNhUi/OQ4RnWdf8dD+NXbWs/
0qnMgJA5uu5RhAqXPPHCGkVghcbOxqHFE0GRaibMbY08XO8jSLeacbgjfyjondICA+LIMkwdgYtK
PnU4x2OVEn6bZYHmorYUAkB+zGCSEbQbyDAUTbSAeBxXt/TTD5gb7Q9i4w6zHn6QeDtsKhsFd5x8
GKUw901Kl7KRVPx41bPXg7rOPRCu71212POCEYXlJgSVFC6rYJITiFvPRHfiX/HWU50t+tfaDOqO
lbtMG21Pli77Ze6bJy3jf+3Spl2LeWFeetZELdvro3xmAX7piMI6uOELdCZxRSgzVuEY3baVS/1k
SMCJrlkPSczgYs8F3jtF15CLk+wk5E7GEP2lIvei6lL/rFXy4o9dvCXBDfcOGRNR845nTGEa63dl
3xt3wkm+7FZ0eyyOhOU6ZJq4YYidZILQiXlySQv6jBzOve7oPkaGTSB7PZMIapUrWy4tDSLH4Hee
HbafGpRpI8vm2VVAXUo3n/EE8cw3n7hgieJI0Iloe2ID0BCGdNG7zbSv4lg7Utt+nJlV1vkUbsoK
Xb1GDtmLecgk5MNEQvEmQQfW9QgB4JX6PYzBKqFTkEx8+8fwuj2qhH6FmaY48XLyfGjuNmzRBeQd
MAp8Reoar709t4HL1h6wb9xMUT8juMTakeNFS2ckb6Y9HlofEEVr5CM89AuX72plUCywQgjLzyYw
v8mXDzgnsxp7rTWT1653QYMxcj2B9YjMoyXbiyqgPQpeOrs8SKRMlHZwEOvqFJVvZqk/9Yjiunqx
yyJsNkNG8CzRdoQi32V9/DUQgkt6LYXQWT+dJ3qgphpQXXfEE0ryDfB0jagr7lbUsd3VZvNCQQqk
+0QQgQ7zvSMzvFyniJSkqe8sNRxYANWNUBMn8w3nCILsc+KGfYJr6OgBR93NvfyjdXl5ZiF9chxx
6ceKFQEQehVtEMHk5C3whhcREievzbjkZOJhoFTbbtTeijPoFR3/B+yQf0I+uWnAjXdCkItf/dGj
8Cgq4PklsNQqZzJoteSxqcYtWSBiU6kyQjgEMpTn8xro/jr4+bMZdvHKIeJuV2dIV2SHOlR3nwYg
DiRdqOHGfviT1Ga0V0bzVOT52bFRvgo40VmNf2z3PnXMGTEofMxMHKMj5dLMLPBZ9WBH+YKP5Y2x
MXorX6W0iW9ivUEaMO4bDRq/1UG8CzQLQqptTSXtsUZgw6GOSltoG4rt8N0U47drULdElObko09P
ILF5IZ4rg7glO/XSNYe5g3wbRrc9YGOUmEur9sT+8RD69j3HA8lotnZt9H4v5HaKWhq4ljZA0gCS
tQe9Mxn6NtPkoglmVa49vPJtnXHZtLWNpnnuOiuetSh5Iaxh3MUu9deBO9nPhTkKcBpWAwJPwP01
ei0dIfZhI7ZFbE/ExOEEA8gK6EIdVpfG1IuTFnUnWWg/cFgCERcPo3St97e4x9PjyB5+j3botTfY
8ybCQmQa2QF9dn0LoXsP2bgSTfXWN7l3dPslx5qJpTMXDbd68l0uYFjayfooXsEqvvjYDTzFhVQi
DmFnDAHp8YlA3rqHaoruCqDtujQhPXISDvJCQ4ADG2E6PSmIXRBBpUJf+msPk/EQHUJS6ldhjSCE
qC/U5GPsPECQWcJ6Gk0fuiCdaeHuam/nVSAdTgSLS702jKoODpvrrqB7FuGqru2RaE2AwfnaNYVz
qCiCxxZg8hDyCxmJn/Qt2LjNvxSE/t4e5RPSSLVK55qq+qR9nAwz3nT7hmqekzuMZOVqxEHYISIZ
W367cX1uJueCNdHYxtNEy9lwbjC53tgTRmO9TbJtZKE7IDeJMsiqgihZ1UqggpvFJkVqQznLHVJc
69aiO4Vji9HKMo+iwAEx6sAXnxJWm26PK2wLxELifMwJkFAzgwLblhEHtT49ZElOY+5j7CCd8bSt
5lj6eoQyb5IQpoKEVYwj3h+t7O84IK9kIywXGbZ8J8HOaHW7RGEZ11R3Vm6eH3pR5lCxxgvmRUHF
BMGJlKpIAcWqadmRuuI7pArWyg8hgVVDWr7lEJ0CnlLwXSFn98z/ITWoXdkUEG2pGIo40rh8DjSe
M02xfxLnQQv9osVlHMl0EqUonE9FUW8nrr8c0NBLbZXsS8dGHwLfGone3Ptm/GraFPqmz2Z3RYYN
lDaW97GdEeAnIPVLQ7yFTXw2I3Tt0QQCJBSj+tzT5PJBOmGzyv2EzmOfQTpC65NM9Vvsz2ett8jL
nuaY/DUEfLIMRIg4qV7Kz1VBQ8CorefRfe9M860uhzd9xobk0CGyShJtD/uN+qpmwuQA32Y1wJRd
YcPVl5gsMzCtiRlSIDQhtlugbcGPWWgvi1nWUVyF9XwiGtun8Uc03c411QNgk2Crzgkxz7PnfMYm
yfkQ2BTi2+pT8l4yiyqDqrhxcjTFZiswSxFinyRzsfIfBirB+txbz6EZ0vSA22r4oJo7xfznHGQ+
2UfHGYCtlFffZWQZwfv29uNM4Cemm1Yc+9iPN+hBvmOjdZAveM1m8BOE8rYqTmYosQtGEMUjI96W
A/+Y1eC9a5oUl2O3E8fGiKpt0SPQQzYUc+KJwoe+8b3TUOrIxfys/ZNr7c73Yu1ZinFXdcJC5TIO
1xaa5I4Z5FCZ3nDFuJrce1ZC+RFS2TBhyC6HEX2G3n5TePcKO1u/RUsGGt2l/q41czswLOC13xsg
EH1PWMlRd2ww8BTlM0UU5pOd4Aly7U7jVJBaT2VV/uduHxsUe7cxYDv2V0xnqX6jOfbwUi/tZ473
UikV3RSOYvPL4OgjXZ8PyICrBy/2oZQHV8NizF3AtuqBgKQKA0pC6M/yuWq5QapgUnOUWiy73P29
6VD/BaiWAM3//3NEWU7Y1YwJtu+/39fIusUAoN8bvOG2A/m81zZLdTQuw4cBooF5S0wH1dTTna11
4mo5iRuYSfynMQZ6dvJ6RDanj3e/H/mqeOOl0g//+HxfOUcaFhDMCnc7E6P3TOqCvZngPbYhMcbP
TW/YQYF6cm8sX22T0VtXQgdvjNw6wO3BZuxa8W2JCObULw635Z4qXbirUHsywQC5mrNJ4nV3H6q8
fq/sJHwbkaETJmt5RybL6LkYO/zzWkg8htFuI6pc97/fprLNmDT12wxFvPej2sEwmPj0Z0Uhe3ad
ncPKJpiJMW7Cw0ElXe3eRMCXG41Yj2tv64xd9BK8L7UIDSjBM2HQj8LFLK4tL4oIfXoIlpukk/bG
mhnge5wdw+i2V+rBomvY/nXH0YvuWiH2wv+SSeySi6qodO3TGIb5idbEZtdnlX5vaXEaFHH7IIzE
3teuUT9Ftf3cEix32y73kgxvWh16xvn3iwQRE3jQAJ5xDbL3nYwScoAUhLrSvVPeqGFX6F52Vw9U
X7uD7VyaHDVy0sIEEhfE5pjAJmaJee/6jroU2NfYbl0HD3/lsPJ7qFLq+avBaVOr+Uc57qnqcPpZ
bJ6k79bvIP0dglarxt+Dk3YidI4rIAPHXFf+Q5cCKmNgHAAqMxfxWIHW3HK6PWdCebKcGpWD4dYH
yraz85yxK2o162M4ju4DVhP3gXCEwBZcBYeCt3zduMNzmZAZk/TuG3Ho7tb1zGn3e7cwUHJzrjxK
DDxooMz20mfQELQapMffu+he/V0/DV9l3LxEeUb4tGVBjZQau0OujMc8ziu2DgSebQi7kHG8GIXO
GUTemeD2jzpSUx5w+4NvNjzNkU1Hl2tdiM0NT0nT90HUYbPmdNXcusuNdGLqD72RrHcXl8vvF5yR
ayOaGb5CEsXJjuFqx0HtBlFNFM+1zYb2MXUeBot+GLXpiFE5UxbN2DIUD2buYcOk8NImsocPkzG+
aypcudQo3KZlXT3E8fBdClJJiSn3GC0t7USE5LKAeSVhvuZTby3kcF2jAWf6oui4EIeySe9zUvU2
7PbVqSyr6dandCfw8WUy0/oFdFQSburSLjZRn2Bc4DqJ2I4klFWecP2Whh5fSjlIXjq/+mBT/mMm
RndvWj5nwnziqliTIOHJzLr3/AfZlNnl90ZZqTiEHqRsmyL/9JPq+HsDg1BResuNBxkA7LFl8XaW
7qH4tp2sAmA4GW5CzWK5gR07pzT4uFkUHiYiA88tfxDBuB41cr5+Y3pViJhGbhPyuiZccgXLHfBA
oGGwfArh36HB2CfizYDl+E7lFFTUFkyl0306iHyfjZxSIaYpaAfGGjpY0fj7kfUkhsLg6BQGyleb
9UDRf6iVORlXFK6fbVW9Zr+dHn7rPXsKWX2JI/FecmznDiFzJIMgEUgmxntClW5mzY/3QFPmabR1
HYilCQ8OeXKn0LYWngVXUt/OOyPiPFi4yJN5IcsPI7PRpVfhN3/8tUiIx25gx61wju9+b0ile+Md
z5bZO9oDchaxGkLpfI0v1aQUTkrEmTWBMQ9TiRuBQX8N0uwebF90N3j62I4a5Vx10gZXlspoHh67
+lQtN/z4qVPmi1dX0VPle/5WaBOCOFrRHrF93rrMpqthOSn7cbKtLD1/bvzKPsaNcWqm4rMdtPQW
J3ViBljEaaG0GVuiWd1qejU+cII091lN7y+KmfFN5vWDIr08gGAjFCzR2pMHIDpjsb/BiK5TzB6P
x3kwIyp+06teGNFj2+Y7WPf+jtShYsW0IJ6npDywYoYnMyaTwpwxccEvs8Q7LtoBCUlLNrV2lKXT
nDkXlFvCT7QLUxAu+QT5RTtkb+lU9VeZwN7kaZqf7CIZqaGhB6/TGu2x0Ayxx59Hsphua48VCpW8
ja6G4nmORmzGLkeqJqMF/SKZX7THxnfI0Jl1cSLDlBVe8qai+E/eEpFo029gjEF7bUpb3cZph95z
udFHa7rFYn8tzEId/Opdsn5LNFu5rIgNJfV3346OTyYZby+0LGhUOXQvPJ8ABkOPl4hqJQtLyArF
oXfb2Lp8QNP2NZaJtsaxGeELlqxgkXvMigyL3XJTIhrydPo4p1EShQCI2moGh9kUJXfg6eWptLC4
LJ/6vcFgTc6+zAyk2qNz/r3JZ859ieHMm9+7cdT4W4leHOVkph+jsHr6LZACDC/uf2+sGInGWPpq
35A0fRL0kW+uIW/yu7kB3wMBSHcluvOdg1NqPaX5IWpiBnIsNVS7ON2NRbwMeSepwkuCAcmmJWfj
UeaEUoQmgd+PQHWYeCO80KMX3aiaN7DjW/6WWGNWSgdn0cbKM29jWM58caEjJ41l0ZylfpF11R96
RZjd7xenDJWEoygSbGF0TiYdyd5fH87L2ajs046UepuobVt3bkfXzg6tqq290ziYvhD5tcSf+mQO
x0OQeWm1McgJuM/nHAVjRMiYsKoRGLvwCHs4Mz3y1s1C40TIfvhiDAhvSH54cocsBHI3qQmLmuaa
kgKwIl5iPCRhlZ0mVPWrvHYljVvQ5Fw81KvqRBUg4yUI0XrlRE42ZP+iUlMjhTfv1pld30ZTsU/H
0Lophwy3+v8xdmbLrSNZlv2VsPtcyAIcc1tFPZAEZ1KUqPkFphEzHPP09b2giMysyCqr7odLuxSp
gSTgOH7O3muXZKqAgzBO9ST/vEnInaWwEiObgyk/KU0GTADr0i732Q4obCQiFDLbCunRapyzsymG
2Be3FPhTVz+4rhN/KdPotTT/kakzyTXYAKKalceB4NHbwSjjdaRH2MY76wYaRwFWFUCyDlj80pfw
X0RhGOBQxl7b2B1mvW5uWlCz0pKs5JrLEXw31qMRKRr0ApUQZkM3mI/nyc7AUsnbVbh7ZLLKpkdR
dg4SsaVMeu+DrIRFWtLF/LeoasbAJIcIliF99j6kuEUxY7IDDA4cx5+ZrqEvmuIt0+M3ziqSoINU
rKrGp3eCcZOr6cYerWoXjxjl+5o8MfB/bPSxlbV6e5rUeqc7WbXu3dFa5B36VGpJDcXkmfYuE43c
YpjRbhyNM1NO9bEa2J3qyOMZjq3qiiXXCExi59x4hX0AtKc+ZHS4OEJ1a3wgQD4+sn/9yBnCr43U
2BO7K3eOOtrHUeARyaE/b2bOb20RYEWZeh00ZVj2WCyXjaSqq8lCbhgm6UFu7TWz+ODAfM3k+JQo
E1j5rI6Psl1ZyXtSVP7VcAz3IGnCsu2t1k4/94p1oe4HmpNtXNzHeB/TyKXrbqBam8i/idxdbjbO
IgydY5Blscf8BjVz7n6ELQVeOpofbd4CdSA+oItL4yBFdw5156GOCpawQ92fJt1WDpywqdcB9NQx
FDY+QdWd2hB7F5ZXJQn3qYqkBWQSE3AymNqk2yY2MH40n2ut9PUN2S6fSb8NR/2uTEOUxIiAl01g
gQ+p6WhNU6J4sW2HZIgLZz0M6KFiTX+a7AwBYtuALrYAfYSC6rdybkVuEIwMYajJHKYQTfyZN/1b
5B7xiQJGTpht5WXllaa1qQSaUmywFyxbdmg/V5Zmo2xzWWEMRGG0so+OGdCwstkASYMNfxJAEMq0
ZGkUxdlA973BwfrJdOgusZD6KKDsZOXu7IZPDuTQO+CZbd8X91ZQ7yiHgEAk9N2Dg2K1D47p0BOt
s0WbNW+R6Xi83xZkuQhHA7ZK2lRoiybV2JUkfmFdvOlPSQAHDklZtaSF2V3KZQ2XluBcSZ52uG30
EQuzRct4sBwOHyMcd3E+DLucv//Yy+lY1ioXYYrWUKFtIg1sLuhFBh25g82QceHG7QFg9praO784
ksIoRgfY2MCiC9ozppaN94adFidh5O+hUh6bvm8PCCBosynJfdSn/TK30HXVEUGyZQBIpXcnZaO3
ytGN1WLtDlnvRUk6nWIDaTdtrsKLwWUYUpwUV+xBSkhoOsGNnsLmCFQIMHbuyRCsU6a4XyWxnAvg
25hkYpNsJKGRuQVU1Xa0DSIz4zKE6XuHaH3qLIi76P9QWazzUQY70QXPrnqHK73PKC6Cprqyypzt
HC1gI+gaJDeRVo/g7pUXKZsPfJOorSODUDY4/qU+fw/gIqu2H1BnyKVo1ZMxxBZEgXYvsd0D1ZlU
oo6H8bsb4lNfZa8O4tedUzUv6IdCphTRx/DMjpvhh+imTaAzlfIt3qMEjR2dbMZsGnOnTH23I4iJ
pZlgOK+UpwHtzCKoQQxm4aswxnvME7R2NTjQ8OFi571QDBAiBi0r2dDetQdxbZXr6Cf2wnUrrtcF
yvs4RC081fUiLYYNmqVcE9uekqknPsszm/FiRCJak4GBCzYOHrSsspk28C71pMWXJeMnTZ0utgra
3Ghm6E7OFQ2yU6iWzZqW4AvlW8A5z9o+D2bsBtuAyzB/TZpejD0Fq0zXwVGqMbh3foKMCxexol46
XztnZvgaz9zpmiCAFbOuFTNPSpHxs6jHieV2us1Jbcs7LtuKb0Te4N6ltgy8zCfXHBwUwHM1PYsI
55RFVfazDab1Yb9lpLS56dFI6pcJcTDpacMrRca+xR1D7oYnoEJGxVfe1gludqB2XNAP3Qx9y4L+
1dcybWt1ADQi1GUW+WlndDVimcl3tRs/kSd/xKPGOuukb+F6jAuAJQ7nkRyJqK4659CH7WccYdej
bR2tzMYkQCMyFqGRf7sqGVOsGh8I7h4bkWoYpamOmXraUDk1ksG5pKGjSdp62VSVl1ZYcEpmSqoL
MzxT2cGWyhPRkt9CxZElm0vcs29s5sQNLS9eAylvKeKfRI8jWI9BRNRkvqvFUczdRw3vf1maXyHe
ZcjxxHD758GI0SAX26lnH0c07moM1dpjEob4noGuWTJ+H5OPPjPfhEMnQqnVJeFhOPhi1OmlUj43
kXKhbXSynYp9mrMP7Zh0hNu4dRF7V+KOesTcVkO5huW2RzgXUgo297UbHx2aPNTxWhicwtK8H/1g
34QQfGMX6whpCPusypCENoCN4bDzepi31NFtZDscJ+Cq7XXGlYzjP8brNdY9ie0ZUrDuzJ4IykZK
dKb9rYQsH6Wbuytnwwq1i2wUyxEOWOT7poUJGC1ZPvMSTqQK3GloHVsHqbxtcikKB2X0IhG8BVXf
bYv+PoGNAqHfgHvU4VykV5LrxiEm+6aMQVgliJJRcT4YHcNaactZ/IxlFTDllmnl2eE0YwSKJ1G9
c1HoEjHT7+3MfUW/VC4tH2Sxw/iaiR3+qV4edUBnIIKhjQv5mTYiIQXYP+ZGQFt9aDkTQz3dGnF5
a9TuS9qW1zLGQZ01zFxyTJJdjt4WUPRiUottPaVvbaSz7kUZmrrAugmqZe3Pl9oqYtxnwz6z3RY5
McF5gcPwjx2nyQ5uY1YahzOIDRX8WdUa39i2NU/hokSErddpqRc42Or1BmQ6kYLLHJXPDhl2EVgd
enONSos8sGoKEYjY6ScRxsvQFp7wYdFVzc7UkbQy491UYfaCaxcRR1Xu0ui1Lfy3tOh1bwy6N6mM
8TIXChK71MwJDSC4oy13uDhAXpXuZy37r7mWbJvxfrTS18JM2lVVoFOMY/+gaY9Kgm7FdKj5VBVk
U8NZOgKr5hpjDAlxhj3KhUmtvoxR9Ve1IDIxMjo82PGRJsBBDaDmKkx9M/IQWUwViRWMMCKpZzuh
A6tEz6dy6doFE3nIPb0QLqsquN+KCR+hO9IrNOcLIWUBgEEAoZaUKY0gE8YRjwQ8gqQMJhNNZefZ
eaYfUfklFmFFdlh5omTwlLx3utGvE6bN2OLQXAyFulP0+KlGK+5Dz1LQDsx67VrB4lEr8jIVukFm
wL3s8YsJrb9isoDVDWIwjDAMRKVyFaNghDDKZ9W9ulIpEAE5S31o8eHArlyb/N7Mmq7RVAKCbBxQ
nkHqga5o4YyYzAIHWp6axk5RNUjYoWkeph9dAd86JJp5QeZDcPbLEqBcneBdeHAy5VRYtcZADs4p
h0MQpD/Nx2outiD7h8U55fBVnkthL6TMXUjfhynXwEG6JnSd2n2rSpbH0MJP6xbipcIvspIhgX5K
/BEhoNkrjhLQIhuZvlf5+0iJ0MMU4D19d0O202byToXQ3aDo5fLce8ACEFnTv1YaeoNyh6g4I8S2
aTfdmJyy2pJrJBT1Qgj9TlXCmtAQeKNTr3+mJ6skZcMkxmeZG8hU+zo6c7FYWAkfckPRCJCn85ww
jbY6nd0lmLXsWRKhVBbdjdY6t3bXfamsZ8w05/quwfyMXMlo2kdrQJXkx/ZGNdmNFSBvIgfwaRYy
kWtq/OZQFi52EVdUiY7CNGfcVrSvVjoOjFXQdquaMO9LrbsXJlZwu+ktctlQP5GDrCmxyRdoplXj
O8MqCEMs3BGdXydub4XUhqNjgH6wA+cdv8Ws+k12ErsfPq9sq0+RXFWJ9tQ7wy2WI4Q8A82lKYUO
YdvHYS7cm8JoNrjjkE2JbFnH5B6QywIQIBnUDZRTvPUGgCzyilem435Z7NlY4sr9NBkHIuwOlC3H
OlA+/Lg5YIv0TDLBfNl9omkodoYVvSLgUfcEXnCQJOESA2+4Iz2XtnZXbicVe7jTpxuTCRlSYQpN
xGUngp+eEPAgKSbDq5iKRcxehpACutANrKjKDThlJz5looJRQEDNyM31YF6DJHu08D6k6rVA8LAp
4+xFidgtlYazBey/b4CEbwdSbOr8KcgQjmt+RbCCDn6xDXUc5hVIOWMsNtCYa+IwsCxX5BNkzUdO
nhgbAQRFdice6KZVS7I2SdIAX9rmGAES6LNpNRJTYMKjr+1zr5UEjIz3OLyumt6j0KRio0WcBmQN
PuINtMNmb6ci3CuK9pom9i6tZ6ahsJH0OB0ZlEwEllEzPY60O7N+uisFncNkQn5sAsnKZ2Jn38wp
pk6+aK0JpbuYFQ6pFnvkmD9oJaNhTW0+J3CxDPZ3atTcjNVkrVQ72IKtHA840V9YDtc16NpEGSfW
K0YGTuycXKPFIjbinZaJXFvuyCCiBlUpZLfWJ/1eJuaL1XAgddHAvtN33VXpuPtAQ+0++MBFBxoN
S31UlxBAtY0YmayEZPrkEAlSQkUIu1OgqFWcuEp9zgMIjZYNjm+aavZtWvDhlvQDQt/nc4XFZQkq
mAoAQFz0bJQrhjDAWNh8q982GdQIyPxd0VnfeqKgMUYg4KQ4BiTdPTJXznAQn3q/IrqE0Cw1MhLe
1hEXiMUQtO9QbvSc/cmc5xKJxkPKf8hJ/1lausPEOKqxhQAumHz9UhLXx08N2SROagPqveVPIJ+q
yTCpq0ArQ4IKIIo4x95vDjOtvPalCn/Q9YFYafScP2xNhickzJzojwNpkeSZvjeF68KcQiw5+Mab
UXDBpyONeGa2PPEha/E5q0x/36Jj6JK2OogRMKposI9FQLNx17UrAGbWyqxNL3FTZPRqrDJBp6uP
rW2QrAe9ypTbbn1ErxAix/5KaSmg5jBg8D1hvZtk0K6JRA2W1UC2FroVuUVkucAP16/i0kGAYcoH
i9HmrlZnLC/n9Q4ghpc2izAJi03F5hS7F3s6l0/cC8QqkvlTqDXttnLg24RhCkTaYEQ4PvmmAssS
uQpj0ZUOc7TL3FvXT7JjAm4006zLUNEaqtnmmX2b3CaYaxnz7Zjs33VE5xQ1OXi6fxkVOcOHqvcw
mIK9ReKzKOz2WHcp2T9YpjtiutY6L5FUKakvNJPM2lx9ZU4Dpk0Qptl2CAm1Yq4RhF6vwqJgZ2ZH
jJ2n3Vj4jBm66i4jbSKFM0m7BUWuFiLppLYtSdgTHPtqCLOjdUnoZXiBBcta17mfbnFcXkPdvSNA
WF+qCr9d5O5eiSKyDaCDLu0X5ggEd+ToE0WzCxxaTxzOdJbqCYdiA3gIvUHNFUGBohD1C0Oxdc4R
NV8XuW2zBxjLZWkapyKANI6t08Hp1T5pLqS3Ktl18QAeupibEJIxUWvFN5XSET2vi+PPL+4zCtrK
MtifIgBh0FPs2LdwJuLCdRA9FMDkgCSw+MISvxuLWFnnKkWLrhtvoiSWsqUqYkHwiTbchWb8Qlv4
AgoDDKNoiIBXo2oR2QJCwAT1FIkXT49po/367d//8z8+hv8TfMnLHA4m89/yNrvIKG/q338J89dv
xR9f3n3+/svRHF1VHcE2WjXwLgnb4vGPN6hTAc/W/g3FRJ/Y6CmWSViWBxcgxzkGSOqatP4Z8Q6n
EKCiD4zLCzvz6Cs03sSk0dTViVXTK5qZLsDfqEcD2Vewo5Hu6jvS8O7scTu0cXXTJY59aSyDF1nl
eOz1WSbR+Tf/j9dh//V1GPz5mm5rhqlrqgmT3/mX1+GMfVxkOah34C1rtejqLbbubiHCrLvAro2B
0RpyJZjC35Zx8gRBAplxVp9cYSvn0vHd7aAX72UyKOfQWZuVDI6pFV1jxxn3xBnkYCLU0sP4hvUE
A6ij9crVtnL/rI05DMSwsVf/+0sy3f/+koTr6kIX7L1s3TL++pJ6rgdYQdzIA2wW88Yyac/YYTDD
iQ6Bn6pPamBsespX4oBCfQX7c2LHVd/CkEy/or7caJ3N0pAlZ3YF+qAZN/+8IfWXtkAUP5R2erXS
xj3+3ExgKI6062tceulgdDcgD2kCo7S/n7dOy1IWJmR+YE1dRwJRn+ExG+qh3sqiXlZ11lwqdQwW
BhX8fDalD8hU2WbZ9rRnlJc+FjbHDw0IptHRsGtEW9BqjqNzq1E7pSFZUz937ZxFfzJThCBpdmNm
urPLAuP+515qtsHu553+97+cBfXPWfEhefVREDb/cvc/t96d9x/zd/zjGX99/n9uvuT5Lfuq/9cn
na7r+399wl9+KL/2zz9r9da8/eUOWDqumrftVzXefdWMQf5+Gs/P/P998Levn59yPxZfv//6gJje
zD8t4Erx68+H5tNeMznN/7FMzD//zwfnV/j7r9Nb+tZH/+0bvt7q5vdfuvk3V7McAXrD0oSOX/jX
b2w150fE3zhMGWdqLmfhvNLk5O2Fv/9S3L/pFu1T11BN6vb5f79+qwHAz49p9t/m5/79xf65Zv3x
8fzPa9j83X9Zw3Sdc99yNI1+jWap/3ruByPI6oDCZW6HhEvdJR1IcUi11mcwwdg7+X3Zmt2NhBzy
82CUVJwP1bjKjEg5/fMm92vlBMCfLBhTYYL6j0eT+X+kN1p7ek3T1q7V8xizLsZWosCwlue2nDaN
NPtntTKsLZF4mfdzNy0V1LOJVp41VOz3VsgVU8mG5zAhZs9uJ2VV1cn5v3xW/9OS7syf5l/fEEc1
LZWdAh5qUm2c+Q37L4u6VESp6wqXwaRUHsIhjg5xh1CwqtkupbXV7OP5BuOYDs4muS2NCohCFxI+
pct+3zfxzZRwBsdc7/q4e5JwABaOHX+V7ClYeTIPXW0JwATHSePiU+xTUpCVhxj6KgIJ9To2Nd0g
gqKr/Lusg3iRVrMecHRvQcZ0aYIgsWAL1kzTzo0BKA/BjLTXzFu4Uc9KU6bHOQqkSnSL5Ci4qdng
lVXsRRWiUAEPwoV5BQ2+WQzdwCWnmLGoYEPagBBrC+kMa2RLejBeVtOsc8D9We3FkKAxq7S7QYCT
mhyVhdGnUCjbe0T1E818LgVwW1xnnEUuybGg7upDRHgG9FDfGVdxhGQmBIfu88Ibw/c0qbzbjQpm
sD1UGnmNuMOdhRJx0IVO72Utw8NI68CdSZtgmxwdlg8chT+yNn8yipxkpSnBZ4sDCIMD+UUjjUvV
eDYg/xSYfxkAMFA3FMlUIvJvLF/5IEEQ5qJ8i5MbFXYAeoHA081kYm91IyVHojmeY3/cw0fzYlFf
xobsnSjBDSO1VatThCTpI1rZdJH5bbilY5fnGnuHmBxSFfdaYKJgUDTGf2Pb7uzMvxYprdqhrbZO
61Ckg4MrUp8sy8LVllpCE2ew4mnVORNbN/tDQwyvTEDI8cOnHCzOtKw086HHfYLYitjPbjJ9j9oy
gRSkHFSBOhgTVZ8yDCpM+myOgNGHHX5DXU2NO5F7gn0dxhIW/nIIvMphyMx6QJwLlxDN5/flRpIv
/UZQcyg3JmEwxJ5gr2Q6PW4xwZ71jKZmYdAFoN9ZkjM9xdojl8ZV68N96XXCszkShpbcIIi6FLHV
nRv4lDFN7uKwM0/CnntoAIE3hiwQ7gjA1vDWYDQZB+JAkXWjF+cMgi5RldVLFAIaTuqdQSg9utIb
6PbJrd2Xp1omIKlIs/R8QPjLoo+9HHXnC8Gyy7nKM0YnW0HoOMU9zow2YfwzDxU19smmBqkon8Af
TDf+ZKKbKKZxpdX6jTFpA8kA6WcK0g+HAMb5WvqXKYL3Hrh3hk4nCZveBD5tm4uUjVpeftoZrYuy
j6ado2MaH9mRMVelaXzUCmgkjlu2K7XhMJo40XXBLNWpe6hK7qkMw9se//xiMrF6DTb+dQ6mji5g
arpkncniliHouoa2ETXPJAjS7k4Po6qBI+xIrGMlnjnVD7QPwmVL9Fti8oOxVUWebIx+mZbqXhbs
qQxzqpfoK4JB3QtFObd68q7Y2OugmXeEecijUdU1nPvJIWlVfdQgQ078UdBT+ms7xDcMzIq1aTVz
nqsghErZI6+7T8iJXikGET59gRYtabpigRPeNqujj01ySGD3DKX4wK2H0Fj9psYh6Y85WBW1175z
1vysYA+VETwEG9UFE8VlpPkhiMjgTStJp6lET1cwc8lCNG9zACSLCtrckg4o48K40DOvJEp+oc9p
w3Ub+AfVNfKt1uWnNMbpIgcVZbX5j0ctsl/I81WYG81PdvMcA8wQqeBJJgmKOKVryeHHGDUt5RF8
pDya8/8sIyZHziQfVdXrF7wcOUTAJFgGwPOB2dkwLIz3ik7d2kUM16EsChquU0FR3Yz6hK1i/h9p
MqAsJCIIDd/Ez5f+eYPaBPWUYm1kT9GHg+/sRFFzmuiJB5YQ92rNct9m5bD/uUv3VZImGKrrn7tw
+x8kasJV6OQ6c9pS3JPRXp2gK7z/3KtiW7kz4MQL+u/3TVdDVRl8rPGoidYd6B6rw0yJAgDggezI
z7b1nGgg/vfPu9psy45qYawShV4l9cNSV6zqgIQzBcdRXiuEcrxBPiJImS8DWZtfThi8MrczHlGC
xh7p8Gh+AGkiQUDRoqZutUUbiT0jgq/fh9OZIB+8eBIOl+UUT5C1n+H1yG9mKmZ6i8E0+xQRxMNQ
diAjVFOuRVTChs+t/KhKfD8MUPqNzpkyezUxLLSJ+wkQY2i07Lvp1Y86lP1jJsPQg/1a7GOiXdM6
bfeQoYoN29jkLgeSbRT6B8M/++hYgDATZFVbIyP5ZWRd6e2guNOi4CtIfOVowtAs2vJhzmK8D30X
y2VcyKtSMQDHljudglwJ1oktGAPSbCRMKzq7edl6aA3ta+PWKDBJ03gN+a0DvhanGB5YDcvX4X2e
XGt61n6OdvyUy+luCIpkB9MZ2GKsfIBD+KgGF5tYNNrrpp9VFQ1eAAGPfWOxrcI9obYItmtwR2nG
O+UHuKoj65LAiCvrWL51Y6svUxySa2Kw6SgGwt9buiU8WIbms1K2GzsK6g8+THU+ZtkNRUSC23Ab
MB47YNUGEr+awDg7xlmaRbqBeR/DMuXj543SFMC/Q2Uqe0PHhZBOmC4KOt6LdlC1U6aYxRpBtHPp
W4emjp8lm0ZJqhU93GilpGK6yzRAQMGrY+XTZcoIjzZFKIBFUKv0UfEdJoqzUjHYrsKnNCj6lRiI
kU2HEUrvVGfank0SljU73eGz0PeZHxn7VBIvlLT9U1YrLzW5B4jROoMIGJMgqYTODg3LI8Qt6y4U
TDt160TH8aHv8+I+KAYQXisC26pzUTTncuj9RTx8m076oOiUQLJFItHO+vGMpcwWVn8IP4K6UW6k
FRF63sMjdmFaMh4uHos+ao7Aq1hEgr1SAbhjnsbmEnsHpBn4HUNUTIfBldOOPF3GSXuhChpPVeIs
NFlOwEuMhrlYf9OrqbKBcpb63XTCSxSdSXG5RqaZbNv005mcetMZ9XNqkRRlx7jWyKmYrgRQIzxA
i9ea2A8QHrXnMUuenA4gjWWWhE9YIyHAVszxfp7A+mI0cN6awqq2MqEJ1NPESF0kL3FTgTwJohmA
qbAa3w6Cw0MzivY+6Jl11m5y53IJdf0MnGuWsjZkCC5R+NxkILHXtc6ROlqlc0YqSoDHYUr9a6Aw
WCateF4S+4s2UJxJx3hOEO/tfSeMbpvcfxKmS/LvXDwHekXQ6XzTpcbJrYpglxrvAAnp4xujuG9U
UsyCmHhAFBXFng/uqchmu7YP9EkrnerYTgKfVB8fAXQCPQRWug5r7FJo4OG1hXV70CfRXTuTcKK6
d14A6OABLPz2+nMzW7kcJzowOHdPip4ZZ3yZV72znpDp6ZfABEULc6DBNx1h9hmaS2Yb5TVluuyp
Q1p6lZH1d9N4MEeluYWstSADLEZhBTUvZ7E+W3HxboTK0k35Xl8FCRdmLeSVuKdsVQRTEID+t3K+
0cnZXYPgDUCUcyVhGwYIfhbi+kpHAolTYFxr49IL0u7A5v6cGjbTNWa7Fdbw54B36GBaUl1SKgTP
WGiqlRGp5u7nUUKOt2TEj1dnSIcLrbvnn2dZRWZsWoWaO1ChvdBHM9dd0cmzryTyHJXrJMiR8s13
DF9lSMnh3KGiOqnof04Kxs9T5rUyjE9i/sLPV8lR07Dnzs8qDQ28C4Jiiuq/P9/SaBr9cf+P58jZ
wNZrwvt5zh8P//zkf34PM76FFhbq4edLQE7FwXE4emIKr6r58U5w83PX0FO4lwk0QgBRJCIU88M/
zwnjCU/fn0/Cm/THd7ectkrZwPicXyQpH0DegvHoAgYgSXn+WjaZ8jwrYH4eaK6m5geXkuybSzoL
SCDTHGOR5JefGwWD+RylE+76HMEYoOuHjGi1Kwmey597XSL0e2fclFYDxt/NTkzXuvvSlO0DfT3k
xBGVom2TaGo510ANMNA4xu3PPQ054FIhJX77c9dg/SYg2XAhU/FcWlHjlfyxJGL7NPCLqUTT5sSZ
QmaZ4zvvItg75dTdoTMjXSjfBRp4nMGe07EG8lIg6iVuw5DCzV5/gMOVfpWtgfGBlQcdPqhSwXCo
0FocQep7J9DcpkyGTPVsa/WragYnNvxYzsXzMFnGqmtCKFeouRlOM3dtHOtrnEHmgI3KFcJxVlyf
UZowllIyzTdJUd2RY0vbTPUZp0KD6CgasMD16Az5K1U78QE8xTviv8DgtoRb1mO5KxXNX7QKaRVa
Q2rTIHSv0TDB5S0udbp92G1z5BDKiPQwvMmj+04Guhf7NWCOOVountRnoCTfbQr/qm/JfWzLI8CH
hiXXGBZYvg82NcMi7t0r8WmQ9jKWhKABUUFrcssa3VeC2OimIcQv0C5m1OEE6NVrg9+tqe+46mDj
7J/sTP2kI/FuRKUXt8A7RqExHR+C3SAdryA3fNRV/6iW6YakQpCbsF69cEz2oa5l7Nij48gOcB34
LShCbJGVTXbq1IcrMG4+ElmMmYkzeCiy335KH20yGbOp9UOSpq9EbIIkRnQdZWhMEkuBZxGQduai
sdEK82mSFBEKhW7bQiosC/J2/WQ628NnOijPjOVO5UiLyJ9eQSZ4qhl6PUalpau96LnKYJDAjAvT
EAhdTgHgunrV7LHeVBlJAMn0JWL5RazPp1VUD1rN3DSSN6bWftFyJn2Rur1x5YNP6jhhmQx/9WE9
CrKhzBLWhtXemUEH04zyexFW+tkKMTNl+LdXMOp3mcMMyc8htBdDOa+qXs9YaaG3w6sPTy4IYAvT
WN7GqrGBJL7XSs6QJgTA1FXlFxU/Qjf7yL+7KaCzYpruDpjlM+PDZ3J7D2WA3CoIx0OTNDiAzZCh
qQamyaSiV3tWgdy4uErUbDo1ukuF2SxVX+TLqslvJoRBbq6+B418RQ8GabCclR5YhrzJCp5il3BX
08bjGrXdOrunG9yyJ4YvbU4bjt3u0LOtObR0G9ZZi243iohy02RjemRTfCOQBNKWM4Gcpe9FCyx4
KL/ods3CF0ll2pB0WsT2i2pFJ1QU2IAMG+HLSHKdnrRrt73DeZI/ZeUq13R0CJr/iXHrORrbS0Xk
yYqVHc8DA3wzuA/pWhUjIA4FizEvtfQZDExUaJhFktGBGJiEN6K1G89WYS84DmdSVqvvoqG8LQbE
W+NeAVV4UUfIZYbgcyK1lXGfOHGUfmtltVcKiDnCkkjfTPKRopounCTAHgf2F7iAHgMjrSllg+/+
o1AxxI/l2upsJs3EuFCMeGmcrrpJvUmTi6oiqkBURJ37XbrgU02JgtDfho4wbos2Jf4mhoIVUhqP
Va7sSz99CMsJTbXteKSW03IrAYiSnbokkY2MbEaluNsqcmmM9KDozQ15ioIOgHJKGyhiii/KJyIv
sSnGD7ocSS+V41y5h9bZYEKSMIxLrc+R0w9alrUsaaURAEHYRg4iKMUBPmX6ts3ym7Fm9zPaRYDb
yTqaUjlEJWADtYKqETkY5yCtXrTGtTfE7307AWrB0KXeSmtB4Q6y3w70x57XpRn+4DHEUjiXNZIi
eveGNbqntVTxyjKm+1FmbQrbfkxkFV57YxlJ49U1UUiSdxbiYjdu7KbmqIocGoeiXqogBG6rmUk+
KfVdkk85RQpBsXApMoWHq0SSh0QCTNrvCwIVl4TRHtmoIYbPKxy1cRWuB+xGZnaXarl8crv6CJP5
VXV661FNTcAUdB/BJHrujL0Padcuh7yvNuGAaHc2kgaGLkAaBeVauBeTRnaHjBuXMW4l18DIkVbF
N4HptE4mHe+LcK4JGlWhmfdmobBBjuXd2ItolbY0MrM+f2rwrugl+E9X2v5ynJBSWKKAjoFIN3L8
fUHWlTU9K8Tl5BlsMccsB88lK2cJ+OJM6+G15iuzAiXHfQD8zFFq5OhV6+l9jq8JNc5taNNZqznl
O4y0ddPZi7rnGjkl7taVOm8tqLRllqFoscLUG5TH2O6Cfa+RYqMoPWHL5X2C9h8LdGLRepse+/qa
DMikCMHK1xqk80ol8N6quXyU2i4PHPOEKuk5HZPQawPZLUd11BCKUn5YVPhTaKyQ8IldC6M87mHo
YG9BrKLR2qLyp0Wt1HsQAHTXCvUutqyHmcOecSivB/QwUFvncBAXtCOCGsju1mkw7fCMnukeresT
HVx7g35UpaEfz9W9C+rclFzd20ZfTFrD1ri8mdz6QbpptdIcabBiEk8VZiA52i0pycM2zBGiKLa6
G8kqWzRJ9aok0/9l70x2I0faq31FbJARZJDcZjJnpWaVhg1RkkqcZzI4XL0f9mf/9vcDNuCN4YUX
XYtGd1Wlkox4h3Oe8ymXgqhvEEkQAooDMMZqb8HMNNHzYWrxEIiQJrEZYUhhwb7v1PzUizRiaSge
UixmW2LdzYs7Bnj9JHCokn19U/hI6N3nAjxI2musceKCb+bJxK50zFO4wFgnjdjMACd0iNv4lgYb
puTqlSzGNSEYL5Ap63i3IAS+6WGD+4Xxq0+x16QKO4c5vbousOxxaV5LAz6TBn5fZckzVoBynwzK
Ppntq21onNyJO2EIoizI1CcT142BsfhiK374JKqeQz0+utPYEK/jbI7O0La3ZKJtR6aHG+YfIGFh
QKKGY/xlEVcq0WSmOS+NohPSTUKS3MAGEoPTi5WOKLdn+90xaQR48cLG8YMUPvzW98U+b/Qxrc2H
PMRAXkhERLNXfw7CYZYo6NHRF9uoEWln1JtqxDfq7g7/fX8yCzs+qLXLR9hyHdrusdHmjhmosR2n
iy4jH1ULASomJ2rdWg+kML0QPZltMHYaxMmgGwdY4e4tA0tNq9geKO9EJJl6mLA6z9E6VQFsn/u/
ioRG3+WMB/Z1n/gfQHbcbSinYNQ2AWl4U7ZpRhJesexZ6zJ9N4d7XTFwMJmZlElKJlPpt0RZjfFR
Sf+lh7O8KYGyslbpp/7b91rstr5Y9XbTO5nnWEhJ5iNU6EvOSDKtS6WWD6O0HgjrE6ii01dX01TW
BKlVQ3yHYw9tmsMDP3cteE1gx0OsvugMIE5eqhhJu+HjlmpIpXEn+V0bBplVVZejRsbLxtPPIUKg
YGib7x0W576wPuB1TYGs0HWQGHJKcYSc7UEpJI+ZfSx1eoXfbe4xOD8z0mYOzVGfx2JXeP5Xpurf
2msfJAso3wW7VrN9TYqjnYPF8mpKg7x5KafVIr4wvSMYygy6yf9hdoyz1xIUP1uuWsDI5Cae7fKj
9VtrC7CdjXhUp3eQgg/oDPD20qEG9kLj4U4xGZW9zcwyy+48IxgAaqBvM0l2Yeiz8FGaSb6yYmSb
BGBDgysIKkW+WbEXHSlwuTJ+lkh5QceIMGMGFCweZ7QlEP+7mZS7qNP0qaHDtbZaoPwMn6r90bWa
aI6u5zVtYbIY6dWyAGXUOjna1GQ7In+HPQaaTfKtVDtfGx3/Gb2qfyDsoB5tb9d1wNiiZP2GkgKZ
UXPT2GG8a5L1k31O/q82WUdHoms5OHYTxPsDukj0SmL4jCsTMph0kq1NK9Cv/VS8LgiqUty6BpMC
ryKgjBhZk8iJLdY7lEctcntdQyhmdlj2/m/GFbCsiY+iCXrsUpvnNR/lKWESuTEpjjL6AXZnDake
KOmWuV8ubZ5dEcDBd28WnB/JEO8LI7ypMBZuVR1ngZw5u/B9BiT/otzMcKf4raOIt4GP7Fud2GqK
SEi+00xXeDOHKUhv1OUM2xJMEcOpqGRyJuvyXHKaG2E/nNsalgBuuiIwFw4PF3QRmdE8/BWbswov
CAT0YtdiSvNbiHievv79/LqCRBUWwlQlQMqinAumtn7M+t1LnJeZbPuNMXvlDu95c8id/qVn5AMq
NzoJ3/0UI0mZLnnIUToCBuJd9YilC8LJfoSBYl2tgki3VJxkFeldu8qx69wEPxGbj4uTPeT2Eh5b
O+oD2M+fMKVe8tRgNE0WwCY72AnoHQLWbmaTunbOAsR9z3PmYmEJOxcrTfqWjuzw+BmBOPEgRSR1
0m8sAr63MWj/Imz/kOhwC8j7k6RYeS8qJemrIRdN1cQilimqXumIkPhCP3lOcMSSIAYetlX+cXR+
SVPmt4hVyM9ufvySewfHQRDr4hABVd9YHBUiiZaTNTYPrnnTNMQO1V5DMKq5PMMc4G3IInRW0bfh
gI2KxwbbjCS2EmMAnVx9sj7HNP1d98vnohV54UuDjU6n7zSVIA9w/dSKcA+NMp8Lx6i4TamwSmYZ
i9G/0mN/ysZaY0XnQAln2s6+KQ9tpX8jFmCguZoaGpXcMrbeODZJ60itkqDHbUPyJAIzG1bBtqWj
waWYX8sEHpxjSpaNpvbPf/+iucMge0cr4fpoL81Z+l6/X9JfXPlGYIy0g2lhPY0l42mSKE5koqvD
WJngY4foDsH/24LwcyPa7ODay+eAg1elYOjM7Jzk/Qd6q0szkihbjAebUd2+q6P3VGd716jR/Wd8
ANauX+XcXdNiNk7tAnQeI83eINcW5lO+j6GAQd4ujqTWedvElcspYX232Cxmp/CIhBrnzMxrEfKI
4KRjsuBHb3M84XkkAOiIVhbnyqrmjiE8Dvwy6urJJ+XPC63sMHjmN2OCo83IZ1OK/iWyJm5jk7Uw
vL+t2a9fE6l1HLt3Ht0dNzvjA8dariZmUXBQ6gagg8Lce3CVRfPoeUd/KXZUos3JNMbXjHWUj4d3
Mxb2h4QGBVCyfMnY7yCHiw5xX9ik3qp3WXXtedQaoVeX7Lx6HX3b8Vs7vRiMde66Mo3vk5htnp/n
RzggsDAiGOGjHB+1zXZ2KvG3mSckWo/LMv6ULN0GevLdGI3fUEYgIxHuE9U4XHzak7JifZ659nio
Wvo+Un7H3UDWbamoNVxOirEA5W6qdA48OoyO/n0/xFXNOsJn38iTFYbVJdKSe8HhGjcKd5UdMtu1
AJ+TqDVZ9ReZGOYx0368XeSI9t2gMxB/Wp9UZRYFAc2acwS0YSGIJmBk6pqPQRJ04Ex9Enh85sXK
76BCgR1HZhT4LqsYt90zWBSboQlPKcYdJkdEZWU+R0rm3cZdSlbKZJdozK3rkhY0/nrJdiWkwp0K
sX1xfm9AE5a/x5G19N04Vu2bXHUoXKaKgQKFrKd3pjGQ9p5GgVxKcwc46MlawSDZqcFye2mNHPZh
425ob/hp6tYKQgZlARt5JlkQZ7bau8t0g/RyK0cI0E6Z/k4gZ2yfrKj7ldCZntiTzsFgMkyI2Eje
4FrS3BXYG9Qb5HdMYfol1lS6KHjbFo5NE3E7N1m5SyJcXPXA/ecsb4gD7G0fW+m5Z7mgJmQTUPYv
pjV8qdFpg0h8jgDXj3kDTx+fJX6aAT5WNXa/m65JjijWLxwmH04IhLEm4AqVyCWcaN3zRhEvzHiK
5Etada7EF88rLm7/MZIGAfiBJkMVaJABJKYIHJCyEm2AKgUFcGQijohJH1RMD1fcd43Be+tPUE0K
hi/ThCjJzGr87b4+VK4JziADHad0Hsw6J+7InDF9h/LWFz4gU2j9hM8+EgiSw0Hp3/0JW5csfHU2
I8pYM8InKSDU5UUGh7quiKn1jtrqKpCkGlufz9pC1VH8VnWch4RGeDWiAfCzIEcwgOr6yHcTncuU
6YlDuoiTsOoE6xSCxB/OdLZE6aHi2kiTPGmGvHDjx4S8Hn2ktSA61ByHo/wbnDlLdyts/dzhRsGl
Afsp6w1GlB49dTMStRdhuY/T9GnurB7mqrNT7NOOKAZ/ZV1aYCHNPxMki1uNJmSaZ7brQ3KlF36I
ksXYcenReuI235pDw4YNznpYBtqxILPV2TXz3RsbZYZ2uteGVqSmkq9IiFuEKrZztxxV1bxIf1cV
mPhryRhTsohDDlTIc1pNL6Y38eE1xR+c9ZmiwthDOyDEYwVMzkTYt0b6Az/2EQLe/CTrbF/EPbp3
F+KQYo0P0STZhYa/cMYT0IwPAKmZXPVO1KRM/La6GLACFrq/gk36KOjCNqZPf7yohnQ4khsJSQhh
MPYXLwrnY6QhXsz6dSibh7Dxw4Nh4k/p+j/5SFj8rDFwEp2BGOtRZd4KEUXsThO3CYHLeRnMVGe0
sD+IzKaYUDvfIG/cSW2SDjST7RwfVQVKkFQRBlVp4e0HNo3UNp14yOkb2VdE3c72jAu8dOPYus0F
GxpxK9ja0Og9yym3994Eds9Q/hbHDewvHzOK46T7UdEELvlFpdbJmZaasGECJHsLtt44sAxYKA4M
Fj6JkcefgDVu5rrddPTGtyhrLrFvGOT3ubTOSHHmjIqommw0IizqAzES6osy52Kn7qNUpLzBL3ki
XFpsugjUbOx0e8txSZCr1QdCeFxjUvB1RyXcLpISchNhXU3g1OGXF6p8J0YYAjXd6oV/uVzshS3s
4MEO8A6C1HImpQVfnO8RWViSrSqr97pyTl1asoXLxc8IgrGiDA0Yn2TbdnAaWgjb32eeXVwZsZDF
O1p3mqj0PSgRBskDzIvSTlE3sqJziuh7WtBLL5l3HIEXYb2t8GcZEb4D+yOj0dillKtBYrBIxsZX
1F0Gr5YRhNHbP+VcrkhfWxF2VTMBtuZLJnSxg7HIsyGd7yLP91PCFImFoimW5FhkD8RtyhuEkDtb
hf1BFpjd2FaRvy397Ja37HuQyzklVWED4YY2oHYoQ7OB/s+1wgP0M5tdL2WYyi5hlN2NKTNR8vz2
pXQgYY8GcznD+iOZiDJBTAMOvXZnAcvkyLy3FOiXoa8IGsALJWycRlPBWehJ4KW1hPy59CSVY1Zt
uNNsGxZ5251rzS3T1qy00VzdA5rQexy8RGEa9aEZSWdVEU0IoRTbHrXX6k5TqLm4GtuK2ULRKIX4
2bjPwZCDbc3jzMQYFKp7bZtHdzKzYGiYa6amEVDuAzAZSSuRbfZaNUFja6ZHJn+0dBATMn/ojmPX
PoDT7hIoVllJ74CMAWUh5ziZUIyDGV1Lnf6q8DeXIGaMhfA1MsgOfFHJg2PUR8vQ7LDDpt06c1w/
hQbOxxwPW8gyag5nHBlavJES90gOKFVdBhZYuM/DkhWU8B/dEkEMTXwmKMNyZoJU2c2pz+CN5Tbh
Mq5yYYU60e90RUwn4gVvDU5NU5FCU3Ung6h0n4UWYKWOUAw7pCUSVP/2YFxTzDGAXHQWgCHZVJNF
9m+XLft+IA8Nkwitkf+2TKd8Sn+aBguYTzh7j5Kgxj3EvUxnpMoUo3YGdzdJKzqilOhqvKjlMBmn
wugvYAc2Q6etI4xrKtYofzRSTbTeEHYH2WNej2P7PZKEhKBjJgXjU2bWElAY3ktJXTy4uc01RBDQ
6qLCiHAx2uZ5HBovKLvfzize7eFNVSkPd48gEE4mPb8nC/ql4rGZTQHxkz0Bccyckrq5+stHR3kV
FNr0DxaqOYvZ1zGc3O8aBOcscLCrhDgPmT9pWf8uUcwZQAU5fvClm1azb92BHtwyCTyZs3vwO2wf
EUfA5SsZf/jdvqXuy8hTC9LeRWOogfYIifvXJaQ+yq1f0rhx62Q8JIoBief0Pxalp9+IFIyQc2gR
hcx9WG0caANRC8x9IeYzoSdYl9DEEIEz1unRpYnbWtr8XUz50+qGPgrc78JkFleMubejsiHO1/ZP
vMpjYxk7FfMAt+Yh9YvuKcapGeSTbGhQ+cojUcFWg11MHdhwCZ495ug8H5olChqSIfE0C837Lifb
CKZeID0Vbg0mj6anv0E1YPWlVt5ld4D7kkO1TIcMTAk+PzuIs9tCLHUgOKOravmYXO6n1n7qubly
5BQE6FBmEALObrFc6XoFIBHDdswAD7HbvaJkoZZyyuTQlVxlHmGfA0thkl4QM0TNApt9+RhGpiEz
nzAQ6FU3s0N6wlB6+6go5w1SlYdWY6HIkRvnIN2GrN21cqjOQCHXxr5xeIMtZ4trjT/xJVujY5pM
P1pO+SIU6Uadh4O+v5EaRUvSZPnZk/1b2yX5beOqp1S0e+IDGf2NfrW3YxYWX90ydnuXJn5TFeN4
pC29sfKU/d/VcEKSSNmMb9OOs910cfqo4tGEdOSa0WF28m6jfXTDIbG+DWBcMrjmvTMR4Qpf/ToD
OmfUJhpKm5rrZ9OdDUfyssdkppIjeJp9Ymj9ySkuvsP9yAT3pjOAofk17k8aocDoQV+VFmCKwJso
Yjx3ONRG+ZAg/TwY9eKcBHqpIkTgCjvtMU4auhkGXFKjXlRxeXKzEYl6v2Dq91eEjzWfqypZBYbO
sRfMzawCBw81H2KHMzqKH9CsuMm6SoF57MfDPFFvLmTzPKrSuBk0A3bLM14bjwVPzJ5/Ow30IEmL
XzEb+x17ti1bFFhjOVIysgYoWLkuO4DjPRp5FjD84yNeCtvw3PRcnm1UnXyDAqxsMdUL8TFnyMBn
G55kNiEuG/3xKa67e2NpnoQVscCS9lfHrkEUGKX9er5YxCAVDhmQEldd6Q1cBf7wMcw0maEkY71A
HNY7X23YPbvS/jVjkiGzjZ5H4PQvaLno4ZEC1sFC600JKBqSe44xCUFAGrkFwd/hXO8flni5iSww
m2LK+11BakfJGgW/m/cZMvZUa5c412QVTYweVJjAheHGiydeodWOnEaxu8VVGejZf84sIOjklhx6
wh9Aq7mwCwIqH5SGDFXssuHeQzZl1JYJcQD4v9WaYCD8pt8s0heBKsVamtcnVaOCShPSxhLtAcUd
J9LIZJbCt4BBUA/jc4rHvxLRNrOcHtgMgWbS63bGkOAIxB+dteLWbskvafsda2WYPVAQ8plREl9V
4aHglC/2APeBtIcjLF8sfSn97BDds8yAUG1R4Lv9gqzW6S5Fmn8bvpdvZbT2llYMRI31WESwF6ri
TxzCUY8DggxeLuRsFNOhmLCKNu0nxuJXBJwDXNYhSFhjh6EznHvdf81I4TakO/Q7O4WjNvc4FZtZ
vEkS9nIRjbusosdR0L74y1jtfj1rpr+3gkbWbf1YZpCnxI0mF8pbsOqLQmK+NMqFepFVgGiBb8XO
d+v4xBczDUxTNnEO/uEy3XtiYJWE9wN9svEP99r/ear+M0+Vh+PwP7dU4R5ro+T3f/RUrf/DPyxV
tvoLe5+nUB8LvkTXwq/zD0uVbf5lov62yNB2HdvD+/D/TFW2/MtBzyJdIRxcPq6PD+tfPVW29Zfp
cC2Zjut7knmh/d+xV2Hh+ic7kSsdC4W1K2xhK/jEQoh/thPFeBTapQOHhMNvcY6uyKKvQY9UOAKC
Awco0u9A4Aq8jVY/Cv7lptk12JOOg6THlvX8hxsKFQABkiPIIMt+1iGDcG/quZ3hwgZOnKLBW/0a
1rjE7SZMuigI4U3e9SEW+Lj2aC8KjH9RB+Z0UXINum7isyNdWms9mfvcndoTczECt1VY7zVK7sel
EeX3LDrjVHkcCr5QCN8tF0lIz+BvSlAMTqRRrCXEnyXNyAfMenkZK9B1XcSpwT6WtM9sJjikmUis
baPwPVuyaC3lfqcdKwZrDJmt8fogwMm87xT1XVC7AFRJESeLo2V6REfEOt2qUphpYfU4oHEimo14
ZLM3/aPoFgefebFcyIxILv1gGbdFGaMrxmvF6S6XvZp6ak3UGVd/TqK9De55R0m0Sqfmfu1EwJaN
xMEAby3qjQnIlaqPutply733qnZ6qCtcR44GiuFXpPwuk5vejZKK3ENqux3bOEMKQrPjm3AmWxSJ
T3PYkGrN3xLkkgOjidCbt7jCbVBnNg2WWFxGRmQnplzbB+TMgiuNdIPWKjyagx57UDz4bFubGvp8
nM1BlEwupAloXmai8mPveFimS+X+abTqvldv773Av36tpyV8kB5yn41ftqiREfEtm6l35cVYHOfR
9kNfso8ZQDTEljoawIxuMKEx3Q/Bp8Sm892zgjib4BOIQpvt3zN5zVc2qO3b0KiIZ5Drg+uiDMXe
wyl67xbzBx4c9EiYfOsXuAcj6IgU7L7G0BzgiU8/GjJe7lFJz/caXUy0RX3fkwoqsua+12N+LHOg
namIW/KKIvwmKgeQPWDUYN+e5Dd4XprH1GTv5vcCXaAHtO6Y+e34aUdL+qeyLaTKpM49L105PvXN
ACa/a8SbWQnzkoBOiU+xIRFhq4hwwtYNf49VyMyoKZYzO9t0V2AReKl7r/lZWqnvvVqiCyPjIr+g
qbfOgw8eh9h6dVJUe1zpeYwjkt04THXr1wj5ZaXQhQz/wbM+jPAvmOqNhvvY55bGzmGbtxns9LPK
HeecoCK8EyizLklIUIxmzLl30k4h3OM9+g7tUd+UlTO/2yA/MBr0bQdnK1tuqjQcDmkM0IbBpJh/
ktDwjjCjCkxyDZG+bVypYwr7/NnH68muA3jkkJWYjOABoOmiqf3qS8sDR1O0taL3rZPb1E9Y6Fdz
85jYLWABCw8a7ZbjWsQUzCKkvsmW5nehZPbmOfP0rBECnazKotrOpti6l1BAb/2wg4s0EvRDp+El
8jrg24RkxgfKGNbmyaM3mxO1aloL/MvDrJ5bpcZT1UnjvrAhdCCRs+fq3AI6DXI3SlkXRP5x9kX+
YaQsi1cVt/wGZ2JkQSsAyQG4RuCGus5E2xz2PJIWhxKqi6IeHgAdY9lucCoBaokGxJpUJoroYLsp
2cETLyzN2HgAhyxOieFZn7ZhRGfikIfXUpbRTSPJcNRTt7r4CAK71y5ttBDEE27jxYnYgomQRCye
kuk8tj25QMU0eu02JXZjRG9MNdDIrDgAITAuEcHYQTeM8ams+uGhGtz0jAvDvjokuRH1bsSsX/u6
G99FKtTVRvEARN3WI8oWw4LEKwotzl1cNndjJipsAnxH2BBZz25kNnFCh1H3M0NnTrcLq9oz7uOw
3mnuyWCZU0aTxlSAm/YkAB5wQFNobA2rN4OULLNTHoZs21nt5QfLgIDoLnFzZZvcxHgSXCac/jDp
ZwHvkS0ABXc7FejcnCYksM6fQzR2zMhlbZH3JWvyrJxy7TLhZ65cCxW9jPNgbfHTuv12hAiMfiqJ
95DnrBsCr4zHyGrEyVCdWW8ct5+Z5s6c4GRzNNvBiZ0bVk3y269JaUjiud6aMIW/xJBMV+hM9b0X
5vFb6QOFgrm0fMPETl7nVkLLK4Y33LcTVWQkfwgf4WeF1SXnscII4bhu/s4njjlrWaw8CggvSOma
8Ue4GXPbXhgf5uAT8kYg186OisFhI44BigI6hRluRMtP6GmIMPFAzOUMB5SIDIOEHHbqJs5ajCay
s+hucra9ZqANRsKVDywtHBhhx9os7o3OMzA1j8lXkrIbFVPfvbg9U0kxZyBDaD/vQZ2qb0/BHBx7
uDENEUgwbKKoQ4IiOvmYwzMPBstVR9dNsXa4MGzapof3KeZoN41ryFEzk54aNPOC/bPTnvqVe/5w
2xbS/zOjUWdlVC33MWafPWcA74We7XnYkvHAR05I3xg3XshgLaEGZsZRUqF4kfdnjHrnASW2eJgp
en5UXSDIDF3zjwuJFzb84hcHZoo58ATk8PezvRRXwyzZkakZhickvQmcWlWjOY2HkYmc8H4WiW2G
pEPVv3rM+XgGiX9ireYe4qr1H2bf8NnM9yi3WdDa7DJTwEHbabTXgG67vYtDm1FCuQBOTqA/Mqdp
TMApoPaqMGCVjpyU4j05d2FbNgdPj5gE5QChtBnGDGHXOCeMAovKCo9LC5kDP0vJX7BIe2Xu/chD
rKGbwbWYkc2IJaeunr5xzQ+/00Iu13nSFieT1qZ79nyPuQBLyAkSlkgemYdUV7pI77P0XW1yUGer
4zOGQL2rnSyi+fMxLI+ecoisJbFrq5X2ubAhjpxsFkriu+wGcoujgkFpHOkuPTfalqemibOVdMYx
1Svf+ahd5TxNGockKr/me6rJslsAW70MTY02Wo2j7R4J2YLv3DPSvctnuJEBrlcrvHa0PIhHZMmR
n1VeeVqwLHOa2mzrEDXuuNTUgR8Jg3QRIv3DN9hpAJk+whu7VlfVO9VFeH2cbIreJaLXt5tP6nX8
5ayqYBlh6L1WSS9/htTEzZfi+dmWbhgdQ1Jh3nRN8GErpNyYoPRqzkMTZZ6dODjZfIwPj4Yk+ciZ
swZYne1Q0Y0kfS3bNJEQWEcoszurpcjSjMzvheGySUDtmhrbIs8wzaJSA+JlOug7gVPrYHRUfAc2
vnxktRW+OQahPv5YOV9Lp/tvgmJbzPfRYlwyvzFekACZN1khHRS1UZF7e27iM7sjErQdM61xbSTi
7Lizs4f2wXpEdMVlHogMY8Gqk6eGrD+sWljr/NglnBmlfrqfkR7tFsaTXZD3uZMSHE88Zh4mNTdA
WJ11a1jTfoKXgODcsJ8ao4AuzB4UUiKOeQsZ1e85ZQPAo+Md6r6f3G3Tor0MZkzf5Ev73VsR9j2J
IX5+BMQz7VyiQuvzQqvy3BVeTu5nqdBzG84A35LLaDv3gFiNenTd0xLOqIFLL8PxXoPv9CneEc2S
NKEhrJJ8damYeT0o5TVPsWeMF9WbBlMeYQN9cu3WIbRUAZQi7YpR7t6xI+IpE2yS5SaJcCZuGs9B
1AGavzWhRcTNaxSV6VOV9oKk0riCPRvn7zh3kzt+r/zGSOLx2nHBA1KwiuijqZoBq2jN2bakAxNR
m8jWbTh1FO5OqRn/iTYVT1Wt2xt3bmfumDR+6HtZLAhfZ+I3rDnlx5R73rObdPl9xQVyb/MIxAHj
YI52c0zDB9cxk12ZUrBzicbJR70yAyjZctBDNj2bHNvLkkyg2swofSrzFrJBGSv72UWwSVWARXoz
x9381SuovWzPGB1Vlr9mKtsD7tUYoVMs59+ztL0r66z2qKOGY8CNWRpuJJ7KG2hZFBz1iAJ7s4yR
90RdLF8wHKCTGdMVwTAigCs2M2l8d2WaiMe4Qwm966tRcG1FkXFj8z4fwgJOj/DtAVyqyV9si1k9
fTB13pRbbbGMhfgtj9wUJakbfvxltqZqmX2XZsEERKzmHVYOzaYdZhg0ZArNcKMFoZM61FgCUWUe
88RjBbJ4lnHfM8nBBIwLCU1ZFABHYp+eESa49UZGLfGCSpdjNn6ph8h/HLxqJrfBTVg1jE79nSAg
QQ1SXPKpGr6yqGX73zHuff8f5Nb8b8TS2P8llubmD+qCuPqPMxQqk38bogj/L1s5ruMLlzmndMHP
/GOGIty/TIGoyoQRY7HK8/99hmII7y/QSgBSTJdeB5sDo49/HaIgtvuL199nyIIWFr6U/O8MUZji
mP80RYG0ZcOm8VkKOaYN1kn+f1OUfwf9OwlZoFFRC/yViLqUUgY0OHBfTc+gswipAFQ/4cBM31Po
lacaPxPPnGCwv18a9/cC3WKjisbY53H8JBoBxN6u3D3CjyOQAkQy8GmoQNEDYbgvqfR3VUP238Tu
e8PeliE8YBcS7O66FW0mV8jZYjPf1cQax4W10+b4amak0frogHfkO1wFNs2tlSTePmmJJo40anom
l7gZLRJW9NDdzyJtNxVAN8CpPn7gFccmMn1iE3VgCAnv7p1cd2+LpTXbSkhuJiUgIgDgbgmUN4aV
Txhk8yMMUYVAvBdEQrxYKxoOe7PGsjuGOy7UsiCorxth7BKvsxfpcZz7xyZOkJx6J0lLSKYAZRg3
bheYK5YuLG2SbhPNjQVajyXHx4x+6T7xWglghoGJKw2xN2iO9p5BdpSX6ZuEssTXbnSmZP5cVkTe
bD0QHq13A+w8WK9sC6rilBIkvcL1AOy/j23GaNz06L3Fi9MPxU1bGQ8C/FYCOcBoJxNsWnzrN9Yr
3q+8qPOtLpmVIAAajvNSv45uULPSAg0BALBZUYDRCgXMemq6fuessMB2xQY6K0AwTdoXY8BAMa5w
QYOdp73iBmXfxpu8YPCS64G6pv6qIa2tdwuMeLYrT14K45B5FAUlEmjO3WHbjcJjQocbDOBhFwNr
97XaGVOlSNpE1KUQ4ok6JUHLCceDW8r2UjhrgmBiIJbLb3GFMCzYDpr/to2R+8wQGEUkQDFmwMEa
nX76LCQnSp9fDtwW4I01hBiDoX8ia+O5k+A9arc9psV0SQE/RisBsk6dG8es8hvdEvWHsDVYMdLX
kfaG+BQEQZlb2/exf4j4Zjf06QioV+JkTaOi6HnMzjH2NMtQKWZr2TFj+hPTQ5GGAodxcMghm/RC
1dC9yuU28pd+76+8yw7wpb0SMJlK/WQrE5ODfW8CyZyBZeqVmpmtm98yVzt0+EjDwPds8jziQfBK
GC3RlyHHbOusJM4MdVKQqoH0IRLXlTHzlutIHKriPgHkKVeip42O4ACBeWuVTDiRjqY71AOYQAcD
WCVM0M6QekNwaMTkzXmnPn4uhnGfDnCuiDlCvFbX+9ogTbCeZzJD4sG7dj5TQMvBIYYtNHTxcGTp
e5c0iDOK5Kg8WwXEtt9VrCvw9++mdvx2hN2hfahf0Jmku2WloA6rY9Vcyai2N723/D6bhZDIVVPr
bRoQ/VSvj4steTOXX+lKWh1W5qohME4UHRxWZ/EQCNofpOJAaJ2HMwuPJnpFUgjDZyW5UnwAfZD2
UwXkNao7hHA+pnE0GaM7zXvPeSsS2zoi1t9UsVKBNzvsvmz7BT6Uviwaj1Pv6i8RadQZzWmyoX4y
RQekKYBMrTRaSPZTUC8Q7HgDpl1n16+rl1L27rElp7gFaou6nhCKuXqHUDge2kY8KfMag8GdnSfx
NxUXdN5KyZ1WXq4EITJ7MTQeFme6rGqSojl98cLd9GRRiLZ/zb3x6pLMtfMTCp52ZfOa7GeiFpZp
yp5MrPzediX5tiB9rZXtS1j2h10hVSbj6luB/11lVgY4YIKpvlzwwApMsAkumNHE2V35wVxbf9Iw
YBfvt/ZtDWQYbqF5sGhz+RodTqIanp4JlHhY6cTzyinG83Zj8hxNK8GYTxTtJ6DGRTe+rn6FQFWE
elAlbdMmy04TKGQa5U9/ZSNLJL4EWwwP5spNZtwi9s6C60QDVY4rZr0GmOVZyG9b4rj2VwJzL/37
fmUyA2UN0iZCabzymhMkzu1KcPZWljN3zf2w0p1JpyB5ldtqg0cS9RQMaCN1D+5KheYs/ZWtnOgO
30sOOLqrJmzd1fwHmdTDv1B3JruRa1mW/ZccFxPsLi85yImsofWSTL0mhDpnT172zdfnoiKqEC+Q
mYGaFFBAwOO5v3APucyMvDxn77Wmpr2l23PPbDB/BSsIkWLEeRYqwrRkADmrdwpPCUjdJkYI6TQk
8uBXy4VknZ91sNaMuxMgXFGzBcR4Bc/f3BQLBXsAh13PcLHrFkJ2Vu7DbuIzWFdvOgjtfmFpD926
X9jaLZBtzJRrZIP5J2dpDpB+DIxbW6jcSeRB383b4RBS4IwgdzcLw5sX6C1TnkXPg4WeCehb45zM
2Rs8SRscec7wdjVtt6LVXnNmO5DCc8lnSCCNIRNHpwFL1UIVrxa+OOWrc/dkLdRxrYI/rgC3XOKF
ST4sdPI4+xJMdtZG7hxMYndQLyhlxBDNZ56Sd2WUb1zN4qVfuOe5MT60yG3KxCTcxRJ+JRr2t61Q
m2Z8YMj5KvOGTiqTeEbVGXVRCOtdxxoW5DoFdXLi8aOuLFjsGHDdjO6v1SzPuCWe2dY4UCcO7eTF
cKY9F09CA6BkCFHDes+WRTP5+EBWG30w/dAlLuSaJyG6jcwp60UOud980p8jPbtGs80DCpVAOju8
yK0rfkgLlZs0yZdGEjdQO4nzm9INgdDWexbO88ZayPWDyvbewrJXmYOGZeHbh22IBY8BK4SZY9lE
KGS6nTuM/O0CiL/kv37o9xHOXMj55syseGSN3APVN4g1L4x9CRVvNZbPRecebb7zhLIYTVRV8t4C
6F8+SjzP/HAM+y4Xgj8D+b3g6bJe2P5yyZfZkql/1TUfKq0skuDyI9LfgJ7tvajHAzolb3IsZ99G
HiDcem8hE4iRCgxzAfkt+Qa5RtiFJz2mlLS/FhNB4q1kS9KZDRe5ToJLmuRpj47gxmqsTcMxhEKy
sSl0448rjDVXRYg5qA+M2SekLFaa5DDnMEnYWkV7sucMF+diTqgXhwINZeLMt9BtiDX+WhbQLeho
FzQrNEnNyUvttteghf1cJ6QtSZ4+CKQNAnkD2EGe6JuJNDhqxxuB4kHYNQsTwWgUPjShDq7SMj95
FOC4/VDXl6gitF9nBPKIsCcD4zq8tvrVytGT64rJal5colqLd1M7/SlnHvSAqxuneDCegq4ft0gN
1qlSt2XQ2kfZtc8kgJEcWdQdMVxUw2NUY7wgP/aR9ILVpMCG0bswnBRhI7u1r142nK3FnGE7ODSc
2n4OkWowEAEvYO89v6qwiNa4R+nj/rHG/hgtTo4UOQd1xCc2BxQQFs9Fp5UudGq5LbfR4vXAR0ZP
02ZzwUM/c2SIWegkdNQh8WIFaRY/yNRpey+2HlWF3MTDIOIxHUpOQdg+qsUv0jrq0Ddqay7mEZ1v
S9EvKgN1n3XRa+weeBUNLJXVeSS3x93uNah5P8jFalICDWJlQ7lxNj8qxCd21Z6p8i4uatKTixvF
+LWkECdsA7Vr9Xjb6fAtIOd6ob3F2vNjQhKxFt8KN4PTjIAlsW1machTTNQsWlHeM9J7x65g+hrF
PCiHNVk1+AJ1+ccZX+qAGNe8+F6qkn3wYoABSb1JFycM1G0CRYsnhnoGXUUqOtQl48hYZQhl9HT8
cnUMM0aQ/ulbiJJ5z3VeZ7TA4yDvnar+9sLcPQ6ec8wXZ8242Gsogy0qG2aOK1OoLygO31n5ySyb
3jvrwYsT6j4ZV6KCMtB3Xd++S1mQ4+7dowWuYFVy1/LZyPwEzaHDYEH54LNFtxOj3aH5GG8tRDyj
e2SahT9XfJgNzDvqH3yuO/oajpNcdGNgNst8ECgOZd3Ju8IPgoC3uH9KJECZNtyXixWoL6dvVKRc
mSwWR3iD4sUglCvtrU7gj7BD0CvqazGqIbKLfuRWuMtxJOHAIm2zmImWR5p1MXKMMol/ezYc/ra0
3sLFaFTZ0NEXwouQRb1x9e4MXvOurkgKxyUcwLJQD6LNSfZI77GvoIvYZh9vbURK/WJUKkl5yxJ7
ECnZcPC1X/PS4mACPsekl4PxlETYxuYH9IkPYceuL+pASHmWQUEq4YCRnWlMsRU2w9tgHB5jEP2D
8A6t25pkT92XCYAzjTvObW2ufwZzzY0t2aCWnVe5SRXQnvLipsft6VsLHSV7dovwK6CNuiKi+MZ4
yNuXMnmXIsLi1v/RkVfVtPQ3b43H7XRRW1mw/fg4UxNPxFMYsGVjhsXgnyaQToOx80CRKlxZXh6/
JwbyrOy2M1FpuYtUq8auNZTqgSArA1p5dPUrhsXXfJFxia5LtmT/icrzoeZhmRXCJwEJ+05jwekL
nF7tTNOuIC/gLbovteDTMgxgxaICaw2kYHb0BnG23OTYwspFG0Y999AuIrHYxWKN74HOZngTLbIx
d9GOMcHiOoCJzOEKj0sYdgI7CKw6DsKyaFGX0RhJH4tuPsm66I4hVc+8qT6nQJZne1GflQQUGgkL
Tl+0aBI/2ryI0mKMaWpojs7Ax2iwkKm5LVMJyzOei0W0pvc/ijcdb1jSUlxgT/EiZQO/OQFMjdQ6
IWu8ahZ521Du2KKVpEnQuqlVpZPtFDU6wJS5hN+fBRY4hVwB5CGYn0UN6LEtu0lYdNPElmfaEZsW
m9ywaOWY6qzgGTxpC4lXE8mBLcg0kW2risdmNHcNfjp8rNWqwFgHH3ZXJA2MurC7kg7+xts2UUcr
gKuMjCVoyZJTzfyUr38tRUgxHTueTjwBvD3CvIrTOblD+er9mDK5KxCc8+IKP0e1l1gSA7Sr36wj
78R57yO2wm+qUCildBD/FsI+BNj3VYTBz0HlZy9OP8toik0fOS9ZMcBAZHa1xS8Un2lQaXiRyTV2
ITciVGMEJhdroNUZV9fC+9F864tVcNDxCyayvpDA3gWhc2wjVpE4Umdi0EgJo+qhozJFAYMjnYm4
sENgmC4mQ7oy2rHGFVIe3ai4J/T8ROb1QmTZPuZhT5a8Y5OCHLEFj8BbU/uqFm+ilmFQDCOaRGJx
KiJXHJEsGjZZMw5ucEhJwaNhHNAxDjRlDnIxNEaoGulLdnyQoYwmi8eRMzOpz3CxOyaL5zFD+Dgi
fuSE9YW9wznwxLqeGqK7DZLIfrFFDos30mzLh3oxSQaw8PPFLTmaBAWkTmhnWMyTFoOnfHFR8lj/
BaCIP38anvTFVzlPxabxtGB91kMumFYornS70JYhuowX4yV8PEKaqjnlJSoOpJgKOSaVAGs9Wpde
Ys1kOsNxMeEDTQSk3k56s2+RbNYzhWhr8W7S4hRrrSPbSkd+Hyg/WBydvUUvzunIyWCkZQnq5R9K
5bvBsPk/RfJpIvt0PayffYT/s7SYmP8/HBX/hYr+/wni3LQYAP/3ebzHrk5/pn8cJf/+hr/n8ex/
dy3bQ0pPY9fV3YXM//dZslgQ5yyiCevxXpUO4+e/Q85t89+X2a4lbdBaQkfG+H9GySDTXUNwmibA
/H9FOv8nsDcRPEt65AFdXbeF6RqW9dckHq3mviNK2K1q1uB+V1k3cmrlIQug33Ge01s4x6n64LyB
VCXzlFyTe2fG3INQAmMX0ivW+wfbCtWtaer7zH0q40tkzwSXVDIeXKEYLdcUcOnq85hi6OmnOZIl
yfOuO3jtcKy06Lt22cHeGM1QrBC0U5ZjOf1AOm/TuBPouLnmASBjgF3LcDpHXRxzODfow/Xwk3mO
vP/9lyRuGFVSiAL1+mfwvPKeMhZlkDbfGWWcHEkR9ORnEIb2mdx4Ya2fvZjJg5YE1jbU9c9iSM//
8A74r8Dpuv3XGf3y/SVSyTbAcAxYLvo/k+Q5cZrwozit5Si7bpxxOUWnTXCpTTO4WK5atrQ1jIRu
+IxFmF2M3jHJQwyfLU8TbeVkD2ZrGGv6idGdQpLkmxWnzygJEPIWBuyAJs3y04xCZPmN3ITtxyo8
kwmznkbz2VU5qaoRi7TitP9iR+NdMdcVQgd6sePIOY9vlrn//b2/P829oiGEtG2Y0d3PcxFusnJc
/olh/hxQT8nS+OAYXvWYqufBgSMDFzvZ4ZCKH2yV5sQpvZVViuZWbDtKis1YqJfcJocXhQHD/YDB
cWMaPITOvb7zWjEQ9CjGZ2vCvz65NJpIWzhPZQ42OY1Okci2nWXJiyMausCiobyEKgzSV5+iW+2X
mVKdvLYkDtYlNh8A2178GlfugVnOOmIOtg8weI4cO4fUL8GF59vBDgCGMJWZMQ29CAJUy30lPvz+
tAzG27obxnsrohtnWyNtTKVr50owIvZwCb33dGAEEDjea020i2werWarLP2w8H//spSaEJ446Z75
6zHsZMTrWmc3ommgPvQ27/Okgj5eTTE97i56S+y6glEK54LgQ/Sm0VMpIsKCa6r1abZltm6dB3s7
iKk5Es3f5lBpQO+MBT5CMRBFF8GdTjZJwdPBl+29EWzoT5aRWxuIYKZvtjPlFF1SDkdUWjOekJgw
lpdyth3OJPoCbQq1H8ZTTwkRflmN4y6WrTxbmiXPI8Mb05Wm7wRCHH9/mPVeQSYugYXL8WJHSbrH
N1gSQArFaei2olLoXzmwnNomW1uKAdbQ0gDAsaydA70OmGVUdrnrmvBj1KZTEWHj4L4vz+1vqKal
KjGNiX21bbTFg6xuf3+mZX20H8k1Q7RqGt8O2mrNSrq/qaC80tYY1ZvoBjRrzJLPdWahsPTeSJTU
FyvImtuxkw+gi7MLgRQWU7Tjycp8WZHZ3JYZSHllqTO0NhhTdXXujIapU+7lOPBmh6IfmCZpd/Yp
JPne67VFZi57mZm1nq2u25ngjsGb9A+5EXoov9Ue+sM3bcvWj43aWWX1LG6nsLq6bvpRjY6801y+
iNGZ+vdQuhxd3JtelNVZVWV7NXk83s/M7IvpR0LPE5UXPdhzq4Mol86p772nXnr1M8dOoBUQRTh0
mZGfJ97DUFns72r1ZKjhGtTuDfyp8uwuP4SzhV0MepM08/LC6StCn9Ajd3f7DJ03AxIWPvKO2q+8
G4UD1oE9NMmScWdGyFYc9oFnUzMZUs4OtRG42RdGrsYlAmi3/CSuiEybOnwSWvl3nTHBwxpVQYWd
PzCp03SdhGAkmRrGNBY5w+uFET4qwTe6EDH9RgAUJwgf7y5i8Ls+Iwg4F6Pra7XhAnvl12BK1Tzp
jzPbr//9a/BbvR3D6Obm93/CkStkK+nY7OBBHlJMs3xvKIpHra+qfTADFExTmT96Bn9VO023v/8y
m6bILxttWpULvgX3WPY+Q0372z/97ddGarHzbOkXge6pE3Hzp7UoXKVSvmklE0giVNbub1dkr2nI
cfBoTeLM7N7yrNwMjjv4Xm1OW5Rz1hOGYoOVG5lnLWPCmoy1uqYpCoB67nK/FaG5KkPSU7Q9IYg7
7gvRvnmjyVDfiaznEoJylk5L4Gl3vz90Q/FGwkocxthhJKCZvtVo1zZ0L5PMNoNnP9GLKtamWz31
zdFzZHRDNfi1Kd37xI6BUXoQojg3Gu1hyuDOW8Qx7MmPqufKKHj81BaKDUR7fqlx/JnRNuFKhOf6
rkfGF7MBk6bmVxqp7+y9hcA86tlLCeH7puD5I0qwAjv1DuoVsbFi5VrOZkoBFZo8RHofrHm3bWAQ
6imZ7tA7tbmwDBz89XAj+sXfA1ZYORtAhyvdjNZTV61NzdhrofQdYW7NzOKOtTTguMKX02HgNvC7
3Ixz8qwNqzoCWLgSy4Kyf6t593Wc7gNYO7QN2kHccjndWrX0O53PRhfsKUKcOedcM2ZRWTCco77c
KXtL0mQNGHKrEOAa/XQ2THFjUnobQzhWJab1aNU3CCR5ZKmjCHcLOa6u2aTUBODbbqDOreCvnhgf
HJdv4vKNmKV2h0501aE/74Lw2EkHEWG5ptCJV8/Efw1FzBxfxTyDxnrWLW1fUALm5MDsJye9VPoR
vXmaQis7CnDwVeeM1nsGeqGutpS5eOIfTrYW+WiaNm1i+zFElGHu1xlL8tYajxbtRCWqjbTCvZqs
bQcaK/fs80wWjvkDlc1mo1fpsxOSnM3KMyI0Xofx1Ebzagjg3gbJtqYHSWyTJKfOfWM8LlamunQv
PdwjhClcZZxVDGMqpENJTWHtWeW2qeobeWdCJgvHiN3wDVxp+t3RkYnavgsYngX7nrcL+q0T3Gwg
Fs6NAyafYfV9zMYjXgwI5toewc31rJxRGdDw90sqtoZRbdpsRmcoYVE1mzbUGTxi8KDZ8g4BkUUA
RXdEr6yGMlqM+F9gB1UMsSM6pbm7F218aTzek8W8tjT+cM4AIcvaUYfEGA1HK+xv2WJuMhVuXAva
U+9eK3ZPLDcgS1cfkQn5K3PPjptvoS6AglOfdDmpcbNGWP4/vZYYuiV36VStx6DZWYoH+XjNG+xP
mzXv8BL3ExsDVdZr7ucbfKROtCPJ+1UN1tpFDeYSKid1fmBK7Wvg/mP+VpHJXI5OeByKZzAHDHOC
ffxYzwnVwW4j1BVOCd9lvpXsb70hvO8awVxYXIZ63LXIyOCBsMOf/I4aKJMq6icmEDTtoVffVePu
or7eVtWwDnJ7TfXGX97PcTOdi5bBt24dg3i+y8zkwFe+ZofDGXcTtvkhDlDOcBsNBjqMpeMvv+7V
8py65QkkIWwbCGMlC1KvPrCD3go+0B2DbZvKq+VMt6zgb0gCH5b/bnSXNoTNi7c8qJzzgnyGHZ2D
ejwEYHRBqq2WWWrNS7m8xo2ApQiLyIk3mTsdjOa0vMhBnO37XHEDRAUyRCcra3epY91WMUMXvrgB
sQMOoAP7HlZd+fNyLcy96VLyYNG8Roa5tjipUv5hlJvfk6reYRx5m5gFmNsiLHkdpssSAHcNYi6Q
JI2v5XqWHbm73dsDXOPZ2/dmfhK0DkzeXbyuNEEF8Anmc0h7kim9Mxiv6ixd0MdtB9O6EyIHdei9
WmI+WGNyBD/RjK84Vzdwys7Lq9Bq4t4I+RMd4c8VMz2DZogHoLMuXqlvc7jgBDrw20pGhZGxuI81
5tyhPxTjWxMGlwJyWpM5T0u3HX7PzjVZdsfdLRcJmJqmX0ctH2Y+OGFzGF1ra0z11pT9reCCGRYf
lgz5/jvXUVAJKqzgEjF1Hvrg3CUaYlLmVDepik8FjsySu56uIZxgs1RP4UEJvlPddE7G4aokOGhC
n0FpbhS+PO5z87PQe0LAxtEyh505W7uwEG+id844GpndrM1mIOtusv1HaMFQTH9JoE0A4ovf545M
0ayDIlwQYdP05FlPTZreB0F/zLyMR12+mZj82AtnyQ2BQxiGJsYRuWJHzPfKecVhVBA7wekdjm9g
d31HV6/FtJswAa4wUx5k4z40XXwamHgX4bvV3Aeh99JGYu260a1TVOca7F5mlIfIqbaTB4uHsD6X
gvAt14onHbhE3DQQE+veh6TA77Y/SiN8tXv7nHYzmJtUt9e2xyLNftRMgHRFv8uoGoRyNyFpQtqO
bYTMwZMCelpMzOvTicppiMXTDF3epOZ9D4CjimiFcIj64ax/wpX+7Tkwgrp400/YagTHusbkU6jN
73GypXy/Cy0Nrp2d3v+YlXeqdOfTKUJQBYH64snopNnWVk2tT33vHuIbMLtiPhaVvXcLqvfZvZlC
ekgtGB6DdD6HMXhoxstoK7A32qNNuovF7JWge9w4j6EbPXmRvUnhzxQ1JoNe71+dmsnvWKlrTec6
Z+acSNrEU/GjCvO9nF+n2XjWFTyAvq7f2y480dX5oNbrk7p4Rq5S3SRBedZS+dg67hZz+jaN2SV2
RDKaeWMIfTeV1kcpww+Ll68YS99iXh7GjT8DR8ICK3lTEdW0jr2sXnXehDeprPg4XqKqfhhj742l
S0ujBhnMd1VGx1pBDCFSr7jD1Txml9aSMtjUtnc1h+SilRcy/VcyOufWy9YySr77dD50dfBHh2zI
+haXU3Inspjzq1o2dfTO3fuGhjv1YQ4pBnC3R6E394kxfRZjflsRExVc/wY574mMLJ/OeNafOOOu
id6tPaP9tmIepXLj2VOknLRFP25dGmW+4FshMO5HGQN/g9e6FG840UJZ7M1kfIkT9Vq5PSE4/bkt
1ZuhcR4fkG1hhJpHdbE1WkVd27Db/LAK7vB9wdO0nY63PEbs6JTrWoLo6B1C9nsH06mey++hYZvR
B/MlNQiWV+5EwCbewVy/OOSflX2LzJe+dqV9t5wfbuzv1srMVZcCQpqAXtaZ/lXWHSSOlij8UCKn
4ZXKrPlRo7c/qejUBlzMjPDchUDi6HoYh5RFIqOj4hY70dnuCoJznraLwSBpgw7h3fqMZXaIZ3Vj
g2FANiy3YdsMnMbSI7hnYuHk/OAw3qrc5krLA5ivJPgvb1i3ra2vlBwZphPt3cwt8Iwl2KSzEmts
uP3AzlzvZU68nc4lJs7FDqBzv4a78pnrzrZlAcSCCZaw+zYhYhcmdYuqPKSG/PC05q60UX7jjak4
btXS3TfGhibldu47SjMhRaZpAyHeTxgBez18O9s49WP14oT9vVb4bBzvjLzl3vsuQ/a6QcZZ+pzD
Vt45OTvPrjQ1LjjneHTP2M9NGjPgRhj/7ToNfNc4KhizXDpnvWpuFGhbIoSg1WRMMMDml2Q1cSFI
mE1w7dzSIHzgzl6sqgaR3DA6X6lHxT5IKHDQh+OGyo5Ws/xiJI2e0x+ZRlrpYdTTJAuh5/BFoyKw
zqaS93Xhl1NyN9MwHUdWlHnavY/Fg81ChKbzbanjDIdiAKoVaN7cfc0pqfuo3DPiuG9lcT/y8A73
JiYAYTz1RvPpgvTwljxRQswetMkxdWPuMleT2D85cOBMjGPOvSqJxPFiQSjdGCCxGuHBjE0LwPfc
Unjat8GM2hmDH64V+HlWiSaJYlYsnrwj2MtrFyOkh/lRN/UxAtQddvG20mJOBOD7sJyW3XPfifUc
pCdvkOBl5EsVFgCsou0SKyvNp1KxokwxuqdQ6bNPNCIrfVLnODORb4vgjKAQSwKnUo7FN6amszmL
0cE91WG+aWjSzeozG+q1BQvVo5BfpHKD7N6fONAbdbZqnPEhK6h8mVx+mJ6+djGYq5bHKr05Gk1Q
+BJAzC4tO451ebHv5mDTetFGcW0ngW7f9gxjMO0ZbzzEPrhd3p9aj5ewKhgI4HaaJnntYXMYouF5
JDk5BJIDkFvm2PjDKR3ZnlaReHJH46ZZnCJ9fvGwzRC0MLnVXJmscZs1byiS3RpBvoXn+xBq5S3D
3W2CEyDKvbPsMx+mC7egPzb3/Xz6dml2adV84KNL8qIo2IHbm3EctmB8dggp1vbk3Nsy3JaKbRoH
wDnQ/hQq2EJYP3Pu1OuPUnOfR1LQTQ5eo2x+EHtv9B7MGjRSLw+5jzmHopZ4fZJgG7MwBCjJ05eu
nRK39BFrkRJ01qWZPMpo2HYZpRnzDNt/BYHwpFT8pTkEvTRjs7idl3Wbk6coBeLwFoXkDbWKg+oi
H/WuL+J4i5fgWd038SeJovX4I+v+EJFrhAG1Ex5JCUkVngvNmx0CbdLNTUcwr9fpWtnBnrIUT4Zq
g+Gi1hjO97UHDce5xqzMCoe6Rkz8dT3I8NPJWYC3MKnLpv1DPoo6Vky31X0p+pSfq70IAOoK405L
Ry7apfIRyPGUlNerifNl2ri+i6B3hDDkVe6fVJ2d5W4UkJVkOdXoz2ky7jzlHnXSrckA2TGIbu1W
0YG8KlCjZjz9xIa4WHN/rGcIyeYClqF9aYi7xNGOQWZu+7K9EzJ9KqfyxETyznXhysDsHvToNBMg
JqLu8yj02vZfMWSOaAy2cxitdKIIfUeQrXFXpD4+eyg0tQ0/bK52tSs3M1TATGXnxqg3Dmw4Ih/F
DbJxXJnmi0bC0U45QHvqFEHa3Rlz+dkvj5M94iK7hnCVbYNkWGO1nU6R41DWC2la0prcwtjtV6Fu
UNsnRwAl5Y0IyrZu2E3GpBOHTt0S9CBFTYvaescM8jXCZHVAWzHzeBZklwciIiHXskl8NzWt2nC6
hYiJw6PH3jBy7Xf+8CryTc6ZXs7ZviAPOIgPOb4p0te1tL/dBUfVKviHww1T4W1u0yIbkocGWqes
CFqa8O2mmZF9SAtJMDJz6eJQH9Nk+1I23jrseEwePQYWoDE9h4BUOK9KtvSplT9qtjxUbbMda4Mh
lhWseZNtoIK2RvfgsY6FPyjOqujgFKcQ/MSWnundwJ8qGS7zSSXUzNQ750mGWLGgyG/edR6PA9lj
4HwU5oH/VJVcj6G9C2eaQYPon4H4+YvDpBy8gzXsCkhiZR7tJ92GwxKTBKFRpNnoSwjsJGK+d/SW
yLi3i7X5EBN6bLPhTKtuw7zwvepd+6axij+B7oFNmnrIeFAvtfl5HhPQw4wauUWjYSRUENKoZ1/b
9ctRGtKjyHiwrZLlKLKaKtr65inFfqtxxg0cshIMT4H47bk+PLRE02JXHFw+QyWgI3uKDo0e7mJv
vjECnEnS8GUfHHRMfvYid1JFumWZS7woWRUU5owiwDZilfu0WYvaJR1IiDmOCkJg24nAgtdmVJtG
8y5lGoCJ4mLkmAtg07I/u5nMz7GSm9QLzUsxPubLsU1600fVUfztrOvsRkfG2I/D/FPxqGwn0dtQ
IpcNAgIwkof8Zg9hgTR6YqxYxO1Mu4xvhD9Ujd+Zp6kefd3xHmky+ZzlP4qBnF2E6xzPSj992vuG
B4kVwHEiafO1toOtp9RFn5JNkv50AzjwINzIhOdxzdyMigddpj127z6JDsFgYO1y8t5WP2yNVZmQ
tZ2V/pPA9ot7DK6SYE2g8Vd1ebfPpNt6FyiZ9mH3PPvZNXnjiIpE770T0UTMtTdaA4qCdkHqurIk
y8veZsquezhT69uGKDkFC+iEScGV7yFlHBizKdp4NEUbPCE9kaJIn3xabPuEnH1HKAQAnO8QxtT3
EYlfzzCxo71GxC1dBUWHGixpr3GMjzxYrEIuQBb4NUqou1mVG9lRvHezcZu1HmGdcWVgzGDStCpC
h14gHHDmhXZD5n3QsF9xSC0Wp69CFIvtvNR4o5YbDVGxqx6mATud3WJK7Nayu+oE2+JTkzRfyN03
Dd45NKmrNGpOoF2z6ZBQm29Zu5XzOTfERn6l5TeNh0MHBWW45wGeMDADXj1YKWPv4kXH2KAXb5rx
qCdPevrR81eX3wGmkNmL1h63gj7QcQ9qG88Az2zkvruHAH/gUjzr8BdHiaWZnVTGeVh+DLN8IMiy
ccgfselmFFfS/1NIqRAF+Cp8SCJjM4wLfOPJiY9N8JwnE1YBee45b5kGASw1s6Pd5Sfui4Q7GCV1
B+KaGnhOnpIIccESL1Jwaq+sK4/kAwnVhxsnYlDamndh8d5qLwAFveBIiPBS9zP4pZ8hh4okinZn
TPKiy71HYkykf2gRUKFoXqVLBfMIoWJFbGlv65g403fRo6BX2oVprinJPbfta4ZHOoJ3WkMTYIIE
p7Y2D67cGXGzd7iKZDQ6I+2ltq0Tz2KcAPKYAKL2uWAf3fnE6K2rX4qJYRUIAt0Sl3RGnaR04uGl
nxQBxXGYzo6zpVvsu3p6m2bafYRPw4VGQYpcYzIkVLlqzfaa5Dzkpbz8kzGtBkZ2k8HZZcIvSrLY
bHoes9xl5Gf7TjidLB1aMTDXO1G2BzPc9pSOb4ZeeDu4sga3BUJfIXQDV6XWXWltUqMyTlEYGSer
8VB1FS1sBzO4j5YfaubepujunaQHeTMrb10orz7VnBk4mNZQfiEZyNu8G9urltWHTsW7Lp9hVqeM
M0sWLqexTiMSngmyQbHYsAbnnLJY2fdR2cLKqcWDDh1rU6Y80Ta2hj7U008EqtB0SqjoGtJNsjbB
TzNYJ0adL55GM0CLU/ui25Hha7L5w9qSCJgxTTyrEwb7/WltUR1O80Zx6uPf/v6A6Og97gRwPqO+
TwaR30ntOeyrT7Z44liQD6+Ietz+/hAP0WKBciPcT7U4djjDvSw0XjIDL7PgCf+2S098vl2mabg2
POAAvotOi9YHlOhV0gTE+6qYuR8p7Y3bT/pV1c61IHCGmY7AZVGZE4RMQhTzzHtDqAKrdTCH52zi
piEQQm4pm2PuVegBvDYQtGHTYzgE4Zvsn8aJ+ZwmSagKnnHrldNymTJYrI9By7N809xqhg7yfIzr
Ty/9toU2ME8cMwaLrrNxZR4efv8JmHvkh2bOaUqyC7gZlh23poBRmPmjaj1nlU4UftqhHzaV7ppP
Sh07sxPk1DtmWHVRH0EgbAt9jF+1cPwbGYyQUPhT/pcxi78UIf8WsvAcy3Dpq3u6K/6pCFkVMpIZ
BD96I2BdwR5xzxVe9ozpk0y6Df6pbcY/oQrIewIeUHV6spQDt8iXdemXgWDBaGZ3eU8jJ0gDPOct
HQhy0OajwYP89l+kQsjtqDJD+Fjsv//j3/hypS51ekXCsARBeAFnS319XOMibP7j34z/ZUSa23nL
bEw0BrUSQ+vXXQHkGsDefCrUjqVO95igaeKMfygdzdyHEVDXHKsYN6xB7Qv7UFvZJXTSEWYKaPSO
B1jhVfqzQGdAPn6Q13/xNS9f01++ZsuzPEdwv6LPYbOi++vXnGpza4X6oK8qC8/2GtBAOKj5orU6
ZxrgGnTdizsxxMEl7ZZ1vFOr29SCkYFZNzg6c8uEYVJ0HYl5JOl8D/0hVCvHrr5rIspHx82CI4GK
NUAG4PXsyTdRkXi3vz/MSfuTG0//89/IWL7if/ob2bqpO7wYHsks0/7r3ygsTDdGxQGxi9j9CRhZ
dVs3fJllqV1GeA44YjSeWWTJfNhR8UETsl7hnHtKc0LHunTElTfjqrSn8c5qlef/i69vSV7989dn
Al4RpueRB/39+v/hXdJDyQGTApsy5Q3KvHrsN4X1n3ydx3LkyJZtvwhmcAgHMI1AaEWtJrBMMgkt
3KHx9W9FWQ+e9aAntKpbdbNIBuB+xN5r89u2sxH9FQwiP4ROVoeeY/jnZHhZoJnuCn571/++xPg0
/+/vCG/z/35y3XtHAiDOsWw8zraJ8fn/f3KRwLaU/SzkxsQt3xlQQ/8Ry9mIC2TgUG4MceetYiV0
3QnBxN6y/eXQgrJC2xRaYAXJ8bW3XYIcOm1rc+uLiHUIKQkB068k6j2mK+WDq3IRVmaRriEIuRmQ
R1K8q32MtiRTXG5tzPoxd5crhp1viAFDiJr7HaZTB41SyJBJTjukVOmM44omgvAgq8d6saNnTmJY
lVYdyr5jo5i1FzX1/arr0PMsRRWDc8jY5BVOOM5BuTLc4XOIEZlmJL8RqdGDI1c/aRN/FfHSbXKp
2Va1gG8XSmJ2e9yvgcN0yY7XEmN/Jgm1EhHkdD3aH7ocCYyrSKc0awOOJXRXrP4nT/tASamfiLnN
tkFmECbSz+ehUxAk3H9t6exJooEQ2cOLdzOu1g4u9zggamoq518kgufUqMSR+fOTZzdfhj9tG59s
B06hZ8dwrb3njwg/EPUO0z9L6HYFPUMCmqDNtpL7fJ6olo7cHSKFKvLsGMt8Q5b9HIeG1tZ9I1wT
tB2JLcq5R6n5s73Ol+HDi20GWUv0VhhP9VLJ96EPzpMxgAlpEblpE3v3mAf0YQwmonuGOj1oqGpG
E/WQ2ytZ0bYqfnDiuYgYYVbwOjlru+37Q5zPJy8YL5blPDrFMaj6S+mO3lqK+ROGiYH7ejcNSIfx
6ljbCb1tzsXJYKma15XRPA+6+CeaATNzj49nhNpG1sKaub7eRGVk0+JC0U6y5BVlLQM11r9d5Z5Z
Y4hzPaqXElza3ffRbjBEFJsiwde7jCfADywViARb849xtCJeyAUznMjNWDJaX47LjDGOxf5+TEcR
/SqBFF9c34Dngv6VbxOmL8f2SvRkeDQU0qBonrFK0FWkpEZMBnmadX6yVXEugINsFLSabQtVbz2T
x4DIINiVzErobtGde3myn42ZfCdsfU1UHPLaIvqm/W3wi6/ZMelVZadEp6bT1s/KFz0l5HoDnCWe
9HNANCF2mc9DYcWVR/5VhxWOeStqRrw4bBOk177OtFhIbQhssaxTXUf/VC9f7VnOeD+iXaoelEjJ
i9WyeJMgD92y/xNnuIEa8lNd5Ga+Ef3xmg+8+ge7zM+xXRy8NnnNYwJJhOcxcgUsq335oNsYOrTJ
ChJEfnnVTJk3IyYcSMoPCEsFsWWl/+RqiQ+6y5f9YzVVPv0tX8Z09q8Oa4MIOybGK4y5i0dkA05I
CCE19okUz5nq7IZor8R/btyMZZhyzlTrgAod4w9LXmPTQPINgSvuu7F+GsDEP/YJVqY2Nv4icnxJ
hPuIkfPcO4W+DnS94xSY18QzWszKtbsqJvNhqdJPq0q6nZnhzRbut+NLsb+nHWiTkhfd05Z8FY/7
wlsZ6MTL2CZ2IOJ982P3lKNJ9Kr2X9t4I1GJ82+fE3tDYUcAu+n8aWz5ia/dugSx3C+CmspF+g1z
cLkYrXIf7omShlNYu6ZmkMkmBkpYfkLE2W+NBYBy1wX6yr9wbAEa7AN/mfcMk3fm5KljmgL1xi8L
XwoWrkgCezv4LiaFjtu6dUyiWOTCqHrb9a55JmAx7AQOmboX41Uj2yQMHimZmWNmbq32YttJ8mAn
+gFEN6ffNKMnyuHaAgAIRwutoIfolZCdEqtzmrxEwWCeOyzCK8+oqu0MvGkVKTJF8jcPXgUFP6SA
afJgUEC4IwcIyLiuYXNZDc9/e649Nz/itty4ppifgdmZi31ALBqcXV6dB7tFzJcrdZosoDsFyQtr
8LhfqOO9UzHIZ8PPrZvxPLIw3dYDO37lgTNuBzPbZaZeAI9CtVX3HIPGRDWUg9fpqFImr7waGJB2
fWlZHPHDK0MkrNuvAFy4zFxcz3Q1/gPWkHVj1PmzI9PnAMTzaaxGdZmrZttlyHzMbgnOrcArYXGS
JN5vU3kFYqrJPTAcY74BKcIqOOo1coRBESDqTNYQuuDGTnTS21QN+T4yzSscmuSK08hWqPzmOrV2
VdpfJ3+Ej2Ez6akGdkBeEVYqirdeINtLltOyB13yYgbgPlOjPtcqOzVEYD5Iuu9EotByDQaPasqf
hg7zd0LZUftRgPiixBmJAdXG4zSOnNgWbxSaoGtKxtED6TdMYa3ppUbyuGWymuwdoIE47YFNBoYH
mTuGuW84ZG8YEeSlvHoyEQRlZIyEoMartQ3OcuUa2r3YWYzKqOquk+6Tg1sF21ZjysqKdqZ4RPkx
MdjFWHKcJDYbWknvuqBX2yJqEscUtfXaWRSG0tHqjpl2QwB9RD6occ9vPzn/9yUJ0IUjubiWgiNH
sI/ZtFU+XnFbpgdGHp9LF7s3rt9+F9U1SvQe1aS35B/R3PyNBvB2zH7lJRoyZLULdbiRmaGI7Goj
MD2Bhk6iq+HLgbAlPsR28oPT/3y54V+esQ8eCguZBWsattnksCE8oB8sGRJ5eD2bRnSkeMlyE3iJ
ZHUwB+fGr9J7mMqHvqvII3bh66RFqi8Kti+lbR2bMqvQ1WB4YZnbn/qFOx7WzanJo+hiM0sY+wy3
FzyHcCiqE4Nu1rM+Ec8naIAO2guXxZy3uPs0Kp/zFNpD2Xa7LiVSCCmQrIrXzBoAHMYOmi7RkYKS
W2JLqOJb08rsNNClHnGMsx8KpugexCGOw7To165xnrwO7bnRuu6mNBxxSq3gG0pkf2boHNKAcjPb
9pHwI7pVWybkqMX1Dc36hXk++YTk4IaW1/gbE9AA0qKEK2yEvBInzXQNYFRMPvg40av21KBWZSqj
cwyBDWFDLAjbaD66FkC0IEfsB+f/DXUnZt2ocA8JCGBLW/FDBkZg5ZRJe0roR1iWhnnQH+rEXnbu
3Rg+OsjPYJrDMWgA+EUzm5/RoRt3UoRZVWowKFnce64d+7rYLQf2Og/ehOxDcE7ju8zsA/m2+rGk
0xkTcjBr8BaH3CpOlle4MC0Z7vS2uicxnweHob5Q+ol3kUy42D+y6P/TB1cvJyGw8x2Lwab87goz
2tZBu08RqpIHuCCb0kBCHTPXF6c6DbNNIdU13b7CK4BR4SaStFqRdXLxY9FvBLmEVYLI382JjmRK
KtYDdvPFsKJDnhcvLQiiU2pQy/Se2W8U4UFbo1Z362ntQFxHBSAZ4l4UoZDykYUXwU4Ng0ePOiq0
BWOapqROc1QSX6n+jMsi3TNQm3GPjDwZ5HJsrL5nEKjR5XVXYMT6ieRyQB1D9TF77D1G87ufUYHF
gxUaNgRCy+LMpDrYGzq7Lpq7IugRVXuwXMHduA7XC9YtvzqOWB1xDLh5jXrKi0OjZNOYkgpxnNru
f77897c1e45tMOv3wkvy839fsCkQIEbNu51bmxy6VDLS9+d3afYCqCo5IkvnGbixynDJOawXx6C/
HbfD5I2ndI4fgcj6qF5b80i2Vmg4S3tsZ8It2joiRyMw8qtnivwKdKy4LinmdkqHedWZFeuaVudX
8/7lv79ibEPaxOzjjLYJu+lNpjrFYuhDLZ3guTcQDhF3VWAuO7TSh2bG/mebBc66HAPr0baJhB7B
MiRcS7FBYowd8PaD8jzhfGz2NhEkmH6qXTmPSLhgx624Sd1tnDNhStU6pie7LbHxPtyzunyjIelJ
iYEk0+qyKHD5xYxsb7aDb8tbnsntAkAgH6O0P7eLom3LbtD87kDcG2pt0rvRQ+yALL3Lsj8ZyfSa
t/FvXEsG1tWTS9ABHG3j11XY1ful3qUeCYcsX5scUa8oJrzzxQcsJRTB6oi6HwAw19umQAsGXa/E
kOseTHTYK3dgHYCauFhDh6225F79DZb6lGV5s7amkfeLLR7RG45xlyn4Lg4lqI4KaU9Yj+wFI5Si
9/gtSA+aqXXApigmQI5zDfKtt8Qv7tJvABe+q3scNMW1tZqi33ZQpPTJOV8NcfGc1s63lRgkyzQL
zSWOfRRjeD7ii80MMfyP3tDiQvFIEyaHlyEDzfd64rtNrvngqrCb1TXNnyHRdStfVsOWGSkqI4FK
+/7mtG6618w5kFlEG5eGcNWR24cvEx3wlDtJmJmsiaOIMa6a9sRlROt4HrcO3rKV7BbEqH+yrpgP
49ggvCbl1y3KvwoJ1cY2ox3lgXFyFyq+keEw79JXX5LpTtlManD82A0apYKNfGpgTdVkyA4shrui
RxLmY7f3J6IBPXtjZaz+zIhN+0xaIeQHe8EP1HVsdFJMsRF6wTheeDn94tNWJNK3KMJsgxkAVfPD
4NtBaGpCSD3GoSUjnT3YhW3cOs/pOJ9URhKaxYpLIT8sTCRFfTv8rdJ2OSiM9bjof7M6f4BWVu/M
8ZtO72nMGXB6Zfsat/L237GUTx4J2xTDds3mykkVIpQ8fyjudHQe2WvAjZlEuGtbJeqtyWOw4ybg
DzPPdZIR3943xgHCEz2if8by87NobZxqMnkpX4uLn7YkYscKGwApTFY9nqmDj1OPw9NOIeEXTaI3
jamvcWOhDPHbv3nACph6ZRsYmluxlVhyGYbbYw98qwWPMnE29UBkadm9dt8Eb+P9Wiu5GEMHDHyY
8KJot4GvNaSXWqdfjTOSfegMiNtmEi/4H/FtIQtUL5Hv5XtToj4repLl+FELiwT61Ir/WIjBN5Ur
Oww77UfFJH1fNmA2pYEYA+e0gOfcPfZAUk41EMY1CDzWWuSFBGzfeWj6aW8KL14TmPlMQmiNio8A
eC6vyOWgWCVVVO4agNBWQaXvg68Cohh/ukEJaW4harGPeg5/QZxzyh81WeIi5h5Z9p35TBTZoXOb
jzlF4DpXCrQMOYQtayQCqcvyJ9KyeqkcYw2H9eYNJS4AOSXrQk1kzOavFQzGDYvxMo4enZhIXz+I
YCNZ3ol8XhvgFCh9mX+MjT+yqtiZeQr7YyHUq/Zf82lOTwC8SFK3m3+jjyiQe4bnU5+TnjaDse4r
BouTqVW7qT2Cb1S94E7qGRfUon5zqodsGl5z3ROkYoCe6jWDJHzfYm3MKJodk7BON9LbNBgw97Rv
OIPtMGBeWad6YnQAPUiTP7IvRPWCO/ub2T+IktJxHjG8scW5g4J+PO51ZiPkbSbZXyzh8R5bQBjb
etmTTPZYDSDMIGIHpArJBC0VqY+dB0wIDxxmRSRolZY02bxWKCNo22A6r+dKVJtE4lH24OhVZuPv
AklL6lWyflCI4v77C0NVeAkSa1cuCTq8JSYJWKavvRzsvWnJPz5n8Tnqyu+ac8xNJ/MwSdKo5oa2
KGk7FoQOoKcshifAnnYs1LMHziSPmxpXtnutJ/Rl6F7KHaDFfOfbb6XWDxYPwzrP+l9D8esrGcg3
CVl5hK9jZLRBAFpJ/xhIWoxi6vKdAWd5xVLnSb0oxxbb2CaZSihm2Co2UD3Y8S7m6gjS1rmSMvXj
A7JC83MsS/mnLlF7ayf9w895J3+hyqA12VgEXUEqnD9GTEDaALWVF92bZmfpOazMEOMEVnmVM54r
ZZQXpDfbdg1O/zUDAc53pT7FvZ7OWPBRLdw3k8wQ89jqrzOKTbctuuMImUHUzm+ALuxUsZs0BCOA
pgb+7GNwDCEE49Uf9TNtHry8MTss2N5ZirOsLKMNJdC+qZDxWxiS2eFCSWjLr8bKs4c0Xb7tfqLl
zH4KoeQxbeBlzf1yK4cGYsGclNtyIN4s8d1zHfW3KC/rSwMDDBfztCJciCVvrI9WgDjKKr0nB7hC
w2OyK7KBUC+GDNLtnqZ7+nXaTBRlIiCLr8W0xROk11YJ6mRo27NV8r7wuq3qZXk2NRp17T8ibPf3
DhM/v5z/oiijiZNkSC4MbhlbJNvUTR5iIksb5g0hkm5mQW72r2sQlpK8052MziPk2iQHyGK24vQU
/lHiv2BI5D/PmQWVisGdSMpDj12o8eyLEZXuy5jtFMB98MY8+yn365sIotBpOtJULU+/jnH8gttK
N/7VU8bAObxgdu0BvOEmLF3/YJpqQea3vMF6zPBjYuwdJwQNCveGY6BqSLGweOnyybw6v8zEEFbS
GA/Nf43JtMfP8ArcC6X7nBPs6KcVsn4LYEXg/TFtNv+L/V0ZRQCPef4rEK2hwwJz3bgt4SaMN7js
STRZ2gscE7nBRp3TsoC/Ge4nlZiHfV1PLT0aJbyKTBTlbnypJ6m3TnXONazbsjZAPxJ+zFY31DpH
Fav6w+z1L51tPJrNybtzJ7sxoHEnpuJQMwgyZFgMI6gpb7iUs5WHI2FKNhMkEkgC6mB0KUWc9SSR
ZW82wMc9UfPBitnIXxlN0zo18q+EmIHAqaNNQA48QQvB0VI+yyZn2WURvOy4bTTUMwd1j/WWEv65
y37BIGzdyfUOKKpOQEbSvcg0vbvArhSDjDFC0Xu71JjgvKdLurbSDx0Yj/GCXUIUjwXI8k3LFs0B
oeYN3ldn33PEGeCsLHemSpmRkwDkAO4yI6WcUN3ajxHcwE2MHbppJ7wHCCC9FvnMKKt200hBcTPB
PkongagjGuYHjjBi5tSbA/8DUl/3t2/s8WCbR9Kq2mNnkEjAnf5Q2s/44Zmg3aEeBPRiuQNBUSRX
4hdRwGSR2qapfbE5Yll4u1fdyZ9SqmLDQuIaZSC++GPv8NJChGYLzhTD7sFxSGERZXJLS1EeWNIk
VNWZ9QRSJ0aNyH6ioL/w6d79DumwpwQMUY801U4/CDkOG3pqfKkM4Cqnvk2GT8pNUx2xjn+K5pE0
bPYi58nNvHXX5l9EDx96BsmpSN2bH/DDVMX45C6o5BaYpysP69/aNvu7Y5yKM7m0qfgAV5dGZ+BB
T3g0T2PbeauG0eAVoTVdY7JqFDJXvBP1Rg2tXBlBiti6aF4BeljrdM7EDqv0izlkUHoKHlcjumVY
BAkry+2dpZcfUKfiyUwxJM3oP1ocggzekPmSBEI9AT9ORHzEud8UK0gj8c5OVb8KRrlCn89kISMn
wgLMi9LGeybAdSXVYRRvQF0PrcHeCgRAFsopaELozS4IWMjsThV9BpqbEStqiOZ37MotCS9cpY71
DlDvu/fo4/3eoCC3GVD3zvjWFE5y1N301fH4szD1EZPG9QCZnAsH6OBzliLKdoN02ChV7evA/PVt
/zMeiPLr+VWAVhIr6qPsoKOgfyBJo+eVs6muZrJRZTwFWysi6xYL6wREIL2kyWTeQCJCLSxP8cTS
J7jvBWKOqiqvCXkYPFRtk3MuC6iHrK9eUyJLzfKtjtDdt0P/7rfNq4ejvia+1UAGP8ZAeftb0qZJ
yG6v3mk4jm7SA5rCCjf0xfNY2RdswUjwidfEhCeikMumV1V2Fqj1mdvho0dFcWqiCHGNg2jKwiqx
dVwinkkFRFiJPRuQmt6aoEHDoc0RGhJzwgeGxZGKj3mvEUTHDBZrXg4a2up2SPU7GUBEmXl4w7LK
Zfvuk0LI5c4ghlnpNDxYSmzFpJHcQUwqv1FP7lMi3Ep7AAVImJKymarZfc38vyPfgk5KEFgv2yLe
tri3cQQv3F+ox3VJVoJLU7Ugm56i9NQEwRpXLPNYlYQwZj4lD/MJzjFhjTR3QGoH9IzLf/LjcS1k
8hi0TXnGCmBCu09JrsIm7bogeeCN74qFATyDvVia7q49MnJ3gBDrcbMwnsp96xg4XfWgvHuwO5jz
ivPdAC0kum5dRka1xgrc7PPWq6ieTbJdJQG3Fawpuqgnk5TJNdbAmlygBFKx9A+Wj1OrIfjn2HLT
YFcWmI8KxRRNdbs+ByRa9QmTacSys53u6ULKtTEYpJuaybtFrpTnjKe+GA6T5b6opnlbQPzwuecy
bHPmO83NZJdJ4qG4y5AALjs5kM3AYrxnkygkkPh2BVZdcoJCiVYtJnfgXAzdhCqMSHHU/J6LYytR
yGDtih+KfVS8sSRssMA0va0z5W+FySChljmO+PidII3vmairrsmWEH+gTf7eQJ07z0TME63AVcss
n01nUA4Xbfo7PO3AcCFSo+z032Ty0tgGQ4PRvSalhOzr8hz3y7SeUn6BWaBW0ZQSFNhXv7K1yl3b
A5lWGdMRXbVnNhTNg3fXU2vetKZBEoxih+ExwQKi0tG29R+ZEV1FzNhCM2cKKHWnIbvISGZb06in
kIVVtxmVh2Yl52ZXIDFQPagtBbCz8WZ7WZvOJHeU6wGe75lkI4xM0h0vw6hfamKWWPwWjA2X+ENU
xmdNpOJxjAFGdudx6Al1KrCUxJ9Nu2NYdpln4l6bnHmjO81HOHgvvfJgiSNf4OZisjHNnv0S07cx
i5HvhMA1UFq0ha8Iz4iTx93Kmxdnm7E0ZOBavbM/uckJu5W13GaGGEe8meOq9PLHSljGa1LipciY
kI6m0x7aYtx53eBeA4wyZF9bMzJEt6CoZdtXW/JAwMx+7AxFsLamEQzUHiLni52xsCW6cN3xJoWT
wR51KGWGdwfjsSwItCQNLtuA6/x1XdbXalTraLaqHQnI6qEwMsmivn1j3Rfto6aIbmPVQA2Nlfqc
4n0PV9YuIvGBAG7ekUbhElO5D9oxYqE3/5s6nR77i3AXOqEBiEBZO48L6rnY1Z9tTa4pqAkX1Wv6
0XjtQbFQGezPICA2wUHty3NJBEzC+xnR3ictrBKnYCiWzmbY+IxVCKNZu1F2qxFdO8gWJ+Sb67v4
JovKgzHSyE94J1FvnoOOf+LnGDeNLHmbC28VWQ5t6AsVVeg7hJBVMLWhtHLJ9nn8kWT1dMvIQaYk
sNbepLIdnJ5HP8qIu8DXzIFmEEU7AuuaBSjmIaadIamBccFna2X3PJiNSIZ849PQrMrZ+ZBo4iDS
C/zFAP0Ks2DzjZnSAy2+QzmHGo43c2kZ6slueKHSBYnNxjQ19GOcmY9UiFHYsd/ejCC9vNkbMJb8
t0Dll8+3FcY05PXR8TN27GOW8WGZv1EvilNQWdPaHdh1TrZeiwJN90rkHkjJ1Dy0vq0+jdRdcWb3
SAofbeTjKzlG2Ih4goJx2acdVTIOpuKtI6+IdizNQqW9WwX5Z512o1ybdfDkisxlwkm14HqwBhuL
JFfYCzCrGdGw9dhCOKdvxn/quJ+t0z3XhZa7vuOj9MZ/2rXFyqmApVhW/zBj1C+YQYXJbF7rjKVo
0FW4I12xojKrNsa9S5lYzjZos9d2GWEuiyBGEDR/38+iwJwcElIVe5616GA5dEX/ktfOuKNEBOVD
ezXZSNLlDd/OsEAa97BP4kqn9ijE2rqR1O0dS/XRTqTQKocsXYxpJ866hOl7Srpu8OvnfK5Jl1XH
eo6erSn5Q4/warnWnRYtjqNvsFYL+DySDZsWczsPwb/EkLu5rmZGbw2jOqfZmkVzI9li2HZOERYL
3sgiIU4aIgcAuh/SCe4KDKY/lj/9TDHmP4RxVopLypoYUDX8eNquVm0wEkZdx7fF4t2sU3Yt6Bx3
LVIGEgkxYFdUMRAmEPBGv+WS/7E4S0CaeNtlAnGfpTGdl7VczQ7uSj/ObwznwJQWe6bzQaj4nRaY
W6VJ7q5ZFxnTYEknzHkdDMZfxN8GEkMN1K9Kk40wx4Nk7cHyZCNIo+JESD6DaMZdeiJOYtt5emcQ
LXaXQK3hD0R+99mAuJqQwSy9+T7GHiOpa8VtGU9HwpgbCxh5u1+88QLsM0cZttLuMO5bIQEmkKS7
wBPN7d951J9Bbb6rZvwIyi9YvX9YYjUOQFspdAZMNXganIyhjrwsLbYqpy/LUBjUTKA/0vcADmZK
dsFou5vAduWqrGhfqk9orsmmZFWNzgnPq8SYXfgWcb7axMBjUyOOTG5RtTAG6LdN768VTNUuMs7W
6J6sIaJjHGkh0SysUigSkhHCJsootUi1cZYvr7BnsI8R31eEe8L4RoypEIuS1AxWb6tF9YCL/zoT
Wsk548I5UqLH8CNGpDWd4jak6kkA380pvGAu6G6dzBTosSAaHq3k1BqPhu5+q0KVGxLnTCiD2XNn
R0dHHu3gVsdMb4BGn6PEyIHzU3ySJQOeRxMRR8lpFoC0bTSJqO4KRpomz0MjWIpEct4tHr1vEOM1
ECfUVttARztWDU9on8+qoHupsHCHssFN7Do/PeoZTG3UrM7k7IY8+Vf62T9rNL46zVIo8eBHz4gh
zAm/1Dgtf6ti4PazvkyCuEKzWI7I7H5AYAOjjpwf1Pf7yBFfbW2/eA06srY+3YkJ2fJvMQhCX96S
0X1v7LnbSEica/mLk67Gh46ycmn/0T3Qetks6HJr53t8TmUqirfaTv/1bVlesbqIxrHX2pMmxqPu
xWRNsl5U34Yw6z00zBnbBwBLAY+QNZPzkTnwP1g5zA1pp27nEbChxQN9C3Y7yGAqp4GRY/lVWx46
bgv9FN3MTdua0sEFyJIWo8GLQARxTSsy2QRWxIN2sUuoh6jEmRR3tFhxGp/w3LqabyTTw09iItyt
sMCugIw9kUj6oVwcR03r/jWrIWCp4KFs6aEqODUi/GL46SpTb6Op/0gmDj+/aL/dqHkYF4zAXtfr
0AKP0/XdEdwmaQpcWZCF/91N9CH1PUsOoDAxP379aI7yquizZc3z26JwXOEl+bCNEY8Cvz7EsLhv
dcbbAZ54RrN0msvxsdR0HnrsLn2jOJiqbE9MAgq2iLqffLW7M2PGUZXdljG6kWLQQ5tmPpPNwXtd
NnzAVmXwdsp9XmqgI0SSsU5c0F+f0SPArrS5cWiDjgA2JWdFP26TGH05qZmgTuDw3RxZFpuUqMG1
KyPIsX71aWsLwH9+4F4u16SaREMxb4Ui4aV3eTImq7kHlPT5ZtQ6/qQmwBkERE5i8mNcBNDTBAjK
AjPxRoepsFkeJswUsS79s9+/xJInp+8QAi1oCkFbE5pud3+juPlXpUiVlPvRE/+CB5Zbi8f6sFT+
pcKnC4jT31u8RxrhjCXkpSeUyQ6KP5l6t+eIY9O4X2bYSXzFri9GpEI65LjKCqABlQVGyqPEFM4X
Vme51SA1lF9CpmfDDIdK00fpkfmNrBFwpuaDipITU8VhVxVL8eyHpC+JvZ+JE6KpaBXcs7SDVm1y
w7yVC94ZD3bFBpzeXStK5MBAbEFFnIfH9xMXxgczD9Wadmjmw8Abm22Ip3ovE+8Ld0IXmGya+RfZ
26tNDUiLMpItNhfbKk/mv1io4Q5HX9ks27MskcGmzQKMbTPrkR4kTXmDArNjDTndxJz+WDnCCpQP
zNFirJkWtSQStHblY/q5n47Z2H26IvgbTfIhq/e5IgqGGgLIl89bQZ7WT++CDlZrFdvDQY7FuzXz
IauWax4+E6rYR6bSQLb78SFoezY2cJB5CTiKFmJ9SYdb1V3nQpvukm3kxQ8e8rM+n29jxqiwY9Dr
8i03uOPWHQBZMx7SULtYuQAeXGVrTscyJ/7D97AI4cF8sjEfxQx4ubVqQV3kSNY+LoRJYdVcvDFF
ARXe2oq+SRU6mG6XAv4xfmgtf0YfDpYTY7OPC/60PjJwBd2RZ1XzHQFsXYENvkMXgj9T0L0M6CqA
Ntir3KHsgiEmNwEIp0zYh5EA3TAmhHXV1P4xGovvjli5eO4+8AZ+WG30HlNEv6oy+FcwhcBs4t1E
G3ykXoV3ZnGYEefDlrnGdm78ixfpecccP1vLsdlndfTDduKrUsUFZXfIZmFZWagWJMMgUzUVE21E
rGn1UWIESx27potJ+P/K6UiL9Zj2x/qegQyhXTPSMWnbwvz+45YEMTdO6py6XOwU+CUoLDO2Iu8Z
ydQxImtAavbDpTmBjzvGjobbKZjBE6SxrosALSXJE35zJFS+sqzN4qiedwP1auU+WZFLjZzdhJee
4Q3FzD0OEbivVdrV1Ao+nY3v1ltMSYg/jDiMUv8b/Ly1ujdn7JrKO78oaH+Nu5DHr+4wN3hL1A0N
ydKKMbGPiL3HpLE3Z1JqobrluwUipqPObE//ZIlxGZz4T8ttHDJPZ1on1YetCXLhXPsK5ipsgHKr
u0s+PpsV50dT/OunQ2lQfGiBycmymfhkZbF1hMdLKpfHicxkEIXzWtv9n8my9C1tKgSu2VdOQUHZ
RkBPZM5kUVJUryLmZQ9Oejf61mHX/1Ah74Nc/xlHruLsLUXIcnAqtFzSaRl8xCwcFn8ME5NejHio
ZNOrdFfE86tAYcoV9TGA6g45nViQTS4538nMlNEHn5Q8E3zd7QNXFWHrbhqXKMMlQrdVCXszuURg
tZ1gbtsmFNfGsZnFb4qpWQryqlQmr9Qcy9pw4rOXMg2embn3da2xvTmftd9DVTPEWqD3WiWuv9VV
8m6Smo7ihrmi4QJFK8mk0a1dkOVVfPDpbMlmmbcpaAFljq9ZtnwWannyx/FXYJsuRwSyCX6r+6DX
QS0RxqL4ZI0L1SYiPWGhPQ2tZQlHAniROL5mpQEjVHHsOczL0ZO7bIc4wgNeIG64iAVxH2x7x/qu
yAJboQGe4AsQKKI4Kie6rtA08cVOSFiCKi2uubm4z/e/cwIwoTyB07GtHP0IFuSZDJv9AAsI+Z5d
6EvTVs+jEcmfJIFlg3pnjYl63MVBf99m8yUxSJce7VvM4KP2evEyjvr/EXVeS24bWxT9IlQhNcIr
cyaHE6UXlIKNnBqhAXz9XcDcKr+wLFuSZ4ZE9wl7rw2lXW9f+1gMxkGFUXNf7FqeAVwo83FT+ugj
gM0NP0STfhCDW/4bi7+yxu+b85HqkU6+FJy0yOigh2gIsMfW8K+JlnsAxilwVyjUtOt/Lw4MoCrl
KDf9/IZ7HO2hLbLfvV+Eu4iS8zeBuZR/dwxXJTNGjPx5FMzG6Tr51TfeqR6i8ROdw9Vo0KU5dUPo
ia5jKiwrg2UK8aK139+tKSrP6FC8OwOnYcuzXG4A0fHRNFDShm2awsst6200WAyQU5jfVZwjoFG3
tkgZiFtm+BLqDovl2UDXzM46KsDHADxzdoLIU+jL7MXJ5+AyokVCsih/m2AemsoP3ius7ps5RxzT
Oi2DVSpiux0/vxoR8+P5C5g0x3gbnTLA5fqe+P74VTXrhiEZZ9v0jFOuYEGuChkUhk5omOWcwwTT
X9ya0/HbYyQEbIEp6IsLNSW9svneBL37zGL3n0C68aF1eq69Hihb0vb678xxgqcWJR3QIPy2NhUY
BCXeO0LRHsAjLNpM9x8yQQiptXPrGqSt4E8O5n7KucvRlft3Eb+VTYF1ekj1nGnPoL0buCJ2pJTD
fMmZ1hAyDYeR2bgNKbkaxmZf+D7j7NbQPiYOqNWUyOLiWuXVMmMPrB/yS72pR1QC4bDVql6xYCrN
mlO85K3SYGN4M3a1hnvFdRe8YStnLzPlbzR8VPQyHTbhZANOj7ScTuqNJ8q9JjPmFVieWmUqP0mI
i5vFW7i8uPo8xED8tzNwyZGQDD5o4NhcbHTQJvE4OOHJr2LjLdZrrglcuDtnTHZF4zWnUdnyoltP
M/O6VwnCsRh0GxDRGjSKfLWCraJFeC6/aL1g2jCD/puancSZHxLJrDx4ph+EC4xfDqDWxjMEUPme
t9gxA1wRXPCnxjX/Wd4e9nsmxjJsJYcx8ebBWJlfsvEnYD8Tb3n7YRFPk+sRKinf2ltdVD+xztY1
1WaE0AtwQQB+xvEBKIXGeUGbFoKPlJDFqdF0YHcdBZLXBwPxK6iuxzIR57Hhx62z8iRH9W5Kldxp
Edr992fOGppySxTXObf9izV1/sOyu6fjl/9mY8wVGeRI9Wq08Z95qj8Y74wvReyiW9R8oPllueoH
nJqDo92WdzU2YLRS2b71WicvXdcTSjsxpGrqVF3kGNSw9Y+UHr+qsZjep5Z9a1o0YAwG/6v0f1O+
9u9dQcK0QCUZQddmr4aeXIIMs309fxsHMW2WD0pkUEKOBuuZqMCA2GB7qlDcyMjc4j3x9wGd5wO9
iLvpXdQhUdX/blWd/3Ej8RmS4irrISEu3CaUrmqoblRzH3F7bQRp3pCU3elA1LePZiMp+NyHurwM
dvbpD80IPBV4AK2Ms+sZMz/Jg0H10b55hCm/1ubE4Rd5cLUWhLJeM4bDK+KtjMyfOHos4obYF5P4
qiHAitqrZdjmxtU6coEy8C2WstyzTIxfZWabFzngJ0amCTBBDiGZJchTA+DEywt7wOhA2t+n4ZrN
2bNaxl7zPwXmeGtS5OgBnGaImYNi5pz5sDI9lvm8bmqPTl/JqL5kVE8eR85BFV516PucEpaMn8wX
1CLj8BYicYODCHgm0XSDZpsjJLT1l56A8AxK3nV5aQXG6t5i5IYT2L87LPmvtfK3U4hMxVJR9c4i
u0LAJPeQHBU2LuM0JvAqXKeYXklLnI6SLQkDCxdrRNSgnLGKfxTEMU7CJ2Os7OxhQ16RTY/ezpK/
xhR8Ry4E5o7IuuESaS5JJt9qr8JZ4JDhnvkhYy93ePSj/JWMlrwkTlsSFxGGiCwEAzDChWBJlmRm
ZFFVXlMwzWsxucVBM3s6Kzd1ATRKcZQxiWFTgPSillXy4BbUX/j6P8xuNJjWdfG+ogV+obuYHf9g
fCELgrU1NTiEwh4PmT9ns7SZePXiGEBgBgrOSXt0JAk6VSNpYDNStTPWqg+e9M21lbDK6/KA8K5C
76841YKzrBUdnMEuRfktxoUKBS+hUBxCU52fO+Qu51EndDdlxrgLmlYr10mIbyufXZbLS9rh9bM6
Fma5TOEszM9CVhnrYaI8FTAHlt+l2U10zRlj1GYAfNtAT2BYWvNcXuKJzhgSN489MtxIN9+Teh6w
sok55DXtbVd+CEnxFrpReUwcUElOnNanTKdyM4l63NlhZ+Aqh7eKUdF/GZEgFCqK95ozVbDK+eJ6
OEwnRlmvSeWNF2EWJ72o1Usq8RjNyOmgADhiRAVkptbnOu+CD+SMiIXjBo1WHB1DKzN+IzUCRxR/
WI57CIUvtipIu4PTJ8MxdLpH3XoF4TbylzEDJZwOSEEVHK1hOo1h/I/mmeGx0it1QvU6kLQJxiSe
+D5z1/sae/SRBmCASNjfL95QvFhZW95zPbb3tIQ/lIvAyUFv+KNRAA0Mbfw9jQ5TIDSH0u2tT5Ks
qY3LSl1yCR6714iltS+9DoZUAIe8ufNLqPL3KPaiPfsv/+TWvn9a/klvdf9UGVV2GIPu0IZdfdaZ
an2/FIMEmpVm0b+ez5DYY+yp3IPh6z+toZu2jYR+niH8P5v0y/ClncvyIkflXJhc3b8tu3k2TYf/
DhVKYFK/MkxtzKh6wtQ0dXNhUZ2+LxMAqTkq50MeTC0tUyCTs0uAK33vqCUndD3mFg+GBWjPts6s
MK3z8sswS+I9Kz1mI0V1EfMLRlriYswY6WWUw1xk83EFecbeeG74EER5FzNlSiMg2V4SnGDoLnW4
wM7gNbuo0Ia9suuN3rm7rJwGTplquDiuN1yK0c+6lQtmukYwiMnFHLc9x/VWG9H8OqJ5UtC6KCu3
yy+Y77TPqO+bQx0S8lDZw7Hy3RZwOsVnrU8Ydy22FzzODU92XmyXUrjs+eFW7TPGMvjqM35ygyb5
RBSeAbDLe1oaJ/ksvQzAGHXy3iCIvLKaG6P69laFTXtbfqkFAUThJr9XLV9karEWWd41esry+t/L
978rUOFjv2Ubpu9rVrvnDiTCYZriOwGULWv0uWya6A+uHG5Ur/XW7nqb1YQtrHVuIcnX58oDJRxq
hTxhnU2oguBafi8H9XcBRZRa9wAqXO/bvHI+3BwWczZjCUKXAHpmpHgGfb5lVNlTnsodY9P45HUh
VXCpmLMmMeHChB395Y+DVvVY3s2i6E02R0vks+MobagLtaxmI2gBaaplc0+9kZvJjm4JiDrQIaF+
KpEAsRh81hMaMS0w5aP0Zhllndl3w94tvwg4CSiKtJ91UbKE0Ds+g+ysfpRuepnqape0QX4z5sAJ
LBacOab3wjYxPyURjPBeGPBoWi+n13cHHLuTf6g0T+0aswh2upUNr7rD3tgljP4YhWgfRAJtTgFk
csP2DoaNO8zLsHRYBCW3qdO9xU631wrPRM7NUsfoZbX/PnmIyUL2t/HaKLqmoY6gvm7jA45we4Nf
odiJWpI/oAztSm4hjOVM/mkbuhSfOuKtGwnYtQ0vu5iCFUgRC84hnXqDDOyTHas/ZXAiKzh5WSrO
0sqyPZMduO8m7fPAO7fc2K5lwQLr0dMV7ClBWvMtzRCbJ5OgrVfjPmYqoNa5ALO+IcsZIlkd+NlR
b8LwYAhxjlF4s/HIysMA9DvJXONSzMZ1Mr7CXaFw6lTzL7n3UKxN1nsgCWDsOv/gZ6YHyJVEjhVC
MX8Tgdg746wWJcoHc2YL5/nW7Ac48kngICyZ4NCxMSbrcPCR44fW8NtpZmX52KOJnSt+q530Y2Bn
f83CCu+o77ld5zc+0ds/hS7upt1oZz2OqLGdjYuan0F5xCKlBUmeIh61nZIfwTB6MEiXb1i0iACW
oxVT/f+PVjOwvoiPtsGDU+KzeSCXImxImvA8GNYR/jAjvBFLM12WesDFEoK+joZh4al4uE62BOv4
KwfL5riKpVQ7LY4fetUdDMsB99nMNHh6EURS/7IADMmTZITActDeh2Ge8+5FRnkpGmLJy87ZE4/y
73+1IJox7doSGJsQBnEomAxeAgBDXWbWmNVas9uVCNxWckZYBJMdnE3A1VsfeC3woR55flSlfFEh
LTUd1r7h43wabM/bCAJy3RRexgoguCdaFt8JG4XI7llYqiZY9dis9jH8GHrM7mFkFZycnLchmqLw
6mKeEzGM0miMfiqp2BnnMawaPET+UHbXmAt40w3el5u7MM6a4WYbPHxDkbU/La3e9F52osY23nom
mmRFdltGwW3gyxcWa1jYQjkdk2ncEtzi/NBGg3zlVgAySpxjx8zlBS0jmPOaW6mW+HJaULAZfn0v
ZU9m+KEF/kWicvNjf1/OvFfBOHaFJPFPw2xMxEhbViUKFkiTJk/EQtDQKLiTXPCgx1QkxJhhBmbk
6RzZBZ69ZWzBJpVJtXHNsZO4MDjao+2pDiV8ZJ7tFCth1+IIy6sapzWjnvn2p2eI2vcJ/qDA6/j/
P8VU4otQsOLR1Pw3PL+IjNdd7RSHOir19fJlGx5r9bATNjZzWBME7VwVo8v1d3sHtyE+LA/8ZA3h
LLA/QuEGxWTHzub7Y49be2ONvTilth/SWEDsSTMSvfBJHJc7peUHsyUNEUErGjucdBUmk4eMkXiZ
cf+V5I3gwgr8EwlI00tvvjSZh96VySCt+ICgYA5Ewo/Ur5258QcQIzYtmyQaryTYhkCljlA6gXDY
6GWiJnq4lgeXLSBgfXTLG0m5wj7YRHufRjKCrw6OTOCNc4krp/QzDuX79+McqlgdiRpBsFfZhyAw
3fe+gvCClev7ju+MUqyHRO/3mqmJbQF9ZNsHrr0zmJmRiyGbE2OTiyO88tB0FLpLW471YcoUXMX+
hRtNvsR0Ixg7WMk2VfMy5vYPLfGjS2ErnhHZiGuGEQrIT8fIlmRfLYxJ4FUTexkDD19IvMiSeeSZ
/SvQJ9YEPR8lr0xPiueNcPfAutESIt2NGvMUxpP9KQqGxv54rIosv5olrk2jgw2A7vBM4HRDoBLD
rbHlDzNTYOjMGKUnxua8NBdaHly+7yUnoKQn7GY71H33HCu9mXfs2UdjD59jnzCwcJT3onzy5Od7
eXnxe8LsrJEECT9zP/4rP8zRZv8zgZhoIAxfSHZDkI5qcPt9uk9Y0giui1ghu5xEkWN8RVHXvzpZ
+vh+60yFX4uq9b/6dbKxayKJLuVFVIxN7U6/dPNfvrxIgklWblUkBAimw0V2HVUduAiWdBUerPnf
BXZjHaI4e6Scy3cmH6BUW1mtl1GE1XkktzB04AYP+OJ8Hf+mjSgHNy+5UrlL/aFVrr6341jtwBTd
ZYGDzyzD9BkijG3olb2sLz50h/IyytsWV1RPMe007pEB0Rmq92cBpO/kgrXyVprltUd3ZGEDvBZU
VXHJR9ASNjl/5+8iO0G6Fo58ZKXQ3jTglSe9rLMPDn3IZLPvXKtNdiUSLkoQsmNtJvtH0OtFBmkr
0OVa5enRSTsWr3V7TUgux/UgrUteucbWZ3U0g9CeyPt/k2PT3pVpBLB1jfxnA3ANYFjDu5xObyVB
SonwtWtj+z+LmW/mdfRCy4CRIpG0pqA2zgBnybSks+/IbV6KHLYqahvbTrg3UAAdJmY7az6mnJd5
qjGwCam8HdHfSJAq9qLUJP5bfqnPIQF9Mt5C0fUIU0jYkHFj3QZHkMhVNP5+KEs2a5Ylzq2W3LWY
yUkdlv618Azz6ej1a2XicZKC4p3xD+JToatb0xt/oEOMl1AVzzjWk2ek+SQTgrYt9R4oTNDgUZ83
BU1twlfHaBFB23JXMRlHq86iyJdTywRoU9YK0gqIESqDpDlFFYly84eQypV8ASV0jg3oLBCL2Wnw
4ET9P2Gl2fjFQsX+MvbAT/sDlnZWgIQ+cZ1PTgcILZmRcDNqLqaqxrMdONvlc2kKH3uMk55Q2AUH
CQtsXeYDJUvgnB0oIXvNl4h0PIjirg1d26QBvmhj7m3s2mfrZxPYVtqURYWYwuPyPNujLMHpBZRW
WZYdRSL3E3CCU6KUfsHELaHuUAeVQqbHrsPmY1cRDuB5Km24iO5Ko4FpkA2s4u3oZ1JZ2YcZgrHG
KWiymIdbtlwSgUcgyUhapk7y58WPEkRhSeafWFZMu85iv07J5xC/YXZrZtDDl6B+XBemu1VgCrbW
2Nk3LSz/mPVYcxXwozFQLE6FqPeobuTeoB8/31IbtybDGM6j8GHpYnzaImKLLqGQ9ayocY8klL3L
IVqoKd1qCq4/I+rhIZo/kWYVh3Y0OqwRWFJlr4lTCXRBa+vxTiwH/oYlI9DQCfBCUJRekz7/STOf
Pz1N/5Gmg7YTuStPk6R9cKPg6rTiiOg0fwNRjTO6e2Wr+iwsq17zpPobS3nNk/QCKCKR1l8j2asb
2+BnDxFo3y7/rzzQ2w0bdW8P44DYZn0YDioDAJWrgMJwSnLw8rOaaJoHOt0831n+yTMTShPTeYRD
iuEui2sM9dBxEHyYEJIHnDSTR4wDbThLB+bT3Lscca6VH+D2+xuiDfpNM7dXbTL8WsYk5oiMk4JQ
mwvCqeVbyszLoEy8p/NcilmFWi2/UWRu9sgIHhkL7afbS54ZxWgoTBCgfl9gsuKBUDVTDruM5jgi
pyRDOs+rddzV760lmFna2PzLyiQGpo7uDFFJqcnj8YF3zMLKSkiay5x5U9kA5Im/3QQzODGJTH3b
W7VAv0XXYZbENsBPshFPFCVEhRFRT6T75iUesfdK482ec9KEsIK9GWb9ptauEaXMv5lX/g5aCgsK
Tm8/kGNUWFiaW8gXhwD7ytHXSTcVfHn49ks2jgxHt8r25R7vIwe1Hp4MParPFcyDo2/BMFE2T03C
0YO+TMtc8LdzCt2ErwiHuU/EqrDEa2DCJ0bGNXruXw8xIPUV1uCCh3ivu1F7YiOGaDusAdX5Lgu8
ucBIgjG/WMX/f7B6G+j/gLnDylYY555zhU7GQqwFdOCo9c2HpvKJmN9cPuvSQm0xN0RItfRT4+/K
XsxrZJG8WLNsRLMJpB0J4tpTsvyqRwWIoh6OPeODXT4gLie3PN9QiZfE13XiI0sp5qVPH+jaFagQ
pvhbJ0D8x4al33sVAwdXBjP6IKmfYxy89kNOLzCwr/ACRHJZDyslwm3l1/mBYLHhkflOdeuCon9V
wto7eGQPxnzrob/ujo0rTgkhoBcGaNajUmTkgvh6SbBdbURMlowRv/ey9veFcleltGcSezaucvAh
R4vbjvWsebE9s1yXRRzfXQ1mcUm0nJgHPNLF08EFGRy98BdHL4Cp+a9qkDud3BhnN6LuZI6CAqtX
/jQn0GV6yv+44MY+xablPZq46sEVuV9MerN3yWaFzGX0UpGiWyCoh9J1AryMjXtZhQwuSpaojLqD
hjdU0yXovnnJi+t4q4WaONeZWd5GJ/9rFM54sPocz/z8I8W/X7MRd/7FYYtHiEOItwS4eiw7fReJ
orn6LY4DtkM9po2kOvtl88PQmHx7tT6QZupwnlr0xtUUH4vKYV4mzKNV5AOPYHZCGWodjQItL7a2
6b0bEfTDzT8HwnbuhuOD9AQsrSUNYGanBpE7f01l0TpoJugA6Dysq4sDejPNt5sl2b4MpTvHBEuQ
q3lxxkQykegbVluCFi41umxMXRh+qXY/27L5o0IlTplF/IQG2hJQihyuI2bYmRNIamuXw+eEndZi
azFhHqd5eEhspFWRwpe07EzD1kr3bUijaDaz8J0Yt3k6tszE3ECog65eU6d/jl0Ezp/sdv88/9Jo
nslUWuh9hwG1VtchDZcVsJy+yY5OxbUiVPdRM86eBSQ+0tiMe9kwQGnnAmE4n+lT3ZQ+5Hw9ONYa
c5a5tVEgeq/9RGiqVhP5wCNNvGndsvPvgbAK8rTC1NSOthnB4DNZ4wEX4D9kIYcJj7tl6bdKi+V6
2VJUFPuwFcrmBGL9hXosX6NCCK6k2Hq4g4V9LSew0/gLL05p2bipuOmGkhkFm6Vzb4XmWYBE24ZV
nh3SlmzDspsgvYVld2+oLj5Ml4OtFWmzdrqIUBOkvoQfAmjVvegVVjjnzA6ST/K3qrFRl8TE76l9
sA95TbbHasvd1XjFarI4Rg05MSCIhm5NbmpO/IB26hMvf/SzTKXQ7D8gvWgp9enTM7UMoEsALTEL
IFZ4Q3oYvPSJ5B/5ocdvMmajZNLmD9JvDyqtsq+6E3v0nCGBVdo7yu+15nnuOULGf+HcYJIe/W5o
eSFkDRfKB+R8QXeakhLJNkilJNTb86hFahPa0l6NrfV0y8DbF/m0R4SZXeGLkWCm3QMmZAzMktfC
8KLfrrcubB0sQTppV5MlCZLyv7M8ZQ+oPr1gyHyF6k+2t1U9/Rx3jF6+gxEoHwRvNgfX7NPNUMye
rxAaI7jXFT7GgQGqCdAVPQYA6KBmDkZNrMF2SiPkpElVsjKen7K6HKKDM68y2nw4FbmvU2bo4zaq
BX2KwOLnR6WG0/1g9FZ/Lmx67pYJnBx4foJnM+90mtLgDtXNC1AwbzPOb1OS6P/+xyitzfZgE+Jd
p7L+gWMQS7RyjfVk2MyyzMHm3TetfV109OuUaB4G1ePQsWAeB+Nn5qEGZ1w8fokx6rat58Igmz9W
VVXoN9QSTEP5VsfafVuQxkitTpNAEuTldcBeKK/O1rwcFW6iThTFrO3cWw9TgXBnxRyuP/W9F130
vvrhTFF+Qn3mAvdgMNq2tbNNuqq5LsVdn5ntowPEZ3th8FqmZJsOVB67eKxtPOdcKXYKfyR0A3QT
lfmLH9G2RibQ1YPxamDtPyp6WGwMmr8GFFFvmwkiBSyu5CKdAXx2kE5MSlGdezpycRqSbC2zfiRV
t00Qj9J9NJp76EqAlq3uPFJmE1dLIS9bfgDY89xXEDjd2guHXcD87QuuxJw27LqlcVg6PRuJ0cXP
ZMvmlPrGVB92AP3PyWM414PH2Je6WtNHb5MjG1i3Wtucgqb5TAQxnabf/AwFu0wOGSKVMsu7hrnq
9gITuNDgq8ml0hsjnLKMoTBEM/llLu58b8+zWGYnbsG56P5H8YVJnmh8d8sPRSnF0SrLUZ06M3rR
p2ivdFO/TW7QX5O4PH8PKaZkg+FG21czVxZ2dfND+eGHPv6RMvlhDPAslt6Bozw45Vk3HRhOIReZ
RrG3tL8KHOVtSDb65FH8FMz+aY7xG1htwsYlq15UBvfNQ3DAdgX/ZDsrCJJhCs/RNDDBnYWBWtyk
b3YxfUYaydToJyRBFoq2X5n0N8vh2pEuNyEJFqSNBrX16QMbmT+huqRrZN17xtevo/08aFmQ/0LE
hyi0Z5julL9A+GyZzLorv67vco6HntUhhkvq5PL+SQz+rmWSOU1Y9t6ennB8OB25oGkPOUI6sm88
gFCPBhPYkwkgfy0muH0p8JqgCpvOimnpPp0UsGSCr7Z4zcSqyWJ45hPiWWjQFPxz+6Ub1O+Mnhlq
ZkHNLHR4DVsYE/58aGh26pMEgprAcgE3YZSzmARM1uw49R9umLMaKjVr1bfmiWVYuR3doDpmYH7Q
BEpWcHNdnXrQ/ZORxAPNCoqTM/0JNQsP/zINrOsN9l/tLYINuDZ7/Ou12z9zIAf3KHZOJTE86Sr5
LQtPXbGDxatJohlj4EOVhi56HVZjvoMTih2m82CVVdRk2BqHR42UrNeN6M00qegQDV0jAaQLARdA
+kz3V3XN+eLZOYBNVJvA/fzh0oT976pBgWGzwT8nfaKdLf3YEbq3Y5mlb5eTdJ4CakObPSLiSsIY
mIrdbeJZBtB3tONlpLJ9PGs+FFknU5cMvz0HW+HovY3AHJG3i3scsHvSdU0eKtXzvjJH2PRDEe0w
2+FXnp93xBkHxI0ZIa3pTAVCdyA6b+9MMAQ7pY+7wMsN1KBvZpcxPk5NYFZYC2OGAJ4Dv5mme7Xg
4Rn/4MVamtjQI5fNMUr/XrjYz5XF3Crk0x3mPiuLWbke4bw8K8kojKktU1AjdPudCOUHsQ/TQVM9
oH32+QCAg3McdfvELk890iH7MEsYG5PPeD9N/l0fQPt0KWFAMcB3EYL2CQ0U8T4Wm0OppXPsMLiF
+Wmxq/6hDDWcYcT2Ox2P40qSK+hEybBrGEXn688wxwwi2mx4CZ2sRSoHOD6r9RNs09+GCrN7LHjL
NFZF8ye6q8uYPCp2vLIqvkpUHAe3nH9qjfLnxhWBzEB4ODCMIyA29YbJI9zIpv/pcgJsinT4KOJJ
248mjt2shdWpFQ7o0vmjvFxkIVzVXU8HsVwWKVNALLcMp9q6AwPs/ZgmxRtioRL7yFgFz0WL3qO2
ZZ9gfWtYSi+ZLpY5no1q8j+q4NNFOraTo95t5k3mMiBjuvi5DBsnnxzFnJQGYlIJ9WIbVG0ZCHHi
9sTeYt/ViUqHl5qmIHyriIN2WQoVKeImbyC1ckj8hCwL/OVJxMgax365cxb7HPhefZXj5QnL8ac/
M/h8uVtaF22c8xRq6s5l7EPH4t5t1322LqQN6MfrRJc3F/3LEd+kvOAX2wzzoqNWQFkL3XqnX0TI
t3RBLR9KX3XDeXm7G8vMNjWf7lftb5IJJLtFwlDaYdZgx9HO1ZvgYDoazsjEKz8pfenP/CY5tiYJ
eFnsi70rWlL1NIAHQ+ZsArPzz7r10wJvzcQdYBHYv+Lkg/QJbHOk7m4AlS24dncMUyRj8zxCJ6zE
T1DGj8RIMoCr93XmBrs6j0FqsaXQfJ/m2o39a2gRjjIyCGSl0Rdn0hjkqgNBWYyF/92mCs81H4wz
MCWGFN/DADiLK1pDkHhg8atdpY9kmfnxoMs9ivL0UcUSNgtM9SPP5UiyWfjK9VfPRUR8bsX0S1ll
9DqBo3wZB1iBFmlBx++xR9FJB1i0qglAKYsdCU3VhzXHimNRWrHzjS82zujvBU1qk8WhFYo3yxsA
i8MVqCaPqbGwaoB7df3aSGNesVbotehXDXgQdyREsHTIALz0wfhvqYpuC06ifkJqfhf5pH9OpKKn
PWJ0UNecv1nwS1DY9YPTXyuQudc4tUC7GChgNGHcMnJ0Vf/Woe78mnoIhgNirdUifuGdePMHZDpK
CuZIg0XlYRjvXsfIgZUbhi8fdV8SC+B881aOCcQNSzDiQ51J23wDs+Hb+1mi7qrB1tWMQ/DG8AAF
u8KYTreRL5M/YYQnFXf+dzHBXtG/QhREUPSqeB42RVB9ffP2l2LDNedS2JLtE/b1igRPf52Q0b7q
Gk1cDNNPNvFkiXXPtH2X2sD1stFtT2WVSdK+uDJRGII0ByhwlLoOB6xkXHFyZGx90kl1XBbpkW8a
CUMcVtNBtUN1E57/EWvqCyHzFlVA9gIl1DsHy++qy9rmkqPAmdL6NfLUexhK4qR4lGFfZOts7myH
LnOAGDTDccC9bvU9+3IKEMQlVE8DqrhD0RjonzqBEwJ/fkyw5bGcCINnlqMfPazna0J896i403vV
JNE1I7AGZNBWDsP4HI36Aok0PIsO9VbVKpJv5yq4wBRXIQ3d8Vep01T+IhmFFBUi8vQ4BxfXef2J
GiajgT1qaKbH+VPdgl7q7R1Bj+2zScwbWbrOsbaZfDlYoFn0cKu1mQNiJrzFrGjvjJ8QTM83hQwj
9izK2s4bjXuBN2+DHBljm/Zv5hgajLCpufc8qXXrBKc+Q69j6fbvshYEhbUopq1ED7+qvGNEQXaB
JvyP2o6mUwBchugC0E6LcNKlxtzQVP7NPASfDdPgt8LS/lUseaEXOH9991JmL405lZ9lR9p71DTv
0ocvnU6m9dlVHrr9ocWpR5QNgb/cSEvZsJyPms9CeSqjfCsiT/tIG4tJvhmRDzHPNK2y3i8Qajwl
8LSDmbs+b3Zqi+LPD7Hnc9+mB89G4re0Oo1RYc7KPQM5Pd9fZgYSTCYurRi7GTlS26Jz080Y6Jz4
c+tnmPkvyfdwLFAIFTyeRpqOG/JI6h8+etnVlYFN+URUjihJlGr7XTaUmeazMFAQcoz2KCXpmaHq
AScH/m7yYKEUVGa75cMmpfvihz06MYDeb8qo8xW25nsLwBpRDfeQiUt2N83b8TJ2/i4/HUcyXs6Q
zDxtBR6xFRSBiz6W0Q5UuHkS5MxwNmSP7mY5r5ukNunq5kFt6ccsLkRrvaNiB0ROQCEjF+PWhJp7
RI7XM2DEN4Unb+5ZUNmRZ1DGzKA85e904hJXjpkRvDMU5DQ0UXFHDjxudaSX57R6SC0SzzRii+62
3s0wW5iE7h85px/CiYnWucS+qxySqGJ/jvbACWvm7UvM2uGwbGIRrB1l/eJrw6OZOzwZ1x/GUFyo
uKofZkX6IaYRZNt1TqcGcFeKNHjHc8h6fwhOzA9xYim3OzUjzJx4LGH349w5wDMhYUjkXwGeMZ1k
odZHhVP3LjYJvJS4j6vxp2uRBIaAmgjPYZXgD9yrqQfzlDC+LGdyjwD5bgUeW88+2k15qK07Q9oP
JXv8elXNKooqKnyp3nwzAJ0ioSb1DhSdvp4dMdWrBVPrjzXH5SFsYRikcqowN09Oy0dh6uLq7Fis
5o1pyO4D44LVUMaXumns/3/e1RRpJyaSUH8CAMEOzf7/r2qUnvl64m2twe5g6FtKB+7vHDmMhQao
YqUM1ZCnwnbZPPgj03GVDCc97JBVxxVwTwFCavmIMHwsjxE46jbqKzjhzpczZemz8kXy7PzhZZ6h
EztRXjJZB8fWi/g5FMZrr1v9Z6iv2jGPHkHyooV5fO8mHH1ZOrmX2G4PU1VZgA+R00Cl7l9xiDQs
oHCoZUAUVsun/Pt4YwGMghnJDJfI20RyMPnjw1GldkLOpdxahoruy0uMorJ1oZdD0bNBQw/R/8g7
r93YkW3L/spBvbNukMGgAW4doNMbpaRMmZT0Qshteu/59T2oqr596gB90f3cLwVopyqVhoxYsdac
Y24a9LibYWrI+7KLfN8TTrpycR8hmhxvfs4ZeentslwrT0zLOHMJ+HMq9c29WTE37OoueNKBOhGn
w4sg9eOnYlOG5kIwa+hcjFm+Ck0v2eJ3lEbVvEQlQV7BaCIg6LRu22loz4mohkVnQ3TN+tl4kgZx
eg2y/N5tg/jqZPUm1FHNF2Ekn+IiBjtBmviy1tEXYVW94iJIV6XJBCd1nXPoMuD56SiZrsvM1kdx
hDKLgwH0ael7Yj+yM/OMhFZnHZZPikTwq9gsc2D5GbG2pj3VuyxEErNETJqOT1XnG3Dv1D2eEPEj
3UeEdKt5YKv1Wl4GJBc7Rq/Rbja8EySkk20vpjWHgAa+v+Zc/KQ5NeDmkXhhqoTtB6pgNOngtDIg
FT613Ofa8tftaIldbRdPluvoJ5VLOeNXbPvQx8NZb5Pwtmqrj0Yju1E5QX4ZDNp8rguIvGKaTIfm
YwwHLDT2dPlZ2XBGBYRtkx0+mg2Q/Z5OURC6oOdDWZz+OrbZtnEYa+fZdXv/Sh7egD3eYVut4ZeO
cyCW3tQcNXFU7VMWb44TCIgrl/EbcNqo3NWIvY56rJ9yCS29JBvb97puB6/gFy04cQxxI6wrnDur
ap4iRJymYhsvlzIcGp6TL2nsd4+smNqMWlXdjXCLaomMhg67O4bAe4c9Nx2V5RAk7cpMjfHmz3vv
R0a0axImAm5bBLDlEGRmnAeXtOenmxiKBm0IIS5D5AWHrM2upDkEe6+MPng3wQNSombRRbpxLC27
eLbpN68HbUDX3lELiLZJ1sKIyKN2RvVg1ffJXPEVg9seNCfYqL4KL046wRyxvlQnCLzI6/psB2m1
1tLwy8GxemHnZzooRbKFTMK+muVEZoYQCjLRM6dRIwiMLiUvb6ztVVSX0xF5IayNKQAOM6Wfppt/
+CGRZ4A9UXKPohsWQ51Wx7aMzZuoEUe9J1kWU1/14TDqTYPkl4xL+wp6mLNSZH3bo3ieJw6bwQYc
mIbFmXAhUHQnhEgd5yo+qAyl+Uqv2AlwWgPIAL+x1OeZINaa+AT/eNaGdhVN2QZlqkik++iVqbGD
zW6jDYutI8It+BlV4lzBiSFYNv3gTbRaenB16EBdq6fruGtnvZIJeiYP8xN99GiVCgb43AfRZXCr
R2cGq3RVqq/NwehuKkwiG8v0LnZlpfQPoVq0qebf9Mm36EKOxEFPm+HPi9ixod+iEcEb5HdPkun5
URb4IKYgwwPclKew87q7pA4hkmXa9FfpUWlIRH9Gdvie6JK2QbbFzwq5lE7TPuFl7loDPWgrjPDF
6B1aUUkanwhlnq7wCmhzUjlzPF91s/uj99sbqykUY3OsIXHMtAzRzoOwsYfkCEkfHVdkUEzpdzWd
byJgye3bzMeRMv/UpWl2k8W4ETiaquccFenKMpkygoMKd/aEJgjs9Ifp2EQU/fRbrMC8+cn1M0LE
nKBVRRJzYMnCBxG2zoPpY3QNOBNlVfyiqXg4BTPc38DTIQMmzb6kzy/bNt+lgTOtq8zTgMxwQ/wc
n6I68zHB5MTBpCQpD8IYTh2TL0BIKcqQnyaEl7zHP3LCRsHU6N3kaLap3OVR1R6lsxVjS8zD3H1k
fZbMikE0zYU98aV9VQBFqQfK267dhbIVd8p0nydGqDCgyFLS8R7gYQZbobXtY4zaiET6crr6sQuC
gd8Ff8PZcfA1FJ814hvXz5Bs1nLDNF9/jUPasW0qbka/eZ1mHWIv4ZP5SpOHwa67Rxws7w3yzDXQ
YMz4qtWeh94++AzcL11bLJHZY6+qGuPMTg9DO0+Yrqd1CKirO3i4sLjOW5IHqtxYezxpZ7UDqp10
H/+U2rob2qu8yuOLYbvRnZtWeF6i5KX+ot82nBIEGX/2YSCCYmtJc3WiOQCVscm1vc5AbgUlkdhL
9MYbd3b/BbbK4YF07EhxZaz9wPcvbAwflGMY+WvSm4mS2CVxcmrpZR7V3IWLjPgXfFeTlafXV0My
Xn4GlVMTurdJkr8yeulvtN5mWD6tYR9Me2pIExZ4Z+3JMR/2+NCHRTbtaBIwlCiYnldd2m1/WsiQ
+NddK5gEJgBXm2botnZiD8s8j4NlOGT5Zx8W6GiC9Nlr65eCge1CdUZ8HzlaeML8Zi1nFpb54RMp
krG95cwaiS0pZQnIK6mfo6q+D0SNLnf+KREQfOWQHMzRKNcsigmbNIGNWi4evCHXn5ADEZ7BPA+u
Xbphrm7vKz3wlzQusyc7OcQJ0fUkJaOPk+c5zQBtJTNIv3qHCng3ajgy2knwMWFnKdCl8B4wPLpK
5Qik6B9UNLIiHepVWyZQQzp1MendrGmOzOBbGAxz0m2TOs0WKxx4ZvTxUYA6xjsrrU9WjNcqHBot
0SVVbt1OqdGRnts+6KTtYP2AjKtV9rV0oQBUGTFGE4do/LrsVTb4RgdiC0CB+BgOzer4kzj3H39L
dqz/+Z/8/JkXYxX6QfNvP/5zt76s/3P+P/7rN/7++//cfue37+l3/d/+0ulh8/jvv/C3J+XP/vWy
Vu/N+99+WGckkozn9rsaL991mzQ/L4Boyvk3/28f/Mf3z7M8jsX3H7995m3WzM/mh3n2218PzdmQ
ZBT+x78++18Pze/vj9/+R/LxnoXv//b73yjl/vjN0H8XlmMqRylbN1iseab+e35Ed383LOkCc7Zs
YSmTmMGMxSH44zfT+B11oDUnWFqmY0pb/faPOofB8sdv0v2df5LKJpmF/5qG8dv/eln3f2YU/vk1
/R/yOXmiv0UZ6nBGhLAsKQzdlrrj8vi/RBmOSTv0lsKbLpMAiXz4LbIGg65zwnayM2L7Rsr0XhP9
UilyzhpoM20cfnslnbjQ+mhMeADViNXQP5Nngu5l8Igkzq0bN3zupfWSJQkOOslgvRmmt3/5iP96
L//I2vQ+x3c7x2+69pwe+q9BjPi4HEeYJoQa3gaa87+/+ikeKAA8DEZZkL5yZzEWn9AjUtFHIwZP
efJ7+ou9Tw8n67C5VwwgVhpQbM371kbEDoQ0wQZV2WqYtDtGw2ebKQM11rdXuDtvtJcEYiIx8jMP
XC9zR74uUn+BCOAYMQ8NSAeFGWZZNVDnBF2PPHtyow5SEZ6alewEgjzEKTWUz8Wo27ejsE6cLj5M
nXGNNGk/FTFKkb7DGo6AGbAyKcSaCxqj0ugjTA9VQkJ9iYWW/nazdDkhWrN/2Y0VLjAv2+Y+sb4M
igewWvctZzHkKthdCbL5KnVjQLU2YKClCJhSp4QryqhR6FgVxcxIKvrwxnKLN4GfbcQVQPvdAjAA
V6PAULdgZn47AgWAscYQ0YtyWmZpsI4Lv1l7YPSW2ocRQzPq2qzmQ+VQ0/E22ZlnuY/3gEbzFoFu
ccmz/DSZ1YXDNnN6MBZ6Z9QLe4QKOM+H7IISP6LZgF8L60acVA89TfcdjVo6EjMk3yDOPnbQ0gnM
lHnmnZIaNW+AxQgpzTaqm5LvhaCRKm75zz7zs9lsClUzGlBKG68kGyRLgIucmDQM3BPaYmBiJBJd
mhJg28SUeCFH++iV4H3CuAI/w2OFUe1Mjd6XVWeLTqNkq3Aa+2AFMvENS/pMNBKzcnPX1PWHiFOL
929SVVibJjQERwniI9hVn4XZfjU10BP6S2Lh61s/bsvl6GqPTj5nn/dXDwRtqLFvchURwih3WNM8
ZISMRD2rDolozRaN/ZERnr30O6Yliu0Sv2X6osXDdpDGuYCpvwCVfbDMOF3075qwvzDGLgl9/cSz
/B667qUnTyKz3Wt6Uul8bVXah+m7FLf11W/Hp6gD8NTj2prC6yjjzeAFz7aG0L4BjYukWxxzMzqU
OS5o9Hq8hO7GqlHL2T2KjjJKjznaXcfX74xUv8hBx1zDq1xo+n07qCO6yWejgBIyVbAqtGm8HZru
hv7gmydrKkvL/FWMlNvGGM6atcdgutLUIY6lYFgiiRBeiOw4aOm7qgLysjooKNax05EBmw0+cioS
zwKzTgPRHZ/xZvyiyOd/LoLVz9Nk2JVtpkARxtgCu1zbv5F3wSEO+sKCXZzMIfbS0KqfyTM8dkV0
LvRbjHXEFY7iQQGjAix+3/t3iG1Z8FKFjzX/JC65ZrisRvLfcNgQkUm9u+yQcCwHdmki1EC5I5Hg
w/KOqoiPLmJt4DpXTlI5hmc8u0Z3lukcqxY2L2NOtkJB32uRDjhwdetG2GB7MamQ4NSpjkulXtpG
e9Km/glDT4wV0sFbP/7COQFaQrr7wDHemdEhA4y5QvriWQSMv7KILIhgHahh7Yz6ESzlWfRUG1Oe
MWUNSR/NTg7UxcXU9JxzSK4kZpMTD43gJcdWBK4eQVUGZhpGiH4tU84lBJq3411ne1eSp46tDRpI
UcokzURuSGv+ysZNn/tPIxOPZdRH5yAlXqVgVaF8vqcbcSD956PmpOd1waNKSgVanCl5GJ4QVV3L
zKD+JqfNx7vJiW9aRXaaL4rAxM8RpuuAUA9WM8RRlsWsPmARsqCKKr2DqGeX+1Hb1xPsFn8kr1LR
yiYr492BnBoTMLOYfXFlQa5nBH4kMPhiNbBjrYW5tHJsGMHje4FGjYQBIEzFrodHRWIa40kSlEht
t3t5rDoIt6j9OPakyGMCvd56QXCYDJEwNDLjo4YXFmmBLGhvWV9OWK04ihG57DKIITdtPASaMY8T
gbrVZXEJtUskI3OvyXZpiLBZDhgEUezZb5wcOORByRiUjnQOHk2TXRpqylnZwwke8vIi1w5DZX42
2r2nmjVjjnE1h22EKF7MnHhdynGiWgCWcnTjo4ZW2HkQyGLUCAbeuFVvGBth2PeBVf1CAvme4V2C
W2FJOtsUqszXEt99dNuuOpAvCeNVm4506b7sHm4tgHhCaGhjMPZQB+7Ldzu3zX0R+uMiY8JdBSG5
EGbQLbM6YbUFmQotDQh3qsmVYpyCEsn5kj3LSSQ2mmc/FVFa7n6wFOkQ5isDR7BDiNOiicJpVSOJ
q1pcqFKabCWl8YAj4CGy6s1Ia2uRNV50aFC+klhi75hBBkLT1qRF9rG9KXKfaiTr3vzuLjI3qERx
JsiCxNswLxH15rgKaAfWtgZs13A+OB1O6z5ChoD6aBVM3TqKkldz5A6gP0yQA1NDAGtfpGLepGX5
OHohehmI40VnnOMsvJPGeiD5D0V+/625VrYvwThIxH6ADsoeC4NNQ9ndNjB6SvkeSbQAtQc7Am9+
1v4KBo4qDD9ei9z+bI3+Von8za79r8LpJtqYe6aqH5OE6O1X3LlTXr0yc2TOqTZlrg5WMCA2YUQu
xlNvV7etJO4uj7N15ScJsUEUL3gTGpNDZa7TxwS0V2MTkr/kCOk/P7txLw/9FL0HsqS3kfNaEai+
mITTLsI5Mw8z6Cn2crkkH5EwMMZwOeFBizixdmVDLzwn4W9mS10qajrGF2a9NnvnVW8qJPANjRPg
lJhm9ZVjp0QOAiBbwco/YykFBYocdpppXFh1tvkYMaMeF8LBnKVibVeU5sbyGffq+YPE6E/mQbvp
CCw9j8j4W6lOSIFu0kZdAi/+6mT1BfGRyDMocwEQYJTUF22UL6FpP+ktWPWmv7gt8RyRCJnL+9fO
QHQvSSJFu8DvKxS/QpRrv7Vn/BWjVBMFQD60pFpPE5bVvn1E/PzL0eWmlHCILHciQi5NHqsXO8bq
xwwcOqxqkRwpjJhWF5+aXpzIDVoCx3cXkLiaFROOI8kcSKCsolxZ71zl2Kpc8WRp+q8UgygJPNWq
UNrG6BtrYbT5F0m1AGZUCHyPyJLWhgpv1CNK1vK20smJy4CLFNSuIyRz9lUPuFrYM/um/9b04VNd
ehyvQTa0OaBGS9Ukrz3ZNUQwhZ9qAetn6xMAl+TVOwXOmojWlkSGYlpmPZkLrgGym9iizBp+VQwR
FhkDXLI8dJSwI0aMCnsgdD8MiBWIsaFKN5FPNNvkoU6VJXpmEuPoNRYc5Gvj0+VYPOXtuOCzGxG2
Fw+xnr4MlEPLaoBegtVmGSvU51I4OI9hj0wGFFqEcCujLCXxL1jSXCLh1ODgYYGKhQdjrUoMu4gl
CW1z+R4zt6GVPq60UDIzcJwN5PB4V8PKKnWQZzHsyOXQqAdiqE+uVaa4X14joUgL6eIrq/ALLJSr
GoGTN9BdnCkm9TOaWf335AjURz6sfZC8pHX0C4PsF0E4Sz/3YtjJk8Yi7eB7tqGpFiRpxi25IM50
G2eGuSwc1hIFqgNpR6GvgzrahZH7IPPwDbnXQgjjA1ymWPpO+WXaPralMYdpY4pdkvZIPJmVL811
F3oz+q7/5RXj3ejZj8ztwJyKrF9R9q4s6s41XtItdlK50lwE0Y236Qqfv6M9WAUt+d5xz4ikligI
LHhw6KaxTnzHZv7ISrcuMw4dujJTJOp0NDwHDQuh2OSzske4jcCcU5yiYVhDqLlamWowKpiAG+nq
zQbqLi0/klbUf54iEQYdQvsmtS1E+mn45vcDLs+a4ZZynWVCS5YUMFpZefKtZeX9qJh1D/bVq++s
hB4qISmHxJ1jkIEeYNVkIlKoR38qKakIyBSEcM8Ay3ejn6ZNocfvgwjXhWt+mAbeZNiBS4wf+vI1
uiq0NssCnqxqCPmemu4Bwd+nPrTvgilt3DYPHCduo6Z+aEzSCJPxs4mtr66gOB2cOT/AMu8tg3SR
xkEq3gsm/3WxJxD1iVHetkRw5FuslSTe/0q8VzMmm2hMjauHANVgQE0S0dmksyugQTfqmEr8Td1k
3WT6I+ytJeqDb3Tbcx9/DiltHQS+9lfhrZuiwzcRr+NmtnuYV0/KZs2Y/yMyC7mrwWIRvGTcT9Zb
Dt1hORVQ61WGCqAMSBFIpoe6znY6UpagtiGAwTxfkd6bwJw9ZXlKdwvlalkmL1pA0ksUAjciSTXT
2jV/n2w5PXvtJ6JWe/MzkhPMly6809NmHwIJEIG57zItXs5fPdzOnRmB1Jqh0gdcNURSTk9mIm+D
JPjwRwKZqmI3vxgCtq6O5d7CNaOL9ihqKtRKZi99UgCiAyFGoZ4CRC2fsJtS3FpMF+xWffk2zYmW
06Erddwq1Zcb+Jibdfs55NbTQnqbuf3eB1q9aUp9Ta9lKQZ/HlfbDizjX7kPDR39Qb5vcX+VcPfH
IlmS93EgmPNFx8ZYYbhZpMGwIfLmRA18BUSUrof8OyPfeRV5txGrJeMhzG3MddiIbMxONSJX23aO
AxzKzmNlJdcyZaZ+34CrBXR/HYroc+g70CocsRXXwYZhnEc9EW0ajYu6DqoTgDUkFuq9bZ1LAJII
EAhdfCxAIwN4fE505k1v5I0pame7fA4kuXFYJYsU01XPpkKnk5oGauxK9qSa2tVHx28ppkEY6y5D
QwiEp6lXUphQ6DmAyP104AIl5mJNkhoU29agkgOYbgaARRugspYDpN4vxRMMq7Mya25s5bIbAYyi
3H4YW2/LPyJzkh0VJ6HoyLHT11lIQgLkUxjGb672UNYY4Qn7fVAFWHAK7/qkshIfKsLUO2Fj8dTq
zHtmg7hWnL6OoTUfJYsuvBnKEd0pNw8j/e419kCm97RPjih5Cfa2qJWn6NVxt2MFIjgoXnKzPBp1
/V7FDkkCnPTszjkYAriETPoI5EV4qbyXsklf3TDjvfQlDu86Ad8gFwEK3kWAMDoJ8y1GGtAPwr3x
FbdJNDgTA6/o20q7M0dyPIqElEwcGP00Ai1sG4uEj69I5D730idVdUdaMSQEoTlcNjo5bXMLmoBn
iwIpue0aEkzrln4TwkPIIQ70dHJdAuFfQVQw1/NMta6DJ98lxFJjvqRrJGlyU28j+tQlrtCQ8Tjb
cgjRwRB3hUR20lqgaQfF7/mbojJxdGfn1Gx3I3GUYpbyh+oUOchf06uDBLchAaeS6U1XRl8Tlg+S
CIZvJ8CMG2kMtHrrjSH4odUyQuR6N9qMwV2SE0SW6uYudMroJuyz8D7mFAMv3B43Jo73yAnUvqBD
w0ub3aH0uvSZ8z2kqKTpSL41xClBxnQXYWp8S1ZBOkH7pAKu5tr4J9zqq4qv/PZzGI8vxTTsHAWU
njV+MRlzu9vcTREl0FAIkBWmua/abgcBZNrUHUeYHLnaQs8wZomBg5ZvlkubpJHlnBwsxiNKxGqd
5ZTOFXBU3dO+TUZzWymqfWrwUj2tQkA7tNmiUEQixFpNHag9lQo565SOYuHk6qq7pUnvr75z8/Rl
lmBGWbgagtQm8ps2oPvpNBZ9OCC+qDxn9SvqDGAcD0NDmj0fwW0UqXPFmINNEmJG1GicjsoV9G0G
35VN+Bmsg6rnCyA4Z0AkuajQkAGS7Pcz3zq1M5ItGSUvyX9gGDJF6G23IG4or0Vz56H4xod2rjtI
hCzSiyCRHz7BPjSc/L2wznpg1dQIIKeqIgcpSBhQQz/O7blOLT3qkbaRxzvZ1iUe6e+iiVuKHuFN
rZNVKzyt4C55wfdBxQ37edkmGtN+6G7cwy/TTMGkGIGNwVuIiB0uSQQri/CcWeEZyQBITn9jdtpd
FTf3UdKCgCVsmFsbOfw0yOfE53RfdZQ4YPVuWhsnMvE1sdU/d0GNJ0zuu6i5i9vhpZ7898ZgKUnc
RwtrKuL45zIcXjA07kL+4ipJo29h4PUxjafewFPhhN9uF9VLGPsZHUEqRR895RA/DGV1khxhUGbv
BrTeoNAM4lqauyFXF2QYtLzMaxvdjTW+IwOEQ+MI0DqE11qQQJHnnl2g4ga69ZYe19odjBvXhB1s
Oruint2iYUUnA4d2aRn6/udvazbUEIAt6TKxabxIgHXrXL/XCrYZzZIwGoFjdrn9FJvjWzttFAGL
0CIeacXmOCm0DPB3dmtn7EmgOIoOc7ZfVYdAICyJKvy4XHcxgy/6f0yYCcQuqvFRheLWTYZnUydQ
dCqax6h/FdV11KbHcQq+3UiHfDjk/jJEf+4M4Q18tw3Bt7ORmCErJB6+iYysShozkFCPxRxIEUyP
JswwtMlovKLM4H7w7GDNLGzR27G5Suz2ODI5IIQJ9GTEOGQh6uEliZnCeUgj44HPSv2KiLkzPcil
goDdfabdlxr8rrgST9Qo2bZN1T4QabgaO4uSgAiv0ORWDsoqWRVxix8nWAgwxUtLRY9hNtAN8Hg8
KlDcuXTYe2u+G4EOaH2RLXJMQVr7Abf0oYC4uzBNAol6BffHjCXTekZwdPHoMTc+FlKXALexpMFc
98lGmNxeed9DBqGhH4fDVVhEPeEmgllkRLdJWfg3WGI2VQtqLfMcxHsILAwI0LAKhXGYbzNDPEOK
29czOiFF9WnTLIHow/lL808lLRNhNlsnhAzn1jdGMrw4Vihv/LuQo29tna3I5Pt3+23ttDX5d5gu
ASOkZiRuncB8QgnX06LPv2mIHzzBtzd3XLxtp4+reYVI8/aemYYSdCEhSu/nFYN4pgLYgIaRjj+N
iuxkSARkehgRj4AsoSykhaLdfjCaW8/i7nJ896zRROD+JQesz6ZLPcPHsQHLEqHsYM6LGWJBMEnm
UtOxM9H7QT9JEnXyMWQZnSTy6/WepdjG31u43clLnlB+7Carovc74lsJIPimzgm1xZnRzaKtGFyU
XNNxLbBj8ucidTtlwdmagBEGE1WqIfl2mhHxMH0urcNgrwaQ3iG8Jls75Um+6YzuZbTJ+ezzu4b+
BjFOoFvR3pAwS/HshN1ySi17FdI1Cr9bs75htrwB3xRyU8EIr3oulWEIjiBfH3PwFLoxvlSZf4To
TivJPyZgdOnkktdHimRBaE0wTa9J5TXruI/p8WfqDSX//MRtyKW3sET7IrKBFna/w0jMyT26zeK+
2foDjqJAe4z04Jwh2NH18Ni7/bNVZN0K5AfsAZ0jXujNGiaawtHWJUqmAImnShYL/qCflQ9p95hN
5kc/9DuZwGNHlCcM9YE990NPxFsXFg4iyjs/u0v76MXuXi1N3Q9gAUEWvDHT8kn1Yaty5xYQ+XTn
gBhH013rEdYshwqImf3GJricJ5F7n+WtbxJQzizgGUd4EPT4YApaADPjVg/mrzyZAzrdTW/0L6iL
voXd72oKfsIOgjO4oa0++OdE65+lUd8wRNnrOiFZxJB5iODYwnLOFdNbU4u/Xt0IUiwI1gOMdoqx
TWHX41IbmWjhVyFEYNPFylzmGBk3Wha+0kX9pVkWpA/BtWul5I53zsDZWxGg4e+IHQu2YcT3HGa4
vsix9jO23mheSTllItDU5RPGjYpu+TYoxJvVc84fVPo5zhzHjC/UplwZYsZlyRNxqZVRnkdn3mvx
BC1JGub8roJtHolPzw13IuLZdYJbuijXMAVNLxZ5B32LEzNjK2CRg0+s1D0Cp2ox52S5wXfqwlAK
CLfRLKJqnfmi7FDaLYYRsrphnBKXH7pYhiutObngoNx6/Ha96S3FQA5M1aSFrI+HLJTscTNpR10m
C4RbMzBEJSt20QXfjU/aiCUZ5Mi9JB614XKsl94Uf7BvnaRV3c7fTNfbPHl5l0XDhe1RyVcb+muJ
EUfPg5s0J+DRhZHXcg9p/Y6Z7Lrj+s1nKV02fsbjtCK45xvz0SNMxmew3qeitT48j0vNr61LM+Bz
7DPro2rMl25Gz4rZbEAyqVfdadNr0+RrQ5qXKmqu0DN3PYslqPyd7fFtNeGwa9vxudfDTzSAJ0WK
GheqfwotiZUqot3BQek+I2FEeG2PoMofuDOyTSvKg1XwoRJaTL3D9rrsiCnBBQma13lMZHIj5rAA
FhLAaVm2nrdP04iaHR23c6CIirfwvGFR/o704bkS6uKbDRra2fsqTjHjaNH1e9oUHanCZIn49Y0D
cWBRTt2z4DtamEV6H3X+JQmYLUmVP1ZdsdQ1jNKhN7cjxKOdIzXL9DfLJqFZM7at365zbNKLweaz
m1ehKA5f6cJ3C3BrSz2AY0MIE9gubtRwnB4H3TlxdPgmZGzvVuoyB3QHaXS2WCuZb/NSXckEpnqS
jnuZbBJzA/zxqEueXaZcPkfEzkD+jFHaEIwU5kUA6fXeVY9ALFeuZ9EeMPZYiMdlI1IiHBGXE1kE
cKp/mReKSFH0RXJ8zCwfheAOHM+5ZCMsmvYXMfcbmILpuo3My/zOkkm8TYP6qBNjWzVgzdP6jnfC
cYV7zlXdbpCsUPPTQ1ykQvCnt0oBeVGM2NMJrheAgg1gmUnbURhcFIODQL1rtP3VEJ5VHZ05DD/a
SjuMDv0fv3+m2bUay4+6GWpmBOZF+uqjqch8kjoHOjGdkK0+GyPt47BEEIkWejWXpmXJRVuQ5CVG
WLT49/iECVqiFWRrbFTLmAM4qRX0b9mrlyLwjx6RMqsYqtmU5/sSWXnnO9NKKCJVKtj168hc1SFF
Z5e6L0Hpl7fJcOgblNdojv2ViNot+IN2A7SEMQvS6JMesWso36b4ymptQ0V1Z2eLHxXGX4qbv0lK
/kvm8/+1EMjQ/1sp0APdseTvUqCf/+NPMZDSfzd1aRm2ZZhK120dvc2fYiBT/O6SImuQBGz/PITW
5S81kK7zkGFI9C/SEEpZvIC/1ECajlCIfxNCoFWVjpD2/4scSEpjlsz8b0mNo+uOgR5IuQBVHeFI
w/y7pEaSWea0Jnk8CRAqXK2ALYg4KN46Hwh+5WjOnegAhxF/QjTB/ACvmhGxl+e3mAwijAvobH4e
UJkgmLvzgLqjKr5AUXpqG6t4o42zJWUKaFrtaQei8xw6GGpjhKn2aulluaniHoiVJ73X+URk6v2r
8jWDoY901z//jLBzL61uetBROCdt0Ox5xfF2BhI+1UJ7A/7lfWqjdofONLiGQ87GXxVqmbQxJeqE
myVPMtyyo/mKB81cGwX3UFkGqGTa+CLaYSBePX+trGat43t+I8JEX6ks6Db16IGGbGzoRe6oLc2i
IvJCjNZdrMv+EEkqR8Si9XOmecwvmuiLxI9H08VqkfDWD1Pf0H1A2b+CN2ofOmwkAHkINEKlnb52
PZgNAKYrpF/xSZIKINJIfkYY4BY58WoP/hBWu6pvZj5M6j3oKIAXJrzpzwI/JhDp4goWIN04pd4d
MMrV98SnECPnb73WstF5f1Zj2X+jdCeyJZTBk93l0SZ0wCyhYQ9QJtnwIY3Ae3ZADPz8ru+1a93w
+nflVP0yrEV/H0e6tdN82ew6yYpZje2tnihikfTRByAeg1fqS4vXhQw+7TO1bdGLPE+ZDroipIOk
OemzgwTv6FZWSxiCZ5xRjrXryUzNuyEcho1WMAchmcPchk6S3oAYiffIO1C3VN10+Pnx54ExMc3t
JAz31BA/DYPXMe8gkDTMNgt57iPO2HmkqYdawCmifAiec1nbi35wqhemXjP0Zm0J1V+rEIFsXtr1
xSqUBfCugj9TaPpuIo/yEGpmelOXJnM31db3dN77FXRsunplhKonMo23pLbPfZE7vzztyi3OrNrq
JO4Wi7ntaP/qR8t/oajjNDGM1gU21rTmb+cySG5725JbDPnGMR8I+J0abMUwlK2bwumdjVmWLlyn
0V/3blc9mOSjLI08Sq5ND8JagY1+79zqAsjA+u61ZEUobANiQN4kRojYglPnwVB992kP/ldfO/Fr
K+kUN22YPmEFy4jWysezDjBonddpeQtVSNvKVFvXFpdzTu+aoKuxOUPe08iAnYznpK8pTlQsP1xI
tEySSCBzbbzs8xZs0cZJ6Oa9leP/5Oq8mhtloi36i6gih1flLEvOfqEcxuTQNNDAr79Lmq/u3LoP
Qw1YtmVJdDhn77U1g9Q5Cr4Zlng6pVZEZodbY8WW5n4CU4hvqEs3iIG8E7ps1k1GEZ+o0j076djN
KumI77ZIdnlmhq9x42UrsyrFDvQOn7gMYGIvBI/Q7RVLqejdbyAFOgaKsLbTIGH4tb/DWwSDC33I
qcvgxZEWV13jnFHAImyVfZOAqJ871mdlWSd8yhR/y/ZNZnmI0ECRxdG6zpVFg5qFTvCVp3gjVOSS
iK2s/ALcBw5kFer7MlX1HrR3tQ5wlz+Eth8vKNeJV61tf9vIYoXesdhIvVtBtfSJeLeCT9JoaJ0V
Qn8yiK1cFpSHTy7rl43li4q+Hv4TW5bBgwvyEPed8L7RQc00L1CfyqMclDqQI4y0sw/cKWxrDUN8
BIaxKKjTfeOHJjzWGtzL6OTVNgrjak1nLn72a4MdM0hEYkrbhWgo5ockgFykTP2jBoCIW8AcP6YG
XUUcSLKD0h4vh6BT//++YCAe+PsdqZ5Nf7/DrKv3VjkkzqY8875uvhJDA4visWaLoszfWEOb0QdA
WeEnEVH0MSOAjjOgww36rjX0M8gMHI+aYddPVj1BauR6Vsl6HVa+je+Kn0ZAxzGI0KcE5Un3pf1I
a4zkKmdgg6JHNvDtOjigA32/f9G8PaKuxoPfo12/P0D4Hs6Zlg+KVre/oxcHb61FmJkcfOeMNLe6
YpzmH9eHBvqYYfdifT+1BogCtFAfnXDotgM23UCn8FYwh706pKlwo1jaqg6b6A0XWjyrO7M6J3QQ
nusqXUjbx90rIR/M799Rez4t/rB0t/dTZQUIXnR0LM1gPthD/Xq/3Kk6XGetbSzvp0VKhZQsu+KI
3sp+rYA08NvaLJBLis5MxyUtTRFp9kcnulfZttqVYL1gb4sIusHtepHXVOgB1XhdsOjJWFrSPQqO
YTW1K1cviwfHImjWtjX92njwU8nEqJ+HuIuAqacU/6LsPdLPpM+nP3rhokaMYufBhh22jVHJrygX
1s+t336wU5TvIhqvb/E4tC9d5cprThBZajfdixY49mkM5AWAwN7Rk2aXaYPxgIACd50KyJjX2Uqk
3RC9UPGAGh/lBl6IXmMvPnY82FcH22gkYASzvI4BZfOMVvl7miYvUE+6WZcM01OrP1gaDZq6Z8Dy
CCB6JuFLLXVqR0cV+RamlbpYsxjSLtiqAUT34HBkQcXJcvrfpKi35pDEn+xVqGoLN543kQNzXWMg
7GrXeUqjColV2DsvXW1T66wd7w0/C1tBspo+heW8tegjv2NfwMmjRVeV/o0hD6DRd4ePnmRnJhGm
+ciqY5pfWC0mF8QRdt2FNHTtO1a8o5Ya6qs/abv2NgVIrwn2YdEOW7JxqLP7drsXEudtRDbrUQXU
Z2Fv2Weag4RWqrK4ViN5Q3kaeU+WTeWeKC3jNb/PHLy9HzJnHrRrH5LstMNWRJO+6hF8WmRszeKW
xKCoRiXIhGqaCrv7aN/2S+YGr7L/RzjFThOt/CMaUJV94P2Y3XQ0u1j+DLk6l6g9KYMMl7LK2++x
0B8nOO1foas9d4HXfrkalbe+CD/7NPkcjbH/JI/gu4gKggTTidQ6OXyAw0yIYjKTjzKlmYJhfdqT
50mZDnXcAupiewh8ZzyHDU27LJuGLxHoWwfr9isDUbo2TFZsbmdsktIqz6YTI8bLRPxoCp3dfdBW
r8BW2bROPA0YuieLBIYI8n5MEcbPyA1FQWvcZtZamo9e0VGrq1n1jnZXEs4uAgAAdXq1RyL8Irdt
T4KkBCruBOaFrIIyT8od+rlwkw1leIjxZ61gPzhnHc4vQjJXu44Tn3bmrugapdNOvyUeWKns/gzN
pQDu/dNlKIbCWjZXRtx63mWYnUkNBn5hZ/1rOEHRoN+m7ax87F91HzElH8XrrcR8bWxUkLdHIYom
w1UHf3E/7XRtWOody7L7KZ8PUhbEIE73UwrkgtfptS877VRSBaFv428lnddH5SoD32sbrUu3b96G
uHn3nBF7awmi1qLWfb8cu0OxqetEX4Kxbd4CA8YgqvVxp3f5qRWsq0Qj+kU65sBmSZ2JGOV/aDe/
EfiYvehury3pYbb7fw9lsQOXlDyqbVxXKzUN8U+rScHmAc0ktDyBQZeJXjhd/thIMhXuD/Hxm+uj
Nb13CixwH+nTwRPpcBxG1dIL8sIPKyYR/vbTooHKcm708VU1vFlRZ03rvoCzhfBgz0SwdLwyeEmT
IN0KlGQL1pXBizFS+Qg8+u+uxfwYpnn5ocND80X+Tmtw3Gg+a5b7ZaSyzPDIkmFkZLuwTCICtnl4
MLFw7vg9Rig8CB229vfHAGP7RD/tXaYqM4+aRMiLZKL88G4B31ZIZO5UFeZZs+juy8EivVRzr5Fr
WptU0GorGbBe+GmsHU3PXjY+KmAC2Oolfdpubbpp/UJBl6G9rCVc1+hH6h4GdtYKy6S1h1UgZPME
44J1r0doD8EE8gkFcXRxg2xlhdQKQ2JPZgFWo4cRhOJJJ4DnfhZWJqS03j10uI8OQW/q26bS1/A8
u1Ojuu4kfbs70TmfK6mJw/16UMu57/Xyoc6TfmUrMS0sPiXX+6FKBiYprXxIbUR2SaOgYpRmug4F
K12Cf7JHn2jCRwvmruGK8OF+hkCpWbnCpocZmfEqyvt0NRR0jvU6yZeGiIPXrs/RkglL24fMg68E
DtCEmpIXIFmPZMqNWOi1BE0J2CRTBObMoLV1CptiuFRa9VU0g/+ejhD/qcaFLEmNftOREkCLLwOA
nafvQAvaTdyysYxb1Aie2b7lidZekmLMH0YvIBf09rBUdYwDHXdUVEEoFJ121QYPmfct/dIXL1Pe
1t8db9g8iTP9oWm7autrHQZDQjvZjtIdCfV+f38+HmaEpcpzb0MbqX+fzNn9Mh0UuSF8OV9ZZeqT
EWZuDN9AMSADtB1NNK08A/m+uu3QAO1028ake6CFanzB+0Oj0TbyVUpe5xrMr8lfODo7qEuUvyHo
wmR2iJFN7X5chK51guVYfbSBdS6SJHgMoFPugWiE88wI3HkQhah3YBdiqxl6xhxbqCNhNM1S+k2/
1PTaPfP0y33jdCc16O4ZuAUw85YsIZttCDVYdz8II9jnTc7UX/bVo5syPBJx0+xDi1dEuMFXXRbO
W6A5yINL137sgI4s3SBuzrmIp7VKEarYmsJE0nXvDpK5SNhvbhQG25GvLaSLrpKQbfvktgaUZJM+
YtRdo6D0fysnvNJqa7aqtgjaDgkXJ/9kGdiJ4APPmR8gf2xdYNZBarK/s9mr38GRmtC2UEvNRyP5
ZEiNMSpivYaR5bxTNka3ECmNh4tpXjjKW7suy/EuDWC3t7V/7q320c/6elFk3NP3QdaESzkYtXqA
pzirTRgTc6pDv5hHmwtNo0/MKv4u8mghdXzEVvTGtzBXje+BLQfGog4aU9Bv4zHO92mrnmMNB3cZ
GUizyv7gNToG0jGl/6pizvAewiLpd1PtGAz9Vb6qbHt8k2NCao6xzhIsB/agkcd78x4wmftlYZ1r
Np3UfmAUqnD80kwUPUJEisgONupe6X1VMVOQzaJ+5yH920dGDgBddwGylHD6hEq3o67nx8jPp7Ou
Z1AcMUYAqYRiU/o4/1W6x9z/mZYWOa1ZALyA9PW/dacximhl8ouOyEKWOquw5d22b0Zmva3Gji61
5q+aEEGYm6nx1fARbtVkoBzupxA7IG0n47P0ovCMd+jjfrkTzrTx2R8vMrd9sXPCufHWldcw6qId
1AuVbSogjJ6jaH+bKYgpVuPuwiCxodLt/jDEfQ9fM1EA+jn9dxD3rxbD14QXY615zY9b9TRPG1e/
ZKPrHdj0Hw230y/+7VIUOGKHmI7MVt9JT5DZ+ZyY7NNqCZ8h+AAAbR/uJ5aScMVHvH2kXLkXfek6
pnW5/z8aM7FBIYNSfQR4aZZNfMmwqc5d8tJWqnHBfHtdRrSt461r55ZhpcmLaWjysc/g8dNU6ueK
/cBHrVir15IEnXTE+mHTSHtwVJwxXoYL5mnnwbxdqsjopVEfZuusqICAFjdaW9uUvK0DxIX7NeZs
VGqg9TDFtkedDz+SSH3WdK23p0rjHUpLeBccdzm3btMtNcm+Yj6aqDkIY3hFIiVP5hDLjchTZ0HC
ufWCIU4Qf+HlJwIE+hPbcbrCobm68+M0P3lEXwo/vravVEJXCOzktUBeMycLC/j27TRINOQv8DAW
fTARwZRK9ZasPYgonsKW3/XBR6DGBH8M7ejmvUx2uprMtRGieUqIAjibVjU3Az9+riZcTJrmLUeR
aQtdi+Uu0IWkJmhYi9bW3nJQLzPvBnPqFDo1ghGBdSQEAlTVGW1vedZ0tyD8R33WpGX5tdwP0Ujj
z4JAFEagDWWI+Jb2x4ZmIqrnoTO23qQZx34Qz+SBEx9CwqAaLfcYZRU3X5xuUavVeL2adFX0TgQr
EjBcHRab+9m/g40zbhnlPK2w7jBiUT7dD4gz977ZRMvcYLo0nSY4g+lW4NDw0VhmcE6G+Iltj3sc
bS9YN5onF+QLxc+qnnQivCTKVccH1GUhuneMmtXW7QAApN7rJgiTBDngrMcBfHWnvmEpjrawKLv2
mgnxkRTtuMa5PO0TzWvR4Atf4dVA0RNT6FroGQuFQTfspxQ3+YYCwNI2kW3cn2Z9e3ZOCQPlPith
kgLgb9RIMT3hvutt9DrYSXUVjhefHPShxMpxPWLpBoyIKSAftIsx5c0pRKU45xYyvwwLDrnHXi9G
5+vY9m5IS3tXhb29QzeCuC81fPIL45PdtcUZNln7lBNTh6XTQL7a4ISaKTdeub6bnXVemQIG6NEY
CEyywxgogJ6mu6i/tQvzyJrXCYNaQedtV2KNZfjhAHkJtaJTuDty2qZVTgFiJZoA5AQzHnKqQR6t
3gINxH23mjo5HTMc6EufjSZAUE7vhzTs2Sl4AL2M24P1Vkw71QGu8MMKqC3AmsgINLqCiKOx6Ixb
qRftc28RIzfaRbsZPEc+I1+Nln6KCSsvoVrFNpNI5IBp1GxSmBTrAyQq3sEUMv7AOj3MBSL6DdHp
7/fgi/thqj3UuI35JVlALwr4MM/DoFsrzevZmfKq7cWABM3Q2xfZT+Z3O1D0FH38a3ncYrA5H3F2
kTUe++/WYHungcTll67I9hRRxOV+JvoAE2wfPU3KdY/I786W3x+bqqIWWNl/RmLIuYdbZy37Qj+N
nia3LSVQV5CHTSfVWPlGhPQVvyLCXh1RIFubcV6bhvwGmgfTPF6p283p+F1VcIygsSG3Xo9jyjqj
1fTPviKIhvZR+2p+J4GevQoi5E4wb3+jcBL7ygx+BYjmnU6GFl6JcTJ2TTQbwqp96AK7evDGBZgH
Cyxf8dJYg8bHW9r7pFvHwtd4uw22GKUBkYntu0vk7snFqbyWjIWrpsh/G1eNX2k5fQfCVY9NGHyj
ViM1LKH5bA7Esep+Fh/up71tvqR0O5YwpwN7a/WF81pmN12HrY6up0uci759bKfKPiZJ9FORRrUe
ezuhFmmO/30hCIt8L6W9vF8yb55fGQTOCg6oxnangbpYeMWKNHjtUpcuKl6oTzO902GiJK4+zfRa
vtR52zyXEcxinAD7qCUOK3BNcAgOuYLIYdjQN1aG5CWX5/shvWFvmwx0+f0LYVKIFZwUaD+tyFki
oWfWytF6iFTnzpXyjUWFaucQTxn2aPzZ67SIQDPcsi2nRP06tRsefMq5ET3gg46d7uC4/X+H+7W6
fDDGelGmFeWE286bsKs8nb0XbmahnFDA9u5hJlP+O9UdpSe0drvWMMrtaLSEBHhorSON3GdZ0Hy3
spqGmsG6/2+6Ep0pbW6wn2K8z7pDbuRocVxlrtoie06loa3vCae2A1xsimg16Ur7bdrG2LflH7ug
MhG6vj7HHNuyhKjDVZfnwd6EN7BHD5asS4oG90u5atYY1/M5cXT03y2vxJvb0/WKfJi4Uo9YXRBx
gHvLhaY+dv3WvCH07qeD/xT1ibmjk5c8CqN7U6aefNJew2EE4Pto4rF9UICw/FQnnm94bIYqXN9D
ru4Hm1omoPghe80nB0CMorCmzDTYFRAHr73jiwMxTG9TDf50bnhDjC2MMqmbyKeojuRHFX6astex
9btqc88iNtMPERvdFeOs/YiA4MxWeGNZdfDpUIfIOp9c3VDz1l7QjOug9RBCMY8AtBum0/3gxoZ/
mBqwzUqjU1iG416M9L28uHMffDSbs6m3CZkirWnf52p6ChPhEb6IiU0xmO1HkwkmJugirfM9TAZn
02MhjerguXDS7lHz2cFYevViNqGCZifOqUXV2hzCd/g0/tEq0hi9Tlu++AOlc8vKPIxBbvniOtSj
XZNttW226bKwrGCR35N1NL2b9uUwzO95eB5tvxVoQGNuqkg86wDkPeaiy/2Mj/21AS0wIzLGWxBS
y8jpoWscMNeJhYGXcUaOYbTpe5Uv3SEoESM29T71026FrTB2RQRSu25eZEhrVHb1q4sV18EXnRtp
cywgQBzFaJZHSQQW/79fbVJj7aok3ZWeHR0LSeRtn9xAcjRH2ZrjYPAz/lIgn/MkNYeNBTEDqF2A
6QY2+BsyPcD0jk2ZtLUzGpchZeKsSpbgHyE/4u/t/Xb6jMMhBv2it8iVCW27E76FVh66QBshubQr
CiPJngz6ZY3CeStvsDEdOAjoY+xCDdYi44aNJK0Ky7HaN0WTnCPXSM6hw6GxrHVM0PzejpDQazH1
acfTz30bLtwGcX3Ue527giKEE6sGiOpJl3J14VavwYAITupBsRqDhPADGWP6zv8eJ2YgIfHten7f
74nhJpoqH7rH3KoNNJaV/s2Nh8UiyH81MTIwj97SSyjVWZIGZ8z7vnOCwH/qPc1YiEp1a3AU9S22
lbKsew5hbVE78NZNUbyRLhW8l6Bl5jm+yAOFaexe0CX7fPoCG9pv4mKYKTKW9oFRVi+tHq78QPZX
d+bdlt7a4GJbFCwNyQLBj5dHebRFxVVCC/TLPdXqr4Je5IY6oUOYipPIHdTkh9YVxbn/34OxTtmv
HmzdnA5N1P7fA7iJiaFuPIhWN9e2o/zdYDr+Dt/EwtVZ2vhANjfN0DiPlAzMHTh7Vhu3iLK0K4ON
Dp5i5lvjp7SM5o/jUN9OHIygA+4/Wavm28pBRxSsk/ELGXhB8U/satM6Zp0ZXvJMdWRAgt2BtZeQ
1oj4I9eY9toYT1nNqC4M8iokJXPiC9onRgDrAwiMP68mWxx6CudX4WcfXRuaH77DvZgSCgDFzJsu
5O/8ssCj2qbks1uVP5kHjNNLQCcUsWzfI/oBeOmH+o16oTmrUit/ZWwjcUIb05ewLZq5G/soosYw
39RR8YkdOPwx0Cx2spIfGob8hRG1xsm0UBrT4h5WE5uQJ5Xw52NOS74gUM8tcuNNBPCvo4P0agpM
dxWPBAJRNYaQV306secvdYmosmAod+24eJw6UIpiysZ5YBr5Y59OdOXqZNlPctzmpOGgPPMQibX+
a9Boxt6pLNweU6Kvdd0DyHQrD2bBEFG/zEjaRDeAYPwWjMV2qNs7XjIeGq/SjpkGc8aqaGbIkoWn
0RDOh6/gJaW2tjAR5C0CgbZ21MylUSDXHssBjZgdGtuKUKhVnZrdmxmwr4tlvTeorc1lZTsH3c2c
gzBTNpqONz67iVo0cNXfxikdNjUlyyXtJA1LAWi8QToPOou4B0jeH/fLrPatpcv7vLHbLHrnz1gS
Cq8jbUmcQw6wgew3flgC/nM+gJ7eN20fvthxh2CQn0rfpdjGsNWW999JBYTmo8ClHYgwvIT2r45E
GwWsP/dZ+K3LZEhIjJfWOvCDzXSTyEjkMxP92TmNZUn8FiWUIMt/KRUwXOBsei8GQtDH8PPGoDjb
GfFjbEPavWosBXTKBipSY8rxWejdncrteKAEjGMAuhz2TspQA6XlbVInYh3ZZbrRtNYBBECdEqAw
eus62SVj7O/s3M3RyWNOBK+sPcYEHcWhvaFSDvyZ0t67ZrkxXlGVPrBzU7MS1eKCtnaBoB/S/RBO
ayx+/q1aXv2YJOARlaGB0C1r3tw2vJSxdSJIAQdPiD5zcE9lM1L3tK2cD3i0GSSZYloN7L0Pz8Nk
HkjcuLnjsCeHTd2eIwKR8askH1Vd9JhhxDpMTPPadXW9ycNKoyuAaTzM7WkxWVNzDpOU5lxlAgh1
RzKz3PZ6P6TKAkGSBOG28UyoOT3E77blw58PJQBL0YGwN/i4pZP1wzaZ3meJkzZM8jWxDj/gfbRX
LW71OYX15Np6A7T3rVO20SlPO0T7oW8f1FcCtHGnGL1I+Gjn0r+w6Ss3vqpcXiCkvlaMIxa9yGvo
GQ46yNC+hpNGDi4f2k3KG3qdBgMMttFBE8qNQxxlv/fL/u3xpv5NI+rRUGoxxUO/dqgYLVlcJTQY
yz8W0tpb5WyTRsazMpwlifPE+AThj2N2l0hMNxpmAOlf2bdtPjlbcSLQRA9VSi5WMe6lB0oAbZXx
MplOygaRp0okxBEwBHFBZfwJ1JkcWj9olvjt0CZmyDAL5tillZT20bkd7v9jdJLLIZc524LCnw+y
NskS0NtTDF59WbFoQElKHDO8v/XQab8FkhdittJPP6W0nxnmCoSct1BGHC9kPdALqnjtolCt7aiW
J5D3RC514bbOy2Fh8wFZUAc7TaaZ7uIKD7hlG4u8MQ1UyhiBQiIgbjQJw4JdoRfmQ0zt+BWxumtr
iLGbejq7fv0DSvZdsYbcFSNKXrY9RNf62iNzxiHqJ29Nk9DcsC6hpFN11qPz0MpiXhMKMJMRNTJZ
W/2OhT4QGcKF13bWfE6Y4vG7YzToo70CgBM45fQQivjmH/X8xx6eMcuxgG1hED+zTBXQ35LqRXYA
pUJQnScZY30KF+3N+J4pL34Kfc2Yu9YUk3ZaQMquMcpL9pgvTY3yvRut5K0ZSJqGTpBvbQd1HFsK
pkAxzTSzJdC2AIGp9UijBGso7aGMsZNDQb4VdIEJRUD7qJg0b7R/Psuy32CYc08JkrqZTLrqQRjg
RuyjCr0T2rRxp7XA6OdlTsSep67sJPxtlOX9JbkdcuRpXlnVa3Cy1gzuXRxAUmyOpTW8Jj7WFbEJ
NL+EyGg86VrmXwpNwOOMjHHV+8HCD+zwCLO3fwjpYaxD16Q7RD6lMRH2a1MDu9TuSERbPXzQIxHk
PVrpRUVxemEHxj5CuTXJlLwfk8oPpCKxwu9se8Uj9IPduTjrlQtViEAkdwArbFlyL/u6vPSabix1
fu/ifqr3sfUgKD23LEYdObaLmxyBwaWd7PkYV8HKMh/B0+gr4Yb1nBDZlcr1+NJt6C052JeibGPa
nn8MHfa95JpeohoPzmSRrpx1XXbpUzGsG3Cl87p2SfprdUVKNBE94HrpTXliMZiaeZrs4UcA797R
OsKd0PrKxUNAKp9luHNDtHxTpA1zquTyMkDsAEbGAK+IsSE1tSeoiL39xesUreCgkWtyGTYFhM5N
VAECiBun5olM2oIKXQ4lgRS0QdVn3c7EpXaA79BFcBf30/tju5SwXmebekOHSVmJi2YFLrqvaV5h
x13ERlzOPBKRZlULn0DryIyfaCFFbB9PmBrDkz1Oc3SK+cUVHT3E3j3TXRqIVVfHtC6QshQV42Hz
jbsaHKWtWyevUUvNq4xL7HPwCcbZK4yQXUNg7/0liRmrtrotPnXJew0Ehn6ukZGiFdkLsopSdFu8
ezUJ2PDx0xdsViOhbKYiVLgdZ2jQNXpzHAI3Lw/t0JxU0oQHRJ8b3JJ/+pK0p3BoMHQEAM4Z50CY
6KsG27iP2X81xPY4C6uousQFLG8gM/PU18tL4GjbPgZTV1Xt2q3SPb749tDVMF3sHqu1awSkOFXO
pRx0wY9K5mn4x+ij/sH1g1vMNy++lSo5G8fbIDQGc4no9pJ4dA6k1vnbSQtjtHRffWM6LBOOoWCp
i9rB2NisbNBTDG863r156ZVr6Yjw4vU8dSA55drudRNV4jYorInYAe2gp2C285H8LNWWxBM44beb
2cjycE+EFPOTwXQvhHXTcTblLcc28S73a8IMtSXX101vWzOvkV84Lszd/V4l28aEhYF17H5q3m5d
KFJUJF2WxcENz73I+iB56BU7lLbqg814GwmKnpugZ195ddTNNeW4q0jUdFYfc+SQWhVUH3loww3Q
YEINwXMbdOrbLMZTH6XFH+Tymzapwl8LkGc4kQeGAJDyD3EnGALf/LD205ljXppax1bmYXqkij8i
HsxAyvaIRQqjOZhBmPyUSfoYjE73xWD4SdaO+2EocqO60anemc96nEKNTZxO78/68JaYcoOlYM7w
n1Kt8ObKatVjMlA0T/kMXSF7cpclJFxVNaFP06jM89BnzQqtgDqR04TepYjbY5SW/toXuqDJgibA
JJh8r8XIJ9iSiV0gJWafyJFbYDnDPtQnAolSMR1szzbWrekYR3sM/ZXrZO7JQYy8QrKunQGb9Ldw
iPLiKvSVdhmoa0tIIpNo5j02TmLNPZJfngMAiPMykQYKYqTWpq3DEE6ZwdAfGu8B8OxZLdrys1co
AzM0yWFUXvRGDD9DS1dP98vf3sXT0UYx/S0CILmn6TYn/iYNXF73eFryqjAVFSDoDFOHRkc8LokA
ov/1q3xnycH+6av64UY0/Qbn8lpORvfpmixSm1b33t0e2WwtYqQpGtVhz87AREikj6jv2mf+LtZp
Ort9mzlw4dW9eW2oqALp9+XFmiy5bEdA6Q6gWHBDiXYyUwjZLTKUowNXZq01tyq0rcmNxmCyLxuo
EjEwM5pCBXKpLre35Vjlewhh3mYKETcnAmyeKiSIRAs92qgR7yviskP52w1nHLTWMi6F/ZBh6V92
moURiD8W5kEjHmVMpkVrGuYTYX3t3By05KUQ8HalG4+vll3hOwcZ/N7d1FMeys+PWkxfOrlvX1Wb
PgkLiVYt86O0q/GPoh9bxzXlZS+8AYNc8EFifP37uuMGZZ2AXhShFJ8HVvU2yExGSuqbJAv3ud/+
sUAjxuDVvlPTe0pckXwp7qvUzvoPTFEFP0wFb/ZE0asyvPbVjkxtlnlB+NzVBGYbtTY8qZGKu9TH
4tHss2Eh+jS4mLrKlkXY6Q/g7p1lGVjtucMOt+rssTrpeA7Wsqnzo47Le1OlYXIQOVslZyQsQzL5
bGnVpzsHcfWOknexHZPI2QtUSJsKv9+hEamC0oKGvNEmixWXlZwDhuOV8vXqAcWzWBa1qy709AmT
GNEEB0pmC8IT8ycUdpA8Rn147kJaAhQMNHjHaMKFb/VvRENhcHf66GPkYx35xvSZRvlrwiDw7WrT
uZJe8GMLc1vFjv6rT+UyxPSB9oxUauzuIFMMf/735Q9cyk7hTQxnMNt7LRj2gJlRWWHyy7Zi37lK
/jRtcAnK0vyq7PDdQ3v92WhDMhtjQ7035tTOSOqOqPagmeibTr0UAcrGVtXpswOxjk5PzeIUrceC
wUdekyYhTn2Y0gvTzrC0FVIEaAbMPlBT+1iL91jv432XmP/9z2lbarutZ83/Xbv/z5U+DvF/j5a3
b/k/X/n38ApslDv/98j/92skRZrVZBuXvz/x3/fdH3c/DQso6XSIUhb2WbwXYN33GC3+O0Ca/u9/
BfE9kOlaBJM1k/JggSrF9mfXY7y36C2fc92Qh0jZq/sZ+mKCCpOWrF8AEQczirvzhCQXvik7msA7
512FWSHls92lo3cmzQQ5cz3E2q2SE63vF/0Ej6/DXrjU810bhz8xq1gNdKaWn8RQg2f0yRVp9IJp
tYK272cW0zIGVwtAjmtFHo1vzbvYefQ9oDBemq2D5oQNWlzWz7pXugdVYxS5nyIidE9d5Tzda7qk
UeEv7uksFX7zWse+D0jAi3Btqp+m99J5b0xy31q2u22FShZmIxqQIFhHdHTYrZEVWyPq9DfRewvD
NkEZKt3dSMV95ZYAveWY6YjehbVj6liasTP+wjwjiGstb4Sa2sQMkAo1LU2is902vkUsM37T+nwb
kGPDJQGeBOGNALa9y5R0Eg8FSuJ5OlE1kbfHV01Pt8Z7RkVVgAH0ho3BZoiNY7vvZfrzP+yd13Lj
ypZtvwgdCZvAK70n5Vl6QZRUVfDeJr6+B1jdsU+f6OiI+35fsElKWyXRZK5ca84xA0QLVoc8N2wx
ktgYMtfaAMzGhYy9GkcDA64dVks9zyIEV+lFMy3vYs3LvqEgAQEBHVfUmsHKCCqQbjIisd3oYUP0
OmPnMgFsR0IWbmO2zbrCKmKtxw6yd92reG2MdYkCU5SHqocrEo7NDDa4RFqobTp81Vp/gcr+EmDg
ZA2E39LTAxMh8X5MWelc6U82/YNnqOw5dcy6bHiQfp/+HFRoiQBzfxAily+ZtH+gv4Kk4tghH7Ti
TseJDtqQV6tmdA5sDVAmeoXBqQS+njjxmk+vj8Oa0LygL9deSNaS0uXd8Rt72yqOHAbE4oHZSZ3L
4YQbV64rVNGLfEwrbM4lxIIuy3cJXZpOhXBRpyo76u4HSSrlwUYFe7QMm76AqvQFMSomZ3G4hImv
pl1sJ4yLaeF3dhuhP2FanIq5tG/4maa1sgYb7VtSQUGuhs8Si3TeV/1dHzBAJm8ycobf6YQrNGyG
z2Rq2k3gGTU+Z1h1sUbCW0i/F9B/v57G4cUsX0Sje1c8JNNmsAElZw3zTmEF26KD9OM0eyfoPvNp
oIPemK9p+QdQ46dsp2lpysmZs38PaE/XyZTjwu2KD4u4MlImCpInKqLG/EDHTF3C4miQq3XJj7au
gRxTfdQClq9bad0yI3iUz6M3EPJjF18duEkz87bw8bNnPiDNQbNmh8armHzzY8yBRKALlQxHviwn
FEtXFcGlDFH0mIIhMgqg+ssIPADAVXNPB4nEo823Q2R0uyFCw+i3DEvayf0MKn3AokU2YZvBpQRO
LJ4dyzyUjrf3Yrv9WYi55EFJfLM4yJ7cnKKhA229p9lCbonQDqK0tDezFhpCab+CcoU8tnQWI0UP
nZWJwUnXXDMUUvsIj81bEAWXx9ciHb9BXlfluShQaXYtDcaqfsXOrv0oUs5YleztJyhl2lHz2mpl
qKr9mRNqkJjiXWBmf6PK+kbANn2mJqzcjuzvbPDdH5PW7UOLYRqJtNabcr4DVPycw+xNzCuDv4nq
A6+3/od3/zHUdf/bRfvfkJZDgVexAWSMT+YNF6zSu9s76nsuTpqO7FCfSehNetF1cqhOvCl5G2uR
fAV59uU1rv0ZjJT5dkoDzLXccZMNOmEkkZ8dHrcGKOgHFxYHLfr5K/9c/u17/u3/+5f/5fEj/vmy
TgDAFsHnuZUV1IMxCFY0U4pDNF8Gq4P9+8/9xy2yrYrD45aBe9uAJOGmEKuzEK4Spbw6GGZwdFTe
Utak6tBr7nhITClW2iMzvLDrQ9tVtVi2feuAAAHY0T/XqSmwvuvkhtvQh+BW9QcFwnuipnYmEI1E
aXAlN74ixbr9Jh+MzDxVhDAw2KQOdlfX0/JxM9f04vC49e9f6Wz7f/n+f3n0701DaS+loVcbX/bj
YaKBcQhcua8g02/LzmKddfry8LgFNIPf53957J9voexdc/yrdgAO1aGpQ3WYVAUdK0U8IfrZvD+4
qmHtKpr6YM6Xv/eFJ+pDIOL6oIGnSRexKqiDggFqdlcdBmTp6UJ/PDePB3Ld4HhlbgAv+HuYUy39
QLM5uLEdYs0mOAwLyt4aYjA1Q4drhR/++Mcm5UHqgUFO3d3a58fbA2BJfnjcKqjZDsBYOtZloCLI
nmE5bBp0snAffkzSjv8+S4+nSp+fqvZpoJHHhlQspacH+7FYh8mYHQKrmA6TpimUVzLFuqDU0vf0
9uA2kpID2JaVwJzp6M2vZZOQeuFjZEipINuGaZvRM3dzkEFB/wk4BVXpsWiMYR1JZmBRLLxDIbeu
HOmUhqICzVHlOHW4PG61Y86hMVA79BndgXzb7mBrlgWHYL75eBDIhL+riidZTISUG/EvrJuYSrv+
q7O1aK1rlaSI6IiqKQjlMiqJJt8td6PlTT/NWP6YhP5W2TUKLIJvTkpLCGEa/eZHb8qNjXLuu8/p
49eoO5/1WTgwOrsAnuwawJ98qk0aX3VB/LNtMhDsBshBbs4a4aEtHsBsRVas7qae7qcxA5+kNHEq
6JsvPQ2QB29bc9VVmX9OOFMslTCD7w6BAUSjn7Y+zvGQ7iLRwE10WUSe88AMPUrHZEfUEG6lNKR3
AmNes5qVa2f1D4IwgQBoRnX2sAuA3auwAMykhaEaf8w0RLcWBFe6vXfFOrito3xayChaI+hr1hK0
RBLjSCHxdQd//9wixF8OMq6+a/siPMZ+XuZ11DsGphTEPGuR9dnKnN+xj7ctc3539f8ZAf9nWAim
+f8rLCT4Xf9PQgDf/5cPMFv9Jf43WiH8hzkxX/nLB9Dc/3Ck6UqaII7jIBef0QH/BQgw5X8I12a4
JxD6oZm0+dJ/AQJ09z88B0AslxkTIF39/4UPgCL43yM35l/LxhYnLE+3bNfR/ycfgJWUJkIZHswg
+GUiiSYe7RmZkrWAod4sqBzx+XgtNqJuPOm5BwN8qFucMHqx6Rygip7rwLxWsVpNSl8OVuoT4/ri
GBn8gGAsLnS5N12I5qchSX4lulQsO45nOuNegmFVftFkhcAP0/yy8dvo4jYGuXDQzcU0Jz2OFe1E
Oz7y/P0KVeVsXTy0Z+EH9S6si8+4K9tzXO8mg5y9jMyxZdSJlBBN/3EqmNludb7VEwTME2rs1E6/
fJglmx65/TFDq4E7oLwEyoQm6OkHcuySMxaSlF1C+lNziNHobcgHgdAJZ+QS1pG20XuDYwF46Yug
HVHmA4GGwt2abTlcwgz2Fg09EFNFPZ6r7i0Y43Tfj0ztW2vVTZQzNeLH9RRO4+VxcYmHvDgE1WE9
cvWNbxhn9Hza3qqKzlhx6KvxNRnNOnP6P2Eg0ezMT2uGkosG5/wEI7uEnNgDKzWoYNl6nG1MF0ks
Hk8Fs2mHL7f4UERL9npZaOvE05JLLd98NF2w8azo8njqAb2UOGoyglKTBh2CWUNfbnvnbKB0+Xt5
3C1bD4h/lJxENgfKhG9AC7VzZVgwNEMMdisU5s3q8WAyf4WZwQJUIJG7xZRdRqVKVOMY9YjJsw69
nuwjWiBnUyNp7nFLn2+V6G/GsZjWngBOwzavnVWOCPJx63ERPuukS8i6VTZsYRK2BW2tEtJzl/6K
WZ53pujqfbVOdEzR83tLJjzzvOk4wegQoTF+kT0yX0beG+jg0TzNv+9Eq40UETPZ+iinBCLvgEau
kzTrv/cD/r5d/TClpPnPrvbA6ta5idhpHJ+URr4dmoliqXys3W3towXsIp9pL50uV2f2LtJQJw8Z
ghKsNXz1Whv9JOfqCunVRA1arzwza0Cb0/EIOaev6caHnGccXPJD671wTuS8SgfyDPaODZnD95aR
5gAiwoK8obJVRtDlR5uYvx30dL8161dMh5iBj0y24Czhssn8KxxpLlR+BOuuHn0mEt6ID9Pun9ll
yf2kR3kGBO4sstQnANqKh70us/4cTKlcW44XvBAUD53c8UdE8s9a311CHWMy1PpFnM5/R6j5tzjz
kk8iBjDFZKBpXZ9sLyzU3jrtsMqqOAkp3rp+HoxiMCSAAhNoxwg1qJ4GzTgHzlz4d17xjV144Y0v
HTZQqI5++xzlGh1P2Rwsa3Iwf/nyajYQJsyElL0A35/jZc65HjJnraDA7xvmL3Pq5yw9q4ovT6C3
7pr8T1vkNzhoH6E9+k+GwwlylKJ8Uj4pyY0lStiCPObqjYs01ACGryV/mNulC3Ps5cmnG70QOs1f
leFmNMr8JfBs76XvnImkZhRCOI2ok5geJ/6r10TbMYAaAW5Ku4lZtEk28JomwnQBeFiuzGb4jgxf
7VWIUr185OSgXn4zNdSIbqv8FwANMD/hCXqSbAcjDV/7aqruTOGzVaLir5QR0T43kWC7CrGGfYfT
Ns58xUMa4QRjoqbgmEZ/QnD+keK94Mr2O8rK8dD7/g3eerjPQ/T1Wu4fO01N97YjALBEA3pCzQrc
44SBSKw6BVhAjSXgszZ97+Pm9R9KgY4Rdx+04S0mN3CVl/n4JkX2nsd+sIZy1J6U04MoV9nNHOWV
0Ht7l9rzcqOTLBkOYbfXytd28n94HC2Pftje+i4On1y7PyspljITw4+peiIsDhBFCEqkHFP7Hsdv
k/yKNGG/NX5Fngsq5E53FkVoqruIxbjypluu+nrvuplOfioL4gprgnkvIl1sWlV8FkQ7LFM+NG1W
vnBMYVLZw58MyvjICFy9C497PdlFnimjPet6uBdTHCJeD9DDxiwU3jg4Z5dMyjd9sHk1m3Rf0S1b
IY1o9ujMIFnMv45ndRzAaJ8ohRB07J0AHCSU59aIdzLF/V8iYlkWBkN4FZezdIDg+SgIIMmHwr1j
rfrFqHVaCkrKDV4U/4nQyJfHH9PZBSNetLh5wtQnlu14txL1bg5e8RRpsburG5qaSivekrHU70KW
9mZAZb/tS1O/94l4JjnyNtiaeyqyWrs6AWLlxOBjGCH6QjoenNn9shWDWoIvehgyD5KBwyS7hOHO
hxicp66a/gSJGIez4QZvrm1v9KTtljwx3nFypPoQ3qVw+2KLYl/fDB4SDiJKxWpooAAEMhq2Qc2x
QYaFfZ4MB9NNEz6LmvXSEcPFTUB9qNzDkh3y22mj+9suS3W3g5k0AjFla+U1SjtHK15bcp6IBHPu
tYvVzIbogHB6WiOla++Wx2bsp8V0yYXst4NbYkI31BbTuXb3MnI8JgFhwOnfqserVgzfOOTKW9Ui
2oSxMeyDejoXUdA/NbH56tRIumlrmGujIRDMTe9owX+bddgdezAXbmBYz5GwrzFL192QPfQ3kb+O
TAk35vzrj2b2lqu6Ryk/7sKuNs8ItN+UbLs7zq98WwIm3fgCggiCII4ekf3Tb6bhRthF+az76lZ5
yR8VsRYlcfjp1cEvAetwHZbgVIXR/VZZNzxZ085otM9WDtlOMzREbGk1kXPbH1NY+4/f2h/B3taB
3HhuN7Bap8a99sOfBGGbN7LQNomLjNmL6puD3uU+aYPPoBL2bzvBihs8Q37g8cOAV9Uz7TS7FzOK
wy9+iZZfljLvM1R8o243OJBQvfke4iEzdot7q6PZLbTU3PhzgOf86Qk92MVl4Z6TTCCPzvnjJCTw
p2poIQ3iGPSqD6Oe6vl5rzZQcIodsmjYQyZtzxLrF3Um+2lG/tne8w+Kf+E+GWEOmBVpA8mu0b3C
zknLM3sfM1rfpBJx4HN5n8SN92Z6iPzQyM4O3rWjMH0wj3mxUJMs8y6xDqarAV4tlQ7uhp8c9r5Y
GGH8ixbW7OotNaA8gIDjACIu2p49Ya57OgzWwnLgfWQDNZAZjcd2tO1Drhn9vIrlomeo1APScrpq
X3TgfaqOEAqi3vqFzu8pGpr14IezUxECsJbKPY2cuPHO+yiRLaqP0Vd/JrACJ3R2fEpdqa3MKel3
VZhtI4YHr05Xv7iB2T95WmaQyM12kRET2OIv+RhAk600dt55EjtAvyPOSw+UffQb3vY24p1jRq5V
0U7jh+luWyu037XhmE9tfG5MUrpiUQEo1DOGokwJBXxZOq/RERZDtqlUW72ZwAcDkPqSSvVFQ+J/
G2LzR2xO7t7OimoFc3DYJl6ebPSyyu61oSgVQ/ZINkXvKEdKAauHrE5W7913kEZbc7zayNR22ZeN
TifCDla4k6uD8GNna6CRXLM3bkm9919GTccwOsh+gw7tMxZWfO8js9ky/M7QBOlI34MIGVJJRGfD
ZzA0MfPQXxkSwzp6irJuQtZx9hRumo6l56NiF1vD+hFb5b34XqjeQ9Zna4yna1wDc/fyfglR/11m
vnkbKBqPJpgn+tS8WkDEI5rUKDd12rErPTIzGjMovi0XzWyfFYc4VeYz+zTrci/oErLoVDplJYgl
AoGQcy0dknw/+MTzdHL08DogpH9fG834bTl1cqXpmRjVe2O8Yh0QH6ySayNqaSYLkf/dQrwwZE9I
qW6yeKw3wkcTZwjwjaXybrZhA2cgYuOC30Zzqw+lQESCbGkq8kJaNs1LSgMK0oiewp9mIUCUXG5F
Q6hFUqPu83JsExkV5Cpj+rnQ9Hod9czgPVojCy+KE8TBBnB+dkx/cD8Ss7So9MVvLSgzZuBPFdIB
JCLjpW20b/jdydWuqi+dAKxFQYDNWYGcoCpAxqYLG9sAEXtrfcrqXafIN4kNIuVx1nlrZfTGXjWQ
WIPYXQUsLJVhJG9hrJ9im6iewbJ+62BRdwDf/BUp28NWEUm1sUKc8U3a+kfOAt0i+xw7s17XpRct
SyP31ongO5tzJc3yOVT5yRY44VtaMF1lfrtNm3/kWUV+sA+paiLUoMqCT+Tg5KYMvClLwkywdmKO
Md3K3InJeS9Kqfajp2crBtPYIcgN40C89sC5M4yMORU1n5lGbz11EvOYl+M9Auo3/MarpL08LqEc
Px2CnE8AR1GogxnckTJmrgXUmDXCJ+1FwGA66ZP+08Ak81Jw/oIfEnwZUou2IU3VZYF/fB1HSA50
uzh6WjStRV/BnoGYYfJ6rTpsmIe4lBdBOlys4VTl5OEfKqZlaWNM25xzHtAZdkJr2NIZPRpheSoR
+y7LIot+sn19xrowniOVG0cM6TTnoPPnTYm8VEd35AnrTZhluk2E2EamiRm07KpPu5woTkV9ITPk
08g1wRE9QmSctPrSbBsEi2LakdqlAJXiGRyTEeON5SEsbqpt0afW1um04clMqrdMJyBqLIczETi8
k+OlZgX1sSpwkykwuiEO9KXu58CEeQnaUD9FXjEytrRZ48LymONSiJOzM8FpDwfrRI7PtB+i8bkl
mmRpa+o5tr1bjvuLnah/NTiK3B6XHhbMwtbh/EZ1jiwG+tUVhp2HAoVAgxSl4NbONRALE/Ggopqh
phZG+STOB15G0IYT7qSNVuvQx/msx2/8uX6sGAXVtnyaMXe5LX5BtIo3GkUMTAzWcicyFk1HsstM
9HuyXCabLSrOfaUE9ku5Ivsb8iFJeBmAnifUW5yPHFoFzsKeWuMtx2MGRq2b9nbnfgxZW57ySG8J
FZLgqusmPZkYfQhRdReN3vpI+kCVBHm4J5N0MWraperi4oYE/b11MHHQ9OIDOb+eXSHXQsnx3S2Q
vaLWV8uwIuYYaXj7olUDyMRKLQiAg2Sjp91W5hgFvb78sWmHvH8ykFEtHC0I9mrUiKJ22JDIo/PJ
g1qGYVav6Gxrx38updWvOJEPW6zXSGGVf+Wv8JCE6GqHDoZ5OBaFYOrrrSUH9WpiZ98Q8+dbobcR
jMMSJsRnTO2/0trB/dID6hXlcdzVGDOekSOzVBLxOBVRvOV8lzFhmSca1WOiMV+a+ZIEOKCMrCE6
vmi6fVvuSkkKafTSl3a2SqP6EhGYYLevkmPoweha0pmyeQpDolqJ9Mi0t2PlrBuadD5yspGO9krT
hmHhTE51aIGcSzMl0xBo/RAF79UovbWOJclt4pNf590y7jkANUydi8r9QSZKbOEHU1p5N0dW1Snz
h3UsS2sf91G7HSef5RxE+IpMlhdXtL/BIeUsV7o4GdK6RoSW0T0bK/bIpCYxiCzWVhoJu1upnwAh
b7swSX/hdEsXqan0F1Qc9lYYrqLXRQAmGbFTr5toniY4SIH4zhobkyhenqfR1X/D35dLJxjfGBRy
dnV99Wyn3VMXobKsjHOYq+Z9il3AHrIwXzVMOBtTG9ShdFmbUj43bUv2Wy6NzzyNw1cSWo4dapw7
Ic4NEGIHAIkeRJdAn4HcwNc5/wpvLet2aeKdI18uPKHMqI6WG3+4cZMs6KzV59RHFThJPyNw06ix
+icnQ4x8RKKofVJF/iOj24pvuq9XrgsYgwiCU22Exbq28gHv9JSseREszX5LdFe7qvB3X7Vnv6u7
b85HPz2vGV+dXoC1QKg7JMWwT/KqXiWhx4DOJ+MYoJZGEEwOCaGdLsN8LLA6REFlOmHCpSm57JVw
mD8gEqQxy/C6tfDwIDPaeRWdABEZR6gc+qbwwueB4rVj5rMcq+jgUhdsWeFdTKqavo794aMsmTEL
gRSul0w3LUbSdlUfMhEwXicfwW3D4NC7znfL9GbbUxG6sBFfcFrILZrYaCWByaFoXFlzQ2dA1YVb
LYed30OZSZp6Zde1zTjY+WZwZ9wKO9ZIno6e+OxHTMUptcLB/a2ZTNgDGg1vSbIbIRb0Md2dkhhC
4iCa4rn1Hc4slYnzWyCzx8Hulrq5ThtVnht8SS3OHdRYNCNt57mFRPlcOuZRNtlXj4VzoxqGxEai
zGMYpqd+MH4FoeyfU1e8B5GBiLRl5hqSgETYEz1OX+texmz4kNgPfDluOLy3KwmnECu8vbNqW+H0
IJog9VqdYxFmz8QuaMp6SSz3orRvKtWyW+Inb0GRxnCRQJDbRsJiOecTVtMVvuW41Ice8wyWQmPw
r5StvylD4R/Ztgbgtj2OyJ5WmV94cFsQZ3AYs0+hKcc3NERr05a7SFP51WunFfT5cY/DZ6tHRnbJ
DVjetZOyp+Y/0hGLGErBWxVo9jK2R0L53GBv4Wu4tH2fgmiR+qZUA0nWFWmhNWtPJZNnqzbTo+Mw
QyuxlBUz414kKOY4ql2iengxkuI846rWnUKdgpP51Ort2WjSD2sC6R3xxvNjI9hFeD9Zvd8LcxKb
vC7Kld4CUQiC7p092N9PkTzE2CpuZTysqGhy9HEmfip9JGgxTJZWg3ZEpN4LbdqzdHk7sGN/M7oc
QaQRv5P7fXb2y1+EJbcMBUH/VmHSMiYDK0OUVr8V7Td2HZBzOjSY2KCtw7SRl8u88QiddpEdU/8W
VcRpEjlFYReacDMEQX7t2C9Sq1gFP8fKpc1PXyqzUuSIRvUSxaDwTVTvjR5h6ZooSIA27WzzBKhE
7ZpahzdoOHQE4TvKdtuTQoF327XoUGNts9x63Clj+u1QZgRDfLH6YJOa8neUVMGGmV63YWhf0uyM
AwRv/EqmxRovuwB6VjZaWzIP1UVrDB92Leauxug30g8/PKd4gRuiTnsCYag/WUgYFnbGUzPuvcEM
dzxCgWPn6hamV9yZ6lQa7ptIdIUzkcDWIM08Aqm+CEtvr005dau6ww9YVdPFLtPwpTJM8+oWmIHG
CeB+0jI9ZkW+pr4Yro9bVokPSEuSq1cTBxz7Up15DRnDNjGZX2RiHSYv9Q9jgJM/c9xpXV0Qcsnr
6GnLIh+bXT8rEPWx6I9EGnR/L67D+BkkA5ufD6TOz+Jia3fVLbH8OwNQbEDfDUe+TSUsjQSxOjgB
6Wemjoh+ZfBEHuuCYAW/mtaBMfwRSeBejbjOFlFFLgx9lujo2fZ7wHO5JYzP2Knglf/1mPF20z07
wALGi50vBlu+85TahEm6hGMzknDyNFvWff4URcpf1pKJMqE73cFPo5eMnOLcLIx9VgeI5INilzJO
w3/mJHgcUEt0ST4eQve/b9FJUNtMs88+WsPLCOf3gkJ7XYdjdXo8RJbiKWpLdUD30G3otT31abXX
ew7gTmkSSR7rFzD8TKMqAipGOiBYX7nrhhRM05SWRFtY3J0vjy+EMQo0M0U6I7Wlm3TlpawCMjgy
qqI6iQX1L3KyNhQ4WIfIPcbqnT5BteDUlrxbGiEKU6Gv6tAjprnR+fIsteiWJSfw1wlp3HaSJDlm
QBxuupNfa2tqd/QF1hr2s0UcB9F7QBNuZ2lFuwrnu4YDxqAlixp7Plr+UYuNV7+Iy30W/cZuOBsd
pIH2vhTbQiM2tGYnu7Wlc0jL8aWdbHfph78hF2EcNL+QlwcfppHfc7J5FlILNm0ajpu08pxVJy3i
Dkcw/ZpOzx+ajq5TnVZVzomiBXuhvdsJ9EhA2K+TZdK9HEd161GlbVo7qs41GKJdJKguidgjEyHI
jqber/TeQtk5WjuyE2FXO225iRVEaStYNqMiKpiMjjjWvxgfRuDHhp3rs0FSukFqJftJ00OsBK5q
keDbvwdpe6h/8z96UVDkTC1M2hlqPAYZx9zKynZhKtZ9Z6+YD/nbzvcmKppu5bvyR1RFl7Cl+xha
KJQTWXw17wa+urUSU7ov8pAed0m8fVUKB9duG14QbK9sE7ML+nLiCaeJijduDyTeBns8erDL3w3+
4Osok29sTB2c6wWVNfMsMCJXJ/bnUB43vRTBR4C9YYxFdhCd89bFlnl9XHQZcSAsbmzD+2xSaqWP
pnEtCosAOI44i2Fb25W4RTmCn7Fw7J3hZdkF6T8tJtFfU88sTpXVb5u4wUvlmchNAzVciqJk8qKR
85e62aIf+24fyOrFJHjuSh9M/3sJ6Y1vjNpAXZcimdJsDoH6/C0knQL2cfDQxcaPuC2w1Q1TcmWq
kW8GHzNhrzmQoz35bFm8iVxMAF509CvWyTj1mJG4xk6CyLZ849JS+KyaGuwE60PcSPcaGwlExPlS
hb7PC2WJlWXq7pFDz0mUbbhtHEdia6vFtUiTj6DqtP3j3uNSjuQDTibJ9LStT2SFk/aIYTgIvSvL
ebIs8HpvRoTv24J/EZ9rTtyTjhUB8cnVxeByJlB0wfEvW+cJpyOU+fXNnS8w/DS8T3TYraJa2oVl
bsKIYb/RNPZSjuJs43PYQtq+peN4iYJSbekr2Qs10KmoO9fm5KQMcE7FBkqvfTMr6hDbdaG25r59
QyQ6MXGUxjp3wvqiD4HAAkLSCVbcspd3VRjtEXLYv14ejwGvwOUX6cYBPgZVg0qfElcPARL7N19Q
jZOz/MSUF8NBAXCqDRpykmXrciB18ntXz3mnMm8vo8yGN+kaS0vkxT2fSLNCCy9dIihx2dK+d+dw
q1j3DzqV5t1toD90sfYWia7axVr5FWB+WozOGN8D09LWtgcdk4KDu3L8sIAL3qhrYwDTj+nbUYra
eXZUVGGXM/WV18nwju+xWnYsB8fH3cn+tKmOD1XrZcuq08OL6/JvdKYK7l5D4nJSTtWWjn5wr4X9
nYWmfR0Cjku4MJ0D74x11IT+RzemJkLB3iaMvPM/KtAeq6JJ5d5GuHvDHEroZZ4c3K4/yL4miBuR
qXF2IamdQffg0a1TA6CuwzxONTVzY9j2s4QtYf7DYGq+mc5aMD+bjpLxykvd6/pWlUG4Q+Ar3zQj
v5aZlm50w4EtVJEXhTqgv9nTaBxh7sKuAJ/3Vc+Xip7BMiOg3PU088j7s7qVPmdrdFaQJuLwrHlB
/456Um2HVs92GFrT9WhTfZFm2B0Cx+oQJo/tMiysYONi0bm4o/Exupl4Y1rWHqfW2kN+fuuzdiKK
s1DXIbaeHvdE04d7t5Y4ciuqjjJX4V4HQyHT3meabiNbQLK5nByaFNgxNGrBJtwayknOEin5Lu68
9gisr8QRqYx1UApvYpj537Qwnw1ykRUc3tx0vD5OwVD47hIkwVsY+axy8O4IgSMgStn5zUQGuCzC
aC1LQpnqwieTpxTjlZKhejKj7GdY1Lt+svxXRp8a2nD9UCYBVng7JcCgGyWrtGw3ucG2aDIxdD3n
NXXD8RRb9ksJBm/TFs0fp0QkwgYCMdkCjZA5zlmzyZis+/dEbXOtjk+UFDQuVPld+Kl9YtBOtMfU
vNQ1gRhuyeaRvjKWxEU+YctO9BunUpgEUUinZ8x+lRDteIFYGps4gI0lkhU44fgpR/ra8OOXtMWH
HYcEd+Entb7yhfNW955H+HCdrlXS/vJohNPczt1jaAA4LDG9JkECu5JdGR0fk6la2zuziMJxSA7O
RnPa+YDnFKMbMxRPVti2rIL1i+cTvjEyUF/3fZ2eRmNollFkVZs8HQA1KxBcrEc7jsHl0iXJbYmA
ITjDvgnOqsrqvejQWcZld+yK4mtqe2LkHBal0bLeGbT364GJJy7hL+mylBmAg0BrorqL0y+4A6C9
DM285UP+EZAkN8GYOLXuxAcWXVMiyVEuteA7Y+aEq+FcOAQpwZQH8eElE2ce1BmZNV1aSyOp0Clx
TpbYAx5ina50omWWDuMpIfwYzEd7rsd55J8On31K7B3oc8QtY7dwC1suyREhEc9bd6kd//TNHJAV
1qAgbH8Utkb+Rinfgw8ptD2WBDxRnmWvWg1FdBEzXVA5ZpU2OKCzYmHHC+2wi5igR6ye5z8w2l+5
EUy3/i6DVTLAgWi1/ttSpEsXfD6BFOerbvB7uPr5QcLaYZENwRzYM+0oG16Ew2DXI3bd5oS/CJll
DaH5Olb2uBp8znet32SrQAwSYMW8MRcdh2xL/SdXZ7LcttI12ydCBPpmygbsSVGSJdsThI8b9F0B
hULh6e+Cvn90JwzJx3EskUChKnfmyvLMeWEf5ax3HiZ50bPPB2p0NIEnIbZQKprV5fdRuPmxNxZv
XyXg1vOq5NzWky+MSsEZl8g3cyXwBza016BAtC0lSAc7AHZNmTST/zCNS00mrhnrl5xhCL2LCoia
H9wDM3P2fQ+mA3Pt6mtN+a2Q15GHqnwHJ2HZYgeDGkO3Ss6Nmc23lNJN3DSaS5BQMTKphjpcORQM
M1/o2f5VE0KVl2EWmdvv7NvCtxk2um89c/xNr21qV9vRyhgLid8jbZsnfEOMkIoaLJibob361BTy
tkkrj8vpta+lpLZrFf55BE2pcfMbE6GI1sUBvDqY/uYaZtZzABayIUQuT0M3vniAomGZa7C5M01e
Nq3zQQmpj/EXdnIfda9Jnr7zrslVb0QDdw52Y7vvHQY6zO2Me2JXOwOci4E0FnQdFo0xvI4kIOM5
TVDQYXgUrM9bsoAkM+FMpJ4wT9iarkbZjA/fAebBI9Emwve0wHjcPa9+ZToG5ARaXMoeqa/OOaes
HbU/IQV+rXN2mp4ORmuJw06QBRTb2YBt6zYOBL9ks4B0+VZq6LlWnvzrVAPGukxo47TC+uSDYdrX
1DdL+GSHXmA4MXqyRyLcWoIWxIlU6CHHQ7NCZ/7rDP29auVyFGmxs8GBMoGW5imKnAt5zgQtisP3
QgfLjjz8uPP41NFNq71M33zltLvasrE00tG06YaW9jrARsxhKu6ZInmpe+DJGGRqxgIcpFaoop6J
r2Koi014/RsxcNE2kIMF7QUyL7I4cEC8+FZnHqvB2Lt9w4a4zqG8Lu7ZXvIfQkZmTMPLQSv9I28B
VVaetRsKDBXA1C9d8cty3ezK+J8szoDbMPHTaadzPPOW/xeGuHvlqt3Z+IIO/UA8eqScMRw85oYC
dKPFsrfzDD+Kw9x2tkkdfEsXIPmi8T5wS3JE4fhbF+Mh0RHjK9QGBzlm6o0f5Cfwik7N75p7iErC
5dUbvbeM39ivu3eW91s96x2RrMcI6/xVsBLo7gUOcLCtuQri2XGyjTvDum9NLt9WqnsvRvITJRRH
LPVvMv3MyRwwHKw2o+X+63ob1pykpyfCTUhLZbZpVcHueEGk8Yf6gKvF2WC8FbvKkdg7mVEdcKT2
lDaFC569sb35Yc5x1srbU24PH0NpsjL2QRFnPaTzXh04i6QbDxL11gPTFU8pYLPBpuXZ8H5VaOU0
nWuNW3Q2h5U3yTg1qZPLBEXZC7t8K3gWQlO9U33VI+6JTWqvAmDg/RGmec2G8LPSQYLyA+YlUecc
BkaMM5d1tFD6WmQhP79cGIr2P8Vk7Ayna3bUDz7HXNd7uiXQ1LXLtt+CwVFGNdhujk2QXE4FlGd8
MAu1uDZhmWYBiyUzFp4ONLuNZMMba5ZlD0UlIwnnEFG3Ja3t1ai/+SWlRWo+ts58qngMJNhq/Wh+
9CMRcurIwAhT2a2G8RhZPl6+lNKSlhFIa5CLZKvVbwDf4d+D7LFxeMLyMwYfIxFxPfBZ9yFFHmAl
iXXlV6vIq0vgNHeBlxEfQ7Fde7jOdVsdk4ac3VT/KaLgKpbmHGl57PBK7goIALt6eDWWKYfLUfyg
beJ1KKEYKNdgGsE+J23YStZcNzcvMn/76KllGD0cv4e5Qw7Hqw5Nr66YipnlQpIA+X7V4YeTThR+
esXfhWh98Ted5IQ+ZGVbI6UnAE//obANOoGCPNs70VlKkoBubRUbv6WluMA6YF7Tvr5niTqpgDc4
BN/LP1b89BN7VdTE60I8fZvY3t6DY3JFkFStRuQ3zHJvmoyQF/RNCsSwk0KKsc00Ti1T7rzCSU59
gsmafMzG7AWFH3bZsdVSyQb7AdgAFl3HHORtbrjYB2fa0ChxZ1IPmgg5skAOib3KDdkkVsYlqCt2
r8nNrhXSscfHbpCtidwZ3VlTcl/U2YcZTsTBlzC2HGa+M1WfT223VHDmIBxl1BjPYX2ZJeXM2JFy
AljWzxrDF8bstV/J7fq4ZqV9UC8hj4tVOttmgIBAOLOyr0YrSNQPxnSATcAb5czeBa/1suPHqg+B
J7p3QVntaalhdVGU0L1b3bC8WIy0HJAA6dhz9DQt7+XrKzfy49br9O3rO9WQ7i08lvHQPTb2cscw
CxynmLkSiwqjjj97VlwAvXxxVcA7zHMqW7+r849ZtBnRohlOgxJ5nJnZ38rJjIOVwRIdhhFqhAQM
YXua2AZ20ArOKsVR0js6kBgPrWu7z5T2mXaZzMMwzxl2QATPEMwTI8GcSjZGammzIpNxILwD+DpP
S615x63ubIMTP3pDffUrL06NcvuF6jTVPL4xf9su7BXqALVigohAfVZW0NlVMqeeNaeAzLYfkHLg
hQ1lfdR1za6tYDBPug+YmOI4JLrZ2ECyEnsssAQ/VY+9MHx09O+9MBpzt6pPsoMr62ovOHLjyC0j
Lg9keF9dZg45F7xrO3eaTdiTXbMd56p66NH6ICY6x2EoXkOjoRM+eNZhE5HqLBj7sjt/6L5D1x57
jXs6U8/FQjygVyQ6eGLRP+bikvuCEjhdfFeJ9X3sg2vhC0UhYfqp4Cl4TfveWD29aUXOFoj1g4w/
liJGmOUZuXc3UQH9iZ9RXMF6MeGCwGTNzY24rJtAkQPjtZkkDjSFZEr20Ugew/qiBjCpbo4/rSex
HBsDy1WwRhz6MWzucNn+mmGSnlrHNx6GnT3zapn2RWQNx1yZbBSnkmbndXfYZIyO8AY16jB3MjqE
eBYu+CmGi7W+kDD7VLIsY4hgDAWMtRNBnws7KG4NKIcYKRKEoR9dc6Z/QAAASYN1PMouIUTWtt80
Vvht1XPhFNrqj06Bqt+EVw/LGzPxIbkgohXwFhUddd5AhblIpuVS5Ph/0xWBSzX1z36FlhpDYl/w
qCxeLw+gRX4ko//p10P0bkwu8NfEomIkfxVNgq1cpgzGrFaCk0g+8aSkjzKT8t2u7bjyhUN5d5gd
OIqlj3B94RgW7lqnLndFh/UpVTyDQAqrd/hVR5+L5+XrO27lYtN5Ps+WrI09J5V3Z335+urrBdbB
vfTz6tzR270ZTRqZv1C5gIWwb7m2vBJcAORAKVu8lDJ6WINeTk6LKQl+aP0+OuQGEvze5CM4BURW
8tkS5bI9HktzZ5hMmx3r5uhjNCf9D0unJwe6z7dg9QFbzbyxQWs3w0INVjk+J2wKjuGKzxa5bBMO
xi7QdvW0kKTfa4XVKvOr7uSs34qqesEH0DLmaF9GstqnpJ2yO91YuNUM4sFeoM8ZatlZo5GdBbnu
feYmORtgxZsQVfLeRY3e2jjEsDoGwykNw1+Rapp3/qFqByHBPSSce+712L8BR6v3gOzUafCFeZvc
MaGyqMFHHOsaSkXqgTNvxjm5K1Di9Botu0nQUx0sprPhDup2mLbzWxYU/pbhSVNvdAF6OPIBTHfP
0wgS81fn4ZAhRnlpZMQOZAwPw2rW8OnFe/GhlOIITg4mic+Na6kMNmKdHT3BYpZx4n4z8VW00z3Q
6prWAtghACdavssQ5UsbNBwnZnEJE1FcKiP/v68CHAanGezbQLXz5esFP9V8IRRPqDKnkH5p7S2D
++Rp1WxIVORuF6sYno03iGcpi5+F4A75ItVGtCHwP+9zQTSG6SkHwlExGmRFyXqQu/AoKAlNbJMN
lhxfKPE9oJcap76uFwQJAFxGb1erAegqzAHMu6F/gLGuLmJ9+frq64Xz57TOn3gLOVd/40Ha3tqI
ZSdq902qsBCgWg7saykHnDZ7WWP4hZJjcFwwU3UJAVKqSv1mAwwpyyvnN3ssWWbyaedzpIpJKY0f
YzpSKZFWwPYw63zBb+sCItFcRMWxbqYp2359nxpc5OWQobUShiWvJSTFjTi01u9kmH1UvQY0UH02
w7AQD8qWuzsiI5ojT4tq/bOv/zBFqd41AHV30exAQpR5tRvmfrnYpfGcRkoMZmuCUm6Jp+u4bKUs
71CygD2bvv1tmpV8MS35knazc2YRcuC6eDKW9gKczhbOq+UH4OFSNDg+ar2lvoaz4oQFkCmD15i3
IkJDMFhytrPtYB1XTXXzxFzdYGHhIU3T34gB5Q1kj7cxBjxsYXDIcy99ROYjnwAm+QCBn7hkQZzi
e6YD2wmvnU7tQ1bRnRTmvXWyMHduAjWbhKIrRoxBoF7Xa05VGDoD/fh6pGBEd2CVzUfbch5OuUQf
E8ftIxsdC9gQRnrMsHf6BNpH3Rf3BFLN+X/fqSG6k2OdxrUrNo/mmq0DwOcZ7xep/kg8zSKo2Rht
+9In6RC5r8xoHKpYeIvgBaU38LPZrVsWEbMn4pnlRuHj68UqhQPpmReJ+r318NHu2RhGN2qxOjjN
ZHuacd19OSvmf2Bv6ZlaHAyOf/cyGYZ7gG+soHzlJvxhxvE+fokM+enrZzVrzyQ5b9EIowtrgy62
oNK5WAIzdZdTvw5rGs6/en0Z7QzMMfQsYAk7G2UREkDDCJLKCz2WLWWPGYiqWdQntHLvUkvI/KVw
96AQ2OsF44PjJmPXsFsEVgrIZ02HY2eF21GK8RbNUw4ZfXXv80xDqoRq0fcz0lyI3reIrvvjKWBO
OUCpalTYSSf1LQXKwKjMvJmG7xId6u2Y6z2iR9ebGDyGC3BAEAczs+rvXpflx2Ak6uPI9tbVFTUN
68vXV50+GjKYn5HdzK99UuF4bplDrFcJtHzON9qgSJHTb4y383drSGtXAh3Zc+XOG0LO5cmqaEbI
qyg9Dk7Qng3vOzXT/btFpOzbknyqYQ9ZKzvXRocpvBHbaQrKb0jk4qgDqPdGTcByJJ0BxjNctgVH
1522i+DGpx7cbNvngG3o38FQYVE2iuJnhc+u9dRbiGObmrzi1SdFpfv+2WP6OiYd9IrMT/RuXCzn
OI09+YUG67cfFC0ag5r2dV2qV+6iEsN3n95DXTJVZFYLUUWpV1NBLUdwuGMRMm5JWNzDioE8CTl6
qmzJhKv1u0Mwd786N9SYscwFVB6F8Ynp3Ew5H0pBvsvL8oyb+jkFvv4RBNmtyvsZOlXyy5/bB6kl
63OuAxOoBVpaE6CKgLp5y5fGxoRsDIepDCkLa0TwmcA9KMSLSlv9E6oy2WkJ7t3X9t3OVf4y04zn
lUBxa/XDDGgAzdJGUeQUNpu5/xgKDYwkI/hWMAKiD7Om/ZmtQ8D5yOq6kAwsiuDMzui6Dq6OaSVu
kS8fCIkkD2eR3nVipPclGeHldmI5gJhHGhjsjrPbFBzbyQBqiwhxHA272IDJRS90TP8QyFntK/Wn
x9Z9aNkJxtnIqRJL1i+LZQJaa8GIMSzbLRRUNtKN98ZR4drV+yTPshcUkwifqCt2ea2qR5iwF7Nr
rFoDn26Bb06Z+RAnOrwXC9VwoRJnLOXYoibrwK6ne2XnyHuxjK+jOdW/sMlEBJJoYu6SGYBZyv/S
zJIthBAavj4y17c+l7D9NsrR2w5eljBIUPMbLC40pdmPdr7bBmjqPn6oICqgGSTBOidEci5oD8qE
dUcQtzjw5XiE6ZaZfe+XA0du42N/vOTMdva2k2O7VmLcpUzmzpyGbeQ5kP54nP9vI47bhQiArSj9
AWHJvNc9chhgg1E6zwh88A/go+NmsnyTfL257JhmFmSKRHuT/Hz4nKrwJZspuona9iBTLDsDdTW/
aprTcBwYH2EdwUMm9pbCGdrT7THeKyH/ytFFoIHNwwPsf5+EYwYXUlV/VYTQJEcbWmceiKdnTuL5
//0Zt6u6uZPxrCl8M5MQQc/sb2T0pldN9HHFcTxNZyqueQnCTgHpOpeoMUz9UbkHaBTHlDfhZrjf
LZ35Z9TFE4J6z7aD7Zic5Ejp24xOXNptbCULCbCMRZTCwk/aoLcQbNUjK9xtUecDlsEuwPeVNMck
WYExQ/bqDl3wuTiE9EKPexdHbo4LsWvONmnQTRcBXjJmNf8qm+Y+qJK+L5vPasloLJfkdkJu9mvj
jf5GBGEX507rbL82ca6cPzEoBRcvdDkgp6XBE4r5xpizY/Tmen3M/ShH2k+4lOvXxLC/g+rLDutE
jGckhU9H010OTL3Upa/XMHdFqigo5/DwdQor+qI5m3Pwy1J2c4TyxTE+p7olAb4RlPw6C4PwuhLp
Sy6t4uiq2WbqS22SZBruBhg9olESyaupA6AKfp9a1nxVUQ4prol5ZCkMvGawr7J6PwMsheJkHoHm
oPG63McChxcPcs8/U7XD2DjuVkC863qQ7B08KpyXqW9PI/qczIIaHof6mPSP0TXwigliMnYhrpej
QyJioSnlP4uGhGQCedU++jI48jy7QBtszqLL0ZBR8Xb87T31XjVjDiH2XqHL7RBYByPS+UshlP9m
J91HYWYXAxkNd8yNfuv6gdsAw8AGO6sFCQlbeYpiLCHmNlFBb5wUNwqHp42Dlop1khmzO64Z2yDa
Knx0TQLoMUtzTDGl9doGS8a+jvLFjll7pO3dMgT7POQWIDAdIod3J3Ny0D6rsN/LoCtihu09v7n/
t8zsGT4wHFtcwyQFa3/8GZXdZSKc+I+HWWwn8kA/88MWr6yeDqe1bu2bi3MN88NhSv/dcuimdKvu
t0gaNiRtYe/6Bfq9QdlLin8ZzP4/Iu3j0ZyddIedAQOxCG4mDuJrH2bJpawYEhcv7CRjaMHKuVJu
6KabhNsxH2T+yzdzyoFGOvckbcdYmfgtTNQN9j2lceQkv+WJcMlz5m6aEUDTYFutl+wnpg5amYne
G8a/LInMPWRWf0OxvXuqWNMIkFXNzlH28pbgn3z2WFS4aJe3yjKDs1+mA6S6FSyHKfjUM77YVG3v
nufKnw8ml+ZOrhYozPz9mdwauWtvU+VdbK2zGBFc0LoxQdvOgoBhfEtHZnhlllPgY9N+Rag2j20H
vtRm8hNIm555NDo/ot+TkaiPDWo/i9G8Ui7AYb0bd20N2W42++GFJsz00nrzX8Z836kV4iA5ZPU3
H4K35Wtw8GZ5lIPDw9Grx02ZQlSQg7wGjUOOWJZn2IDXeX02knQpz27pP4ulfe3ZLMPFgfLNbCza
Gc3yt4bb9Vqi7HbJtHr2+j3C8y+mrWJrMjEJdPFNVEk81Gm0C0plbtMK7o2RW+26gBXbOWu35hT8
V6W+v+vr6hpWeBqWXpdx19F1StUfsoyQp8rnmY9kuZ3hfKnJxPO9iG9Jn6zNUwrx1E62vAlYntUd
Tr0RewkRa5H5MdDBAq3K/ykXou4ibe1zon0/9g1AYtFMm1sEKzCVBzDyjJengZQSY3HtACUTwQs2
wZdmYqAidDvFjVO3u9xivj707N1K1dOIMy3fi5IZD8rVu5E68PLEoPZ2pN6CCcNcFv7XlYT4cHBA
y0qBcuNaIezzIGCb78ZZTh+OlwKPmxRlNvytXd8oKAx8bhvTLKhCGKc/wqWcqQL8vMfT/V8DxabE
0Qhrd4i2JFC3EZvr2jCSmBxed2RjRLJxKPYojIh3pbpaGbZVWKwjT14VV7SHHKGuBebEjqPFtalk
dab3Axa25C7W64v41/j5WzG4XKFVN1xHdXPoar23moK+FhH4Z7ekh8X8Lvqq/UFHkrHrw3yks3Tq
vk1Bgj/SjXFkqQ9cMy+2DcJ6AKlyz0BfnSpZJ4cql8UzZesKGvBV2r199u0vARyTNmZtZh1LfspF
pRkymt3G8X0rRrOa8enpW7jQ8EUa7M0CeYLLwHzRxN0dWqUvKHF6u+SG+8nhFS2cJNjR1rP7KYLs
bQJ6SxBHjMQuzHA/et7ByH3vs5gzxWofBoi+jf/JMHvcab+7A70Te7+su4fkpAf8lRbgifNZPle/
FerVaz2qkVQJ76x2rFdzMtZg/VLdFpf5u2j/aBgQD0AADGwJt6oly3dJdMOnkB/SbjUFqohJzAg7
QKI6bv0Q8Y39wU6Rip7yXOzcVLqUoftvE+2lO0L4bykayR5cCUbXasCNEUKLCJaHMbuoglphHh2L
tyoMGVYs4SqD2JTPU5KMDkd9PCzZAsMGyye2QHZZAh4gPlFTRz8WPb8PPF7u02A41zxQh7xk2SJZ
dupxwZ2jzP7IZdAT48hBNsxTBLUrhndfHlXQk2LC6Ia3hXRrUc+fs/7pWe1/qlUEeOgdgYYf8MME
MNaZ/m+bpfsDGnOCVl/BWnXd4skEx7ua0txMtcJpzJsCNxzPJYStSzcW0RWfPyvClKnY0tQJzMvC
WUjkcuO65qMRS8XK/KsIeM5lI/d/G+WbGsMEaMewu2XLLc3d+epYmb6GvnT2CifJBu7HeMmWHDzE
YiNwa/tMkDXEv9giB5dpv7Hqac/mpzm7tvCvs5H5V55eFl45g1JY4OMr7+wwepxoOdtcvl54SvIV
IK0A79WlGkt3jzuROeAfq2qie0l4dG9J0ny12TtXi7ahjbTrEOayZ2BGrY2LKZ+Facpz3vbNhfhZ
cq4K3BnZfq70ePYspzjwUf3mURxe9KTDC54iYfvqZDixn7reeawm70x3AUUFEnLl14/lpLhy/Ho9
6qGMN1YFnpIM08m3po+a7eezDiL1wkoE90E8bbcxTkOY/St8e3oEC+t22c/x1JLLrq2drypxzfXg
/u+l4ayBZCm6jVBDfpHN+DPDixdnTlEglgW/M9Nl3KUk4NpadD3SHsfmXGl8D105oKBn3g4LIAZ0
NHCmgJg+nObPSMmgJXX6Z+7rU4VtGPWx+AwYPGZhdJBNVeL4p6DGNMC8TAWOCfZlTIBs5rfpOkjx
0k03I7a2if+ipuAEjIZGuZX32i4FSTN8S4cOpBn+iWBH7aI89+zBN/Zn1ll4z6VxoYh1uaZOgLma
0/M2KP+SHyGroPXJpUtry95cbXvPPUWYoakhCIErOhjgMrplrMgGHxnCMxj6pzVNGFtKDjSLxJBa
svIzAHHeC+D3G9je4bannY/EwHae2ltEZBelTNrnCIruXmsBuYQCSgyZxTlouuxCkfRwL6jvcD3S
VB6BrrzJ7VsAzXTJ+gdDgRg2AAcp10PRWG+ZwS3ye/9bSj46ClHueTvJg55b69B2xY0iapKJNf2K
Sfs+G7jjTSugghn2SNRiceZWcfcBxZXE5K0MEXnGqUtWw3cntRl9Jzkgxw/0hIz6QUYx26dA1lcb
xIGJZHLnvKBPozU8/Y5VOxtA0fgehNRgkb+0BbppKrvfo08pib1ioaxBlPevr8y++Kn7ZTpS9OxD
lL+0FtUoJBEoWtVOXC6EvwuT1FXFmhbwtuLto+3HC4ZhV7KJcNGJzqNNNsnJ6B7GGuz2j3Khm7go
wk9+z32XFsGZi+ZDwfBkGIdZlo528zzZJkStuJrbrzDDeGmS6lQOA2aRiN6KlTsjmjQ/Enq7lsCl
MFQgi+c+7v160N/t3Pj0qpL2V2kRk5wg6GgqF2Zl14ex6v9FzFE3sx5h+At723EImTgpwGKVGES9
8EH54ltqhHKr8Gwe6BM/kLB+LT0GzKsVrgihd2amt59xDno9tHaegmuoHSW45dPZ8HR/Qp9r7km/
c93WisNeX0GeUSJTkp1ni7+qQ3sZ/jGaSOx1ZhQxhcqHhubpfW4M5jHbF0qcAENproWESuBSbO4R
9srTmDNQ6O3fILrKLQM4LOEulnfFDB3My3xMShzqXjYcnG7VsptRbFwT7cOY7ZdRpxxtBoeWjDZ8
Vrm7AwuB1d2syfVVET6QfHn3Gis/Od3wI5Ppq+Nlf2QxmDs/8Ttyw/RlpAkNCpSrZOljwp6O7MxZ
2u+eGCbYI8hdy2TRaHrjP0GWvx6Wo9UJ65myXUvtEwCOGCKlB+ip7fa2VepzYg4dKuNrWhb+L8tA
kqXcvGQ+sFmP2sxqxUur6LXpZyQMjb18Iy5SztNDmxzcDcMb9wYz+wXe36NEXVdiS7IyJLc0OTwV
bHzDk40JBlOwpqyAG0mmjyQoPMq5QLaN+aewEzdugh8ju71lPNsqw/KJWv1iBmZ1off7qRt3hEhu
Uy9kDFfYGkxoCUvj9GNeizCQ5HJ5s9WnBerwQa/BXnHlnsOq/pt5vnNuxboRcZ3LZHKXUX3IVJkh
3i536QLotI6rvC7ejJxMnVn8yMcmObGmTrBcFyKCPTodom3cBxprNJOla5M4K5aUobmftKQGj1NS
Fm84TJiKBgYE3goWzmKpuHf730PUq7hkiMOTkGOjVH9Kf6Fhyo4ErAyTYV2XvVjG8KIFVsGR+jpG
wthmsCWnu8ggHWtbATrVl4zcFKthSWe4c9bn3DLSgsEjgT/s5hD7RfMgC8Q01q/SndVZ6zRuNXeu
xbnSHfeuGMTWTXvU3jKckfFce9OlTnRP1lV2atIWKkH2XzLNxBMAxPuabQRmegOb0UiVW5AU+0oE
0ymI0mdiYM0qnJoKZuroO2v80cvaYsw5EoNeX0Lw47sC0hAWTW/bhJhjPB+MzpwKfCEt272waZ6p
XdqvQ22i+pjfGe9V+zFKT1ZNyVQbJbSc2j2bBob8dOLA5yeOZT2bioSiqlqx04Nxat2seydPFvMR
h1feuy0UTmqq1sOODj9JM1ZAMCPrxQ4syBuiRgjQeGO1lUxnyx2iCy2db6UaGFtN/Sk3eHYkhpan
wgN2gkhyH0krb5lpMGO3u3NQueJd1dPaJkSQX4UTZ9T6Z2jZkiQhAWgPixwWXcZqhBy3gyuZp1gm
20kAinsEi3+yLf0Lye7hjR/y2pTMSawcx6L/NjowiCvAb8WK60tQ08ckOpvG/B2j6wE2GYF3kB7e
AGSssAYZRwn3XVKU9oNU1j8HpYQ5OBHJhGyiPfI7EcHUdCc5z9n1R7RUq9wlTboFdlE+jAjuedrh
yrRHIFly5vLAZrkZzNF88dDmd4w6OQGG0xlLs9vSX+tOU7u3F1GeBjT6LXbZsSqKE0wZKnEAgWBp
I9Ey8ZzPckPuZAgHcWiHeT/zPN2mPstKZ302yaeT+EH8VZY5+Cl1U+bi7itzOo5u2h5aogVtZ3rE
7ju5m2CnXzPaRjd9NUQ7l4D5ufTb40wf0AamOWA+AeKiaYaTbZrvC+f13WLSGIn9oN9qNXoHm+Q4
qzR/n6bcOS5CtOJEWk8rciy0JWGDYW324yS3mZ7yb5mRv80O2Be2IAkYLazYdSeSI3se+O0+Xe6K
oqCNtT6Hc287rQkEE2fo2bWaO3ppReRqfqEVqX6srqWY3xsJa2Cix8CW9rqhts7tEjGxolIl7rLs
+zyBvZVLSfqbdZDySFYt043xyW1HJSzKyQhU1dHIRNm138lbbQUTyDjBhHkzvRRfpo+LgTM9NUqF
e5H6kkxaH3mTb4vK3tmsvzI8fHcrtvVyDlng6CT3DBphgijLOHmDnTfXTmCIhiFXrY/ZoSmpIHAH
4g0BrtLW+8/jGKZNeVqg/llpQW1ngZ0h8SgXn7X0956jOI3X9revvXBV83OH89iuiE52pxNVPHbf
97t+hGK1KuK478oPSua3Fer5FkC6TyTyaLYcfPsEk7eHji1bp8JY6nz+xpfc3Ss41GdSIGepBL+m
8s8tF/EhIuG4/hzQ1P4GvQblOdnXRrWw3OoO/Smk2pHu1TQECcVAkQMSqLApVDTwLMu3qcR6gnuP
qKtPm2peh0QvrXQBahwyYiD3RB35jsNT9hKq8S1reL7r3vxoa3Ds/Vpl0znvi2Y76/YwnlKgxdwW
6afmCbJGgl141fOJ8Jp3JIbE4ZQIlIOK/2aUbN3SCTeWypgUoZc4G5e3/d1RHjujOTxnLssslKoR
oBAEm4rlco+1RZ+ADl4CmpEfojAGxgfVkdv0BqGg/9n7NG+gtMPUCfVv2Jp+PGK3IygzvoWWzE5j
pIMbkZ790Eja5l0KV4Au2ofcbCG2d0GwQYtFzOANGdMqvGR1MB1l2qOah3CODPesIBsd6CbEO2ik
/8nuhzDk325xy3e39Q7eZC8b4kcXDnfZcYB8sIF/tFz6KifHgyz/YqIwa5SCy+jmFPYxCc+q2vkZ
CGRFClxElmFzxeNUd+GxqnoIfy1L8wi9is2l/26SEWL8H37gMo2w2pIr9LqzgFDwsyGulrf5ubdV
+zfPpmu0tAdATdPLSITzwWL7n7c496L2vLshYUsNJUUxPjl5S7IOG0P/b4GUfJ/G6h1CoKs971Ui
atOBQFAWduTu65SoMF0YSx7ePCqdVBt8G42KHB7tZIBrWGuE9Otb2bEHQw6QnwIyIppTdvYraIbK
fGnnwCIymnTX1A5pl6BfjzNICz4owPeUrVSBoRE4iQAgQSoAbr/grSZA6sUA16t3jwoZju7fQm2w
A7DLlH1ebzwYel2CoviNpjg9x5C/JFN2KTxuVMR4Ncyyv8zEPgKMEd8YLFpHr2B+3Swtud8iHY6d
nMfXCqm8nHikoNvK1wqzVqyYU1o8P5q2NzmMIBdMrhr3iSk5ZyIEnJe67OhrGymsALVAFL2ph/PX
Szp4KG5fX7b4yc6hcP8fe2eyHLeyZdlfScu5P0MPxyAngUD0pMhgG5zAJEpy9H3/9bkQr55VZpVZ
mtW8JtckXpGMQADux8/Ze+1qlw80sbpiMUiYzAzUzjltTHS4ol01sLXzLwB7ydj0gB1mZ1ZLiLZW
U8FQciK//84Wxji0eH77HCKCb0vwcCtP/U5av/8JXxHq0PvfR7tLNVyDaMn/+dWmInrNUkj5E0MJ
RG38xw6j8DBhKp8swzlFLa0l9t6jJTvn1EQDNkM1Kb9Ban0ylIv6oh0J57j//f6nqjGsfWszM66n
8US7CzT++qf7f4B2Jvmmt3RcQ64F5A0SHR3QYw1t+90THZkeSBA21tzaH8Sqsg4ppAhmGknck8jw
oSaTtlYifrXyMP+gL2pjzP6IilE9CLdat+3Y/TAGCw9zF2/JW1z2bt7ID6cEYhLW5o927NSlnqDC
JEO4BsBqH6lkvFA3pCpGVeJ3+aJ/aLbBqMWK6ZKsf60t+del8/ejjgcGzQZSpuLnhGXnw6YxecEA
z2K5/jWnvbZrorBhHXGND3o6BGol05EYmPxsRmH7niTv955kNlgG8GZsNveOZbMoDzuR0jdlNUFn
Xy9AmJh/iZKsfgD2TS6mSwHdDn9mZccf7Gf641Lgg8nwDTW9OTxZiUVB0tG+jOo8+bDB3wR1bJcH
yjEHv9mkYcUnGyD1zG49sAGpwWv3noyv918Wp9jUFxdjzP2vJgalAF2RtsczEGvV8EFL+reRldOP
IdPKt2qlZq0NUzHBSwJI5gXgzzpfOpxQUiZs+EfMfjsXuXHEYZB8Wo0CdodCbazL+InS8ZfXD+FD
KzhLNjMU3EEiM7VXk6dlw79xHZL6yrqRr66Hbm/9ukETYCTfeT/TKdhaZph/LiZxz2gB2vP9rzGt
TG0x36O2q4MChw2JqLyjoRLuJ4YcCCFdYhNqOVqfGTMevhq3BiKfQe1bF3fFCJ9+GsbsSBMqesRU
iHcYadaNs/9pqWMIilF866QOpENzZuJ8QUlMOM79PurOeLm0l95M5sd+jflzkk5+kquibXVhSoAk
jvzE+1+0lvbhRKSck19kUGOU3qdAp+DXRWxebNCGPjICIrab8pDGFRo3Ito8MvKOkTvahylVXUCL
w/M5j7Pu9NWyAyd+rBfYTMp1qifDyn4aqzl2lMSkWk38RToH4FyvUF8xge10hePPPDYOmCSfqJrm
AN0Mn3o0xLeYlrjfE00L5JsWp+rOwOAyX2KThQ5DqDlD4wX/7C7yZjJ9HLRFXQcvoRz+tCJpt2W5
EIAA3wbxVOg80rzG1DbWp3AozM86l7SJEiYmiWkbn3otv7tyxtPMa7wmTntV/SjeoGJt+yyh2tNp
jRpGhpjATD3gBbHGgRpRMmPqgDvmpWWg+th4goFtSFYtWug6nWE9p8H9WqsF1j8h78RYrJc+D7dN
V2VX4kx+UEs3F9lpHk1c23oNtW7bME2EzOQ5x9rhwXWRGrsi9W7YJFp/jqcV++rRgq3VVRYTA097
fZ7qbHzEslJcsQy9YUWYb9HC41CjEESeNiBOFZ34ZDfz2wVzURaDHGIlYPS/fr2uBVwQY2ovWqny
95CEsPvXIyPS9s0CvtNkUUjTtv5c4vg+63FhfrwjYcovtihbshR4Z3pDyZ5YVXTRLdN9p62NuAg5
dz5FH5W4xlobBoJ1/GCWTXcb0Rg6Te2epJfTbrO8l85NccjOo0eHNnRuhtaCEp95NmOtrq6hJt/v
X+8MQfhRqRenyGyKjxxHmEILeNO0xR8iRjTKqshPWOYBNBi56Yoh3m7I+2NsV+qtp299trPJ8+P1
mxgGME5sK4dsqfQhMYfiaoThgwtf31e1rZ2NgePPKNVwwCo53Uqc4MIMsMyHb21uWwdBOxT/WbTc
zDJ94hkpEBrZQEsq8xrPw++F07ZB2T1bJVONiFAsKTmw98t1Jh32kbmA2sh5rD4RLPcAJlGgsf6Y
xKHWdCOc5q39aCD+f2YoPNDa0ziuCxbPkMfNxncBtVnrSYbtX8qMMbJLa57R1VxeCxij2mOULC+6
g0LfgYi5LbS6O0mH5UpPHmtBJntnJv1z2rHQy8h4ThsW7WFqf0Mctm8pPTMyFqMP0dKRnopCYyfu
Z2zUnA9iXJKs4DutRkHQDuGVRksHLA/kTr9+eMM6Nu4Xr310YuU84xK7taCp9tq6l5oV97hpreoc
SBzsevKWiL+qK7PPnA3/2Gt6QdINX9ai/okY4v4F1ImEjVPA8y9/0mSNb+GcVb45MVtUyeC+Zbw8
o1qimxfZATQWL1BywhE1eHSM1MHKehjxDHRYNtzlmPSzvtWhcn2i+MbJsV57g2hoIKrYoGq2zYkI
E3gzFpAaJT4nunuHsJtFAD8lxF/ff0YJjb6ld6anyIx+L3n3g0Y2w2pELbDWgERg84PdQqoRIIPe
2HkatC4oAj7mn/JWKyziS8oAMLem8kZUy0tOHvu1G8foFDqwZTjJHFAaU5wY3HUR6ChTNgdN6MVt
tLHciAt8G9rxdW1hPCpf6hZO3Fw6B3J1sZu33nIjif1HaKb1S9c3w0PNDJ5g8mG50b6AbjgUiC+x
r7yYUFbv/74cu0cRj9GWxWybRTRga3zSrH+f44ZWtw4HAX9ZNqdaMBlk6llS0z6xgdd+yFBriPWz
4ZryUJL65XuePNrTidBYFBsmT3Jft8vWnEbImLb5s8AyBgR4HWPy5IgIy3Bfvtfj++CCMyiZj54Q
zk0853Z383rUnJRYIGl+VspGNqBl1mrneW2HnPNR4sxBA9+AFqFxE0VMlQ354/4v58EmjY1Ydke+
5oP2KykAt8xo08u4GXaTSM+cBhADxPPvOYm2i+ukl2Fg1i1Icdcjgm+MEMH/WH6Ydj7tCF3pgpjI
iA05zlvKNYiVg1nf5LzQTkgs9wAi4TuOUSuoTH9hjs6T3HbJubHZGqzE7xnZbydol4x1ncM0iyFQ
7GX2ovPOE6wZMY9zVnfNATmZGVRQzugoUYa7GSPSyOO47LUltizEP34MF9WnlCo2VYPxQkiJVYxt
vMNN2A9cXFl68gyK1XwlDvx0f6LcFD+WlOGvavDQ0ObpPg+L5Chai8g+PdDRTuN8eFzsCaPjIhtw
2OGrHcPdiiPps43EdL1N9xyn9VtVtN1VZuu4VueUrk26fgu96jlRBfeY55Jljmp2RWSNHI4Peuu8
Oz1aRIbwVCwZxoOmOVpUt+galHPIeEXjOj2wjGgI4tm9zrPlF82IjpFOA6e+uA3GZpo2dpieleUy
AYYDMXUYoOlVy25KLzB/33nW9+jaPrB1foCsWNBfIcLyiqV9DMGsbLqeyidvJqiGTPsLzWz8uEpp
wc8s0Ux73sJSkP0h/lLiQSaSNdukpOs+2sBEcb+BrqjbNzOqtq1U2ktnlTybGgMEItn9DHMqYBmz
2c+alu6TWmsDhDnswF295wQ9Mh3UtGNOwLTXUhlz1MaKb5GH7XVp+MVB7hErHfkczjRjyqgerdTO
j6mOeHe9xrKNs1uTxb8i7AJ437MTop8Hq8PUwVN9ShaMyG6KMsKWWxqQ+LsAVsMCdNDgr99uXZoc
f2g4rP07Zoax8aZ3gtJb2CcVoitPZW89jBU0QhzYKaheDrNmb7+5fObh2srw2umjGsMyCM2E9wG6
/CNyYWHzUaXUvofIatJNPA4fYMTRNRcQ4BR+RR7YdchSinRAtwlIomU1sleHwkQONo+BRUwFTbdC
sKWyLBrMcb8sW8eDs5q2ZxbPxREJ0ysoCK3+xoDe3KkWGijdI+cmBTgN6T4ng0ieEJMVD5FDRZ5o
hffV6fq7StOCVApOLhrLeECsSb4uxofOrAeWADltC6f6bHStZSczsweDz0ckiA6jhd6Y3VMqYQAm
G0RYRGp7JZ4GFiPZ5n/tTnAwMbLmkCVDg19Yw+Bgpem2IDjYHzTqQrrAj3zWFwZH8EbtBTPUo8f5
EPGDJD0n6uRuEcTRt8B1Hwnk+ZsDUz6JznlV+JWfKy4ygWHFQ62zFrlja55lXVpnmO8tdPThVIM5
/vJymQSNNscnPU7bI1sUSZsF930V1Zs4n+qnfHBkMNsPNGGGA2iq5mX1+bN0O2NUPRqD4IkAQHVo
rLymljecLQz2MwaIdqclr3mB0NWJzpXnwmuyv+iBEI1u8FtU/xiGgGlDeuX7cInJBHrvsnHg1mww
yZal8VCuJjOX73jQR3aAUYlvL4y2WWHMe+6/eUMxpvlVlMSBxg9Am/8Ca+8QRnl8mU2Md8SjkI/E
5tlG4DjCqgioAptNL/vhmFj9X0auI5wP1wFQ0DL1LQ8eVbw/gnnYRD2xH3Wos2Zp32wRvrAZo2Xk
kE99dFg0aluP8cGmGkhv793sJ47R7gd6QzjGg/a6CtLitZboEet1S4ZxjPPlElrF19JrRKYz/88d
toR5AOo1Re2p0jwWZ4PuE2wkUdLntBoOYv3AAgVa1CE35ERziuvgid8JR/UdU3twFj1iyqnw/KYu
gGkImf4EUHVgtA0ZGwgw6LeCeGQCIg7sIied1BqwZyHEfnEFsz08NpK8dcHpAKwmKoR5uTp1qz/U
gzJQlvGn0QpBZ20HbMk4qqHdLAIXplnENtN1tnnG5kxinOIw6FO41ZEs0fkTuPEjJ7/JCCUMltLy
IOLuo80Mb+cavKCYSXJptUdL6O0ruTbdluTWZ4r+djfSdMNTAyO2R4XbxuNPYxlXWcRJpMqEBTb/
KcPtzFT5pocAdmnWREwZiDjh93HbYoPgZFzrIytYUm5FRpNYZ2b6UONXxEyMTLMCffVQRGOxN+2h
CEDQIl+jUBcMXPb4G5EUj+n1/u48tILrAmkWw3gW6QT80mFGQ1xiB924Rr+S6dfKS2FtVgpn87rU
0r4DBtz4ZFANZzkU3NSSxsL9V+CEeu5M05dCdE/pMjtPc6V9N05S3kyCN2gskVpqJscpGwmgoCwt
8V9zyBMUlevB3ACcvbmfu//3ETFFHXbWkiX0KVPyujrCTYkDL6H478t23Low6G5TnbLkyMp+bJqV
DKxQqq23laYjkBxzKmxNH7P9ZFTqZitxhvm1vIwMT3HWhMW+iLFK3wsriOeHXCAxJ9UO9YcOHSYC
Gqfkiec6fLAzAozxsk9TqBNMv9VEfqZT5wbe4Fyo8lFXd+UWQ5x+sLqi3FeNe+lYPs+T5C+8rOPQ
f8cFUw5WzZ60Yot71BS4kRBOwn7vEYiU5FvjLEXTkmm8qa4nEQrMSNnzdeHmMUbKpmdUcVLFzA2h
0+4pI2SvYVQ/dm7yF0of8/CKPoRQ+nUZRgufxZ+Q5sOBXKLdPHed3xmwrXsyMeyUoZbyGiBbAw1i
9qW4CX2s97HfNyhhCQP/m/YcHGlSEKbd9fsoEsWeoRouZjX6DZRCucqyCloCQ8elGjyJTtPkr7S4
+MQRB0PbzgNryhY4hcEiTWuXFunNSWNMR4zlNh2JxFRtznM9usoHjnXDUS5O5LBXTf6yJC33H0Mt
OllcMlGhD7Id1rxu4gclFHVu5LaHRmQNyi3aIYWD0TMVereLucgHQAqJPvMQ4HIDBtIgnddch1EX
262DN2oLKJfXkKHwYZcykUEv8tIAZmEYUhL04xYcs5byWHTzvuxiVoFEQloLr1Nlbace9E2fjd6Z
3eAN3jX2Gn2mmC1IirFjjqSglgJFl+pmgiErahZrI5tRcICZ9kH5bKX9Q4zpFCS1qnaVmLCpOJ/I
OK5TWWy1FOqGbYzpNjoqQo137AG/ljRipGT0D8s6CdLyBr6brCoEw52ffMkuBIdSWMV6lEUaa6CK
StaJGZK8iDrDz4jx2XwN6BtxABrMW6PqDXfLaA60zuVp9OyfA8g5ilf3wNB/Gd0XSy0oDNYpWGmW
q8HU3nhVe5jy5GlIl2fceO8U3lsNbLDdlV+WhY25VOHDMKfHpn+gsxTUBKNIHQ6llXG2mdJvrJAQ
PmIFMSPfy74Tu9pIdBp3+ONznlwNPKiHHHNjZBke0fopbH6RVlDse22iJWmbJ1l2B7RzeWBO9rxr
I4YTHudpQpRHSTKOp8EmtutmN2bY5YbuWxZoD4vJ/IkW/PfE7luZCTol7JBMUZ6K5AyWvzxGSfdh
IsXf8xHCw2S/Rs9MWlden0WyDOi6PEQxHY241ummU80xmwcDCrCez/OlKKZjrHO17HA0j9FE1zrB
LgfBUzO3CNTIOTMo13kP06bq3MCW/bmEc7uYevOQFDFafoEpQc+ynZUN11xn3ET+mF/FMZBn2pib
avSCwYzWl6UFWT0gJVwgVsFpsWtv7V+4n5OV/bIW54KxmZac+KSC7IfSgGMx/2ShbDcdGqctRIVp
w+z000LaiHRKBQDnFm7mMma7NH13pFmoYcdh3lMSnrXsjdbaG+5YIoLmZoK1R4HZTls1zvTGHQJT
tRaXNOpa8r6WKtw1Rv4wkGV0MuF5slwiZmZ9RYPOq3eqCono+iErdOINh4necVCDO8txIg+QoLRn
xTovpuRvbgPLRwl5Qnj8bsZ6SFOOUYxiV+9v+AYav55/jbEAyJ223KJkCqS2EbSd+tvFBZ3uaHZ9
4EmUeDJ6zUOFuBM1zM4pi26DMnxGnLU8V3H6Oo7FbgANvbda2seDiSyMxqDwtU7UFL97wLEvlTfF
O4sG67bssIItlHHJgxp0Gmx4NicnOw0ZcWGj7C6cxcCMSo22HsKzbdxBeQprlzXUQAYf4lr0Zqkx
DLZhvZfsWzbtYhLTn1x6BPu2rv80rmj8VIGkIU6pqzQkow1zi4QqdnE8RLvdAwCRLUFdDBScYlM4
1jcBXc0maf4w0wTnpINCklP97oX23nRMnwr0VWrFz9Yl3MQyf4E067WLQ0FQm+ghrcne2ZpG1Qq3
cKu1ZJd10dFo0MfH1beL9gRxKa7UcMbiEIqjV2vPpQc8RDFgt6g43dx8a8DIMAQ/V3J+TXEI2NxF
3MHsKUMORDhpc4/BkZbA8SKfXLfmd0BuMks+K5vKUB91MG0xQnzZ/czHtuS0WlTIHKw/toggn9qb
StfEzqCL4IPhP9fmclRLFMT8cBqoqLjY2CsfEqNcfmfKfsmm+TfuyWaTFUys0FpjM4VfT2v/2yRf
anOoXElpCoGAWaXz2APelEUWcRExl9TQhjYo7ueEviidL4oBEvNYPCKM7wtzweXXbNq3zOt/piDv
rFD9EUPOT9LRH8cmb2V4sye8Eug4zC14YyzOy5fpsOxb63AT/gQzn3JvMWy/eI5LCBBi2U60FYD9
UgWa+oVapAYwgKMW7pa1sfvoC6gbm1mic3czre2NHmPrkm/phrQ7c5TwBd5pP/mx5VVognGc6pHH
bVi3e83ok/3i5KfKcKCoud6VpAg/JyrQ76Ev2Xpjb+cl/KHstecqvauW036WTN7ZJUez9jskNPmT
kWJdHwj3DfFaivAUDfKbCdOPShbtAy27+Zjl+pmHDsk8TXi7+s2/gDsHgz4ydkuLDaqSCQRzKkxW
ul9TaUyHFnzdYDj9Juap5GAryOhNA6kQvM9S5VsrBcckJS2DchSXJMPwlCMiZtpSkNu65QrhQRMk
yGGkyYWcD6ZDMkECxbhTxXeamtn2OZLELv7/gN//MeDXsf+nhF9sTUiav38W/3b9U/W/svibfN+i
Q2B8/P0f/75+7z/TfoUj/2EapgUv3COhV7r8n/+V9usa/9A005KOY5qmpq25vf9K+9W9f3h8l6fB
BtB0w/H4rn+l/br/gBZqe57NN0kdSdP/S9qvuWb5MghSZbG+Ttt2dJNfwSuzPJNX6Tr/PesXen89
qhjjkJYhXsp16QVhIf4sU5oGoGt2mJFeC0o4P57Ykwl1qzfZWKGyiV28bHpGLIuKcvwB3JVU6n3V
ItQ2gVQsDoiwGGJTZx7gPAMO1B2E3BZYFgcRyr5gytl6X2U9k6SF7GnX9eoN553w/8vH8vTPt/Jv
RZ8/lXHRtf/x74xv/u/3aDhSw6PsGUy9de//eI/CbO14qHNCz3Xy04iMe/diHmarGy78NFj0Bkmo
Xl5AYHQsCxgFdlLmHumJeAbUgtSthNqjzkhb67psDdTaT23Bu/MaZnPh4uwMrT5EuSifa/DP7RAT
x5CTFFBVIT0ky/PnNv1r47rcQySEOhH21aWbuA42YjinMwUpRF1/YID73E8omITTj6dBb9RxSQB9
5Fq3VyobsdaPF3oUgA8H5BxRhkXE8SL3PM4OVO2ZWMgQISglVyj2xAoT2j4QHKZ0MG5kW3IkSOrm
oKvol+ahpC9Tj/egYWwBMB6uSico6wCQsFyMvtnj5+VQxyfayJtbiSrQPGQMRFEExWgCMIc8FlS4
lzlSrj2+sOMEtMBOI2dke/+p9TBIOCCoJtYKQYtGBzMbLJ05r95a3foViWF6MqPmw+swpKnhB/F/
Auag+5R7kTim2gFT8xvWtfZLIfQLa/1LoTcNRFwRPMWHuOBC2Kc6q7gHsjTzMkLcppGw3JJUCwC8
sCEg9HAUoojzh3Vy4bbw7YxRe6jQye87zfgYF2bsHpIoYXEDuw6y4dQAkFp0tGYyhAS+JRTz5nJu
dzXE/+2yDu9gt3oxojZZowxDl0uiiSUu63yFkiI5FhiL/Aituj+72K36/mrXfRPkQp28yn1yIxie
NgFe6P4Y4nsfo5OW27kfXuBSVjcD0/4hBOg151J/Bcdb1q8kmhgoyYHoO15/XtyGA2BfcrU6fhTY
FsGEgTY66D+QXc4YU9fLX6YaSwQOMTH2JaNs4KknfTIuKUJA00nGjVHYMGjXx76jS7xpMzSgqATJ
ignbOOAwv3EZUW5EWvHe53dkkmSkJcZLaE9A1J35s8mqB7dLynPfIklpXYo0i042SZFQGSZ1iaHo
giVhDp43NAPAzeMrgEZue8CjJYd/vQWFvywYvSmZI0JBYH40Lb8mTVN7wzN0mxfDoofvkPMpuFPv
FwiBO/Fj9rKfaqviEvPGpZH+NehhHxyTOBVCNR7GrHrq6/BSWjZSdvoxCMNwvVkO/7pnkBkpx0f6
XXPd3+9XrCXvoffs8Mf9SvaMymGh6GIDNSHfR24h/SThigu29Vbn7hS/C8coOMgTv+Cwao41EnBP
wWOO+snaMjpASKAvXkDM9HUy6py3EdNmyEBPOy7OvOqPqOEVdDYSvCjmOCGGeK/1EenB60OpWKvg
UpTfyE65kQY0aB33XavCb01W3bHyjlgLsERqhEBSOJBPsySB2QJRtZcmxm3Leq1shHcEKO/X/6dr
xP30yDgorgwvIN1TYgl0Y/huxhpEJ9AXqDz2k7B/dkM5BxaWfVIgafKR4pVtJb4MerOrAhFxui2A
TEgFzufdcmHp6yJ70RRU7PvVnCq9DiKb7pFa0ZZD477EGfcH3abXPGrBRjUcksq08BXjp3ZKm4Ni
xj538gTAaM1HqFg8tPQKP0RAm2+3ncuzfd+koDOi311v1GLYD+40ByRA8ZWQvLcOYuZMYChBtBUx
L+t6gFIUkTQPEKMWHg9nbo/djO/EUzXO/fZr5H1tRVK1T4bOKC0lfB5kwwLIbHVhMIDeUuI/EdaJ
0FJByg/BERlZQo+Q26FqimtHEskZCYFvzU3qC2dSQUqf7/5aXcf7C4jnz/3lLqn+1pV6s4ltb7r2
K/B4QhC/lthJ4Dgl+NwmYb8xzSP4zWlSdnC/4WeUwkBKk6d+JSVa6zLJsh8FosVG7Vi5F2AjF3jg
mRQ6MZjYH2Rjozrg4SoK3C0N+KPt/bZG7xfvLWe+eqI3j/fPrY6lt1J/NjQmtvE8gweIpkNeOtd+
iaMjLdkHbf39ZhldYhvZMInPmU9Vc1kyXqUcXDRlXAkiHYORYHpAvOXOlKG1XTjm3l+Em9JgVkOT
btPO1QPyoysKAWPZiQlNUz73u/vaQUQXl28oj0SEq63rVYc2AxgflUm7GRmp7tx1MJvTh0snYwra
voyOMRx5xeztpCZj8V2EQluiuAdYA8OOuwJiKiq1H7UjfiY9gY/3e0ugq6ZJQwxAq+ubmAbiduS5
O9Mdb1jRcQVXdOrQE/3ziZd5He8d0NUbpcRC29ri4yFAdzK1UxhbbeDYFlZ8HSpjNq3fHnImInwg
iLS52ZJ4be/znKjLPueTsKydRsOas/VSH2wy36Kcb1ExBE9T8nKZ/DIDBvNK0wGU7b1oYJnYalEi
9+YIBra3DJCIwqVeSvqgjJhXwOUyA/qGYB8GlGmd631lkKMDj3TPrYlGu6vI0fa0ttstNhnupjSP
nbR13PwA2EOAu3u34jeuT1Fn2czFIyyeIt87axZ5u+g0V915a6AE+uG18GATosAxg6/1ov4VFtkH
nVae7SX6O4YttnhsPNwg46ZPc1a79lglA3naGn0ulqBiCzViU9oshIokhS350KgEFh9NoHl0Q/V7
qWusJagUt4bO1F9Hz7BvgIfn2rNKa2ig7rRALreKHR2koOLg5zOt/p5ylCGLW+eMVaBAiZxpOElE
c8hU3fHMp8XOQV7W6lPxdDIqQpPDEdvd94y5z0hPd6aHUFWNamFzKt5lbf1h5O9t76WtqmieK/sD
JFvEPAXXYaSSA6KQbF+tH4FTXDAV0sWSlyQsmp1rk0iDTnDDAZ5W1roPYPSq6O163hw9NS7iROnw
oFQ0aBvm0y85Lac0w0KM83i64ovFAFM8MxIEKWwYLiPXS8Ho4y0BEbyJ6vQbTKtDPbG8k0hlPBeO
91IgKUjTiLLAhtqKQ+pyL9CZrioe2Agp6FqvM+c/5HWD1YRu3/0r3nqHJ7G5zfoyPybKINkNV4LJ
BvxOZoVzXNYVtYoq1rVw2Hk5anetS64FkbtYSnYLw/m9jpqI7182JmobK1ZQTNcKxerpd7nDHzVX
XIeKjW0iGzBRXb+ZLALOjYmBUMu6kTRNhPJ29FinHQNzNisVtoJ005rOo77uiLKjRIMXxC4Z0X7Q
oABaaNiFDY+6xVe2B2HzCwQYWJFqjnwJTVHk8k0uFr8hvrZGS3BPVec45qZb1XScQRRNwXgm6BG2
zvf9S2gAvMUyfAPfd4Amcj+A4b3EDWOpMJr3TcN36OvDqBoO7+tyMQCN3y7TV1TkJRJvIsBN6yuJ
1bkxBLYkN3v2Qi7ffVPPdpnHbKzUogEyELDDuqcXUlS9+8/PJhXZhCIp/XTWIk4WCe/VelK2G12W
EGm4Erm/9Iw7vZSxbVIXawwcnRvT5gDi0tuynNE6C7wZMl9zACzmYoNNg+f+3loTgnWBjIXiNN/n
9aVUS35snCMMCH4bgidQ23iNjKeJnX+D6gNofkcSRMluQ8xQGr673jRdE6itqNnobI8O0xGd16xC
fP2ktksIz6n+2KQMd0eM9napE1k2ldS6xuyHikai3qGhxqG+NmcGXBGmdkTbSGu0q9dcsLVsQXze
b7KMQaeWLpZPDz1DmXKd6ZzHMFy6YX3Ch3VR41GMz5SbY/Noaom19+zxdZQe4RU1ZVUGy0BpHdCg
5tOhEj7j1nuZcT7udDLe0NqhrLJG5uQMe5msyfqgVWMQYrejDc3rCD1YGBO5vbTO6BdHlJSuOV2F
yQ4s1RwHnG4cPxrXer4hbDPs1kOXwitRQdw5rPkxtoR3u940Mmme4yWMwCrRw+rXFw9sYMMAtDm4
62FKCQMe8TytOTKkKuKJtPrqZShsYDY6FtOmYnnqizkYKf3PWlVtB50mXoyGKyBpALpdf0wzCh7T
ptvvuRq0w75FUMSDN5OQFTTjFHB8KM8YpEGyPJkrXhbo3+/KSyhsDZdGcccaiaK4OoXW/MXdKDD2
pt7JrIiNz2NbXvoFBLXrpfBwqwplWwcSzK3BIhdZiH+YQ91jPtePpqEIJnFi75LaBXBN1KTLlNu+
7qAXdMYFezRumN5lvezq6bMo+yfbzRemHNR9YbFm7Q08ctxy7gUk5M+y1UokiBn2Z9d9QdDd70oG
o1Ql+QfsEx48BiX40eMflsteUZEoG8wTeRtoL4AerW3RdW827VnsBHFltHLXlmvlbPFJvSrJYzu2
9RcOk2kP8rpHmYv8wO3yv6lN0ahx6kYBlze7QY/ivVHBll7TpqucYgBO/POcIZxWOZ51a1a/7ksN
kqWHTHYduWs8dh1prVwCG0Zv2XA+G9xNN4Q/a8yPnMbcEd6VhVVgiII8Wp7uqyWhPNzlq/EOytJR
5nyOhpQPA8U7W8Jwyep22A5pJ7YW0zwEhgMYA0OL4LyT55XhRN415Eik2nibk67ZcWQbyHcds2OT
lOVW6lha3QFpKQ6h7swZAHz6kvy1VYxojAZjQTT1oTRjN7CGMtzErv6umUjymFOn18jTn4ZZUMtK
fmpWUbb0ghIiQyW76m0ss/876CCWnLq2dtBM84b79H6zVgmQPBWviVX4aaae4Mb7QfP+bJF2CDkw
NhzfZvU/jAsCrPV+t3PSdOURsD0H17WKnTXxUArXorMw/4ritVD07JOdkbqW6CC/3LnYwXCi5bTu
HQPpdAeddaSh5sLf9GchKA89N+NgmWQPXYdimmWj3jRV4jG80XdsAkDg7exv0XMuWxYr36HQRZAT
PZtL5l1MWZISSDasLj7DRucFkenG5IHXGgEXpmFT7gAlrRSRPsinQUMU9hKK+C/umobB+fLZLRUS
hrbFNcdkwxuvSWKgXUJFts8bKj2ozsigFHQH2gmrCTy1tPXEwcbVkMkBpYIQAxTgSW2nmzGUYr9U
xttAwo1PiA4+FZo+e8IYN/FanyeOZMmcOGdRLgc1CJ21qh8it6Tn0mzDxghYbDmdDYD8G2bXbC8L
+y2Mun4c+ZxW3aVFEyWBtb9pmUBsKtEKP5Q/ALa0gXlK85L6fd2N76tbb67O/cT1Vcnxw53WHBT2
ANumfrEXdkTplvZPp835hDsILfdVMu7JQJDZfC6E/Z/snddy7MqWXf+l33EFIBNIQNGtCFWhPL0n
XxA0m/De4+s1UDwd+5zTV7f1AXphFMuziEKuXGvOMb9mdjR5zr9HdoKkDp1lflnDyWsBi4+KDfsh
lLoGeBoUaEbWKOAPMfLl3PfOZ1SjN697/oD1T5WjYvcCtTQpL2L+uUo1V5ow1GqmKt2SFnMNo32p
Y/mWamXJBoG+CL0IJgCJMNapmx3EADNYlR/k6nLAN5z8ktZmPl0XLaUO1OPlIykAQKOMuzdgF+4C
0nM8+RJO1FgLExviVFjK+0B3JIGx0TeW6s+BUxIP7yAocSZ203DHVAdZ13KmqFX3bk7biYX05txn
YRng3EZHkREkpV6fPw/gBWj7tBvSwej2yGm8GZsYwQ6Yq8qy3yObUOUAjSUxLOLj/F1jS4bXmXFq
Fny7g+YfmHbujFJ8ui7mu6l55CDdAmKmUzLqnwDwAsKJyVYh83CVmhl2o7p/l2YBTEEvvTFIXkfa
ARGrE4ji7w46/SrMks0Ik1xleLisEdSOGW3kgF8kQ06vJVUCDhtBPmAJBy0Im7w8rw+RP7wk26jw
Y0YnQNAgtz2Gw74l/Lh18yfyQ7O1astv0653Qcj5h6WnkMNRG43bMesXRz29kYxuZz6yinRjujeY
gSFkbssrUtgf2VJdmuTlXdkxibJ6C6CkWNqYwKloDw2zv3WhfdPFBbMgsO0zpvE7xCIMhAosJDuQ
YOA+4CNxqnltuyziqxuz4OdflmGAZ6gc+lr0g3DeH6Ck+KtC6EjbynozZPHesCaxx0n/ZS6YkBns
UThxQBjuHR0/2r3xo5q1p1Ike5SXW2mnl77vcoae/Qtn6N7rKbu39WAfR3vZ88eLiNAu2MKdR2eC
KJmEKX/kIdUD+W5WA5R59x5qmmQwaTe0chDFyISIdhRVbGCiLRLQNmzFCQjw55BiMLDQSxScGNuQ
tCK3VovDBy38oy4eK9Eu1guIlTJc+zMKhqih0+v8Iu/BXXNOf5VV9K3S+oW4CtyL0bwvLPqIA639
sL2N8/JmiPT1aMzPoIqpuLUeuXVAx4Ayr64yhLjGZ92Ki1qT0wYILbEy0PUwnV4VtWt4oRXtAyM9
ilC7ygP+LgnTLw9ivmH20cSeQ1sLw/lQqQ82spsQhOjKmh4Ugmvfye8wOS6z+BZWMdxqiodFak/V
0pkryHuLV78YomOn+tcgbHdzZUNXiJ6MqnysQn04dM3wdMWOZWOH7a+shM0ZOoTLEwazKlVxWdmE
xGdIEOP+ccwp1FTHLdXYHVvD3QOO+jUHDW08MBhgNUMmis91pfce1XW8KnKLvlNkf9MhO5mheDEi
B31jrPaEb2t04Itr10Ha4OrlLWXmbRANj3agPkvg6WzTj1TDlwyYSW7e46CorPhOVB1+Yk7rtkYP
YkhbxJkNvauw8AxhKpqmFN0MhDxTyhtTjZg5mq8uMBcg8kMpoveaYF6/sAzqII6GHIcPSGgQSGl8
yibrJlrOtzTIGAZhgx98DsW+RD1EcbiaEol5M+2UJwTxRK4u0Y226tDHxVWMImetcuBDQQXIBdAv
xCRwJtlg7pwQD5JRfcCVi4nOTtHNpxQubC4ajHQM44aLtcv6cG3m+YRQaf5kfevhF5QPll43G+KQ
R80nnkbFuyQTLZ8Figq0F42IR4jb6NLSvp4viK/cxnBuKFsTZwU26qBRcoHqQilS+8x/a+tl5qsO
WgAMAPKXcS0X/YVkMVgP6NtIBrS3ge28S3QzIIgrok2IsrAbizMJUTg4CS80OhWroWuN3TC2JqY+
l9CzHD2JGND78rHawRvCeeuiFvi0SZ1BvqbD0r0yQdR5teT1RplQg5X9lRs0N6NwRi+z4XhBe6NA
tp5pOm45a+Ip7NSuNBFJ+aJ3r3EOrDJ/Yox/n84pTasQTzAia/lkZM7J6fz7Eo8o0ThorqoYKFxV
hu8QIpKLOdAQT0DG47/1iB5Su3Ed65CPldqGMBJOupm/RXHAdjV181M78g9qkIY6jvZS+mZytNAp
Tn6U3Nccux0GsPMvxqjGjV6nw4YEnnuQswwoNN5AGKXac92n1NaBHW9aB5y04Zf+s6O9d6yuT4XR
7cXMkDGrqNKx8t0Q0uBl2YTk3QXpY8govY6b6BXJwqNScOgD332GzU1tE4PobGq5an8lAuxAZfng
BqrwOhwzyelG7DlJO2tXUyOrD0q7TnyG7H85AKQTXDSV8+ILJ1iz0p6w6Ue09Ej1M01mAVRLhYsY
r3WoLoXlGWN5oy3Q6cF0YYdN2AVno31PjdAC5PzNAonYRjInGADLgnBxdPwM7BlsZ4bqzzQrm8Ts
ncdRVKaeBigPtRYtDE1v2GdEdDxSnRTryXoqQoYsw7n7WCOADMMNofO7OLRm3BE0w88TLL4gLirE
+a5MwILbXbIzlsHYxO68jaL0pwA3Ymq0AEhqozXuniSHbD25gKMGQGY2zm5rYCaE5JLtNdYFT5Dk
21kw8EkE4hh1aosVa4pzhIiEbq1ppoNkIwmiw520xtRLMHyoH3y2W8SsgRA0Mg5sp3uJtrpKpwdo
bu+zzT4CQVJ8mbv5Tqv8BMzGWyHIQGFUZFwVSxs0ClLk9Hb4mZuZv/lvpsLOf5l7W6bp2BJHryUV
ptO/zr0bGLHshwXk0GVfWMH6bG3F/skQ9OuHX+DbmXFrS4ehuXWIGRxYh5e+Z4o/kJFmjLo4w2TU
mJgJJI1upCz/zeDakv/lLTq6S9fTNQzbdBGY/vUtZsS4VBMcic15eBCWgrze+kZHfX40cwFCmHUq
YNe69rup2PbkIlCrMLOIO+E+nSvlgq8WXevgGAQR6cxpy4kerM+adfgbZA+h3g86PZt97JQ3CaxX
c+mJadWbrdtHa7IPVASMEMwq2GQJgFR9HLApii7aDWmGOsia3uUo1SkDSUWsQGydlE3b20JW3uMW
mKPP84xpcjkCncqBjeLMuneyBk6AUow3zN0hC6asbOe5BB/zGidhfPr/wpV/KVzhOPkf/+vfP8f/
GfwqvPf2/Q9dytV79us//u1/Q5BK3/+sVeHuP1IVU/5Dd0yD4tRxdKEMnVt+pCqG8Q/bVrpyKX2t
P27Bd9GG//FvmvwHfSLL1XUbyRzlgsFh/IdURTOcf+gSzcWfHvefb+wP5Ubzt9//rOSQSvzlG+Gw
JaJLaipHl1IqS7jqr98IGGSyI6yI7vqYrptJNtvJNUE8acWwsjvy1GK8iWu7FBo3pG+pkNYmByCV
l2Kig4AIEr0Xhe0UZqdmJhOiBE5/YPe0Ol91/oFoPjupZiaxx8eEiftgiTJISFVohiY5FqIJT1lQ
/RpJNt04muTkbMPyPwZRBEa8wUJZ2Q82OLTj7x9ZF4RQtFyCQp2oPMpyaXAFFqHNoJiWy/0Aw+Ln
YjWU9YKCQUGXi+lYsR0/DhZRwkC6P2M6vUfpdNYxdNVlARjd0loFuabaMPdV0GGoH3CH4M0EhYsm
vKcZb+shjTeCBkKnxqk0i3nLzDdio9pc0rBk+51k13YxGlsCdyfBoBo5u8BRRaRjBmMOi5Uv3JsJ
5zjSaDqzMpUfRF0+tUFSbOq8sIjfGm+cUH8fuuy6GmzLizvS1MynOobY1YTV4CGAPmhQllauUbwl
KIKRxLKxgf+F0x33pW6Nw8IgenNj1ENALBmpoWRcC3o860CmVz0ZvYS5EFWpv4h+Ar/ugJAIQLOq
u6akJfAxqQzxixs+Ekl952ZIGiSiWlJjoBBCG18l48hC2ufzrpzsD1A9/VqPCoIr7QU6UwXrALzV
iIXJ0xwRwVRS3brsGFETyvtB4QGQuKCYSCyJoQ6xJ855Yhb8dDsXYU4ztrr1A7vwyKeNcfGj0ozR
qUR9u0mA3YQh6T52dSxwwKyNCWOrNLbKiL57aSiG5A6RlfD/6KBhw5+d7Ek2+jum3IdZyx4rq3/p
gsDYBC7/HTFeIoY4uBPC9HG6MW18CkEKO3MQGYdSk15nQXbtZ8mveMzfVeVc+qN+MdrySVd6uGLW
iYpkvpj8PPSqDg8DUV99SGPFNetfbFsvFNv2k5YWQCBqBjGLWiPBuUG9s03S5hIlL2Gj7SLnTcxt
zSajrNf4cdZOZqwZfhEJyl6sgZOYqSuz7oB5AgrJguit9VsSB2UVr3PdYZVR+a1NcFZhbiD0fYC2
vp1yJmUprGdvduntAfw+6YO7npFzsM/bhLPJhzXPBWqSXRyzw0uc+WUmMDSZuEMevDCB4kDPmeuZ
jBiPCbAqL5SHMsLlm9jjY6/TQuXAs3M/8TSwL0yw4W43hHY9lCbbdQLLga3Ot36MmL1vEE0peQoH
pluwREKGzUp8xF1+Eev2cOVIK8SU3+WnoOJHbafs5gDo+sRzwQjUjmGK7lQSJYjAKfiw45T2RxkF
h2Cq7oX70CHE/6YSfvLBHmxUAEgEkkEpXLqZlIhsjuiaJeRYoy6m1Ya/EKuYKA74T4F/AXObumQz
OW9WJM37s9FiSi0POtteF+HAt5AEsqHXn20ZIOCtIo+Az2AV4dPcyTEej02j74gwCjf4CTGVLylA
o2BwG7rls5nyv+ktMiIyO/J3y3sHfC9naG6dvhlcuMt0Vk9EsvVr1zQvp7RKr0B13lsdYF/Tubas
nhbYxAOYlaycpK6vhzpKLjIm/7qfR3tzSF/bSrYHOD5fZRcfYuJBj3QdimWOO2IPbpNVMOrmS+5O
yH7BpfYdofJDD1gvj53XqNL2ST4kj7M1zCeRg+61wrbctRJkE73oLVZpTuB858hQDPfKNB8Vcdsv
oeQ8YjOgEGiyLQw4K58giVNfGN9Rgv3B0MdvFBY6n/hsATqdqhscPZh9cF223Q269i7UzP1YYgdw
NMu/ItOY0v8Kj7x2pbeTuEKPoU3llbIh12Pq8aF6jookjbanJ1envX4NC/1lSgviJfyB+Zmq6odp
zshXSf3ql2s+YHSwPrPJRIod0G5Qud/Tek3uaDJpa1XHrFtl8ICwZiQJ45QVWfPuNrPYtDqHuzG6
4DhC6lZGwfh0mvqtkZbmJSQqH5kRpE8RXhSS5yAsVjqIbAZ5BA8uaGI8L1d+jYOx7ir7vY37y2QC
jjrXY76h3qfskyPAbrivfYgwDGQY42GR39ZJC7VbmNdKCxrGDGa9T7o2JlIojK5SM7lyjYqob0P6
Xs8ic4nSOiOLlzXRmUljN7qB3D80VKeBqXky9OLSZPstK8BTZkT6K2Y/VCNDYZwQgpOIq6q9Kttd
yeZuPWeWue0alZKZ1NZg5mg9wyNF9cewhJTDBTlhkVTg092TmcHKqUdv5DGaTGvmVytJT6gNpvco
YXLOmy/MqN39qcj6JypUuZQmv3W2FPJUVYZAPupSVxmu+tt+w2RNjgkluyY2DYNtOQYHvTVfCXdh
20SXRJEVySbpM2yG645XlzXxjdFZbAEJydzgaN5aZf4ENDQm5qPnNI5fYUss2qeDmYLtiYl9De/0
CAs56eMntgOfzPrwqAbRL9lO3SWCeUJH4IE0UwC9gmwtPpmOpivB8WT5eMEUxESaz+OuFwN8cEeV
9GxiXGNqnu4CoU13vuzY6SrDQbVWMfKPCv5xBr2Kf/1h2Whz//pxIUVzTWmgTuajQu1s/K3SQyJb
5NLpP9wAQZ815weiHG6hi9F90Cnx/C6j4uOzZhZEvhbRpLdzUTwEWXpDatP73OStN0oSN4TI2dyZ
GJJIDa5aWLKd0dJVwfPhNqCJjVBuw6Tf9tM2yOBSKYYABvGRzoBDNatIBHMA6mhEVOxAkdIdb0+w
swXzB6JlAugT6x46gUjN+x5BxFQMRCPq75xsRrpE9SNEUx0eSnQvDpmSwaWrBvLmxfRZCFr7auyu
hiC8GRMWqbYbPzp2Q6h47Yr0cUsBLhxCbcum+1qZMCpxU186g7hi8ywOmKKRdddbs0UCobTxq8vQ
I3VV9UjWLnvrCidvJlWz7eoTAFPqLqe6BZnyXPbUELQ7f02QjnA+Jl4d6Ddhn+7mhOwM3JPLhjK8
NLvUXhkNjP8iLl+L7lsXHeKqkcFUn9zkygVElGK5Y7JkjJ9ktH1ZXa3oAxuPjPD9Y2Nmd3EX4W0Q
n2bxQlN5soZwk7vDCbUseQ5AtNiqOhPBF7mJfQ+XCnFBKBqChmi+LBxLeiWYnUka5MfQmcNRMahQ
fVr9ccPPfcoZHigipIvzM0xFueTrwRlf1drU7jrdTMfdOMaLfklw5gQaCUF9eUobZeUe4enH+QXO
b+rnTSw3pqYJdSa//tP7+LloB9hjVQOlYbnbz8sh0c5x6Rg9R4KMSK1cXgP+AH7CugYKt9zz91Of
7wOrRie/rTgU5z/0/IZ+LrrjEqppBz9/z/mxdmqYXu9CP4wXAKfwq6fWsLV9Uaniql+yrs7X//wK
YTIlyOFw/u18/fke518zU95ELsXj7/v/vhs0yqtJ0S04X3X+MWP34jtmaCfSm6H2KfPVNOih6a1B
X7UamR1W7RrzzKWvacF+7LDTJH30qzF6d1sYQN5Si1RYtdPvA6shPZWkJNuHi0SgFKU4+YWYHUm/
08b9nPZIzFNA5Jl1dDoUrH0gSQvhAKZiDkrjTmuLekesvLGq5ykGWWG+ZIPEUJ0QBuH2ntYkFDk5
bB2kSvRUowdGJPmqM06WDFARZ3SXqED3oKAIPZgZd5cGXcxiibpPg/o90bJ9XCE1bTTUi0hSlGcU
PEEuD0U50DlPm2LrD81awsPzrPoZ8sOjJbMUNlR+OzcVee7dd1bbxrp+bhdrbiqvE2rpjdME49oh
AfiybOVTCoCT0JybTqvSHTmmiKiYUKdpnXmOZm4wZXU3zYwJjT0MLUNsv9HYfYA0KFYxjs3UvwkR
fGH/oVitrIgkG/zxttS+7exuQvnpublDVSoKBF1EVG3MKMOyl5Ue/A7iLgdEgQmiSvrc+JyhyMAF
zC6ccjktZBp6yOxV1XlCeYH0RrScQpSfTDfoS1exBP5plS9RCPRnLo5ZB1WGZfTFyvPLthQtx0S0
qvPhUVPRZUeEqid1+bJ41jZKs+DXuFATtAYxeFYEeD/wFRsmsr2EhGYPQFKGglF8oJaDSxFsJeCC
7TyG/sYSH3poXPchXygEYo5UoweI6aNKSnfVmmCeyzi/ZaG/t2vfuI+qR99sstcmHl+lBKiukpzD
A2Fq5uPzV3WHuWrp8NWB42wbyhq8VdqdjXnh1S7aCa8l1q2665mRIhTBEedAn8lEAMsN2Vd22c7L
WRJl4Xb0/QR5M9JjdGRIy/B2gPjka4LhL2nQ9MVu9j2bbX2sO/+A/4PQOvATbVsHJ8FZW6CAHWu7
eCjZiUbjKg0G9WhIpGGa0+6HrGlfx1SRxqA9KDGReJDaoZfhHllLY/pVNqPOF06A8JgB5RkoNjzL
uiwbkn+SKbKubQ3eREGUEgRw/7ECvFIgGsGj0a6By9QeIK9XljqiosfgjhxCaxsN7svsm9eBznSJ
iOQSZS+RP8T1jgBtM2cNftRrowCtubFmLdEfIzfcduTMB4Dyjv7IUhoVw40w8rfecPJrJ7IJvlJv
Ct9cBZS6MWP8zrWOv0I7WcV1TlvlQGIxtWeCctr24fihetqawUGaJAvMNUE3QyORew/57Rg45j4o
14XGJrNL2w+2SfiVw2LY6WiWuHcLlSaUQNXYnOhA6Ys0/wo7XKkjMTRenXUtug9R0H+ZWTnH/isY
BCVZQfYVZqAaSUx0xMkC+9dHzlbF5TfsyDuIHGk3jZfloNmIg513fzIvzFH2GMRBf5FFhBTA7S/s
GAAgkJDRKxuSUwDDHQmxK34unX9tLFMcNGtvDKo/IlxRK3AVL2llv9qhQLOWzP4OR+gRi+5CTTfG
4mguXSOtsIujO8+gxUMGBn/cfr54vul8z/Ol891/7nn+/fd9fq483/777sn5hX4/x8/Dg+Gjnuxu
E2tVfjz/6BA1z4gbAG3/XEym+S83ne8lYieAWrQ86ude/+LaHAUcOpPlvn962P/bY//0gCwQKQPa
cGUY5N85kZ8ddQ6hI7Zuypfz7+WMie3n9uF87fmuv+//c/vf7/r7qf7vdz/fcn65vz/bP/39T69+
fvZ/9vDf142N2qKIq6ClC8CHy48oJSyF8AT+vj9dNJpGI49muRagMS4mrPHOoa6oQgaYavAXGURz
qaus+ticf1hRoa/PF89Xnm82UvJVNn97DIU49/x9p/NjsBr/58N/P/H50t9v/tNz/uk1/ukLn69U
U0/xJhmOGpvfb/d86e9X/jz1OGNCdLfjZBywDt939LbXRqFeUICdgwBgAiT13cj2yWOUZq0EWp0I
I1QH7xABgSMu0z5FMamdUHiSTshkZK0ihrkogGudYI3mMy1pxqgiiZnjqU1Y6x+MhTcFno2VMbMd
itWUboPuDVjvozIpLZnIbYO2EqsiQ59bERk5K5+cpljzQkroXRrcJEVaHWkFvA5OPTLwZrxD8+HB
ieUOHOTahs+3TlsDX1ADkxt3y7fBUOfYQYYNtQEWOVJGdBEM1Sgu0mqY16gGVhLL0uRa5Un42By6
gNNmvzQkDb9481WxglpLMkbFXBWsWbi1J2wOtkg2QT1SoZOWCjaaZksTpqTmBa3XtsjzSSK/IyzC
38TOp9QrTrCq2oU9LDVZqe++Fy8FiPhlU4gh413YZrSe4G/uSl8lno69jy7xMtxJ96T0DGxFMi+m
lwuqIH2ejfzE0+YE3wFL8YbgFuzxV9IPbynLt9cMgj9ePAF0M+iQ1sUmIG8WDH9IdkXbXWdmOm1d
l54BVKUFljOu8Zj8KvQZo5t2Cm39s2hcFxCB+0u43Wcb+jdEuqxMjOgiRAVCqpa10S0kw6DFVq2E
HEGgSraLdLJQfDwbsYH5kYgbxbLSv9ku+nqzUxIqAksYyqGDoSc17wV0aGcwjUPy7NEmXwNSkwdA
+jctZdMuy8nhFEvMIMk/0dEZ0TYWZrvkwcPCZKNhOq51ymfdOk057gfyfqkoyViKxE6lgn0KszI5
wG8ZYTIeA9X5x3piGl+ltdjQ2J3Xc0LsfF0upDIRpDsD7C5ODijwXVbuiLlk0S3MPWoIdI09XD63
gyN6EXXZRZbnAcnvo4uRLKo2DdNC2I54/2gBkrebmTFLZvKlI25amVFp0J6jlUM5uZpZyqPkuesK
n864Pm2RczMGSesHPD+PY9GLY0MSY5kifqnnkQQGcIJMgW8TYgOJrpvszRSFb7EcPuawAz6i3ahM
jRe5rnnkuiJrbvDXRk17O5sF6zyb9lUJiYuSmRvntut3BUd9TPDbreySBrn3ZfqVaPBqhQZg10gR
kgXZV1FYv8raFvuwCa5RONwBMu4BCGEuGwoZYYKhhw2d4Cq1fab6ebi3rKnybKy3eqiAd6iaJmrS
Mv1vgFxem0qWG2WWGzxLi3IJBYDoWYFg00cdOjI9VWsxYVGEJHJjTu1158fm3tDs69RHWlNZEyXw
pRPNIH5srK6M+/XlgHjtTbkzOvtUBHQs+HbWZMHlHGyU3Cu9DImJ7OAIxe5CZ6Da21goW1dWS4R4
G+o+VGbX6yu6NJQgpidT5wNLK82ifr7vR+sgiS4i5GkwPFcUL2EaniLx2rE78djQF2g5DQ4NthSz
SinFggEVbNQeDGCUqIo8A57SYLnzGixiDzXFaXcNzh8+ZM6q7sKI8Vu6+RNVPF9RfBHYMdHHtZXP
eWf2DxNAyx5x3cpEg7LViFlfkyHyIEBx18AWl2fJ/JkglpAjtxnjQ8gJlOEejHi9gfwZuJs61G1m
DfI5rS2mefI282P/CmolqYy5W8GqGnrCZBd1NP+olrwbM3MnWNzVtLFViAg+Ju6hLNsLNK1iayKm
IdsAjVUVYaUY/HRD0c7caLa9QUjoDwUW0xrdKor+eRejndxPdkj/y4aCmITD7QzydtUHWr6NZSc9
ENI83G04Ec9yXBtHXe/1PTtZFtDh5Nt+vCs1hvJdHj3jS085lka0LMQbjPGOGrtH6cK+TrRAB0eb
5ps/tQomDHuzEFJaFfgW8XVwba23cQq6GyeNXsecnWPZaiO8xDRbmkEo/RY3ZsLYpZBthay0YkTk
J9lOBfhGcuimHg5qFkar7GlUxR9tibAlyEKwRGFxTUHYH3EB3PgJ+uveQW2nm9Zro990UdpsE2vA
G9aSbC1fEEbfG7p9iKgivUEHhGJisXlRxVesI020hvShNf27ysZ8awWVhmYJSZthh9G+b5P4kgQM
KxjKbZEYl72eY7eHkYO/GM2wDyNVZ9GY64OfZStwlB9CkQIGrlhbp1iziUx8nAOy7v2xCaBszuWu
h8A4VBwDxMgyCSZObZ0t/DSzSgBEW6E3qAYJm+18+RG2H8dBtNVFgWdXWnOAVJ8QqZmieJT5jsSm
kFHnEOyDR4yt8ghV4cI30auQY1vjbHcegKnbe1vCpAlScJC6y/CLFOHYYwHfmzEnrFIzn7BNIHMr
tCM+dZopGkM1sEvoNwx5p0XZKYlJUQqXgAk1RcXKleUqiduB8lVS1YTibtZLhFjMFwyrHvER1gP0
Pf1aq437uRkvDIIodmz8X8MUwOasVlgNxqOpTwFyKRh0/bNWs441WePf01i5ZAxb7ozB/9BN89DL
NDj1ERmxAaqsKkDjppLMXzcub9rSkluCT64T6xdBrjDAkgGfuGE9FwboLT337UNYVhtf0cDPM/8z
AXgsSivbdxVDzUKimc01jrDKyQV5Yoa5yg504SqoMP0RxhyJTnWKmAg47UliWTyMNFQJirG2WSRe
+irc+QiPRGfHRw2ABgrXfF2kGtw5xnfbxKwveDXnlLoO9jleMSdlOONcuMpoEjU+s9gFyzy59Xyy
K/fL5qs/ZmZxUwvsmb2my3VlLGdZC2jx5DwGEesbDUP2/6OT4lWu2FIMcK76ItnZGiji3ocpblT9
juEbbBcIL0jtMc519uvAOPuiaKqHOekRclkY9Ib8tWeYUxOA7YnKv9FLA5ZuoWAHwo0hSbFgSW/8
bJ3W7pFBMYk2aapvuvGW/M95bTrgR10LOlYj2q0WV19JSkQeyFBPRgic63bGDkp69dAW9gHqqjJ8
CLZu/xTUYeOJyB/vg8K8UzPkuq7CvziP8Qk3CiOROiQBr0yvo97sPDXg84FDvNJn9aR8vj34fO0D
R/NjN5hMXbQh8AYjvepMFMF6TyKcJHgWOlC2DiXWMS3XH9x0WmjBoto3kpHTQH1lqC/HgIUEriJf
W8bYnawEnS12F2tlmJDjdS6IrpswiqaoBCuAsvGg7etqupH0heiB076Ce8cgdCSud8zodsC52gs3
Y/+eyH0cpve1jtjc1t8ci78gn6H/RIrIlZjsApdAryon/lyQa2RbwYbVL0YduAW6wizUj5517Ypg
Gm0fSu0zVWBZe59tzdIkYVc+OTt9GOF15vyzkUyXBFbeSgyI66bEv6jbhuUJN2gJDc89YAH3uqa6
gwLPjeiYE08dInzbjsM2S3vEbTDLNQeHxxTUHmzRjGoipIFHKBXowSEIyMl1xSUhFaySC72CwA6k
uoEtgR4X2srs+mNNawkV2nTD6bg6dYuOIBd4q/p6Cheatb7O3jj8Ov5bMWeSAVo7CRXzdnYHqtlq
/BoS6pxkCthfgD5ZNczeIL9kR5dwhqK/Fyn8RX12jtGcQnwjg9Lumg1C4UdSB1BEjLuATecW9xHL
hmxXtO+9vADXFNNJZPZvaNvIKK9ZdIpdOFMI5CWlBpuJVVqSnU1yOyL6/sXhOzgaLU3B5QQ6tOW1
FcOhTxjESV3da25zkU/2BaPlku3SAMzEsOh1IpRlicB0ky+dUPWIqu3b18H/BQaMOzuaKFU1QqwG
8vo0lk7E/RgPYFzSOXlHOfye4opcTQZ56zZ/2xIldFfL6Hoy67uGJLN15xbpEdl8ZgY+ouQZu2aA
yEQkxlIgfsO2eSoU8ybzybZ6CVQFrkZdA3YV6hlo7cdEDmeEaa92Z2ujlel74KibTtG/FuS6NtRF
0/gajLjbTRH9Kub+SgAjIzlqirc9+Go7aOYNjp5gnL4qk3G3pbSXxDaefKt5phzPTerGUZHIoTvV
sCKYnGH/sI7HLqGXTY+bxIYnSGWEywQKmohEi6zdai5o0AbJUm08M5QAblL1wqMdfxm11IZTN5Iu
0AoAyxcxJRDHDjKXcbKIlkwvi3AObvH0r/u8G7dSFSY6236Lsy87DlNLDmD30s0gKByrKjivfY2u
uOtqmni1AZGOaKNnlxFBng/WN6omAiizNaZnCJKtfBNyeF58K9Uic69v2lQiXoUcyml5Bodojru4
768JRkWbWony6OA4TFRvrezbpMNuKC2QY52FBAtOT+KoDFnA+dH7oXbUNjLjQycbtkzASHF/IU9J
NKCJNlICYKa73setOaiJ3CZAXuHG9d3h6DvpYRzAihkSWI1dDLd5a3YX2odhgkyNk61VJzMAyQBM
ftN9sln9HCIQPmYCuoxU95s4TpkbzMG1iPVjG6JvCiVjjCo9FGn3qxnraltrqLSJzRg3+czSE8bh
acSUamWuvu3cAUMvWTacX5pHTP4tszB1GJ2Y9Fj9pQlHxnaa6JgN4kSpNdRXfttckljIVsy6hR47
eprE+KrnHOtDALcIXsje7GFFBPSE96GBdcvpDEVZegr8DuqawyoJpFaxl2PsmQMDZeJg4U9d5K5W
DbETaWmFw6DVdKSbrGCrwbbNndXuc52BSAqrwLNC46GVSt8FffGKry3ylLXXeu1SBtEX8qAPS2F/
77X8rlx6mH0/bh17a2hxsUVFPaN+oXrqdKBETYxglLLaImb7ENnzVxgSIFO5GYhhnYh5BpIrNL3t
aiwR/hktqp1Z+Bu7VMxOwaJWTuxShHfPtK85srE/d5emtjS5FarpzrS0TRca43Zq5UsR02KmdfCd
zQJEHoJ2VCcSNB+pjKPOzrr12UH/H6LOrDlOZc2iv4gISObXmmeVqjRZL4StAchknuHX96L6dt+H
o5B1LFuuAjLz23uvzcryACohHR3yIrbYLQGEwttysqdoL8dWW5FsOCrhl0AYLQZC2X5UaBp9j8xE
qAI0R4B7qJl9fmYOJMBpKTaofexCOeyHNkRsnecVmTf9oTbL3A3gGZBkeH6L7nVS2TXLp0/hsK8p
ocaVIS7luDqRtYiWlj1L1Ia/jFquWDEqua0LlOGYTWgOK35RKnNvI+evbD11t4mNplX3fbAzE6ri
kmM7MUE33cq/hfpHmN8qqWHlYIjDvs38dnFwcbRnlEg/xmJKu6845RAziuiZZ2a9hgh1YSNAuFAM
n1ULfc4f6LQKi7+DuuFPu8Rj/jWJFlNH5yo20fqb4XRqg2v+XpVAwtj3YZaKu/wS4k3ycI+sO5VO
9Cou8oDir7ehUB91AExqGJl50jWt4nHmnhA/AhXxjHJnG71YmVUHRILzCxVWzXOKDsaOl+vIDP6i
9wB7KMTdrffd4D6nfbEHFxGsJv0ScHTE+EmZgIg3no0rAl867pdUPVWZg6MkIAqCfwLrYKlYQdxu
EXUfBMl5zaZmXFl46UkcsHmX3IGZ09C9abrfTDOAaeqcCoV9cCttN+TTNe2bL6m3QAHKPb3T+Dxj
9xDlZPoDCtjmp7jd+jG4kGpjwrXyHAcgRyK+0PEBHeW/o+NMm67LT8HI3QyNX21kUp6p9jRCh1CJ
VbxVdYy3wz1HHHi9Lpgx2h3TTIS5pllAo/LWuldRIYCwkUP5meYcCZEXZjp9r7WHaUYZdPTHCVhl
9ktv4biwWgJLrsh3eIaobZ5IzWFCAvQyAfwpNuyusRmVIuU7f61pJFXGUzmdtHwTDvUXBdXvJoR9
ouLs6NyE5nORAUHNmELlZKzl2ECRCY3XRxnn48NQ/183J+M7/RC1VF16JrCMEOrT0huNnj46Nh6D
5pHRiHBpNvCDGALsQhWVhyhC2SevyiE3RybiqccXeW2Ytjo9/e0yJUBNuGmeVypqpGS/97gpcMSl
3rSOH0P2kEjCXB2L66J077SneEsgBRcUQuI/WmQc2jhDlCudLf/lB9NHoKkgu0xAcEcUvTkGKv1Z
wHn8Lwdlbv6RYCoHbrTNba2dlpVA2glmKSfVpjWRW76PyNUqcMglVZHifc2HnTOr7E4UFJu6hjLN
a7vLSjRoWdEjh3U+i/kZO+T4OKY0knJ2UjMbu0vEJmpoHkHIVIuyJ0VQBMDdEja77BKcpRaXMUT3
NsVtkjETyjIOdJVT7/V2fA2ddro6E/bC5tSMc/wmHqMdIZKDPhBmgg0sDeCjgGkkb6bWLauRKTEV
b4jNGkScyDE9VmwDma4nv+W7CW0FwEMPOIFp3mOOuBB6e2Jri+g3NIwOK2Y/mmQFNeLiTygGbgvD
a/EI2E3GfMktMYhhW8hLyn8UuvnCqcfykDQON68ucSon2HY8f8lJ9CXxuo9YssyEpKO8SperWAK5
7UZ9WDGPXVPA+zqVYuVmLoqm8eHRzaIJsBK8BVt7EIfHn/344PHA/s/f9fg1O4rqoPX9nLuwt+1D
UZk/hEFZMbYrDgMAsAM5+1nB8AxGFLn1zYns8vj64/fX8+8XfhxvnQKlVrgDdbIAB3vTIGux62ZN
DWdAdhj+/7PH1+gJ2pfgoraeVTDZiJNsyYCTn6akTjHQ9P989viaXTQm5Sa2u4hNYr16bHGF9/hy
B3Of4/td0U/7t47128BdsTB8mIOtW+arKS5Bv1h9sWzaf2VOWtALXYbNjQEkr7GDrdcTv08D+9IV
fUbTqc+jMcEaLGv97hJPXISg/Aj68Yfa1ZE1haf+QFRExOWm7dN/eiV+7KGIVlVxZEaLnbYrixUM
EIAM0Scv4GsdjfcwqmYZImQO4v7YIbYaGk3fQje/QyLR7tZ0SSvz2tM3KWT0Jqb8yfC7e1M5J1Mn
hgsmXs9oa2MjjM+Ws0c2l+B5Aomw2Lkh4eNAG+5KZMeo6vG7ctX5+fDHnxzy8HrdsoMznsqyPSUx
ZcAEkJ+5nUn++9WVMtFLpyJOrvjPppZa0jB+iQhWD662mhhMrxumCVsDLR5JYm1nxKUZYt5qvbtK
G7m37o59UIplw8u2DsnNLKNL1YuSMGoB/yErf43WvBB8PVCGVaz8NDorI2EL0U2QFsfwuye4SOY7
W09G9REjNQ2aPOiFtvOHErXfx1sywdnUyg17sT91C7k2CGtIVfOHqJPG3rSMW51Q9r1Lq9ldGjhf
ud6Fp1H0P6oAlRjl4iXSoq/epLQH/8eykY2xiVw4NOp7Ql5bF6a501LOqWH2Qciek5QGHsnAgUYp
o3eOZBmxnNBT21cr2kQB/Zb3xkqfgLrTqkIQTsF6ZH7dQqhwQsbUA/w5L32yRXfXenGe/5tM9VpZ
4m20flN0512RRdsCzzWDZpOi9JJjt4DyY7oWBxrP5LHU9s81kXcGtz7YPrxfiQf2ECbLinA58Utl
n3mx2IThI+AhTsFmwSgo4nRmKWszZrQNaoMP1Mn9w3QrgASxl1WmXWmnNYjisaZEZOr0dBp7RX1Z
h8U0fur0Ydg7gkkrE49wUSlrTStGu0hdcYKOfPIBAzfUbieCjvqCORsQLbrIyQmOQwHuaiHZDSYV
f2GVYHAXLrWrZkcNqwm67fD45f9+DYedvn58MU6YYxql8xOWhBRFfdeDxCepwD7SLbtfS6cLnmaT
A5w8dwte4yTLdFsGEwW+roxP+o7esHCv4Wwg6SFhSIaHiXB2XhXNuonYTNPf+ReEIJ945Zss8KKo
evI2XmIcrCq+V0Z5S7EK20TKa4IDZE6iryiaWxtJc9vNQFSb+YlK9GvsRueiMyh8ZhMVZd13gY8f
nynkwEKfONJDFXd92Kiw4TorvoMjWXZS+8aXzw9nW+8edO7e6fIltj9qSAgVQ2eyFtMUxjt61E92
MsbAGZi/TJ5lHH0JVrXI2f7jpnJPrVVicPVAHHY6oYM4584QGdUPuauTIJj8VdaNf7TE7V41As0Q
YNN1kqJijSPDlv8uW14zE1xKwb45mX26Ji9byxlsSSiZXQLt0HYknjsXsmbq268MDlsklKZb9h1F
VVGQbYIo8w8yesLuiV6CV3RT5DMQApCJqZKLk47dfgQ8h3kq3HQ64zsEWCCiF56aPmGKOQHq5GsZ
GCQSguYaWVLb96a2t7EdnwXddhmGS+5H2swyBNlT6yKbTZ5zkGN8tJnwa+x19oY6cOjR96Kg04nZ
07RKCr9bliaJ5sDonpnf+9vJMH5GL2gPrvRgzaLTeSEctgYuKSMTot6DTi9VWXEm00HaJw3kh6lg
J9GMMw/C9n6KAlJL3lJTqhAI6SCXS45Xfxy32+QOuZyoT73naLJoMAwdOFMlqfje/tf4xavmWbTd
zbFFqOJev2evdpojrnrtJ6txLF4NCPPgO/XvwcbrwPLV3CslrvhvDkPBmXDipvfosMLm3H50Omfl
ufiKLbZ+4c6gUaBVe8ctsF0zVJimVeROP5nd3yuHB3ZJbx4j3+8UCkAa/Di99haZJOgzKg66LP0O
7HDvpyYMkin9TNfjpD8nof+WlkihPsqIlf0VqUL/7ZnZ0PRMqv/HMd2DHiczToEBQXAZq1zbeqTe
S2BYwZw5qp1016XDqbQYkGQoVDCCzFPcEKh3SAuU/HmYAgTSR1rrihO5/Jdp2RNPipyiR026Z8SS
xRjPRx/3n4UBTifLLSPnGMy0WMc6STqOCJOETB3qlYMHn9xM9G2F5j+oequOjgDAi6NFCB7Ua0s7
Thu7kNWiTVHaJqfT8b12uGOC/i79/iOvHKZM3Yb5D0d4/xk9Jl+1cX/P7eapwylhcm+t3MR/863h
6vj1hhV17efBsw6DnwNUxXyF4RL0eeHmh8EVDRc11QZjGt4qdBUKuEJfnCrvMyiHZx5cieDHJley
YDZFck/M9V92TXT8uUdFW7upXa+6hnNtFVJpn1qHhqYyiy5NcwLmiRpOoiD7J53k1Sn9E0Vzd6Qh
XtYz+9OnKbGPXS/Z/1MdSulSOpP4QyLlCyud7uB62M14dKR19TEb2k1Mj2Gq2Lu0bdOsO8/nGxG1
NVwDc5Z9FZQcudMCF9ycwioHRMsGrRlxI9Y3KqcR3nA2qjGapd+OND1STOw55PUtq0MhaOgGkjiA
FbBmBIaBC9bOPnqSxlP3Wcb8aTlJbTuNEMRk9c9VOh0dEPRTXfvpTPrM84QrirDRNfPUv3wbzH9i
a3ESoJjPHMEO2pkzGzl6tIH8aUymK7ccc5ee+W5l8863zSfgXtbTsN1aov1olPOVDRkUshKsRkm/
A1cSZCrwTN0mcaPDOJp05dBzZ9cFWylFqKCPblmos64ZOC9G76tQCMQ9uQYsgp9xgfMyCjhLKsZY
Y+5gXC3oYJfNRlkCNXWO3jO9WJsS003o/ioqPzK93fhN9xQzhSpr0wDf7W8oxk3Yu8GH1KyBEj29
PxD02+UUWNFsbSyIPMkdqApW82H4IkbwFPR7Ebj30c2+W5EgZjTpRzMgBnF3LyrRkoCMyE3WRNPY
Zl39lhKoUK3iyptWhgZzSBrTzmAXG00F3y1Zy3UtonE6nwhBvVJYw1ipc3Yh87ZFPODVZD0BLlH/
ifXqY36T8qrPlp5AfvAt0v92TlmQOGELCow/Nt2w+EPsvWa8uZbx1SPRApdjn+W0w4LYBzUXydFM
NYwNw6MLLEAz4LFSSbR/igTfmQK2sAPKf2Fm/0ziS2rhL2v3X8c+SZ8JsjHKJ67qE7TyaJOojh7H
qyNwt46qpuZakMFxwoMTil/dfrYH/ABgCdxlcPUn9ybRePHEaM967nE9ZcMmUOVOE/Ka1uMTlINh
YVZYIpjulKhUaBrMvXCxSHAT9AkKY9No6YtXaNuk1v66lKstCh9xtnVuA/g0X3iLMQBTiXFqW6jh
I5/U5+hH32jqjAj8U12QOvpHPrdZOm/dfOCwlrVzGWn4mg8SbPQlu5eEzafll8B9TURYDZQ2+fVB
HyGv9sFF2lwtqYWqReCINCyz6E1HLxLz6HKZVUEBjMqcTl447+r0nZ7KN80srKOiyJNkH29PyYPH
zYO7itKnJsZLhvqgz1ulZOEZ+EnApVKtQQ0WmgdIXWHYZyeGmDQk2kmZNgPJpyZileZ44wxE0YoX
jUTccgKuxd89bgeUEoeCNxBUXriBPPki6QivVHWxm+6ZaMa2ooYk7I3DwD0SVmR1fM8Md9REvEw9
y7Pbpb/MEd56Tf6y5fkpIsFlYg1/Kb4EQsRrGLM1cxJQJEIhAtFLij2DJ0M68mP6Hju6SlHRNH6O
0vmMnfKjT6vPrq8ndtW8QCogThKZ7k5WwXPJlC+S7k8SRVBbUMyZV32aOEsAB+avQ83xvfO3Gqr6
hqnPjqZjPDoB/pv+Ernlu1slm1ZDwZKMT32vOSQ532HqLXu877ijfs9Nq2NRyVtTJQcLtLI7V4d1
IWtrWxS3kqEcIz6Do0K2cXsqYoIg+2dlDRwoHSZMKa5ly+6JtN1Lznm8tF1rHQfqtdeyHfyMT27R
bkeSahz1Z1rVSvZ1/pcfI5e5LUmX6ZKY/MRF1gQ7mpM3s5vbjTD70axjFU8ZTam5Viwtuk2cxiJG
syGoROUp/OfcYIJiB8GXwcOv1r0vqsaIrJHCqxkLiTwkzSGH37iVr4ni9apF8TSm8T90h2uatHPz
2QexxjVTRkZHbvza8aBD2e4vOgOb+bUKI/OEI+Qn8x3M/ceIwOmKfZu1oN6V0h1AeSFbiaF8FYrU
dtmOoOhDa2VPybdAnMYnUOxMYs1W7X+YQfTphek/2zCe+oJ9V0TKmfZn/BCc35wIep24GtV4H0OI
dV7g74eihRY8CxFj+Aocp1uwCc19WL0l/xoG3UcTExcTtzfU9hoPH3bsMH+depA8LW483rlNzaQz
x7FXIuEaIdsV0udm5z4XjnloTFpN/H5ZlGKj4w0IhuYkmT+Dsi3vj7uwm7jahWTqD8m/wXAJ7/LY
5+26sY2P0k+0pwrTZKn1POmc5ymKXmvpn/UE/a+icI8+2fxoIcnhm20UKW4GZXWWrO0JkWG0x1/C
H8dRgjfkZMdxvxmwZRE0HyACYqH8rGrbRP+li1S3L9OAzaQetD+ONcxoDIrWQ6UTGnNHBv7leMAV
PR5q6dV4IY3fKavmjrRILKfCLI6PD9Q4MRVpmWLhIooYEWSo3QIhohk8XPi5R8/CKEiBlgWs8Upc
sIBm26av46PTGfGx6IL4WKYQ6HH+kSDUygN7Li6ex6ePCRTpqwUbadJgkFGWTS0PVH1zsNWbbJ+I
Ut8Fdhye7MbWjqHDZx1YF/DCkMkcS9va47A3M53nlF/6/oENp83dzdRk4plMe2NI1MnFy/KYkjXc
3shffHj8UoQemk8fxGunlR7WRccFMpmyRvcyW1GKnh+krfjQBTAQsbYt+/lrokpQ/x+fPn6PJU13
JW02dOxBwHJm84XVpmttdj4/PhQpcZUF0Jn//Dq2qXCF95BIczh6s9MlajhE1WCJxs5XxziSLB+P
T5s0ubE8kwa0cfHj/cG8/5jChcGuS9L0KgOCRp7wzuwnKyD/o3BNYm1dcfMhdmtDpK3dJvybumlw
eXwomiGAXGCX22Ds34q5S3DQeakwlBGItm5mhZzRttCskvzITcrmtvKy4+OX7CdPUZ2Ifd302rHS
wpUZevLiV2AYJnuU1EP69mkwHPyHZXVyp/5aNM0/YPEQFNv8QHZJ3qMi2ZQiIptQw4jBzRzjtai+
01Z/0y1Mg/5fXJwQSBHFsVS2W73R/YM7v7uJrr2M9EalvU4szPqGXjVf5SO0Z5H9kfTZYb1xP/2o
ANbceF8AqiLckRR3Cislx59vyq5cBQUBrQK1jfZrumJl5L4ZBhCYIucU71IpzVGusddxVkvgGe7F
K81lGSoKa6uMvkyqphdimDUzMIOHfvLZCz0+dWxvBmYk61YP0t1/f4sx/z4Xf8+iZ0PO3Tl96ZBc
N+7wGQYpObLaMzCu9LumLYxzXuNhiNrKXD/eZjrm0HtyHpom5SgLl4vfistwPw4ovtLBHFYEOFlM
LCsLu7im4VQxOWFyzCzMwai41kpeA5doz6avwWYNcTXvn9ShMuPoLuBBkJL+sLu23xWR+gpDZm1j
1a1sD+8H0Zj56KFYY+tkjbTWX4zxyUygBARVh5sBfOUhZHsZ9wEHZxnfyHjSI+2PWydWFGlm2RJe
D1xphsRw/DhO6Zn8nbx4Z8ZltlOud+Yt13cZN05UFPhwRNJsxGD3K5997oEUqOtbvCgVL4CLHZH8
05FZWY91h4NeD8zwmhSUVaVOcIKSzq3vttUlFzrXlJdaq04wUzN4ghfBFJ4n5LCjm1N0XE71oQ7H
U8Whea+FYjGmqCjTRANep8J3V+XBez/mH7pAyAobgHKWoU3Qk70SIwz5yVBWzrYHuZ3k5l01WNhS
NgDgR52dy6v9bKe4BfSyvGoBYG/53qdlfuhL238mkvbt14U6aOxkckB9Bwy9RTfkzzDT4eHpVbjF
u6kfbKYNusNgNh3A7Noagz6k2Gqj+4rgnlk/MS4+e9gNeI4Pu6o3MDlbOkYxMhlbU8TvQ5w9q8H5
nEPa8YAIaMoB23sibmzJtSUIBVqxafzc9oUzLAwM5X64p4f9X8vZfDU4dF+nzZy6L+ziHGuUDVLK
XOymEJUwqDjKlVP8aabDbQps69w2vbc3LL5pTFP3aLkGSOnx242s8r2N9Wlfl1S4K7xLRNeaV84q
4ig8rCbM4JpXnwUaXMPL6InPagZfYF5sbqnP77as6SWdP+DL2wsnDxgWDnSwR7p8w292otX5g7hN
eTa9XjsgNWu0OVc9kTo/fmLkc4XeEtx852rhHz8OGqn0pE/ijQ3BA0ssJuexcbQt0gyPGnP8p6gi
hqIcONvaIl3ZF8OH5wQkzblq8OEXFCvP4kALFLhL9eKrngZQMdsqjYxfq64/wjjnOzRapBOGACem
COsB5P5Om/BjOgWWm54L9yU1rQsQEm/PofXg0fJa6Kb11Ujza0RGImcAGCuf6pNqx3uZKP/YcmLH
TQsCS4k3ziHhksanfmv5cnwmH/JeUmuzL8bc5tnrMMIaQ7W2e4IYhu7Jm88W6UEoYK388FOyqcrh
lOjW5kswac85KM1FOALiDApEn6CxTnqEFcCvff0FPfFbYPXlOiFLGft0NYb9Hz2OTsTj6vMQH9JR
mQw+tepY4vauUjsAVWlMxxo8YDB1L403jB9T7Z/7IpVHnhSLYfJog3DgLwx6WV8NhzODXVnWWsti
tFu90t9yXaynQgeICDaQxC9WMs4fTGkmnH5sG+MLZoCFJ0zzlEBzp+M1OrRVd8PF9dPWsjrlHuk4
LQO1qh8Jt8tV56Vy7WUe/BwqS0gDj9o9zqanwOXeGo3oxtkaJHYAw9fUSZ6zluaLdvBi2pvwB3kl
tcJ6zS2RKw5ZZc513nfOF1wyde5IWJoDdSEJkeOrV3ccmxpS6VXwqRVCXacQM6Wiq5yjBCOCyMcP
UjLMhIZJbj7F5onXAH09706jNJ+qAfRDJvRyCyx9h0qv3oTjfkpokdhtHMqEfGa9Y4vk1llql8Xf
c4HBtau/OG2Eaxs74iYK32VOraCEs3fAUqdeykkeSYIzoXDd7lLy9uw4H+pblI6J1Z90h7L3k5cH
b5njsMaGGH+tpnDe8xaRvDQphcQjS+ihVcONRoVqzQFYrjTMYHQ1au9jy4QKPzPqmOkyhk1iIsrY
9CP+OauitbClFe1pwMyVpW2wAe1EaJYj1ZOfO6c0Ir4J812QsRrEyavI8jce0RUvIi/f2CHFYxXO
e1qBvbPtIt03Nf90QgZQcZLv2Hb1o6Bbc1P17TcIsPhSNUN8sRmIRD1tDqCDLzgcnQ01n/js2+GQ
cptjLzddpgEDEgiACrzgzVpS4hql+lnl9GOFduhTy5GnO2VrEC8AXXRa450cLIuLLuvTdaGnp5p8
DONrM941D1z3PLmr8A8tlWRrbPZ0HcU0ZNZdb1ypCNeMrFo9PlSjeNL1PNrQExP1OTgdHr7eV1u0
xrsTZhyU6ABw7farluMhmZAKm7qJ1mN2Jh2R7yejdb47Jz8HlVwRj0hPj/dX6BRQEtRfsA+wmNdS
gdW6ELtGJuZ0mRrcSvYbpp7XimJu1wPxTqZjmUrtPc2oaqNtC+6qies8pIXTDfRug41NrdiDmGs3
Cf6VEOqB1OwwHfOPguezAhv/qzPHOZiiTFaYcM3xsxjMDUG/c93Z0UmUY71O24LbUM927QS+rGpx
ftaJYt9Y+KvSRnjFC6zh4Mt2lhJQtQoElIphQA8i9k785R5lBlQgu/e3mSslD16yG63o3jMjF68u
w3LyIVYPjQgWLMuI5YNLNi0NCqRNlT0/UHHDAIW7sFL2QW/xbkKeE1Rl6cbGBmi4zWNqQGObCZOW
0A83xSNO3Kx/UQFh8crs7Q9fJs+pK+2N7DNznZd5uYsrlFFJ4EPCtkbDbNdV7K0cSBSFKTR67RtY
7CxMbh7T74BJFcbkXSSEUFrpOC8tdy4zfJylqQFneEKD8lsMdIM5QaLUKyRc48mHnHbQFIWp89sn
ZA2HoB3RAjnZtg4FTob7F7XoTp3FGE5/LZSWmQPdAHaHjeUU0U0FzUgdB64r0tzmwQLhtuQOrA8q
a/2rzcOg9Zz6GOndZ6/i567xangOVXqaGqJmGsNZEi0avtAadqeNyLoxg/dGtgPJNE6YcvSv+hjs
Ua9pJsFKsLMCHaGuN6odhfU54XK8rIBOiL0QSKKjlMGYmv+oHj/+4LkHFMF6W3viSK1Kgd00vU39
IMn2YPMIegvHd1VxUCZOLpsgvA0TQPRcBkvyqAw6mE7sfML8MYsNrosy/BMEAjlQLIQ/jvC1GLy7
DSNtt/YBE8liHzFXY3et7wyGrSsB0IOrRmFwAgy1soIEonbcDHs0a+0ZhHCw0UBR1Ma/vNDBfYvi
jwrKdwzf2r0vrZcIo9iP2aeb1GoayLiDf7Z69eUH0nmj7p0pB71SFxqq5tpDhqfkx42twUznFnkT
m/U6j7+d5DksVfvTTST3+3lNrmv/ptXsV/qy8o66LOgsZES15Lt/uWmrE0VyACEyl3j5QFZ8ymW0
V5m8khbbmK3rXs3G++MwZCJeaZtwR0J1tdGFZTICTGb3dGQLYZ9BSvUretB4K8reuprOVbIo/enL
TKE0M6Fk94og4Vs4bdk9UqRQoMhiqpUqWXa8+JsOEuyVXaB1tRF90ZFgaqpM/DiIfxSkYLzg5Ayc
tcDFI4zpkGvR+9SBDsurxt/VTfqdMiGHL0GlVWmmAJbL1F/ipRjYRLVwKfrA/tAN1pvQtxgpA9Q/
Vl7xq1Rtr3MXnJqH+ocWJa6R12x0sl2beqRE4LHqFoNaa57x68iGpw+dbn39ByePIkge42JptAMb
eIgBInun10HyxCdGlpWpvs7G/lqNmXswzMjdIE4a7MOonCGSRAkMD2Qn1588Cj03Uw+NooOFuMJG
yU4p49FW5D9TUmmrHDpWzAO3a4buMOkkcoqyfQoCHj5FyGIRTfKNA1F3qnxiVxmhUSgg5mqYmhcB
OZdYdMM0R2HSYWyA49XG+itgz3NalQRauw1jM8KvWYzzzsKWpQeusbd188SRynsL/E/Vcqhgbxvt
ceozJuNaoVtAooqyTMQ+/afgdbJzdPN6pDpiOtU+919rOw32TBH6lT7lxi2I7Pg4ztZ+wxD5eS6K
BoARSJj5NvxX4hIAg+z+pU5tNp5aXr3mRXT09NzFBotnWPMGi2mVkV3DZUpgFPs8q5Llbx3Vu9cg
n560EQktx00iqza5x2PnoX5Gt9ivmjPootds6IBdivaGdkWJRoBVJlTatCUF9u4pLbvyyixDd0ZF
jk23cF0aCUKBPIGcsG9rqmsGb48HPCenVxD7arAWBaTz5ld0qYWOfTFC6p1ZteXJM9ChGqeYZxWO
dXf6eo50UUxlkGcoaMxbtlHgHFSuAmgNjrYXzCkX3QBfra/DP6M2BkSuh+MYgZalI/yuCH1iNIqM
fZhr+8ka27VfiPpPad8CWETPcYa8UQ/Vt9tn4bHOOJwxHIhK1uVCQOUOvWoGqvcbkdAPYLbqq1Iy
OAZxxARHsnHOUmyHNba/Jdw36DXtXDEr9N9S6vpNNXQ4dmTpLM07pfnIe0LuF4ZESvg3v01t+SMb
rggyHOlPVoTMKGnbdqzR5GJnOJKqCfu5bmBcJ+u4wf570E2Rb4VeIfXklwJK/s2Cz7QWcthJhpOQ
N+95jq4WulV8yhQmAtsobp6YPeZNStgfpZ54MqpWrS6ZafxSu0bFiNl11Czw9sDUi2Fp4efqokHf
21L/IS7Ynge/f+5xngU1ffdmOu6kG8L89FmGC3dwdzpmYDrJjeq58fAj50aZLadwKpal4ADZ64Tr
cTVZ6GE12036j1YafC5OugddBvENAti90C2P5kOcmFMHDkYN2gZW5LZuLMhjGXvaANmxJyMBFagg
PY7hbTW2Dp3ephXwTczrUzfOeEQsMrI/T8gMZE4xp+N5jo85a+reKZ5VWRhbbg/cFXnJnTLVPwlD
uZVlGs06UKcujK1NHlN9XArrnEuq8JowJVGCZkYnnYcvdRnptMD2PGjzJt+ZitfKJOdCMgvESiu+
6McqcEpOb6aWYDin0H3VajgCSDWUSKAWveMdB0YVCch/2WeS19xydMw7eXrV09pmbgXO3dg3cJfM
3i2ohcJLmE+nNp2s566uNpSic/anjw82X3QK7eDeUC+699vkMigopv1E8D9vvGjPvIXEAwnzRTuW
wdNUhDZO3xjiV4vNi43ZMvei3yBoQzy+CDcXx7GMVaHRHZAp/cTkQABmNxzq3IZD0dEEYWcoYKPj
iY1hUtuTFIoEmsYcBLMjc7Eh3UTVJ6eZcu0Pu74fT31BDjWtGE2VGPs5AKRsEw7DfI5j2e7rIDlB
WdPXDQ5Io60NsoTmZzlo+TEYeC9NgL57y8j+0krYnclmt2dV5OYSmYtMm251p0cvwKDiizlU4+7x
Kz/fZhjfjoHLgR9mHCknBlo1inWLB3ho6j19mx7vFpl0vw5GOsgoAuNbg7XrBMYiBB24ogOSCasf
wSsF3XpKvfgqAFBtLG9CfgeHejHjMFxF4VjtwL49RcJ7j30vObfCvxBXKk4OODVmSoa1Fo7F6atM
ziL623OzPDe9dcev8zQM4yvANXnJwZcFjZwnJm9FOqmXTGnRVcso7BKJOhVRfZ+SZHju5tVURUc1
PiKFEiSaw/l2oD6sznzrRjHh0aMMph/ltC8z0AIBkvIOMC4HkShemzVLpiKFpTUVuZS+/Mw13z06
ldvAoHUtnn6+Oinpklcvjb1U1MFN1N0tXT1ZTaandsrE49M22nqkP2ItDOer0pl9k+GSG5MFehkg
P24SE4+n74zm0RmNs9IH72i2pywy4IBhpYliAudGpGNCcziUJxF5wK7mFKpGbGZF9YP+CTI4r921
0cX/Q9l5bcetbFn2X+q5cTsARMCMUd0PTG+YyaQV+YJBURK89/j6nkid2zL3lk7VCw+P6NIAETv2
XmuuGrelydTTU2u3zzGPVmDnmFQWTUFXi/N/V4KmKAoM32Hv6JdAY8DMu3nrdsUabz9I0Oo+SYhD
82oTQ9sqNbNiY40cpjIbtVCjQ/Frk/GYakzqit4q1oMq7puy19eG5XqrlqUYHajYhS6ttxDy59hE
0zJykns7n1ZBh/VPRd7nYBL1yaxaKAdJdxt1nMfIAbwNzfyTT7eCvxtWq86MepirBr5UcFahMnqA
/6Q1NVg1EHPb4Z2QubjVbMYik4Ary6iHfKe8CZI1JKh60Xr9eOCUTjR3JtE3dUx1E8aZqySzj8yd
xUaLsUvb2YCPCp3yJRE4PgevnyPDSRc2GobJgMrAK78Hpb6Zgz0OpkUBFiuLLDGXQih3TJBYuOVW
RG2VN7nZFAda7ie4AGKja1hxA48UKM/Bcp+EswibA8ohH8GxdqXaVz3KPWuCDjqGEQIkC+c8hP0K
KNaxDLuRrAlU+wFte9LGUS8bKWHMlZOu2dzkp+g+rNpsRZ4BDfHGlQBQqSvzkcNsQLcIuRQTg4xX
fT/SCYnzntSbyOUcjZaU2govYK1j1KwhTJI3RyAwJ+KnIiZxCoKWuw6jp8Fp6nOtEx6kfBDBXcvg
HHo3zVEaHlX8lJVzQkeD7xzt9LIaTCTkWVKvJmX3OIUzsZnG5Ln15Ad4PGaxOHQcnfFKqhhbizQ9
Zg2rXUCYwI5Mayr2OkwuraiILG9eE5NDD9MRJ0r3A+GatdN7r25PBIwdVeHJJa+DjEidmBPcmw1G
8TcrxWds53wBfErKGGg0Z8D0OWAQcZao+p3Qri6G40H0TMtwlcmxYbMhHfBgzx/isIx2ynAwfdev
MZv41plicYJhOZ1sBlRG53sbIl2S4qae2AyGaWIhD7XgaKUpgWJlA1I0D4+mayaHTl2YKoLpnT8w
D5HfP2MmSgQRszy574XdLi0qRlRQHtwDYrkdmz0v6NAHpxZa5aC0222YlBc39XlmxDkJvyPKmhYr
QAtAsIHS8EzWkFA8FQ+3GJuXTG3zR1EwQsmTb6k7jZB1Kwc3TMplRv3IDVQC3ILDih6K8Pawok4d
qmHnxrV+Z9gQ8eZf5aVr2r7JgX3/zQrLj2oMvXVZ6ZSknuesyMw0NI2MPTuEHWqWG07ry87T6n06
gWaJa8ffKH16AZHiH9MpO6W0G7dTjRlDnz/YSJ+XTJ7yRU369eH6wRbul770BbMNr98zoJ+2Fa+Q
73TDnoexy8Zp6UuKuiBFNRAXL0XogXvUwg1QJ7kuhtAGa8IcrCdlMUt9JLDVfTyeHaLJF8Kjx+TV
ICz8Fl8aIudDQtYDl2W9sdr8c0SOEqoQeh8087pQDcsh98hSJeFjsuh8hsywgqwkIXtQTMXVMmmI
sNEmAC+wo6MQ72bpa9h2UT7czEWcJeV7AHKzT5LnopfuUjioNWWPMb1E6SQsPLtDo+jfsfxA0jcx
QDZ9X66VXPVT+xHVFfalfFP6+EVVmz7TfEc1kiMDSOGV31QuCioxIdTRjl5C+MoAPnBBaGoxgEnh
bLE1dJuRo2/t64Aiv4h5dXLxkXiczki1F4yEOE+2RztABFrgg5kYfxJI5iECs98qCcFOaRo+01ct
FummFRZJLk7FGoKoLTRd4o8n41SE3W3tmZCCk2dpkiUzGf1r6eCOLST+bmQqFLFRfcOK/Hl0kLnH
CX0E/lLvy9cS7fgNmjdCL139oUIjA8XV3jej/spVpFY8vI2Kna9hXTEAtco3r0O8yzoAV7o4IPEp
Von8UH74lETOsLJ3uUXTPO14QwLrUfaE86USOJOnLIoPb5vn9pvnSlzKRfCo2eKRvhMW6Rp6ho8S
pS3tew0+J7u4h7dnAGR9nhAZcVwBezLrP9UqoKeBROmUzeaixq5gTZCSOVY9FSZLXJgADJKtwyEm
m4P/gn0YYigDGLUoEeY7nkKvBCODFEJ3kfr9oQnuYvCqrfsyuhiYfGzENy25vv2g3UfQ0O8l59rF
JLGx+FMMNsh+dicNMET4jFx9upGjvANkdoeFZAPs5pM7Zoc6RhorkuapLOw3kPSLstEcYgQZVJsO
57IW/a2OFbLGvRuFGJ1BkDCmw3GMsvpd11qWgalf9nE5IYLBPx/qF19UKHmAVw2OQHHokuBlfMEw
hhowhATEJOLI+nROEo9LQvQL4nPJ1ZHNRkrjqUqpMrPDZISE1OYmO/wMcPerTTkWF6UQVuRpsdNa
lFTwCG4mmMEgf4hZneg8GzUKe+qcx8zaQtx4H4hKugkbOtVO+drmOqoiRPBm23urvEKvJozksdG8
FyspXgwvfK2y6N4T2PSx5TGV9EEBNExUI5UsE2AUnEsAHWif+sT4NqtR9OSDABix7nt7UUT+7Qhw
ctsgSTcHCXC29ld5bd0aVpxvo1zsh97/SGLzvU4xB8V+dNSa6JT11gOGWBQpaf+CaGbLwPi588eH
GD6tg+ffiamn7MLmSFXC9XCCJ2cAJtJXGP2MeXZqQRWKXgfiNpd1jT954NhZZZ4gFZqZMIftl7qx
fQAM+p50ricSlTFR4hfRp3pBtWMvAgTv62EqX5me31f5sIljQkYzB1GebyvCAihk5SxPdzFd1ACR
GGCjMS2/VUX+Prr9xio5EYy6eLHpsKAtE1OzhSrlbX2WxSRAOxLo/qKZYCOlkHmk+81uyJOKdFD8
LcHorFFPYCnro1kGa6VA1fjSucPm5i/0FCZ2AzeFTF8fTUv8FFe1s6gCpidTUh9HxSnHNQ1SxaJz
Fhm3QcjgPg6NrROBP8t9xHVINOTK9fGThBiNEBMWb401bMvaGJZ5Up1TgHBkNTF3oUG28u59qxm3
aRE+ZrCdOPmjJHTLkTcClhJ2PEVH3Y5BNthVX200hd4hpe+8alT+bgeKTtqC9IHCtplbRHCuJsXh
z744KaLSpMX6nAIy4UTJ6UxFq6xA+ecbrKLa+LUfiAmx2jUkvG6ZunW6ccp02YXI7jqHoTVNAupS
dzXkkX3BkrsaGoMYiC5OjtKbsXRT/lgn7BJD8LUetWEvazZ+EeANxFeLlZ4Xw3cbnmhy9r0K20rH
2kwMwRoh7KpI0wfDdMpLTbpioVXkUgUMzbXsvVF3Itf6F52LJ1H0G7Ebfm1hz0U9nYrWnEuKr13J
nVCCgTX9nBUYHQvxeGwWi5IVd1PrZXkjSgvVpNkeTN94THT3HloYbwitQdBp6uiJ2lnrxZgseWEG
GMNiyHfXeaWu689RHWCiY4bNwMDQQY5ajU7ahqd/BerOFDof55HwDa1XMlarNn7sBdrpvnKeCnXn
FPKVdp23SideS9+g+p8IKtDH+DzYWJJHDX/8pMOcjmgkcmytJ674OEPII1hidXlCwly2w0B0bvwR
l7xP9MtOZLoSEN5mETjjVWdRcNGPeBIuBX6Ues852R4IK6uL4xn3OGcQd1vwWFR/Zhz5GlfJCCce
NFjpf+l8Go7OyMVKEFtatl8n96YqITJptZhWiikowRLFQgQorIsu/YwUiZti0C8RIS55V+z8CYcT
7TK5r+cP188mFD84OrXXSNpqZc+Oxmi2W1LzVvu8jBGyXT8FBMinP750/cy5uiCvH6jChmLWdURw
QL0ZBnr9LOv1vz67/ttv//vvvuXHv12/GY1Ftv/xY7/9G+k/MHSmTF+oycPTMIvXfnwIfePn/71+
4fpv8a9f+PF9cVjNjuH516TXT3986c+/9rc//9uP/Q9/7fXh/fQzPx54ZKvgr8f34y9+/8ff/uSP
n/nxZP/Lb/n+G67f+F9+z2/P/8dvvX7BCVW9SoL6C/a0r4M7eCsiUVc9ktBtlQ5MA1PY7KSALCKz
enGSKl+341gtGsMylqMgXHi2084fVAWcYJob/mP6hZ7YsG3Setubeb9vkndurxx7JqgVI3aHvdfi
PS71clUO5nPCCXWf1QEZ6a12D5Hja+FMwbrOKZLaia7RwDx8EdbIEN0qY/Fz4fiFRb7/8SFMun4x
OQGGAxFvCjRb25r2DNVujvAW8knrJpvETNaOgN4C/tCjxLJPlRE/aIM5rhXp4wSSZtamrSq5ST6R
0ya3KiCBuCNaE+3+bRe25b7v44uLGx0EByo7OdvYRZZm2zAFFDDon9gC0nUWkXPs1j4Ay+taZ83N
VBAgVcpAAyPmXmI92tEH4uCKm12bP6iA1NxotFI6tF6z96aLrwUmIDf0eeLtevNMSv11g8Jpouci
NHxLFXApSgW8j9NshUTZQUjW9VOTxNxa4YJ22uZzSOQkpb5ANRi4bEOR0ZFlhM1xJK2Icf4z42Ca
nTGyC3AsbsERyynQlAko9X0KzGV4Dc0GiVMcrUnTJMac7lWhr4JSe54whixo1t+1LeytpsAd0UUb
uDa8e206U5koZYGzsCV2x1Tv9wGrLucDwle0KXovUdbMp5BjyFlupWsxRPTbvm3bTZc0KcaeXSy8
rUe00U0TTvLYH6wixBLi+pyP0kMPcHUfz6WfDXJliQqYsYnO+Yw9OEuRqgIKY3wakIec5mgHNaNf
EElxq796nf+u8CEjz3c+bD9ZJLIg5ZaMoWXhKWdZGEGK0rI7czF2SwkuN656dZR6++wPs8mTPvXO
MYdvA24qXpxvDiJlxojR3lMRhwct+Jx08kkfojdavm/4WDh0M2mI+4ZmPDTRm1GUrLhwZxgwhAu/
QTFU6/qdSXaJboXbQnT3lj6+TNbwJRD5SwTWM+rYXOeyBETocwml20imbSodRJ1Z9xKn0TGKs1M+
lY/03c0jEINbv+2WqK4IAzWY7osoQ6WEphiADJARGlfRrj4kmR+sLNyqhIHr5Oa4c4Ks+jB64Fyd
w9GYE9yB0G9UXSN4gIHZlOqdfR/HnLH8MV+ZjnvyAGXelDlHr8h4sTQvWcZMIBeaOaDh7i4cLLCq
GMVOxMZTr+koVersTuGLLAP7q0fzMS6S8abAH7UK+347RdBhkVuCb0nVQ0Wew6YwWFV6bZVY6aXq
qV27Fq8TI/gtbjfcnF6z0irzXQOuR8ft3oqqs953wUP0lSCdF0MjxNXv6gdHgjr1YrQ0mNZiSoDO
eVJjSLh9637NTShX5RNinn0s9JfcoP7FdfIOjpUEhLJ7jQS3t4XgE9wDonQXMyAxMIjxIX/ZIJLo
Mp0iypZ5PmStLLAVC+H4z2NjiFUtgk2tUMaCJLKoHoO1Qbwt5lUesO/JPY2cY9zkX0yqjYAOr5JL
g1oEz8y+EYouZcvijPF1owrecWyqE7T5RUhYXN6FANz8OytuAM2MB7/4SFmASJ8biwPDtX06oHL3
w+FkhbTkHWqqFX2MpayGgCb5ENIwMUleABM2TrdRQUVtgyoqBh6Jb+aLBBcIVJT4deQtWSTILRxd
nPTCPRZVus7JOhldTijcFP7G0Go0n8TDW6O14IxzclWmAVHo5MJDdMeEhjD6qfssHJns9M5+icfg
EgTvlhWeacDc1LNFCwpyT8KPHmTAdYZd3hKNGhqXyAtMCgfnnGSkDQSVXAx1caba2rv4tzlqZ0/l
OLwNcHDRdct9jAgfshaRhXr44mveQjY0gEVdn5oqWuWi+agCJicNFwhVHyDpWk+gzTjN0RyHl7pM
rX3jgjNhxpsATKTzCr4Iy2ZqvE+Tl21T1IE3xuz+lon+VWRQs6m3p0ueuq/TXO52HOWXxBAd3QAF
RwKEVTjHyvjiSfelAGV3NkRxGyMeuRGBvnFJi+MtTxbYT7awUOPdNAbPTQgwayheHYXrqieXi50j
XU8qfkPXqAH6GW9ZsdOWghVT0qF1zddwmqYFqNu6ey18ggjZxpEg+R+tAWKO09VLG1oIQjbEeyMn
gaJ942QTU53TGCMhBtPHpijv7KB5r+d+ejWmH4xSPju5+U1YBfbduX8ZxPYeA+Q2yKyXshuf3Vod
rVlZXdQYB3Kj+JgmAnAqfAN4FEiWz9p1N5aQOBL9JrHm5ZIUcdYcdIB+SLiFZaf4H6YVAggOeWV2
GQhUQGd+SJX5YnkI9XRZMskvX/S8IWNClCBtPO+gnOc2ko/mKAOgg+29YhgLPNv64soZFoyB1+1j
Ti969A5eNN0y0WPmL27JM1oOJYpsfZIm/keKg8LfIwc5xjU3E9vmJazcw7buiuwSOJyxGjLGV93E
9CZLSDKZojMOXB8zg703O//UOPHGb8NlUzDVr1ywqNZ4TkVAGEQpQ2Q83+IgwOfFJTdkHgSFOaiI
NlmZegCQVJbMMqt7XzUG8DiOJUYV7Et0wlirk01VE/yLpl1wVJqZkb19I337ax4QCGFgVRnDatzU
5Ucdcjhiszzljp3gAQ7WQTo8YcAHt5qA6Ii8b+0g1Zbx5LaswoPsnG9QZZ1tq3e7ygvWI/Mg5kXX
brSZ3lzjqv739wTVX4JKP/JiJD0yaL7nlv7///2/29X96j/nn/jxT3MC64//23zN5wDW+o/fdPuw
fvz9G375pfzZvx7WHOz6y/+ssiZsxkv7tRrvv9Zt0vwzWXX+zv/uF/+Kin0c/xgwq6yf8rz+JWF2
0X7+JV92/u7vAbOaLf+hm6CalGva6p/hstiL/wHKQRmgB0lGcw2d3Nm/0mUN8x+GLR0DZYNtK8d2
+NJf4bK6+w/HwDuPeNYSQvCf//jnM/7lLSME99/ksxlz/tqPfDbYGSaAfWWhlNctxez6t3y2augH
Onh2uJF2AdBUteE68aAZx2SyoNOomeH44wbkrstKBipyzAwLra/fHt2o1E9BXwzPQ4A7rEmt/mPA
oW5lebMLA6ru0tyWB5e88gP86P771ffLxfdzKq75r4+cQYRCeY03Gt2P+O2RByFtaBMe4QZyN9QZ
ZG79iOI8bWC7Q7alDxV2G1sXcNMKNAidb3l3MjpVODhYer09yXecKdyiJ7/Tfo3dsxkU3sppk4+i
EHwl9jMUxuWdcKPpGc3psrLiTzlCp5WEXbu6ft3ARUkOZf8A4tlZ9H1d/82zNLg8fnt/TJ7cLEBg
zsjUfI4G/ni/DzO//j//of+vOV9l8pGrrsv5QZWjURwLk8GtMSHFVRrjRKp+6N5k5VicItYM0dlZ
HKIbxpDcSj2Dt9WU+c5Gk2qzrIA4Az3dz09OQEwUplbfO6tivsWQhm8h3a+IYgv/JgbQ5Nr/5Wmg
CxX4khFEWwo9k5if5k9PwzaoDqYu4mSoOSGtMXVMAlClTWd+1dL2mNrsHtw8bNiKxr9hIe7kiuEw
kt+V8g5eln2LBvwQpBxZpmJ6wkrg7Af3sfGN8qJ7/ltgENsjpvCkTb1aKVkjK2a+AmWQBCwhnHVp
QB6s+jkXT4rTEAxyl1YRtQj5wksMeoTdG+pv0tatX9MPleJpG7rgVnZn7SMWuV+fNuqfomEb1dfg
nh6KJmmIw6igBhkmt0+7yfJh3EVRzo7fHgiTpA/kQRmafLLkMFBF7Zq12yWgElOVxrBvY0Nkbfoy
/SjD4ohk5F1n9HMnChxsJvVjy4DqTBjCZIIg7WRl3Q6IdXwhKachDR7oQz87WY2YvCLx3EW+D//T
3HVZ3Dy6+OTqwD8IkbrbECB7qxLnAkCUEz1w2T5ER9w5treTnrpz4yznuIlMM3RHyFeuMjZ+oxwA
wVoIrK0vLxifTNB0IOwJ7qAN+W52MKfRQdsbFTXvop+yg6LRNozlsLEUPfWxKBaMPvXjT6vwv1ni
rpH2Py9xiiVUsMCqmUDJBGjOXPzp2ouHUjN7Lv01yZPhmhXvTBIEmzanch8Ce1X4Bg19GMoph3vl
pcXBx8XXE0PIGbs7Zus2wuuQWOZySjVn02MdQ2xCgFPcPkqOWau0o1GOPsdaqqrWkNTGtrXQa/no
lnS2i8D2b6+5llTPIYFVzI4EwquZAtQuDdkTBZEPD0GneeTIO7O+3yS6qjglHprPm9L6pPN99hjU
5zbvkMBkc0ghamakyCVi4ZpYioSxZt6h+BpocvixMnd/fg3ZVH69fwVbA/uDsNinHMEh8NfXcKhD
C/6TxtzZ5i7JRO6i1Q85As4xYUx0QfOrRC6MBk6/MLrxdmoBK0nytE1NP6OGrdZZTVugy+XRINzy
yUhnSH9OT2gAXRch7rlRjsuELu2atZqjHKEKieOIxZseVfdS4Hg/R5o1LpiWL51y1E4RdndkmQCp
fJUx/a7yT5zNmtMIXCPmH2mM712jv2tCJ11FKknXMHF4o3CqoGZv6jetz/HbmE50S8n8BP70pmXm
9WrOaI+KP1ZNuypFs40IalGHGkEzQB0/9RbTa7r1WFyrYxi8Btg8H/PaWChrQK52gw8U9phmzb33
d1oYwSnJETk4aJ1wtFXmKdWiB+nUzS5LjGIpmx6qnZAno8DN9ee3zRC/vW0kgToWGjTTVY5ypfXb
+oP4zp/6uOvw9/Tq4AsfQaTnrN0RTRFwWdp/7mjDiN004WNj1erAK7wJ+8Jf6QTcr1s4jNetQsX1
KjS9bmfUvFFZtGKq5P7NVqe7v8bcs1oKV5gcm1B3UpWo6174042q2yQxtFqafq9FJnb3jeiK8WAW
EXzFQiPwtCT5ODNmwE3ZfyZob7gb83Ab4/WImUlBbqKU9vsR7b6ePo96K1dBlOqwP3UaSFpbbzMN
ukOEtd0MtXWAwfN43VhHy3idtA6OQDqgufG8hSkRusFwaDjx1Na2IkhmQb9x2mRownfk5j7HdEV2
Zd+srZo4WxEOGMAcBqlF4vWruELta1Sut+SvhZu8baAqSNpl3px0AwJu33KmBwDAOuybh9AV7gNa
GOhouJIrX+4VvZ8V46UZk6S/hszlN0KXSAfQbx1zX3s2c1sxlcctXU/J0ioGY5HbaF8NVBF3OQF3
vBDAEmbBlOOKFOBY/xSRcXK9/axK7mkekryjV+pQDxbnGqSetOqIdUVxDyTF4KqPdTYLuw0/jbKL
d9eKz2oL5mEVcdZ68Ey0ZM42qoxDlbFqXbcVZ8CwW2sxXaPrnQbzkeGbbzdLiIkcmwNN7tnGUYB7
za0iqGcRuYG/aF28QbTWTGBfctz29D4xMuKtUAKdthMSgWBloTqWtAkbFpCr3LlwScgsnEuHY3vT
pOMXAddDlbZ9qczhwzark2860MeICYemWYx75N6fQrU17Eo/pe2ceQQxFBKXBsHPdOSGmT14JFSy
JCTLVyfs7u26NeAPZEA14sQhKwWknubQGLlWiYDgwTU3xpOmPvVOt2QwHB39NNtwO3oHxxpP2N1H
PCctRrr5pY7KpN5kKOh3nUiergtXLiEskVV7NlLZMjwqwk/WBJTYIJRLVpytmyiy1pbVo8qHA7B2
627LcyFzr9FNYLJ5dVfJ5DONIGuZhoQeRKUWw9MOP9ENRD2e2eXGLhBugA2wIYWDNgAlifV9zltB
bXNdG1JzjlCZWfJFr6OsKZs6XdgN/K4/L0nm7zsJNzmnDIlmiopQGWKuFH+6ycfAQeXc0lg2R7IF
tTiQGzHgh8eU9GiP3niBT2WPbr6T2BQZKs1s4KBED4CR2OGiXFwL7yxBIa/D1rixdYu7MOj29B2s
m9yxUAXS4rmJOq4EBnFLQ7UkyegkLt20XUthH7XnrA3yWz3OHppRMob06o1k+dxO9vjoibvrVT0Y
+d9VwYb8bTnmuUuhW47gBWBI+3sxb8nIzvzJIwFZy45GHmTriQp9DfNGsE9A/uijPdkSiEIAx9me
vulGgtbtuLnrSXqhXWLaF3qE7o0IeyY6DiJrLGbcbekE7IpcFeLSyuJ1so2XmbdwBLOktn9+/9S/
vH+6gc7Zcg2D5qpLPfXr+2emMkdUn0UbjGW0bPM2WBnj1pCY+eCqvCVpeZfOXD4w1XOWujuc8/iU
A//JxyC9JxD9Q3a09VtiXTklVunGC9onWBvIvnWwYNclxCwsfWsO3S6WTA0CWkDSsT9VOjP6QsXf
9ByX3Ni2n6ooFQe3jz63HXz2CY5Cafdq3mqd28k4DFVjHlw3Fuvr+RNFxRtNF6BWBo0e0idmXjxS
5naIGeKg+rJnjW4zWh3HOeb9FcEE9UjGp8YKIMbiNnJaD6nxM67N5d+8qvrvVwY7njQlgvv5IC6v
x/Sf7wpqCN+OkVlgU4I4joqHlAO68wbnv03UQqBPvf6u1vTxrtW1TRnhd4baSaypVt4P68pH0VEh
2iBNCmCYUQ7iVo5RuZ0Q4R9oaKORkuTES3IIqvu2cgl30OWzKtpzTxy46YH2LVL5QZ50hxEcrR0h
Nwc6rfpG5YO+uR4a/UQ0u0DXV2xW4YZhyoPpxv1KNxQ0V7uxb0k5XtbA/U2zw3wawoTvEv+e80q0
RgMRLasA2y1iyG9/fvH0fz1cKooJmxofxym44LkK+unFs/qhIMvBMNcMQdjRhuFNi3FmRDVozlCn
Mmt0g+YvlU5sPKA8YFwf5rvYvbiDL3d9bpo7sNIrkZfD4c8PzfqXkoazh7QsCxO3pDLW57vpp4em
a/WoD8oY1n3YQpiUs3wdEKMvzIdoMnGUiSlBAmw9e1FjoHXN6Vt4AcHLBGI1YPHT0FvG2N03Rgmk
YTCaYj06AxVjSRhGLeqH2A6nXdpGw80QAzNvU7tc112d7Yu6tW/K0JrtuH2NEZIQR0IbplVcINR2
Q4j/MJRgeHTmBADZ99h5ciigkXdftDP0abxMctIgKzbOUjfilePk5yhrP7A2rK3E7W8nn9uIYHQ8
hz4PeZax5DZFi+ZmT9ScnIv69rWFQs6S/c+Hdt1roBXnN5JWEysGXJyYn/HK6fXPL73J2//7TWWz
y4I/laZBqotr/bZU9bOepmFxZwqX6As/L7DijF68CXRizoK4Cikr4qVsa+/kBNx2g89zcU2oq7qR
uXgem2zR9Tb4bdcd7jTaUHsMUt6pElAsJ+SKu6ilcCrkONwNNgJiVD1iV3quc5QkcHhWcGLAe5/0
0VuNwO3iA23fTCH6dMOrcMINluRIIYmo8iZOEqO7jOGkYoSMeYOYKS66YQAxyumQehxjHMSEknXR
zz67mSuOeXWQKtUOsiw5gw0pSu7JRLabS/t4fUyYeuNFlQ3WDQc0bFR6fkvR0dzXCN4gU3rYFZB8
icKG6GlVPbFzSMrzcao2lYmjp5zsu+/PrURrQ1vHWSGZg+xWJdUmw8G9dEfTONq5QzrzmN157D/p
1KHYq+vwLIXgpMCw7VCrIdpeX9Gqlufc7+NjWETEdVYHUzJcjwLqx0zLt1k59seAc/p8nM3KqXi9
fpbb7bS61voSJ/X15e2RL0J2kf6tCEJ3AUXIZz7Tgc1AIXd9jnYkVv2AGKfvwY8ZHkpHe66g+smv
zh6+RcjAvE/dmD/2plOfOs0yd4iKl5S244pBB35oO4uPfkeEDVu2IDc5czFpDKh4vW6Lb0s/MI1+
E5DNNsPEVHbuJpHaNh2q2L/TkKJvtYYwt0Ao0kS8kQHbfKH4DGr3dkg1U6PNeMTMkWIYFrC+6pg0
GTuuD35iLrUIgBM7lrkktQwzagoA1Qt8urDzw84969wb3eeY0pjhmn7fhPIylnpGoARyOCVPspjK
b4wSImWcjLp3joOTf5NB0B3wgNuLqk44FVHq0YKTtGwGbEAbyziT7ONskCBd7Ky2GSdZx6kbEiLy
RER2c2as4VrkzPKn/fdHH+p7X07VUcs4WV9vk0YBnSB7rt8QPfpuSsTF2I+0pQ4e4vrOZNR4iBNs
cEtmumRTTxBNMq9TI6eu64FoEs2CepWoJbjGO0KGnB1AGwWUZzj5rrYN3eKFt/HEE4/P6TwGj2ys
jwYHPSMcIMgELC3t/IbiPXWWsZESVJfFCXdAl8CRICu38awVtc2AjSTPViaIhrVs+wgMWRYd0PGn
kBRgVbVlYn9LsKMvWKVupcY7XKvJhuJsuchQKAWE0nYjN9UCz3IL/lAgKXash1KryiPS8sP17XLQ
Q3LmsV+HODLuiyFBHtHXS4HJ7AQ85gye6hCWo/cwxttkvu6vV2NLnUIMfM5AvyS2jI5BukfbyDlr
NAiCCINbTCLMfvn+Apn3Uo9qfZf7zRalRn3mwj3hkde2ekkscomLiB1i/CSCoD5cL0RdFM0tpzmW
+Hl5M6eRCx1v8dGM50A2SWpd5jA0TuPOYiLNt2SdfW5aS7/E9WcpgJEU5kMCNZbFSnJPt/HXEjrS
FInugegCbQu6JMIQD9vAtMxH0pj2aU8Br5JcroBqUDg27RdfJaBJSoC5TauRipJ5L8oLUqw4NCQd
DFWbNJjVopQmG3C3iOsHgshseySTKwrXbkvyoUW0/ENraq+Njo8SMWSab10yeLfKIW8Pmk+10iyc
PA0ntAI346a16FgNW89o9A2Xob9HAgkcjpJ37RIDRPVjpwvqB1CVtfVcuhzKg1LmFz923wmRfPL7
HhnFRNpQ6iTyrpq+JI5slgiliz0ITrHO7PAN9+x0q4py4UK51Ry4kr10wE/1nLG6bva3sgcTeUBY
tYnwM/cHf5u3BtevpBPadTJfWWbxSW9FcOnMzkJUT5wl2yxqdbuEeqvydediKeNYgx5bOReIojMQ
yHEOKdPRI0qu5SBbcZTTdL4W1sLWyGBPnaehhHtpjFq0zKGmIs6tjYsOxhpJDUSsDroZwQRjd/EH
dZ9bd54bpRCvgIZMU4/EobJEjBereEgMTX+0K0sirQjNy/X4YTimxlBYu6+cAe8Wc40VmIN6zoVy
kQQkJFW1QI2WRJ1hoAqRMV9/rI0S/UEPzwNAtSNOOfzQcPoxdYVvQ6W9f39QQBrcVZQFxsn0pr3h
47gMVLOsabNvKie3tyirQeU3WP2MhJbBdQEIYLnBZQdCF3aPwgmzrUXUIpU2BYgi5TF0tR0W82hp
Y8zfCxqQ1x+zhJ0sW8+tLqG/NcStozXjrsmj/0fcmSzHjbXb9V08x2905wAY+A6yT2bLntQEIYkS
+r45AJ7eC1A5bt2yI/6wJx6UQgoVxUwmcPA1e6+t7fpJjq+dl7wbgX7gg6VAsrRbxOzgMGCu2Chi
yraN2e6tVAu2su39qz2BtOxMZe0sBt68QsdA9+EQdhRjR2jKgTRukhGWn/xyCAoESbEL6LFHvPWU
K52ITv21jK3mNKHjDwJaQ8eo271TLCoe0zrmGv6SvtD1M4r34c7MOcA2mh3sYRqAZ5KEaNPTLv9U
JMMfg2q0XaAxH6oQ0I+dIsTObIgbmntI02i8jay7A55q0CM5wH2AkRHcvkM6lV9NxjhswFG8qxCR
b4OZ3CTZLK11vRfbBmHrwTX77mhBGGiAyAdTT3lSjEo/UUO4W/jT+0pyantAbcGDYacbFOF/UHaB
iNv9YaAx3k7ViLZnHvzFmZUcNd2CVz+2V6fMv0ndf4gserWqJFRX1U3B8AbdxBR3IY4JFhU++oYV
EdIZAsS3Mc6elzdWGv1HF+rDHS/SuO4UZVWWNK+d5hK0Y5XVCu0IFkNkgQh3rHRtCH6yZeu5K82E
EFU0frAvTN6pkXTvkaJYqCrnKzett8zOPvXcQtowf0lamKTVwM44qh6ocgeRmPBl6JbPmW4aL6jI
KcrTnCSjBEy8rU8UBMO+syqxcXnqxXLSjkbhOzt7PhsN2x6vXsirABH5EY4w9DkBf0chFSWHHiaZ
SgvvVNHOvaF2y2J7gASrFGYmDgHGJkj+Uu/DphsckXMDWc21nVVOPIzC/keT5z+LBCKu3Wtvcb9j
boc1mnb43XOhloZ6B19e2N6ZqMV1oDeEJbVG8U7DtB2y4YNTsXsPFBnqo5+pW50QkoD0R+5l3LuH
LIiPqe2MF098x5GD26bqu6dIIx3FKQkOMRHl4dDO1qNb2A+WDNs92hltq/rD6DT9C4zZdl8nzUdh
C44/8GHwtV2SJSKOX7NyDZ4DBHnJOmXMheWYioZRVlJMw440Ug4XLKUXzPdvImo+EjMOzu7g7IqC
lkVaNCLcGABr3CL7XsQDZNsB47KWTGcjSFnMtDfPhaFnmiSeFiinzFYOd9BVheQGKGw/2lWAyfdt
iSq48Ib8yMbR3RUNdVHofUk/xa8XshQZGJscgolwvhhQ5YQp+UnXkP+l1YOZ72nVi7uhhj377PhS
hiQOUOjwMFLWk9eB8aEqpa4OTXhMSf4EBP7Wa10NGVr//HPUR2N3SJAorkOXFYMHSKwoi4giMfpV
I1RCONmZB8h49jrQjHAPkAcKINjibpLZT4tcwI5owzMjpIeMCSVBCUg2gQ075wCdepBk3bGwA1Kf
5j8R2fnnkAAwDAS6+h7QYo3OzZaZfSR9YwtdGWnwYMZb351QUEZz5Fc5mQf8CYIxJADmgkQuz59M
UpFAneW6YLFW4xvgVNP6YnxHAgjSIHA+A/gsZyXEl2t985u0gGNLE+SMyUC7HAdXdm24ByvuWUKP
QVVxhrOwyztgCsB30sIrNjDr1KxwpWTjhNzk2E1B+HU5i7UUkuR0U9xLpzKuyETPzJPhdDdGAeJQ
KNbQ5MwHqzYR+ZWHvntQovmxnJJjnNz4e1S9A9d94nwozq1LRZ+Ns4SQygmt4CYNHLlxmS2Sjm49
VFXfHKuUR7BFUPU6a/1k4zokS7Zoic4O1Otp3qEu/wd+Zhaz82fizjFG7NTLT7w2GpzmAm6uQYpY
nWX4xyhkYp1NDgovzHVmZGydUCWHODOTtRYi1YxCM3kVMuPzjuvf7PeZyxC6bMA6EPZea7vvlVVA
a5pXisu15LjQTCZhFezpqxINAU9pwR0eyfYEzsDYRVzBvnS9nRc12MGnaRtgRH2HW/lOgqfDGZlp
PMb5k+CzIey+ufiaPeEWQStbuiUhQcy/S0Ovny32nIUKh9PQpm9py8iCxsXeuxL4mJWJB0+L3xq3
yYF9RP66H0t/z/yW80f04CL8es4iCa1+baDiOiZlrK9U74Y42tUbIoQ94TlQMjx1U54fkRhRcpGU
n0RFhs/w8ZA/Srhpyg5xTRCZxieFiCP8WkolwmF12OG8YdyJpXqr4VpegwYhWFWQulqkIOMt6R2m
Ql4gxfA0n6wb++wAxfnHkDKEs+wnzUze2vmTtKLpLXV860px/Y1ZIBNNip/laLfVZGHvAozFPXT2
GIdumsjD6Wyc6qEWz2NjHZZ6pMWLvdJd71c0DvqunK8jn4jeKyDoiFJWXgRshZcxc42XAO/CquiI
FrIYK/Wxm90RR3PszMVbbIMWtmWubkU//JraTByR/JONQL6GCvLX5fFF+VydAk0+Vq7unZBlkvEz
3ZbXocXmGfzDsMPRT+vYSk8/4lKKJv9cjAOm4IpxyFxDuGP1ivcP4DJd6ENvl+9DORf7yJ6OdUJO
kUd1v/SRyyCuLOW8fFXJVo6GtcWXRvk5TzXSYfhLn6R0/MyEzFLcBP0PURZHYQPUGZzgiOvcPP3p
m6oyJYWy+rKcwmJdzw90SJruIUbs1zHt3ftOaa8zlx+wO00PGjraSztp20xHwWs1mdrQDRTXNALn
Pzfbmqmb+2ZU8ixUNOzSqXI3Cp8dqnfbP01dvDPjysRPP23gDKXvqlFc9eB+XuLUtm6pZ7y65PcR
wuKdpX4f3ZAwTY0QUo0VOMdLChrS2Tv1z6ku/fe8t2GPIk6wqWMSW3KGWrnHZQ390yzpkkxeMtSy
71DSCIrUBcG6+Y9ga/fxCH1UdVfDxPikA1d4MVvt9xj1LJVYEmPzx4sKnN2+Iqq6Rz7m96YMxhOx
6STtKa9s9qbNjIvQu5gn+fS0VJFsrfYj0oQRGgR4vZKoaNWAmZ90m9u+/a2MSB06LWbp3uqSksXS
NxlgklXSYVDoZuwTZdx9QH64jGAjnMh7YvOOhZ9fNTTtz2XCCNNtJ9JZe8HpkrRiBSuBjpOZgpYf
M62RL8P8Q3Xd5JuRl9MNHcZxdMLggDkBNFRnAdfvQZ4N6JkvztR8ZGQ375fjk+9Lcd48OdZNOPXs
Q2Q4AM+ZzXAmNuSIYNh1/QdLYJ0exwTYbfPVEMn9nDo295CHf0kggUaHQzWbOeM6qnGDOwkqsjom
ulB3S28PhAP9iFfmL9ogvzTWmcIMmodqfLFSBDo1NcguK9aAdYMEIQoZnPm+60eYz+lgHboWDlva
EVyU8UAszVmQIMIvizXQrfQ40f/qfUwvxPnmwUJSGmlJnL0l2iOsfCP714JHvhe05AE2GEfxPCDy
rptblRdfAPybs47hN1WKkaSrs04gK3I3FtNHpxooNi04gtIV3HklPKJU53Bb6oGCG3ZLcjXTB01m
O7IMsbuTHUIHNzAwwsEvnmANbCyeAaL2UNKZw9WlVe1V2R80oJx5Zce7nIS8VnbmUbW0aNasNJT5
XJdOGkbWlgETsfIYvuZtctsXwd2tiqskyRHh7S03sb1pNcpbZPjtlr2USSlOwmk6Tt+h3O4Dp390
GrPeJzWPNt/vdRR/sbuRvvsdky9JrByAj1VHzRyV5c92znHm+d6+Dn1392VFMRO/5FAgL7nXfy9g
07udGZzjLLvidgruSztm6gChQ0185tnk7TPdusayewsRBKAjt5C2A15hVR3zo5/7SmteMJPD9qiE
5R4Hp2ZhpVn3PGgJNGqM7OBC9PZ6f0cf+BCiGj+o9rM3SInkdHge8FHkEw6NDjIiwLc5jLRiiNUY
mk4E4TCnjZ2XH2PaYp9loGqXzIAXJQPGjuRpVqHnEkAyDIvXRcGhSag8pSTYoJhM0itTK6CIR8uJ
w9N5FIYN6NRzaC+AxbyWtkkhJzvyq+ed9fIdgXIyC5o/IWqa4BB3ETGCu8rqxclDTxOM1T23y2Gt
oSD1U4v2i5UCcOJjSaajmeTNQxlOr3VFiGIReId88pzNoNwtEXYl9oaChDgnKh//7GveA2mW+7Lp
KyICaI+MEPk4LIknlyzpJ2C5K0tyv3JlepspGb650r05SSK3jFTEjoKXcQowvwALxmMBtIkdzAwv
eowy1pQ9Fq6cVAbLGIgaCgtj3zbDS6CH+b0guMT2Y7FBXRr+2UU6XjkwxHKB55UkKkhhHgs9CzdD
bj42ObNyWVli90fqUNFN7TSrwF8Sc6Q3LVCAWAtpu+lx2FPUG1APNtEN4xsonukNZcW7YfHaJN8f
MvcbHu1HzobHehzZ/ce4TfVFL5K24kLDEW86E3usY7aPKjA3ANHDvWMpDhVakJo0XmKbDbEmrBci
/XwbZBl0W9i458iOHhnLd1u85GSgZ7/81tBugtZzlUZmfnDMrLiCSqDUq43wYEPDu3m8/K2bMnKL
ddc5E8wEIYJgo3EGc4yUlUQyxWI/mfIm/ZgRHTGyq9xJLbjD4xP/tHGy1bxWnS+per794vlGbHQB
yqPkTgnGDER3Jq7wBLYejrI79+t3RrCssInR8MVEU4iZ/pTrxLbR7o0bNbE4Yb94b2vi+4xAO4Ej
I+W7tFnV1MTS4r+HldB68cFuKXOEaVfbFnoliARczL2mQFJE7qM7j/XdWZUsFBzGpbFYfnHKvrhA
WXrW+tyEnuWi9nAmQIFZcO5c3z790qPSO4Yaow9nMPwTIXo+CQ9Gyepe8DuUCUyxOXmbjzaquiOT
L2835F/2PJQ1ulfQdNk1q7IDtM0gAuhqFOETabVQD5iRZeDk57coHS9fk08UP6jCfqppwLYWWIJV
LVTNfNBMbn3WfZUtXCMGwuktTGZgu6a0TZJG2HhMztQBUe8qqgxxEnb5yu6k3FsZ7ZgFw4UdOVRs
novsGRMCcRx+MBfYjsOmUcBBSjzRBwcpuClHuuEQsUxwGKTaoUrQcRUIXk4JXJAQl3ItDaPYZpqY
69WU5TDVgeH3cMG9NnyqN6hafiRQxg/IPlbSKLxblwVyPY/7jr6rGBmVsETxbiqHrNZAFebF8XH9
UxiJDdpZ7OHIKLe598z7gdYgnObFiMf07DEYXk30VC/CxHJFbMgvBg47TfbRRw3ycU14MFQ+sw0R
qJoCP1cUH2qPcjDK5uwFiU5J0NSgNOT1TMp8NcpWbBCt/jRgsx0hLPVrCB/WLq0itYWKG28GNxSX
7CtiNLgaZMotoCRE0wHUrIjB5vjA3FYaK3HGEzjjoK8haezjaL88FXCHY7fy3K+w7V+G0iU9PWmh
cSFH37L+wSxEerfPloLQRVbsiZ22x8AipcdWL6Ejk5MC7LqdMLotF4uMQ3RKws2AmPIpgyw4WY6J
f0XZX0Wi/H1XzcdeU1yj0oluWkRj5YDcWnQkgeEEGzMo0IwSekrOE7le3DGw+3NXXTKiemyEbgnW
V25q19qKyFEPnY6Tp6T4oke4ZVGjX8DeNBuj9w/Lvc1AHz9q0AU7qKdY1nIPaa0jX+1KfyA6Hmzb
fM7oBLAlZOc95IPdXpaHWmM7kNDr4kkWrDwrUPsIeOhM+c0DGUYQqOPmMSCqqxq87sErwggx8lAd
ZJ//rnsTgrEV3VgsfGJi4wnVaazIjYB0Oti0O2DvzRauFVyDBJpPa2UV/4tPcFvWHjSY1KtCH8Wp
1vprXfT+KYidL4VOeuWPqIayDJ6NI2EesTFBllGSBzFlRbArEaxy2UgsRAOfnZrRi8xVwXQ0+kcD
iwrkImbgQMUjm9Lkd1m54T6M4YpYcNR2HQDm5dKYoungqsk4OT5vcBHZ1ZV70vyJqKu5j+ol8xNV
OSBpO+OkIufLMDN2DAB2Z5Q15+okAPNq1k+nKsUptI07w/jpTF28GeeNDgaU7XIKV4ISMm2bdG+Q
KbVavldXweHPJQvSMDKCi1CczI5fDjzT3J9N6fkP1AtazyE/b1kq4b9oMIEeGGiBL8KQsxN0V0yb
ypKWVw93eSgRYg7tnhiQb2gVhh3HlHMayVhj2s6opiXfkd3Wxow0h6myMPHattXN75obCTfeuje8
6lQ2BGrYGWtX1Vas9aaKgoKLXznIitKg+tkFMjnw2YCdrnRCXbjHDKt9M3xuYds6G4hu8U6iDXTN
gLEhCocdA69+l0S9xWZ4LI6LBEnWdvHZ2R387aY61XZ1q9JKnss0K8S6KDwG9/J5ELXxrHE1r0ej
eW5Ki7QEwF4tGFyHM8Xr++5dyvALbBP41In6Es7roR44lTicT00g3pYibLlkTXLKE0VzXcpDmEGs
7sM439YuIi/JM205KAK3w35uRidyHz9y/L23vEw2AUATUP4FII3JeSnRtG7xprxXlJ5XgRCcuEz/
N9jmfMuJZmyHMnhXplw3Q/wdg4KxcxrP22DWPegFqZZ2MQlw+R1bAalBi+Igx2ewzc0U47YdEu6e
wVtalD9mlz0HtsluSeTjU4nGCBec583PFXRFWqTWXWMqcjPj72HWGDvG9sRFjaGJ4d4mcFyJnzNg
/dYPgEGy0Tku2kljMlHuOchTs1g9LNciJ2cPcYwh/Lyr92bWWMn5CmDyVyRnXGuBQgpLQlx47S0U
wXkqQ8mlSGSeA9jtW42l80Qy8xqdMg2p5fsXFcvqsMhOVABODkVNzCRDiFNnu/o1skGEqdI99qmR
Hpd7pIiio1Np/cZgLgQ0CadMAcudt16e2MgWqywrD57nix8sZ0Yy1GVjm9/ccCLMzWLgYnvZvZ0Q
yPloKrjZomENW9m9MjbdFyJ+CX3LusTzL82A6VGlzTkO9eBaOyfsIB8BK8ynqJfdGeqrgBazbpLn
OjKfFwVECt7UsXCMgA1iF6sz4QRqvOqQ38Gibi+LxsFv5XipxfvSDyj3JZ0Ba5FJh7D0DAwJZpNB
9qIRyjVUHvmX51BCbfMVv586Y0soHSV9x5D/Cp3xxaywvxOi+kprXm3dNggP3YCkXWIGWEHKLY6u
PweD8viXPCt5DNpDVm7dQH+lGKkOPoiecztrL6tsfK9jMjZKhjWRl1gP3dh+88rIeEmwZ01hkxC6
0YFgAfQMaoaMHtMbxI0Qg26VSHlPfLu+AkKI8ASlu5QG4NoYvw2nyS+VmbtrOMraDjrjeK9M49zE
2jZsk/Ip193uZMjgERj72eQ8fe3LrlobiBku8EbC1aChlfOD+hRl9WsVq+Y4sdwY5y1HErOcoi4b
st8Diqb78qATktlTYCVPZhQ8Jm2UgclWbzj2ynVgTe3Z/TnGpvPoFj3O3Z0/KNJkLcfY+NNzrpP9
F5iC8mvWdFWpfQ4n1WMIkgdPhru275G1BL04lyyStVGrXnPhuwcQ4ivlTz+XVTyDG662qDu1oLtW
sZ5vQVN7X3b9s3Yblhtu+YYdes7omtXGhCN7qHMeCMVBcz5NHmMBXmmF+imbMvZs6EjuFVPrY27N
0ibl2UeAzoRC5eGH3Whmt8601tqYadcTWsKqqhyy+kEzx4uRRs/lIkmZmmgzTsaKBWBCHLpe3G0N
vK4+98VR11y60P2euGHN+rb4xAswrbnl/IM03EvWwcycJvBZlk3h4fUjLXaCLMthF7dmidRsmwAa
W5tYv/zcafeiscP7BNAz4/7wHYCUTHyM5JlmouDLHSbcOLLvVho08G4LRPsKiFxH+39JhuAYa4Ih
VZI5a0OznIvCTbUaKCMoLHiGV4A8CHpB9EG6dQM1IpqgvvoDyReSmCvdZQbkzvdHFBlnsYplk9/R
B0EPEbVVnWFyifcuGsqV6AVZsDo2NE0ayTvuXNIIEfp9jb0Mn5gupayBNkzUQbZy6G1GoJfbrs0p
uEx6WRyLwY48XJhQWlJcTTHBctRpYGPQ30Zu02ACmj4Kv3/SoFBsbNUZn2Y1fVWEiy6TUENo6Mea
zlgZrEB2fuE2X8j/CSofQ0jao4Z/Nu3OwQBlzOa7r3yvwLBkSvO4fH09ssgI89i7Dd0lCnq0G3r6
s9MRcZBsSm5r1YDOTJ8zhEnntNNPCJG93dSN3TEYwqe0ovUJ1KKxM3Ep5WJn9Tbq5XkSClyR7S9L
rf4NqYl81L3E2XfjBPBhfnGhoT4VrNrjch2ECU17XrnpsfQSRK6uqA6jFV50vTEvrd0ZIApWYRGe
fH3onpXf+8fZYxh0CcgFUU3rLmE1pRYgRf5sKCTgeGt/8U7IZNKQoLd2iGTBy4992I5nGeXd1iQA
ssF2sjYyDrxlnjs1NICeBU4DFC8P4+oTlNbvnr7rbsXUz2C9zJ1sGaNQs6K07Ax5IBaiWNt5XEBx
Khg8oTG8+JV9QFP3I4Ndv7bCMTjnEyyKJiHUJGBGs4aJJyAfM0pJNIvg9RCySm8kJ6xnH8rVxSs4
ntXU21sCfZ2bZGo4spF/6hPr0YxLrjwkyw8RcvNDEWbwE+qRZHjN1jiyDLLVcnkz5kMwCtIDzyvr
GLBQy7u7k567enAudd1DFOniZs2lUG/qqQ6OXoQmpazdTRCWwMnUi88A8tr22bDKSWbYE/JwBECn
Hp2IxeXIWjYb1LnKWrJmrCC5VcYI5iHCkM/M6I8Wr2KgcjSYj5UpCqkNAeAgx+cGIbb89MqiajSz
+zKX8UZWv3+WAROrnm1t6cnZf112B4pWYq3PPqEeacGfizwEvweFpCJiyTN/GpPTMau29De8xHIz
hqTVNK58Xb5XXUOMEX6QEFM20CV2GdBxKiKK20UZF+VS2zlzec590KwY9k3bTBbWIe3T26gU05uR
zp1Mda5fmyd+pSGEiXonvWlfwtWYMNbyieXpd8K/5u8EZIVtP3vY3kmecyH2Rtodozzxzpqatx0C
dC/iAiagIoquxPx1d8v3OPs5yi1km8TmGgfCLBmN1ywnHMw/y6BbueAs0iDWThargTenZhFHGk+3
boAp9WCDOtCN+FKGgzajaWtNvjpG8kdegPYbkcM8uAT3chjN2LkI8Agcrw46ZJc5JSSD5hqUXJHE
C1e8eJ9GYlY8Qk3y3vHjZCp78aRzBxtDch1VwXao8TK0zagjyDPM7VLSLfWJwYN9Q2GIBKRryT6e
CGTR518YB39Vgz/dosR41gtMg9qAq9ASDrtWYV2szttamDmPOhNVwgc67+a48E+X68AZSORNtuEg
sp9GG7+W3Yjmzm+PTdgC5akt7mTf++XZnfXsF+qUMlZ4IcCQCSgHuKkIWTeD8R4juUdl0NnEjIab
iGlOSW7QWZE6NivIp0FCtHA/47z56SZDcm7L9ls2+6GQJ7Qr0xoq3seUNQ8wprH7IAqz0egWJH2s
k7FnVQDHA1feNrTM9igFCJeQWLoHEMw/l51NbxTD1ep8Yi8rKz80hYukwHoEMvqoKQ/JL8K5VT7L
xuf4Go3j4SxD1hJgNb9NojQejcD66fa/pkgPf3hh8xDP1VLb0gRNHuiRVkz7aW4KA4hFXLpxyoKF
nAzF5AmcNFG26ovF9HhUEdRRJXSN8AZoOKXBzCQh5R5PEpOxZUBRZqk8SyV/o9bieGVTjOAnmmYT
Q8SORyu2CsfLuZ5VmAigKKRzEofd8DAklPeLCnGRbnY2OaXoJ/FgBRVH3kz1KUXxuGg4S2xNBbgU
cCZonhWx1a5hXEIZNI8mhpEiChAquQiF+hEvXgJElsDqLN6oWXExwCahb+qa3fIY4yN6TON9YSU0
pKGbPk7wdGYZcR1SdPVV98ERamJkE6wnFxklJr9kZUH93nVm25+Q4bZUaLNkNqgLcLRzgCmTigJR
FtEEy4UYzdNSkAp8H5IEVrqXsTSJs2gdmTJ/DIKLseRm9aFBRcHaArtV5sza31FLDp2fiA1CJ/eP
jtz10Dp4vzgPaY6LmqHUvH3sShQ/CK+aY2BGl9ocejK+S/ubZdO0pONBi0luzd3wCxUxDtfecu+k
KlarBHz7qk+16GKXdb5KySd+dir7V9DqP2yXkFUz1M1XFuo/PH2Mr27wabqt8zh2RredWvcGibTF
46u0Zyf8udx+9rXucQam0vyhO3VxtXSd5d0svcVVoUPXHV5bkeQHhorWiqTd+F461bNZtWS5DPFv
MQwJjubmWWmSMiR8AsJGczDrpJsYry8yLuva5+flzjQRQc67YPfBNQBZz4ePxpUo29y+VlFM/ub8
dQ46LntyXGK3g+Fx2ZKnlOLYKhxsKOiIVz3L0E3vdOgrlhc6yRsrCMTy2mdtNNEhQ+ywiw0A7Z7e
MRjUOjTss1YbwX5/9ueVZdzQ48TeKvdD7VueDG+wKAdTPdUasJZFCL5UHXZqgSOdX6jfRVTY+iox
7UPXt9ZD7oN+K2osnDbD6odqiFF6z69/VBo6Yh3AKMYSOFsYqPKh23jzVr8bzU8tJiGq6I5m4ZTn
SvrOvXZ9xgaj9pmLLlsVMuAGYJJ0oRWaVsQ59ASM2MapUKQpmxblRM3Saw05gcOUwfMNHtZH4Qbp
lfUhYUp6P5xNXJ8FqczLY3XwtB/6MNb7IQ+HS2ePqDzmB1UzUDFGKWPOtmrsUy76p4RC97q8DUN1
096glUNvzSY8KLr4qepdHb6pyLcEeasMhlASOtZZTXq6d6QDgtjtnZ0fw/IJ8kbee7STczkAghyZ
EATjxmWBqzJ1KkwzxeboNIdE6+x7gVklGrWvqEmyD+VvorEFaW235XNUedFmGjSSi4h9XemWBw80
Jj8IXcKxbw0HhYlB/N1Y3CJaVt0Zg1sxfwzyh8vS6Z7YimUIiYyemp4RTqF6hS4LV828GF78e/5P
2cQeo5ARTzy460dP4Yi3lYA2aokIQ0RbgU9hCFJl4WWQz0FjxvcpYSQtK7J/ENcUblbsu8ndMnBO
HnK2sxrIwNe6P8Z5Pu4rlb6ipmZn52KagHhoXJoiI/+5rAVGksk/BgxaZGhf0MUDIRI0g2WiCLaO
pnMat+k5/zP1wAY0fTgwplHRPE4Qq1+yas5ItCbmwwBSXP23MK3umMEULGdtZoD6LkdDii+6v3B7
lEwrRmOTe8CrB6Th68bqshdXr4g7QdMqET8eQfLq1zoq3kgiwYBpJC+eN8aXJCVUOEzoZdgmlFdb
656UhfnHYxMHWonrwWLzt3NkTAZaGL6U4SvVsn9qYjv6y6nhebulM0C412zQ4kYv2K6hHy/XohEC
EIHWF257voIsdY0ZeU1gZ5wk1ybTNWi4aCmXDqjDVrADWUeTB7WYSw3/V03y4rKb0OQw7vU+o3hS
Y/2Yg0758x0Uwv99ESOh0D0Qi4aBnmY5Lh2YyX+OHlX3+S7gyFqzoAn2Xmwle6QJ2yRVZGqq8snI
IAqAWTgvpZHru+4lNVV69Ev0jJHCxKX0WFzyBjdz5GVqH/W4W+h2Xk3PkDtaE7L+wszde4wKxLoh
7Q/pWWTdyW+VK+jW4uINcoOKrTtQ4ILVS6v3MXX1s8eSaynAloPM+gwxTa28bIwenJrKZm7gZcMo
M0fpg+xHv+azEB1AgrbREXecdf8zlpm7S2sU13oTDrulicNZAtSZicdj5BYfArWZlE17qsKzO2mI
XeItTFBJQph/NjLRPlM/XBiqgJHEhqQTgIIpv+1Y8nk6C7qy2Af1xRqGesc8KkVBzDg5GLRbohna
llEKyYeYvzPj+1KqkhtMrlrW73PT87adfo17hkZWq/ubkdyweU34kaUOFpaw6ddI7LgR89G6i+It
53G8cc2QvYfIX+zBadH5ls7RzCx3hRGkOWpx/GX4dvejbOq15mKaMoT7hEKJ4aVTBmucCb9slaV3
xXYpqvQN5Ql4xVLC229whkXaMOceEQArUHDsp266hKRyX3uz6jYhDA2FYY24QJKd6gafwxC8JK2Z
PErtgcXatY2S7KeGoIR4hik8te1I0zPnAeRsK3zSVW5DpTXkr9m/R1XKM3RyRQJ28WkP4TaqGA3o
iKAcJx0e6rgtNszxP1VWzXyV8Qzsu9ovbru/oFt/UVb+Af/6xx//4/8Z9fVfgGH/J6LY/DJ+/g1B
9tfL+v/JAjMc3IT//X+Rt/43GNj1Vxv+qtPv+VcDBWxBlB2/ADbNX/UHCub8yzQdz/KkLhzDhMDA
36hfTfs//pv1L0uaDMCgJRHp4HoCWNJfXDBh/WvGZIBSsmySZi0DoMdfXDCh/8sRdLMeDfOCGrP/
b7hg/7B5O4DFbFu6DsgiqfPP6f8AvjCEBj6Z1B6eeWvYwdwmrivVn7QuibeVl17YyyLiGJGVTUih
VrKI220hp/A4n2DrIPvFfpr4g75xz42LtLyKSLiXwLh4snskmnchoxB4W6NDlAEilzhp+luKvNOI
+/qIFNjbNzarHPwid6MyjwZDsmSus6lBkOeL3t3Fc0yvYczFtfZL4um9Y74fLqSlc84zAkwQsj3E
ZN6cGct5K1nrpwnT+t4JmEihfalfJARMTXo1Ljn8aMOszVCRCA9FYKNX1vsZoArBfur/DRdqsf3+
J5Jo+ekKcHACRY2k8Fi4LX+zBev26FZkb9D7BuU9zTjd8kKMRJRUBu5bxOKexeYe5YILdcZu4w8g
Bh0znhZSQFoQvhdb3z2DYK1CvQ0kHv2b1ye5wv6G6/rr9RFJKwVPfFPXZ5DB317fiMY1q9XorpT3
LirQhexabj4G8xOCKPAbICNdL9IOkJzQ21c8XJKktPeTDJ7pSs+ei7utYUYAkKUpTuJDi+rH0g7M
c8pJR2KLfk686mNk/rRpnfnznt3RZZl8k2h+SKTD3ThfAUx3z5hdIDCRZ4nQBEMo4VmDA/EMe2X2
AGSI/IddUMLOHVQ47TSnYgxUG4fWAmjbUMlczZhIJ3ZGu6CX6bOQIVF2xA2XYmxng7O+0svot923
2rUQTG/C2Logx2S7rZDRMddhI4lVyzeTTUhXsRpR/u3QjPgPywWCGqz/N4QMZ4by/OPiAK+ABhPr
OAMpe/5w/vbDR/SuMxoijTCKCXIh547tUXqUgXEvxux/Mndm23EjWZb9lf6AQi7MMLw6fB44i6T0
giUxJBjmyQAY8PW1wciqiIzKylzdT/3i6QwlSac7YGb33nP20ZcR1NXG6ZEeW+ayD6hA9glCwzIL
Xh2vdPcQRZtdj3otGn2Goh7lOi1MHZyIcH0Lg8XfkgFr7eflJPFI3E2CwcPGEcmIaS1wdk4/bfLO
6HbdmJPtaFjO1l/Ub0lgcfwZFovsPFyjRpoG0RLkB0TsRAMinULBfwIf0tEorOo75Ybz6TNhb9WN
bmby/g40QnLm0ZQEfdcyd0lscse74afUaXarbTe95Uvy1R1Q8Ri1+kjCqkfivSS3an2g3meM26IE
LhBv8d3MAyClkf9n28eut5J9X2IALYrgiwSfcvRDbR9iqE+bwUrUJq7M9N98UHwg/+OT8oXPyQu6
ks0qvhIf//xJTY7L2FAhAu1riQpLulHQIw73VPYwSKeDG+o8uOP4FiaIHmYLqSaka+KuxE3Y6Ifn
UoLt6Nn/zWme9676YYftgX5Hc4cSp6cRP3a7eul8jMCNJBHRURc+ZsS5/QoHR5l1alidoi40utPo
2NY+t+r20Iem8V6Y7YUDJfwLx2ee78XNScCKO6R4dS5xbrwIt6940p/9CZht23bEeIcFeYBEQmbD
oiNnwZykzYlo21x3W1G/pKZNMRQ4J0m5uyqHF2/afYaB2jMr85DtfAtSarkCP4L8HT78WskO3XEB
76Zc8ctoVgNAYlknKyWlIS79dF9X1sds0ld2g/FHTW7FpouRSJiCNNcq5uyO+7lp3A/HG8zI7JDk
eBmhLeGcPMa1La6ZiYI5IK6w8HBChoyKSOrtdkmt4Z+PDDMtj0RSCRtylyYGJCK/0L/r6RujN+jw
9+FuHOgefKqdl/zGRa73HixEQej906KcJ/pvPxJpvOSSf0l84y1w/WDPb5DgNMrimPd4B10TpRkM
owywD64JqfOvKa3Si0eWMpz3fJcbKUCU2vKjNOF3VjaeYC+2v+ZI+hjF6Z9th+UuMApu3HjHPHYh
TYL6JGwJUs3Lr4sdE8utxE+zycfj0DEtaWLcQ+2CHBnQxma03tH0WJvOpqxDoTg5HpQybzJvs+xQ
BTFNppexw2j37PcGKWoprQhRPa9jphWNXw1fuxSmm4OwvCiwUjhlcZmaIWHBCLHhUsGZCr+ECune
SDTDl9Y0XmrlkWc++UxjRxB5STqadzPrF5Z38zShbqUNOu/cFmteVjDuCoRbb+o0/q0YiuuopEl8
Sn3Mmcv6ii5fI8k8Mq07d4RemZLmY9Y97esThx5G4F5LO3tNuPFE9Z1W/IMoChKGUQdSGnWR9O3h
UmH3h3Vy34wvAGPwcsr4ffHHDzeG/qccyH+jf9AaEWIzngplEQpD8dvi0WscBnQDiMgtOXFwwGt5
nGP1gP+KRoxr7QZig5EutNUl/VUSVHQaw/CV0I69y/ziqCtGY7Cg8znekR2dbTy6PPP3LA0IhwzF
i9F3d4Uzy3+DTfvcDv68XcCXdALfcYULciB0/b/QTxofFjiHhwSHcpFevE5EY+gs5yag+z6g+DgR
yvcyLGSSqRyeYAfBapcH4c2ogvw0ND77apvc2hgrv+uajwXZ6RfkVWUoxyt9FKDOy4HzEeTBYcjI
bGX4qMdcXFAQf/PCXiOENpCACce6ORkjVTsJ7chPMBKoYoSY0SantCvtJygTuF6Lfe2a025ZBhq2
6x4Ph5lAdQJTJIyCQf0cvGnY/+no/U8IkH8BgQQmb5Hv+K5n+X7gu+bnOv7nHZUOaBDUNCxiyYqL
O3jjNIqQI4u1TqpERV7HrjRkUOnRh00S/yl9p2WfcDvv+/Sa6eGHsr3vS8oYFid3lKLv2Qalffs3
L/QfMUC/v1AXRbjHHu5b/l/PXdoxak4ZtozMx7gLWkLFK+MFdAa90xrlJnCC6eoy8O+Nqt/SCKvX
qvhfv4a1uviH4wfd50AEAZ+1xWJu2+tr/NObBb8qsY1hMshxbE9K5+Olid1DHc79pbQ8eRfUj3FO
VuTYVYfL76eHlgVm6zVM+SqRIL1ODW/nx2hsYKYwtc8qbzt2aAE+D3WzD5/ccpJ7WkvYNkrQqxhG
w0NdhTGwTGmcq/Xh8xlXfH/w4vxmlp55nteHUU3mudFAGNBopltzdIAPY9wc08U420S2tm6A15wT
JQ2zVu1moO1uyPmhCe4L3sCz16cgaoS/MXUaHqZkvPcB4XqruG0hB2CYYXz+67fUYgL71zfV4rTP
cd/3QBSF5loG/vlN7aZAVKnR8WYs/o9SjXqzQNtfJg3ArK6eHPINNyPViHKMvaJBvCUZgSRCVAMt
bB+u2wBAXXlDgrksABfwRGI/Yvpk5fA6MMzjvC+OOhtfA5es66CR31u6tZtFvOA9Daw0/OJKFDtB
OZMrj4goUsHTItAY5zO2v34qph2i9wKPvDBocXT5dJ8vQKP8wfvudzaHrjERCN7sjyaAPtwGFEb1
mJ3nickkMotuz9Ycxb1HM9gPsTfhKCX9VDO2T1ZAQ88MPpwIQKBFe1QmHTwfyFQ/jHTiMvmKtfSe
Pt55LJ13BwhXYxfIjgkLdbPv5NK7l2Co9kBBkWT6GsKj0X3IcaBzyMQcb4gVuVRTG98mWDULQVDw
Cez8gO2jDlm3nd5+hsd2mBMPK+uE3HNim4RSzHveOAjOjEMXmMZFhP2v3h/GDeYGkjz7/lqGKGh7
T4bbziJzIiZvdk+nN932LrYZdFHyAJ3hXU8hJUS1qZrVZyAGQitN0ArcaIAZc2q7DkO07Yy7JUST
nscjxGam/JKhNmIyyAo0kCURzEAsl47Y3Xe1iN8YS34AviY6ow3cc62mi45f6fhpevqjvU3iB9sl
V9Se/UNXhONhsEgtq+uvvMgg8lzbuA8/eg/WQeWZDwHHLZknHq+Ajy9ONdyllv0/CPKzf8MVkREJ
TUJjgBpz7INHbBQQ7BlkF0hOI6tAKu1Ioudz2vLpqzE734akcI+Gq2lr6W+TB3qkUOqOXeSJj+EH
u1IRubTlltjNHoJumaMC8MNO03WNEyR4emytyI/x8kAhbh5dUfyoYY4hLOJ9XICdbRnWfo+D6sBO
ckgwVnI66k/VwgdSu2VzC1G7FYYJWb8EYdLNJtItazmOZXK/DN4p6MmtVdhFrhoBJyatl7pwu7eh
W96QOmNv9aAizSJ5abP+VBfoPdJybCPTAB2Y20sWFaW4GauFTXa9BxcrEuFSn+vhCWm0z5hxRb5o
UiScayt1fCuLuxbPeuj9HEPciI5IQyx54pui/wCxulUboMOLU86nArciBZHq0fC9MkjgtiqyN6VI
7fA87syK2wOnmBGQNO9e6BlivcdBS4zQnh2egLkB23g2Wc4FURPyev+hWUzx5MaQcm0Aa1NliKdE
2HcLpRwi298csJuXqq9WTAM+Lw6ItAQ39kztK4HdbaukODiJoKk+tvR10+nqVcvWB1EDks96sDN0
jJsQ+CUqIhRpwxSMUZMG9zBQCH9w8U41cBirShJKQ/Mk5y6MQNwRKU0EMXM0OKAGmW5xsZtKEm8J
VMTCudhciqp59At4jbnXnNqeXMHQHl8ajkhFiYd2nl50jfm0F3bLdU5distyQaa2R+xabl2Rnpep
f5YZJ+GiuRjT0uydcPpRNaLeDgwV0Hn+GBdhbMAVN0TEFo+y/CYBx5ANlUTdUjpRlgQbG9nitqlg
q7IUk4LTf2+LIjk01Noker5bxsygpmvysxzqrcY4beaM9fKJAs9lC4Jngyqym+CP5z2uKjxbaESx
Al3sMlVbq7KrCBImNIKcGTtT47uZWT2DTMOPJgpEaQ+v0O2xn0574pXj24DZJ54Txdkbew6hAqAH
Sob+sZ/2yCacYBMEtCZwHx4RKezZuMjKzqLchlZhMGI9zt1CYOCag9ejdy77kNn5OmthgmvgVtlw
6OatFnMD/C0J108VmYz/yJKUb3u9IBbGTDBbfFstKSO6Clc1FUZkWjlsqRJumplIbppkOTPFwmdC
WVUZIUCjOgeuR8I6hzFFWRQyLWtujFO/aTHx1/bhs7/ocoNc7NWapYqI3bu+UJXNd+xUQS/vR/ag
jT3QH0/X1LBUJ4+LWkc7moIm8DB8agabS4PjyjavHl0hhl/DjqA92hoZ8wnEWOTPeS/IfD+SAhiU
8GZCIxNjJ8iVItJAOCeh653qcQeERQJ7vTFJdV3yX/4ULLfWKHO8pHV5mM5TuDrOLHc+Oq1BZVAi
wsnoKizlSPwfc4jD0JMfNXYIYMfy4KjhkiD9Z7PfegyuIsPSz1brP4+WFWzNBVWhaSQHz4NB2XcT
0DsBG9qRiiq+ec5t5FxJyL6a+Ul5zP361YQAFzecz603suaY17fd0e7G72o8MzkJOxo/FQeetIVh
QtPrzkzyXcxEZG9TIKYTfdDBAOUcK/ybTmN+MC0P9+Xgv1iOSU/MFuKOBDQnrmoiNj0GETlNs6ma
s2hJ269WyeIbTvajo8Mv084n9apkPTxJOV+ZgDAg6/DrTAmonamrFz4rEI/9IcgCsmHnNOqYwp8W
aL2BNO59/FKUAkt/HjtfHFtiS2cRzBdl9xs/MJrHQOrfcBKzK03xSepRwwhw8VbKeTf0MIIr2Xwr
sTEjUu8fJgMRxyDsrx2tFFTxdzEz58if6c/lyYyRYbGIse7EbRSIv1Ut8auZ8Xv4oUfxkwVgQJo5
/wzEL3uxxXEIafSqsMNvlaNeJKRog1+RttYSXuy4JD6WTRi3lpYZnruZPFE9dt2ucEorUp3/Ix51
GnEBiK3yhbuJgfAdM8QhVMD59zIdoGq26iZ8k7ij7iH062JnthXbeFmdaOk6VxJAhqjD311bP2vs
q8CqVHkkUWbchh5mRcY9XAQ4lllxwbdBVGssMZ3HeMg3VtfdS6wOASbZmeMSRbZlPIqOwHlAJgxu
P2sxco7i7FWYr3ooHEa5rHUOposdMrcoWzDCM/MWFz/TvHf6OuN87yqljk6v1yzf3uVtMadn6C8d
W0a67EGL0JVnga6glxOng+Q4IAS7ootuMki7lgCOuQcqIuCF09A0NacvTFzHYwsMAtPOHG8CPBRd
jGdZtaeFw/l+8Om2CloHkbT1zerLW0YT4FE67RsTyPC+6vHlYr1ZyNWUPbiFHiZ5j05vtMoLPccH
2DnQgTOmiI5CIjIR/OAXddRhDwEqyMk0TEw76qFDw5lmeF2iM5CksmwqD+u1hY3ZTpgtiEBxYC0W
Eq9w4NZlYdGZS14dkEqboPIXgBb1r2xN6HSdA+u6yXcsb0ttbBqEmNxo4r6Fw800X9ibUiOolYgN
9oW4h+ayXEDgbGpLgjmCkhhlXfIgJ6hhY+ofs2L2tnZrjQwcw1evk0drhSqw3OQXZGXclXxloni7
akOCuNEF5ytNJkDvEqhUGY0d7c24g66kS97TmTmMpyfMheqHhTYBwtgScsiHFlFjYaGF133TU5Bd
6mFcTlPfz2esgTmH9+aa9T3viZGYZw8PztwSRG8zenoJnd44DmW30Abe5iZundjPEjpRAfIDvWuC
wFjR1+8S1+ktb/eI8cITZr29MvS30Zbji58gmNePSeA8Wz0OQvxU+8wQxA+3vffgBvne4biRDx4J
FgbBwrYS3oZh1VcfTVrgOs0+TTF/W5b7YubVb+YiFxY/4iUABx2TdaRCKyTN2FJqTJVD4OinodLp
fsxr77Ga0R2lnMimCZwcwwYKGwapEeHk6jTt+Ab72aLwSiW9EV3dtQ1i7995GHmjdyQ57MYKYNng
0ewjJCMDMqVIHLen/r7WdDnZR3+uITPY5W+JyQlKFbq/lYRwgXZ5I0oGWa4pHhtUvg+CrNvILprz
50vwZu9V4Z06ubSpmMmIbdHsPn24ecUlo520vkCrPqqQPvjg1m5kkV8IGXhWePim2d1ry/plhPWX
ECXOxqpQCPskOF8xAObkD9vFjzKQOXlYJamPMUpZr8k32ur6G/tygqbFyQj20f69IWkik6LHZKd/
chvfJv86fvLdkaQ6Cf/r9x8YLhjIdB8MjIToEQDM2w9DGx5ps3UXfwSZgRHkUQm7I8W9e8mXEYl8
0gaEa7BuBrzrh8+5wTzcgIIUd1lTbnv4lKekmJvDJwNnzuq3uDC9iHyTD+SM373iZ9vP3wj8HXDg
5Mccwtk5XlmoymDhTdjbZyu577nQrrOZ+xi4SKWuSsOHpMtDbgM7m8203ROioW+eMr4UKF22sipe
WjkbN9h/xg1zLoeizAT/Iar5TpICh0GYXqrGURV5iVU9yaF5i+eyulia2SZ/trGihX549VSdey+z
HkxpQDHBah0TXAFy34c0oHrasTFU77jCxDKYo3uYJKiNKmOtCThqoZeSK1XGzI99kcutq1GIDrp9
sRVgPsu6d0NKbrPg0wW3/0XjuKuNmdYzhKxdCkV1Y6ENvsia02WCRgUaAyA3/6nK5UvuweuoUjap
zqPfD4LQW8W000yvl0SSAyvlL3OZr8q2hi1SRw0UiRMo8UKrs2vqfc6WSzod+ry+qtwfXrpk3C5o
Ri5G2wyXnp5VUnewz1IJjCZzuwumWuI/VOPsqsTID23pWq81/ljSaWp9zrMMREjaD3d20b2GzlQ8
FH3bv+rluIxO+bb+EZVNvsNomVs1dsHLMi7paW70U7vOBwqvQeaDfHavA4+0Upjl106S5jDSPMmo
c4DdEGZfZnLAO8KilZjlT9N5nWSgr0nERwBdYWnD3WeP3e4V44F6CjfCt5rtJPkSMM5WL4qYkQzi
aSpp4yuJXN8I4sNCDNYOfX6/E+ipHCtGwDYuwXax4mODZozmgtfQLw52gWgE8Cf8dj2pgdPwxH1G
sFEtgdolcxPucsjeHLoQddERJGgTeSdbdOcIfSYBYqMa0792ZO9S7FU3ytkmJUtahwCZG3ioL3OP
DsE3w6tb9EEE2pEbyMnzTVOF02kI2lvgGSFkBpPMXdAm+4wTChwWE5h5YbIjCoLMg3a4ydCmnh5G
jrlKcUqcjLfWDbNTFhcM5+iaYlldzW0utBoWL5pV8Z46yD3jhBWb0R0ncn5nXDxMHuAxJQOwpGz5
NUlZRL4aIObE8pe0pX9Ein5nFSR5WwkRpUmA/serWoq0btTbsXSb6+RMYNnn7LSkjfPFUbAu5rbd
tws/vy5C8x03N+sVznB3TOunMKjZmR2bNpptlXtDBkfXTWMs12XyDKZr9e6BeYOg911VFjVgwlXt
m+UdrCFqNiWrV5rQwzbOxDvOQI7jEt++Fa6I1wxlT+u63dEEHtSoRb8VHSR+Nfnp1phhK1ZNkT+E
Y7+Cp6B8J/X8rW/EjYB7/YIKDXgMGSRtm2FyiO3+2tt2w1Z0djvbeDFbh7JtNr+as0tUapeTQcwE
bmxMKu9kekQz8coEy9oBROSaUcEPrJbn1gf2EJNsS0QAh49PKVQ4qq8JwKSocbjDG7PkpwQteyEK
pP3IIh91smaWPVdfAjdTJ8wvNB4TpnGmTYQ886hrXI+ImCFMDkibPcJazdp6KxPzKecPCKW1IpsS
bIRecEqzGtSODol+Jk52BVugSK2aU6k71AhljZ+MyeGq/k/pjJGmwlSd/bgL9aHS0o+UbM+mGs6f
V7wKCQWR/txEle2tHe/xzYVCj00EjSM6D1qmhoDhA9Vs3wGU3XeYSEtwd7izK8q7kbgvRQtAecSs
TOhB9pNZN3uoEC5Nc/yBqmjvp1ZMl9ZtP4RFMn0enuyFXdBE+3b8vAn1TPgnn4k8wMnuQ73sUWD4
aOvAuq1/B9JG8wRBe+meep+vWdrGB/Jqfgxz+CVpGHpOEnkpP+EqLehpAWOVTLfT0XSgE6+iMyrG
xYzFVU5bMzBdGkiOudFD/YFRBP9mlcqLRcTjqouv176NyFAGl8a1yZGoj55lwtYBP+kN6tFGmbhp
MJ1EEJlRMpcKKgLjM39cmJej5BNFDn3BSYa7RMXIztdxo8Zhw/HIPtD9qi8OVGGMXXrex6U+f1p+
y6Zvjm5PV5YWdXEoy/Udi6eL7SAniEeoRXEsWrSFfNqCNGmLRhGNx0EdZv9XhSjz5FVgjGJbdlc3
4NNpqvdmMHFmheBra1fuZx9ZXU2oEpI+NOwDvZJWz0DnvJthNcQHONZXOnExWzuCjgj3KjTyQSa3
acJgziCSMOgWVNB69S3BO5b17l4FSbtzqi94pTGI1fGdP3MHqbrfEd4dX6ajY5VQQzwqpXmdn07T
N2O90DujuktLDCaLA8G9DUK43DAntMPANfVC/cTZMt9XVjxfy+TGjkx9u2CF8ipbn0pzuWWLHpmT
F5DA29Hd1z5qkw6LhpNfmfZ3R7FipgaIdztPzMvBBVwWoc6GaPQEH7m+4M+HylVbZ+j+RFd0YxKN
dpqdxZDe1IRRJ5DOb7QYglOs1HnuqIOXFAN6XvgEpbJJVC7NBce40XiquVe9mkOr8Q1RILemW70C
nRw2VotEuNGEjQ4NMA2Ve/F2Afa5r9eZqDLD8zB1IZcXeetxSIUkidAZaoRYJdDD3LVJBsCFDMyM
xSMu8OpMTfjhKkzWTnNTorFPzWh8qMpHRaC+zHXiP8Fl/YJEqb0LM9PYaBMl9py5FEcdwhm7JXeK
Iiuai4ymi5dVj6pFWpYRo9N3LLhG7O9HqeGMB/IL8AxMcSPSiGG23t18OYSizU8AS8SlqbUNZ6b9
wnHDT2aawrRidp7+6vQzmHt+T59j5srNGjeIeCgbzljThDXJm3FCOkae3z4fEtMst/QWYXWMGRdO
5l9QCLz3DOJu3YmW2yWL83srXIZ9Z6Mbmub43ZryIfIF4mMQPR8L7YtNDaJJDSjqU0Z2uMIL7xga
BvTIkfMhWgcOM8KmyLS/oS49z0O/3NB4P6exbx/nlHUYL04fTCQC0peMCOrsd6FRYz7gFU8B1wo3
BtIbu4aOj0GPHfI5Z53gmhmAcUzOfOeZ7Xe3BzWBgRsEhbQuJbbjKKv7Y2xSjnqNrTaKDJZLPAb6
4Cn7Lkh8fsOSulEhVbarFhMPRd/gUeuW9zi3H7uY2MWKaBFT+eohiLufbtfLr52JwMJxuvCIMujD
S5yZOjf7YRNQmaGX2MlFhXc5MokCNW3YtV9zo3ilJhVkdWO9G4IotEoSKkR4SXO/24YTub7aRyjS
YrHbT6UUWzrd/btDQoZyHeOt9JaXucjdjeXp+WoBuT+QQUe6c2u9PE9N0mxj3Z/IzcqiTBvVtlrW
A3E6nju6p7dSUU8OxZHceBF1o98fdPwrJjzmC+H1vxV1SgC1RZtCrLDSBOZ6D3hO4NSwclzDLCUK
CQ1qTWc3TwQNVVU7nscBHHIlQmdrhb/NIZAij5MQccE6uyWu3Rwnq31pF8UJ0cXLAbeHpOMSCpyr
T8WCIXuERbU1jPh5Rop4IxdmjOoV9+h6UKYkqsRt27Jc5f4zJuF3Eq+SfSIAQKa871tCb9yK6LwG
zCQn3VicSN7OjyJnD+x0f8Qqpc9agl2q4vEga7FcFue58zkv+KIbDu3cJJeprlHAx9xr+N7owjGx
aFPH3jSIJx9aJWZqTf02QHoBpvOa9HpnCY6+Ur0OdnqnFo/2YAABY8qfUtLxgEbgC1hox20wqwdu
jkQQQ+c4fa8ajgqtxT7iT8gyVfXU0MnajhMmRvjfcD50SBs+r76p1GLKBqGOgR7tmEDHu1q0HzT+
Iqvy7uOG00yAdQv4Aqp99Cy8mGy1fBfwy1yn5FU2sMGc8Ll04udO+duclpWjcd+KwdG3dqjekITf
6wU+MvJS0rFkCD5qgDRlp/FM6r35ZXbT7hkjxN2A5tBbT7mY13HDRLnfwGFJ4cpjyIa4yOqItArh
VDa0vwqCyfal1Ma+i4cT2aNXarj4LumUsbFo4U9Tkp8ttXw05cSVo2gw9jK5G1PaPdK0Hrqk/1ZP
NAob/2LmwXeVeu+VPBHJIQ5So7yAaT7fWt+8y7uBwcWasdTPHxDQ6T+U9Rf4j+mmrUYMKElyKsR4
VymmQ5w59mnlICOSMlqaeavstTwZ4ZnWHK848k2IcjD9Ppdd/O73WLt7iWfGnNIPQyXP2IDGTZuL
ak8ONcfs5YFEVYazA7wYp4aEWNA20uQ5RJ7JvkwHWe77vq63nHsF8BbWRUCPwSP926gTzoPRshdw
mgw4YXBvLXiSmoQEEWa0aE4oemdskRN/YEz83GCIl15s2mCI0jq5SFRv/8GTeqKKwXZbVl8RCT64
vSTfwWeECcpt8vRp5NYN+zvIOLf+ifTUCa3T/FBV+iwTGW+Ks77CZcdQQ0m9jPN3O7fe0tp9dQu5
bcRwVaV9MhfSMvpDbmQvzpK/tIk5Rf8BZUYXbelTWicBgzx6xkBLn0OnPkNmeskYFNqFdzfEwCE/
JQT/V/r6f6aM/7Mw/v9dgP//ob7eR3D+v8vrd+3wXdFO+F78nwPOuZ//ELy9fuvvGnvL+hurAKQK
07dR1NN4/C+Nvfc3uBL0dgUAODcgl41Q2L9r7J2/ERtkk1Li02QjTCr8Q2NvWH9zUd0Tgup4JFUG
JorP/7IA/F2H9Lsp4p+Hb5PF+Y+yEMYs/GoO757z6QCw/6KybynBqF7naHHFFXBOvkeaY0SOUz31
o+dex6qJ3HMsakrOkXDKLL9mymq+ekqfR1OBhDGD45hIWDNhcyY9Cov+J0zoAYdY8XuVN+sgPA2h
rDefjYl2gMPXq7xEG3Kqcz+74toNdx5onE8eUlsVv+RYwAohBwkp4QxHaNDHwhTl3qIoebKB+jih
eDBgUhWFHezFNIEWKitxQHq1zeJ2uoAFOnjUs2TEaZxufnAvnNh50oz14dDgJ6isysLPgmSPydEK
tbcI8ZMY2vfFGtpMt0Ra5HYZzUrWXOZdomS5qywiARhLtge7l7tPwNNn8WuX4ZeFzQB8YXJOPBoy
kgKhjhvc2G16ipFLFeVPY0JxEQ7B00iLs2pXg+D6K0Y5vBkm0lJe1oRO3CEqu0uoyHL8T05BDVrC
FDoUVv0IoOQV6YU8NGsU91yk63wcX47Rc8Bwfau6gjP7EkzDm+0DMQ74noudUfyKTB69pkiObmAA
G3ExEBPYUZg+ioDl5fOnNdXWH4oZwTI7EU0I74LWBm5xGcN5oUQ4Z4LZTJYkr2po4ChjFeu45C8Z
0o1D88Tn2N8DQObSyX+Nk3P3Cf70J2YymW+q35sEhh//gDk/7W0L4xEe9KO0OhZd96nLbTgv3ePC
8YxEFUSibnEtYuHcNW344OOavYx2z5qcZ6QT4pRuyuWl8vov9jJozuvPpa7EYxeSmyTFsRu8b7ng
oDdBkofzl1Pn2Y2La35GJuCB/01nJiufTKbK75nVg8ARmWVusjo3dyV17D6j3UXyYfstI+5qV8rp
pyrD5YGWy3G1WKEiZYKYWmtMcEOubwyDKBSvdtfZD39aV/6ZdvAvkjzH5JNDuxX46/9a9l8leYvP
VTes59iGBN2UUOKDMsVrOq4kS8ZjJyMXZ9K9iTNZkbJOC9InWRNf//XL8ALnr0uFG1iBawe8GFxB
/rrI/VlBJpjc1Ray2rhR19yrf2CqITZCq6eJyZ7EB079kRaUfLQXG9icE10fVDZIvGSAa1Drd0qR
bmMU5se8pD84NWF0jjmOEUUcdUH6JLP4XIAu7Wv77BfpPfOpnQ8C19b1GSJOjeGBB2UmKCR1ee+W
6CC1xDzuD83el2EE6DFm6hW8CgYLDWqEM7YNslPdpoxojHXnzpq6s1ofCqNnXhnnP3PK3GjqOnZl
4Y9rnEDIv9L6OX8+g4k4HURfXnQ9fzet8VkGns9UK4dOVoiKCpJnf3xJaGx21vef/7VSTsJp+b//
ryMDCG7V5lvz+Q+f3+6A+o1npsxTqtB/D/7ZBHpZlyI7Op3Rnof1VX8+++NL21F7iTL5gHxggalr
eo+myPlCwryWvf7QrY1c01LGYS6qc6iQ1xNF6OSbIna93WjmFKQoPpRK90SILFsolkD2BUxm0kDg
MIiXHJfDRiVdc8yb6RhCeTy70NPP1AjEC/33l4W+c3PTBbBY6Qg7dYNAkofPZ0SNR5Oh5alI0Eym
ZL6c09rnKhZCRPSj+rMLixh9Ms/+eMhpQ9pNaR6nPPtZje1E6N/Qnz8fwE49ZgxQaKsGF3tifu0P
0xyVtf8eeyVBTE1FpnFQIj8k+SLYTeP4nUCaflfUSDoWXzHiy+elOtPKZbTRSwY2HYTDyoe5O7qz
jabpnZwxF+KPWs6qQRUfpwj7Z5LaAQhzOOQ/e3QRzh0WE+Yh89W1Z1wLKVoEVLPmlmyM1bw6cvHJ
CX5Cw7mQxpB7Rqb8npYsFn6W/+q64vr5FzXrHw+1eqJgWf9M1BTGyO+08m0Ml+XSF4Kk5sI/2FBz
IHtSsob1WJ0FTLx8Q793+FX4KJeC1RrPVPFA5gmH4lVsgc3oTtlfG7hnw3q9k+3Axf35VK/XFEUx
8E2I0ORLze0ZPmJ7/nxmeRUiqkfIc8PpU+k6Q58/Gfa3zKxJGMnWy/nzYepX9+v6ZeFZelu6frtB
hl6d//iHZJ1Y1xPl8ET0APYR9zVm35fL4p0ZLJJMvdQEBy4D4YzTkB0pTZfDYIBrHtfPKUzWqezn
166nDxCm/pO9M1luXMuy7BfhGXBx0U1JgK1ISVSvCcwluaO96PuvzwXPLKuMNKs0y0lZDWriFuEv
noIiCeDcffZe29lRcOL/tXYzneSH0A4BXYv2jNxJdQYlgW2YvPz9NzRc9/QbxJlilSUCILebSBja
62z+9kAfBATnJ+rdquu0+BrrTXdp3kaP0pl52Ln0ShNRyL0XUdCBSVI468WvhR6oxXUglaT2s8tW
HX8xdyK6oHYG1zaVXYCKhzk/gIMEe1mQHokhmEVTRQne/MvC++bLhBqMtPuKZQhTMuOkWi9xvGHB
2h3UNHUQmBBKBlSncXXmUlnHboL+8L0RKWs7dvxdNLuhL3nauR298Bn8O3e6Ron2FAqk01K6dHvi
hlcOX1iJpGCRl8aT1W5MKubDnui2s3wXXrLN2gSHSDY+eMmKSKQJEwc8FaB9ca9SeMijzU5+RahU
TwPmMxZTkK9nmhxYDXBn1+hvhe2qffSTl6GL4S1k0YQhCvUponeusnE0TkvlMxnwoGTSyVfQt32m
j9oieWRap9jIDovRyqvT6X7kzO2p9yAW/J1HWsC+e4itM2Sl3oLXoLodQhALKhbvAWrNAqRYA5sr
apfGODfdY+0HPUrPVpgn8qonzR2TH+Cfi1hwrqSRJnwzVnSlfZK4YfBxaA1uGt3eWOhnH2MzbyfI
erxp9aOxlgnznPkeRY3zphYa2yA5nb3lKKw8oW1R++sm2S1N+fP35fKrGWecHbusiD/IOXm8Ets3
VsBkHkcvOMunYF5A89ZegWHLQ59u6qI7u1GXHmnMM2Tl7uqCFuWu1xbfob6OpUvLsRLvi6/Y1Q0e
ZFVoRNxuGnVwvPQjVIVziVSG5hqqoI4T6h9Ki35XNdjvBRJnezDh511btNcN7Rs2PF8Wc3au+HXK
Ydq3aDS1yrO7QnlPgh4035giNsaRyv22ML0TF4tWtkaAnJ35olPpxjW05M1+r/D8clwvz6AcM1j+
SIZDUThbe6Vm1oY9+Wkjzn/fq79/pZONCtqh40j7yzYF36Oocw5Jepe3U3quMubXySW0W5pnEAq9
P2p1f2ry+BFh+EDVa7m3RkgrhWU4GPDAjg48+w2+n42a3gx85pP5ZjnYH6L+rcYTcGqZMqB1p5kL
/6OklPcvRpNmSw9L8dqFTqVFfJpWtqYrlThVtEiHSzX6mdXwvXOb579zX6KZSKi6EMda4yOzG/fN
XZtn4+bTiA6s8K2D5ZH9zODBWvKJVxY/dPHpL7iy7ZsHMED1vRvVL5WFzyxJ7dqv2GZPYDiMCotY
M72xVur8OJo5FPUvGLIHxlTCwrI0PyR0/wMBL/pZB/tCGcwR2YjG+gr2HOfHjUOnjY/jurtbpiZw
2iZb4SYoRJqj7Q51pIZt7+nm8+qw6VI7iEB1BtVIuqihsm4ZTYpxZfzVp3q063moHMfM8AF2rDRB
tY9BwuzhXnpbLAp/SktO8FWTXWzRV9ByCW3dkg2V9uNxW87YG131zg24WJuTnTm/c8zrbd2d6qgJ
/vtJVPzrIOrqjlg7dXVdWNzbCYqs8dX/lA/JzEkuVf3TWlp7sQwQPtq0I7sZtzpNAcNDgoIS5DK5
JmFFb6SDraCs2OTFv0Z38sd6ZaWshdpWor+niWn5mVke6tX2WTfouCwSR1/j+PH3Vf9//aTskfHm
2+8oKYt/IQ1wPvg/6yebsmvRXf9FNllTU/8umwjvH9NxyalIibfJNfmE/51MYHj/eNxJsYogjeHg
dv63aqIZzj+O40Eb91BOqCZx+XH/gSbQhP2PR/7Xdi2MzI5JGON/IpuY6wv4TxEl1+A4BpmAv5eO
qRu2/C9noXgacdoMCk+35SIT2hpVzVRQpFrzEs7ZzPwtqX7gEuV018cPPJktbVssidn6dATOua9G
a6yuhAfD+dimYB2BAjqhwzpC66s7k00hy9/YasLniIeePKeWVucHbiksNwtSHfiporTv3riNbmHV
u78SmuDYZDr5AIxIGC86loTGbiZgVnMzvPaF55YszJKRhzFzNciDusfmY/VOAckrhfl0FvVgxL61
dOBP5ikKYSIstvcHczou5igr8sJf0oQRoaXSuAus0mYGh6ONnjo7c/xWepG1HLO6Q8YWRcik4zCl
c39YOWCKTfZgdujVVEtMKM4Ak5v3ZgDFdw1bYTuBcGNivanS3WXPLljNmBCbCfQDzxOChGKY8VDg
yGSNiECebIRIh4X4WWqu3WMLdSYz98Onoqk6uAAqrdwg5RHbbhZiZhjuDHN6haM2yDdRO8NJIyql
YQoJidnZedX/cex4fNOiyqGnNply0g8cMN3DFDli+Q2JvpO/ijgr6zvi7Xbzq+aHGidLRE3628S/
JSm6sGctKTcOtlLxK0k6R92hC6pq2BSLO9m3jCDlcEQ396ZNNyljbo/tEpK+XnQitg+sTqf0o3AQ
xj/dxOqtTeQUI/4iGudt0gBe2GNuGyManaxqBcBVyGfjq4Zd/8uhdQY0PJsCJmZiZzyKqVp8TRcx
HGwdiv2m01sEqTJtYuKsWgHjq7ZNh6Wh3UjzMnR26u1qKzN3ad7lz+nAqYlT4yheq6FKfpD8p2+O
MmV+mMvKLQLLts34nhKmLt4aKV1WmyFKxb0QakYE0nEq0/NiuCM7ZksHK2Tj/YOcFdrfVWEMzl1n
FGDQzTEb1IYyy8K4oo9RKaKp3BppNyvGj7DO+BIoGL1dsFRaVv0W3qILrE2Dlr4M6SL7hpbCttHZ
uVUuNqhSx0SOZUPg/miNdtmPehxVJ4EhWryS16dnIi31VJ17u+xeTXgLdyPOD0HXbBvNlFKOQ20/
hsKgyBtbR6oI/eswemo9Hsk/4J+jxg3xYZiTY9r0uvub9JnmHKXiV29lToupyVueHt2aw6JvwS1+
jbQW57xRaukvtxisV0bpxvoTZktnva5rH/FDvd5qT4OZSdAzL8H2d0Y49QcwV1UD1q/SsVVgBWZL
KjFF1/QTFum0r/H0OXu9D4UZaLyx2hUi+jw/6QmHSQwiTUZhhRUX1aEDZ8oQUWRDy6jhwG4P9DyH
lIALc0g+AaMLutfVJMbtagYAyj625qfZD+BGrZwGAKbfZiUdWNi43hKnC9ezExrk8lCASK1W+2/e
AMNIlHiu3QXlrTRFU52iumjzi6zD0PFztqQOllbM5J9z47FM32ShJT1cxZMqFZ4rqMHnBueyc4jd
bIQtxO3SOdaLNvNo7gcQZkwYCbhzt8fwa6FqGhsV47sjmRLCCjmYLVUwvsj6Qu4ULlUsS8LV2kBL
nVxgbMCSukmGiEYYaBOyQleeG3IPMSnqjVWF0yWDa7fcvMljaUS6hbiFw+wzf2ssVKddT7U6LuRK
KRaKNuUJeYohy080MfacL3SEpCVEimC8YJ/M5xNNX26yKuRJEU4eZLuGlCle/TB6X5q5Q9+hX6Ay
85/es7OEtyhe+GLSTUC530c58YWY9mlSYGG4daqt6V+iTQn2yWXU8LF9tIQAWg1wG1XZWNyLEChh
3I35AlrfWWRB9Y41WrPxPMQkF6PVEGMsOHY1h65HYqLzbnIRqx8MM07f86YzKHFdZDz5XQryDecA
/qIgs8hkbeSYo++BOhlmujXp6GOWFfoN6IXzViclji1zlrhl9LKm9ZH7MPwaQ9m9eUmTzKLRdzaG
j1Dz2FdZbVfnT50U8VNddfImS1s0aLoZS62Be0K/UW0+ZNzwLaoyU30kVESuYBip2TKndEPaxo2p
o4eTAyBBjAvH9a4kkhwbhW3B85jBPpr0IkeHxbO1Ye8moTXfQVpxXaqquJz9/4uT3f+Diy/BTPXf
DG6/i+Rf5rz1f/7vU5v5j0vA3YPY5BmELEBI/a+xDTKUI631H4Epod9JSAaq/9h2GeIfSTZf0r5u
6xblaayo/mNss/+BBskCTLc8m22ZbYn/ydQmTGulBv0nUgFIE4lzxTTAVznMjv9124WqETfciJHH
YIdw1AqDKZFInrG7XGXYfqSmrR1a9u1XIpbi2jNm8Wg7DJA2j9Lh3oZceiyM0qF1r8nrLYnxaWNN
8sWuuSotejK4gVmcy3p1mfSWAoEJ0EDkXf7+0RJpN20bHGKoe5AYF8xGOKBmfYyuKlx+ZxnNesvS
OSfLITrSLvDDRWXduePwDpqUmuH1v/39+6xAIuoIEAdW32TnRlkfHhMzGQ/DPstRy3zeg/fRHa8j
bMC0XdKTh9OChzSzVrAouw10Mb3ES5Zj9JMt6HLMf6E3EdzNmksCfYQwZoOgwDMNA1LSM2jxjKe5
qsQcQNix7zy4xkt0iKc0OTtD9BE2XrsPlUgvsV6Vq7izx/+dXsaQQNvErmnPS5eMjRirYZJgusAv
5isjMbY4Kh+XFWLpYmgL8OxBZcp+zZWVnGg8PFWDmE/DsezoJ/RiH9/fdMft56TN8tbh0d50qi+o
YQezBX9SDtmDNU+Qn6vYOxGBfiubOD4CqWAg1cLwuW6pzrGXlHICZq+c5Zgf4kJ3m52Rq/CpzNPf
UJvrU1lAX8bYqZnDt1XEQUv7Fh4PLEtWO3Ijq7yvzoPV61BvuBnMeJ/U6Z9qjg6lS+WgsmNI32Dm
Ez4NDRfuphrae4yU48cyp4FmRD9ZzbmawjXA9zMa4HdCfR8zK7fDvGhQO+AjBz3Cre/SK741amgF
MKk37iS9o9c5RxtJcm2GwynXqb0hTHWue5zag51gBqR3Mg5rtY3nqj9pcfyhi/m5WaFoU9nmx6RW
R57MP2GVP2R4nViHxS1G5ebAk+cSVzHkJvcxYXI6Jxo9UZHx5MzAkZvEPs1xZbJciC+tzREclqui
an7CrLnJY1fes+fZ9TreLDpgrLEDCep04twO+bnmsH4QA56WcbAuf//gofBBs7u9bYAAI5tSUNWd
SeGEWxWp+z4qaEoV7nz08P21mbETTvSOup6emcnQNZbp1pYDrNoGOboKqYCYrJYM/MD4utTFq40R
e5dX0Y/VIF9RHIlvZ2O047JFsmB5Us/2yYl0B8O4jIOqrIIUAQcI8x/qJ9xT4pgReYEDVj3cHchY
GPqZIp0imrehhjiJT3mJ+sCsrZciTSMS+HJnFDSVrDJCW+v1kTrSmengzKGWcC80HFQfsgqaBY0V
fm1d6/qpiKL0Tui13GRmJXwciepsdryxMJBaPyb/TGrT/lnCitENAQZL7Sg3aDRLwcUkYtJ7lXwl
j/XOqw6Bn5CbaCZJlLnRA2qWN0XiLPvBwIOpdwIWphEGVdKSCx48hVmttPw1nbyQjg9aT7DApr2m
Myhbpy+RfAfZ25Hz7lYpjlkJtZUo2kV8tzz3hCAA7oFv0fr+noHcACA00gRnoWM7LayC4hnQ0Kmv
hdjVOnEj60NPChZbK5xXr/a2Nx/0tklIKEcUzw/ltg5xAA6OVvpLBdgv9vgk9YpQZUL5rJYQHzbC
It+HovgYpXEjgkHVj1N+QvlAvenhXaehyy6Qk1CjdfUuTRVx+5xbQRUP27ZTxdblKFmmHHjcyc23
LXPOXl+z1RJ6TB3qBRXCybFsq5UfjTyfdxEFXBUk+3omcIZbeZ2fQ+rO7T+TxA1nS/4fh9J5r6vC
2rtznPCdBRUd8UuYssNE3FMSbGvWDgz7rrBQYUlqswlYYxnsorcyrqWfZ+KOjwiQj1ETNAsfSQdc
jKQ34IhU7woaVKDD0Faj8TCUlBIV4T7MYvpLM8iGCm43LTHRl20LfFVS2KddMSP8TvUyBpmpnoYV
AtFfzLhytm4yPK1NimWlX6koAYAibY98drTVkzTZljZCeDZ4XCQxxg/hkT9pNPLHzJk4md8z4OJ+
Xkb11iIemqjpvslyuYPqQEaaMzCpLhUzQGLacgZzO2TZZ9SYHYFWA5145j8YWFbJt3xlUMn7EIRp
Waxw6CbnsCLno81dMdnwKv8wdJ8rvqPJimlJMgS8TgcbAKcCvLH55M5seWJEkMnCGgcAAqLVdBcX
4StWeG6V9vKEO43HEWI5vMbYeGoNe++4cuE2ynZqwkS44b2ms6f/chviGJqV3EqJYGjb0W1ezbTQ
15hAk42uV/d/XfaGkdxUwkMqI3yWOURYG9r47DUkXLghhe7RlW3ZgXZuDqv0fCUJ1a1Eq3iyVSzo
jWLLw3T0V8s/uDROGqFEtIfNYvbTeEqUzS1cS3ej5DRuU5Bo45bHR8jRx5kfqnGByGHUpN6M4ggp
6GamEcnA0GRmloANZR1jdpbtHotjdGyVtqMjqglURhy/zOr71Kl/SkfQND1WmFu/w64xN5XTgrFN
rDsHMu76rvCpzQTUCJuPIrcvkITJ8+LziNMVozUVB7azqU/pBZALe3yWLi7CSDgketMsf7OiYZ+3
qU9K9EfvJmiJQ6F8LyXsb8mBkJOoTQhjERUDYPxcNy73qQAX7ABMieW0m+kwo03WPHa64eyNjpV/
GqnXwUnEjhRQJaboDMTxGml86xePE0oKJv+euuuAaKj7GH+rsit2Su9tjnBuQeEA7Nq2Te8io2Pp
VIeCz+y7HmhyV+MCSQZso/IIbSl3ZWUluHtwjrjxfFPjOox9q0mZu0SX30lU2Rycq2f6Ru4czfnl
CBC6Q2EXZ7u6VnQMwSG6pBypg9BZiP3aA1vvqQecKeMc3rTcCSBmG5oZ5ZbE+iPN1fOOCNRLn3UP
cacwqacukrouXiqHT3bIpje95dGAjCH5MhJU0ZOeoAq6k0geGpozSIiO1V7xrCNC3/z2KpiURqIA
RQ/ulUahLWyiHO1oSQPudcBhqHjAshp9V3OPAVvm+T4fkm7jsrDE03nP9GPdSUt/MNmUPS7kBfAJ
2QPNCS7dPy4Z7YGQjTRZaJvE/ridqHe4jixx2zxIQ5Itliieu4xFTgfyz6XDNIOSh6ifbUE0otQB
xvCW5gURDPBMZn3Ea9m5HGvab7XyUYame0kLjSS2pb+WLGNVqEd7FcqvUhkQDDCwyi4eA0dhaxgw
36eiFMcFlkwzudFekrZo8woViJMH1D3sG4t10Mg4bBq3fqxj47GpkzeZkUDTws+q5flfxnO7ccBG
Iewdpqz6XJmDhO21gAmb3AEpUNZT10YwzyyZfpJd8jTBg9vaZbQHNEmxXT1q2zEBWIbMx9lgiJ/j
zr3WLpQdqdsZ7td0OXolNIukocpcFDQTglrYavUi9lCkjuzvvwxwi2oLFwzYBAaFNHo0UsqdoCmM
F8fEhozngfoSMoJVhHK7jDt+t7sS8eWQ5QwNLdAwXnS5sEF0aEsozeEyTpxbCCm8JNx8H8FIPIRa
9cC9R1B62JFTHvOgCskRm3QxxLPlHSsTEpOWSihgiEkjrG7HExLCd/dce1ybPV8AnynKfjSxHW8o
cgu3XR9diC37icvKmenCtzL31vYxeVYs4iXJYjIRhiaoDq5PU9/OOywW3Aua18LMjUdiEOhe3aPb
hz+Yi/0wBOMyz/1XbDZYZWN08tI8eT3pIfqQKOOua9rdirPI1J3GsSkwG0eywk5ubDn7wB3cJqDR
OQkkG7fYNsNDE2vY6gf+YexqPA6mxA2aSV1pEd+Hes1MURTfSz+6RzO0qJ5eW8SIWMgYAZep0udC
/92O8mGsmoZDibn1mmqlj/MMBu3zRUNZfgI8RvPffPIwS5QcjbYCZAUVC2Th9GSBakOBwETK5SrC
KQ0cCBWJXUJHqEDh4TA7T9O327PQHBP6Fg3V75kK3uhyumiYskCbcDgotO69dVjexyW/sF7dJnRg
mips2sQGMphoUBWOtePgUDg8tRgH2ja/q5flYQbAtwuLG72pFJi0o+XTjnToh6p58nAHdJY2/0T2
Q78S0YSWfqdeuPoLGBbaEneLjudcUNK26Wf9b76p3Tpu7nL/JsLkieqSRj0LkLhSZJ2K9rOOiq2N
6HRJYiiog64t+4ZD63XmeHWHNd+PpvwPSj8wSfYd13hwbBDq6x8d/Jg8tBlrzPmjd838+vcPtvl0
GWqiDDjsEoymonwnVUSB5HbRNSisWmhiMKvSxwwqpjuIGx904lcGxXdD5MA6pT/8NKd0pNnjW6RW
JyXU6HakzLVT1f1kfTZlmOK4Z6dLXpupLwkfkOo4G2PcmTQSzvybX31ZEYYw90NjPLMRuaOI6yzJ
0pdl1m2M2AIHVXfETwvDJxRNSjEtSTtWzrutT9WB+uktpuBzTiTo7IZwvLgId0AYqOLLl307aDXJ
im88fO8MGJee9sSdPYbPSYazR4xhFswQqYQTGF1lPSZEpbmroQ1amTjy+2ch5iAec2QxV8dpMy/k
z0rW60iYNqXYdFg6R6OcSTQOp76YL2QPcQUI7Wg3A71UVloeRE4HZ6HC9piLLeyqgcMYA22m7DuX
cgpq9vbI2MDb2NL5pNUPoqT221OANNtevtf5fO/Y6aGS+ni0RPMydoQT0TFxYMhXFB9Bz0qPPTbH
20WUSdTkbyhtS4gUT/MWnnMAGGhTcP/CG8vTfTfPdb/Dv1lx8B1ogGy/2YdE524Jl4AGPSDJHy4u
hrNuFSUjHMmd8NFOLnZbnWtqPhRwtm5ywaYNY7lV87irYkvxu4Ym2U2QcWCcAOcSiOyi5Nxj19oU
ZvvZZPfg6UgKqnqfAFPxWzpYdy6cgnj2prMBitz18mwXGwsE1dndRx4Kr8EGgjdXZv5UaHcp2NWN
psgaTh5+wCrikcHKStvrNBVsCZd/FVZp3NVhX/hGDkFjrAG8ZJHXBPjbgLna+g/MfLWbyiY6zzbn
kYorcZOPPzQCOI9e6LKuHumwYGnh1PJoRtN10FsGWA062Nzq5wwFwquzF+b4mCtn0EFjT/axG5xr
b3jqiA0uD9rcGAOJFOVmBV1tWCobx6yJ392GfBwfgXyzyxk5a4W1hV1rbmnTlfzwa1+XJ1YyN1Wi
SsTxHebFl4J6R8g8FIMqzNNWwxvSd9n9XOofeVV2R4/BI9BbjjZx0WKfom+JiAqTvJfjgVqcs9M6
n6Sg50NCBn0bzkQc2tPo/WJp7zEYcsN1K9olBxwy8LV1mn0M5btS7DSDz9fKPlMDZTgj5+/GEc+1
RvxJjRj/Fs/s8qtlacMZpBn99KtKsZmbYt1O5eGLEdp3dIU/58b8YRmY57zmJkioxjRRsPIAP0Xy
47DM3y6spTwj657x4w2JDpj0ACYWK4kDUDdseyOv2lIQcjeG9Znyv/pQsrrB3WLcDYNHl2NfzVvH
ovQc2+dR8wwyHbpGAJF3FnzN8lFMBHukHnFoJCKHkXRwHrMlebDVpWfLtAPbXLJwQAJKZkYFKPJM
aa1FytXlDj3Vr5UZexutZvpOF/S7OhoopO1PYyOdzZaKtRtbnjODqQqScDqZTCebaMC2mOkvfEM0
8atE0/cds3spGlD0wjauQ0ZrPEmnbElBmVCmY4RxuaXw5WkOqegCaco4+gQjFiFwm6drvivVV1pI
DrgV6uhmRFZbJCV/6SOs+bv12xmW6pWr6bcFxGiIKclkDrMtAjj0fjBfpsN5fQnD0H2njt9ULsY7
aYBl0fDNkNFhzbj8cWR1n0buQ+LOt1n2ULiit5o2FvZGFvVNOYwmkDkxG/LZbL6aqX7KszLop/lh
rVKJTbM6l3jSI4f9oUYhLju+6Zxwjqtd48r4UfsuOp8YVBDXv83KNH0zbEzf6vTf4Whu897Bul8g
oQ71klH9WRzMOTV3HBqMjaW3l65uT5Sk0esyHtLie26sVx4JeyjB4QGM223EEIT/T3+rRgAcZBzv
I9k296FGMUEpM/taNo+IiuMBqxWdNtGjPjsPiBQXAw1zq6RWH+kQaf0mMR6isiQHFvFpl4VU8N7M
9xBY8tWZIbLPlWG+2JSybjUoyIPygMEl2pvUQwYZvdd3dj1EuxJWAmdUPsw0f8Nox/rfBKSp4mK4
hFl/GUbxQqsgO5dQs7Ym2flDjtasd9l8yHmqeNFHL1rkiLo6z96fDDCfkZYSrtM3WHDz3mItgx77
a4GJfnCa8LYwupDpO1EZe229nlN4xzVpnJuUocZr7H6rm8PNq0O/Nptyn4jhNiHnshNmwlm1IdCe
R09qzxDB/mTsyXWp+VNlfIqK2yqmr2etRF0u2jcWTMfQWI8wLmJEGBlnyGabsDNuRic+k1Cxjp6z
i+NZHCGnk9CvdtKf+1IspLw9somm+4S9i2QK4phVosdMcXg3UrNw8JruQ7nHWlo5Xo/uptYioAyY
WTZOcME8CgkpTmTFMO/oL7hQH7rxgIh7K4apzWFeN01FHc+CnQJuwCbuD+RMgYfgP3WIsG1cDaIf
l0TNN43OQs7aqWs99TPNoaO2fC5Uj409jEQK+vzhTCAW0e53lA2nNlRXQ370dJD6scG/15XiRiMB
au22r7qnCL3KwOazSRuDKIyiUb2t2ShOSbHnfP6jW7eKWAGHjOVea9a0eFdC/Jv5PR1jNoE8FNuk
Sl+yzvy2Xf2wTMl1GY0/ptae1CieEGSDiA8kFaBUeIh/FrV4UTpZ0MKq0KdZTrTS8s1ZDMEkLhza
oUdMIwgF4gZirH9c44VzMaOu/SttZnyL6+3Qfgp1jVthn+JZLeEhakJwBtjR17yrSMEyE/R7p47e
NE++F3lQu6Pap475JJeRbq1N4uZfuGbYJyv9bFvTxSHj8m5mr7KGz9TY8W0JPRYseXmZBffWjDsk
iQFV+1oyf4Ei3LAEZg/9E7GBMSIOK6ls0i0fx13bCOBWaEigcq4OFtKoI40KFv3W6pRMA/Be7/XU
Ahov4zB9jc1Lb4zjmY4HZsiU0kLp0ymsbSkx+HET930mDwA7/yWkwE0nZjtkODFrnnRdOEC9b85R
V/DEmfEgxab21ITzp6YaSOU5Wege1s0C9mWmK1ugZ24NZFgT7drIXaZyO78VbHtVlHl7T6eGaybj
snHwFLbjqa3WsvtZwOjW1dkGh2QsMcNEE95jID+0yBUbN+fWALHtOgiQYEv70+jew5Cqo4EpU2uj
u1TzaPDDe8fSmWeEFM95eogGZJFEoyvPm6aHhXrrzHKKQ7hQ8DxFaH+S7qwhxkhlis++n58GgETY
PkvulRpfouxeZHCIWI7Df7SLLxfuzMJeY61kgGomyoQf0z2O+K6G3nsyQrZEqX1e8PmTOHeOKgGJ
plnTC5ipAIOMsU068qsiw9RTj+NxaLWTOUQ4TO0CoP+Y7VTPBStVy7Fr3CvEI/AE8DK46Wt2eUtz
4csaxlnROU+5RpnuYltPcO5wwkKG6E3yXn0fnXFkUaRt+sqy8o1w+njrgT/cktF4QtC6LTGUd9xE
W3N9+g9J4g+D/lS70Q8El4hwPEC4rH8vJAhW3jCiPlOW0J/eHGSfG77FMvVIM3bgFCb98TEg4JK0
eZoWn7bLjAe5YmNPy73CzRVUUYyLlUbpPJ5qln/5qfSmgyF+dYbZ7Eutw1Rsu99i4WuFyYEcm/SJ
LVOfPFPMMbRvY78K7bF9p4x+j9+P0z3QScRBql6xe3cU9i40dLIhXX4Wuzh4jt9Xmk+PvO9kuXE/
DOIFHbIbAemkut09LB67i3ZuOC+jDnhjEvEMgWaS2Hi+1dRrGw/zzgjUZaNFxtEr9O5RD3exNEFA
KFhVxlSyC+PSBKlucxAQ9KGtGY4zpgH8FyL5I8ZE35GC3uItMy5YQn4tHfkAuM9zkPfpUc48CUUs
m1tshO9FEdZvYxwwcCO4pLwAaj9GhmL12eSmPORFAXklBwLsFWLhGs0/sAd3O8hmOnZSrQP7xd6v
mU7tg4HPHkM6teM0ZJqUvjYcZFgMEBIE1di1XccTGB25xxRFmobwMkHtdDNoj2Nv2zSPFC9x5aZ3
fZT1+6S3mFVlC1w4peqTQata1EhPNzs4Cs851M7gcnEI7vhxJz5ufdPWXgqnUi1BwfSN4I7VYmDF
cEsjDuymzik/6tSftI9u9jwe6EGQDx04EZSfqvEp06MdryjpMR3Nbr+E8a5vrenLSiqE0qxhZW5p
XMTa+pI7dy84siBiRPfsznkhEo1TKeFsoGNf6jg9sKesSDqgirVedeYxfyZEITZNWRMho14zqIYO
6FEKVg6+Lkhot38b3VmdKH1kuxnHL42OwqkqeLXMBlGwpKNz6O0pfV9acO1uziRIsuTR0LghthIY
6izrs0GtBYcbluJmnlL5Mf4Yc9hchYrFph75yb2o17LN8JgPLaCxAiXYwuFUQiU/pwZcDqEg8nvO
HLBk+4mFh3XO6mgPbmlbFfUDfAuL/Sh/lErneJ1aGwGoGvvxEDGIoP2L3LVOTh7ne+k5l1a61Sl2
y8HPGag3AjztpXVIQZT0WASLW3K8zYeTK1jDJcwG21ZTvgNHb5ObqbHDzRYMIFD4yKpiV3sd3W6a
hxkoM5+qyqCoyqPZPlQvhbbS2I1xYyH046+aA7r3zvUoJfdQljE88T9d2uuJHpTeVgvZToaatgRW
QQ/MuEwjxxcNl5PK0S4SFIDpwZZNA/+D+FoX5c8QIWGJTd1FegRIqny+mkXU+JwocFjT2uWTM1J3
i+5+jRYdhp4Kd0thLcG/sXcuvY0ja5r+L71ngWSQDBKYnoUkSrIk3y3bmRvCzkzzfr8F+evnCZ/T
mFOLHqA33ZvZGFmFqkSmREZ833tt5tRH7d7pXDxE5ZOq38am/VwKHk81xRFijcHeNjQPkWHRESGH
wx8QVMxHN/YBzpl4mlX1l6ZzOEvtBUzY/A76b15jRYYDDraPMqeLsUhI0+LklY0rwV3d29S7h90e
X+ZCPdMVDFHrPlpY6lmHwENd/Chb7QlNCtvYt4P32bYAs/Ms2rAm9MtZcYwRkHXjs4PAWYEsdjlc
dSf7sERawPnc5cOpsVA/VFIyYlNlQXwK6r5MXAjTmzFhkWGgvBrTvpmfnR7TfpU1FDEitTjUtXNf
LGl2bj35SOoC2cxrgs/RLp5d9BinJl8w9jhsLS79tUdUgjDy0Kc0nLs767oYSXYaEajcFFS6U84H
p03+AAztWxShs5Xm8tmtfXepi5d+jA24DRUSdxDhL5nO1ih+TEXB6NSUB3dtjX1jx/muKlRolvFd
MsfuZjXsGI8xFWh1Cv8SkC5vyq+0t/VqnSb8XZ19F3g0oFVU6+KfC4iL27VpkoUzENBGyIYFrsbS
Cbg6rduornTGD60zRm6KIy3B2ElwoszWasHWEnniAy3sMG6Su4N088RKOIdsTp9xCsH3/aNLC/to
kVXV+XW8FdhoeGms5FxiQqOvnoDYrKEe0SsTDKH53ZD0/un7hz1MEGdFT3Fj/95UoJ2DC9tCVCTp
ZWZ2dlSXnWXagBV8/zP9lq09ZqehxCmplOUc6E5EMJs67tmaEWlkDfzzLJXY5maFQEZwbXS8bpvY
IX3ISQlQUnZx6CLlHsVoUHsApeUx9rcEceMB2qEFQX1ZqQcy365Y7Np9U9Q/0ujWNm7zXKTgTXax
X6y8J/uahCFeH4UjjOChU2uqY02F3MHqSYsR+gftVuM/fnhU2SqSO8xpOUbCWk+ReVHaVWhqf2GB
IjPngievEvj9AHrKeusBBpwM2I+TwxMTFhaZfR6VnUf0JYfKBV3C1/ZqdNZzsVB2qSNqYNd3nTcg
8mmUlhQQXCXARhtyRB7bxrp4SB7DwKJAr0sjXObmQ9MtjIAsIQhayksCG2V2y0PnpPuVxMAKx/pm
xUEIP9g9NoBFFP/2L7ODZmX1vVfpzSXzTsqH32o1k4TMX+qTLZDtlhs0OFAqXv4UdwzjZiPZjRX3
fNA+lG73uQ6x2sy2eoKNOVrG8mwJbiEjol9KgHpleNrYdtKnpvMPq2pbjjLvA1M7sHHZ+AKRlHgt
au/aDsaew/QPkIqA84/J6Hb+BAYbPVRWs0nJoYss+7f2zWyRaT6YdfaA1WArEgF8BOOwlPX9CLfD
obBQTGL86lMMtJK6mNoOfkTwCXDV6bCPiU+UvvjtGxBKrplf1ei/BfD+vvE59+RlZYF7aGsfebSC
8jBOlpF/FCQL5IrPk2LwL8HUW+bBI1Pj1VQ1Orc4ovNj/IZoohuqnV8jXSo6wE9REZFilcT8bjX3
1ch0J5PxqaiSQ+bDI7owJ0BQinB/wkfq4xiTHTXkTL5FFB3T2bpXwfrOtGv28pfKUc90kPlaaNBt
HcFIuKwPpAYgnymuZXNMyvxRMCVtRO+9moaKsFHyhFS8DSuRx/5MKbxZTmdVVUc5zu+D5b3Ogfns
pvTwZcFuSL6IAjx2vDlAcIhp0dQEwe1QBR+xBefgGv65vaDkee39lvBIpMxonKsQEfqGNuj3ssVB
lYraO6LK/rxbm+ac52i1PPoJ7JpLiaZmEbCSZ4sbunHiE1J/RN5B8HuxrcuUiOk0rAo2tMqlcWER
5a5ROe4/jBMo65FpqeImG8WrTJMDPLbYtAMpU/NIEF1ym/rzsI2eiWb9ylRM2ihvmY9uAx3PytQD
I9FqVyAQ0M/Ij5lUDapxouXBI4ubnt5YC/d1yVfy5KalG1LMdiay+EbA/PCxE1448OVYHj4UO+MV
E+ayK1qAF2rtd23Dq//fqI39W7TM7fP+5X/9TS37v//+j+Se/NOM9T/Zymprq9B/rp59IRvoX01S
3//5P6Ni/vJB/DEvSZIeXF+iXf2H58kw/7KwGdlEYtqkcDn2d4rMf6hnrb/ATQMZBJblmw6tTf+i
noV8MUmYkaZ0fRNDxn9FPUuR199NT7jupKBmMHAdz8WAhyr377477IUW6Z5f5NwTFvk0EUbLuspE
BK++DXKylzpjJUsjnoj4JRbphroSI7RsMohHq2WfSjq9cNAMgGCSoBniS7aW4Tn31dAWd0M+bcQ8
iXtkb4jiICEOvZULHCbiLVmki7iSiqe+JO4zXibzxjIRnaNQJ06y4DUuuuI059jKRVNv7axp94G1
7juHwLyuG3elfsYz6NcSQSuIHVURIy8CFH2+x8IPZFu7N5iFL0ENVoWy5clwGmQ2afaSRinsV/Qw
IrI9jDN7XVBkbNP4nP2aVg+l30zJK6r0uzpFyY3fyK/yNdNvcnqLxwAcVb/hY52TEEn4jXDcV1uf
AiXHwcqx0OrzoTWrXYaRBCULRQcptmt9lpT6VJk4XWpCBjlrfH3qrPH81K73pF+NHFlUfPRe+tvw
2/NP7uLPTJ9dlT7FCo4zwbFG4SCN9/qkGzjy+lm+pneAQOdEn4c4wz5MWgxqDsqaA3PCETAv7XEk
LZfj1ONYVRyvI8fs5C/vC8euv2BcpoED0T+RD/pkJs5xlydoXFbhv7oUoSAKyx85hrOuuq5GeU0X
84EnbNcO2M16ff4v+iZgVf0VcLpxQXjLep+o4Djqm8NOVR8K/tLkiGRcLZYNBYv2GMEWqZZoE56y
HIUsguj7iIuJEW/jioDd2c7NHfXYr4hRb0p9m+X6XvNtlNzoLa5jKh8l0iOfK7DQd6GO21EKEOBC
cBrqEH1n5lyexFmOJLb9SppmQ3bBm+WX10Dftj7XbsL1O5V+T+Aw5EbD1VzqO3rgsk64tAdyxSJi
l/FItPfkxG6XLKLRgYvep67bya2HQE8A5eD+XiCKcN6T0M8SQkXoVy0yCnbWTiC8TL86BgryLa7Z
7L4iT3V2AHVY2QY9fug5pGUgcRlMcj2hGGXPrLKaBKZyIduMMcFkHGYIPFPPN0SWfyb2g1OA5vdO
NEERk2dqMxTVkr3mDQaMD5GZKdAuWFDXHhgkPft6sDKZsBzmLa6h8YWmcKyOKciLHsc6jyBc5M2b
yc/2FhMbvjdC2hjhCj3MWc2666rloWfKS1i5+coyGXZMgPBS2aOnh0KaL3bu95ioB8aZ3qrvgMOm
8S8RM6Vgtsw8hOp4YA6uHjtzPYC6ehSNK4ZSqcdT+hfE6f/+Y62nV4sx1tSj7aJ/WHq+/f6V615I
LyDiQ8/A1NreEN1hq8gjwU/Pyrb+0ej5uSWiaGxJq8D1iDiNpBp0LE13+f7RxkGx90sJ/NbctfUd
zMaPpvXbPczCNS+tB4pQoJH1LA8cLBntA0Z8R8/6vZ76Gd/JqGIPQPBGL7reDUQiEQ2vc3omXJTN
Qe8Qtt4mcr1X8HCjnNK7xqi3jk7vH1R2dSrIzr0qsQHoX816XfnHrzp6i/UW0+p9hqCFd0zw/U6w
6iAOX8iY8Io7U9LVWeutCF30OCoCOUg1Ss4Z1RW7Xm9RgPa8sexViV6zvn/gX/+c9fZFR053igc2
skDvZo3e0pTe1zzZFbssAfIo2OVoS2Gr0/ud7acNouo8Y77Wq5+jl0Cl18GWCKCwcnq1S9gVc3ZG
0pkphGCLLIBn0EZQm2GSCks1xRS2IPwbCzgZ2UcckrtCS1qc3vGoha3eVAulcxANEH88qG/p6P8A
TzpPer/NWHSRKrHSsvnqDdhnFTb0ToyX4m3WW3Ki92VWT9ueghvUk9nJvlL64O48hClokqxD4Ln9
sTSdeGPFunbV7MbTYDTP0FwQ53pbT/3g0dVbo1N499n3Rq93e1dv+XZVwhhMbgiJyEOnsYBRgwIa
HXA1TlADGJBXySZmUVvj9OOGSFGNLORp42ynla3fpMWqA36IUVZvnLx9ioeAFiiNUXSAFXxhxj4H
vvC+cQyNaNga2+hs+bgY8UkBejga/ci8+xYwxNeoSKnxEdL5kwPapwLgJNEIiura5tXXqEoEvNJq
nKXViMsI9OJpDMbWaEytcZleIzStxmocjdosGr9ZNZIzAenMQDurxnhcjfa0GvcxNQIUAQUpjQmZ
gEODRokKjRcRpY0TMZXtjohz4mWBlQrgJYCNIKT77WXWyJPUGBTMl9CYVFWQzhyrGEUceBXu5H5j
aAzrW2vva1wLOIMvEahrbTifPdzZ5MvEoIIYdVDaHkwAslojZfZ6zVK6W2W8tBt6iEnKBVbrNL6G
Tbjad400nnC84SFsLVq/taIbleOyOAatLdRmr+PI6h00YV1YZjhoRE9obK/UKB832bQbNPJHYyNX
SU3cdVJ4TDBeBekBUkh0lIMdDvSQNKRTm5AGzYHdE8xA8dCsEccU6FECQQ4ai/QhL/ZkZ703Gqe0
NWJJondYfmOYgJmTRjVRN/OH0EinrTHPMfmdOZSolBoNtTUuGq8gpL3GSm1A0/UbPdU4qgmgOmlk
1dQYq6XRVr6S6BYeDrMjUOygMVml0dlZ47QpgK2lkdtWY7i2RnN7jevaGuHNgXoHIF9PY7+TRoE7
4OAcWLjS+HCukWJXY8YK8FhoFHkVwcHTpW25RpgnjTV7GnWeNP5sAkSv7TwcDHckm1Wj1P43Xq2R
61Zj2BIwOwfUhqv6cjTKnWu8e9bId6Mx8Fqj4YbGxQeNkFcaK58AzXPAc6hlmNvcQY+kkfUhRfzm
aLQdU8IF5HK4pEJeS7i2Q2ATpOIszbVuIo+Y4EeLlF1wK5/QYYnutRUR5JQz0wQue1Bvaj5Zncnw
dkzkBBJB+xYfo7PrnwKo0VPXMLjCH3iaSSg1p0BtyA/86xTNa74hgdg+0IjoHA2jhlDFDxBn/JaJ
2zRg+0g+uu5tyJIf1OP0T3XFre9SKUMRwBqamvEYq/YjH6WFCcWk17Ux9xh0vsocNZ095gbBfna1
T8FSBtZWGBWpuZVRsywpdIsV7V3bGB5bQ9zglkdgKVBizvwBKNpyUH/SaeMOFRXHkLrbwUQXO50c
LrVNi8h9K7Eqc+T1O/AQ1B6wcruIlhOkcY/OZISNXw5bP8HerQxysZA51/jZEVxSG4wDNMLAvCZ8
MzR3VDvXcRRvjs3AnLu0UjovwGhEFcetJpg0PqHMU6aUDGuuHN5+EuYa+4Lo0zxgsn8Pakfe+e4A
CdEPdzjJn/zM3hfMsA2tILduTm+wiZ07TH2az5shto9lGb8urfsQFyOgevojmfywWmD6x4SBsHpB
I209OFDJa3GdHBqJi7iCnRTVHS7z+k60y0qMmj53BtAj1K/bqpvhWZFymZNnbX1BU1Umms+mTsy7
7x8GQZlILKmqCtSWmFuLmOfAiLmRovoSdO4vaSLOoWogQaLcthtgaie0c7VVHaqrjc6Ects6Rm1R
PtmkuYeDrX5kxnif9xx3fZ5xAFbenQ3vDvc6T/uB9ryNVRRGaM6Wdbd4tE5PFtmNfvnZQVKjHFC/
ageuwa76MLK6Aa2DwUua18OhUSjUVmKgUBPQeG12M6HZrvZcUEjqznN5WvJyn6XN74SeEWAr713F
iEiRR549iFaqQrLH0rTCNu+/8NUD3gmOk5Eyg7wvnupumjWCRk8rtqypJdHcjyHuzTbbGsEApgGQ
148E0/iERveUWKGQpKwxYiFIPP6+lUkGh2nirLMwZRkV/58pqwwpY4OUpHNOUv9o0pU3gxnRpZJS
xxt1WO82apGvpV8+zMy9lv9somze9ysVXzGmGSoA9fCSlCBiTYFZjgR0lfiKhL9qU7YBAwCFUyEV
dGchMaYNdLOZ1V2EKLfHMnQcUDkE9X1VGGJfxM0TXjkmmxnychKuvU2clwpla4bueV8zfqIrzGGV
oNbl+Cdv5zenEe8pyWVb0IRrpax3K5tPiGK2SaTrIXRDh+/OmmcjBoKEUQdRjHruqEdh1zC5+2lj
x1HN0tkM9dV0106Hgo9b4jucm6rw6K0QDF0Z5aCLUb1HJO5vCD/4QxUN1TuGIkxIjLuKoH6DyzhM
grjdNG70AsV8Y3WZQU4sO3OJnwpDiI+GtsZ5x6kg18wN1aQWhFVgoV3601dZ+0R6ON3YU4MMk99y
seZm1xGWwR6r2xwx+viRuRd1fx3d5lPYU3qT3brQe5tg1Ct1bgzh3K3qsMx8jGkl380kAKiO1a4e
bqGfyJfUL+bsHysbkQhetGHJfsk5NcBvCUMx5hdBJbOJA4VnJqaOPWs/Vxk9k2awKSP/BxrLexd0
FZzbbjeEHh2KJbtTvbjv6DQKoiTsjK+pxHgWDRxYUWl8dLpXoZMgxKio6NTYfl8PSfKR4b0s23bc
KvwkswRmRXxbyiXdpZNzYcJkQNei0rosL55MyGBd6YbwJWIOEjbycr2XVJht4iB564i0ZkhjzFpX
SjVK6ydmn6M1I6tCM3Twc4MJo0XH2L2XsdzPE07/ou9+osN4EGv3mJLaZHc2f+hyg6do2mLVvZRv
8jmdsSw2s8CfWyvQCKI7M5cRaUlpAXRKXCWB/itPe1mW4mgRnbxvCPqLavOJxByy8xD3LbK5Rjww
tGIwaNXxryDGtVegnK2K4jEWxbIzusY+DUx2CXqIpdGMZjnuMmZRoHui3ks0H/gcB2/kLc7mbawv
pwjRBRVRF5I1ZYjYttvOa09/F8YDGF6HqzZG+bFNUCRk473v2fcUM05s03EZIj70dyuICqU6ch/1
fb0XZv978jo2Hg558l0LUhWUv0cE94SBAeulQ2bP/FR24pwk7WdHkZYH7YzF07P3OBM3tirJpvXM
Zyo13nxRHslJXDbmMQCYFRFKDInbT4+T5Pm5ubFZ2z5E7MfN6hFaUicIjQKH1OEC2SKDCB0l6d5E
lxUJ2gB80tM9cubRwM48kWazLZg6cm4tP/mUi51eRhCeqSbVqwIvOE4yfjCrRyNx7jLERvjNaLxn
ATDCzonxas7XDL39xlrRYLvImJCypNsVh5qa1gvGpRuO3D2urGejMp8RYj0M8/KbWgXG7Li9iSjS
A5VrYNuSN2Nc321Se6iAYvWLEs4C9cJoZYVmAsNWD4kOoRjCyl+e60jsBQ3BpfmzTjhLMP7xhfu6
VwUJDKRqWfd/HBcxuCi89yX/4ZQCwLD6gYv1ahRlFpZp+yu23WdSVEilmHX+l/wlieQnpueczQ2O
wU7mkBOXqGDYhmr6dFanC4lLpf+Y59tu83hf5cW+JxvioSIbDgHLteRkOYhxPa15ctKvBug5Ju0h
evEgKag6evXX7kGb+TS9kO5Gm8sujqLPIpoebTwkB+Lge4ntaLbRZKa0DRjjzzoWqEdc8RDk08+8
yH9KAUcwBcvJS68r58Ha0maa5MmDUjaDV+c8zwwQoCws/CUOqFVENCF7CIaG+GG1DQpAY+cTl9T7
FLu/3BQIq13NPX0AcUiFSBpS4HCKkQm21fLs9PUR22K/GWrxWRbjQxH4tyMael7f9bdwQFQzqrey
xMqudYcoJ5dossdYlyyifGaTfMkD47q6XbcfS6SX1shrYiMpTonlEcZwMvnY9lnnoxKm9yeY6POY
Bs7rNZE43vjg5k63mIPshtaU7JIRIeq8HCF23wa3ZkSJ8m0mOWqGhjEBPbXH5Lpxb6q8b5B+3js1
HTkG0l+gNMzfEsUxkJhCeV/aGFSrLr8dR+t59RyupvTaLLCGZoSuizaa39Hc8JJV45FcfsTWEqeB
W9A0yXZFIi7JOFH+nlIKXqCJJk0XizvTxaFGo71Xy3gPvrDC2zs7umXVNlEDaXu5ANId4yviqm0l
sDgTePmF5GJXDLyfKsPPagmTKnGex2hRHwg3Zo6D7GFZaorp0RcrdB2qPOmxHcGihF4yCGdAF0Yj
tBPLY+eYewecI12r7pIy2W3HSY2Hcgruup5XmE/fsPPyZjTjZ4/8z848myoi2wZOEnM4jfGpgzJP
YASx2hXVuYOW87WZWLKscdga2I6qFPtTf9vZznIRSfxhkw2Jd1gcShc91mIZyS4ljowPVF2qEfN5
PjvDjiBLEmEiipSiqvug0S1+qL3mRz7jnl/Ebz1MU+jSX8zyNk6WWx+50wFMNTMJalraAntrKrZL
ULwaxC8VfIbRUS1Y6krzmf35Z1ohL56WOBSEgbu9sg7GCG6bF89kGXmU7cxPnkEUZ4ZFwjAQGLQW
i80Y1Oc40V8T0xlhrQ2aU/OS9ulbX7mvVoubtzEf09V7YKE8t2s24Hs3WUfogUXD8cnnm5MriVO2
HIDtZ3nhcmgB2b1gm+EMpdcKra1PtYv1gpWlw+ZBUBGmATqRAvOeBE0IhFM29WeAQh+bfpt8BlX5
npXtu+PzdhJyZFIMPGLO8f1tVvCo2FVl35BTG/qqs/E71EjXjAF5gUuc7ToSp0PgkKrljxaPmHSM
jrdjtV6nZkW8OWLhZ1gqlcSux0G+aQyLCuUGuNwrkg+/HoItMRG/yXvf4rG6r2oK2N38lagSookr
wkVIQNzglYmCx9hvfgytuklmN90a8fps+/o6IZydSa4r6jsv6dtT7jjTvp+nHfRotlWE2ydx9mHQ
JXo/EtQ0VnSHGTWtuIsV3cRGx+VPLAwgejxQBI0NZ8le3ZnK1qGfbhteswvLEc8Fu/Fi7kxXDaFy
DNrRRfNOrY1zGYiFig2FxzV6Bei/Wdz0hU5LifWUCnsS5klcMxIo8ly96/uaRHgCLSwcJzP4KzFb
20HXZSvHeUzSor3xqLiP0qU8rB4F6uJxIIGs5SEPjY7Q1JleupoiSByspon4MsVSGAgtbItpKplL
1FK4hAOvzPfNNNEx6biUy5HnEPsDIK5xZPOXJfKXqOfNtkCONjk+bQcD18HxE3ymQfrWmaiOqnnT
G9PbihtMqMQm2/rgD9xhg1dRUdlbD5bIMOLM/XTETPxVpsVhmooFnIWNkhQ469A68bGxetzp3vS7
6qhgCfD/VGX7NNj+abZ49LOSFFrC/A4pqTWbUiQ7FVvFLS9r1sOKz73l31HXyLmYplxEEZqn0uAK
bigGHOcOc3Nk3+YQzYMxvtPtaRxXB8mZ31JhPdP20BuodIhiwgzcflLvjZnVpAornV58sgk2Uohf
eTrlkDjTmRIYwByCmFccNhvT53wwXfpbltzfef7KZpXVV2UNL2u1fgjJdzau/q0EXJYGG5zwACrc
iCIaElVOuQrqU44O6TDR0LrxEGiduO/2AVacnR1RltM0y8FboB6QCJE8R4wucVncigTDLNGHBLUd
TUBwu+67Q4n8dCfXCTdBXnLfV9jGs9m/W4k0QB47XlEN/GpiDP6y1f9WklBR8XJ4GQeyZzchFsjT
1HCScYn8zOKVKDATg5uF/v64Vg0h4XH9OGPgygbCGozUfgVI/2hoqtxMa/7UujyqZM2hL21sDHCy
vnTTuHPGyQrZ1qMdIvdKAyCrDYRBPtivaSnN2/osmfTDQi3DLmj7C7jzgEuZRXvtgixkA862xKF9
ld5Q7zkwPuixs49CwoYZDaItn0pj4t8b9zSKSavYQODzBOli49C/Qc3n5C68pL2TctWlw80am8G+
i/ue0NwYszStzaVk2Zw7nAVFhVajMaJTW69wubWhLl6wjxwQPCXkTEBxid1LUl8REN6NeGagHykn
i2RWT1POq1xU46dojLucjaSggwnbZMWjlvFqqqgix2RYxSagEW2L0TvYN2P+EeckXMRr/VP0ZLVJ
Cw0c1qitkgSvD7p3wwuGQ0mA58ab4qM9cG9VVo9SvmWX6m2GMpBUn0Lr4yrni92LP2KxfoKRsUG6
XI/84dmQ1Vzvi5aNShQxS7+r3gnNPJFy9HMJzAdopR1NVzaAZRUgFDUv2CKWKTo6TfHZmN6taiUX
NhbCxs6va83ekjTzARvUEzvbk+rX54g4brvtMRxwAtbveUSaT4CHO4cwa1yHxsakfxdd/lQwDu9X
rH6bajFfEjWeEaSDKQz+BC4JTgWzslmQeoj4gRAql4DrHtHWmIepUGg+uNxiwdiTxeg/be8tUPU1
w66+LTkUgXCIF6+wdaZd9Ezzpm4b31XZHG06wQ8pG7EldQ1q7JF4cvgjDgHGrXqPkdXjoc4OnkPC
TFklX0i8fSJ1w/UruZqSM31IiP1ISZ30EDiEacWpR0nobvKG/ODQOrGZ2TgFfmb8pcxslc2zRPv6
ZqCfii8dGaKjU5Fzk49l8bCgzEyUDWYinpIz9/JNs9ZnJrebrpXOg0MhYJqM5SE22gSIv/io0zze
4v3+lOD7W/w62q+uULo2HWbpVcPMLVWF+fBHprqaywEjUB175goslcMM7WaPlqWgxDgxLGRSDSMF
2rALm53KSvwHSt5iE/ijsojkI2esMKlz2iSkIxH1AKAb1T5fZu8tZ2EP3iOo227qBu0qch2d1ZOE
HhEAob0uGMGnF+XsGqTwWx+KdE863q+8TV86s39lLu/2wJE8Ti1TXdMzkQYAJkikhySkBVvxK0bu
MkAPrlZ4V2GTY2lIvJT9ctMG6W85Z1xtLrpUN/hDmNsSOkv/WFRaJ+Q1ZC00+fn/64CaP//+b7/+
s/RjAob/HzKgzdiN1e/0X5VA+n/4Z4ye+Rc3uE62tolUQNQj/0MJZPukH9vCoRjKYbf/Tjj+pw7I
sP9CMmxpYU5gISOSJjUyfT0Oyb//m+H8hWRHmoEHpkFMA73B/yUlkPD/XknjI6C1+a2Ew28lpS9d
3Sr1Lwnc/AFIxxyb18r/8PPs02SqhT52blkMH+s+yA+xG7/jq3jGShcd4Tll3D+RybhcC/ALM/Ke
GnhoROY7Gsoh6eb6Iioyfpuc5CjSTWG568+gnrmS49sVaRHGxu6z9subEh1hOyk4TvQlS9kcQDCo
1CxBXWvCaGHQp4O3op7sQWlVU9/HA4sVd/X9WnYna8lszNcKG19fnYMgIv4tnZstDVkOUQZOFfZi
eaFr8970wbkEV8w5Ppq9hyKFGkOaKJ1dmg1nFB4jsfDxPqcStJ9Y4YfGKvbc1tztwUhi3NieoFxe
bSX2EF4v7LWHXMANsI6xSVQEp3rMyeZoYWnyzkOyPk6m9WzO/dlJhLlVs8JIOdBxjL4VbclvFL+v
7DTHwcX75tDrIHqYWiRYu5mYONL9WXQHXRHheQZovi+pi5wvTC54uCpinGCFg7G33thfbyWU5E4S
jHvb5zTHjkB69xOISG42TwLKlvOSsaGogicPxxbSI7PcFN4iTpCn1NvLrywjuItH5Ecd+WefETj0
iuK6dPFlzWL+wjZzUOASiJcEU7a1EvW7+d3RF31QXECZ5z/Bl3jH0STLj+YLXfqa+1hmSJMYe3ZB
LH4k98Q33BTNTWOL05ogWuZAhuxP4xOp8sdogMQvMjDEZYEKgx2eRkVmgHFj+dRYzMDcaYrTxiyT
HnDN3Cb4dKqyf5GW/G1J+2HujTQsxPLVLywfZaXewUX4L9AyZTSvz9EfrzBOwTHDkIYHub8Aql+N
NPlk2SFTkWcqWkSIZETSXh9Xu34sfvIk9ac1rou7bMVzN2KhQ7pPPiLkIBnQplERgehgWhvwsEfR
cO2Q+4rgFNk4WvkqGZ525leZN9c0yX8M5MdVC1IbMlJwJrOGbv2RKccmC24m9gnPqn9yUxRZ9hrs
Y9yx4+LdEMS/X2X6MGeWwsUZP69IQqrFYd03hts0dfsbud7NRtncxB4IjyGDO2fyf2QQEAl2St8G
5ZKeHarsV5AzilrO/Kq6XjeaVqFQktAET+DTU9lnkLEip9kDFarQr0bCPhPWgWEyrRkmIEt0myfF
Y5c5QPU9Zluf6l64XvJmMJ3g3ex/R7TQJrn51BINupHIn4oB00verC/YiVsCuNG/kNH4M68xIyO4
GgkFSWFsvVmFJZ0RFGbWW6n6/CYgo5Oos6jb2n3Xh4QuvGE34s3vBgccnVMlJw6nRXJoeIgPVVS+
NZJzAOkzvEJ314+gwvbU/Wwy4zH/gufpdznd0rhPYCeSDrC4FGQejg6QA1yhGYsfa3TqfHe8BnFy
TlKA/JzZ3A2Wm0U7s8mCp51XZ4bweoI71Cp+69MghYV8Rpw0kCYD2R/nzoECov5+mLaySZdNkDli
79vdmWyP6NmaKYkWIKljF1Ytflm7jGGS34cesVJE1BChq+MekUQc+lUbAvAhzJPkKnm3Mu3OrW8+
eEvrUVkNBgaGHRKfw/nhB96WXk/r5Ln42mrwsE1q15wATXOdonoOO/RSTYYV04EhZrmiuISEHeyO
JUaNeApTwigRIScIjDpB2QZJdIkiJtuddq0pGcVja1dmk3l0CgIO7PgWYm/cW47/lWHEDGjdaF2F
nqPKT6mw7oI1nQ9jPQWAWy0UbvAaKONkCPMhX2MifYs/WE//UMrO+h0Vb7AgP9OFdafrHxKr4n20
2decDHuHQmVn50BMykcDzd/2h7Nk5la4uKnjToYp6pVbsVTvvQ9iTXkuKfD5xjiQuQSPs3ovTTzu
QSy/EPKh5vE6sRGnBCXhoW45eaH3HhVsECY4Ahqcj6yMmSPJ6yJyyrsjEgoj3VlHIthkl2xMVRyk
IGxGkDvW1y8j0+4x6ZsQl9FX3qOtMlqCYZjwOfAJCYlcesnMu6zTmHCZviP+BLdIFEJL8VN51iMn
zc1gUxxalPuVIO1N6zrG3UgI9nYqi3ujKLCCW9EHKQ9ea74Ls3tNWhg4RIUnkMaPdCHOr2lc1gCI
Q+pkMdoK55JO00+VpKRhLNOya2tni1TXPgb2l03844aw3xhHQnOAY6lIWdlkq6T5FpOft5RPMjHu
F1Kfw2WYSZLoXm2DXrjMS3HCj0geVNG/eY58sQs7PrpusLWb5lRGFBfN1s7MzGuc89ZiMd5Sy1Qe
6S8CwgquZnBv+VLy7K04vVb7TFYbTlHXJcoNwY3Ju4PYuJIWi8eEzbXQYGdt31dR9pOwxxbtlgEa
NhJYgsonNFGmPSOxtY+kOKw7Zy2WPdkZkJKomRy5A1woHqDpQmuuvMd48PfErsVAJ1JvjNXbugj/
YsPSHIk3bLA5O+QpEiLXDn11qWvs53YcEc/oF+9e8TEnOZN4D+/U0hcFrnpnkKzNVvN/2DuT5ViV
NUu/SlnOuQYOOGBWWYPoO0WEQgp1E0wtfQ9O8/T1cW+WVeYg3yAnx862fc7ekgjc/2atb8FZiwFD
9VP3WOgEAY3DuPaSkm4vzJdtzuMjFmunK5aaIwmFYxI8e9B6V5qOxgYHPazLS0LCPA9p6erupRjV
ElgwqeCN9tITH03PCCvRxW9RRW+5Hf3YI7eHpY1/WiTZgALySugNwkktUQ6DsgncnT6Ff0yIGZi5
RrdMeO23ws3FdgjemLASBp786lQbczwxcmb7DeVDzUZV7AgF6LnwXMQSAyFldnL0aLWYalY6/DHg
Lh7ShlPTabCGKv+RovUBpP2+gKGfMAVrARhugzzYmozDBAK1UevIBBPMy1MbGa/dF9tESqIxBh6n
0bsbn88ZGl/2941fXL2cD1pbibtBOhUJBJvJiJ8GPqZj3pyyaHghnCG9Tjs1b3KH2k2eDIsvHDwK
jFLd2WZIwUHkjA8dwzzMdQ1gPkJAMUYgmkj1Y/gVFGa4ntcd+y5gtkk/uPJDGsB4wIRixdE+8Vgu
EtG7iAb97s9UGTNCqYVb8VijLFa1na2tJPt0x+4aGyxT4qFqub4Z5zBlzlZNBYx0SiyeDI2taVnT
xjPDjy6sj1FgwCWaN3BG6L3PRFEiCHEs8TiJGdr2auGMRsfyP9LXXeLW24GFTB7pGBaLHmfJBCmM
MUYXDdWxbaKnNELkQB4HJvHIDGeP2Nq2AoMlZMicytZ/9QTmaQpnhHAv6jY0lPxMCFszE2pTLltw
tKxgHaNFJeBrDyKFSkcEPSsa89GOG+B1lrckG8Kg9GyftAI6slnyQglQR9ip26Fiwuoe9Snl8im5
R5I2mNM5TS4m9ACDUXKzG823MomKCxjQGIK9SvMbCARcRtw9lyawjqR+glH8FDfF3TB9Y8P3AJnT
AZ9SVOXGoK4xBknuk3RQo9KAc+ebS6YHLWR9JnXEQVW6YpHiH2wm4mWfvguDC8IuXRzCtTqSab/R
OM9O8ejNmetsejXZ/XAMaRtVtd+hio78KUTMx805mFMM3LS0l3pOoT4FKUI2jFB68E62DXP8TpwE
EQeMyLN6F3UklXRufcVIn28otFkQSrQjOktejJZzFO1rW4/WQtNTrFqWcSot98mK3QfCYtgh0WvA
A5NQxtqcAa1uLLXuiyMCbY6cVRgzJ9ezvnOW+8zU3jLPJhHQGcGq2viA2cmbDFRWrvQe+yL9wJF5
9g2s3JGUHLN+ePHTr86ONqL2pqUhxu5BHAKkYZ4H0Lk6Umm8a6oa1hjQboiALGaxoLjMaR6wJEe2
rgSgJOBpLNVdwOzj3tXCcQt2H9nc8JS71ScJDMTBiXNYqOcAWxJwonTJSX41aytb+F3jUGA1P14L
KwHQldwMQv128fCpFb157HXnWCghrrVND6lwnvC6Bqssc5BuMtW10+AopF/zzTNO0hFec1G5z4ne
8Ryl1y+mP8PsfJbY7bHIHBa/jrYrtAzFtWuw/M+jVZt2YtOYCDk6uJ/oHxLzl3GRuSiAsC1lHd3h
nIF4gBfsx+El6Xg0yrHQDAA/44VphLFO8VWvQ1A9OgizTeWzFC058lVxg44LGAEdPRPL/AwdY1iY
ZHdg4ATXMAI0rKd1Kqd+AVyaIm2Kz3VBsNpY4ut08S8OjUMVxoJqUNl+rLVHqEmH1OCWLiMBs/fm
1rgmytF5rmzeMfJLUEtVvKVagoJB5cBUQsf6rSMk4R7AKpcJGbxX4xTH976LGIva1guBZw7fIGIh
MuqOU1lHZ41DzO7Sx34kQGZoAemAKGcCaXPudewLkEeurLhiAkdozhRZ+z4GfDsiJucDahzTWD3Z
cfVhqeZp6DF5mCGYOpKUkxEPJR91tqOManXl76dWimMb13tkWdlSkksCqjR6c5ujqXR6Uun366Fw
r1D9siVY0qvuuAfLksBcZ9fIvEbvsFGCKHLXtYOYoxm9axiBYMHe5jDijBpux0ngAUXd7nmAfcz2
LZAwK72UQ8n1FjJi74iQqNuxjeoDclFS1knICpxQ1Uh77yyaF3Es/jKxHrviSfJit2O2n7X+ftvA
lc75hNTS3A9VsHFHPoq53V5swXs4YoBljwqdJWU5Pv/tJbVcp7OojjHwBB1BkRnCokDBrogx95nO
Y5AS2qOpfVmpBw2BhZMw1U0VbBA179wnxJaDI74TVsQUuoekLKgUJczyuIDAbGfPzEYDFlPqHniw
DqVVPegNcVF+KDYye9Nt8jDie4UZe63i6GKk3Sa2GefgNSDvrWKOXKGmRp2PgikgfBlwJuk28pu6
Z2cY+XvhNWpT2KPOwsMFWNCxeEsnTz9MHgJ69idYIDgZQqtbiExuDVJXRYeOBQN2LG+AGU+GxfU9
I+OlUR/TnhWhSbRj3ZtE8xFcia8KH4ORVG+tEz/GmYPLM3tApEQwcLMHJQEtMnlsYgpDC/aMyjqI
QsCYCuPS1PGjhZ1qaUTpR9XWPzZ1tv4pddh1ZSBvwSTBng7PWW6egvGHddsPsgYgbgNroqH68mG1
ES0GtWv6S/vxEszoZUX4geX2F+IlEMkkz1lqnHqoq57V3Fm7vvWyOqo6eUxrHf9O8xOZNNTMhJWO
6Paff0L40STizTWnP6wtm7oABK7VzUuMMiKfbf4gQXCuBiu9Cs6srrtlNOEpmjWEdnhmZbaZvwRN
99aE5M5wsw+CpIg6zSsYhE+NFn8Ar9qMscH4YVg2CaOqEiFII+NrMKP6/YKexsjebEwgQBH7jaOd
HRQ6kSRExRDWEylFj8pOz6UdfqhkDLCHgJj0S4ZGRnM3gvKo+vQxtvlLTRnAdOwk5cg2adQ1myow
5uOzxuEb1n8Wemq35+wph6WpmKSU6sMWPkfTFCxDz76JSj3P34XmI8qci7umZLRfq4emzR4zdq/o
Nw+5z3xFui/V9G3RbrdDc/daVomY/uiMeBQiSS4sxvZBTvgOleGHFYDHBvjKqvexSysOkeDTT+Ra
TfxYtca+zd9v3WgLQtPOGXRyWmBzwblA8VR6nymeNxmcApIWuRgFz4ikNJAW7DOpKRajikkaQC8/
sooKNf3StdprZb+MKRRQiWrWp5GBfsihVtmfkGTxpeUgwRUASQCRF6wXizAMz2HYgHWxIPU3xksg
tBoLv2hY91uLZjAfoSHLRduXL2nKg3JI5GgaeUz07EuE4RoH0BkhubGUgQKtUJx0MZyaUX3BR6Eu
61tjibrvqHMkdymK2FnGsmIlhhmCnRGp2l76SL7TT+bxATPdEoQTOK9p4HR3AHMRIUZud4lirwRb
NpvB9DIZoPpVUH15I8zhj/Zsg/Hs2cobtOWoaz9Hyc1MptWliIAc6vrfUOTfSVETtuoGctWLAjBP
H51zix90ZcZPbTydKzwOnsdPQhHXwRGfrKqeSZ/PoLjitijC3lh2ZHNZBRQOO/30ZP47Pz7Hy796
k592mQQHy/O2dUMl4AzVR8sMkrwj6IpB+wIdC6Vmqb+abKdGpgNTOVz4KKJUVOLWCzZ/CNzacjJ2
Ej2WD125te2HcVG/cTYNAz4YBKASSwtBLRn5Gq7z4RGRmpw6zxAXXjW0cvPX2bHj0xFcioy/sDK7
c4pMJR36vzIdKMwGnW4/f3Lt8a2y4ltFWNECQXa5Fbj24EURXcAIZll5FglWoJNo0+VLpUwgRnJ4
He24/FeM5v8EUv53KxmLLcZ/78xehp8//3kfM//X/xFGaf1D1/G/uK5lUrUTFvj/9jGG+Q+M2RYr
FZYrpq3bmK//Yx8j+C1bNyVp5obA2un+/1Qj5x+WZVBwSp31CRYjfuv//G+87sFvcf1XWBFW9v/y
6/+Vd9m1iMgq/Pd/k8wQ/muqkalLx3Lwd/Onurb5r23Nf9rGFJPsLDISMTi2RyyGOBLi7pAJ7bnv
3ReCza+Fa//q1nj0VbGum+rBp2za4qYWbVefASNuPXLVL6MGBMyvkxX7Z5ffzwqkTql/qopX2end
ASF55wB5H0gYWdRJ/uCgw6XcKfdJaRQ7s07VCspXtqh9VgwIpfIwqpaRwCRKOOGblnvrUjqwL8cL
VG97BbaDEWJK111nlN8NKxwrlPzJBYKtVh7JyL5arH/REnKAZr11sAijb1BbLvuMu7L0d07YZGty
Y7o1rw3c2CUxTKQ5dvTIkgIAxxS9QTRxZEfoqGTu3JqGJQrAK5SKxrZVJv7x0gBsH04Ho4rPjHJ1
5MvOWxaOAH0ypl/xzBntSHec5ps0MWrketxkEFA5BslL2Uda+kd0Lpp3FOn5rrXDH3bM8dI0SoTW
/bEvp59Boq1MqpK0nS9lcf6zvupXdmG/ZOP0lSoWFemjm8bfENSYzJj8mCfNvIhimEmP7P39cT0Z
4LeH+U5iGuunPnR4ul3XTj+4t55C3OVQMsQ1n0ZoJdFvKJy960XkU7hHalqcDDbjz8BOnmMq2BCC
3qxPPDDVxsg+/4ycGDRRguywgPARaNpnHlurzBHHzisrfMDY4N06hB2e/gWD2nmjtjGN6M/2UXrK
oYWKUhmP9TihxHKVs3EGkIsy2QROe8mtDv28ln7BkIrXlgDlg8d9QL5NWzJilDaYp3Qjq5t4hvvJ
7ECDcMzGqlk24yg3QccYZE4RYOr7NhjDC+Ljl6kPXvWG3jseulezH7j6s/wXTsvdjgoJcrE/hkOy
4bWiddPZtvWxfSZSg6ErXoyeawzJu7knk4JLi9fuLBBz+klyj6SvUJ8GZzaYCCMTkD/pgPIusze9
6zAzGtx6J5W6cEO/uEA59krDJuqF1aaKiz2+r2PLimLpNPygkSQ1oY1eW5YviFVXSUHhFjQ0zbWX
shXoPwoPa3AlALuFgYRlxVdrynttxn+g7xj2zJFPKqo+eAxfqYVJGwf1G5IunPLDW6VQIKSR9tIQ
x7ppY6ZUTajxIJveW1mD/BnK6VxWEsjyZN8M4V7cFJ52KTBANR92N2Fu6JzfEDFhCdGBK38Ob8j1
Q5+bJqaR7B5KMmUG9AJ6jJO9ODu1d++s7BJgtFxaPllBjvxKiVnPS+cJXULBG1dfLKdcxE32G5Dm
uQxpzMP4EjMEA4bzFPQaLFYw/uQJrpucoGZTrMLx2AZMHkHef6A+AlXQZteu9T4TF5XdVFxqFRBl
UVcH08nvdptchtHjpuR9ZO9Jqz+Ep1pwg9pJc+mqeO8NrNVSJd9xAVVDT6pOljEKTJjUDnIfh4zb
PMTUCYOctcdT7YOiPkgOaDRW8c0p6eKESB/++YvcfTADsYyMSK7nv7olG2gR97WNeE1+j+28APZo
KuaKuMhCsmSqNxJjLzz/wBMPBfFjCH4xs4l9g2lOOj5LFRwrLZ5b2NHiQVBgZwlNkR3TeScFVqWQ
4dfo75j0042utE6sAbX8gl141dl0M8YMGWXH1LRRttNnFXnYK1wJzfwX64eitX97Q7/GJvCkUamn
TK8uoK7vcHnlAigtlXPIeRZb3VkPqsPoa1vsQCzYPMh6NRKi1C+eR9cB+ool26gaKFsom2KAVhOi
1VaFv1mvPWcCN65tgYCLipsyCaTx9WPwNeF15Uer8fNA5Dy5yGtq47sYzZPmY2OxGpdknCT9Y93O
uKPI0QVQc6aCybrlvLMGCw1soFXBpKCtboVunru1yoBD4und9njLUes448rBJzDhHzF61v/udKpy
Fsy2kFen1NNNaGQ1LLUz+PEH6R2rgfFJSaKSE33ERfdRkQC/oivvIndj9Hu4E/mi8ywE1mF2q/Tp
rcKqHtuYjNroDwDknnx4n1KyPzJKaZawkrZGTNWZXPjafP5YtqfSPA0xKtxeK+HPDrNFO4nuPWY3
ZlHswlN4DqJ5JHToHtOgLzEKPfXIcciGyceTHYLEKB1c30G5z6NCwEIODiooDrrTvXi8LXbs7ibT
XY8MCCzVnnL4GquhQmPk2uGb8ryeNGjxwrbiilj1XuhAq3ySO0neO8X+uBztHii1eMmVtmpEdIz8
p5grYWuh+NtCq2aL5u5q99cIsTFK3Lawieb1AY1OkR4cZ5DoilzwsOCTcPdpNP1sffvk3vRsNBHy
Nqs8JG4D7eMd+jez//idtnzjs++ve+fCHJP6Xpn3wXZQ0XY5LO6IgEOApwgbH2wRvYZhcCbRZFXq
DKZ8z1y37m/eo28TAdKJYGAgNtsgtYkgudiUlCXLyPHgWVip+ACWoW0csOUcuF3b8JnRukXQ3bEC
+hvVk4aHhcw7FeQxL2AaVG9qFQc8zFgo42IGOoyDG+NYscg6fYJdODDUBca86IwRHL8WGocps/XD
EOAQ7fr25nQ12AU9/SIbiUvVAwPjW551mEp7wcsDQCzgns2y0FqjLrU3qFxfDfS1HPHet5mz2ZP1
OIN/syWjPnjUJNUtfUs825ohlqpsn7I8VwhhW09hjCjdZYcyW7A4GklBqoJ22aGaJqzIOnaBfkIE
wjdKKYMBNqo6Rud2uI61j4xI1bUNhYF+P1FHu8yfOYgjKJ7+mh2evoNbVWFQGa99nc1ktX6jPPkN
h5GwugI64l3YcC5KxvIAsJtqAXbwoMPuFmDyJXlTu1bLZkwWy2HqCVI7SjYrBcGtU/+HPe+38cDB
C/xtfJew4dPgnrb6zW144dOK+WozwwWKqNmaATJFGF8HKwtvsmR/6JMyuZhUVazKcpo2IXQK+IJM
OOoSxxXZjSA9V4aZPvn9LQQ6sNO7O1JXfVm4Be07CI1l3LzZMaNRKkXgKohstYn/Ve/NdSaB+hjI
+6hjeUcdx8doQT/HMBSRHolnXXjr7IrlpqRf1G81jhjOTG9EQU7qjMtGdGJqkdbkkYdcya1kITrV
63luX7ZnUfvpJijK7xIvACXfCY/TrGPfz0+uGD7Z2L3W/NR5yDR8otpHFQLs1Kt3AYLZGr+WNU7P
PpdehOjFysxzhf9N+AYJWPABBGECqFOtJwyizKyjjzIwf3WS5Izhapn9usH/jQ2KfRVKZ56qv7HY
I3SzCMIwjwK2u0oFmRX51zjZxz40rj5fq160O6Lcr1GVPgLlwcjqdsQmyxt4u49urO1TG91G0f54
Gdmpddjf64J5ZkV20aQWfes8+0k8F4Hk9Hj6Y5sSPTVNrMtrxsex75wIdlkDuTskI8oGrXR3/3wA
LeyBthw/x5IgTVS5iZ784uXVcM1yFnm8RqkGLRwcCttpxNyET3BQ0sos6mluVWzdRwOh3e2anZQR
6SSDz5rhujjBxfnTmtDYBaVaDR6rUMyjhpO9er7hrDSH+Ylj5DcDYosd/AwgkGT+RyYdlIcek3UV
/KiQWW03MB3lIgvVpqSk9EuLlJwYLb7txFek529Eep70YDpTTee7MADObMVfphUUa6Sf3ToinRjb
Dgp5FpQbHxH6irIjsUPnVJqF4EM5PSvbuI6CJUppY5d36p4kg1815fHebO0ajlG4c3EU0GZxptve
tJN6eonaBOVddBx9uUnaeF1ZyV4OjXEgVuM1Hxj7GGQ4hX7zVFnyrEn2p+SFj8uw70iM8NRzNHH7
dgZJX7m7Thz7tZpouXi3YwCG4SGp9Y3bVmfMRDWU7wS8SwCaSoVyHcXF1kyjvVmLAKGXeplE82x6
/U8fiIMrreuQo8vh1uGLmt+0uQecRy/JdMeHcDL8caGN7b7ug1/DfZFKY+1Q1fOCDc3MVO14vvCD
EM8NYuXH8U9goMKuWd4QzpQe2tK7qdr8qZrseQjSQ1jhBRk2QZm8+Gr6wtQGbIFmhhb0S0Ul36M/
kRISxEeC4haaguiQtxQqXiw+mb5gOk/eBBkDVuKCTOcGz8h0X1RqfM9DjohAN/4qKORbV6f0LeL9
4MBl1kpaWKPWD2MpwXGWZyubnssk/zWB9+4Atm10SFX1QEY4sok9AzORFdGqSqKb56lr4RssNxSm
HFWfxi4D5oxWr20OndQAkCmgRswXYF0k4Uq47XOMv5aVIleSR2UTzHGDLeouq4nWBC8tbE2+s4/e
awNHBagtVenzbd39ASE9ozZwVrKvL7I1ANU3xybSX3vgP+tIi1C4EysgpungyPA30YuHAJFZ1ifO
Iqxkx2ahx/RnWwQh908/bQhPNcF9sPXSG5gZmCaSG5CFKuBNcVG1XuFIAAw/heMh8sab2SIJK5AT
au5d7864SHaOZ32kefQbD4xtxwZRO1PYOTWzfUuagYakM4/26BAyqYUbZINLqxl3tee9lFEK2dJg
ZQgcp2nNVxuyNw9igchAj2PGEHpyMzvzE3FXyC9C4KqhwQLNA6DTz6cZUWZD4oK+IHTRyeofthnP
j2AOfoeckGbUk3bcF0cqmGMzmcG6CkaYkEBiltmseSJcCi8UwbRYHhCHgXev4/5ZUWnt8jg6FaI2
19w76IpS/Yb7NN1WZfwEYMyblRc0IWMFZ9ae8Qr2ezlV52Ryng3oFJxs1SaXyZNbxAaoMz4Wrny0
XFLJmszDDpcWS8hWF/gCGZgp+wEJA0wlRz9pdfXOeJL+elgnzHBLN0VhxvKDzM1qiXCKnb5u9Qwm
h9sguuNgGwhme4OrS5QbZYqNm3fDeVLm2zj6p4atyaIQ+RNeZqbLQ/+VmgIna2dz5PofbRVHW0om
itBp6JaMLADUjgffrbKFYfTykPfDoTT7Od8Si03tbzyRX62JTo7YvRFQKR59l/fN+2PO8qOlRsx1
/qxN6U8RTi+9HyAkLDdVNxkbvScYtCFvC9Q/FAS6NT+vRqRKEOw5V/fBpjeq31lvBf+S7pjCEJ29
nK5ymsezJhI+h10xeVaCOBjEfB1nLHtIJGsYNheJIEeo7yMIz6eMevmUIwMmD7L90QVm+84w4XZh
50kav1vYBJiuLKdSGxHjMi2yYdU58s+U+6CeTZxEzFFnbGzFwl2ShUMAC/vp9NloCmCDfFN28VsL
w0OMhbksYkNXVlwndUfDFtTbIJ0wfNZkqLYaTEObwNIe65RU73gmXlOHkVHhk9ydI2h1ewZ7SD79
rcTAgWODbJIaG9yya9DqYGn2ngkoiSP/XZTmsFN5tSJQcZX2RrHSc3Js9PItAz+3iE1zLjnCT9QL
q1bAaKTY3GqEcBJFgp5ohu4Ju3mHREL34+ibHq3mqCV/oxOonY7MzMpf6HloKAOUfyiAzxMwrDSD
WGOkd3yyUDB8rmQGIkE1LlhYl+tU6CCSJ+dNxZZ/aKbi7mXtPOYQJHWg99S8M6Ei90wj7qGaXgsi
AhMwXhwfhD5IGnPkL5mp/dqs0xHYsPzUITuTFQGIVTVGugU2/oeOzkagGvlrM0Y/isXiSFTtycj5
eE0DO1CSTKyAnITGHm5x6Ols4Nk6R+wZcuMJ28uzp6HR0szio3kpWdFi/x5qNvmCVB3DoRAfGVvE
eOmblvt1UoiUc+srCfK3sQXTZ9vI/XycY/i54DVzwcKxZyvliUzwkUO3Eqf9zVUTAdm9shdW1L32
jb+f95y2x3Eop+oPINodxhH3GqofDOsUw7r+oJvZSczbeCv58fSbw7ykJC/E771LFfc9Phz+77Q/
ixZjSJvJCXlCfh4hc/Yew1FqrQPpLu/wes50TNOqEtMpNe1XeAM+wzDyfE3vl/nUO5xcipGUeIxJ
QF0glehBS3jLYl0rt8i/6BD98sA2/zaW8a8bvznR1G1xBsZYXXvamORSaOj9WphJcebvE7YjqzAU
bwK4CWX8vQHyw3n6nI0s+CoHOfDEMql6KoX7Mbk7WGsfNBB/nllDHYu8Xa7LS92FFxJbL/ofCQjp
IRIBgd+JC1sh+PNCvN2I6+e5Z7Y0RfJFRvtHQ3R0wmdX9uh6pUy3LXzEbTyMbzjKGXg14+NYU79X
NsM2P/orDKR0/UzOLRxCW9J6h8ffXUWD/y1YiGk+1vTAKtZAiB/Rdu2jzgtPWimX8CrOmTPhI3T1
l65Jz0QOXwOP7fkA1oncvFukwdxqm+6NVmcmdNeHgYURdj4yndReeNo5gg+1iGpQZuJ9JHdw78vc
W2mEMyOWqmb04rJGKbFsXA86BySZ1vVwpRt1tbMr8WModGJD0+TE4fKNW/FqSiqezxy5inXZ9Ixz
45NA09Ux3x03BHNKln5Rs4PbSVAL9sVs19Sq3jAn/8DMtajGjw6dDL2m/9lMErWb5bxktRqwBahb
adPMOEP0inAO/lSjTo7lkeLWS5TSJ2sYolXvF198fJFJtRS63AsoDFvIciRIXz3r2vmYpdSdxL2v
wYwekf/8RRgf+8QftoEIPpEtPuMYpqSfhlXj4E6tyosTBN+Wk5YEHDZLqdJ7qvHKBASosGoOf3WZ
nYirRY9hFj85wOZlX+YXg6+3reoDxwOOO1U32HTL30m5YmXUuDT5EDOxcY66yzFrUgqkKD9MQVC6
5KWz51GhHbxbJUS1xOFi6KhdC/dTxWQBmG14JGVcOiUqkhiAVYPfxQcG3rGAjKztoLjxiL1Zt2Ra
83aeZQpeM/XICm4AfCjnWy+RrCICLGjTue2zhtFu5zJp94Ol6tStiYpHUXVUG0Z+cgMABEHlP6Sl
us7wzXSovfVIKwkElBbd7buLkr+d/sEHQn8CLErmapivx8r4CFwHVrgaPthJU1b17hl/x7JwMk72
yRCE81jQEOwXJXj6fh/NKkvuUdLEPMnAKfSmrWmbbETDYe0W7suoNQ2tgo/LvzgnUsdjwCQKxDtT
Eo9RLD8zM8h+PHLUJP74xEWk0VnBQwFuMJ3C1/k3O6ipLN/JP3SmTxm/mpF51arWQHI4HeE6PlF6
f85TdDuAGaobIQAdp3yu5Jse+N9mYqidmIw/wXaeUWrELC47wYMCeCd+xh5jUWyBHowcd9mg/QUJ
Reebm2fZMP2rBoVFod+lE23RkOJLNGKb1FzHX3ZAMplueAdIpuZBDIijCWXYNz5sqSBPUG8Rs0UG
OACzyV8Ftv2oqC2WQTpuBWK8kcdcOe8YE+IVKKxsNk9eCPewdO8JnBgq5fizBAS0y+LoXCD33Jrx
8EVA2cpS2pzgBnjIlIbJuBjaTKIv1CBJNC7an2oiA1hzKc9K66ucXNSxdvDKbAKL9hCfK8N/mNCp
bGF8/Pi3+SnZBGxSPvrkluvet26TDVQ1UBcz/7uUTb20TZtLqPqzwdAvYZT9oWl3CD4NH+AkbMiC
fUpNSSREGvPt7dHtAYfIoM6IAhNpn3qg/UwXdaJ9jeafRx120HnEhy7N97I238KUVjDJJ5Cm0YQZ
W5tu3Ch6OhibGMkDDZ1aM5yeRd0xbZXz0rnc5p1Fe9ICelloVrrxushbEUBOMbITZngmaffoN2w1
+zTbwfd4HnQekl4TgghyzywYq5suKWZtViFhA9VQoxhUdvGnZcMxmsqV65GknRKWzqiRNZ9OYH1g
7jEwzS14TVWQk3DkN8NSthI8JiJufLpn2v4BdPB48wU+6DZyvu3MI/p0beXhTTOR3E14pBho9xv6
yr1woIoUSWCRWfwAWSza16AGqK9RApawJmp0zdtp/mVfkMNY/HWDjpZ3RDKYa59BbcpdazS3xnVX
SJWXnXzrUxA98CRQuBnuNWN3esgssXLtyl3L0nvU04yYKwxWjJMZykgn0bcT8/TgVXExLLUi/Q5p
1ReqoyfojMTaG6VAnkub4MbcGOakvwuNgeQQ1dcaxNw+wG0+BYeqbKlpfI44uAPEA1AKwYljmE/W
LAN/RA5hk1wtdOMsGT5cCr8tbiIYbfxMOo26tTNtGqxm7soLhLsF8VNFmV5NBNQrrBciK4uFXYbd
egwMtmHeX68af2v2bFeSSe5bk6hu9Nzm0iJcb6wzD01hSCpOjUre8rVz63mrfkSoodUPQQwAwQVn
Jjwi3gf/NugyOABqeA4rZDE6rDxod4lo0hVLMZv4M21NNlO4j0qm3n0DUHKm6JnGpiE4gqoCyHPc
+mBLCxlvbKgf8wG850OL40jZN9PXZ6RZcCKMh3kmpTaDdz5wTPYWjZXH5ymt3CW5YZBEWg9vSOq9
AcdYiYyFo1lh2k3KmiY6KmFuW8F3WBPlIImVXJnUK8gLs3yvi5hSNoyJcdDjM6uedWQVxnlqZuiQ
91hltvsYIi3fmj5ZvnXJl50Vf3XjTTedKeOhx2LYF8OjV0JOGEb5UJZt8ICQ9iEvtFdmlG9x2LuQ
pBxAZQOev/kfuddZszQXp4/92xlTthmTejXWBudn6l6TsFr7ASjAqdEe9AqEcJobyNMKgdJ2KDr+
Qv6tTx131STtJ8VDkHXiUNQDofRhR980Mu3CO9SgGD7EXYSVLLXyYGOY/VUr97XfOAcVcvO46XDR
k5FqlFS4MSnCa9d3iJuTOXuhyKqNzog7LpK7nyVXJ9FOieW/SN8W68TDVYbLAV/SIF7rtlYbN63b
g4lXiEqRg9Vnk9plU/ygpdLc8e7CTO+NpzGO1nhqyZ5DcRW58WsG1IRd95i9qeR9GDNUohariyRy
Huin6mMY4F1otavm1DuXkNltHqt8T/z0Uy97rjcarrVDOu3F8jlBC06udQUS7EyyhgELV7WIgPil
G0uwEiPWHqL5EJCyadyHOoKB+VeO2bWXf/4bCWTj3qiyd4b2CKlspWg/aaUKygLe++bmxXhK0WBd
OpjLmfy/RJ3HcutK02yfqCPg0ZiK3spRbk8Q0jbwtuEaT38XeL64/4QhUo4GaFRXZa605uuQgFMT
Pb1Qu4Y+J4NVBtaHkQcaBYlqbdVItvcoNhd2UnCMUMTjAHplvi04WfJ+72U0FSECirUF2z+bfjee
NRwcAM1b26pHVI6YnwboK/j860uXL8HygF02eSRfasV4zA5p8s5G+S3n0dmWsKIOIHhBckk8g9rB
xGclKUgtjYuOmbgNILwN2Yx2jbNlMuPsKnrSdGUqKLp5z8pf57zsXsI/d8bvMk+L4yTRULVjvEoN
Hwq6mq/2IgmbOs1eYQBvNAGUysjyJNBwnQVMCUKTPYqpetRzy+FkWeDf6rE51S2EBUraV8l42kls
EKe8rS17evT9ZKDY9rPR1v5j6drVrg9BHHSULmUxtoesp57skvIhH2hdCyA70Nm68UAV7D8rLijT
HF0RFh2Jhkmea573owf5lgg6gtLm4dGVNqNhn6th3zY7I40ovbrh0A/Why29kiex8a3WvLpGcw49
NoDsGLt9ArDuRgRrNszqrXH7irH29NjgJUuy4FMpYExML26Vqr4Lh/XfjVvB8M/PPoisQaJsYim0
arRwYdqfirjBotCVHyLOP0QdUAL2DjojCUsrmbnGFp6PzQmbXmQQAYGBJHoy3f4gVFqTLcU9kVqI
iC2YtYkpmm0fu87xfpNLRb7fkOPOHWMwK82AABFlNyWhk20Z9aabHuADMmvS5nM0fDun9INNzG6/
YN5tS3ug8Bf2mZXwpKr52gHsJH+iJRa5HhG8FA326oGpl6Qhcw7GnK578F136l9jpmrVUXWEuGkZ
qw0XrD7vYMlgSDXj0czDdKfr5lZm7r8xITDA8qo/wygvLb2M96bqfxhWi2NaMTEc2oD0brWJ4aKc
JC1/8AnxJpitBaMcj1vczSeoTkhdMveNJv+42hKkgYXBrDBLjPY+1C64KzKKR+utVXLvOzg56vu2
UhXnDKn6Lid2EsgLcQyIRvcZgtBVINiDkguKCIXl0C0IT26pm+bEiLC/0uyGTYv5pHuRSWLtggTw
amc5b6X0fpzQeM5TWvxhrhEEWNXGjtrfzbuoja+o839ZSiLzcpsn3jzaC55FlQGN2mIHWmkYuAXZ
PdsSxRF6HHdD+c2wIOj6vUgqhVy7vOZhc7Wy0t5aYTOeaWirlWHcsxyBkcTtZwDHFXD4EVkTEgo/
IWb92nho+seKC3jawjIsNwb5j6RQwG8lBWnVd5hUVR5MO7DwNF0zhBycxDRsO9D1NXSmdKJ2Cz90
aa3rTJ6JCGwQH99Gb7EpmFyBYcKvFMvtlnOc07KhNSyyeYX5+9GJu5conR4nF1mmeWKdJgmwSxha
O2+JWowAcjrqNj8JH8KSw0SZQMzwEs3FARmPWrnNkOHWq95iC8ReqUkxKtNHetWvc2G/TCWQamu2
X7E3oImvNyqeAOxla+Tvq8gbwH+5SNhd9ZHE1leUWRd68SujYVLiFUlxQMIGFyGH+5G56Uc14EHl
1XfKNg9OOz2bnbqBthWrKRVfRUsGajvKz6kzv0sMCmM3fjL0fYuiA70EAWOqerEnnA6hTYZoajZH
RmcE5ZLYBFXq0zAUXq1CffRtQsZQyNzKtj8Yg4zJKDajXZPjwCD9qASfqWNPW6d1/TOjBiZTUzqc
+3kC+d1V6UZPIbsq05hAjVrTU28EP1nIRQlAVHuOBrQhONb0qcCbsJHuSReNfwhskqwT0EGgy9nH
1XzAqSv8o2dm/9Br/K58CkOLwcjCK1Bu2NwGXaE8m+IX/lGJOhAEdKmqz2WWXfbDdBosTiZPVDSX
zPhTtPrTt9CkPPi/+2r+aYe8PVUEle0MTcPZLBHzmqX8VIbd7NLKkjvhu18NqWqrEoDWHvfrq0EI
xrn1Fg8BU1ic91awA9iWbPp8MXKV2R93ztoHZQKXt0wYDg7um2rxYJWLhr5PKFTHDB+IMzlQB1ie
dKi6F/4/9TjK7pbrm+VBjLWpeldxTtKk8ohBpGDz3KrZjb3EhmjEl74ZdxrU3DxOeqnpADc0ejfE
DKWnykUq4GVPPVvris53+0oWHoaOqn1x5vljilx1GVKWY5Iq0S1ZQAZLYZ88NLC46WgUN0TBTmb/
zlhiSyZCQKI1Rar04wNJUy+2mNvjWDTnuY2jc9yk+FHc5cA2+kPOdShNc/UkEvKkBuf34Hgn2FB6
VSz85t6tLizwFFcS52zRlOtmJhYajpYJSQP9AG2lBDLq1k3cd2ytSx8lc1deOJ89nAH7wSSClBFm
m3kQOiQkGyee3Mv9RlA4Xai5KL5ZePY6fIqzMXmGaJa8xOgMToQmfmaura7Q0z8s9n9+G78HNtim
biyvWZM6exi0eDvxqV6aLrolBnIpcyDrOGtL8YS2469PmuqpwjSLaMctt8oXv1xKbEXEj+TQOEla
qGMeiQOi4ZFwdOUcIJlY6JrmaJbb1EDnP+LPL75ESQY3TDIeaDN2FTVhEF0UbwcvUseSgJJ8ySh0
8SB56hONU7gRvBN9j/kX1U5JhqOi8Y2T2i5r5rAF/h5604ydNbVNbzfPacCkiQTnjGP9OrZMvoYK
MBFe2U3XhlwXyXWY/H+L1GhXBt6xS71ui0v9osOM2KGpUrtY9NuoSPYaMnXaYbho5TveQxd1H1Wk
rIifw5rXVv6jyj4ElisMbCxx4kuGLDiDfhwTGohEQW1Vjit2NNTJFOlLH81IBgqJiR5fd9H77xmY
5y0UzNcgF4+W1xerxmXf5Ace8gbaN4n2HWzrBYIAxopCslW1wFks4IJkN85UeiBw/nSNfewHENK2
2WY72xLhSvX9rZjYsMuUXT3qFS45gcSOwJnOeDK9ZOhQdnTt2Z6jXl2rJG1xA1a4cpT7kUc4im02
t7YLv3lw3N/pyL7UCPe9VcpzFroHyzbCXYrjZuTk8LoOWtd0sJHiygg2n9NKdIo2HF+TtjUnCME/
ZYhSGnoeXO9fgTvnTIZpzaQtq3oYEws3JcO0Ru9cmXy2/gGu2O+8xrE4UuQznSy/mCxQppd07gPS
31GGO/upk/am9JaiQ5/qMV6rnHA3wx+Q2EC5ZkBS4MxbnIM4eteD5f9h7wJeAGfdg+zqhQaJdLdl
3Yw7k3lrPYzHxEE/XIy4Ylm78PxXLn1Dv+6R300OslxrvjHiXPc17IkiRlqrFTYLKfLPRA0FxjT3
LTMbRHjTxAYZQ9egxogSxScXabTfnGah46FbBFP4PRL1d8hQMOVNG+1CkRHNiOQ4Fj7J5uQ7ORhi
T1kVtNs2NnHUVlPxJKg8AoQWB46GCIOfF777lnm2R1QQAPxpGBvytUxLF/qWaz7qOTUffSwd7gCH
2EBH+WAPZnJSo0pOMNj8falhW2a2v88D+zmqVH9JLP3Y5aLaTql3U5U5r7DUAtSxXHn0ufTEoVNv
u254Rz7Op1cF3WZeePlcSnq8ig4rRY7NypyiZwOs2nlgaJbTKLiYOFTXERt1w8Ty2xBrum78GpgD
HQBtCHNbh83bvRGVZMXNnDoWB+r2/oh1s9kNHOfUkosyHvT1Me+99NAmyGBmXx+rrJuP96/cNvvf
VzG/IEdX5iVqHJd2rWu0O2NMnae8dYdbGxos/HUrMKkQKJ52on/PGlrczFWTC02D4b3uQvadvn7y
xZS+s2+YmXGFEYh0P5TDIwqbI93ytSKF4qqSZXlUpneh//+7JJr6LRiLF9j9zi4Y55MTtF9VHlfv
FSX3nthG6LvkpL5jPPDwoyGzJU822sMPMNaqmwYsb5rS3Da6VTfFxRExTrbtHWve2v48vqOXT8lF
H43dNLFILA8pMr5pw2/6YqL81mFyQYrx4TsmEGr7p1UwGbJhaN6zHH1Ck5xr8osuqjXr9+A6mUss
bzivkpK8E5xTKZorpjfkf7UrpgQdNJ73pGgkW3vi5M2Wk1Xo/B3drPfktO2lhcTxLloAw5EFIisx
aIumJy2nP2pGLcD8dtzNfVFdGoI3uNvtZSewqrVQAw1ent1+aBOTAQk0xXvgOMXBmXS0tgjhfcjz
Sl6GygM8pUfE9Ms/nrOcxmVN3/P+n3O7E2umm6fAaxiXh0727vl2SEHhsl4j4nlPApdV311jU+lW
9CD12gp08hSM477wyDgpAMpdIu0Nr03pb6wg2fkql88OfcE3nQ37kr3XrupJiskW2IrBE+WyguQ3
4WojYeYeMAeXLy5HSId7ueMkatBrX/FL1G9NdJwrJ31ukMPMxnzrbM4LUsfIBHfHz9mT7M6tJRCp
3yKZoAkxML8MMavBwU//kcMi2deQhElGQvJeigY/4rRcjLrcPgZlb68anf6DRYz2AVLBujJp8nWs
RQeTFn9UsIyy294q22d4YRfjO4QUGJr95ENWBAU7W4zTK10fcnZta1JtGYr49E7oBW8Ibo++ZK8v
HpriOZ93qVcZu76pw7eQ82g1l0F36GsH5ouF5C6lCKRK4ODTHGb3PIxATvR6Z/c3B5R75QN13gey
UkrZB4+4eZF3dQTbKywhJmE4I9bXfAABXbm2swlqeRvgQzH/TtfDKR10eB3CEkXiSO+qkc50aDvr
gau0++aHTrVNIbnhOOdUFeCNHMcJTpKkBcK62vo0Nr+mRpus+4R5SHY56Jn6hyDIFJLABe9j598h
3t13Y5Hm5T6Q23jk56ua9CrPhDOIIJPoPwMl0JCNf83Ftm/kY34tdJ4dLcdoSLY1rDdz4JBODatG
gYMq2h/+1o7tn9x2Co6uD3M3Qk6M51r/bc3JIYTarDe9Qb5Om9BBWpoYVqfFThDZs773NMJ5LA6j
RCYOQn1btZV+zJiZw6CeD3EcOPCTOSniiLaG58VInpa7phx4a2ZshUmcc97Iub+1VvBBqgMeQium
fuppMzSe+ba4VHaBHGoo2pZxNFuVrJJCVbup8/MNmzEycBIPpkhlh5io2lOIMWajc28PjaJ6Lisn
2hp2126Nngy1qBQv1ewG/LEUVpMunTdBF3tDh3rc1jXcnrYeblWqZhzYt75Hg6d1WbxNPnEtyuSw
b/I+ZxuaEujtT1zbxffMa33hjCKcPi2PDg3DlSnU8DY0YX6yXN7O+91eRahUeQcfSPdWpLq36bFr
G3nSZWSCBrEjUmhRfKkJfsL9bmz71raQEqAWbPkZ/vSbyBbTBW7uVReL9khMQIm2VrsHygfQw8ul
wWUssZNxbW685YRSTUFi77KAYyDpHo1avbvM2Vd2V1cH5pYdxJakX1p6yV6UUfcm+mWWDvh9Gyx3
/aottsBy4Ostn35pe8WO0ofh6/LdKhf1XkD6+O9gaOpyPHgmVuf7X7aL1D26LYS1+1+Ohi4/Mz5S
D/c/JQjouTiN/ed+zyWNZgEGvd7vJXHpPSVhdfzvKRkEX/WWWt/vOUWtbiq9RoCCJ2xeRyMIx9v9
W/h+1m1hWC/3e0VoHcK6D5/uf9I3m5fc9IkvWV6HlNbvFjLA5X4v8pF5kupane+/2E2Ul6nZyf/+
fZnXI2EZzUxJxK/OFGiw8nzFJZG3YGiKeDOistjdv+toji4CpSpGkry5eV1B6Q1CeCv3N1e6YgdE
akT5yHcBeeeH3GUYdf9d/Bbd0Yeat7r/5bGZnNNQSMYiy/9NAvDtCXJXGsP8bpHR8Q8HkheWP+yI
qX3qYEjcf1QObfKShjaKIRQgbW/ikk1I26pxVdVlNL3NPcZwe1pcOo9isL1HFLTW2Wcte8iQNYxJ
FTz3RCUzDezYl8b6eTbqS83e+2Sgpt0rPZmQ2iMalj5rfhVL48ZnfzJ7iYCcwnKPTdF5m5ZXilij
AE8QhWuTjQarUgTyAqw7TT1trkOUum85zFfEgwy3VW8mmF+Gfol5MhDOZ2QtQAV0vfw5s6Qg8bJP
X/ySCMOmjt6C5caVX7aKjNckmQ5pUxlPZSlxeBNO2khwcxjxAjqdMWElXvyqq+RvzlX+Am+6eKOx
CdtmJBbJZZe/vj/mLuxGRgGHzlssRtZyievmT38axoNhKwO8Vze/zTWgfo94JdsJiT9bHqIMZjCG
i39NZIIE2MBzSxMqBOmIr8wMvF3sKihBVW0+B7iFuhjTzv2GWIAozsTr/RXKSG+7CLn8pLxHErLE
zV9WypoaZl2M5Q80+BfD1e4tcDCrJAzMz02ZDDvfiEmWjKVPg1zqfVAU7s1GN7rFS9dt9PIbHS6m
w9C5qDsVde6ylNGec84me3cE917+5rtTj1aleLp/0/ZVsecUR8ags7Xbx/kbav9j1xS4yjymtmXF
alzV/yxAGlw67Ok2J+ZrOVbqKkoU0WE0PHmadBoSQQG8cAr7qTnTsoCfZTnurleBufZyRnYqGm4G
9iumwMMzVkvG8ctVQVYiOuQN9LupK/ubCovosSEOSjF3GWf95hC7QszpcKSf71+UO34Z3thfrXw+
jyBlunwobuxvr0S6orY3GQBGUblnZUSTaCRs5pvkec6HP31QWgtQy97T/gZ/ZszioQpjNpQ9raA0
8qJLgg8HRs+WjBI0DxmsMrJyDAbGZn6L0oGsDjoCa6ehnZ9M+ntKOXMYWRJ6Fj+mQl06aRnXya3V
s2y6LdtYeGFG8jukKHudjCRfS4L8dhO8l5WadobhHGMrsrZieLd9JEKzX7l7kn7WWhICmmaOt0+W
OZqLl2prB1606VSgb1b5XVSS3d/c/xM2Lc5wIlvTaCn4ouAd7wbOITs9WBXbi7ip1Esv/iDN8V/b
3kNm6MYaGUVGPcWOvRytUxXo8WK7wWteqRnuEXr2vMcxaS7PyRauojvIlturZbRePs1XBBd+mI1X
o2lesaMat/uN2Gi7SwiUSpZ8QZ62UaesQimNnuVeBNt8JZc3UbT2NmhSb23UNyYTN7ivHbhU++wx
r8/92caXwXLSF9ZyqX2j4+xh3/D3dkAjMYqi7oDV7SCNQYI3UBTrAj6LLsmiKKeguYWYyLm6jQGX
/Lq9lVFBDGyAS8rT44cJmP8iGz/Y5xlydVL00Fi/NXKwr3EvGfyaCncLg/5IfQ71EtElsTLFOveP
RU/7yK+IuXFiQipMMvdeO6M09hlG01WRb5MaBRK99uChweyylnr4kjUWmMJOyB9dftwtFxGRYbwr
OGd9G+yCKhpfJ1FsicqroWf3VN4abYgwJ71NQVEHZR08mq7AUzw7tzkQzm0pm9DC3jiNjUcGw0dD
p5+96W0mIp4R+4TezYIWu47lmO3Qlfk3TspyE0QuGYnpV+VmZ+XNFShHdaVtgxDdTc9TTksY2e8D
I4xfAelBwDz8/hWgFk0IdaPMz15K+ODeIiOQjoUeAQNPK61rAIUSnLvBv27EkzI+KgZaCwuCvqun
h+sAaPJ6/6os0dDLqv2owW7ENG5QTrNqkL4gM7xyeKIACtcqud5vUk6jDYEyT0XdfqS+X1wzPRXX
+P9/VbHnrdmeHtRUXJyqR2Bz/4li+bF+wF4N9e4lGzvyj8uCKpmHS9t1mJUm9MVTyxDryEEf6jbO
sezzk8ZQtpp6+kcTHcFrk8P3JsX0lKG7Ir02olqHkDJK5vcJVul0xlLShTYLJ8BJOzlKdGIX2lQM
VWm17OIkacjlHhU7Zxgh928E6EH/+5Fx+TlB2y+c5oxhGY93HVftske/2g6fucjYlOXSPLLm/O+r
+2NIjYudpaNLPFfj8X4DOzOHNhb+iuFAx7bZbGVgdhhaMpoY1v3WnyFj3R8Nhhnly/3+gBTMy76p
96Kt6KhaPJ0f/LB97nrzDfxc8Wuoq27NiIuEZPYdb0NsHHQ9ZM92hXVyKPRWBJbeQT4bkXha9XrS
0LX6boT02gbEfKLNIuuL/AMPS87PCFm0V928DwmO4RIWmoehoacLSrT64sNay6rofigMXZT52HQr
6rNtR6MBVSH1GXkCIBOYDz/HsiZIukO0l8gTPNcWBixq0TzfuiNuLk07r/G0+VpL/0SjBJtrawbP
aoIO5Y1zzIw0j85pV9s07OT4kz0KMSS/Grp9ZO4hEEmFeWLEMDxNs/FPQ+JlULU38+4JDq33DlQp
fyjnanoJaK73fiTXaOzZL042DDoNaq+9YkezD/WIeJMNCTooFWeHIop+rHZXkR5w7hnT3pqBMVYn
2xTmdT9tA+aw+7l2txaXy++m+EwKsQzufOfdbD26Lp9z1/S/21wRVZXJ6rFAcr3xUwfLQFtn+0zX
zjm1aHEwAuxXRM67BCuSxIre/hA3TrJ2isH6scN3sNPWh0z8ddNaTJxy+t+YTuqtaKYvo14+PVg2
rNDeDXnUt0nrjj3wJJ6kbXtnr2PgsATcuKKxHm3CTnTEO2/HOa0l3pVHC/uTYtCCmcLsv5iOf9B9
Df8KRDqaaDEkcBWjLcsZPjk8xRim9HwCwJyiGT57DgW0IYN3zbBJ3VyAeXr5ydwbESLV5EViSMQh
Us7uyRb4Bu20wVskk+oyNZbz7olvnbv1Z5sBDmyZ2S25pqRQ4ZfsS1rAedYGHPzdhHDGEa8+qzli
yuorkqm7VXTcd2AB8lMMwmgdoeKSGfgkyWfplC7yZ/LbtGSEp8KPOCiHXdro/jyHKTKnTmxyyHMX
L2sJfMmnnzlEW8XoGPpZgSZn1BJVG/LuSjovqo0oVrPWlruZfKuHkBldkgOn9TvA7BFSlLyv0p2f
zVcoyz+s7jl+TAtIlSUvaU64gEJY1tFOplU+s0ek59s+21GQQuUEOtt2qGcoimMWqIUq6ZTEqpDx
B9cGZakVMIDwJokaiglca00+Qs1/SWa7Z/ZA3vn+1RRH/8a2j3aY75Hzx2SCE465SLQ8Qpn8Easq
MVvEcG0thwiorDc2qXQx8BWmvVUmPT10RemF/htAlfLEvm2VR359ioepXIWN8pHPUy/6Oj3fbzz2
J4TjaQBmkshOdxSEho0NicGRNN5cu0GwYpgn0/TeZKX7HQBY71wiUTj3NKvQnaB2U03YoH7+0Z3E
NNeiC+SNPovoJtGrrQaEkKvRSWOicVR8un9l1HmzrWX4BwWps/P8/guaKUP22sZHjInrlJCBdIqX
iHZ3hIk3JLiwLeYLJ2O5YWRXnLRZBEfBjs6Oyv8e+b/vNYn+NibkY9rmh2zkJsfZGP73lbvw7ALM
KJMY8ctzo00EfKlWe4zXtrM3EurAITfVf38b9Zu/91O58Zf/FAbufk6tJbbG+l2MZnGs6fk0vh0c
fDVWD7GFHsNPLm1Cd7ss2UiwkWMtFEEGtlp01anp8KeqlMFpXjOg8ab2QALdeAqWGyCfw8kI4dum
Kgf+uGBWQXAT0tuTsDuWF7du2B9NcU6Ti+uPLu3v+72BuLHT/av/u7k/lnv5dQyMGJb9CrCHcWqq
QZxcl9VUw516iNslTaWzgTDFGq+Q5xY3TODkmPT7AInr6X5jIn3d1A5UFKciLlAIOn0U+xg2OgLp
lAUI2xoP7qg2CisrwBZ7Hcxduy5chZk0TU/3N+/+CaVJ1B0zGgFOLcanQcTRJqK/+iLSGpHSOFHz
ViGiVRcje66r+sMxOyaIveF/DX7wW+ZC//CxPdJeM5/Q3GIUsPU2AEYCFKh5LwO4MiAJX3tV2Sfd
9Uffmt2/ZensE+mpf7aB6gVryTEp7SdG3TTAEdnSCjfF59zPBNapKt02WNa3fVINq0b0S9Zxeo79
RStmV83LaCfphs5e/5QOoE+GFs+yh0tlZ9tjcqltMDEc5r8s8o5PBb22Q+P6EV6ULjsxHzL3NRlt
Z0IOFdA9Ux2NujpbmHOhZMzlE1PMfGOGIXiG2SrXdY46MYXXQp3IUJAs3XwkIi5H1kPkrvNWP8h7
gg6tuFWUOqzzcTIfBxvHWdM+C66eI7a55xlzguVAR3bZf40pXI2cgKp1SYMfPkMrXqOavAQ8Srwn
Bm5EcB/sHSr3khpFtQeVkbGE1NPRIp18lZsU8f0iFW86C9H4EHb71rDlFr8W1gKwwoQdTxRZJiPK
GpD+zHuedHT12nY4DE64rXIGxEQ0EOSVTvQPIJJsBotXT3/R3ZQOdixt5Nne9IOfcAa3FHtB+EzI
At5qpn9FYV4c2NGHyrMfs1qSW5ORuACvg6y05Ss1D6Rj1OGpJhb0nOMexxzYrU1DG9fKmi6uj4Mi
DhvYHuEje1/FEI0JciyDj6VZ4ugqpWxH4Ge7I6GCjG2erBr/3gT9J3Gni+WBAS7qxwDn3BauXkWA
hHsirnPl7VMfx5iXwiCnsri5DvPdHHtGbqW7rJIHzv6arU0WIHduBN3rkejCOSTaMn9Oil+d3bjb
uHf6naKUZXmwHpI0iZdyuHnKZGyAERgJWqf9+uhCHJ86UmdzuSQLAEoKqiTf+pmXfgeazMbxl0fw
Bvtl8TCZgbmypvq11gKJA5doN2poSBUYrhR40BTzlhbdsOsYOHCYB/431QZrBMmzNEum3Uws8ajq
PeNMe+PYxd/cMn+15iEtDWMTWoN/rCn7dGStg9pndt+0u9xH/xKE/YQJyWGdj2fjg2bttosV8h1L
mjfTvo1FfCpoJ+yZXKtdwmFs4LZHY1v4Tvy08EXLNBUbKv7MhsdVe8F0IEJF7LPB8TdD6/mr2hK/
uDohq3gRjh+/oO9YEz0ESWRku2SH9sEg+aFIrN+4yK2TtUCnCaDhY5i7L3I6ORyS/NFvzOoW44di
du3/rlP39ziqnbm8edXooyMj9xMmxBXvXPoQ+UZNMAqpduROPERFQ+SKhaPJ7fQfpEpi5SzONXQ7
D1ma2IiQ85mIMWs9+KCxVVX9I59YdO5OB8NmyHNqNTY6TQMAa6Ap15bhn7FfhQU6VTNqXmZ0rjum
O3s6knjiJ0swZ/PrfUn6w9HT7HY1QdyrViwWdI3IJADpLwszP4pQb/05WceLlIP8Db2ny/VXyT9e
GrzIkbzxTgHZqtuw2zrSjfZjWdrgVc7DXPUXAFwtaXDo8PhFTk8AL5zNBnxHLpLFD+moZAnm5O2Z
Tts/Lsx30GEPSYJr2YzIzkoAdcK2QIKiERs+NLolK62Ik7VOQohqS2Z70rCNx0SOesjDr+50+qzn
ziTlbdoClMQB6cA2xdcOJAoHE9q05Af9MCcOhE8jwrmghuKjqv1PklSbDfAkhyZvt+MqkWw7fBEI
OJu3qi56xNWH3Ila/CQU5bVPxl2mG7JhaSs1kbz6+TVAt3PFJOZfYH7pRGd7maAXNjqaeg4ViKc4
eLs+hCPZkxrmSrdcDwNEgtfGh2/edV66igeipsxWEn7jIUm07T1Rs8H1fkPC4GDvYj07pzYanVUU
JsMGLgw2iTrLd4bIEcb7mbUbPD9YKSc9FbjHmPCZ/vV+k1GKgEjujl7xHDTsczBMsuz+9PJXzqHH
NTsjNbfBZtcN7ikiMwQfXeABcSjalzqS5YZuz49F5f9eAzVtiB+BiI6a4jQV5FRXo2wP+Ap/UuyG
GwLvUBYn+sPoXXtjJtSdgLie3IR46Vp/8LxZmw2eCJgmIFWtfwbLxuzDA/HrTvKhVt67rxK638Fn
XQn/MnNKjkF9nRauqMqwVdB/TZfoTjwEBjllZoxraCSingxLek8GUGw0t2WX1B9INqetBcAlzxNy
XiTYnNbZhKqQCCesDx1rWv2C8DW2rLJMkosXpI+8aHJxkUjTI+CqV6Hgx59EMolBirDZ/ZDgmSBM
IwchlPlD3CQooAw5QiNSzqb2nUdbZOVaAN6kJUQMidinR+bfpFmwVXscgYMCO2IMNEfIuaExzVzp
nL8iJs89jsm7meIQ/TWf5+jUX16et2yQjR9TiNdAxH+MLrZZ8HDdw9P/8PvqYBXFBR+rOPck9fpo
ma08PbkyMLZZZKFwLiXcCeR4FuqS7Zx417no/9FagP1dpH+j2g12LE5sbuI/vDQw3R0z5oLGJ6Bi
60+NGGHlusYL6Xw0qvh4iROlXqgxP3QGdBPDU18TmAoO5LUxJOKQGBUntS76t1GGAUSa6LHM0CPz
I4Yxp+8OXQUtR5ZsrebdHHU/KMb3Kmi4PAeifaAdUG4LL0fCmcTvk2lEp3h29MOgkh9tGD+Czga8
GyoFG2ANcPGA0cy6q0m87oDxB0WGdwrIKwNyjJp2ch4qfxW54XNKPMvIctE6GG1aaAGkjKJSJ6OC
YrORJDBKyIZaLAND7OQg2mEpwDa3n+AIoDizTiwhaxERX0Ao+lqnZr/1w8FEr8jFsYrZrSU0S+rO
eRtF9OTn9o/tpPrBqgciWUuRobOqXnsRvWUzHGldzAzgXJBFEPQZNFpvodd8xKCwW239i4kI32LS
X4GM/raZvKBazn45IAkyM2tvPYy+2KheIPDcALKZRIY433gzyXiRtKZqwTWElrjd/IkFszVyn6B6
lNOaTcJzH4Av0cU29AnMTVrrgD+Wp63BX9MxHJNEbsK0grArHHTDoLlGthxRDl9MArC04WOvvIK6
fj4wngYWr+By2V73LSwuF2CDZi5F7mMeeVQVASNwozyYcokd4bzJ0KATVlFfmKLEB+IcXyGQ49Ob
D0156P8fe2ey3DiyZulXKbvrxjVMjmFRG5LgTEnULG1gCoWEeXI4Jn/6+phlZda96EXvexNm92Zk
pAIkfDj/Od+xc3/7VICn4pgKinwJP5OBwB/A6HId+t6z7y3IXwEfMOr9N54fEgtqQYaSJ3ri14A2
spWXcrswinjjOcUxTTI0usof1nU4nXvxVdjpERJ6juMheSsb+T57HEtFKHHZT/0Drw4VNIzEmLD/
gVnf8BUxx00o/vYJKXqg6fs2vVVe8qnLSzPkSDlxfa9TmslK5NxdkpMIwQtD+AfIY0/yupiSUzAP
MMB8joYlrW85ro19ldGIg+zILmtPxI7nL9Ycd0vjFAFwte17zYGzHGNK2chBNQhFhbDONiQGZ2Y9
xGNb10+Yrjw4geErE8BmlXEM3Hde82lZJJ9vcTEvHS401/CD5x5rGbcs1hIOHTQtLBZf7t5TH1RZ
sXrX/T2K3nNYxHe9w3wLD8HGzvqEVNpCqqoeXQD71isQjVu0e7p3S4wsrXEfwLLmXCgYVB75nc4q
7/qahHOyCRO1Ezr4awnFD++2n3Loz/ViWWj99f3gtygoBho75lMMe6rq9pQHbGlea4xvI/Prc2pf
6gGNoRfcD8iWPcymXOcp4zKEzJPR9BBj2t+kgwFGCwM3MP0yxR8KgzWGFPYlEZiC2cBIaMJ4oBqZ
5LgnOUZVbz1KUOvSnh3nProh9k0+ULBoDbB7vSaBgrmux5psGvFTUE4v5ghtkhRkv6Y8VvIF8ft1
IOh2i7vDYHozNlgLI1Q4Axmb7B0hY44oVB14+i9Ow5fi9v7HZXVtTata+6l3MXpebDX2kTHYFz4R
n2Wn0pHEJzTZ5ReogXcnOKQkKE1GOn1vcqcIaMtKErbLPE6RHjEY9AgfbkmDTwbU3ukJCSP89E0Z
uZhBV0yG1whK7jozJ701jZSGjcHbdgmlH0F5LxLjfQ4xYYb5J3eWlBDAY9bqA/eGX94eHnJHErlm
pQg8tsmhdj8TD2beEsCblCcJ3RvO7K/ndY+myVJJMi6vQ4qCgvcpnA56wDNaDs4GI+pzUqvfud4N
IT1RknwYnIGee8hR29mfmfMhfdB3muwwArh6SNTdIOgy5IiMiGp9OkP5SUcx13Rp3laqqM1IOCE6
u9uOm4Lp1ERCGik2sseCmZoWWKAZed3A0KRfedLvS8F/117oOPCqBzussIsBOMHkId46oqkdtqpe
MLHrSqOLxkU8Yuj8Dn+EQe/FkmKSz8m8T70g0FBscZbahzb0j4ArzkngfBJ9DXeQsroorHwYh/YA
kdwb1nMX4itwH6dwuBqAK9ZzAQ7K5boSz0+xZ4Ki/adpKk7+5OTCqTinjyHg/KSQnJP+T5jSEt22
nBuyZOxBlcdPeJ9AwJEQJjy17vuCDygGU1izejP5of3C2/JNoRyTZJV7V3D/qwElEnMiho0bz5if
E/MHgP66Mr5Sku+MliBjtOq38OvHJKWxoqjoT6kQK5QBnMY8SEM9ZrY4i4QK7XR8ZFECsb51yNlw
UiuA9TxzMCaw89gO82uYL0e7UgNHxOWBVfZcK5/IKgsotaprO/UfnGqhM4xtwpYdvrCed945aCmu
iawBKKSbxK8ZpVwH0yD8W8JGptQ34a5hLhpNiTl+HOR3qWvzT8k4tXMF87B+C0IWgN4ajiwmnBa9
b0w4d6bu7xU+iol5n51Uvwr3bATf6NkNMf5j5PjjDvLbm5yrSngl83aTeNRuWJrvnadgjMIgJJv6
WLPfk3z4Izz9bsa8EIljEAWVm2aaOXTa7UotmiYzXsAOvkwMW3jrYLpdZvcToQCANGucIh9bszIV
eJXj4NjSgA5Z9yjSDhOVulWsbGtr3KXjvSOyA0CWfej6T+VnmyKNxoLe8TqdHlROqXgTgoNprWqv
rfpjsONmBRctjrTDH+/YXgC3mdOrXdFXIQyO33Igmc+9u+QA/lBS0IKJmXBNUB+QmjogLrAyQhBR
JVYsmniesrh+zyWFclbXnEZT0V/R8mz4YEy3helW1cZ2YDzUpeFrMkix4+jCywRlqG+95jCE2zkc
3rt+LvZstBRyQYjDeLWSPhgRYb2Pw7j3J0ipLYHnqLDro4f3c1M3ihufcjW9yuCkbDm9LpnR/bce
kBXmPokVA8QCG36vpyh0iocbYRisBsmQ3CB8mBXq5KciajKPZMiE4ySuDiX1pJeMYjShPnw57ioy
IvtiqhTIbU3JgG93+6VOMCP65rcvKQpmqduWBQwqCKMN2+lhmelHiYEMrZK4PdUBpFA913+D7HbQ
wA+4Vizw66WoXicbz0lqOnLtj4f2llLqY5gc9L6ufWZy1ZwWTAO4KU/YKiUoQLRgRCbveZoHqODF
RHgccgd2AR3NBtcZGiyziProCq+ie9fFxnscFDMHVPxOBrMpziEYANJkb/Uml7B073ngQQQzpR05
onPhY3DDYHJ17xa4PmffaI5TWNJv58SY+FVIRGSSuB4NZW2lV5sbrORbtXS7rndxnTqls54r1rFW
YIfJqW+dhnSP4f0Utw7sKcU+k5rFg4N/VzaAjjByM+m/YVspUTG8jsrrzsou5uTzDSJjRQ3X+GnP
EoggByLcTFEWGjEDqcRgNsKQv2neY4RkKNwhR3T3ak5AnyqFO9e35zfHhd2IU8QAlKOqyPdDJjZZ
fhkaIt03SrfQIUq/oegnt1VkGZxTkz7c+CWUTxkYrw7n6Nkchye86K3bblx2F4gW8RmYWrbpR7pY
YrO06KGFWAPcBoSssBlx2ma1LR2Yp3Gy3GW0WpYFMJBqeciBUB8S/JB8PYAQFc1bhbMcK7JIuJ5L
DzAhflwLqepK5x9iyyg2QA/KrTuPxGVF+qEFR60QmMVQIyKS7eItIHbPXvWBd2IX6vZiiYxKW2Yt
m8Z2/Bv/YuJswosW5AVF9BY1HM1ikYGuqQ6ag2RPco5zk/E9xV6/d02F6dGKJLPkpXHNN9p9N20P
vjDA78Y47yPQHcS7W/DSBDluzJAHMnit+QLCNqOeHfSJ+9kz/72NblCpJEAx7T5U2hIbp/A/eZ/D
ImdXId/kTCZlLqvAdspdTu6D7SiGQOe7b+ZEnqqy+ZQDvvNg17ug5t7XY5ouCwqc6BhcOIRNL3HC
2RR4VBFYyTpZ6pg6nqRmFMilyVO+uRvZTkl0jethpucW3tFhSRlimeTkeHaRESwLiLyKQFwmL8ql
0V0kGlxhg+FIxoRgfVAbuC9Onh3+1O6S7uq2+Ktz4+xncmBXMYPVhHgGLovqvMb8O3X8jZuAqAjs
VrQpbHCCPj+yVOV4cErCLXUws/YAEYTSBJ5tupZZbUdtLt2Vx1N0O6xZ0EvhwYv4VZAeOQ90q9p0
EtxZhjhxgdhI9Kizn9YTd1rb2WbUshqE1La0Bz5lU0IPPCTHNQij53+oAItqaSzJFkqd7a2YQbUr
hkGRieF9XTVpvcl5jmtohXgtvOHq8QTF8AJ95k7OygGRZIEka4Mcq0FxFB0tPdwbFV06HH1/rITI
qdNZ1LIw+F7jGk02TJCG26GFPK2LfBVVhtGxEVUOQgi5sqVhkCfD9o3cMtQJQ0Z5SzgwQECi40Nf
Y6YTB7gCVxnSB4DG0GOE5dzp5xMM2hjWQJabp8rK74iEyNd4NoYd7VK8FwyPN9VSn1qDg2eT/DGy
+Bum2cnpm/m1WN4S3DMEGZlThAvn8LICcJIUVDOJMGWSiS+QeUxQHBI7vyxVfmVYLJ6ouB8piQr9
rRvvTKHGY7bobTZVOQU35V8FDauXzUCZCvRiz6Mj4XaeHgvnKbNNfODjg6txMuJs4h6jQSa0pKc6
YfzlUHDSIWHBmtMPzOc82Q1G9xjYEONosvlWWL7HnOInXcfxkb7zVZvSJuzoJeqybogacesvIGtc
OdQtxqDt1ZKhISfdB/vMxQEau+kndWcM1TZIKwPoJ3t1c6sN85Q9E0mYKe1LmelwS4w3g+F/uo7n
bpJwVlGtWAS0D+G0c6Y9p71PyrZgQxGWhT8k7rF/qU3ThPQ8FvTYSdfH8oyHTMj6r3vSyHlrrmPj
DhPu2SxBFOW4OarS1KcsBEPG8eSQIXBvTN25ewwUYAERiMBqkqDU9lit5zh9LMtqMw5pdx1oEoaE
t+p6IWFOPJdNCHU6NvtD1xRkIicknkbusq7xdgXv9OAJfA3Tvs6SAw4Eb4fEGq8DrvpW/Z4lZ7tT
/cEdql/cBH+Y1jx5/EuUwpP6FLfp7OK9jsxLbx6DZd126jmna4IGwu4+Fua4r25zkom4hhN2V79O
jEia+cvI287HWD1N81kHc3u7wO3r+WafkxjTM2e6ZAaixoItJXA9OpVj9kgUvm7rD+472wHthXH8
MTXpC2xfZysKaDv2Al1PZ9XRT7FDtIa5S3ggEDvJ3YGJDkCel8aun4wUWCj2SfLBhPMMki9QpId7
SeNAT+rCIyl7nXVvIyz0vGKwqsiGKwgsDSTtodqYYZcdLd6QnUvCAILN05jFOHkVQS5T+Nwfi7Vh
JphGxhSTA473IW3+tqaMOst588NsYBEb0cM5pzcj8ZTCiLTEfHOTOqOwg4LloplnTktcYmIrrOf3
kuZkgwM/NQOb0Wj2rtNSphSzFXJy9W/s4PZ+hnhFp2Z5YGYfibi87ydam1Cq6XlDfjdM9kLK2C+T
9p5yjImrWUN+qBpYNkmP+NkOzLg8NmGuOmZEOPimCvjcPkAWjwrPfq3DAAmwv89sgzamtoce+qDb
7tN2e4RtQuirujs5eTFFGYvLysixStQWPihn32DXuyUloNWjfll9/TAH9p82gaZjWczoNMwPOrmx
TzntIa94pYDz1HAtIT+M4NANG+nfHwA0mDUWQFPwdxnx8YfxT4XijqXCI8kQokiUru/vrCq+Cw2s
+0Glq4hewne0MYS8XG99idcsS36bAfStkY+nyRfVVgj9Xk7ZHyriQbx3FLzQFszEd2HPrFiFOmrX
TU7cLWYbFsGg2MFmb+7mitPQ5JYPpHMYGpsr14aZlLbon7HFFKe9sQCmXn51dkXSZhwOmHbTbeEj
7Hb6XhRdfOfZJr+kjjhm7XC1RtYxp/f2RZMVe9uyDgB1wdyaSNhN1XA8NpuvKbeYEk6SPxuyFX9v
B2GzKnHtZzluAZmNL4sOT4vBhkq9zbrrfJubgypPevF8dAgXLDlg6mPMVnwVLcbwJMFBD/ys0Qwg
GZIQZjP+9L0UUQoKe9109kNp1D8l3JG7XtLe7d7kzKz7NO1GcbpGv3dfhtqxrrnI7OuQqeoCYfmM
kaI+FNrwqJkr/JdkSfaxhXTYOmtsPXrfBTO9yBNEjwDDq0cJesbMms1sZv6czy9GgMgdkHGxW2cA
ItN4UYGj695sfP84KHWkVpvGSWbmvPaRnsyHth6/kDHXRci2yiX4BahOva5vVpmsfVdFoWB1sbe7
4ac34zjhL/xjhtvUXIrdaEL9FEVsbe2CTL69+IS5xr0UxcPsyfREMt4uvty5xr/ctsgYqtiyxh0J
k8MnDBl56uRvP3Rb6fZHzM1/xJhhEBjHE8YbJkCkNXZTDdM7FcwxGmxWVIx/GgPDzjrpvpbMeQ9s
Eq8QoFI6MdPxyRL+wxAQD4SzRE+G0xyzHhDHzRxwSqVCNNHXXJJXGLFCcafmT52frY4pcFe5mzK1
v5gomcwVqFmxPZ3vuJ3cS/LQY2rNGHp8MM4Ia7o04WoJKQ5lqp/CgVBPbH6xonxm36FfQDVw2b5j
V23pqNPcUGzaRvGeWYOf7Xu2OnEj93khQJV/3Yqx/n9z2P+tOSzw/3lA/93JtflSX//xw2BNLXdf
1c9//mv39aep//fqsNtv/+/qMMv9t8C444aYeoQFK1n8T3VY8G8KwEI/FDZTFYGpk1Kx/6kO+7dj
o4qEmMdcO7D5Df/6j74ZVPqf/zKcf98ayKyQqJAIHM8K7P+X7jDHFeb/0R3GV9L1PD+ghMxyQ0/4
Hj9g+/0FVy6ha8z6XySic8VQNLIWj6OnaMilWxjwnPFuPvCaFSetnu35NlXIkPzwVt0LGLqoKN7t
0AuGjTEZGofpCzKj68JY+ErrkflP6h/aMUdZpD2vFYm9tpePoaXVqXdFuu2cqqDwl3roMBbkGaVl
YDnFNFa9+zmFeEk4+hdjMq4tJqUmDJz30keoUukstqEdzxB6uUvUfkclcC703nKmv1TaZ1EOH/3o
A8rh4jFzjJSYZ1kb1o1hHOOBQ0xRhREUmW3YtpTVygRTTjcZG7XgXvVde5ukgn5AZb4w8ZTrJpvr
EzVnKF6eSV5/sBwuDFyvJSV+7GvNbwugAsfD3WIGxl3hoT+XeIgIBIz3S1gdbAfHOln5cN1pTWs3
/bOJIAjt9k+5Q0K5Noua4Qox54liX1Jty14MYfHWpu3zRCJXWLPY30KijnjLANuT4Of0qzzCFjBj
NqnBubDz1N5TKIYManY3NePS0pxzdTFrr1svZYnq3VPYJo/c9J1nZTlcNNDz0Yoc/j17elzc6fY8
6BeAJ74eAhPNnI7WyiZTlxXBSwCWcsDXuukCuyEnpIpn6zauqI0kOZMRcgHGPPeJQV00s5+JMXPY
MZGQEMcuYkm+MOh8M9gxT4BTqVjTPqdZzBA4gEFvD+VbGjTmjXu/htPENaU42H47b2aXoWGIjrrN
Mp/7ypiHkdWD8FqosetFqTi0KzAqYYeJ0pPLd1P15h/OxonHtzCF6RnNwwCHxuiKI9dAPt32LXOT
zaQwxnSFhTdHR5w9aHcv3K+k8tcoBP7ryNu6dRJENzz7r3w9q5cJCk80JAM7lJG0e7duwh1pbpPj
cJ2h+Kcb9xaQUZTKbc0ZhbKcbO6oFQLNaBsbcxh+XMYix2IS942ujrVvwT8b+fsR7wDVmif5Xth0
WLAzCZAo23mU5TmM637dgXUU1sBJ1WmiLLYy0owlwAxrfCYwkjxZcYEMkbNBCOdEEm3rWkx3ytK5
l2b1AA7nM2wjFhROEP0c7PyG6vLWT+9r8kW0V9mYZN32JJ0sfZIuWTUj5eiGmMZZ2+euk8qkeS7H
OsRbcQ6ktklxLf3dkiL9N176TASFbEVGMMjVVfZcEJNyYSefptiNqkqmO5mb32SoA84AsfmgH8dp
CE+iefNINw1kFreJQDpqamI4TT3VO7pmV5UhDlg8BQwwbiWKCHjFRHWjl79Nm/318GLtJ+dIJSx0
RM8yjqWWL8so/GPRm2cZtExQ+pqIlYduV073WRyg4jliWbviSl8xcLJO7GuR4NnJYOx2uU9FbZJP
TJ5sLJO2ftWmiiPAW+hh6PoDSA2uiqaGoEB+oFXq0reENSaOonOqw0uXIospP+i3/WjpFZ3s41E2
OT9eouXWKB4nJI7LkiQoz24QJaky4S9o/zBZ7UuMUrfK4D+gLGNKN6vfyR/qh6z0P0yZ2/u8MN21
GnowV7yNURr0707jOqdSYgUKWrBUxo9f1GTrNOZ9T0271uZu1qbT1Qoq3MDcMpuQnN4wlq/UzOsD
BmosTdbaJCn4XEzeKjfsbZOF7uuYWX3UpuCxAAstADm9rc2h+qRwU6wt1QK5EvqcqJ4QbVdcA9F+
8c6WUZ44NY/Dw78Ab/AC3JICvubkt026xdA0A7qw7nPLszaNMA+dF/+Q7sVzS3Z9kNygl7l7W244
uKqD1twAtV1IPPS9cmEMdxSoVLDA/KWNGjcT1wW/7wKyo6K4Yppofi8KLtMeFpKseqMjk1kfYzbo
vXB8Le4nrLT+BrB3QC1tbFPTMSuU2Kwviw0RoHhDPpPhzXLWqj5wfadQZpg2ad6cg1qWx7kKxmOS
qH3ey/S+Uv2dawbtzmDJLVZaiOr4zy8pslHgZ2Fk+/UTD0eB6+igezuJxtKHv1we//nf2UCwf1Ya
pKHhWTvICR9Ltcsz8YsD9GpRf3Ogp4h67CT8TuxsO1jWpzLl36FOQbOAdF2ZpJvXEJmZmqvs6Lm4
HojePw9zbBOoqAWuNvR8fSIAGK6Shel62WMZYN/M+ZoHX+y2/IVYMU9ev8SrJsyPKCIAdtGQAFE4
7WYMjL/mxDeS9QPOcY1FSJT2t2Mtzv1i1c0+dXoKJjsVGYLoVK1I4FXiY0iyp7k3iIwJj5aghluq
mRS/Y8HgJmnrPaGW4DgWEqyZPaWREukP5ie9xZm1UPoEVtPi4nUYewrBgSUMVyGlQ2uI85p4XLiG
Ij94fao34wywzClwJwRKnzzm+nsJNvJch/4hJve8Tm+AygaiCwh9b4e/M8VnGnvEJPS6SHh6fWf9
BoN3YGI1nFE3qZkxAB4wC0wMZzvVaoyAMehVJekTS/v6dxlkj0tx/GiA/GnhWIjwjBUHRuoRWbo4
psS3Z9JC48N5QWRgHrM82QFtMDY6PhRnaxUikm8KOOpPyBxX0HrWk6sHDkW4IbuZeQedNfl+tLpd
y9X3jFnuVOLoItrgNkeAG/QNuM7OGwbSwxWRqooLPIGEGgNo/uHPLR4V0wLUBIwJCwcePF6cbOcb
yAT8V7lpd8sUBQbajQgIphrNJHc0yuyxkBX72iOzPhqsgWZg3mVLa93rrpt3wNouYenTXQ9CVwNr
5p8tMQmLbo40JRdTbmysksGQ0bdHyRTwECc+EMaJjrN4SIhHNaSiaru4xEriIfIReGSOz8Lz1Dk0
p1e/m5sDDB3yrsESpQuiP2Fk72TNwxN6+WMgbPa+Dl4TyIMJ6QP2m/AxOxPin4aYPrrWoCPVXXYz
INAyRcUZUX0fEqo5NBEdWWEHL3uPoGabkIokKrmBfJN0nEKwBlXbCR8DKRZgnvmzb4/1TqqBP3BR
9tm8/RLSbzOn6hjX9rVth4NgeAAzYH5YPP3sU220bTRBIplh6zN7dVeNGfuVIUjQUxMzdyK8cjk0
tPMZIlOzflpXSGs/BmCyFWDLYZNjcki5pFLGx7ZAiQY3+ybdpIS4LbqKdmUzbg1mtZ8UTtrRnE2b
WGGRJo1rX+jBBRg34sqP0ZB2nrPAgyQZITLSL30L6JwnfoTZPn0AXkSLpi6WTj8mKKy2x9jEUD1F
tcHwYfKd8toZdrDOSqjJplW/9KyzbuPunXJyv4vml1tOdmfGDPm9RRNXWl5qOWY0GHUz3N2Qrlac
RLYE+0WUf8uYJL5df4k+sJrGeHMw8FbdA47OPEBlGGwWXfBUzouF75hwFQwddhroad3TEg6vrW66
lz6ot45WwHsKuzvi5VlCWJqgxh1qxa+BNL8tjc2/wrlSzTy5sS8pslVqWuWh7JkMY/EoeBEnB+Zd
H//NqJfNu9EllFRPeGDkS11OIGdN8tYWB/DGmJ7MuOJGjxvEqyRPMpzgB6X+Lkawj2h77lZOWX6P
UuiNmaMfQSYnkjs8BGQvJFkAn7Zm5BzC5DGyTRcLrCQeSV5sAZrj09w290tQEqXprB2tUFiDsuKl
7hIeFrUgtgDGYge1vxFTAEe/Gtc1LWiXIjf+6eoC4ukqgdYgoKIvAxNbAtwnL3W7V9tgvbMay6Ud
ZFR7DiF9RGkS0XteVYd+w5x5kqJ5gkxa+G3nzmUc7adx5gHSVuJEuaImaSRHayzvpkQ9s3gIOyuY
rfeSAXtMspSl0Gx2rZfdEQeBFhAUcptpcc/iXmAvMiPhhMtlSNrDwhn70CTxn2ZpPuow530X1bns
em42nMnDhjtUXFNl1vPKw69hheYYtjCM3VLKBKnQzB0+gQxToxPn24km6mNpp5zox/ZgNOKVdOBj
HszOdzamD8lEGScQ3GbjFeZdUO8CKwaQ6TFMMMLmENbEPAxr/JCyLT+A5YGSEgGdKEF5W5Y1Iu6c
vSQyvXqLXXJnGhlEDpR5JJUDq0e+2kyG7yiD25ScdcZ+II+u7e7UQVUO69jbzwZrYdCRy6xSCLnG
MB8JvSLPtgrqsZBExrozOplYh6nMd0ZtXiine5NWBgRcBiaGqpV9OwLPAYuRR+9K3GwREIoLZqdX
t+GyPPNBY6a9pcCCha4HIkvJguqOz1rflVRrtoX3ZnsBeGfHnA/VzQBTdsu5GSnK7MLe3WSPpaMF
8c/uq4c0xey1eJ5GRboPDpelJCTxoA3uwJ+B+8y28JuQ8TpeE1qVSPeUw70lK3UEHK3XrTt/jdo8
yQ6J3nNVs6Ew69ZU31/yRusDrc2X1C5aenaYvxlJHMGJiuaJwunRPad5Zm7nPnvl4D5gK/MG2iy4
pOepSy0ZwDlAZxAvMc76UdzdUnN5MuyGIkPxbz8Myj6vvXOy7Wq+M3ldJkX42GlxDWHnp4dBBUSV
ZsD4dyF+8JMF0H0eO+BTt//LKExgAYSncaMU8mTdftHYdG0d9pd6qysdb5UFZdBlXESpDi1eIa4t
nF+aYwO8UGiIONZ8Vf0JHGUDQjLsq0yqYSOoAwJlba7d2WgvRAtvHEvcLlPIuE7FsXlalmATDFWG
+Yg2AXuYrWs7rlXtaVB/E1Y5p4aTpC62mJ1DlT5VTmWf3W55myG0oS4yMchQsJeyC69mOJ5NMJMr
5lIH16qXF/TZz0RhFS80LgnJuGEfgsDF3icxEgC6ncpg2ZQzCKeigCW0FMG1iYt1LWJEiaaGbzMA
+rkLMZBsygCuhK+rEewHumnFplc6wa9bwPeau76IStYFbG7ccwUOhh1+RAk0HmKPYCqQC5oN7R8P
dtbezP3n8Jb+/ucXAlEP7VRdqXkRY25t0EhIsY8cPCe6QuouvdJDELo1oooKkJS9eox6xgor6+aE
KmaXTF2ezuciRfSATVpt7LH3d9RAs+hm+sXmiww7pgNFNgBLcx+o9mkeAbeF0VDBCLJairUAj629
5qYWjRbJdX0b9lfWqs0ciTMxdjbaLb9sgEm1J2kYTPpfqyUnG4M/4vnxs6aNpkWLq2NrtgsMCeOI
6IolPTR/vJCWEjm2xBgxPreJicMofOEhaOiy/B4nN7yrmMVr32q833wN+OSSBceN3bUbaRNSMJes
PMRNHMVLZe2X1h63vrWcTee66G7cpGVdgN7FFT3F+yCgnatKCFxQpMtZyIS2lYHEwoKJFRtiWsxA
M55++NnrXdZ7B4ILyMTkoXoHN2i7eLilO3S8OTmHuKeepPVojLm37sbgW43hR0XKi8ZT7k+uV51E
p13sKzmdiSlME5G19rodk3ubzCUsNVyY0D7LMcA/zRVG0ipGQuC1nW/XwDGjvh4vLR3iHMx2VMto
hmc0QpLYu8facA8M2QBW3nSaJ+9zztcO602myU6nTMDU/ERc3GWgUH7XavqjqYTsOA6CiXmH4K92
Wj77AZbwweVztCXjNC29cbN40zlMSeskrQwO4xSy00r/HnOQWKFXknCnWKQnzrDJcQhinfJ2HTHw
sn4jYzNyfUUGwQwrV54TDhQSvhEHLTPCkQXs3dtPJT2KiRkfrODR3zVTv5+k1W2YgL8Aks+Zbjnh
Uc7zMZPTr1PExW9i7whVj+PkAdOlC0iOFtPpFCtFhwV8zJbsmNKkkirJvk97YVbdahqmbltIubbs
7s7g4Aa3Gtx/UUep8ZNJFSDMGIwavPihN4S4EruNwqwxzrX566sFZyrXAowkTOz723qLuQOD9otq
9MMQajMy3GlkdmzV7HGRKFJeXt/D0hR4dO6la7PPkHe95lK1c7aPK+8Tf6G151zcEBl78xt/l5uP
WejrA3MmPCs0SJ90BrixWsTa8SeLTsj5qy/BJ79k8Gdbq9RrsnLJafarjTN216YyXmpfSbyxDenw
jBgkI5wTc1HjnGXiONvqKa1KbKG2cYWGB+STOlgavbnBetgTCEXibI5GXEER0MdlXebbJAdpV7sE
xEVlIKZlNBD6Q0wXK410zW3EPKebwTU9FEsF3m+wtzJz7+sAr5+89anga6jT8q+R8/7zjivAp4Q3
XCM++YbhrT1MxuvFY1oz/9M7BmtmBfIF4XjNPOBJN0nP4Ign2s+HeXZD6i7oSEan/b1FKiJzvlJG
A2pv7LcLlTWPgbROelgeUAHKDfDLt2ReSIyiEllT/57r7if26xfN2Ft6dv9ZFQAuaJZynOQ3zuv9
TAeuq6S/qmcINX0dD8jK2A9F7m5tFapjCf8AwWAF0n5XOGN+qMIkXQeW9YGN5tSBBy+p4KtcRSGy
BrrbSsnBtis3OZthXk9Yl8zqid60q5H692bNfy7n0ybVHs3KO2lZrhprEwQoUXjX9G42WSCG0TA2
ohhgVyLsNDBx1uHiOpHBXLbPkgnSe/BV2YO7KtrP5qdSqDUhuJuADZshwUXZeDrihN+oh3KrzfBD
xTO8m6p/91zosNiyromge9MiDx8sCLHtFPz2fdtFHoYttwzvxm740Qu43MHAJc09+h4+/4uRmMaB
ZIUwMS9xF/TJi4TvCDnHCvu0NMfxQJc49XCpdyySZUYwy3tgxuX9tFBg03KvYvb7J53cj6EyOUYH
H/Yi+Blwm8+V+x0XKUtWzb/XLufUeJB5SfDSuFUGwdDGVcr7FT+bMOG2GlnJM+mkk2N6IYUy3AVh
/MqXw2Zljq+xND8q2ghxE4qT7YHslf/F3pntNs6t2/VVgtzzgFyL5CKBJBfqRUuy3Dc3hMvlYt/3
fPoMqjby73OA5AlyI9iuKpctiVxfM+eYguuxSPdW4eIY503Su9NrpFPLoi+4sztzF+G/oGFfK+A5
rCrLR+TSB6i4q5BlbgdTrLCZieWdOkdWh3XNofbKSJiE5jTEyGYlSXzcs/8geMDr4NpUHy2poJNR
sRb5iroZ3XT80pjFO4uvMwnXJOdxEa0yg1ElF/aniWJmFcQ0ClPBdNvIlqkVIoGMqlup6N5H4roK
/fgYxjm6r/IrLslvHYFOhN28gTug6NrBim9tnI1Ukf4nwhKYmvWTBvyXHOYTMxgC2ODsWGDPzHT8
CdidrMaO458h0jFu2+sUOg+y5guZZNvgk/ysmTw5hgGaIA6FVzU46GfT/IJQ4LXVI6qYZIO17b0w
kQjwFgCsV4MBdQ2vC/I3d7R+pgnsTpuNV50qe2s5gFVNcwNV5o8Zpx7Dy/oyB+fArq4I+YGjmvz0
i+AdCpNlbZOgRUoepF73LYbsMCSQjWIsvQmxXFBGscMebEKTdzUcYCXaa0Q9kSSfJGB7mSGgGtAp
8r694sVJ4L6uutlnbgE4HFzy4h6D8a2CiFBzgBNzf8qj6bUY51OcJvccp6+hQi0kfHr//JjZ05Ou
yQfTCtdkaHerZpz+GOmPMfkUKvAbsKdF+5IyWyTtm17i5y55ydDjIchocl63aUcQGjJEo74bOt7j
ZjBwx0EaGphM4KLRPGdOxv6qeCjn9sKAAyJ1WrO0ccw9XQHx39XwFHZI5kLFBC19L0Fsruwqf3EE
51slUs9FugtfAnRRBTuF8gp2nmVvKis7xCJ9cUhYpQBISsnApU0hQTrf04Q7J+yg54S+DTTWeNXG
kISxgUEqE6PJ1f1d1/dUn5HOi63XvDSGhmp+5AefURbWtfUrb5hMxMmjRgLhumV9ug6jwktgg63I
LvAGibJgytZhh9N5GrAZgJ4Frz6hkUVZGyEPtTdQsl/tst7zU7/YJnMqUdVPjt68t7J7QkDMZKpb
BpLJGqsTNQS/LmbnX7JM7lq//+Wm9QlL+lPhoNNuejXjgmpIjbDNna5XFGxOC0F2TTLnNjA6Uqcw
6wBMmGL1MAGOG9L8t3qLWu3Vr43rJJJmNSecqmEBZ4ddwqrV7njL3YVm7lF46Ksqy9TWLrrfDJNO
Rops0T+QEXXN2m8CVSAOsoLNo/RXwVVuK/XgF+ln1Zo/fW6coo46Ea2CKmW8bWJOFZk1R/DCW7ji
jBxZVpjmdMjIigTgS9tiJS84hTeO7j/nYjyZijM8Q8eQ6xMkRG45gNMhWoivdPH59qg3Cyq6Kqye
UsDARs/aOCEXJA+KY9uUewPyxGrUsOxrU/uud853wIbQSa+9DT5o7ukPhvKUlZBzHS6+xmqfugLN
dJZ78EfUivyHEy71K1JpiSyfVV+twgbmHplVff8KY+Qny/unpM9eJvtAXYQ0o9nEiyfb2QAHQI5B
XBdJJPbWjwIvlxzC1nQPne61SIcnKf1nYTTeECUbEYQvrcgOulu+j0ZxoGMmjXFyvOUvl5H7Q5bH
M1xrHFtKrjI/Jd0ZwkNZHjIR3Ydl8IsJy5PvBNHaGtIfFFvM7gfITJNLfmROamq0OJaltQf9dnKa
bK/MQxuSwoZwNlx0yrwDWSbTGoKGU1qHEdGqxTpU9ncHIF66lNuy046Ty8RoNNBuBT0lQOsPKAd7
UmfT+ZrMzxHmBOLlOENq/vO5ZNqrp/H9ZHNIRtTGlcmOU98bpvOtGW6wZoaTknc/vVY4UdXiNYuO
lilfAlu99SUpCcsMO01eitiu16ZRHDOJcpugJpLsRvZ1OUYTapewoG9qSQCn873CO3rCP0Vke7Fu
dMjNZk9CkAMOP2OmbMW8U9uqRfatXyVaLQZ8l5YFha6aazRY37UGiG7MjTMRD5uk6VYCsAQQ8nUw
Djvf/LAtfmQ14jirfPG6xCnQzZ07mwzdpTgZSvSRplvtorE8ohwg9RRPKvzORX9Fb7nMOGwnZ8UY
cKeC9EAXE5PVkpxy8go1p70Llx1Far+zU3zP++ad4rndkwZ1nGretX65D2ftwahkwA2XZ74ygh3T
060shUJZxs2Azdh78ClnlFZaWx5omTZlwfXl24v4IP2jh92vImdDNMMEHT6G3D61cgKoYGfInA3H
M6tm5TJQoy87hhZ6CPraE5LuC8MDUpGsc258E0beJFa3bosOVJG8m+J8Rwd6TLgZ6rZ+P0XNNSVW
mfseoZJt7JXkdcYdpvJw+lHzY1IW6JiXZDLsrkQ4BYyY8wBBkxr6hzwjH0zJOVijkvwNU9aLK+2+
5IZNFM0n4zVuFmEA9sL9Lvty35WGuZl9TIgTs14mI2IVEPc2XB3WsQsuDQVD2z3pLvCE3J+2/lI8
B/nRTz/wZ72aKAoVCIN5ap4KxbbBIEwTlam+UaUAB6YLUg5yEruI4EGJuTIb49slCBY50CnwE69u
qMO74WSo/DCZ1RXh2ykff3qyCzrrOsYUJ1mAGbIiXjx4dBZuJ9yyvd37zJbAVs2ElLEJuXT4vOPM
+p4CrIQYWMs8709oSVdJYTZXk0Hr3vIFFuDZPBt2+yMieVfr9rlXECRwYrFE7FnrbNgznXgZntIM
VhF50p8iLU5s7UAG8r1G+41d3DMAsXHWvhjtIoMYZlxW7RX8vFf05Xu+3GSkPe0JSYU4pz/WcInL
YH4Vc3LPGudV5343Tw6mZ4wHKDE+J8lGpx28uU/YHhb+h3IF3bF/GBahLMiD8zha3y0WnHU03EXA
u/ZVXSmOlw+qxGID7wjVZkm5ojkaZIO8mxkigejqPwKCjqcpYr42A62VKBRk/06pXoFNUpvet76A
Nzcrczh0E98RneB9iCRa22N6/Q3a96Gzknvw1V8keBEuFzKeRWhYcFuMy+HguNHibaHIZeC81ylG
bFJ59AojTd1p5VoXzc7l+i4jcnMD/09qIUcF6Q21FuCAM0Uvve6eiXeZ6/ikwyVZFY1BZ9Ur5kKy
HA+2ab0F1i9GY68s1fBqEM2zybvfSdPuct7DpCTfpzHKcjWxFYxIhZrhfqzdPj2E0Xg1u2ndZ0g/
C3M8aDbzRGTrFii0pTWKIC0MilLGeRB1ejR6Dq0pR0FrlU9Nz8+nS0wPTrkldhVDA6Q7rJCsPywR
gkcAxJFlY0RQEc2QZcnzpClq8xSvksSV55tARNIUitOUUp2XNd2ChslX5dwXC4tpg5JlRbA7CwwL
ofgiqM6bHLnYXBAE4Ie/BlCX9+L3KHB+TTakEajAnn+DrBkMQcmnYYb2hSEtYyhtssAieVngQB9I
edIzjzn9d9nhy4xrda4HS8JMjF/GEu1K5f5hcoZuOUNYY2jDYuCxl9HsTTZByLeRwnnOjJObuPcw
ImEopgn21BxEiK0x/gHZh8rzF8EHMB6q/nmwu2uGVIAws+VYK1t6v5EY0pSIBV0sIXogmKf4nroQ
xgqLRe4iuUrfbcPaAyVpcZARB50c6xa/Yt1eQ2n/FDHZYrLFCge4nhQr2MHU2SPCWyZJHLknAGV3
+USPJDSGG9W8CaL4WkVoNo1kH7RLEKS+1zQW1FZRzGRkF/u+pFAUk7v6MB7rgBkTIWDZfDIb8zxY
w1saUaT7hAs26E5iPdhxofvofYiuwUnqqwdIS48uy30za+vVmzszBbENyMKyQ+kdH1N6qD6ghDJ0
9k4AC+GqufTyun/CA81RH6MpuRU1kAzeIdI+5kn7MRdUc2PHjX9opm2Dp6N+laM8EVf0RITIODqs
QRlqEXmzcULKOOrCI8b6b63PPMvn4IyK6slW/VXXDHsjOoJmh+kzb1Gnjykru3S+h3T042fy1S1Q
uPDbigWW24g3Qpt3qWitXT92xI/yzukuI6wDomQzGEpc7rpKcXQZe9Uqc+dO2nMuMWJl5Os5k9xn
1iJLodGIidiOtTetF5AnafCTInlkckwCldyhI3F3t/ufhj4vxQ4Fw+vaBmjyKVCwZ8wSZt+Q4LEi
s2nEb27CMLCqPyZlKOVxc8ewiBdgbp/Qs2Ca8SbGG0GP6z2rsSkFHTL5CD9M4n+V2tIzWM1DMsnP
PgIG0sTsfOKCS4zxLUQv6h1JJTQ71k9d+Y+J/FaUR2uHUhFxc37olgS9TPyRk+jXdT+BLCU5FcMO
55hEdMDw6rVKwRFWkG1WbVJ6uhj2WOA/UrfjgEsRsqA40Guk0JrWPTlgQQV5NbLad2nhA0OnDRsC
h44drdzivu+Z+8uqBhHCv4NlTM2ERpI0KRQrCb5QMn/5590T6bcHxonYgVoKh9Inzbb6LCysmsxc
N+SXdAd+wH3FTX1fp86dm1vWnRstZizT7tdr8ooaDxzWQMSPQ/Ts7XPNiE8W07Mpp6c23eaditjE
Z1yGTAFFOBwHejkoPOMdAcg68nkMZVIssBFtOFUuZ4G5JOKkS0COASoBMaSXMQmmbvORySxfxiVr
HvvoHcW+IC+VHYVbz4YHoJElhMrh8GkVPYPucEuKTPwUc9g2W2RlX1rgqm2rACgijc0J6rEyRJS2
fJ/celobQw5CQVh3xMGm+4H26fYb3R5i8jO2fRL/GGWmHxpDbNXyK//zUEzyX58iEWQyXNiAXPJB
ZyyFkrynvT2Gyy83EV9gLw+3j2TNXWkoGvOg1RerN0uPMO/Kg/xQev98StLAIWzi8kD9G9EkO88L
VQ+i00idQNgI0Q3zBsdetCv1DmpRvLcksY/JAmbwWxC6K1pm/O4Zw8N5kuiqxm8/ZL5sMP7GhPjg
zxTrbCMH5exBXexErVVeLFno3x7++dTU9RiuXUTb1jFxw+LD3BkCNeZskwsRpN5SOQRt+TnQWGxv
X4uthDrm9ge3D+GTzop73vL3UcgW3u2r/3waKYvLZ2iB8k9fbpPdtUk67MFQ1eyFeMf9/cixaejG
uvZXTkokfWf8pg1CxjUGBRvM5cFcfgkw3Mzx21FweckUmxvsJlR0MjP97ZQ5a7Msyt0Umj9WxpSo
MJJ7LIzUPoLIpnp5sKOy8ER4yZtma6Xsu4gbCceIN4vjVSpiHmw265ScwzWIqcM4A/hK9W/wklBb
x/G9Jd6M6yanM0dPW4RiG5J9tApb7h0R4rFVYISvQV8/JqGMiVrPoFLVpzqoSdJtvaxpTipRP0bf
1R5kYyKzYKj7g9oFP25B8dWKxuU/ZiAWRLz6lomztbRZXxAHGFVjzMg/22f0WNcxMdBZ18jnzDbY
TWb4C+A4ZJ7agqQ15Oys7ATdJBoQJ77rXV0+szLt18eRdK+dFjBcdxqmRvlQbfH6NyekEjOQWAN7
uhNWB3IzzySMH50+ZynQdM09i0sc2NbMcmuLMoPEOAeOVOFqu5o+D1MKw58CWuuesW1yFUPnjdYE
6L1xjng1MYvqKB4WvqbvEu3csehZd5otj4bGSZKVpXaoZ7bwTZYyTnF4CRAM2oA0UeNMb52sMzA7
1FqKGAC2GOa6CE2dQfW7ny65ChFb8Srpum2mtPwSaL/w+hNPOtBNbkUr1Lkq9WdEtVSu8mGow2yN
mCxdGuTp6HxzXUyyPvUmwaLZpOVbyNU5zXj+i+Egq7GZDW5YkOATofUD5yGPCXEuJ02YRzXCimj0
lmAZIlBx9yBTmvXmdyapmMKmyHaGH1e4xfUPyKDsA8ruw9BTQd843quiZZxJecEZoh7IlDcvkmQh
brRqgHtKnTTWlleWpDXiIefrWmP97uuRATIMuU0VIBdR2FO4IPbV2L5KB7Rv0kGyhI58sGQXPiHE
7LYSHks3ijsEQrhFraMmYudJgvZRPjEIyFDLg5prqBusDRf3HME1NguXBFhHkDXRgyRiYBmNIqaq
4+BSL9nDLuVPr5snq8PPhQbyimCVrO1e644wHzc0QgSfwrtEYwo1Yk7dU44yjUU4MynDDmGQAJBK
G11dk4HR5KzF2K7Y4wQoqRiYB9inSvI/IJjvawxTuxp83x2GbRR/w1Q/6LV5bBqV34+CFHeNbRx9
d+J1rOKec0Ac216mDC417iohsJULEc0wOEI93PmGH93ZRE5qEc83PMdrl4Tvt/fENONeMGhmD/jI
H/IUuXM8gi8ysuQVTISF0J0YO+ZCSyhC9G2MUfVBOoZXJVl1H2SkYdmlnfr8koLwBoFZKEDYgM28
t3fa0PJKiuhTG8xfLOzidW5iHm/wmvN6pAduHIiVB1kQPsQbrIc6Xy6/aIg7gAVrjQIa4SYHgryj
AbM9DeM+RoTAuO80bJ4GKWabkmV9UcOs6VSRn60OqYaGutIKBfKFuHjV2m7XBGSmQgmN9iJCJNWx
Sj3lGbSPZgoeE8IXuYdE/UFYvrOeCtffpU2c7XOtNxH7xvKlbVLclmNH9gjarOfbD+sv+gyCawen
x1axXF2+4DipaNXwxoMZRfJzdAun+e3YMVW1copzX0A60lodCmyecbIUwx1Kau08kNbkZLaNUYLP
cNJaRxk1l6Jpo3U7x2oLtGBBBLlgJxqFc1+kpBmM/bVy5Z2K+EoAunYduk29uf2Xg+zQC1WiWQoe
Eosj2vYmbMS2S7Aoz215NKzavYeX3SCqoF+40ZFvDwbSqb/fZGYev03TGYgrkK9exNbGyGpoSL5R
nQy/pBJ0umdMJsFx8lsMrIq6kxX361DEhARp5342AxJ3R94NA3aCJBrQIU5G6IFKTrbs/9YSP+Cj
6KOviZsbHr910o3FJQa1HHfAjTmgmscyfB+hsJyQswPVIXnSdOUx8Ctkg2ONOMKRRDFOOmlt4y5U
rSS6gcp4qqR7JkzWP+aDSS25XIzNzHyQI8UD3EtTBax9V2euvZly/VpgzBCtzZ2MO3WQaObFSupt
3bTOJmrcHZ6m5pEl/SusbXLaBzvcOn3wzbpxPvEK9WvKeLh/TIGPUpXRPqrjdjMYIDj/3sTcwDwD
lZVvyYMSYtqx2OggyccpaeMo8EBEHLNx+gmLFtxKNtHx4q7riN9FLvIN2dmlRWxZ7qd1CevTMe7M
1iiBucXcEYxx5AnuaTrGcHf7Upg07tWZ81cZZmc/csNDF1GmY+GUR2sgZ69pUqA5SVVcOg6DLuUn
5hf7IYEBur5sHoKAKePtl8+t/mgIjtS+nB8R30UXCRoRvs3OiPXqpRvKPx26flFPsFigvRFJCjkh
NAyu68QCX6PEqu/bECUG7ZA5ZZi+SfGBPYrVYypATbqWtepTy/zQLbkyO7+5GAjMiM8b3ft+kN+u
YfZHt8rce9H3zHhJqgVN0pzxeW2i9D4onPabfJh+Ncm0egqbLNuPU/sTIiBEgCfsXVlVcNNLkGkq
ZAxZLlf0ks1tQ16liilCIoEatEx+YO/NfmrO4ySfRlwSQZpM77CIop3UdHOP7pbKxwxe4UtyDiUD
5l84elEhdvmQtienKshXWV4Se3TJXTLpbsbIvnMnLvjb0evE8JN6E46sSQD5qnOtJ73FDkzehnMS
Af/IBVCwmxKLCBy5FEKIlx9km8SeD6FhRzLiFpa384To8+KkifpulPa73OOMS96DHrROCaDvmYj2
YjMSL3LfI2cyfDEeBgAyu3heemA0w+SsMBEzDPvI+4Y57Ii4f7BoWXWfdwi3xx5uN+TAzpqOtj0k
DyhoEMqkg7NpEVAz8g2JWOfKaVMVQoQh4ESnXIMOCf8iqpyv22e1Vqtd5AT5eVCth787wgg/qw22
JXWNG53UMzOcdoMdfOWmLr4mPoAX/PcDoBmLo17TqVzmHaL29p3BQbsjgwCsiqlIdq58OqS+SL1/
PtLM9MTbut/j2x4OmirE2Sf6ahc6mdz6g8CA3PhwkWONUk2p8RzFJGMPlUPmvIK3bksz2mHSzg7j
+CxQIHh+xQImkqHcB1n9ltvFl6JNrVvLeLZ7LOO3hnKAGIQqGBfDPImM90/5J97qVeo/1uTsMAC3
em+ETR8NKnu1HDYAM4uuThfY0wkS8/i5UN4Sp1ZM5pGoRW1HxDjy8Ar+CyOd7jL7XMNGiyEh12Ga
Yl8fxi0S5Z8hYRumxZ2O0I6PAr1/KyxmF/NYQvDhhkYMQLvH2+5ucjFhklzOkJirjcsXXC3SJkbj
TpvsG2WjKi52Oaqii+/gd6mHMQIQWp7mKc9fDbNT24oVDxl/agdObPqU6qSX7fARuqm/b6CrrWc3
+XRo8F/ZTTxqw2h/2vQ1qlNvdTJUr8y0nK2pVV/4irNd1CNaHlPwa/gtMziFCNNMRakday91ysgH
1XN/EfgjQIZ0XmZV+hYhlP05DMzXg+yV1JRzoWMBNOOyPDnCCa4JllF2WY7xGEwwbRcQSNe1xvek
AdcERrkPUDW+d0sdh4jhge3AJ04ZUGn1RLhXA0ZXC9Bek6oU3IHLDFkuu6jZdI3pnZ/0u9nS6WxR
f6x6R88P/IBPocNUgBmDiTnMvzcbRmG+hpRkigB8RZYhSSxw8w1TfLD3hfFlQ4XVhfFMxOYK3HG6
u10rjFhx+NP/2HjCV72MRpxvVBi95rxFydg8WI38QGAYfuZrrYj79zbCfBRMxGbPRfpej9BFWOiT
I2tCRfdFdEZk/Gk3wv5tSd46dep+hMH4MYvm11wXwz37Kf2Qw946Sl3XdoDtemgvggQKfcifyLZu
sCpkGqekH4Cq4vTQ4gqTQqWd5txkOJ3kw7NiX8VMOneOaapD7EibfSWQ149FBwHKb5Au+bFkDBNg
jAdXchBh/YYuSW6A9qLD4wxb5xF+BE7Xp8CJzpEJxvbvEcbpcWdb5w6y7Z+yK74YCYoNw8/p0Fmk
/gmnts82g559hZyYt1gOS7JRH6wQHhI1jLxo+NLnILGBDPDKWemgef/foV5iNf/+vznUDVv8vyzq
56+ujtqvPPr6d5/67R/9Napr5n84AmeCrrtKWga2cL7f8NO0eM4N9R866nyIzY60bLgV9j9WdfUf
wnV029V1XZimYeJi/5dVHeu7MizLdE3bcfGs80f/63/8ddBfl0l6kTf/5fP/lnfZtYjyFuf58t/D
XF7+2vH3//zvlpJEFdqGxCnvkviuzMXH/m8+9cCkqVOh/t7W4+I5T62HWpqPmaAPFyq8tBTP9zkV
/iLNq7+gMf8OYiM4ZHokABMOMVNZzfIvmRu6J6Z8a6UpYoKU/yR6W7xYpbqEzMevZBVqOxUUyc6s
j0zkXyPHF7CjFmBL598NwTCfY6xwq9oSpVfhTQ8j46MctMW/5psbueSpkKDheqTTftkLgtG37vOe
XSsh9s1fEMN/epb+07MihfNfnxfb1CkHcPC7tskZyAvw788LrKVgUll4sfPyOgr1W5D3kbCGOlpa
90JiDr5VCbrVojVjyYd5AKjm3nL6+04OiBZjvuzjv7Ekw7yZAOVNEdTvQYmMXyUE9jg9sVuuTedq
fBcOtvbSGb1WAPpzht+mjShHxG/Mvph41rg8sRjvdCsvLsxwHmxfM6+MBYsVgZrhegSIebYZXkAo
gyZp08yseCeCp4otGL5gE1c1RyOeCXYPSrufjfhZNVI/h+OATB/b0BwirleIXzItZyTkVGd2FfsQ
nTV2YySjYQYPLjZYbgdWz2qt7D47qd5UzR664MRE/KW2DpMY0NNrMHRoFPvkC6bB61ihePCvXczo
LQvK82S3r+lgmAxAc6pXMJZsk7YAhOhLRyabavxNTPVrFtEize5D74B3TdCrbPtO9atFl8ofo0UK
jZ1fTh1RR6PHDovv0iz3cmZlbJ32AZs5RuXDwaAPWCPxFisxDBeEZCMgIGNkbdLsB40peFQZu0qm
NInY+Vedww5B5GRVDWhUNsVMitDUiz9pF80HZwo/dX8ZFVhgEpqO54U0oWyfTC6tLsiXuqvvpzgd
72mDsx1zYlRJSb0Rhc+IbX4DsYidtx+A04jmPMc12R8ERe5KwWjGRDKNiBGImINsmxUH04/5VxIH
nFeRF7hOswfWrG8KfQrWvW0dum7XDQW4hLlcZ+OSyVUGW66GEBWeapY3wWMjs31w7yS2fy471h0j
ajPVQeGuMMMHPb9vOpXxIbVPnY7E3dDdAXr3/KsenEfdoTHH3LqubORLo8wo0/s9ppSMMkuhiTOR
4YhpO5nJjkYdc+NY1OsEJM4yZH8RPQBTqiYfIbX87NopPGgyP5UkTaKNvOvGZt5VbR0hpWEey7An
3Remf6G9rBHvqHVmo8YwjFdS0eajTj4hBBeezp592XZWZDKb4zTuU0iNJNHLEavCMk6PmACz1iYP
pUgwT85IpYRExlVO4oTxMngxbBcV7ZTRUCDI7f0QAUJ0kgnacqG/TwlIqg6XOEVTu21APuEBLMkj
svJTN1OiINX+7LI0BGVBIHymANpXEgUH8Ro/UCAMhJgx2l2edlvA7wlynPhOAypYi4gFa+IG+4C9
EtLMr5iIvmp8Al+JbuOvGOi94+SiiPD0ZpfAqnRiNgUVf8sMyAvQ0B27wThSk9Veg8OlFiT3Re6B
AAR9Z0OD2Dew/hgHdQpMXTad4wTFjxZrd63DGKjtfQZlhfbYJ84d4ahoifvcc9GN3lld+ywERY/f
XYNw4Y1n3YRHvFvLlGaThpMIjUq9TnrpDROGySRyCAjyW417weKcI+xEAy69Bvm6IltneVOHRFBY
9kMRWe/YDM1no+ZkMcEpjj7QiCgulv8e4bgGsBFk4LEf/YG1kvtaNdyR+tw6VWGD6GpK5nssGC/Y
5u9paaadGVheQ74VTi3kslBJ2LsNj1XGelTTk7sqTzY67dm2dLMaXQ7kzsycvazE3SyR8bMXRUk8
BaeiZvaCrA2c0bjtTOCRVU9mu1lvrCn80wFKXGGJa1d0pwzW7PvG0veTAXWsYZCN4oCaYFyVkgXe
xHQlVSBbDKTj284IECqZ9XsWSvS+DanbaAmM1FH7QFb5NgoBHZrDZ1XU0V436o1fj84mIN27MqUB
00AyZmBIuON2iSDexZD+HWfDfUV02hHRUI1vkDPXMXZlq49YbZ23UK80qK3Gg6ZIvNHqL9WOLNb4
MoKHcSaZ6L00q9CDeeTsK9XcRTNCzcD32VT4vwV5qmtZ9t6QR2KDq4wep/Ii+clAUN8YIdxClA4R
d9Y+Os6lfXFjObDm6LWD7LNvAICwWJw/E6foLpdAC+nyAijLBVGFq8GPkqeq76Z9byIdd1y5Y27e
XSxLE5dKEcFK/NkFWICxd/z07BPG5uhVQ2s7N16M/aeKKwgis955YryPwrnempA34WuyuRqZc25H
p9YI+5PbKtM8i2wmYJmJSccUo3SURrsb/frKenw4JlG312OEJKMYWHBPpAP4yRRuBj3De1oSOMNk
EoCbNR0Ko/yyTBtgxqirQ8PJWHDfGopl0heSbC2yeR9LHSXDnD/P1fOg4Io6avgj0MGjhlmSW5Yb
Kfo2hzwMD3YaSffWOCPBQ8V36KqCwZO0GXd+TlwSq76D+2Mawac7jVC3wKfeNTosbkQmz0KzlmIH
41GWCi/o/WHP+Bk2Yzv9gjpgUA/w4CsigkyLIB8ta1bpmM+IO2JxgTzhnBqJzYiLr8F9rkH6S9p2
MVZnq8rBVUyqZ7FHiZOum14kd6IufzJZO189BUru5+F7GIAJXob9vTX8CfqKaY9Vrkizh7sumcQP
UvsdQoJfSVBuUWCdM5gfWROorap4XiduLhdR1PkFY6oJSNPV1oh3kzuL+d8aXxfHGWELXcCVRWSw
heaE/WKL7npmRcCWccq71waG0w4OH0w6oauP2gx4UTQJp4XDhz1fw+LQk8tHWZu8YalztrcvFWMg
mDMC6og6jvnwXFnkEWtVx88uRiLl4OvzlI8xBvm6rVBQLP/j7aFvWub9WrzBDtgdsF+gH7n9AcbH
ghr00JWmebx9Ao7mmYyfnwEYFC2zwWA/mD3pklmXMBVf7gromQb5VgI12Mnl97t999tHeme8029i
98AQaz24Dus81wFqyTjtPdSsfdgpH+VzhRaWNHICMMhkYQNZeH9/kDLgVFHjK1jpt4TF54akLjyA
WlocoriNWbbRT6KF79k3FDzjZk2+aZfHR30Qr2MStrt22brfHoase0lJjoKgwulu2vOJ7dCILlD2
3u2hKdGUku0HKcpYEjde87zqvduDzzSSgZ07ohFVv0Sel8DaWJdXPbqnlVSk8MQpetgIYyXoqeio
gBbkaUuIRRoUTEhqa6flFmApnh6jY6+1Hohj9VLXldupst//eWn+eQZvXxMJTOS6LvAtKIvkGLlS
y0sEZgj0/uAqyoFqMlcAFPk8aC4okBeeiS1XrMwoFQm1HSP9cHs62wwfBFwWpEophmEsBTzRwpr4
Rl2GLnT5NG0Ex60sGBcmFBy33z5KrHcHMch2GsJ/PSGGIGjDrfOfsKlChkfODy7J1yno5x2jSOUh
QyBIXTPytcoGtPe3V4AA5HlTsKdaDaZ+JE0dTV7iBcsO/faQLov020esg080iS+uWz9Ap0jWxqI9
EIsUIZCffmuDzpZOhViLcXyoKq9aHhBEZ4ciorq5fSZwDWdyCUYrbo8p2SM7LYtOGtMOjI24q9BO
gKIM9D313aksMt+rl+Ux1yz2IG5T3u3Br0t3wwXOeW49oLbK0H/hKwm5j8uy2GQlkq3WGGqvq6za
u300Ln/a4PHdZD4yEhwC7V1kNx9xS+03xeyViYIhL9Ls6DGqlsXZ/7k2/1443Bd83YLfmuDhW44M
ozVf4PsA0+LFuf3n+XfPrnGlldM7UqgXU0vVJbVYc6HmIyQ8CMJNw+EM0MSRF/SirkC0Z7WMHm+J
prg55vDAaE1ebg+ym+RFGf6+MrD0wAne5y1rc1g8sK4Lcbk9JOH8r4+Y/SJVzv9+2U8xcIzkLm04
yP43ZWe6G6nSbdsnQqIJur/Zd+7Sff1BLruKvocg4OnPAO/7+Wjr3Kt7trQRkFnpdJokItaac0zz
FqeQ3Doh3uTl0J/82zpoUhRlaA0jpx1usyz9pek9wZ/QoMzV8oBPr5FUl8vPs5anGlOkyPpysNxq
TMd+HvV6QooafCFMyvHyaoJmSWjE3HG69CsTaXUP2Lq8Tl72sJwGG5bv7U7o38/SK+cFBWX9IKIy
f2jw1S/PaqJy3JWDU+5L38jerCjZgKzWyuLSdE11IfezurhdUP23w+Uc7pB/HmXG9GWZwtot/2B5
7vKMf/375Rz2ASQihbFz7eAYeEgvoholMnPCTeV3R4tJ0MGh/793OvHh24G4aPgtdNJPqyT78ift
aPbJJbFCMhK9rOOOwLtgvMLTq0/5DtuJsR7yF9lR2M4aC/m0VocHK/VwUY2rrOtJ32r3irbVJs7D
j7gT97VbMaziNs/N8ToCNN7inK9PnSJcgUKuFZfR1mSVOqUYIutYOyVwxPPA3oZa5hztri+32N8N
SAzE/YgYmGWZBlcrC4J9kCQ5ij/+xj8b4p1eEqem95uQvWLa/gFbB2md+dUb5jSAMaT6UAmy/JAI
ovW2ShAENgky3ZftaBURWeUdMihudzVkt/y+xrF6avtwg7oQ+KjEFq/Hl3EY7olZQNVXd2m8dU2s
58L6A6J/lwv7Fz2zZFs1aKCQwHtSkCAYXbJpSE/MWjZmjRt0VMxTxojKUacmH591vh2gFKxBWD/i
WsLt58FiIKXBsOmIxb1/CBLxkY0T4euA0Vd5Hg1bmjcYrr8oOECqCoFnNwTSVFw6BwvebpVY/aWZ
N3z04AiF2rYOURCu32rc/oNDlfv1MfEmc88t6UlpGcXdlPWwmC/PadDySyLH4hKS0BXB4j/VzC5Z
KeCgbIWPa9sdDiBWjiKJ33Li1LHVIZxq5XTrRsK6pLOtjvYehv82WxdN/BC5mjpMqEtphaSgr5Oo
vSybqivjS1xxQXCGnNsDSDmi40Z1tQYSrrwEsYiBu3NVj1wYU2mHp2ZSm2EwnwpzIoQj6ptLSwfr
AjgBCI1AlkO7lncZn01GDmWIp3qinp7AnodCRp1Yc/3j91emT6uznn8WhvZJjE+1baqClJ+UDrhD
vAi556u04L2xJjhZYzKyEkAjAjduPSjbgtDCj16EMvX85r3Z3uKIGewn7qXSHuf/U1QEaEnULdC5
FrDikFE/CuZgEf9JDmq1HDTz5zoVzR90nGMsiatoSXzUpta9IG5mgeM0tFxUd0PU2anQWKa5zO9J
Ha9TkvaycPv9KvBCyOiWdDJJVjCLdKtlTE9clz85BhOi8vxfo0euvc4XnZYeOW5FJfB4mFQ2jHmj
B+2mLxGF2fNdKdWqdpsFGhL4uGD2DiciqRrk6RORj2FMXVFL/koP6JM1xlvPlw3Gy/HLDsM9+WbN
rkrCdS1kcrZIaL2EhWmenIRPJybvljLpVKhwiwm8XjFeUXSxSLvzZxi85WyL+XPWh/G359A26/tZ
21++hjAC93ov/xLzEbSBc3asITzVxoC7WKKR6L7my9FPiifbnJFyOtP7MqoTAtH1p8mi+NKXzsZH
D7TxmQGy6tC3kz6speW3FzVvdDLp96QlvaSO/UAkIHeP0DskwjT26Xzn0VE4WqHlbxBfPPo1XzZS
ypjja6/RvKAA8/hohs4d852tkUdf7TCiEdOm38GL2ekb2ZgHX5UpU4Sy2iRILvkIZ561Ohj1oA5l
771rgXXXCmjrUHWR/hfyuVKVsydFx7+wlvIvfZcG33shxCasZjXmz/kBewaihkX24VXjp9EB5/jZ
EMU5XDwHM+ZybppnyoWlHX+eQXnjTG5ceqxzKl+kub0CpKCTMtC6H34J1XVbK0EfN8Efz63uNS9L
A4M236u0CbaSTPK1hSqdRLB4P4292CNMfcnBKu+Ujj6GMHcqUNgCsV78zoWk8JvVt53XvsFDrw9m
NQK9B5ffVzTh0zy4alqYXqpG2ATQ0GzuPKSOnmbtBZ+c7EN/00g8eZXgDmA78X1gpsmFWSccqwDZ
AIJf2AJ9di5kQ5EXMXm6ngzH2ozzB2FMw3BxcWFreJ6pc8J6S6SGfTIBXgeqIXESdbE9QklTlDie
KknhwsWJju8KWRv6RIXZnNuCrWsMkA2qyMz61cZ9hSZrjslAB90TYwW6bqI+GUwI5GFk9iDLpH7i
f15pJPWky6i4DVF2sKrwUbiviamBwZxnBrlHiGjO26FdbW2IsAJCr5fnqKzjLSKpFxcRn5JSnQib
QAgWiHoFf6CjbFj8NdLG2jktbDNrqKj/2bTSc4Hwty24nJe7s5sl5NGo+CsXGUrDorsg6WwvOdyd
neYw4CNzOuq9uhOi07atxUpNDwYK2xhghio8DlwoRyT9ziarDEYgyJwmgTqhLpi2kqA31oO7FWlk
b+QEkjzLqRh0CtcR7+3S1LTDLeH+CRnOjRSJusnIIqnFbmvEt4QB/eocyuUKlF0TDNkh7/RjFFnq
EjcCqTexkOqyHAM3Q8Hmcy3YSXHO6bzXMeVxf+z89TJ4GczlTiRZruJRJ3sNZhdvjNtWgEGuMOKP
ok/3AmjJejCiCVUkf4+izx5J5jXRWlAnFw2648SAryft8GK7cXQxbQN6pqgJsJbUZUhTV5ATsGg1
GyfOxvU08qFbPt/2orfiGw1oBeVF/iQUmZDxoQLcOhNt/7J0jp3nUQWLE2j386TKHMdTj8Nj1Um+
yU7Rf8iMKN0qyOtNQlVv3dPhpmXP768AY2GyAynbePGvkTYYq8PoVvXMUypXy7emrq6s3A7ohsJD
aw+3Vdr/jSyIkLpTEtPhTeOFRjKy3YwQ4Dx0n2Kd0oThRvthqJrZk78XoSMPTkxkF6SoVdXzpxy0
+lHhhycJiwCnzvXXXA/aaaSmSUusAzg25c3WswSx1s592sOI12M5CyGIhqW2ihOy6bcsk2b5VvDq
TUxeJNVT4afXuDOnQwCLb+116L+1XVGRKziN9iUVyj+EGdUrEXxJiw8YBuoJtdO2jdsanQ90EGv6
6kngJMQBuJI9Dzh9or+RCp8DIk8RDWILDEQ2EBee3GSTHeKd4XaZQ4uVKsz3UV5/zkOj7fwy+WbM
WBnuDFDPEOpoXBqUrM1he8yD4NmslNrWgTzDUZ/tQ4wyO1Fr3HIIhgn4jODQ6RZhGTGJFH767pYs
kAeNCblVAyak5LMByI1zl1LahkbdpjJqUInuQCYSgBqTXCDk5BQVaOuzrkfjq9RwN/aq2Wuts0Vq
TGmPXurG8c4WUkYIk3yMTQVBTrN+yzr68K2569fR8ZB+fAVhbx6MpEluuomlBFfXZ1EnbzrwLqL4
gs3gki0yROR1Sve9pjTDN3tCKVOuJ/5GUyAoh/HBkQheoL8NoHrOfMcoNP8MdBhWdukxKrjlGekD
DiRKOptwmj6F1ZIkPwzjbnSqv8tVi0c92Ppk7mGfCsdLNzZ4T/oqPJG9FB6jeb45ABe59PNmOXRx
d+xgBcMYmM9Jg4E4MaPnWLOCS8WMCkejzt/G0rwzmgr/nLmsOV3/vNziaZwaoIaZXHzf9ucx8Xv+
v4x737vLQyoiq0xH3r38uyLJWCN8j43zUNH7c//Eh1xDKZPbwjKatuT4ErWFXck1NHVGmHIa89El
dBT/Jxog5e9nbcfupxzzU8v617nl8F/Fmv/VueXJP8v+n5f/17nlHfy88rL3vz/3//vTfl5++d2W
w//p3P/7HSz/4v/64ShnRNODAI0+XbOnLYRBn1vdVmv0l76hplg4BKnCc0Oxmdxas2NimL0TzVxj
AWbxroaamSZdmVF+2ZV1TSZ7vNGorT2KMr3Xqmh6x3dlbmFb4GCfzOAZdOZ2FmKXlXonA0xS4Ifh
GdXAxT2TV7KC4AawTXEd2vQmbSumqe6EMdZwXFKm0dbJWfeTzLwQ6ojHyBkH+iR5AyAFnWIkKm6Q
gLl2I9ko0fyPKJyt4YIVr0lpENpoamKjwI6+YwB6QWZZXUfERTeWDmp3OZ+PKEJ7N50OlvAffT9n
yYH59cSMayXKpnsP47Y9JHrLmlu7Fip6HTSvuQJIW1FqcF9SUTHONVC168Dx3hwSYNc2LqyLp6fG
SwBcTYfERA5O/QZT2t+SIL+KzUinqNJpb5oSRHihwDLBlzHaaxCS5vMjv+w6j3FPdVM5vnjUs8V8
3iN66tg4XkIUPN7dDknGu1Z6zypJiyuRPMPtYCt95RequY51eJ0SNLijS9ZtL9AheVrqv6OyXjWO
a76qGEVWi4loqyFErX1bPDEUo4CWTXNJ9YyZuZFdCxSa82+mF2F1IvK6/T6ctHQLxBfEmXdHFpO+
b33YPHYy3oIhfbR7tU1N+iVNFDOVt1IIoOaMtzesColqYmzh02yiftCeU6e9YiiJr305Nvdm7X2m
lm2+jUlL0hE2nD0J0dSsh/pEz8x6HLrAuUWzUBOvSi5QpyXtppJ/+o4PrHKIj4v9sTjA6El2GrR5
TafPhp/yoBUFUZPd2Yb9uJI5vd+EbC4GPxm/F5kJxCTUkbihp6RndXBtBIWJD4zAL+igMMXY8xZ/
Kc9lOiaT/A04zQf8heq+mbLu0fPtY43hYOekDYVo9AFgEen2xu5gH4KpN49VkHmsDCuKHdjswI2c
HKsgBbOIrUtYjQg0ROm/JYOLyC/Kh3PZCv3VdR+Wj96kFQrBEtQkaYLem6wZ/CRtrlvEvvqj5Lca
7XTgt0tbOlikLfWU+rd1FL/rNXX3MsDqlCfy3RrpCiuhRbejHLLjPDKtO9f5Q4N8nzCzPA2V5r7l
6GwG8aZ1iU22JmW45ezo4YEsbTmDDQhIJDPdgq/wbhPZ+GZEeXvWLaXWy+HkkBSobKX2VtwcPJdq
nudrm6puvCfPyeM7e449dubzg1fhKRhxaWAoZkTv+W6qXP5WoJDvm8h3Hu0mROKrJW9TkZtH1dEB
n3UTRx8kNemDwO9J8YBQgLUa1ULhvNZxTyFFL5+trFR3RuJ8JXolX1lR9TmWXZZEs1u4tV915P6r
JMWzuhymw9OIBPIFUXy7yVhHwbRiKGU6Nadwts6lmS1dTmMQ11rnyWvHf8ylRXpse0veU+J/1IGk
sxCPDHhCdvzayT8CZSx4+Ti5+D1qQi2x/i4/rKrUtIrn5n47cVMgO1K8UoPg7iyFebEIaX1NkxcR
Be1Lp4b8HCfq2CNyZ5nOF7eFjrcv6FfthqSiAVQomzpLY2F94jAsPzz8t9gw8ifSQLO7Rnh/e2IR
CVOI7b1hkyGwHJYRilHAXh+xQRPVRxX6miJzaBSwrm7oQiw3tYXLiEzzvPFeUdJMe92dI8YkVTw9
dl9Dj8ZGXAzhDb5L51WXWzsP8ld0lMGN45ntKgLJumZx452TkPKunSIiXz6AxCTOO9C64rZpdBb8
8jiWAJldV2gbC1gtHkW+aQExI7Vfsryb/ZQAXZPdVJsvZaSsk+VSVCL40DrJCCwKMN0QBwshCggq
fJ1Or0Kb0KQH3WVemE8FzRA16xO6tAz2ZlDsEsRwzAQz5Kgs1ub95fHl+cve/3Q4zq/2r6fkGnXX
73/8r3+3PPu/PZyHfHKOUeyDem6I6zRKlr2Oihy3MjbyP3tBRCrSejkZ1rNrU6Q2tXFd3mvzrxEY
kHDCsOYns1698SWtXVb5MLHmTerxNpe95Zxfez70ZAajxcC4WBlRV7h4gunSLBbKAKzSqaGYcLCI
NAt1g1k8d/DmtGwo/vyzF6v0rYG1Dn2JB52W36Obuz6uYiFfGlTshhgsqednhPsxSV2N82FGjxJG
IhbSn0NoKPlpuHcqR+5Mz32oCtc86TF4QVI0xZ0X5e4O7Px4ApxDi02ynCeeYTxZZc05Ek+gBAQX
tI7Yn8O22ibzzxBTw8jThr+Xn/jzY38Ol7fHarygSX5c3n8jgIwySEKRXHabOqYgi7t0E8z2W3vu
fv1slnOtzNSum9Q9Sp2cDKscq6Mnjnar5mDu+Y0MJv5MrYfv/p/fv8dL65Wxtl8MvcvGxU4MJbXv
YRc3UB2tucPpy3raNynjxNxxdOZ+57KXzX1CnXIQN39q6ePSCAM/F0tslP6scVg2I5gw3gSSJZa5
er0RceitTVhmKwWiOj/YXWkd+jZZ+7nKT6NNIMKy97MhyjI/Mfa+FAAiAbJwpUUJp9yQGR5I1srA
882qJq876KcN31Q4ZnP7mU33n73Sd7Uj8I+AkQOB9vzDQF144xoMNjeybgo2y0s7y3fz56f0Bi1O
K0w/lot42RCbh0P259iDblJpY3ZcnLnLNe1DgiHbVkYb5fbqn4taG4LPYJL3lZ2TCDbh68bcz5W8
bLSoLI8NOPAonNuCFQ5wewq67z1XE3QJnehSRi4x6HYWWECxdIflZax9OY4sdDjsBtKAolaGtsk6
Mzm2lHlpT3ffr+PNEN3lFZdz1P1RAC4n//WcxXyOMQtWEcP1xrcySSQbm7Hv/9lbDr0Wg7VSrMTL
hAa50dIULk3R/7O3nPMSfa8Lj1E3bQ1gzPNtplX10U/+gkEHkdPmrnOi6+wgHqGjM7R4SSOnbtRO
5CUFN93EaJjFh2kWdQVOw8xxxK0Rz2QSP65OzDv8HRRgcPpQ6n42QAtJj9AmWoF+b5xzYn6Ofltu
DTsFGWqa4dma2ofSCAVKwZacztxA1lJqxiZ/k2Ynz8sGiyOmFN7JGyYPb1fkmnMG9IeXwVHu995y
iLJN33rzu7PKhroL5k5jfkacue45nDfL3vKgFWc3taebe9yiiOm6eEulDBG+DLd5OJdWH0oLhF4J
HWGC2cuc+j7uwq+hG/J9TGDhZvATHDB0TTdTHoW86S692LEeHOK4pQsnQxtRmT/yVr6UtIwLnRXv
GMve3qcy1O4xa3l8U9aiZQ6rqkTbiubBJ4vpd2joDjkmzXBmKdY8TLZJed8gFdxF/npIWlS4oCfS
mwFXzQ6TureryQCB13dw0f1sVKwaeJX5V6ETM0QhTiJRM02MRY68i4U2Z14rj/wnDpfNaON/6VIN
tRtalaYj9C4opLxbNsCZp1skpKioGUInwVgDEJI8eChcEXXPtR6NyUb5JhUJZjfF2jHcGuBN+dyP
0XDwguLOoqR/cAypEapYjaSGwALbRrWfXrTq/2xqgUXb0NpPRNgUUOfzepCgf6qIUPjPUynHECoW
wksduK9dtLniuuy1bdjvG0rqUKVb0CrqEUnysLdZ4iE6ZOOJwj1binmM21A3HqeUTGDDoOfa6E5L
AEmv1qIgVhs3BID75WSACulM7pM51yyzuXpJzddap7TU4AmBVu/pc8Y1HcXcvQt9PzyCplgbTfuO
X6fZUmc5mXNRxW1N7ywinTpXTB20nyI+yKg5jmCGY+qAcSb5mgUaHCzeUnRpCCe/wLT4ajsDP1iM
CmruXEidYl1kdGgJDMRNSRn+KtP6HSy9dfneZDFNDrodKLbh4sa55m6giftgSqn7zKMukT/xg2Jq
rnsZI2bqA7ifN32xsw1wC05Pbc1Cer9i7Vae5OTtKIICBzNLi4jbHkA2uRT7yvFOmPz6743eYX1c
g7IvKPPDg7O17h0dHZ8vBfQT3WPmafOeVxLFIUW0XyYWohFIfalKbZYphgbo6xvasBwum8GsvDXk
F/d7xqHN2Ts/047lMDHLfuun9mexSEqWKcf3rtsUzR72LQoShnG/FwQ9LsM6nVjURNE9ier/DOJh
ynC+jN/L3rKJxJxW2YBeLXIUrHgq3oEg1BRhvaflZcQ8xVFGd+/2+H+jtI8NXK28EK5boId8UyjW
GubEupB5wjKqywnss5wg8yGx3VDQRC5RRSD3lE0rOkPzalQNTHAEcCwOmjM0dHXKHYPceqf8pfDx
bEO3/UMWqzol82PLHggv2jfxtEcGzYCqzwP3926LA+JgN2DWLIVnYBm+ywEeaOjPQ68W7rwwsI8/
Q6w/zyCXIX05hy/ugFps2GcigZO9zC+XeSPNmV9RBu5rmUoiOGNBFNg9UA8cfebKzQjg1pMWf8Yy
EC/zShORP/FXMw5uEjC1wtpBNjVvlvHDnEd3u5s+TNXwcc0byJVMsObBJa2ddBNEUHfgWyqIx9Gx
m6U9ct7ExSz/WWY9zGCcY+wclvmOPs+DZgj5adlbzi2HRtZsKg1aihmARToUsru25H1izCPzFEcN
Lvtl13IxqkmV7mhzIHuP5hFwfkoGFP17bzlX5yC6XOSAXKo8sGzajlkDEN3++1ALPArUI/qtuqPL
txUq65D0uRsUSdOOeNK7f03ME+TuaZxeMsO8Fr5OzHkfVfdGRT4h3RSqAGZ5X7K6C8NE3jqT9Tb4
yjib0uPmhJoHgvi1p+kOn6F11xS7AN06hQtIh1DjdaaNT5UnV4FlBe+GSdE44c4z0Co7tiRxbByQ
/TSlouxm2Rh+fnFF3ayo52GJDGvrnoxBCn8sOaJZNJfPIrplT/f5cYZrwTI1WnE71Gi3vBYdCM6Z
hMbDAJ9CvLmuxXfWAgfg1XlEyLn1CqEyO4CIKUmsCShT19arh1qjB/c/BMMF1kW5w4jpnVKEpStL
yDlftSYGyR8PGqJt5rG2exsqgki8hqmzB6UHUezfwhkOMqb6jJ46uideL12jXIG0zGC5Ggyy4Tzt
LWfxfvCSOt8butHCTuhibNFdei1F+pxm3GIRhJlbmY2PhhdARepTr8Yo13uXRgPPsWxMK/8lnHIb
0nZbqXigCKlP1Nr78SFllGkRVr/2Qc8NrKCt5RfmE8bV5q0ZSWEuHb9ZKzE0a53QFglqKxj3sRok
KVz+BwjY/rIcpQQl7QEWx2svDNdOOrlvkF3iTWa44mTVmfu25mIcHkx/cDa6VsLNjLn1VaQ3mHAV
Wxd5cDa+glnTXoqqV3TVA/eyHGJG2JuJ71650BKSxquNsAbtBbPghrDnhlaJMHEedoQP9KN66Hwa
QRJOZe25GHu5d65D4Xk3eWEYD2mk4Wq1f4V63j1mNewwgPzy2bajfMvEx72BCuQfS/3KdLO6+7Z2
5TqN+tKp1A2v8zDhOWIpF68LOfnVWmU2WoXROCRZkJyzMU8vY9HddlF8zea5dpoh+PaFrsic0eGf
ZDRqQXqOvxJsoKtynF7SlBaWPaj6JfOzSx4Z+QMWsfolhKg2RWb/pLz4SBZQf0OoTLgrI+5VpdaZ
94aIzXuz75LLOOo3pfbUGIKKtZMlWyI9jRP58ThDKuDWY/a0+N4lWixmR46+zgSVv8opzHNNvPfZ
54rZpb2zUk7xUqsRBLrs/Rfeq23OXN/BO9rwuG6WTTAhygU0Cn4SLvuYmzAcbX9ijuyRH5j1uDMA
hG077sJXGZJSr6jHTqoB1NTzzSMtduVRPDrWUo4b5JLqLSzIdgXw0m2CSvqsWWTzQDORRZB5E9Nb
y1t5TeXEbzORvo2bZjiqTBgA9COrP+DXc288ljQ341OZlU+h09SPE8y7HVE35ElodU53FEV6XpW7
0kiy3755ipMp/2QJjsw614vblhCCiwoIYuzMbniK0+jR8xCxuYKitK/C59Cwn6Svj7fLEUMoyiXR
In2dH+zyAsdrj3rb6vJHCu6kTaZdcDENQWF/BHNmzTGdo7GX0sa7Yt0mpllevy+vCffSNmw0tdFr
zz4P3dQxu3+QDumFFS4MDOX3KaXCm0z44ffGn8I/Tir8U518YJAgKz024mNQNQRsZhnYPVcjUgDF
Y2F40W+jDV8Hp7gGVqc/i9F59GIQop7TamdBHYyouxAjBlL6ZgSjZOkQIi2kWCTw+oworYlXDn/K
SxHwxuToIbsf1K2b0tTXgtB7G9zY2ExNoaFLZ1br8Fe3epIr9bQiZ1XzCXgHRh916tlsaYlAa8qY
KT+XRaieQZ97bp8/6cldlUvzyPOTSzFgXOuLMb4znbFY50G0jzNPe1g2ycQCh4JcP9r39mgMzzN6
p+vb4eq0sXo2iuJAe6R/WB7LU+PS9kN/1orxLOFc3IVjEN2ZyqEz4pa0h+fD0J7+eSDXIkHxQr9Z
zlMJxu/RYziTo5XfLJvGBdKEkGv+toCJwvOEW4nJfJDQtPYLJ7+q5hk9R/co5k03Md5E7oTFanCB
wXbKRtog35YjynjmdpxTFCLRT+Q2kY93SgLHKTBO1OnRo/sONIRz7YjrJlU37gi1eiPm5rcQ8LOV
M/E39A8uOIqzZk2KFcS8izd+OC975LDLszEA7ytQ8USBm5GCB3vqrAOWObYlOTrzEX2M6rzsEU0c
b1IHQHaS9IggyHAbb0ympTeqsV4y4swPrKdGqL3qq+us8jii3Lh34q7YlMAstsshMa3jfSRL8ySC
+HU5lRkOhGC8T5Doc+1C6ZXD5Z8pCS12eQ6hA2pjlGa4y3SrYXkQR7iFuu7R1P3wNsPlGpgcLafE
7Id0EUuel3MGX8EjV1C4Xh5dzqEWZS4VyPuJhOjHyWSGEBXwNJcHJWWs+9Qk6mV+kAyClzBiChOL
CI0YS/Tc9m504buPbQJoEtCGtiMZSxz9Ppk9Lq1+tmpKVstTysb0Hjs66JMnh4flVOXbANuADM35
SN6jmaFZbUOH8jRQb4hAN3QeajQGpO+SiIgCME3GjTCy4Yh9UNKAx30hlbXSSWpZ+2la7VSm5fcK
B9MuihssdQpjWmG67pGGvvlMAhNcDwKALH2ocfY5uOKTwbtlzc+Suszl1syxHYZucS5hF52Ua0W3
QbWJGixKEIVPspu2vo3BA9+ExfqrULm5razxyw3Kmu9OSu37FP+VCRz7meP1lhkGtU6oABuCcF8S
13qw1fjWGYW3ImWMiwFLTZ/9SZikr+1puvqZ224mO7niAhTZeGYuqOFuSU/TYL/4CalcvYbAcGiQ
Lo58lmU0PUE6uiW9ptoGOVoiS0Mw5epz0plwjHN4zZPpE4ki9FqjNjf9yUvdl6GuxTpDCQjyB9qL
+LJzc1flaN9JSI4f00qs2wkfBQGwp6lwP+0pmg6Np6pV6KlPoUL/gCql3YxZufcGW97BDmLEJteC
1XR1DdAQIhU7j4PRUwp0iOSt1JfHpHNWWQa7SmAJ1ZjbwEDOemyI6c6LhaDUjw9PY73OXbcny9OZ
RbMladigTNu8upWoBtGN5mqvD9DDKu/LKGBfZMKqIGFMD6mJn7md8i05LNEqcciB1ftXa4aD5DXA
63oAzRodtTaIyQxKiG+Yhht6a59jzSjga+4h1Jy97WWP6Wj7AIrsuyqOKGJPB6p4AaI68TxYFSry
2txq5fAZJeaj1KS5qWDcb3x/vm0XNM5Hj75NibQ8trGN1Ah7g1db2gnePetcTehdcOoQcjodZFP8
1gj+PKJsIjQPU3bPh03EmvY5nCPiZ1esMOClqqMgf2HnwBc7tIllE0Uzay6wXhApVNbhce68GQO8
MdRsH8oV9H4N43Miq+xiBcyAuoTSrC+tW9ERfU0I2oaqfMN6TngwOV25qUgUVxOavQpfdghRIpZw
2aywjPZBYZ+Ja8c4PCXcHuk2DNQVHGIOyJlyq21tmnc2ieprbDgFXpmnOPOr/dDXHyp2KbPZzrBO
EaGkQene9nl+WzhA2NxQXJXHSllFpPkW3Qtpy/ENnkdBEtGIsb+qkRyTcedWyQOKFvSWd5JfdV9m
1e8q9PbSM3CDcTUsZhDSwdZjYfms98c1kt89CQ03uHJIBG0TJh6V9zTQ6l5BMw3hY7QPlaM/JVA4
dh1xhh4s12qghJ3ot4OV7RXBK/wVk7Vr6r+DmuVjohNpkJTDNRnqG6dxopU9evKktS7ob4zCRcn3
xBU4taFzO/z9TbC+A4rQDR3N26wJ33LQAUdLMSXohX/WMhKPupjsXK2t96WdYsB3t5Ft5dt4Svja
FfwGytxFBPysBy99xfXb7vwgPPdgVSxFcrhuaVu/YpnQe4ClsvAx9dRzMpEZ5mRMv807vaVX29sO
npyOIpBKBvxObaFvMJuDjPUPg91z2SjMULWGhJkb5G1l/pVVZT2EggwIs8qKfWfTMDG6F88d4zVB
13yLkxkRxwTXbbSQvsEIWoemaR2CvQOAFJKZASoeNiZOcQQOnYdQivLUegbqwTMR05OXbglM/E3y
ELau0fhTZe4vMFXAidERCD15bgashy0WDRcOWjN1f2PFVx5P2huY+vDQxDhydDmeS+ngdTZRck+V
vZoancRISC4bq7xmZGA+AsQ8t+gXzVtDKwwYoaAQva57JoaQnKuW2Yle3mfg1ZilS29i9AQDKPhL
UUYd6CJKbkmCDhU/8G7MCewxUiZQLgElX8zQopUrFVlMDlEGEsY8KbfS3GYNEjCAHBur9a911L3n
GN0vsAA+yta+Mzvr76QB71Fa8VB5zWfAfBKCbEk4JEoHgiqdMY+R/E+vrsP7YvkV5Zq1MTVibBNs
236sxfu69/zVFOvHZLLuc8MG4mOlW7Mk+bsj6DfPphuY/gRa6WstiIOvCbI10uGN1Jr8bZoUPK7k
xhrLXUg6BAAnVHMkU3oeAZJOeq2U++xZNGNG55gbzC+bVnBr0tVxQNJFZ5jQLuXcmGX6EcY6DKA0
+e2GM2zRfvVysNe+KX41TfGkBzh9x0zciamcV0HhHrkFck9z+hAFAF0m2OhSzG1r2K8Fk6pRlpc6
mO5s6thTXXHxtCbi6Ta7y2bkNGNb5fTJuu5dbZU6BnHxQa42ft5BYdYInTZZtmdc5RJizyxT24Vx
zrc7bFCEJFR9zTh7gBmf6wZXOVHOTkCFwtfo+SUbI+n5zpvnAbU0lBAuaD+ndThRyKNijm4xcc9F
OqBVMgEqV692qbg1j+K1sWgFIAz86+MJwJuFULWNqRPwt8gmWW6j0Hn5L8rOZDlyJrvSr1KmPUqY
BzN1LyIQcwTnKbmBkUwSjnlwh2N4en2RJZX0ayHrXiTNmJkkgwjA/fq953zHHs9jAFartNhMZiZr
Lu5y6aOPVqpn+lOa9DsCk0jDIfkFYN1apz20McBE2ZQ9OYGNewaJeGLop2jqC6zNMG4DK7ixzQQP
Dr05Km5yscBfRYEDJrib6e5HCtXvEp1fOmu6W5Dmcmhpyti0q3a1mASmFC1kEtmxpEtEhzFtoXSF
gPSGPhDY7vSUiZSzTxESThpV2NwngH4aLySyDDYx54E+20iODOmVgStOtBweEV2i+Ss7DzH28plG
3lOagjMmpSgbU/2U9o8ZjPN11GbnomEviq553xyeluaaW4m0ndCodVuMv3Pv0+00YYR4/+kzuYQt
YOGQPbs6qqNh9DzM5gS2ZFyctWG6p6ZDWhuOzg+DxgZAlU/smduycjftDy3Z7RKOxSFr0PbDL1jS
31Y033gL5DdyB2/74pp6ToP3bnLQJhge7XeJ/CDqqZDAAWwdtDQUI9eUAdAF86D9FeTZhsVOf82q
J66jpGHOgZNIZLTEDjUbdF5UFYTSkiQ+hCeO4MsGhsapj2LELrRxRXfdkHI57UYoVAC49qVFEqU0
Wcosf/5WGYHvY+LpK6cE1nj/qSfXOk8Vo+m6uQ5Dw+KUo3ffGAG2l7pICYfDLGtG8CqLa2pyn3Mf
kCzwkrjZuylYtkI6avDTunWJ6LXHHxaHSwv9q0Bv19yaSNNALYs7d5meK995cVt/XdYVcbUq+nFs
8b7AuKUMlDlWS+48lXQapAHxHVFLeGVSv8weC5qEqljje8Aind2MenTjfHCPpI8RURwMB5LoBxhf
wW+2+zuwir+zNCJKr8Hfa0plwNWmKZD612E46phVWBOH7SUfgMWpvPHQrItQL5srwMGJbGtLXvt9
51g7I5odRHrFfUdoamojXu4sv6K0H03c56gu+sJ5cfz8s/fly3JNYWcWnAE8W1V5pu5Vz1o7aYI6
LbQKSBkVmB5n2tp8GY3fYpOaA4z7BaE1wrl4bLrvvqtPJO5+oWSCoNnksShIoYkyytrG6Ga2cgXv
NiNaL1PkzPRQ6hOD6s2AatEhFd5VFSEb+ZUtPIuP7JoBszA5HXjE6Kwvl1Txo0l1vh3pC+48q3lF
TBSTF74lJixWvbvHAsbIqkRjUNS3Q6eDc+c7x64d0nUNx95T4PSLQiIIm6D11q74xXhjO1yB93Zu
nmfQabedN5NfmPwiVlA0knH1iFrIyn/6yadpmKPcyfV7Ix8NXw+oJYld8BZrujeeDIqtjadHHEQd
xZJseA7qlH2ngj/maX861SrZTrn9HHoWvwhqNU5G6ann0Tm6BHalcsKKafhyk7j1reEWDxXApjcn
pXuonR2qsAQAejWtK9/Ft6YxxDaU2Ct7j0mpoqpr61hrJqlDCKB/wZ7B2eJ5skV9zILvrscEEeQN
2leY2Mj0SKxhXhOuAEDA5A7C/GKgXl75Lmg08jy6bAQyMNQ/4aCxoo0fCcDlcklfTQsujFbOlxFN
Cg5OvdyhHCBNxiWBLPLR6QwdkRrcEYSc6CJbD6J+yhLCQch0aWTixWWRvi6Bf45Gc4TnoN6tlCNe
jl2jIFe5DQEFEx5OPOllEj8JJoJHounQQkZls7Wulc8El8FbzOrG8rpfjM/zdbWARecQOLmZ/8IV
JelDWYe0RoEGj7B6XnKBayFLbobJvOjajfGU7ZLFe8np/whMAauJQVfTZowio7yLWT2tLJsvrZxv
62jehuMg1xR4XYxI9kAE3MqZ6Un501WanuzMypxXWRI8D21eHDjVt7RoPI+BDzxP03kXSDbaa0e9
oHwiWDg/Zb181/CDTfRQneGccGtKskMS03lwwDTF7ZKxkFf+djBpknpljnYcaE6DgmNlNANSzwx7
/DVqb8KmVRFz1JBjQxb8PiduaMewgaXLC1ZZQYbAYOPUsJsFIKnZrsuU79N5ISVVeezcsFmDYVdX
ZWJWfJVDFJKQQ1hfJOSycUegxmaIzF9ndbcFMig2snzK2aJQGAB5z6W4t6vM3OQp7KpIPlhgNzcj
ogeGZkFEfCA1OWnTBo2hg5NTW7E4HQzO5FUy/bgN+j0qqG0whp/mBJAQikq+a4rb1Giqte+Zv9VY
XjMOWLp7Ob9ZWmymHr3Cn7/Opi9aIQtd3cIgWW78SGVtrHOPvPSwd+dDZPPESJ8Ne14ygjyP7O7k
7NT1JwolyLKcE2tCOLY1Mah7DsxfA5ktQaJ2ha3smLCYMqZ4JH+gnfF2hd6OcqzZmWa0y0MShqzi
SiAoH8fFv8zjtakKG1tokhsUk6k0Q7dZMujbp66ZoAljOzTKLt1EE5shuZlsUk1ys2RE2IcscEBr
wVy22pgpsjkuRCytetQ4tMwA/3tZg5t334U5lbEAgVRIOPhu7W/c2aNtZQKjbC/EkQ93U5aiZiDB
iBSe/Ng0ncZXi+834DiBtuMTy616mMFktbwinbjtYxkJscoMBiWyq/ut1YefrZhmTLusWYR6eKMT
bOWYu+QS1mzX4xgHk29tlz4kFKugn+j48KSz3N7bg3ycvbm/hxG01ila0alK77Tp1rHpOJegBmE3
jTnPcXgha/EaKEwBmFzn7XY5kLAd1TVZPV1JkKLaGLr7BauRN3BxwKx0r9rynyBgja+IvC+yXrZV
4U+v6PCG05gPLUcyjLSR/fkHTPivf4Ha/QP999W0c5+lQv2PT//vfvOw+bfrV/zzf/xBBf7XZ7vv
5uaj+pb/63+6PG6f/ud/+Ms35cf+x8uKP9THXz7Z1IpAr/vhu58fvuVQqv9kFV7/5//rP/7t+893
eZr/V3Sj6/y5QP+4Ptdv/x9fdv0F/8+/PHy3w2eZff2t+fmbEt9/W9N6b/47xPH65f9gOFrh3303
Ch0GVpbterT4/hPhaFl/B5/oRKYFfzMIPCf6J8HR+XtgIsAET0I3K/T4+n8SHA3v76YdAhYMmVyH
WOsi7/8L4RhG7l9ghaEZAkWzgEI7nuv4pmN7f4UVWtwJeSbaLW4s1DiWadz/aWEQbex/Tflz7ar+
23eugc6t0z8RtDNts3nIt+aYvNG6Mm9bNNjrqJk5cTWhsem0s60xYXdRexOw6HBxyAPSxs14ba9S
mcyFcRNFmb1OoAzvI6zRw12bI4QLeT5TMXd3kbt4hxBN3to0px9R0IlaMvfnD96ILg5bBZoD8hAU
2oAm1rbweSXuMyYHFn8qCR7lMSYpCQuKizsbGxNKS+BBOvWXk4zC4pm641D1U/ir802eZQcVDMcK
+HBL7IIQfwsczvtpBSI97INmTf6ke4yC4jBOze92SocDNdMvIiizfRWaREj0xTkMrP7WV3BMEC4j
oEymR7u+UxOxYEg3nrLBLG/E6F4KSwKZNoGVRR3ZdouJULuOFsJKSJiyObfsmPA126o2aBQ38lXV
CSGqQw+MwZ4XCu1SbHqC6BzCK46C2fTO8vHKd7bOQK/nn5M2Xx06gSu6ApoA3GQfzaUXJ5SKfuba
j0v4Luah2HgC4F+TPuGxBabucbAqp8VYJwyntoTErCxJjdw4UYmYaOuT8XCKbFNuRGm8KJGrHzt6
Mqbu0WhpOGY+0Okmyz/dGYur1XklOOTOwLsZbZAL39ODIg2zHepTdP0QkG27Yig13mRDje7raoCu
SIxKR8oVNw/cE8VGhDorTuZxuTfSPbLmZNXXcnkKNEFFJC9TE9RJEUOUoEAILzPL4HODBTR1D0Mt
RIwaBGlMbQYA+5cFrEz6JjF4RGn5u6/nR9otncJWnzX9Owev90kt29Rn/UXeQnbBlVN1TW5M26vo
F/IaFvmj33s0uPImIRiR+E8xgMDSJEz7jSnvrOFqC4CF6BlcV2FJtV5oj4CePrkp+hxXkeTgWxhl
2nIUsUm9NCJhhnsFHpQfmej6qh7kAhAb+Ug/uUuNLzXu+2Dq7hOYgHS4bqgu6XLN1wi+sXmdr60t
Ys5cY75z6vEtJW4tGAiQIjzkloIBy6Q4dN6ILX9GIFQSyI3jeTW2+PKJoSXq+5pxpd9mXf0Y+hcs
n9u0dF8SL+Monz8jjDt70n/JqDYK9YET+XNmcmXRGYuxXnDgbMIL3ChEoslX0OcfFEz3UQMdjI5l
6b80HtjFNiKtArM1YqLFv2fZ6DmgTOqXrswz/jF6nQSCGO5q7zNLH5KeIRqZhhTKYuGupEmC86aN
Q7+4Rb5360eXUWcvnnCeS7/+3Sn/3me4EpvZr1DKx6xWA3w1G18/u7jZCPVQeozB6Pt6KQAhfiYE
BBmPqvkG4s5VlBMgIbLY59F/cakwVra3SgJvJkHRpOKkLHeGxT90kgZkkDFrWEzMQOZLSYYAxg0e
u8i/8Q06TRIK7Upb/bzlkUGBahN9LlpisgvybFoWHkRNHjm4BucqyKOHJSWQFT0CWqRePWfwf9aV
7SEacTwAp4BLhN6NKRJ8O4mmdZIxrcs4Uh1Gtwqp4OSrbLhS0KeJ+KKfE6Uei7AxQYToxCoU4PKv
hHbuj/CDhE1I98ixhwLEJsvjUMNEzX5aE5sa2k5SA118nvNyPynw9nl7dbtQWZcWR4LUUl/TvKXF
4lwGb3yDOsFIIOtIqGv55z74ob3z05S5vektmHeqeMoZBoD8bI+DthYExWmBO/mITiw2HP1ZdUw/
cy7WPFDlcZb6ndo5i1gjPvszooLpWJfNVSYiX135NQ3Z/Izq96IYfxF3gf57qUs8QUgYtd19Fh4h
i2067AOdJhvfbvTGdbtHHgNvS3Lz4wJ5Ycew6i6RI+2k8T1s1J12q2fG0mBq0wKLcir3o1mgFaKB
6ulmO4QtlWpgZ/vaHxgG5uS9O4KOaNcmay5ce5JGull6b9o19L7glPYGLCak0U3YPXjBrElJyt5L
ZreIfFsZF5GFnwOJqNOn62gGsmgQdbRuBgsJVtv0OzIWie5b9A/IwGzbdY27TtS5Ljzrp/SaN5qj
WLqmMtotbTI8wgz4xXlsrRpv2rj4Yti2W5RFUUcvtXh2KpAhoL63dlIZO5mxesFFaPswhcrofiuH
4WngVh9LPk3HZvHEg06Owje2EMLQF7TrhKkGgzj3Pou895qZ02b01O9aIe+QKOTPTdSTKWhU90EA
hIXG/OMyGMmdO/dyZWnwywEGgrw2smOoExKojGtg6kKuqHr0RiT6vuJ83vv+djKyuzFgUBkM7KKG
NdxP4PQRbHs0q2cgt4nDpGqajD1vCxbPgEUHqMExYFp/4Q5MBaqnFPa72WGd8RHvclLxNrNztdC3
nDhGfOL4xw3D/cwrh4nm4jOazmiHVCK48yv/FUwD4z5YzQaj3LXVJaij5+YTkBPwzZoGaObRzvfT
6KeX5XRTyvSNORVslkSVl+GzMqzxobIYixHzPSnij4ORJEIc0WP4PXRvZvUrbEPc3SX9ZrIyTp7g
zpdmdwgIi9i36ABn2tVTYOiYRtNmLMN9a9NopnR8R9IvUZfz2TUyl7vpZKbmJtA+KJTbCPoydLZl
WtGo/0j9yQVNqTCXhM7OmbXYKQLs92quDoubbGdImTCJ6TAkpqSbXjUvERr42LVx6y5t9l0moIBy
TCbMFmk7afzxkZg/pV1v0zr6ylDKHvtYz8ObnYgxDkHHxIuKdsxRvI0J4mcleUeRwQd3jP+jVVu7
cjPtahL6TovT9odUWvHEQzlrTikIk492Vj/kef5IfZgxf6+APSHy3kxB9OZ0WbAPRuyTofLx4LNX
60lDU1PHicn1rpsJm+7Sk2lAWgYB3p3Tfdhr+u5WEW39KXlDIuNvimAJV6p034mT5Pga6dsuyxhB
4mVe2wy91KR3aljaE0k8POaoZeAOIHwXvBuXRvgIgtnqyIKo9l3VPPI7X8YWzLZwkQPDxItrjZmP
Flhxmmha9zgU6eaf2R9SADa3i2AO7P8hcIdVuaEgkdwmIoXxeAyX3rgTxlWgam1RS6uV5y/MuyvR
raXsgkMWLY9l/p6TfbAu6Oiv7DTvVoVFMnUyw8QNYZrQubpibFmhNwR+OPwrUbEWnLijPQ9PeRZ+
CKHAhyRMBwyT3PQxdGAnImDqhNNsBlYZPZuEEKMMFrWxERyH22Ipsa46CRGRHZFEqMLd/KJzP6Da
g0FdDT02TOO993zchEZ6GxqdimvZ4IwYE2PX1t5hDEkqHMGdKPGrpvm08mTOwWHut7DgEUsUVJm5
GSFmRigFzxkigcm+WSeYeD2XO7RjGk8KzMoO8nDlm646kf/poIhDujZU6ARnq1+Pyi9PTkELorW8
fSpZ/RqZMw66Sssi8vcuf4LGy9x7NgnvPA6Ee7nNQKPNCl8Xfb0cqvLxGzUTFxI7HN911aUENmXJ
TMAHvT2aaeMqseW4rwnK2hhZrg/l6D0tzplTRhJjB8PM2bcPve0be7qSH4DA3thTGFan7HrNbHxn
GQuQEvVyCjHiGkN+o52ZHHt/IAYLKFXAfXMxWofGtqjtzZQkemOKnjFamZSnucw/oyIoNgOrWwzj
5X7JfH9ntwhn68neaadTl9FzSbs6zEXAGUGSD+pKVD5MDzb99V3v0rReI+10NwEE98iyf1usAYgT
rLNuK7HrZ+55L7IO4WCbJ3tIn3tLYbGmeMnJu0p1aT+2Vr0c+DkIcqHqT1GxI0B3vmnsa7Ah9u94
rAnkA790UwjLuaRiHB8GvKqVNL298hAjGnOyF5P40FGyh7+Gv3au0Z3kyqUFFWj07uNZQgY75Cqt
z3Bxva0ZGUC/837gHGlvDT2gjvLJdpxDTh2q3zThMJIBQ8t7ydIvtMRc0TwEKeOSc9UH9Y+ZdbRw
k/bJczyYUkGBtQXyUjMlw2nqjcdpmaxb3PPtPuQV2rAYoZ1Nj9yXL24uiJJrpvuShjVH3zojXTSl
d9MVqI7dGSLgkoPYLcgo6K0LQ9TdUpXB458PefjleN0BEnD4YPRGu8lAEaw7vbzOaSkOU6RZbqoE
Z1WNSCVHhTxnHU1mwYZMQ+CxpeYF3GzKU5IxIlfAC4La3pr81R1xpu6GfiSc/OvpRUACioBJ04Fo
bhIPhWeHpqCCnPxMP+gBk1QRe36THLXmKKz9dtyWbX3Rjjfe1ol6ZMaZXhbUGpaajzoJbnXqZbfc
/8qyFETi8LmRzXg/humNVxUHt/FMDhCLsy8Ijgtb3CCg+2H6YgfaCVUz6lYgZ0qPyxz6rto1rTXd
zr3x1ISz3rFdsWUk3aUtbZvMWLpuQg14v/HhkRneGeuC1XRFR/sFj1VD1wvdFzUWdwFgmJxpwKaw
2LYcRJmxMfZ6J+f8DycaWOyAB6aUe1Sw7hHG0M2I6P0MpJqlwsoPKqutje6brVMzx0Y3tpENszlk
NRnHXXs5TWpd6cg7GZAEFSbIC16Vn0Ua6h7X9RYQmdiqmX6qgz0wG5r2QABLGqtrHmSZ047QqPdj
Jd3h7s+Hcaoe4WY/j03zjbAKcgwn3LjNgfH6pb/c/PkwVgChowGXJWpDvUstpFzLla8Chgvje55G
6PQNfcyvH2iLW3iYJ5twnDw7WwPxju1gRCsSGMIjdvl+WxZ5CSpRXpP29C1n8nYR+evgt0xinLC9
CVszAzF0PWTDgywRXz9ChqYf08+DfDChT8S9BlxlDtQYKkyyl6yBDwA20jJb9TEOUC7MwOjW7APN
wfWSMu5xCD8aiapis++ASCGU35aaOHZh+AnpWf7GIq3BKZLip228ncqN6iPqC9ge2TTsHId9H+L+
fHD62YaLA0eavgA0PV3edIZ07xXRf6wQWBHssumOQ/+SlEH6Zsptz6jjDc9Ydpj7F2wBdIICWESG
ksRKBpyS/nzqeq6xBdeJUfz6r71q620CR0Fb1KauCOWzTXzljl8btH+r5bOcvWrf9gyX/nyaO9lw
wIgHwllXnKb1fGvVLcKEwrmAcd4WHa/GTah4Oe3Rvk0qZK1ZHz0nPtv4UozgpwwVwTMw2gOiSJey
PdQoeRitkeRhkTdH7nhdkp6B0GumMWBxLnUs9RSSGoFbzQRaGg2PU3gAcIQGKTXme7mIbG8435Vs
q11j+IoUaLMklcC/q4bCPReI8Rhu0ThiJofchs4VTgALyDJz4nEUzW7mWCU1h05rpAvlDA03fY0u
Lpk8GkENSeT20HFUlw3xAb79MgnyQEyjlofGq0Y0VctwyhL3Y3JJBvcmmIMbXQ8t6QOkjveAysJ+
YXODqbom56vbkLXE4WDu0wOCu8dGD8W7o4zbueYWWhYcGJFrXKxZuDv6+mjkEZ2tuh60kWnqZzjv
JpkcdfCuquW+jaybUJlLPFe8tWYysCMQJfwkOmRATS4PCcaCR9qP10lH9dn1lBouaRwWxANtRtvQ
46wncLffOl7/ADz9qJbgHpUATcXi223vxrHTP8Gi3vwfw5mtG5MoYd31aBQYHNBdB0Vd5b51MRzG
hWEtnjy0tT9poAE3OHIX+l2BTnP8bfle+zSX011mXAMIpg57finnnT2Y5q4U+b3jlUZcww7e61Tv
eBvpbNaZvhnm4gV6kn024Cas6YkTBMhU+M8qyYAMCYtIcFUZ7aUgsfuYSLVPqhQEC/qwdZJEB+Cx
qN/5m6Yc3Y0M4QeQRJ2fEg+IGTEhZ9Gk7NlRPcdpgL8msGnUeOUhUcjQJztnYSlSecHjg+imcryY
MMK9qkKwhN0DOlZxdvAkHia8crji5lOZmMcK2enZHWtwpQycGb2QnNIHSp/ZJH16lMw9Sc5MVwW3
5dmnbHxKS6L5IPrf0ifzz2VIhSdd8NVJWG5TLyE3OUXynLjTdO6u3KLfZmM299rDAptay7AZ8F7u
54Y+adPD+R30g3BqgN+Vtw/kfGOaMl1VNOG+Wk+gM6s2fuW8zH0hjlbkMkU0xIdJnfaJlAhxYy0/
dDKMaJjbOY4IuN1OFlt/uyBu9lR4gW1Rn3w3JeuAUPQ4tNyvyEQ+TUMEsbrR/x7gn8mSUAQXmCcr
rMxOY4aAbCDCqE8sHtjiVia0K2g//EwmOmQ5W2sLq+5KQLSMw0yIjSXds81G+Cly96VdzqSm0wtz
Wu8eCPnax0/EkCm4A156ZY22B2nQ6KKHfIThYh4Xf2P343Lg5DpQ7wB9LG/avhKoCc2ep7ylo975
B4pEOPQVpVRKIhvzoCPJKl8hQNS7ROAtrC1aQEvQmxuP8SiicbIPJlqyCUYaNzFpexbdKblGWNKF
E3uH5iMCrZG0niV4dXpmrUCN9b2S9nBmHnboCwZ4s9NdObt2soU3z3QZYSwoCY8QXEVLrBKA91H7
r4fBhSmxuHmsq3THdKuNU9B+yBhXU2HuO79NfuU8LarBwYxc417l3GNWL5Ydtizgw6lwVqNeynNQ
a2yyaB1acWp16DxxNUPxltUL4gm9mtoZ50QmCbynDHGswQD+zlaFOnalgr7fY1NbNSPy8WEmOCec
Kb5MW19Dd/DeOPLJUgmv2wb3g8xrmwY9oerkbBeIAm95info8N01U5VXD27+Bv1ANrrbqBuBqaCB
tOYIkMoU3NeCv2EseuE1QkzsRbB1F4b89ZDtslChvilI+hlS+xabJzhBTMSZJd6LMK930QTmLyiq
U4QYvjLUeGibea2XBdtZTokYLPUdzHmxDUJJw66mkiLPiz5Zav5O4LYx2KgAZQ71vagAuSyAXLZW
EORxieuhRy4XL7Vn3jjOvKolML0mS/q98MwvJa1ml2f1Cf4VdT9Wc0x73cbtlbsl1nQrGns4FVZ1
yC0bZ0qKq75kjO0x1Yt97YRYN3S11YnXQkNU9EBnKeNEWTvSxm4mg3p10vUlEMPPNMkf1L8J0n0Y
wZGAI5KJZJXjrYISveLNNJ9A0SULkwC6/fUOw/MtA5Uem3Gn40inv21G3UUE3dywlw5SRU/AD9iR
1rSG7SLkGZ/KtJsIc2iuWIs/H7Dq8wiDKOeMV96b7OI7bzHqQ8RyO19xhYPgaISteFdMwYowsIZx
bU7aFY7a1ZBNd6VBLIZiTrbjxRfwUdMvUQ8X3WTdzs56qoWQZhYWkTYjaYqzotXRjMVnk65RsOo1
/WpOPaRzHqeFszHCV6bCnirQvpevdJS6PUdPMg1vhSjG+5DZT2OqHgtqD+QqIXHSRJIgq85akRdt
xAqTgYvXMB6pZW3VGu9F+WqGrhc7Q/ZckWy76aLuzWsotkDZA39Db8UbhwOkLpY77GVykw6A0HDk
8+jSYSQhAYLMkoCbDtE2GnDWVjZz9DgXZFWOmM79ufPXDTif9QS4bUOcDi4k5BikjVy7GAuqaaPo
v1JyTGmpQGcgBNIa7fXQJv2WUIZzDT5s1TscloLrPiJRWZlUeUMZRBge0heGb74bbsDekK0sasS+
QRhiimDSXlTtxbMfeqNueTKXz65uL2FYo49hs0NBHfzMbLd44ob3BpvWqmPzxqZIhmiKeY96JSTI
YTtNGD6GSt07vajou+Tm3Qh6oXadU+VEX0tefQr8oKelFL/QPkQbu04y7PUXqaW9HQMXIaqPnpEn
FB12NFMjl6h5y4FOjlf1z5kwKfgsAmWs5CNx2g9JDPk6MgtCLWZ8I4GpoCcg0l7Lwn3t2esvJOT9
1u0EQ6hufq5/lqQFWhx+9QwZuQBBvV6S+9BO7IsRRtDIeK82dR+CkqrSjk9RzUpoT5tqea4CIqrR
VAPJw7FiNJAk3UXfKIaTT0pRlOIByrFD5wtEUS+zrr3Wm3BhMbYFJRHVLqd+0ntpmSRSe5exnKlX
UwRf3D/4uBCUJoJhh3+PCwrnz4h2phrgI4NHYx3LrtXCcAolecVNUiBJxpUY0aARI/mXTRCZG4wc
z39eF7qRQ349A4rFOCcSj1hC5Nk6C7vlUEwkVE0ZkN02krc5wuvFUpIRK4mmlBFPlG93aukfO0O/
lGgoW8B84IYIgC5QJUnCwy1v2PCLLpC24O54uX2Ci0YCuMFnPaC43h5eHDs0cZ8KhFcODe0W+U9A
y2m+bhKDFede/lLMHY9k8+SL8pYU74unjQk5/vQqvChfZxe3pmfcR+2dl4Fvw2arWdRQFi0BYXSS
Dnbe06sPdgWGKOJnobD40W6Kst9NubwZkb9rFCA1/AIQ9QGhGRECQdFV72We/jQuxbJsk6ciIVCr
84EpyxH1TuGLu4pkrcnn5p4M79tOh8cx8tD19faD2XgvvuHyOymq5SQ4KGRx5ybo7spq0GvaaXI1
u2z45qBew6i/Qa8YoMDWD4NJzEek8L2ODVWM2ybvjoEM1rGCcmPb/Y0hW6amc/gkUY6deMNbK2x3
rqKohRm54WiHdgqkUqDpBbnMLtDKDeQ1BjMiqxQJKXFugnB0hJfX8VHiEzY3v5h99mzfNXPJo9Rh
5h+wS1gg0rC0B8cGymPscOrFAr9hB0ArX4ReHBj2DyI96j02Bc+RMD+qLbGLbTyZWR9j/VwOYgbi
jWh00IvPCkarNdBLQX3h1ydlh+0qyMZtxTBxzPTbQKbKxjToDQsCh8vbsM9+NQ6BEEujThZ/gtw6
p14KfQxHKtJv+zx2xV1DRNxk0v6fhn4nrYJyCSPfekLencwLTRtOeQriY2wj6d07EhOE3YLbwjI4
je7ODcPfwhvfsgGZoGOQO2b4n9S49c50jHYVmsO5cPMOsmBOQ5M+Kz2Yk5uoKZ608HjyM9zWmnG+
24XlCnEVGWD+M+wgtPzjHKzmPMw32a4RuXHBg09ux05GfbntIlGsOYQbLJsvoVUMJ87BUSCeOstK
zjRGKdhnNPMFYmE5cmPZvikg9RtHW2Y/LvoJwJimIKKgCM6/0mi5Baxkxa7LKjdazNkLu6GcDnyx
J7KxPfFLvDMMf4IGd6uM6l2jId+6Zc/0WFNFcspDCIcmLXCSr6XhgZmnGYV3kcujG+T21hm4032D
HqvrinVInwN+3+8MuPuKjuQdPXvoFuaTCXkNAlqWkGcTHmBFEd2toxejr/1D2nGw04QKtlXokyAx
Hs2SGj4bbkETMhJq+wy3Ds3jJCU3QhO/5PSfWQAwV8smZvxxKNsXR40GnQmDu1DLkkmIZTIW5ESR
F5yczDo/G8Yrp5f7IuIhJOioGKttjrHlwUMpuQo4Phnd9BZp+ZbPyVeeZcnKZfSc+8OhuDp/7Oh7
NkIe1W66kbLHKHWf1s56kX6zxupBa83sOIKzrzCZZcTuu9iJQuuRkMAR7GHOQGoFxpvUwalm15To
BubkYvfC2aQTWYMpOr52stHIJxPWs9LvVxmThFIgt8MDOsaATDeuDdasbZLxQl72oa6rYt05CCC0
YZr0rvxyk2ZXj5HBW1xxd+akVRCfpzbACVn7h/7BaBwcku0EMrwvLM6wZbfu5+yxXmwCMBHZdsz3
FH2T2vW7G4yMbF2L82lhs5jL7MNMul8jIp4DeymGbMd6r7rI2A+MwtwhdE4wPq8zh5yElsTxkBWk
Y1yY2QABl/KxXBYLVeZ8mEKKxXJCjdAUeFfCwkK4p649JfTQ6xyGxebf2TuT5ciRNrs+EWQA3OEA
FtrEPJAMBsngtIExmUzM8+AAnr4PKKnVZm16A23Sqv6/qpIZAbh/w73n2hJfmLC5X1JXJNssAlIe
ImfAEKa34TAfkQGwaEkzghDdGf6YSgC2Tf3JUMxZKtdx7/KEVqew7CemMXwHhO9g28D7blBgoSzf
40oBVBEl29w9Zck4v0r80RboIVDL+QUaS3lUAYOjKiNOwQcOv+/Zg52str/4S+0F3oZIybJjODbr
+Pz7S0aiyskMdooJL8oHBDFskdYBPsx2TJh75cuQCc2AkSSn3C03VsEyzBkrojAWK5EDoHbNACG4
tfEQryvBsYDllJSOfFp70r+h/Moe+9Y52mwP2Z2Ef+leONZYfB0rP75YGVGP+Ks8aJph7pA6dxvq
6jb1arpEnXMlLRef0dwAys4ramnbK167nuIslJm//v1bu7dHWJQ63/7+rWfNzkqG418ywAhOdBVt
Wjg+KE//WZYAXP+pOE5SGmi/m4RET6U3RqPfJUWcWAzAket/j7hBJ3v5D1lFcDQijgrTfDUtPe8D
iz+fQczKKiCc9t4mcuK179Mzb/B0LRJreCWCNIgrShqLpI101B0dfBo/FsSDuh0aC16+gSjjyEdQ
5LJO2IdR86pZg9SVfqla+Y2V9CUyrHAH6vhPJ/ITZk9Zly/tjb0A4IvKZwk3/1iW9ehhOG4Jmx9K
wkOQDDE29NNHHMjPwUDmgaCqJHsQ/ZjTXrqm2I2RlEc4Zuu2QUAa5OxCUqK4AG3Veo0lyZ6+CBxa
ACPrYiT8i6xk9ifFyQDaZhXcfIqZbTjiNrSnARVZ915YMxQrYO6+Y5Gs2Kd06fKICXSnWM9Sta2y
wEsPbcNhTm9UHECWrIMKnJnmmmJ3TZmCWXJD5swhzdP3OYkP2dgDF/NQO/Vtt+0qc0N3n4MBTnJI
EPUH88lPAqngoAOJn00W8QDiaMaS9NAZJfrrn4J+hsU5Ib3+1DyFlTx6OsQr799NJRalssOAmBLN
QgaYLTKB4UxWD6lg5wTTY92EzyPhiGtUKS4BsfU7ZsN4zzG6LVx/hqSf4GO36AHJ16Mp4Hpmfrou
aohHpPMY6wzlXCXkTzpPpGYF+BJVDKISPiBFcr3Woco3FDrgBeyOiCNQ8KH3x+6sPyYxAYhbrG1T
iW1vEEjvNS+cNv222+ZG7WO2R3rYSup0LLZsXLNqlxTqPhl1ve4bsmC99gf6EOaUmsSIhJjR3o7J
xfD4mP1+viZVVW8MZM7jgEA6hE5SOBfG7CBMBE4Us3EZyRooJ2qPXs432iNZcB98MPQpLfwGHxs6
mgwitYFH6kCcyjgvQTWytp+JN75vLX3Rs4GVYezfGch9USygTagwbJHC5hVb5XBOZGk/8VatW7Fo
1w8YA9ks0DHgkwVjic/wzIA1XiWMPKinH4Qz6l21mJS8bNGsKL0zJVEC0hI4mRYDfB6LndnDuRCt
EwKlkls+elSCdsqqoelIbw4nvQKqualr4P3SQcAxezA+Q1V9zlXxOdqAEdk99xsHoIUqHjoyZzaR
IfJd59TBVeXFRsMSPKTOAL/FXfa90Vs4li+lCPUJcO9D7zTt3rYRro8GZ6gtfKKNU/On6XJ7bZb9
u4vhZGv0wdEc1IM98COM7JJZ6ZR/ByqNxOieqCaefSO4n42MzT/Rh6CDxK6P5mPhhmLDRrnYoCGp
cX8ET0lJFRYx5qu0JGykFbuysocHxg24MQWPPo6rdyOmUugji7jpNnv1XVJEC0NtYpFv0EOwqL1O
OZpJWQ2fDe3gqjLbr/CQSgYmaDTVBrOAbWZYKBP1MMsQ74L4E6FoQioc8ugLQMmG8+J4f/uiMjY9
aO594ED/7uQd2ZLJHjAaCpnkgR7+ZgvnSZuQmhtUkmzbYv7r3RcMbpbGmX7KcOkHzkNlhoCWyYWm
Oup2duUCnEIdRn8rV/u5welZuaA3PWIfIB8gASA3cq3y8MnQ/EgkgKxZxaoHMkp4PwHxeaJ7tvxl
YMxYN2Gfi4nKowOk9NSmOmuLbyxS2TtnMsaDgfAeJLSjhYJFa5ci3if9qDTfgyDDB9U7CBbS8A9d
GS+qU5wKGd/nZHvFatNY4nUo9X7I7exGGk/QVjgYf1M7n8gQSbR2Nqon1C3UhzpbWEk5QytAcvFJ
DxRSnoPERLjtnY8VcErziBao/x4mdMZoXph1F9ZbmpG/VHYZxPPi1WF+kafsyCtTIzR150d3eiIg
98XtdXpPahqCj6o6jEx3Y3cO92jZOOSl1isvrFE5lP/4U1DtY3s81SXfLyF1OrBtpnVkNXAevfeT
OW4nBxkrwKHFZb4dtUOMjZPesi6sDx2JMnFB1+bkl6ExYNuPMQ6GCNlmQAVfRqQYUs8vzth3Jhc+
e/rkQno8a0gR4h6JmQXInIUrKkanZQheI8oJ2/4ZGRZCQrTDdr3HkS73gze9K4UipIiRxFqvzGS+
Of7vZTnFezJ9V3EZ3IBZxxLYgd8eo7B8Cv41IX+aQsT/TK8/zzy7m06A3M/hnHWZ+5IJdT/78EEk
c3QUdpvlz2LZqHopl0SIMJJmm1UfeesjCkqKrl3kEWJYIqqCZwp6oFbhnaIBzIDquzHTBk11O/bs
clu0ssb8mA4NQcIFJh32I4zTyqsvbjj0OI71TPAnW5GMG6dOmRoq/ZR28zKYjSA3MzH3QHebdrur
Ktb6vNxvi9GkNPv9qGMW88b2ziaqcJWFeXWEugsxZxKPgUdKYFyG0SptUGqHIjSeKoJ8acLa58So
30WRH1Vvf3shljBycoH3cMWZjIIGSzqHKIheeigqTDiuvZ2kO6vEUDZOgP7aAbBm48hNb+JErufR
xh1GvQLXVxqx2FvRurCQHjl+/o46K9mWE/7bzn9ofXFJfb4ai/iq/41YljAZ0QJiPlxsV9ph2jJ5
pID2bX/0Gh8av3ROEUKITW5jH/2/+GU+gBHBG0FBCA4pXRKHxEFdnSORXLQg46c2Fs/ewhsMKn5R
1gw9WpYVe8dopJAHgdnxYO2UHZx/scrmbwrv718mSxhoX5jzSqHE2RDtbZ+6NKX07ItuY7ooDank
n9nkPOn/xDr/oqV/Kc/5zI9VkVO07RJj3Lth9pAirIG8DRZbTDXTMHRpxRFxw4ah9NYx0U1YhrAI
TYcCUXj0Y4k3/R39yd4G0bLILujPdT/dxUwzO/glhMDskqo8q/kpnH4QG9RbbKPPoR+dBG6vKmdi
OsYtJm7zkjBmgeN6JJBmh0zm7KAaaVKnB/GC8fJ7ycX1ovoeXfbD3M53nWL2ChWJrAL7Fb7zSifu
qeLuW1coKFZDoe5c/REpdR/i7fe65k8fxP8Mxeq75MIwVLZx4/Jgz1G5NT6k7N6RLfE8Cw7S1Mvo
NMNdnLEys7FYgBH1rwMh0XND21sGx9zPuj35jO8EKb8rId55pNHc8BOr9FBUyd3INpUHD3+3jG91
nQJ0ScJX5Fl7aZeI8wFcbI3Q4UhKyiPlSL3TXQRMGa1YoOjYZkI/CAuESPUq9LI1kjwXS4fYDDuf
4TCeRvz4mB354hn43RdZUWwT7Xx7NNIjudHSfHAJ8uN3MvEid+duSaPTlI74VSW5Jj6aKg4cQRQQ
wk329vo5y8xHYqSadVhaxyygjsJN8SlKfQAPg9tQZEe0LLQziNZG8VKMKOR7ylVGaW+SOxMvzLEr
ZLj6Qs/0Ggb8xIlFl2xL79sczH0jyWqoz6NiGGdW0cWIuODyhhfAsgEjRiJ9TOaXLh8f24oPnqk5
8lSjwj3SYEr1adldVsK2TyySHWVH9jDfWMI5NGHbklsCQVhlxQO60Pc0wbCTMBAhtlHJQ5plfHMu
AV9kQeHYaHL3UIO3oi1afvOIWbfU2Y/vhTGJ6M1zWIV/eDQvGL8PQRNcEbCxvyRTuWToxdDspavU
T+Nbr2bongrstUAby8PsV++YZJY13K3MKWTT5gTD60UzqFz+4dyZLjmhjaD/T/kS6xAtk9IWpD0Y
bQFKwQU+NGsPDdUxFeUtK4Znu3d/TGd8nVNvUxDkzrCTAtWGKoeiIQVv5d8lTsmmBOh5xbA1DYbn
liMuq2z2jtXdNDRyxWG90E8fyc4mcNH7Jqzg3XcZCUQDe4m2rVDO5ccWSXdVIuNKAQJWUf3st8ix
km7J7665XOSXaLzvQlMMgLdeIxTh9mMnkNsjgXvBC33Qph/jm4/EiquvXct2PDDMvcuLmdfAWCbT
3bFJwmitKsYOtXOcFuF9j3yv6uSPX2aftuddiRNe5XH2p2dWI/ymhQLHX0+PPZJZAEhcRXfx1PyN
DUOx/iP6K5TFKUkytOznqvA4TemvDKVJFW0RDdrt/Bh1xqt6G7Li74h5oM7862RUd4qhQNkA4bSJ
krTXHIQPbRmFd5UpdmnBWeC11gzoE1qoUqSmZM1dGwx/XDs+xxwnWIcRLGCMMV2aUvZ/kljcVS/6
Z58nMM+r53oxQsd2fGPWtyck45XZURxT3FHiNjmK+RHR/tRMz2GPadydyD6zjGsyJLBcOQw7vkcw
bz4tHmvbKU6e8lbc6sb5A0ueDZ0N96BC0x6YoBtI78ZN5JnWZlJuAGwhUKs5+HQrlpXRYPE2Ugr5
peZZQ6busGdJuuzoSV6xbEqp9zcxlSDk+UMUU0q7ymdo7K0F+wroEw2xt/xx0WWiPpyqm9XSK6fZ
expB8/C5I9yBP0WEWsAZnb1nYIGpq3lCqN09WGF5zTyUx7W619JOGUSRNRlKxldhZt7VVnMGBE1R
lEy7BKBG2bPdCiEhcI3hYE27tzIfH5zMQtuUg+X1+FIr66dtgJ3MzDekRjZpiCtT9WdmGUcbb1Zr
T1C4htc4Sy84x+/m1nwFYXrHkpf0JCzRPUXbCpFuDNEoI/s2eAHCirUHrsxsIEoI8aBb9i73Ybta
+ec0fSm7e6wb5u6FTHYg+w88cowW843LmHlMk4Ptwh/8l/KltVIzpFQkh0tHD1xqHEZoyhCryfZx
qBGVDs0DW3+ac8paRCmdNNae24bQ3Wd+Ey5Rp/Z+CO99cwcBM4BXNTZBdOu6/wrS4l36dbrp66eF
6zw07tek+G2MSZxYwXHpTha7a1oGW9IP2MtvPEbe1WjA4an6CMGKFULH91sG80/HG2sg3O+U7o6W
vGta1AhCd89+IBDmRl+OwU8Pvmtb8JWtmn3Yz3jVWh6kKrgO1VeYFKxPA2RWiyHAEBi+3ZINTZQw
kAnWnMqoTmuOFW4IPoE8/CwsLHCMwNGvehA9/Fnek8793hrJLfbNo9RfcY+RuOP/81wuecCHHDlu
/M8lVhzcE49IWX9NKcDAnH1zLDVaMfe+UPxjXWuuQ3hGzGB47J2DZTVPCtg/zK0RQbV1qC1nFzjG
uS6QGvf+9Jpk6LNl6RMLn+1rJLg2kPCVo9QZcDQ7Wtf+0GFw7R2OCNcPXg3yLx6MPLmvfSSPRdk/
pPmkdsTpsb1v7tugf5IGn5ThAAjo6msako8rGApiN3ruPPUN8/XTmhauhPfR5bQroZYfgfmnVAwN
pMdcvfIzxLxckgmxpOwvcA5MFDi1OaDazsNN2BenMfff2Ve6YKVMvWqnP0FoGkfHg+VmQWOCYwyi
MyWCKR5/dGQ8xIS1m+VAjLz2/rkTZNrcMnFcZfJQBPl1gpa9oax+bwPEZZPpf0x9xngjRF1qjx3J
fvdeTgwB3/x71nU4Bn6S6jOz6XOByH7hw9ZM6FLEJVJsWbb7oNGwCqb4ObvBMNh3g5rAqz3vXY+u
QSJ6ZXeD8p2iFv2zVQ7gPBgZRe4lHqera+bPg9VOqyGD+R5kC2mweiwHvu5MMr9LY/u9Sg1MkNbZ
tayPjPCjdULU1TGqxd6hcsFC8GF1fneSidwx+iadqwh6JlEwN0WHtuA3rzApDlqI8J+e5D5LN7Wy
28+ptJYj7RbP9Y+p23evK2543UzoN+ab4pHdTP306DbWeZyU+SSJCOXhAKwxXlUwWBTT6T8RhfNa
j/A5m/Fo1BlWnhJturSc52Kt/Rp7jaDo0BER5aOK461T0VgprjROXAr90Wg4/VzUIIlD8nKU/XXR
0O67xt40ePuM1L4Ak9k5mqIvD7VCBBpudN1eVI860RjLYFvFw1nCAlvn8heyDhgjTXbZmJK3pQbs
r/5WsQxikM4d3g9c9TI1EPeSKmbWxhXh1AYk0zOiC/TiTnA3D8N5gUGj90bBMcu4eWSVdmM2dPWR
PoIBhumYoB5VyIq97NY6T4nTfyGisC7J0Dnrwu92gSXjM+SFYR357nyMzSdVujDbLOutS09lYoCE
tsRnj3X5kMbFPQaKaE3vgbKPTdJUjOo+64K/JLrOnB+bpkb5w4Td3FbV+NirGSQsTQHerDsQjLTJ
gBZhMA3/mvRfEJfGXeOKLRFyztVXHmRd5a2TpvNwWf8ETlrw4OISrB2w0uWDOdXrjr5vp1p5T8BC
hHyxuY9R/Oh4ik+NST7b4nNo0d+yOMzAk8TkviYL3Zxis0//1WP3z1jkzv2C9pZWsgPuchsaq94U
uoX7Qc4CR32t8L213fhsUhuTGTxzVmH2eYtnsz9z2/DiLwbnpi2H3axSEsOwPzp7IzJZmNoQ6Asz
3QFnZW7tK4eT3blA7ge46sbecVycmHU63IEJhrdUhAXFIzMWcNDlqjCehTBwZlEA5IjWGaNvGqf7
I9z4m7Qt9Jb8VHVKuR2xtgeRyFolmjdlsBBUCNhR1nqMLMDW+UXbBW+vRVyOyNXelABdzAufL1Ez
eRztEhQ3BDR+ohmI1o6l7iMzZhNno9e3Mmh34UUSyrp2epkf7DLhnqipGdmT5WfBWWGb1ITt4H+g
LPsO8PCg8n/ybAtgR3jn4wFCEWaNcHNQvSknYD6VRruoVUc/Mor9FOgfIJfn3EjbTdFYOZwfwuRH
++ajIl9xiVDveCOFRAA0q3wKsyJdw60YNml7HYyF0j4MqBUC89BnPtTYODvWS4RqMmVgVIOyOgcM
0cydF9T0TYV4Rbmoro4vkG4h7+U1vfmeRo9kVtmdWdQV9vb4K8+mHweCz4oC4lSaFfnCLSV1OZcb
koQXeizsLrPi/SdV9R80eP/JGqFBQsIc7EBsspY9JgITuuOB+mFAwqUML+YMDdXaZGCBKYhbJwEF
J3ECPonHpLeBXEVc/1giGuik8y216A+soXX3ZmnkCAZUd8iTaLwD8t1RtIgBftXAIa+KAamDF19I
LMHwSWgmKwRa4p0HBAcuMPM74uCtTVdeS51fzSF4/A0P+v0F4PCL08B7t35ih1OtRQaAVCdClwSI
kOgnuRfokbaQHi1GuW26FayH1qnw/kEWW82ObGEz51hbPBBYntvwKD94bDBPZV+95E6Qb7DQc+l7
1yRl+5eOOKCGzEMUDHOB6jAAtxrVDzU6/0PCEgZaKldUO42fwiqmG43vcdbY3hmw3Y1Z7V+D2AkP
M5zRFcuuF3i/b5nIodVFz5YzCg6uDmkUoWV6QOHWs5dE9sFMwLr6DaSfVpLUEzMyi9i0nUP0Vlyp
/bCvBjGuStOq7jFNmvTw42YA/L9REOGRvqX2eQDjpWtWtibtEMbswSeJnLUb9JllPMabW9lAv6d8
DnYoHGe/hVfTrc0CnN+0/KKqLASRgL5Vt5YHpAwkpDlFR29sO8C7/E9+582CwUKMxgmbwGboJuZz
mGAYJo4PjTiDJxquMqg+ujTeTQkJNlxYBG1nnbtNl136ZOEmG/yZisJB0lX5nLcV5K7fEUfXgiJ2
+zvfhYfkhS7BX0ztJngCoZ2ywJ+m+xiOwTFQY3svE71yZFey6kh6qEzT2c+GLxcxFO2N35LN0l5a
i7Ghp2B6NFZEo5zFO8hlbxF21AeUgiZjlPJ1GAD1o/h9QZc2wGMvvnBJApZ/VAwkNrAPcd7OJDa0
7i+Kfjxijp0ffCHexsm5pC3QPJkz1qi8Ad2ezRTbQDWjg6KCuYnQK8yjVxBQKeOnHXKUD+0Rb4kf
xN8N5N40KKpqK872XmG+BYXJoKpJ9napnDV9ZtXy0QBhG7m08FTwjJ2CgJ2GqbtiC6+YYIbaVod6
iC6V7upzUzNnG2W6Lcx4k4uepVJVvXZWYOP7RoiI7HRTI1iCpWg8+gtXvYKHWZXMydJCLtdHMmOL
d9MP7MUflTKqa+Qytxmb8gOJI5y2cK+qibUR9a2OC28fj8YFfa/4VqJ4apin+VVRHSM73JYBbR+I
xV1cJ+56TsSEVK4Bi4yeD7sHMRcT6kcvQnOcjyFm6hLXk1+VCf6/6k01OqejAGOa5B+ycf/EIXCV
fiqOJNBM9yIGS1WmKQ+UwFoV1LsBAPyqVPFD2Jrl3u8AKqUMs03OhXdujImLNSPVkTiKd3dEQd6t
W6sT26bmX2tq89murXtVud9VbXSvBGGz/E6tCyobmm0JyFc12zQqu0OVNfIe5zTtn1HXr+h6s3M0
YsROnbnaOm7mIOGBb93S21OF87aLrl8r7ZlH4RXuRji8L2ZuQ9+iU+QjuNEysewkKHcKA3HIuhw2
6MxU/LHFeb8BsOVdDDhK3BDJpliw0MMYn71G//Gl7h+jkR296R4aY55ZmsXfLeUHVzm2+iRymX3p
9OwuS8UkmpBY0gZXhn5OLSQctC+4pPzxXgfdjRsOQ1Biyx1g2W2WRj9ceuZbGzxbPe9sgXF7V/gs
VVy7bGnv8Ez4uRGCtICf0JjfSJmaK40QVqzJP7drG+kxIYVdfN95xa6ey/o2+/2rnwf1swMFAttq
DIXWPls0qrcB4cQyO50PaLHNIa8fjTZhSNNrtKGFPobGgiqPUUH1QQDwuQRfKFtwZ+m4cxtkB2ms
bzGIBE8JtLbWED+08qcJGduXnn1ohVobXlmguJju6gzVvWZPiI80CnYa2leCJ7tpTgRf8Vq5JjVp
96tDd4aPvMEmMAcjRl/WcSH53ry0Iz4lHFYG4uMdy8BwO0S9fd8Pnnew0gGhBekqc9N2n07MQMx3
4r3VM8Jok2gDCAUpTceh6M3hOW2c9WC2kNkzTbuKnWl2rGsFBZ/2y/psvX1md/41bZOHfiDrtBgY
PsBVeSC2wMOXwazHmxxNdTe/EFoCVYJLD+vJ0ShsbJsR1sTsyZo6+25efmk7hHOePRR7N3mx7HI9
Mt7YGO5vUvVM0g3bLwlGMKpCZMIandfQwzDvFSMB2WySfLTAFDGvJg/jMA2QpmeXhp04slVai7/a
IQRW5OzoffRiTe2pDUT7Zpu17pM9Mt1C53yOJ9ABRWBN2wW6SgJHeQxM/eqq7q5NqBcMt1pK0cZa
lXZ6b5TAe22I8Qu4w1qDOgbU3bf2MewIVcoGd+1qeIxmvRKy5pGfpmBnEqn0MPvzCpdcBRfCoRmo
x32CvvFiefCsDe6OktyERzgW6UF4HYwb3ewV4xLCYYgO5tbWW/bEDkHSYLxjQnr3HQBVZqyLT5EU
ugM8DcT0yYevcY3DHmVrmls11xfNA4+d2JfQdOGOE5yYwcqFa32uHWgyGu++AZ+T9g4NyVCRAujM
/YceMusZAMGV31U/B3jZgeGHDMW4szeLbVEEzMmwbC9UASzFuMvsIGDPSQGZDltLJCyrB416WdZn
vJYfsY5azGTpv6IBayGhOq3Gohu2LPt3SjQm8piZkxfZcVf3dy3JKq2e/uHdASg3TSyfLXXqJCd0
XDt7aTDttZKW0RFzIFTPxGmnk8ReooqD381nmbL+1OiJ9i48BlKZoqPGS7zxfPNVNo04TOHYX/u2
Is4LQO/R1VSoBNQy5yONb+dERE2GTbTt02bE1DN4J6NczIBRAJg2/UcDw93gKOdOt6AoujB+noLc
+SCOJ3BsFBAiZdAQVD+KheihUYW4ZHr+dnHzIDVErgsIs1v3nvHXZbe0CQIKzzSAvYnz9VT3yPYl
Rc2Z+f9wmjvnKxJuwmONTt1YAvZiAygzgYQzgD6RF86uGwN703bxC/MCziUvPFHJBWtCy9mt23xo
fQwTyPHLv306f4ZTtBtCH5oRshdzqqLjUHdX3lAE+HDE6o/WUNZ+Qp8NFNZiyl+3zek3DE6GMzP+
379v6pSgWuEWz+3seVt8J5RQBKP9/hK6HTtQx0RdbE/1A0Ok6KLN5gC/dzh5lBenrsvvqAU47AL+
K0Z2hOw3lxy6ZeEHrINo56cuNLCHVApcK3N1gLkE1S3yCZNgdcrgPE5Y7zrJJ7IFhPj4dMCokq2t
83VRbXsUTWfFRjwT8irGRddaxgeVsx83x1SeqAPPTUFlZM/Z39nDPjKP9dvQoPhjZAIg2zHoVr0f
As2OQ2Ehjp1RyQo5bkQQkbVpEFQfqXViOM29DhczDgjFDablDCd48VUaQXKVZn3PLPgOc8fypBKU
LnJumqhnyDa0E8gHk4IitlpGHL58TQ17l0FAshIE6461ZnPEnKFq+AGG7LXyI3MzAwayvTw/1xEE
L7uPDswM9B4d74YBJLuJyfsBSXRKWVbYpRTn0GOA78Xptu0ZVcbI2NdzAxIxytyPwe0xl5n5v6YK
fjC/dmuSPJAOMyXqisblTaxM9lATdg472EuzC+8bB+xHCzSiTFjYpeFwalCarKhFWZdHKUVYNPuE
zOgNyzoS+Lru3kUovtWpSWS8bUzrlHSiGWLAbjI7VuD2/GoYEHDnEUUiEGlEegPMtdn2yQSm/MA+
0COGunYCyeeEDxCVV8+6TaCZ4cYcpsg8mhaX6KxRrDTVTXktaP0WCbTsTzEqFHaY8d9p+gvgFS8O
RFGwavGmyXJnh4bmWCTdqig0MP+lBDYksoKu7UnMViEqh7de9/55esKQYj4GjeU91on5neVNhLFX
bgUwknPSkA1GWMwLKDeFIxNmjS5V9DJG9AHt1D7gQrNX5niXDoV/CJuwfEndhWDuDMjNI4eVPufa
cy3i6DmWiK0ncsLzJFRwhd3oosphS5Kst4c/SC4Zi+rU+azN/DHNxKVcmOlsgwhWsc+mFvD0Kd4i
PJ3PNqb7FySQG6Xb+K62i60vywZZiQXHNcEmGGFl8gVEPskZjOqWm1vGB9aj3F3+NKHU6qM9u9qT
ieq71I1FilLzE3JUblIZgURH6DmPkKeYs1s74TGI7RBwYBKL96M3mrj6IY0LI6wOHUq11ZDHOeks
VX7rhuTVDiPgYqbr7aa6dV8Bzq27VH4xG2iwvKKNGMwt/aULJYOJQFdVb86/uI9TFkqU5F3dYDiN
avOEK1LX/vxH2t74HTR4woMIX6LHvHBnCSwh8A0ol30eYqbEO7BQ087KkXb23HdQZA9pNAUoBtS6
K4wZKGnyhhKOjTqKU9oLihBRBQ8qdcxzMkXfcgq/6j7JiOpqqRB1he+aIXvDedDmL34UyidsNsY5
UkjvRzNMXyZyc5Ft4lpKubnaTLg329M4n8t4Z/fTe6tCXjyyVzaz1Du3swmB6sShMNW46y1B39QU
4iWoQnZmEujKovzvoeVApGJqgYoSEky658BNHhpGHmwpyCmLHA4cxYU/2BQhIR+SdN5EKF+VNTqH
cYof66h6Ub2fvoV2Ph3GpfwOBOZkMy0OHLRLakv7HDlEQcElaVDL7Sep/LUQPbWbnx+zaLjkOlHH
TEXNejY94wE4JHwAkA2y/CfoDuhjaKHIeBLreNRsczKaXvlr2RUupoh0usmiHy9BDGYgsvOLsGpj
w92GlgPi4Cb3x12CpBX1nr6vDOPE6UvSwQwTCPX7eF/QjogJG4NDB7J1wv6vrsb5kIyRiynYtTfI
bpfEutrZQReJ0LAO4h1W5SkZ/KuWmXs/mCzo8iR9N/0/QdMZh1Gw3vH7ikBfQa/cSAfCRCWsszV9
oJK3mVnBQQO/y09AridI4ec05ymErWAppOxSoqpzK8Z4aUlhYk0x/WWWXHCkkSoS0LcjpkC4k56z
A7yU4WEg2JWGhNvFrO7NAXuU60K5sStt/RGJeaWYn2/tGCyIjmhr1327jX1/eo9U+1T2LPStvnOQ
vwLgMLQZntkEl7vGNfXNC+DzT0a97e1i3nqsstnzDH8FlyjKrfHShgKns581T8m0B66BMZvF4dMk
BF8XzDWC7ge1DZrG5pXryLAIJFMIr4N5ngCaMqpbmsT6x6uR/4k8s151046bxB6rC7a76QApgHF0
62BoDjr3koQYxBgDlF8JRKkcnedPoMfPksHoa1aaGxJTfRqlsbiUnRz20xCqsyzn/EQclnvoy3K4
E95dRnF00rntb5JZT584V05WGje3Dknxyqu0c26FS0SQW2Kf6HW9c2ol9n1kS/rhdnxBKxCvR1br
5yLAB8eojaGLRGdiJC67ZCj/x0o9a5XXG2Rv8b5qOiptowf4pN37NgWOhmxPcH30w0ubQ8F2uY8+
3LT9qOfs1TVFeKtl9dFSbT9bEb7C5X2zZywrdhP2X2lEREokv5qxZDvBrXEKlByfA994x+IQvfwS
cP8/IpjFebcAh1H9FP+V8WuZ5u8n9P9gBO/7uPj5+m//wv+iAhsuVGDLVEiOfFN5Cqjj/8ECGxaE
X3hjgHpd21eWtNV/coEt+38oV9mWv9CEPWTZwISZgnXR//wPys6juXEk3LL/5a0HEQmbwGI29KQo
ifJmgyi5hLcJIIFf/w57N8tZdEVHd1VJIonMz9x77v9IYMIQfAEKu2wvbMf9/6ICowL6f6jAvvQD
voiPX9TDBUxTB9C4+f73mFaq/7//Y/8fPs6hAy1vC9ECFJUTfefX7bxLE7Mmtddla7Mgde1Yh+QW
fry8OYwVx04fA6YqRvfBQsRbsdM7L8zKmQg6j4pPMBj59h/rlh4lPbotuyb0pfhTBvcTTiM+xPU7
WH90sHX5KEv3ipua8BMxhjb5C/a9l9CCJDT+I62FVPsWHxUuIcQ9nllbotu6AdKhRiRnjRFzwB/r
qEcVirNdeByqA7dqW1nkHXWsv0JW3WzbuS69uN7LmXSCkbWfk8ZAZ5uXcoYIprFUNJNB2h7g2Asa
RnblMEGSM5y0mXoKIPUXaNIgY2mS/roHt7BcgH6MFMnHU/sZTsCintI5ul+6fN5YfvzqVMUlaZ+Z
Av0pF1Fual8pB1eRNbw4xFwOwkOsiCo9ymb6CmSrNllhytvkSi5siAKqxv7T6+xPnyWt4odeVMLV
RIgHGpUdaMLkqJhucAGQrYa9fGVFeB/hbN2o0nmd2wxxdBYXF3sisNmL8kNMPL03hvnJMfDLoPfm
9K6Z7F5KZDvrzkf8s/EiLzh2drzsl8S6VOFBuWV327nmFvrAvRUohO5Y9N0hC0++HpDKtOhpTrPb
Y6UaqbCg7rKSiFZVaYCnJNl4KC3v1sjcfwAngLTHRzbR+PMN3BGGM8mP8kreLoQp7/YI6y/MbifR
enRYSLjGDOVwfl0NORmMCCS09m0uUQdpK/xcgBHeNcN1oAv+GB9vgq0LPFOm97GVjMjQGXtP/qcn
AyQ3cwA0AAVWzRRR1tLCx2vT1Ar7PKU9AfCh82Slrov7TZt9I/I9pRSakcp+j9J0XNVJAfm1Zo0d
qylZGUael3ooXvIk8I50u/Qt3vDnRmhegNAmt4mhElHPnds6ZIhRllig3dI+PBlnak/N1W5e1aHY
a6YbdDGsVWdxpDuAkZ0jjggTJ3nWuf/aM6p2R/9OTPa4bnVI7FgkijO0iD3RQxXAaXbL9lU4XCWm
IAsC/FlDWBLWb/aZkGjafZWbn1ZonvCLqhuMSKZZoLuwiOXDQVWC/CRvolOZTpd0xhIVON9kB6B6
zL5TsFX8fq2xHbBR7eOEyTyyEFbMHom7B5PZ+QGu6Arl8TWfUDioD0MW6byPp0nUHwkm4RVoqG47
LfZ0sUW00TbLDRPwLdo4rcTi+jsf1iIGH7KMMrQFnmZBQSIh3hRQZJ6hMhowjnlYiO3c3xH4GDN+
aJ/IOUKt4QED4LFILfOaLB26Bhmj/A6SNY/aMzXqsvN6DC2TdeM4zrMT0YcMKKo6Ei9k1DzR6jm8
dIoshdGCrYQiq/CxcmfOGnwGip8EqoUoy43yYDmzeGFwW/iIUNk04gP9bizmToy9fEIZrwFAtRBk
ePF9DFPxDlWOGfxVxuIw/w+Stl8zK/8AWXN1WYr0mCa3Do8CMlqeHj27OGrl09Sg2RjuSGN7KUX2
2KGiQxiyLku6z5ycibqJgD9TLOnI5QijKMP3TJVnYZkvNW8FdrwJHe4ai2mwld13r9GPF22h8Cf6
J9sHbFngk4gk8c+jWlgwyobBFCqhJrKOqvvMbXNoPDakucIQFIzYr4iKR7JT9jBzEahs8Cz/kh+e
72lRSNwiTSrNnX9piPgG8RLbb89cnB5JOqfGKR9SwrgqVnuIi7YRsWYrv+P9J6qJwCPJknIyHzHc
tXVajX/zYJpDWRpssjeJD5TJNPazHvtfR9evHDjxhu9SPTQY7qxFRZuoNT9zCPCgkOP2y6laqmSX
bzZHZGxbert41r2Z0Nmouj8GhFPbcNzMwOd1Rm/VBt5zpEt6IpiR6QIa2I53UbG2SwTurshuPQhu
WZQcFzRjFfarrVvAIwNbIjCyrAxxnkxrVzRvCTiPlA2q+uyuATgE3Ew2diZCAkEYiPneKppT5AJK
XNoL/tgXIUhF1CGpJ+k9LMMed3R0KfDIrcn2YRdComLJGQc8lLDdlYgfWsa8fDor5AiRWvlJU+xE
e5lnOpws/oTiB/eHf8l0/BG1ssSP9tqTsY6lkFGKal8U5DY59Gh1Bon3rDkCdCMOkXm771kCG35x
Y/VdshsyRiWI5i/NpnENUDPX/DiN9WtoQK4H3yFNaHRzdNyeZvojXeeXrRMRcc3tVGm1Hbz+MjiT
ReZR9IY21t33In2MQVZOjF/yAumhEvnV3IjHK8z1k+FZxw6/heF+ROn0z4z1HqnS2c4QYMX28tqg
U14D8QHMdrGTqiLiqF5XlpcdjCOeCTs4lwPBKqNMttPMolhWGfxSJKBzvsAJmuS/VDgvntvMB1ru
i8CXMlCW3FkD5EEsDaTNtpdMLHyIPFgtNIQMOOODdklpZIdRevM9FKqSlS7EICfvyQasg60F4vXK
yUHdl46vdTL3dA3tewbzbWkb5wWnxecEHefshOORGUK16x30S6qgmU39oefsF4+NnatdiUacgxyA
QHzOon/WAmYbVCvrOwYmNXYmUSCua2SBFzr4LuYBop+Wv/gDv7GLHKqKDZWNYPAwRjZat33s1RD2
CtaTkxfes+snOYnNPumhmOhJhq9NjqQswMsalq9pp89ty//t/OotoxjddOjZWmEoOCQoIoOpG4zU
U4x+kvST8DWnkYryAlGpDeUXTIC9mcD+1kZyvOn2QQfFC+oQQWRD+NIv0b+rnhTeYrhe/Kl5AKnA
pN1k60oRxR0O95490wMpPnM4HXaLnYMEipgCI/rdAVhlplKve9OF+yY5+xh0dfUThqQWDYX4E3g6
09xwpI6aP6Ae+4lNM5Y/bljUKexhUxSFbfxZcIdslwXXY+iNLDCmgeOy8876qwVyqJ327Mgl3kM0
2jMkWBPB/E7mj4VvjTY6kyWFjWEaCvRzX4O7m5hGVa2UxCdGF6/J4V7LxeUrzmKTL96pYi677Q3e
LxmeshT6KxaHdlOEarhlpdDudCX2Sd586iTMLpXMdovOUt6qmYcwHT49++rj8F5DrLpJjGJXEYKd
BkG6lxbZqS1faJUrw9E9jvbBDjEGBixnWlfE0Fi5BDJ7PGQFC1V59XHPff3htoEmRQ19MUSaaqNq
y6YGtm4X5zpg6P6aIPoFXMP3ry+h7447Q0DsCvPcBkqxe6qIIvA0wWPw6dB5hjNvBxMzhxXagtct
xKtKuiWa2vFh7HLWHoOKTqSy33Upbl4v5YNMrPTK2LxzLNge1G/O1Ut0HlpnNNw+xUhzClplE5wK
Yjhyp1/WJKQbeajSPOQVQi7TcSmmz2TQAJeYpKwJDovYKc/7QXvyPq4W6iKKtoE8MaTRRy/NTqKc
5l1iF78jOfErzy/uKtkHzDKYHFWO7PZpnO88z3irGkHvOvD1lSvU/uV59uOUV1wLoLkq828JQida
sbtq3Qkxi3XlHzyUE8ZS57l4HbGkZEkImAzEUNRCIrXhxI61Qng+w2ucJs2fa37zjpUAE7f/jHrQ
uQlJzn394uHXWaLpy9jBg+ytJ0WG7PRNetH94H0wfTpWomTssdChhVdxuIh/kWazoO6IA44EWPbO
+ZPwwtij71wGQqsBpxkZ9bw0Jv9EFGTOrrQEK7wE9NPVZ95p0pqsnvrE56s5U/+TlxIcIxphyeyJ
ZsPhvq7L+KSJ9cCdwMsw4gM1Edbf2D/V1kCRLi0CXcN7IKEXd7SWe2otAiARbUqPcNZBWS/kSqz7
NuesDX5a7E3L9SomII1wqMD+hyOPAqn/7qJpn7SGJaQmRF0imuehngI4vXE2fOVj6cKv4AdPElbE
jJMr+r52QvEJAcN4a9HjirdyfmLxPSTyvBTzmUDCdyj9oNO76OAA3Vk3I39tN99PGirXnKtiNWvY
S9y5u0Yz0lL+nRnfKcKZ1fOoW899yCuVIR4hB8qNgIl8kNFLKVVOj52NrVg2H4S3Kq9xV7BkaTfB
JE+XmGKy8f+cljDBbAF7Vqh/dHj/sviZ9Ga1Iz8WHwO/r2K4Xk4nuw1OfheCmXWCT41UyyzX6b3E
EE2m4vPkwXUl11bnEjHLRBAsTHnA/LxOHYDidPQxgDj91mBGJUr0nrw/HDKyOKYle9QS3gxVA6Gm
w/Jn19GED4hdJsqM1sTPS2yt0i54ZWd6Y1gqrkBgQGCZzmUz/hr/FT4+AYF0/ia4Y27HBnN5gY31
OnmOu2IwSTfP3pUWMH/HoHpVlKt7u3fb7azbQ2UysZIdxSol5pL367Bsvmh5nTVJY0StN9iLqLxk
IBC4bE3r/jKqv51ydu11CbIlAIPFh+Oggm+pyuM1zbFNrNduJB11qoef2H42Pv2oypoXB/tPlETz
HsroofFppwFq0WAgENVJuotcXB74kxJHGzx7sDU8nzea9HoQt4xm82fMom9Wtaz7Afi2aNEWjeqf
R0YF8d8PnV0/VXq6N3334tREm3he+T54gpBqb3wVo3M7Oeo4RuMHrJnim1LnX7ukO5yKoPj5iO8w
+NDOuIhrZ61fLQf/tZHqCShWiqyGDS1kLBb5Rv45k0sefX6MF6UPQQxOhH+8tfSL6Dgn8bfbYrnP
XE6eK0xMgQiOIut+wg7IU+Pc5QVBdXEf0dOZgq9xjcE0wAjrmrsijVgJgrVco/1AFYsPdYUVgisq
Q8QbQtuhN1VbwNX8DnrebTwjvm9HVFtNZ85h3J3SeIrWumCT5LLEuEFrtPGLBLxDx70xZFG1TyRR
KaGvcach5jsRMW5vU97R3k2DHXtqbG3Nzs+5rY1lPlPZHAIJKUVEZuuQoLEZKaI3Ix1EleoHRXbO
je1rFOnlwS4IfGCCjfTPWv6mqo2PJEBldBisrVs+0IM/0sEimw1Eu/eo9I/E9+IYrD5r5m/cthUf
0OS6h3sIK/3Yis7n1k3wR7ovIrJ9kG1xuXYEm8a2/Q6iZuF0cV08Kspg6uEKsnxdb/1sfEMQsIq8
5rYbq/NItuAxCYcdATHk4dpTtLd7e1206KRJ5bMQeHjVIUjlYwrtiRnXyCMmGnqQ5ujilVjFQUQG
IDoAu6weoB+BafTzn7y7Kj8nGhvWQRTVY/igyhluBXItxzpX9fzEfbALEgjebDgg6bCawxaXHlzH
jyg3KJJKWIEdcaSB+IgMnWQIsHngMfJxI2HkJJ6GSIWzjZfjJAC5lKqH6OW1I37+8gNihQ3m50Gw
LrvroFGvSMaOabfy+2gOcO3Unb9n6L2dP0JVt/ckYHsBNzxQv0/pUaIKjOmbymdcvZC+bSp7eM+D
dkNHkNyFybczHAmQFaxf22PJDYxNTOCRW1hTDESHhDIud0g/EYFgh8iIAkRcf9WQG7mtWqxDYFMB
wEBclEmRseBP/01dWr8bh/ykTdN29aWUaIs9PAEA/66jsIFmuT0OJTgfWQQZfyur8TpOLXJYIHGk
7fRVDv7Gw8xwlUDBaY3/hhKdreF5X3fCemyr8WBQsxKeAIaCWBlucsgExZrTFblPV2cv8UwEKJ+b
tYPwgMgU8QlW65Ah4VRpA93R+V6S+ReoNqccURFstw+WW73ZOGNwcKBxXtruKlp6r1lkLW2MSj7z
tnpMXoleVlO8KRjP7he6qSJBMS/5edf0DufcZbu3WNmu9rwHyUoK9/IWSxf6qVi+ywap1gj0ABYE
tqCOl7/VL2MAswodLVvMECc0eN5uzHcVhcSqzMKSicX4hOws5iC11wR7QfAw4kZ0KDL9ttoXISnO
E8iVla1rNpJDtPdw468iSXSxlvZTiq1pTS7Eb+zoL4gj6bprkg86nnXAWpcldrKtwLisNWAChzkj
Rj5aNQNJRBAfYRqX5MYp8XZeOd2Rxn4IfWQqtnAmvIA8rwS5ClZ5MAGhCjwndv1XjuUeAwc4nyr7
dVz6ArUhKYqJkE01g9CTJWbFPCnzwPZhY48HELiVd6tYKtMdEXiPggUs+TJy2WPIdcvlQGvx1S/9
hZ3hrq42ptTRIfFe5YzzIvHWvuzI9w6GExnQeFUmAtHsmDgm2RqJJt5H00zmwuJdGEjj8XKqR1+A
9SqBcJG94awMM8fBU8gzuXKIlDPZdGd8LEux85RY6cGbR3FTdPmHRYI8XAWIBV6lHjwf+2nDnlno
dgvqI7H5QLshrMbBvIfF8Dhl3rpjE7kOkvR78ZZpB0xjsmq1JhqBEGQCfsqPca7LXYkpwPP1TRtp
HnSPUfBS2ZcOwC0G3R98C4+jD5ga4LxDwHyGEZFav+sy2FF5c1MiT+14huCv1vgT7X4hFv5CZLKz
RddCMGbPQCvuN1mcEDztjJsWhbHn5v42hum7NU093Sya87ImjbwqJwyfmEnwBLZIpPr+FIG7WSE8
VPs2Fe0hD7KfXP+4qb9c+R+ITPuREFLziNowOS8uITjByLg1qKJNMhFZpfr2MhG8vPEYPKzBRkN1
6yTRz35+o/S8LQZWyqBKMItBWk7sif1qY+0G0lMDM3J659nMa4iPmdXteAybOoLskWQVhXvvbsKM
qEMOpnmX9o6DfK/3aGb5xUXHv4kJ5VvDEWN9y3Xi7DTC7euY9KLL6IYCO1qNedFtlHJI8LYspiMx
+8yJ2k4FEyGFwkLcM1pHp9OSV5tb2726tYoiYw+Zxuc2Y0Sx6Itpgx1wMrqlMr+Nc+LqivHiz9El
Cp79Sa7Zh/IFFO1jt+iXYkxv1WCfSNK77rxjQd6gyz4yJswsL/Ye1if3wwqtZZvj7oPT4976Yfjo
JFa4N0pl6zHonwdoqEi2R+5BarXBtg+TBdDHpF9IrMlHk0y4YXg9WMsPd+JptmSxvjJWusEBDs0U
Z22l92PhpzuX2LCVrljsh+2j4+YHWzWfJQ8Ls7D7qdUj1UHI8L2v3mr14k20KyTe3iATB58AKiho
mqvCkLHG8lXarLkbcDhXLo6iLNr6RJ1bE0pK0/z1VlyQSIT6AeDEuo4IXaCQBQYVyHJDd0Cxh3bi
nJU70wCVm0y3HvPBO096/ojjJ5+ANqaIY7YZYvGXR/W/CK3hpnURIBk8cUMm3zqq5CHVb61KGZxP
au+nFSeCXrUMJldCR7dRzEVi6mbfFjnwSxsgWx6RCwxTFKW83Xr3oU1Hzrm2dolp2kxBdasXiGCt
GTmSW4V1tnj0RPcQpK/FYvFaD5pIr2uiotKKM6Jd2EcZJnpNTNSGdY78h1E7zaEIxbpjPO6OzW0k
gNwgNPgn3fY5HpzuFHb4YzJwiI0n4FkUpDQaKrPRLGtf/w4TrIlwObdjhQk38nYER77FznwHoYjE
QdpYkcqXYrjWROMxMTE+jr5Pt6T23LqFvkRy5hSVb27Paf+45KPaBE71YEYAarWS1XZAMawXm9sS
4Eoc0YpZ+VvZQruOucXdPOJNRcfhl+hihsC+W0B4SpbgpnjCR6TBSHhQUfWdm6bVlQRwScL+Me+I
ahsD/VvKhtVZMw3bviS/UlNXD/KZiRcSF41cFuxVrtkqMRlUpBCt63TyKbr1v0aDI90mEKTW/oAq
icDPYj338jgoBmUjQuOxoc7zugPcDiRJQ/Tu+PIWqO8dBLgve3bPvnNKPWSBKZeXaXgUFEuiotZo
Iym1sm55xX7LsYtzKHiy3OmPGMPvenDRlNv+Z93S9hkSxAB8guW2pgOLV9KCYTmhLr0upvI7zUZ2
13opOpzXSuvvNENeGIrgg7Qx+l+aj+2IITvmEOjpiLfoj26swkVLi46iDgNwC3n4K3ov286B5idV
A3kN0WMEtn8NGvRReK/VgoO585Zj2VBxFA2pDHGUljeMxDCNzcVzJ+tbEy1vbEjZdZjkSQUZixrM
OoBP+Qwl8TluQVSwx6G1BGVAEJpXYb7R8x8eH2jIRj+GuKIxfP/i6pVzy2PKiJV4aLF2KlYgTTiU
J+B9mNianE+JI9ifpoAZ/bAGOZ7i6aWt8skMzE7EIaJr7R2143Yi8WHltdPPIicEtIh2MpuXHs4I
42u2Ci6PPa77qt4gY9FMwfG85fFtEVaoA7sQb6DD0bAE5d5PPqAwk8sAzmWfefmv7zKnHcP0aQmn
+Th2JISVPeaOoXU2rLCf6sZcs7D0anKzTQvGrLJKKtVqvK3gDTbzV1oyIsBjj9u8d3hejPtZjvWz
Rbz1wSXbKfOeKsLrD1xKKNuS6IewzZOdBt/LVb3OGgPUSexukWR9VlbW79tEXWxGyQmGM2yR7p4N
zNZuSb1xA4YZwKsJ7CvvUoSqiQZ/4t5VxEWM8Bs3ILnve91fCsEGjbmqECne+nKtdfIycoTplAW5
ylJOWOIS181WA97oJEOmqcNMUCKMCfLpODUwjUlc6fIDKaj1XVeIr2aq0dan6lmT5r7i7X+NlX5z
noHliG2Me3C25jNCX7L9qkXvRz7qSy5v/aB97Jv6ZSrZu/nOdJKZfGQG7q0NqSwERkwdPhr3i2O9
ncxvMRDmLAB7eDfg4b7kHF4yO82vJsONJTx1aqp3FeOA7ed2H8ZQylg+wzsgbHcEdV367bYnnMd0
w89S17cZIIUeqftxzK6hg2LTjqyuNJ6zfYLpBHUftX8cXCqiiba+79+zsaeoYySFQaBMLsZCKQyk
hMlTPn4FnOPZcAUTT9SiTXSnhE+GUzYyQ5/U5xJ0T9cpvJ6m5q4ds7vKhDcWifa1hFRFUd8wCsUo
iuGI85/LQcfc/12DJtlxaGz/0gmng7R5Y3zDfDGIjl2CjZt+CUlqwEIs1jSUVvNIjj0y58R66gLC
VmbJOhspE3cP7IOinG9Cgf2YfjocYm4vIMrjBNbPSc2u72YAHZkDWzIC0wSbikVttQ9H/q4yBLQa
Rpc889r/aC+6/RlayNK5/6zT4kKxIzAgBp92ABspxIcSeyG+N59P9ag+MJedRF2/bYF902LleIx9
Owebl7+4ywALWzGd6th1B+H4io6X1rn7E5US6ypsHnHA7Qrbt1CzR180BAfsEh9lBLZ3EfQYsvp2
attbe6aOSMe1vkU2toeuxQOCMOWVdO6rNlj8VGEud2zaT6zc7paKglUMFnLHSmWb5hpJFVC+zR2U
Z/AnHwGsRz14hjNVxHtQJthDAdmhz0zvmsD/6gqAVq5MzoykBO8Jz6lFh2NcNKP2oZZQHJug8qEO
EBO4uNWOdkeN9gltGZaFZgm3Pjf3PNf5gSPlZZwSOjed/zSLtHZx0XU3Miz+MQhHAMC40wvBXHX6
0bLEd5zBvWtyPhdpgphnbAYkEZh2k/q3jUlDK4J6hwT5bBoaoMIZjzP7GJ8XbSPt5IFHvNqkE15V
EAtLMHTcpy6NusYGxGoJYsy89ruG4Qk6H0N9kVi/mVM627T6qIED02hRfeDUOsWkIFBP6B04Puxh
bbUJWmrvnDSLVSHWSc7YZBTDG3rgsz8VtyyQv4h3pv2ObOg8HL9JrNuNkP5dP6bLYUHWgSm64STd
WY7XbKW33CFNuuHo4q91OjJncXvNWfkSiO4n9saXEDnTKgucdNf7819DHsmYuLfaKDr15U/0Lsgf
kHkEsdzCPnhrBbEOeR0eJ3KXIUDdhovfbZ3UmTjGMa1GIjtNBYkFr3aGVxHRFBeMA6rAHyuxW0oI
RHzF/hAZue6d2l+b3t45CWdOjF9zY2oaHIl2+jXVPbv2IP+0MvOuPGv59oNTNonoQQ5gvYnaO7JE
35fS2Dsp+ZRNtklOXlpSGw7cJ2WGW7W70b6LpyHTSDBsEJhR3mMuY7G4B9PkXy0kPnpvW22Tgabe
b5lHIp6kwyE/0Hf40ZXG3KDwfaniK8o6Fv005AgCWDB3rd65zpCydeXOgHohBq85Y8X01gkx10tZ
/moKqdXolliWgo5YyqsZf8F0xfgYbGU4EdBav3o+JRvV8k+Vox9tGfl0sHDX3HVS3vXOFaJcU17N
mv6j8LzwgKVsmwLHJSzzJa+um452hfYTMBF5s6vxgp0WnX7qv5C/8q++RqzkwaopmGmF4Yj/ONmy
ZN4rREiTB9N1atofNNO3dn3FuHCCJTo6hy6TNQH4iYrY8Pm4ysG97EZVgLNTEHkpkSgQ71LyIIHW
V2mxJp6Ngbf0T1zC7zqO5J2lIedrqFZQThCuE7iww/5PvGMvSPe7/pJOeQlCc7xfGhDRqCfQdFu6
JSAwDhBCMNhiQHiTx58+Dqa5D25y1+mYLlMgEgO5HwFd7+NweJin+nMq0JUR2kP2wwCkYZ7K21lG
vDN49WZwUiuJdWHb1LU+d5P+YTRaHfhJHspweUgCwXleKnY4HYie/6xycmh+ELMKDJ8D7gTlpUcx
MbKa3OmxvvWFzzpz9mhz++wd4dTR6waUZctF+cGT1D26rgHBUVAmkISKWZ1QvTKw9rMbkig5HhT8
VCYgBAgiSMI+vJdOdw8GH//fi4UBdwdY0cO8iZiLECWojZLTWzHL5IONxR98DmCMLXr+g+e0H75w
u+fKuapLkndcIvDKEyRG+Jz867l0cdvwr1uoVtl5lxgWwXJhbh2n/GUOF1CSQu1sJ/0xJgsOJUz4
BPHXNrbKZisyMT41xMZy2slwZWhmG8XeqXTV1+jX1q2Q6sM0Ic+/2160G90WCJvWM0A2QqUzLIrB
pkVfE+YL68MuOBvmbAfJUBoNSXupVYgPrAgeOlyXa8Y6WIH8+znu8Up23VES/uyP6HdVakUHHD8/
S0G2QkzoCXiw6BV/6Al8BOetLiC5Lrp/4Ug9FFx0IcnLOb/XCpZTr9RJpUO+d0hs2SnRnzHQCHq3
swp6++iMutxCd0EZViuS6pghMZzuCJ/capLUOWxUv/Md9ewpD4GQLeqt3RXPDu/6RHzAru+jfqVL
my5NMtj0E9D/yLLZ2FH2MBrq6+onZszUhMi30Z6vGit7ndCkodBKEeC03LNwDuUS4m3AwiGY5lCH
jTwR43tFIPqqhBPAJA7uS1G6zWGOQXcs8YsAuGckgW297IKNbpt/dem9BwUjYAM0yxb+fk5g1lVg
XuihEasO8ysGWbQHYwxmuNdnz2G9YoXivSbf/Z4smqdlJgJnvO4RPO7Y1CbRLNQELQfznbGtguU2
82TswwC3iDv1BK7arHg3Hhxg9uzPzZTdkLOA8ioCxsx3LBbQGpwQH5OPvV6G34noXixR89+I0C2u
eDO0eHvsPRQrDkOa3lKnukhvM7x8xIo8xi3GvEneTG2zKZoOqluLsCsiMGiLJx+p2HWHkNyH7rKj
wud6bXjkI949Mm7I1EtLVqLVASgJyyBQyEzu0LNyzQhvPDVz8zz4PxY7MfwuYwgc24ArGZySbwNk
DOSJAxABvsiUoHsihGZmRq/i/nFGgIadp71UlXxXmbkPJe4sqYBFa03xnUTxuYgYMici2TetdHZD
wyk0EzHsw8VCRmQOrfJfhhZqJ6BqbxzZlablFY1SGSZG7I87zAVso+ItU9RNgKfPuV7QDKGYQiTp
3s0Q4LkN5BGMLDch6iZsZiE5X7YmkzAgeIqq+d27goEx8CesxTXQXxZT//1S9R4IdUxu9U1IuEZb
9icjObNW//3rf79gNQsOrTcmtyK4d/MyO/m29Wpd+bhCsVqUOMhXU29aHCoY8qzxp3PjHAGvZqWX
NUAImr9Eq2nnKPXBbZ+CJgTTYrzkO4o6bwvB/2sqbesxMcdAA1osa0421woko06VbzOSWv2JOpWE
NgfeKSde2TvhSjiE8CUd83bb0FrY72kgmJotGLldqkAHRSIZzvlbgsBFZBFiVhG/L+FTJsKZbFf1
sOTL1hH52iJqBRqS/xMP7ccw49EXIcg/G40S4q034w9vsY/d3ZQB0o2u+O6EW6xJ8EUaNGcHKfwn
w+F9gLqCzhhTW9uhkqrQAm1mJDVrYN0vrNqgr2EAixeYaSbxPoAT/I3XnZTlkPbeIjoqM/iYw/SI
fvE90MNWefpfPLlwAnkemKjmq3AQy9ld2MeDajMTyR6RAu0SqzfWXvTak/gaM6SWznCbSQdkRZv8
8FrOCrht4M1HFGEN0TArv4cgrzvzOhpz32SoXK87GlYk6nfqoVEsYOIGDyhoxWaB6A8cQYmyh01W
y7NuYptuBy3tMtV7uwQ1JHFWDgPKZxTreNjjd7JYIdgb9T6QTMJFZm7ciOUBb0Q4EMmUhQlHLQhl
VIrcJHyhmyTL74qGnJ6xJ50MTeZqwqApGkec+YvFxPOW1RaT/9HV50W7J3P1kDRMo8sklGuRuH8V
kiRn6Z/K7lpGDwgYZb2QvYYJasd4dtPXNtI+GzRtP4bH3v8cCbm/q8eftB3KuwUs203qyrNdD8gm
IpCe7c4l9+puxqkWBrg/me2BRAaheBNgVl0J+sEt22AwUjGCFgLk3lxMcHuajuoW692O5JPlqGQI
gGsgYcMdC2Bs0kE2ETRP+HryjXGtHHN5fHLDbjgEo8Q/iYIfSgY9MsB9sp3H1w4k5x3x1APsk/Cz
7rj1CkUYaaHrr9LxTnO/PHmIdhDeBAy/ZotssfSUZld0bfnmTuUXBcebxYwx9hO0XtNwHCZ1x2Is
xNjPzKBDB9lV/skU4YdjAQSL5Zlc5QgawHDPiXxIuhgse03CeoaAuV6+3RI6M7Iz4Jjx51yMnz3e
oN4E24VZRAe3bD0nERDfaTh5mnO4I0qFz4u+Z439U7nySbU/LUcasVd7kN6YIl+cpXxLTIhy3m8e
y657AA9D82OB2Q74w3jG/xzfR5o4dPdFbf/ZtGfkLnA+klJy38kGdgBmHzi/zIv75Qc9PH7+uXqq
uv9l70yWI0fW7PwqbXclLXAFB+BwwEzdi5gHBhmcydzAikNinh3j0/cHZsvqLtQL7bUoWmWxyCQj
ALj7f875Doz7oXO2qC3Nw2wWBHDnZtsNC0bGvEraFyZUFWmYwSkY1K51qcEiLMXTJ21pgxfTtR7P
jh/fAwPzwCswtKJw5ruJiFC5idyaSJxyzMXeLhg8DvZMpR1x2MVMcjIbLzqxPXiYm2K66ZyNHhS7
iEaxhhMr8CkKFGnkbDi3wjCeSYMRwRbAIjdD4x4iT3wbVf6AeS/fOyUVGtXgU70X0QjqhLjKIzIY
GTSQt8aJLiLvnpQTVS+FWUaXufXwJdgmdmC4yCdRMc3lPgX/GVUHM5yHAzLIgEhjBtcMvrFReLt6
vrUWeKGp5cEcVL5r5244FZQbrjTQv9jgEWKL3Dj3sz74U3xr4YXbmx13jqUvSDXqlKMfQc1HP3IF
gPjZ21UhZ49Ah2z0l/Hk6E3FNo1pw5hCeFy4GE6SQf+HhyEn7Tv5Hs5lsuPOlsd8UuWjbtRzZdy6
fjQ8IUBa9yCCNhRoLhhsRMaxLe0HKymbjRCJ2P38EaixOWXGzYjPZNXj8nkBn9qdo4GrKylDeXIc
gEOaK+gQmz2vQYW7R45UqFqaZhVaSuULUyyaNCha3Ea5urEZgtiSWewc8LbVS62MGWPZDL0XWwIm
97MU51nP4uBPW2PG1pMl1a63uN10UV0t3JtH2FzpCYM4s+YIAoNPfRIHfmurakQskeAQCmWh7xGA
s23uGcXjVPDkqPw6ZE1KmLdO9l8Vz1d8kL+L1HCveg6vEAiwPHLAfBhoBcuCm65b2GiamsnYpkUk
o6xexlWygRkun8KAogTTSZ8bOwO1y6QFUCOgZvZou3n0kz0FUBFmvkHeD57Gd+zrl2Z29mUDo6Vv
xrPqq3DfZFTfGZ35XYdT+YgDgrU8YOBfliRfVdleU3yOpFFBWkRl9DSIgAF8A8YsUyUuS7OLdnaH
b6EaGcQAYt30tqSOL+6fe/bmjemf/TC45G7WX8JCQxwqiCOYY38Felbg5h6/RFo0a3443t2e2CDq
5b3fDRMuyoXOPxhq1/QtkZCqDrdJO0D668ZzmIW7yqKaPlPXashQhRMnp7y2uFXcA4du7PJN29Ht
F8b2uPWr2D1QWonUg0NLgjEhs4DN1wFv6ttHU7dsfOS8o/WU7cjsKyoBKWCdsme/pAJ1CFyE3EmG
586xvorKCskKON+FzANAKcy/apw96zm12vtGvzGDck+9Wxz13CZHLhHAJk6OfKnYgSrbxJZf43ZT
Hb+CoHX90AQJ8EM99OeSYBN2ca13hEiIZpIIBnFy8oOmfGTKqWifujO1Fx87G40wB8K8EmCngL4q
E2UBNlS/kFMgmnhQB7+SpnhSmOtTdOIkos1h0clMl+RF0kM76U0GJ/iT38LOormYNFX4k+XMab9D
tSkvNaQnCnvZ48H04bQPAbMCdrnPjHqDrtvQptwyP6+BeQTzzNPAH53boQ3VhmYRaCkjXRzLdigE
dbAZMb1tYtv48vhG2NPsZSrfA/XC1OoqASndtw5SYJwrOimOerQ3xXLjgABwjoGP1l80nnFNtImH
KW5p42M7szGjYXq0vOheE9z4VRd0VCC77yraVHbWsvHARwAFTKQzM76CYE7dvpRxOd7RBjXf2YX/
NjG3ga0/voLjVSeGplxGFmybkGpRJqMzxq+UYSXLNg4jq7tNlHhKSwcFqJQ+Ymbr3AJtG8lWp5eu
hGvGTvVpQrrahyFLL38/tc1c62vMTsYpbEgF17h9eCTHTAQoB9wJ4cE9dZP0kbHRfAA7QW9w4H1J
S+mnPDE+ES2dz4GFEYeY/9LlTOcQmbAPD8FrnljXODT9L/OMT+9Kojh4gH6G6GqQaLBhEpGyuQ9l
tOdU6WxF5oGSiesXyorZXg7GfRzSTgvnjbbv0I5P8EZ6ViK2vDhMH6IKsYXjSHpMxOIlQPUDPkt/
Vz/W2yhgB51HYr4Ysr5z67uu1u4+jDmejm39VGNoxuBnx3eppb7qrq+PIBUdzphZe21bfMK2Ye/D
ydGnWY2wBxku4XbjxiwCsBytd3Ar4JFc0cybByVXuVuBFq/ZyyXz4s0CaMihF3xlUkBJNB0FNsQt
5wOHPI5feACaWIxHoO5nknTjqYFZxl6ZiZY0x6um41zHtQdhVUFsBKG41xbHTe2N01tnGG+TiwLG
iTS55qDOKNZ+iaLotqZnlUFcYj+nA1lMprTFLP1tglyyGxIrexr860x248wjBl+w3wXINPA5FDml
XdUNCozHcD+GBYZTIobbaQ75hTPp3qRp/W7j1tq0sefc2CMToK7T13CgdqSbohCxLLTPVk6RGudW
gRf5BghRe6EBbEsnKNK1IalShi5/okPLOuEhM2TY8uyHO9cbdbexKiongV/Cu7qx8/I5rHokiS7F
EDtKSv9MQC+lfbSDrL1r5cKizalwLF1wJUnz26bFm+B9+s2U7yJDtilWI5jnVy6n/jzDFYOFzSzD
1z5gSbHyLQ3yVFENrO2MYED5h/GLETXlpRPvCclCCRpjjahLmaZ6JHnpbEwzc1c9ZXgtgSSijPI5
DpNPWhCZ9DrYy3zGu+7ArWkStTgV9TPUWOcZxCF2VsP55ZQjFwXl7xtPh0SbJlyoc6junXAEKN3b
WxJ04phToucEuOSrEvPV3JvsZB3oslBRzAbvMxn7D7L54Gxi4BfCoRt9mkfifcT6g5T67pJyVnRo
ntbz7B0DO956pXSouOD7aSfT8ISHXSeDv4ymHPYcK/KbgPkRBo7WOPAAWU1L0bvl9Ge0vJuoyybO
tTO4L8kwu59oRvaC4Dw71aHwRpRcdV+44WNgp2pTCR+aMc0aXr4nknJxfCZ+nC0nev3UnsnmephA
e1paPYQQJTZZ+W4GzS9FnHSTTA1Ssw05CkE6GP2j06FlycBEf4sgUcy47V30iIIuQsSOisFxL9lY
OVngrwm23teVIrVAmEvTuGr6IIdVDgVioEDDrD+SRHxRZknPyeJuK/zkye+ad7qRhk20hKRVkWIB
MwU7bsSJ1jcfw5kOb4t4hR0QTGPS4sHrISZZc8tX3sgd0+9cxX4yrfdpZ7+M/fTmOP5bUo+Pncv/
PVb1Ecg7yHAuvxVkVKjVQUg2wLsQve4WW6VXVZwjqAFynycj1ndRyyYhobF2Y6XuWzpXO6fs5EqN
HrakWd96tbmOAwtvdX3jYkTBjicZrk4fuopwFRI80O1T6Xp3BX0IXVXREOpd4iC6+DbnedviWIkl
WO1oi03WHvwaOQeEI0d1wFtEi1bm0RWIfSXQepN2umf//OnHE7U+cfoLW8oHQ2RiH553R/vRY1Zb
12a07/vO2iFrX+MkuLEKUAkVCEy7xcza8X0cG9e8VzmvdOCBu1RHnRP2MRcyfM6ej6V9TDlOBqaD
01XJNeeagy+p3dZTT+OW4rofwnM7tr/oDWPTnm6Wb2+I8oaEfG8xxQqZDSUTmHxH2AcAl0zqiRZY
gOSlTHwcbuUdALzbmrD21kjsdTgd/dDkaTFxKO5FcqscGDLzpDaTlWNszkhMzKJ4sC3xhYtBr113
BvuJX7BKH1Afr8PQ8B2M90wQDccGNTfhg98cOMWPRDMA3Sn9VXSg+9IOX01m7RrQHQ1m0hW+Y4K+
1N2dm3AboJlMiCUXNLHWgXmXYDDeUI77qOFh3P58mIVJ+yJd9zTDAaw2nqrG9m5/PrQRhrqEQC7n
LkJF3bCNBoa+PNxXscifnAIeWiO64TwkLf4s+tSpyKZ1TfU5wa4E0mxgDNDmOMJj6MPdTLGihGx/
JTa97333OiiazZGjfsfUa1FlNR28EOhQ7EYSOheKNV44ASxyhE5UyjOBFHFl6RoPAVuZlcytvxr0
DRbDajsqWJZBKvb+FNT70kDlDiijuoSoNtzCBd3oVn+Ga5kcZzwHLI9IRqJh8PrzR2xLBZBEqSk+
gbI4oMFzvdanEVuWl4IDpsSL9uExGDje8cFvbF6aluulgs19cqYQALnoWGLc0tjlQ3jvufpJlROq
emu/tnowT93yIYKouzGKcccd/DlPXX9qK7s/Oe23ZCN6rB0SuHbFmB4thBJ2IJYQraraP6AYTyc7
9omMLAqtEbUn16zb07QPC/GImRG4btA6jNB5uYWzoneT4k1Jow4JVtDN7rQUWETx0U26Q4guRgNc
ynC6NM7oJtRktMI4pm16grTziaJVX9xZOQ+Tlx0eoeneEpcG84M1l9ECKKh6UvHyaztMeAgF+HRM
2IqyUd7SnkNU9VXUYGrw3K+w9lYPXWMGK278p2JqFI0W6a40sxbb+rR0mXX1fnQIcYW4FUYzvaQk
8DY1WeN1AjFRFsx6pWkhR6hlmjS6Z6LCF2f+jAIgADCbfK7HWtyMlyqPoq02mhdqHne1pgIIbtJM
oTk5XseyHpfOvPqFDUF07Iqlghezns1SfmuUWGyjOr+0yExSO2/86Hdk5VpZMUbMdjlWgp0na575
cXiIA+KF3nCypumx5NkeOba39b3ki5osygzFUnQoPTY+oMqA3v72EJVowPmWAyKuFw5/1RUPMYdk
O/nH8stV6VHhgKkbFgsDKCCEd1obOsxhy/5BXRWEg7zC4jhmuFNbtqA5zT6bWAPp7+IL2XLcJuXO
NSK6kQeTbsp5uugoPHFQh5Q96lMzMBzpGqIeQW69jaMS62UJ2Xt2Xq1RTYLRu2jy+SuW8p70AaBd
Wg3mfY333JtrOrd7bxO1/e94tu7rsWtZ0nF8VqIoD4JR9kj7qDRD72AVLseFYNq5VfuEy/heFA5w
rxwVCbs0hh3k0uQ9mPGeVKYkwaDNtzxr/G2fMk1FcDaSdGuU43BbtFdVwE2H0fzeKIMzTEUFsOeQ
tBqZ7ePpy85Dk77VnMDXhk+yKMv5IKekx9vPIb12PedShcE5jdpqS5L63gLvxVM/MDZFgjZqKkWc
3N/EIA3W6FvSHcSDXfQngquAjQpaDWNgF7YV/CXCO9WZ3TZwkweCto8ZhXW6Os8h8w/lAiGmTLjY
OliGVyYLWBLmD14MWaHS5XNRKvi9mlVD5NNT24fsNIOQCi9KfSAW+NU211iaogTj6jSl2EDABYlS
vIkmpMlZaiijJmMPTE3UP7D3n2bK2cqjQa0t/geLltUGVwLMTVym87rJadHrCjvcq9oaD+6Egcsc
IYimldSbmRlxwNXlePVNowMQC5a6DHopk+gpegnbV0M7wZpPs2xWVKiWmNc2eQHJTQzsvUKPolDM
1p7bvjcVZAa4Vyszt9MbjVN7HhCi53BLvmxtBTV2/PxDYrtJgFdVEJJQuRrCbNMEqkF9NFPj76uF
oEYu6VkNIRZe+CXwlomD5OG2iUe0VFQtWLMaUx6OUyP3thGeEiwqGKoFPbFbl2HMjurqB5YdjMvI
Kr84d1ergCrIUxNWzzqC6Opbb3HcfMhWv/QJK66xoAnGaYj2aF9UDMu/IFKSUmvmK7CVZ2S5O5Oc
f6mHZwuSty/03qKMfSySj0pVpz53xda2Hc5byW1S86KQhCQpj6mFzAUOu+i3UwhMivFJ2gtPo5a/
gz46Jx3dyX7/Rogu7g2CTDVeq6Yilk0KfVUb/Z2MwEwZMm3BOWqU+MbY2vipm6mGDh/zmzPmuVGk
+q6KpdLILHWTzEwkwYdjfVgkiTJ/4AoKuKJuB/ZiKxMSHkjVIljnnfM4dNGDGxAl6TsOkxSksFlN
IZE1mPHX4Ty9duu0Rq5OBZ5X8EAnMzGY/cfSI+/oYMyNL2koTUDe41us0n7tUfRqTunHD9OMOHhH
aAI8JDi0LhDxrz4naZBGv1q9zIXnQu3Cxa+mQlDFTlT0e1f2j4x5z00Cos8L8h6jXYuTOAMegyUu
EiTYzIqOuNEYXjl+UTbgwoETWXAu6B9a+a13gXxpbvrR7Te9wVwISxdW644W3lBe0lzyWpoQShxf
BfueQlsL8CX800JC4Jx+VxhnM58XTOYTSf7gBTcEkX+ohpfEGO4y5So2SM3r1DG4c61ZUUfPkwuW
M6QAOEf24H4OPdO7sh1ubR0T6hDVwY7cC7QIuTLlAiIbLlaL78pqr6S6r0gjKzU0NVU8+gwibFG/
CmieEJ7DOpiO2O2ObcflrHIEN18Px5GhJwjgbU0L9SrgzlnROvk11fGtnaGxSmu+6zS2cqZh7KwN
FHhXQ+IoPfSubvwqYX/QPAr1uLfZG0iYLPWgwBOTKxbTDLksuwvUeANNF6+RDJlgdoyXA7/8VTbJ
fWLTXdhhyVrBZ/kVetm9NNgI1HOymod8PlqqfCnHKlihQ6O8W+N35T4Id/iCC3pE/2Mr4EK2HoCo
IAZQEJBWG8C30cmLslclkkuE0I3FGsuzYsNGp197CcjlWtDxN8L1Tz13xW7keLZOXTuDnM8QKU/e
Ehro3SLB5GYTtpx8mto5hDKp+u3YRn4BVLop+Z6u7aPC4e6N8NT0adDRUsGeg/DZui2thz6EvCQr
+8rM5DqQ5/qWsfhM+vY4Y2wjmS8yZvBLXKMoT/M8v3m42+w2hGQwBV9e/piTCCaBgq00M7EptHBq
vk3GTCAW4Zk7YNFlRcMG3benMrUKFKn47OhQwiN2xao2OXzlljAJTKI8ak8+GD5ZKCAQz6HT3SV0
cM61+ohcUSyxNAunMXsXr+Dd7uz52LbYzlJLHqXqoDaRjFCmRfNla14Mhphrv00gNQBCQpvB98FJ
i/r23NvkHVJWOCWXyRqhXHv1baA4jWZ5+l1Qyzgr3MRh3dxFQ8twMt0Fs8ecR1U5RMLPGGo6j87y
BQf8a5DZsLDs8o1ReYEhbrHT6Rs9jR86T9HRgeOuDULwLmPGXeMbV8vvqz2+kuoQNw1Q+NI+JJGZ
ne26e8TtxvJSgbdw/IOxEO1NwRytL5dZmwvTdiCOTfzvJugN4BW0miqjvMeuy9CdIM0Ynqw0NY5N
U74QGIUeAEB5COJf9tzvw9l/FwYPulwzaFmin3rkXBH19yBYuTrFp4jNmwYrXYOk35b3VT4ek9GA
haTEvEGaY2rsmmq1rcKU4CeVQoAuZtwFdCqaRJeIPN71wMs3uPfOII1p2ilMNJ6So/lI1y9jdjbt
YHCcK8NnC93btbfyu4iJNrjT/NDTnsU8kRdTszSqcpugaGytJODoyFAllQcZ9LtoTJ7dOHhvqQNb
w+LxDO66IDarvYrYkIzVWUeUi/jRl+CtD5bJgiHoHUbS3HSkbbcW1kZlz6+xDLhIDTxXzvzSlt5t
r+9mJBom/911KlAOZW2zj6Dt0jRQIvukuiz/tD15REBqYGTqgdU6gRLTQ+veu06kV32Lg0K07Xuh
mkcXoE00gOQxlm1FyLSlZOld54X44MR5BvJTMBYs5zWv634OyLJo17r1UxKzvgX+S3QGcjdrjSWu
nbzMafIyJfxCOoRS7o0jWxneyzCvgoMX0IcNJpx9uytIfsw3AhcvxpfhWpnwZBnOntXgHpph4m1g
03Os7MtUZTVmbCoVh8L+HqPsnhNqB0CrpsQSrO7gzlBq7PIAx4Ny2+YqcjdZp5CzNl3pn+mFvwKw
uGnpivKVmWwZarOQCxJypV37z1Es1gbAr53J1mHtliROO/GqNRezrDS3RZq9wnn7oPhln3CUPE5l
PVwznKTmUnCd+uKjdsGd0S5QbPEKsElZojfTi8XAYtOxWEBT6uZrGU80JOoKXJa+9lH2mwIzOh5U
vDVLaNKpOR0mh/KGznK4mRVL7UAfKU3e7P29AGS1IZJD6dOsi6rFA4LRiOtkz3HAm61B19a0hrmy
o7GwKfcUahY/FD9beYypxKbLREjrxaurSS9GkXOC4PCSSCZZY9I+EYi5zp71STHmPqRZMB+4UbLG
+24SfKGAa4taXqYZM4/u5INkqLtu2+ABax88JJp/BomNjZP77mfnliTWC2uEBf6LIadKkg2a96uA
LIiCRbd2jSU8V4VxiYF/yEnqA7Lviwd8CBiAnyZ/WTiUjuW7CqiXMIKesrUZQiwlEAA+WhTr7o35
THcqRcyWwZox2Y1gLaTF4GsGj0VlAjNaTVQw1Z9p5jrbKav20hvPlXcdYInux2UYDZPvrh6L3RSw
/2YwvfQ/UCaliSjL5iaN1aOeKRCth72jD6awvmxIOav/T+2svv/9HySh/u/UTgfQ5f/6j//930A7
OauE5b/9j83D+n/+K7lz+aI/4E5b/NM2pS9MIRBLbGib/4fbCZsT0dK1iDHbQljK5zNF2SxsTvlP
23NN3yehR5rGlRaf+i9spyHsfzpSuqBxfBsdlU/+v4A7+SmU9Y9/q0qstGVx/Pr3f3j81dygjkWC
0bKkrRZK6b+SO6MhGZlWe0A+dMPJvXJYclQAhTwnuFI1nNqscY6PBsj9lVHjK4qx97YZMV0U+vUI
F2oTcSv6Bmu/cBvzlCh43bUzQTwy6uIkJmxJa69lmBaUnB67kHZRDNSrwiDbunAnuDn23TyBzneU
RPCArgIkq2ih5eFuo9gFsowJgEfGwbPMPHlCrps3aUZmqk5NmJjLh6nNUHWnEABnx7whbjXdE9N9
mth4x2CnhHnjbktr/mbE0sCa6+rTsHyJyy0OeI2uq8nIgkOJe7LUKJ2qlL+7eWXVjPEiCVZZhozR
jPqUC6Z4Px9iRHaEegXKlODViH16y5NtC/VioAaJwsUuxZNLlpRs+zTMxanMV04bMQ1IknFTRoyy
2E4RCgpz8rj0Rtw6y4uDEc9mNo6awB+SuCpPP/8WNekdFAOxA7lUnqi4jkjHe2KlNMRLo8MH0ueH
me5hVeAZV2P+bubsJlI9EFkBt22n7tUK3RdRLo1S4V/UqtFRaDUklSFqK5+DVpRQYGKnVQWVxcA7
moWvQwvEs/egW0XNw2TBHpmxF6apdYzhRVxNZkxjYRyDUZP+wmduSIZMGnCHsB3QQDwIQQaN16L7
7Qta+KQyrA1FO9a1hgiw5lcxQA26Nl47PzvFmrNuwUO0lJ3FO6rfplzdIzgtjdWrBtSdj5smiCiW
oJ1rsX3u6Wn392TKUfsbZoi5eFdUmO99kW5Jkqm96J1r3Fnf+C84CbnkytPHQ6N656Vy2cm6HRKc
ajPIklm1rcb2y04tetjKQS7nureiSq+9Zl/QxYRNAgOrbVBTPe+ExbieNj2eQbxmUp/ZMd7aAjp4
L6Joz34P/yPmik6lj27EEGnytbXtKARoa6L2tUN6eLE1aWyRT2mDRzYPp6+KTcoqGWaagtx2fM3U
vTeRRB4j8VclqwYB5hB2uQ92rrUxzx0FzaVM9bGfm9Vb08tPfDfeqsjQOVuW8TkkRldOh55HwLqf
O9o4k7zcTeQHsUen7MRe3RBkRutiMwa8cGsYzbFhTV6nPdzeKRtxYATssmUDciRpzjjiOayMG9BW
L9wFJDxSlwH8mOzrQdpr5BPG5mQZABAMUKbWDoJZtHjYGzT+5YcIG+tGL/x+1XicFCL5MritfRiw
KwYt2e1pwTDgiUBWwC7qtrRotDj/sBhQAFe48jGT+nZatmllaBzMvqh36UgsM5O/qia+T8JnYWZ0
LHeQhS1JRbw3tysKhoJzJc2PKDC+sOfPb05Lq0MEhyqo+vCkfKNZ+fDf9y7QkUqxSOe0nl6g3ZLc
SwpQBEPj7EwnKo/dFKTbMHnx4whFKyjOQIzt9eASt+4kILTau23FdMGEsQz4ed99SMS0KIlgn5KW
IqzgXyOfByX2MsHoal0Ie1rs2q/mRLVaa3pqn5VciZgwsBnwIMUhtkZRO/JsxJRRdTubfCKEpU+M
RM0mjlo6fMt6T8Lzxhp674B99BnTbbLXRs+xlslkZ+Ow52EOPTPyL63HHlw0ztGnXZcYXvndhPWu
nSdQtxUsfh7I4Ji0fKSRZcsr45PcZ6yR25RWepioYYHsdc/OnSVsZGk4YbUUh8TQN0xbME9RSHee
KFaS5alQeF1szj1b22x/m/Ao6NAhSG8TojPHihgGG6JN09rPbUa2GPzsYZDc3HQpbWEenNNUeGu8
j2a1FWS6aPI11ZnJ5Z0/43Qwk8Td0ckqAMMe/Dy/5HSue+mQYz+L4Pr14RNUWKzxvQORL6S9LyLj
CwPiV6rtz3De69hy1zzIX52S9o3JLoiAW/7KLNisG8rl7WTxgSexpQRKXzzmAxlvb0ko6U24Mdl3
ACrQzgB0ji+u2V7pm9LHAXGSFp7pDETlIQ/zpyKbBTMEDrH1kG2op4UQ5On2EFfUhJSJ88qaUgNV
bnaYHcNtbUtU/mzE+NkjIyKIMtZjUGfFvBbFxspimvUEmixe6o9MfHfl59x7v+wQmdXr2wGOgz52
2fBIZVa5daoHHAgbcu/bwKk5uMfBYxMD+jAr+1Nx6GcUbQKmMPHDZkX7YFD6IUbMqSXRSfKTaNWe
+BVk9avyBx4W/XcQMD8ZfLy2JeNQCk7TaB04ONFJOTm7ZQXMbWOf+rXJJtvamKHuj4lXbsSMLOBo
elcq946/2ds6CYbKxAh3tTfgJBwQufAqjNAWIP/DaOP8cZCD+hzt/nPAT2+lwt61xAiXH2UY0xev
cOqjwK3BWQoTIvi0WCXwswAKKQL/9AQt8rBtgPyhctLr31WvvnrQuYeKwwAMt6u5TJU7CZvRrbrp
RLvFVFvtuTGMmNFRAdaCBdTKMu8SnCzbXLLa4jOv7WnLPoqeKjdHao96BujVewyT+4Z3n/fYN5Ex
KPuoJjLcls0AHk0Gv3zSffpZ/pFozMuQvfT23IeWBYcLh8rMPUoykN2PT/iypCguyaijjTvx1lPA
wVYIDYBHfjLaDcZAYzPX+UdvUKdG+wkZIfpeuu6m5/hGeKkjgexKOMKS/InvV7dihnbs2eVrN7TI
AVF9UBnyTlZHd3Y/6msYeCvonHqVpoO/swyqbkwH2omPT3+rE+59kMrEKkBvkZJ5mnTqrUN7MdlS
h7cujKcEF/QqD9C8BDooSlDBFNNAPqiyk83ZlSBAy7pBFSiH4v53kkbbJu2N3WTJ+6kNJ1JUdAx7
Add8HSM59g1kpMzDRL1cZcszXvBybNGOZsu5q4KlsrWEYG6GD+w0y2NZFZ99Awc3SOfHYDLMdUl4
tEQSpC+CJAumeYZhnvqdg2hbuS0R6SoXeityjtZhSZDW9JI1N5vHQ0UZc7dTAYPOUtpP6cTOrbbu
gIMNZ0k5AiUXHi7xymg3cUiYzO177OGx/50pRraaxP1QEPs2iieud2R+UoRWML/hTRx2CSEsDbTJ
Ji3hAuyedIlwb+IXajt+H7y4RCJVyemx1VcXqzau2pHCvcQuL6nvvaYDkZkR/F9Ve8epFdW6yh6Y
ajDT7DVPVVo5h7okCFc6vwRucB5F+QFKTMAYjXDyJkko8fL8Co9L2CM3qKNrxMc2OkW8Y4fEtrDu
Zx+ojVGLn6gG6YGW57+hiHJ9ZfO2lSFqzdRinG3oi3bcDp/w0L6BTc/XgaIem8olPDcJdAnfVhvF
WeacgsViQoLbeamKA/vYHQQ5brRSa2sMivLJMkOM+7SXrLSYe6h0hKpPoB8r78nIkCIKbMBirIEL
GPeJNCOuuylE6StIRne71o3bFSYH6I3so4rpbcwHfwvk4rsBprDkkSlFXrcxxosEPYyMVhecXLyT
W5IpkuxBscobJ95UVObOiK+FY1j7PGGU0Zztof+Yx3mHMSnCvBUbaw8fwoa6QDDJxBkz7u7BQOHv
R2SAQrvJNuubT65k9CmvJhaSdt2WskGzh9AwjmO3E4t/pHf/CjwYGnakd7qFO2NOuwnLBWHQ7g3s
IHsw6VxqJ+9upqrdR65D7q8uTDaZ1VNEHfgiiEDeC2luV+mY7AifxTslf7lDd9bGfVo/k2Zm5jAD
Wk2sbmcNHvwWHCdDj6dtCJpdbKfmOU7GGxwPkhz74gKZGwg0afvQzkBiAj1eRnP4nNF078qy++i0
VS1GI/EcmJdeo56NfereImWBjpqtamf4aboNVGPvqyAQh1rJZq0aIz61aXX0LIZslQpAYgwL5KHu
cSB3Gop7WHJ3JDeRi4kcZ88x1vBFh16QbMD3ho3X2thzmx9jjg9sonFi1DkRH4fM8H5qOirrXGYt
MTaDXjG2hOTI7IlRsZ+8RbyJu95v3QPA8xwPifEaiV7ehzo/Nt4hELY46AJ11icvA1gliCmewNnN
Pc4JjPxH7Zu3jsQHyRmjffDT6B2oxzbpGnY1vbOt6TtjNFRtW6RyJNM4v1OoqOfe8J/aeCCTCAYC
7EFz1/U4wVzv28Bnemv7e0KE8x2tcrSbiU8/hXDpN8gho9v1zEdRB/kj+9KQs1Tf89QpzG/wDRA3
ZWjgKWlQepvi4ED2Yu7eT/dTdjvkMgEH+dHNPW9ROd/yTMcJUoHc8saEsZefpxD6v2uMuhimfLWV
JIpuhOUONWmkHDBURdj85z/+fLCXT0+D3wPc82Lnxtz//bk/X0WC2L2BHqNu+rmmgmigL963e/Sn
n//48+m/v0YLwGiu+YQ19g90Rt1UeCD8XYRNBVMNyZF/+eI/f3ED/uM8GgSzfv7Pn282CouvjxVu
4Tru8z+/xt8/8c+//flGtWA2ECj/z/9i/vy9P5/+rx/fo+zCV3+i0O7Nz2f+/sH//JjW1IxH4DPH
Pz/Pz6f/fLWb9EziBgGLcnmh/n4tfv7o0tuzqVuaKuBcR4/aeE9CbN3VTAyqVm/BYsh3+DzGQJZv
YXnxyZTTBXjYYaTHFb9NQI10akMhN4kxlv9J1Hksx420S/SJEAFTMLVtb9kkm36DkEgKtuAK/unv
wfyLu2FoNAqaZqPqM5kn02YNnMt8YYNXYX1jnF0bXnpIIjwySsa3sfCeOmRkf/xyk5vz6zw69i2W
OYhZuqBS59UTrrMvHWMdjyJioAazJmtq+RAKgG7RKG9+acsnpw+DqyWs43//z+hYnFBI1JyFAa2/
FO3W91p1T70hfR6qZ5dhsjM0f6S0rSO6FHnHucdSLP87BFhpYLC7r2ERU+MgVPnff05FcUh7bj1w
iO2+iozmpc9QEYXTCX0snWTaq7fIyQygWuQqwhRTCGVpovDpWeeiYXw61878POQPFafTUzcg95L1
jF8/Rt2HGuioHVKM6kERrpTQT0tZ3igjWJLp4BGKaLPpUT4eEtCKb24NHK4tA1KcAIhtQs8v96IU
f4y+qVeAPo1d2SnrLcv8eZ3NATmSJL8jjHz3zH5f5N7Jrnx5CwxTbxnqpaukdPYTBu61I3hFfLgK
HB4QGwRS6sfRXjREhuqYtoTI83Ty1uEE6Mx4wZGaT7oIafiEMK5Ql57ScbD/SXaqbDxIznVQVM2e
90FjtYqr0gJzCJVhzAvj1KWDcWIg9M+UEI61P9bfLZswWXkCqB4eel5qzOTVZC8FCGsY/IjfYOnL
UiafqtTbQaDcnlB43MyJHY8KU2M/j5b15EVcb14lhmPh+9YWfetDn6T9L9lwe8e0vwI6u0OFu2iN
enyCZUMliEL8CecsKCtteKtWIGKqZ9G/86psJs+wv6y6IUOPVOZjnsT9GyCefWzK+imMMIDPMtkn
MfOWtHDwaBeXrCzLmzJidUTdyulX2eUdC0HIlM4DsyWSv4NCZ8gi8hCnKd1iR7VaNPFTECbHkuCk
1WQDE5p9x2GmztQRQidZK/UIg8UQLBmbbollECccBD/ZjCxH6TgEakIhAfhnqQAJAZw2gwnjxe9q
D2c3/Kpwwfb9x+7D39JciObZNu1Cs41Rpra5LC8WUsOttkaKCrcqCKiZ4YDCItqAaP9Ieez24Bpn
bAb+RJ4Qf5KpzyiBeLeu5qzPBD93XNjQK5hmmL4TP1hmGz+YqPws6kXw4MUFd20tyJjAuOnN8QKY
RuBphmhvjJ6GTremhq9rvtRtPD61Eg736Jl4WdvxbZx5V8UGdhukCPkJx2NzaZ34PctnwRajZ0Ed
Ww9tE/tc9yQBzlOFeFDrnYaUnKipvA6VG90tTzdHEvyQbSXTd2en1Xn06vjZaQTODD9L91mpBoAS
NeJbzTCvJ6LWmPVHxrxqq8eUyRQ77cM09w6bXAeZ9US1n+IpxJjeB0gPPCSswsc7H2CXd5BZI4Ao
HmZ3ot9GHlI89LjwHcWQtkOJtW08rGFuG1YX2l4Dyov7bs8Chx3xB2qlImtfTqo6jQaA+9aw3nsD
1acxtfGpCjt5zwfCabO5NCgLivBOK3qUfuxuM7OxN8ZIb2foVu4aW0/XMn7vkjA5GzEErKbG4+nj
ElthjPrqcKHujHqqT0go70OaRfu+4B9kDSEvxItUG1uWkD4YwJ4LHwX6aM/Pcq6Mk7F8+O9PyDv5
PddOt20r3zgV5k8vYtrEPCj3gNC8a6fKYcPlgGBIIb1PYsPbW/S1JnNQ3n9YBSaHRedsrj2HQbxE
uIQ3+BPPRL61YplCenS+XTEyyAzy6dEnxBOowoowrvo5yzg/LexNK8PABoSKD+0PMA3d/qddGMcH
dDqs4yHl5Hr6F5R/Za2ta64Rio5zvK2BbNLdDQ8DMQibsAN6yO5b4vO0+JDn8aGw4IpUwCfS5YNy
PIgmxNMSyGl92o2H7jvp83OXivyMGAP2ls90ihCvM/wewhNiQse9irhF/mA2FjEHntjnXa0vjvOX
ONHhyruRhEdfPfgUVlsLxdG6QqB7TT867QYnMlz7nW0Vn50mnbn2vgM2niy/FXAq6DI43SCiJDFR
tOXItKMjsr3psaUkt8bhpcpeAcWQ6KN4mGN7h9N1Ic9eS58Qq7buYZSAqW1c9WKmOAtbsNZrNIpf
c2qecvqbyQfk6/LGGnrTxgMDBC7u3EMKtK6ue3Il+2Ocg7B05VNirjBssO1VAzPoqGNpgR1NBdmr
IhcUXU13RkcR9tZXTgISOQH2RNCL24JZtkkmWzyFlXscApa1Nnoy8DJ0O5M6knd/mDvI5Pa2kOKf
6+uVl74FMbSerB8f82x+HJkjzybAR1pbP0Hg3FToS1LybWIPmW82fCxfPQNpQOZCvUa6vTEwyxfI
szdJ8tBCENV+6WyMjLGP32HU454noIo3iYBtZhFuAT/lUdLRMHnievbCYdvMIkVocnas5MNzNPdH
byqkYA3WQs8+W314JI2E9Qp+03wyWaU4kEWsKsIjON5cgLFeWn/RJtyhYZ2Bf42M/yGaG6N7RKzg
w0Ctj4jI2w1ip9LF/98sNSUNOU49ElFhnxZPvlegFGsSdCzdGf43q5qFDoA55Y3ZIsbQmpxS68I0
uLuEEk9VghYq8cXvUPj4b3NsNqakXYlYWCAzrplWuvKF4Zveloh8UM6uM8v+l+jhRE4Gh3NxNGfi
TtkPv7kiUusXTMLyBlRQbq16HwK1ep5cWJhpQx+9aPEDpk/IUi8zBA6iVa45agPIgmMGeZKgGAe9
14DkYCzfF1bnVoTYYuDgP2UxCowhSBnYVSanMsK9eD5TVoMymgqiUEkQiZzx0iMSv3R1YFM5fXmK
JT/WeKZ1Y/OcZ80hCjBxFJmb7g2vuLVue5z5VI2NSMJKcChQs3VbzFdilbPOcziNdM3713Go4JDn
xqOJ7jk52hw/l7KfL3y3qw6l9FYPFOZdU5AxjbYSX6CHWRIxBpey68zjCzK/jm/nRKDKFmv+Wzrj
jOpjJg25tJ+AmBnj+A4kMl6I78zJI/G3bsV9opEz4m2E7Oc40J6BxuitdVYhOSl9hpo8VyRXpD5w
vy78XnZRW7SPzgB/ibukwly/TBLJB2Ppu6JHhwMND8HPcd2EDMl68xNv9x1pYLz1q4E+1c+LY8jn
W2cRC9GE2oHB2alJA/meArsg3IVe00jEFuhw8R67QLBsy+pPKsCdnjqGOM5VjIl7RIM34skh2s/a
1GSWA3wbI7QZ9fcCeXzkrWMfdSh+WevJlSyM/GAz0nqeTeefQUpZmYDjSYx+F/aVfa5smbAwg8lt
UlOeW6dBnsj26eDV1RmugIXxAeZl7/fDNapp+kEttet8bIYHzt356nvCWyclIJGKbKS9OyB4dZtr
gH2SATI6T12j9RsqDHpUC5h5FzUlV0YwoDzLJJolbsuzVtZzOSGuJXl7/szD4Uckwl33iY/KtvlE
kwmBqAP0q0TTbgi8uLRYBnjsO4ww/E5Q8aI6IWjAZntV17veQkDlVcmhy/v2ve9xktZkNMjwqVPO
myC2+lR49XFQOP9SdNsS4eRGhtCvooW/qSeWp4FRtRt7qhdHTN6fWmFjaesC3kGOROGet8ktGnCr
wTwdSesBqVktI05ObVaRKCgh0LQpj11QP1q04asKIcY+mJ1un6Xk8ygD5jzlS8gGfROH2gZnx0OV
conBgBgj6CfpD4a759wI7FtWT0skuvvP9NI/LZLetNQWFAxeybqqXkQwXa1Y/dEuuFhDwXEOGAGW
2IUUcTQo366R16e7Ji+efaLF1iLrUMEmUEZNLhIBd/tqp8l3GdtEXJM4WT9kS/ocy6pgGwSE35V4
3kmJhPpYLKRsc5TX0MKvMzufeIlWsel8MNC2NyH+VCRAZEm3dctnZjN1aqlKUncMjrYa8svEGx7z
Ql9tqOLJXe4Mecy7lo42L6GIsBM9mUZ0HFy32+dFdS/79jlltjiPQXFSbf4HZyd5WVO0NTHdjGb3
OOC52HWyZdJr0iXIPN/mro0KXFtwIeDfr8BUSBCzuuFipdDOLPlUZk6x7tFLtmHLTkUUEDrZsbUI
EZohicFCLpYIbTzWJk6WmWkj/J03WGt/Bz/uVp7FatKCuBeTmcvaKVkVA7+zoBXfsTut3BhSkFlm
p9To+WYorBGN6xJZ36iP48iZbSfYhrCzEbGjurtTEBwW4PSEWEN8ABSmauLWUHa5VROrBd9B89VN
7o6mEka4TP5Ejolxb9o7NnYTP4LY0wO0FEH5acVDg/9tJgRjClHiToj2SpXumCRSS8X/wgQw/kRd
yAiVpVgSyGIidqp5Zbo4IiQiI02WatqyvM0eQGukD83yJ041YyO0i44fLYPNQ8hfBtLm3Z4T0fHf
P/zvw3//w841TJl2mDdks4RnQp7wOvVpDSFAUjmm8o4UpiNpDMKTCQ9ZsXw35fTHzbBoYNzZtjE+
njHMgW1P/V/HsDWFtoUtXz/yGxVnoyTvDRd72zDxtZzwXU5nbB4+h/5w8IrQ3LgJggY1/AXDilRM
mS7JBAzyMaOWJHOQFWPg+/DiLt/3/8nnYo+pLQiVOgwB9BFx7UQRX3Sov+lAZi6xeNFBIoEs3SY+
F6b7lqRdeUuLJWMzDhWWf+Dx6sugmlzhz8Cwmqls68CPx6PbTA+MK/tT5zmXrDJN3JCISq3kNY0N
55A3tA/GZNycZBT7NOnEodO6ea4s2MSh5JqsqIiw2cW3lLG0UlPwOzTqQzXD/NwGWFHmRG5M7XwO
ERX7UCW4LWbrJELnLkgmWMnUBtkwvRRlJHdBRwmNqbvu8CJyNu1YgofnKZQX7KV/AYeku6ESHHFN
+Wh5P1m9rHcqdtXsrM9u6BLh6IHmSRysFkWH8aBS34pVGO3po7b129DgoelCPC5TlfywYdn0SfGq
2/pjNCnaaxLWT4DvYIQ5p6ymk0vH4DEa1ZfQBMp41g5/P7NxpBSaIT8WoKC5NGX5EbOkiqtxH1ZI
rmsDAk/64YfOzU7tf8phwhqqeet6PIxlJu7GHY5BuAa6m/KrweE1lPqOmJ8EiTDHie58ZSnETa5L
yi0HEWk9fbGCYCLj/hpl8awtRpKV86PYuLAZQN4KRfc4iPgBf0a2C0h+xMmiV32dvMYlShCvT8hs
KZ+8YXqbhHNIhvlXd1OywjtfbNOfGFurSM2LH9buymiSvS9sbh+8rZmkLGB+0lrmmweeZ1stoVE6
Hg6ZET4TXPub8sxtOld8exY86oakrIkMksDDrhU39qPS3iV1aVwroR4yIv9A5v/VLYdsXS1stHwg
sadtEUCQ1IcwrNwVzbZsvfky7Md8+m0Cm80nWWpbHkAsplhIHPeHTnHcRE2ljzlRaWT5HIHC27tq
+ZT8+m4Mej6QsbL7t9kTuWg694hLFUGnC8HiX023wIaFeYDHTwPHDZ9sGs0bz6a8Mjvy1jydycN/
6ZO2EpckbNTzRBVbkQG0VKvdHiPWJhSWJj3Re68mJEJRxcDQqEBalJMFcYlR/ZD6r/gcgp3iuIKN
bg6IubvKeEO2+lnKyf8lrm7dLUKhWGXTLdEJ4TCM828W1o0jTEumEh3pqRBYFxwzZYYb4do2e6Ir
mMQ84nacf6rWfwrxmLwHhg8LjUtxi98ezlOeaSw8abjVk9+9CB/VHOlh7WC1gCqicDc5nn+EONIR
NTmrNaqF6qff+JNQP74DZSxXiCEiTpjCSp2tkbcwg0QRsOd3/6gKa8kk9Hhll3p2fTf8Ibnwjqyq
fE/JHd3y9C5i+Ni9SFQ2zQBHoxn78eyFFKERG14vnpwff6BaNd08vUf5KQ2yZdKCBKcVAdmWrKiH
4dijhfsh+uJHzJ77EmuDUUkTeUfMGd1jPfDLciqr+qHrFOb4zkLiSQeUeGWmrbcJPgmhw4o+xhLR
1nF1RLA3vkhXQHt1S9dCHV4iLQ/Im8vI4uzU37w02Stxgj6MILwPmE5wqOHt/TAsev4u7rob2xdv
OwY4EPJ6HE7aXCv6t9poqofBqbpDP8d6Z7A++Ao60AJdln4o8CiHwmG8adjzuWtSskwStHB45g6R
z66vGfNxDVIOTY5aSLRVd4rqVJ8a0mAsM3sy2ukQhh1qxtr4sxBmkvmBiu7cSjc92W23wVE97NEE
GVvRN1cAkz2mQ3dVB40+jI16aNBF4ghAFA/1gW+KXr/AlAveZteSD932HZVpXj/azNuuAnDFJfIb
RPNZwvsVGiT5Bp9T6ydnqwqA+2hxMjL0kr2w9oHSL62V7lMl9CVXCTjZwUGRWO5HrxnXSQ2synFO
uYdBeIJZNLm4Gf1eXgOtRrpPG9qDhX2qsF+6uUsoMIkvSJ0I+lOql/p0RoZHFXmRM44FLST2HJ0v
yigU6+zaa9BfBUkFvek+9t78a0VwMMbqD/HLvVV/db04qRE5QYdoJsfWMTFuIi+OSY/s451rxfzU
Utx7BwWEy1x/q5dZTsckdcttCXyE+hLBucZaNDofDFElujIgYOkZJWq1GgqyHLOCAsSY/ae4LYLH
/z4ErfJ2umZ73pXVWTSifpotVgw48oOkx2Ol2aXNwt4jM5zAlhFpXhMx4EZymydj/eA5L0MuzEPj
phDuWCYbZDRtq6JiBj7/yfGKn5tpxIwBZgn5hvuuI4DdUqDjkck1TBJkg/h5NhHEjicrrD5TptgD
v/mNmaFYGLSYLxNRUY0HEIEl5EZUhAiqNv6Z2k8Z1s3WYj25fgY1UVOTG29dZFnXMn90xtw4ki9L
LGO/im3XOPbJ8GoCZUJtVyyJYImLj9GfbnEwNNeSbDm27f4Z3SEJ3oOJf7DAmVk4IXCOZloPA1qN
0g38HdoBrPqo3EtEC4sRv5s95m/INYoIjsaydumgdeBsV/t4tPSJrFRT5Y/M2YHtwyWpyx78foVt
ZTAefMf/wRg/3Unxwg7KlpfANYjLdY13FtnYi5y6C/U0K3nLnRnsOBqQM71+FYM8RFgDV3oYt2Aj
76rsy23ArZ8Z3bQhh6A5uoF3CCz1igQMN1cJHjRtEMuxROveoiGn68N+vup9xYIGdkYn6umA2aEk
mMngaEOjUtIGdEvK6Dhz1FqcdEsIrd4xW7rFuXjpBrXrNeI98BCs9iI8Xk53cjx9s4uoPSnsfu2i
HpGXOhj7/QtuzG7daJdXAMlHpl/CwvlIcV1fukaTkDbncu32ZOUOIKaXXUGpaDEYvtNnoJZje4zf
s6OMC9thSzR2iLHfIRuHpNK4/DGa0L3kvnFWU8cLnfXA3YrxkHjQerCnkaoWToxLmBydhI1Aw3bc
jZUD2QwwQHCoED9pXosOAELm7LqmGYGcowBldgovfrBP+Hp+4whRZwGFCl8S62Tld8gHvWKDpX+4
/v8HMsnDnVo48I3B2TC64byDeRDdPIu0BlV4Z8+av1OiLtEmwggUGU6debi3CjRxNlb+hmXSqPx/
5SIDzAukGHVFwFoDmH9VdibwLO2fphA6tQ1aFz0QCksxfIbMhNaDpGTzM49TX4VnNIsV8Gb3CEqZ
RHdSetkSYIUd+bIF5qIDXi7Y+zPL+TJ5TpPsxwisZtv3CrxtmD6ZKTSxyATNbUXNjTyxZaXEW6wD
XWanfz0Lv44usuciwWMUAlprgBgIaV0VFzo7dp6DELFqU/fxvq4GY0MgJYFUSZMe+lojUWCy2rTn
cHLJD01Sd6ULeU8Zye2UnIALVPCVGLmbZeucTVyggWnBQAD65PUUezWQfXerGdxPMwAuNy9z8k3K
j5pqZz2a6E1mlLyx132KMPKIzFObYCI4B6lmhEw6X0dm0TFK+kjn2T0p9my+5D2qWfJf4U0cE+YZ
q4lCZNO1QBEyhIBJQt62KxBYDRiqoplkBTJIEF+1yEHmISfs1g8uhp/9RTX2Y8YxSUUMQxHmN4+U
MYCaO98AwoBX6L8YL8gaMeo5oyiuVO4EX3dP2PqvsSTgmHSJN1wP3Qqj8ZtvFsUtiX8zVp2xqaiq
tS+vzNP+VgSu3JVOLgK+9ppCF8BlZF5kxKDaiTEKx+1vDR4compDsCw1ajc6Jco0dLNNqd6VzN1V
JT/d2c4RhRUlh0z27FadXtO3amQyuICYxtgGtrfZptB0C9pcRUMaxYmkfVFr4dbQNxmTMYdSR+Kw
Xr14+MhchifQ61sDgmwzusapSpjSuAfQGHflt6+skn7yWCQHh9EPopGKDJIlBkwTyWfpp6rPjhQH
GXsV6zGP2nMcz0DJpICSmASnqASOkKYRMZnIV5iG1khuAdk4I6DeDLKXwZCPp4fK2K5e6yZE7ePD
z6ocKXg6xtvo5ehPInYyowycpeY7jKTEhRZuJ24VrEhpS4WENHzMkwwt6AhgXwYHI4UwnzbuUWYE
AvS8IqImkbx3wniT2hgwGtHsXdBpXoQcfIxBbQTOpsqtL4ka0K+DN7dIMEen9tMgYwJBE7GhHn7O
6rHZGHaFB46Ai2+Y0WdthsVhpHFF3r6HZMn83PUe3Ib7AKEnSy9PoihJ2j1T9z/cVCgZvfofCLyI
F9xfTHG8aaPkmXJuj7DrTpv75ifONg9q/OUOIDVRXEHSMUZw0m5lx8G6D5Taa0s6q1eBRBKFxC+F
8HZ2n/AioH5i0r9m0eLRhlJG5fMpMRaPtNIHlSB6EmyNUWpW4c4OEFWxzH4LG/fNH5L+2YE+1C0z
qPEf71NCA212oghxBBto4h1QG65IiXoj62EEZ70cAMAEadb1Q2Spv9bIDHQcOS2VUxN6hrxV2XxH
RIc91Y34Z7GAX1dMVhHwcynY9q1cbLJJXCOqr4sPMQScGqKsVgDZUkRqtrVyJ5S3eY9JjUqVZBOP
EHioECjhPHzT6zip4LGG+MsFhjlDMFIoakGd3/+Ad/ZW2IzazTTjPhiM4oFgN/zZgX93Cx2RCWQ4
7LXmHcwE7vegJHKmRrHhw2li3OocAqzNBv7mVZ4Ub6koFvEKLOpqjtaJPx8TC6+GTuWVwgUJd4Fi
JXo2lvQYjOmaciBDK5krwDM6eNfCfixzEmEsA9RyU276gIAao1SPzK7SbbgsZex029hgNWrUbmQv
Imj1C+mt4gkZPFfA2qfSWyHMJk0HPXW2jN4SPmMUe29T3bTbuI68NWnJnFkuCujJQWDgt94tHO0H
M0XgGHhkALrS537xxR4gZTpE4SaomquXlSe1wFgRDnOFMjdeOUH0FYYDmuymPjVEJ3m9tFZWF8hV
GVT5PssfdM0ZS9oAwQoiOoLP/Swz+Z1zz23w/u4a3Rz65cEMpcmov1bvfs+Zlrjka3c2gZP9R235
BKinw6F7gbYAG9lOT/U0ffz30yWu6BHLZijo/fwDaPp15p7FJs2IqrU2AJ02xczP6JjtDk+JtzOY
/m370gF0N30XnokAtTmVzJ4ucjgKuS+Mu9PAaXY0p6FM2pPvdjgEAlkeAjaE6yZNrjW12hWspr0u
5mszGIiUnBSE64BSQCBKZOL0HDXZM6clv+i2YRQNKnfxHRg1mjNbsUbQ+JLWdQ7i1VDzdyh86rc+
/aLBgFnhj0+VdrJdHVpy9RhZOXMqo7i0c/k2Ot0x6XliEMof6IZA2JkuqOfGfkYA8MdEfQbGdK0n
4p9bNEmV259l/ljYcoYwh48thT/GYWqcy37cjwwEViaOjZtYan573jAaYJde7RSjHRt4/zz3H6OU
6jzypRpt31Az4wEwLJ89hn0YDXGWFtPEWsyPE6u0rTCZMlWYaoPTEqIiFItY2/ngr8nwnkNvl5jN
kRbzO94UTPZ3ARLPrVQsejQqlLXjJUyAFTW0hxLMSN56J5W7KKqQL2ETWlXW0xQqMt2d7wQDAQJd
0qiH4ZJ7zhH+wQRjE8V3dDcwka/zJCRegSBXNZvWtlLNfTKOzgRg2YjGu7D1sIPhF7nUCiKd77oc
qfyZgM+xYxwi5fwIMTcYfRCQF5BOS+aheLJ5b5AZjR33piDf4v17bBvUYRDBNZyMmk17DEeW33/g
u0CvkIuJorrZY/cwYMqFNAHZRHe7PKxOHRjftUkCFZ7Cl5y2BPnZS5CFvy5hVCgyIZDh6J8dAjxF
i/Aj39XQNq6W5C8wPJ9J+YLPyGISOl2DgD0r4ZP5zaHJzdswWQcGBpgsZPBNKwr5134gfWNLjfY2
p9Nbb3GMThKZu4G7zovPgiwyfDS2s9IhySGDa+065qSkehXMHDnlQ85lRif2haAP0OicFLFp/KJa
9/aYxTnXvuM42OkR8XzTrq0WZFJK9bT4kx6GR9Yi7QENGCIjy90KNsVQNd6wHJPITKbvxAN1FGp+
yMrs2ZQZenUCEdF3huauOkB2/ol4o9PexFgjzLsD5AH5LKPEiHxRUYQk43LbWKbDM01iV8TTip44
yIlYYC1S+WjPoBx9JF6/T1ynpk9BVBhI86AZsrEDxzuNrIWDkHmdBw0/xpOfYJnPDfhp5KHZ/v9e
AFc5tzj0V5oeZy8dpA1RPx79iOcnTheOXccDgLo5JxHUC9JHBPyI92V8ZIaLtYXUWJwx2da1yEtr
EvtxgH8M8D5kaalxizblxf9QUf9h1gNYjLbipa2rC4KTB8kSayV73G1cg3tHVOLQk+m8R+SvYSiv
Z4kHZJpnFs6qOPmUB/uqUpdJjSeroCRh65zwlSQqN4+TYViwtbayeBUxVpuZeNJVOkJyze4qBauP
yWBfLMoInyD0rgc5Z1UI1qe2+Ib18aE9ztWsxTk0kEfaDQjInVY9oH4gj9vKPvts+DOIUh4rZqtm
Lv+U+fDEZQtGeBkbWbxDmCa8ZwED4MRzPk1H3Alx6FYJk/vQ+hhanzOhGW9ywS/N5NOAppMngVcD
8xkdhY0r/jilvHrplEKVtBoYx7N+ZlgT7rJq/lDdVByyhGsz4J5l82lAljG/DZxqK627fxQk3zR1
zMHGU1oO6haNe6bWhCmlXKkYeLdtbmSHLoWe4LRTC4fJYtVQjQ6HShDdBEqjOkVICYQ3o2O8RMa/
wuggTESoLQ1fiXNqU7pVvnOcVZFu5yrI8P+M7DuC7jx09t6aE+sSE78jeEyYV6zLtnSvXmO+zihG
cGwYJkewPNQkgEyFiwrWl9+urJqV50z/ptT/lkXzlSckvTd2fy3NlBOeyRuJsCNQazhWEvMLw9tV
bRXhsR//tFKkG50Y1Wp0cUq5GsW0M94TkfCvO97D4RncJpy0mVGNnw73ccYqi2iUFROqmCp99qvo
1Z0wG0cU2lH9WVqcj26NszIYi+OkzMfBKokfF/uIKocFY3fvemInc8ix2uo+uHlpvgHnSHULZfDs
iegvibSA1xAlCFimVnJBJPrH5/LXih+CNN/X1J8+4Olp0rO+/W5tT/MqHnjU8fr8KmpCJoS3gL58
jS1mX8XdeXTrE2vDJ5SJhx5mnwh5JQLNi8vYVoie5e3VhvLn8tuUfUHptM8UnCciwz6rxnzHzPnc
0kLTFe+EjH463oRRstzODGdAIFX8vKIKX3wQxSIO3Z3X8Ox535lPNnsdXg1yRzyeUZDY+qzdFLOM
aTzFo/wOUPgjZkYo40UYM2d42un0OBtcVxGbS3O8W7ZDOmTMSq/NKsQWxLyQ/dXlv7NvbpscRhDZ
IY8+sdQdEL1Q4RAlJ+ZC/Pueiu7Zh0li5dhkGZWsosYjQsDCZUAqMXUu5xsNZY2FaROVeLrcnmBH
okTDlOTDvtmF6FwDByCFMre2AVETMchxBnG4aqV37HrjGvrmBSHFISDpNzGYMC6HcJD91dWEDMa/
sWvcMDVl3YidPuZthZ99CVHkqQur4Jc04+eJHDW+5XkdIKwBCP9cyPaLLc1FtCQ8eta9o4Ulg+4K
hEivhGg/mnCgVJ5JCotJEZvM4E+QFZvG4lRnkUmAqYt/25P6uyJiKXqe1dnzTfDw3trNDwwqP7qw
PUNKZG3A09pSE+Muhphe6RPI88UIgH7QMQwIaB0Lg8jcuoFg9RnFr6OimmkQa4ZudRJfU2B+DW8h
HjwOB0E0Qndy3egnGspjxqbRi4Kr20kJ5gbjjNBfyGUwt1DyWURZ0DlD3p8bhEQLUCg0L7XIH1NW
S3XkvqHAvUMKOCQ+LJzIrvdInnaF473OQt3y2qfNwELiCj6PM6U3f0ZtZBOYNbf2x9RS9MfmvFXN
l5p4PHpm7Wu/b39awlsi/7cHB7AzQ4p4mmS4ZPP7xBG9Xgq8xs5eR0+cM6P4iF3e73G2rXLkMN6S
siq57KAQH6OkPOV5+O03TEUNsl3djxGvdOuqo8YkEhZkOqEgAReIUoZgSMWGUJusMkHVb2qvurUx
l/pUcGuFOcZheZ17Yz+1pjzx7rLi9hxE/ZnlLabtEDPNaG+GIn2zwJ7jnoGf69z9Pr3NufpqVegx
EnQ3YR58cx/WScRjwj3DofVb5MFHiUOQgYezH3uU10xWB6ZlcT9crNT4Y0u32IZ18le6TGYCt6f2
r8kDrDZZMr+rOSXbV8Do40g/jJl8c+ZiX9vOtupCnA6hfFJt8hrZxXudAE5CAcR0rPgXu/rMtgy1
Kbt57NooZTiQDrrSn64iDVBQDdWQNPHXIFWUg6ZRZmV7rs3p0UDeis/irbY5dIfl0gff9xZzLFgT
oWjEQw2drtei6+4IF05xRvRSY+bXVr+NiToGAZSKevRvdMZXp4kKcoDGe9hZbwiEQ0hYxVtd7jDX
o1ueCFfQFU4neY368EA+Y7xOk/qQewRXMPbmTp/f24lIwb76qCsY3pCrmcQNjzorb0OLKSt/+D+S
zms5ciMLol+EiELBv7b3NE1yOHxBkEMSrmAL/uv3QPuwEyFtSCK7YW7lzTxZWJCpvSj8J8z+sS7C
j4aeqbXLN2TUwZsPltPu2ncZx3croJV6eVs06csw4bywp/y1kO5POnz7MrrR5YKNKPv+Pw5acckE
lN1Eo16iX2+cvHmf0BXiKWSUbA1u6DsLxG9nw/wvY+AJQUzu0LfeuoFwzGi6xGXb8OpxIcGS4TWY
jY8TqGuAXRaGld3c+Lyzx/zVdweHrRygnNoxSQrwoHONbmdYwRP2umdHI8pG7XDGXIA1prTeZlJm
JJezHRfRf1+TURWcxwVfWBlj0OextkpG943Q9I8jeDkYzNFd0D+B7t0BRbrJVP3GDSrai/bn32xB
jtbDeG9/cdFRkxoPd0u/Ftn0YqqWV2nSPIbBpzvxQhd5gtjtk1qvDp5gYdL1uYMPF7saAvJ6eaqB
3UrQAZabCH7wbRq9lktoq2Kew3KdZKziISIcWVzyUN+3ixoCQ0wdKTsKhP1YCQKERbdrIOSuE8v/
Iy3jVCbjxjf58iFYK2x4PGqBgtxTGZlE/oo/8D/3migffv61E1b8nNrjHFUf2yCIVnzmhY2C3QHd
TLtvm9gPnlrdbbkKtgmam0SotksS3zv2cDl6tXE17PFxTLFGyYTvX1GX7lrZM7zkk6oJaSx8KZ3j
b6Fl9tVo1c7qIKLVGdYODpx0FTLCp5RLh19012PNk3y6AfvO2btzee0zMbKiSO1baVt3FXHXzRWa
GH3bbhtj+7CoZe4uU6L3kT/wuO7zjypPvwY3fAk8/60GgLC2X3XMLVKq8TQXbbjDy8jejZx3HjPq
mHMQYqE0XiLsR/GYH2TH7dfV+Y6bdY3mAVRhVqy1PZ6erO6UeO0Yr/aNlzw3HIMH7D2LbZEdOl5A
WYmdJ/kRad76yAcfcIUa1sr0nsES3lXuvSYBFFT8kLaW7x2EjX1K523S5Y+AAz9ayod3FJleQ+my
FnGXdbTmNTiHW0y8N4T9pzpJvsCS3gx+9rLnC2oZgAqmNsoz8Du2Fa+FhpLpllNjOLVn2UfLpEp3
bngvWKFfU4dv2ujzhwktIET7hfv2rxLesB4pY8C/QBUDDinfIgeIawlIfZUF99llYzm52GNpSH8g
d8f+AmY7W4JHT1pHzYMsijhgEDugt2i6xHr8cQzj0hXGv6pOHzJt/Whi726dnTEDUzDhMcDWpMgN
bB0RTJg41cnelsErOxnKA+nz4/Wh2yu/JMXRIsBQG13Xadk+waSkQCztMSU3vF/pXsXUNT1aLdvr
lBw8+iZfYS7am+0bzwHTkpXCj1uueyGIQktAeo2eEZsZBDacDV/L2bRX2WB6sJEx8OTaOdpeWW9U
ghpNV/Qqog7pnHpYoxDZUWq6ZCfM+FO7ujxKN7uHhf07yUFS5xvzok84NfKP4OHJjMtQqW83/kBp
WUQRarrTO70+75E5EvQQd7bh9wEP9VTRmaDr5ir7F3Yf7N39LNukOZg4YOq/YYr7haJvuxivwioI
n/I1zjbMUqM29/hJBQeT8L1XajjRRcN1TXA6b48e3IBNBwR37U/WjzsjCbtue5wg4wIQvSsgfxZn
7BXqKK1lbKvEkN08VYZk2jQt33Ro2Dqku1o3v3aSrSKv+lBG9ItWuCwzB1TPSu/sltoSZbrvs1OO
uHV2dma7t8H8xetBm+ziD8oySN62sKAds4qlNN5Z1y2BjgD3qcpePRePh6B1GYEmWZukejYRDnUz
sd4qD4ZpSF6KUSWE+Fl+zM90JXmYu7j3JgWFIFTdu1Ua/H7AnaOBwTyEcsB/Gt0vW+cKVU0rrEvJ
sKzcf8hZnKwGVgFpwoud4GaKiwPJ2lfyvStcsP7OBRo1etVLnfGlo97T7kvacQVOFAfgonuO2E5X
rUaos1+G0EJ/d9lQj/AI9nEVPCRu0O3N5eHBkg0bu/xntsWHq9ilTu2OQP8blaY05xalz2/Q0myW
ElA32LxF5fIe8m9SMfl0/gYZqNiyDYBnTeeFqJGK0q5+nGDjdahEdK7QIWdbz3Yt0cv6BPdAmB+t
7ClyvoTf0vg9BXzwSLopDk97TO1rePEa13garOTHKeBB+5yykyXZk1XGhiavjug/0R36zEQu5WPW
6q+EJqP1hPuQeBC+VM9n0ULztihAoqDDr/itAFdibR50SvEpBqMzMBNCAoQhXGkBgWOfsx7dD9Qm
9M+4LvYJOclXUPevlSf8jeNlP37e3rFN0hBoQcWl3aTi/BFXPFODxTARzSnmpvTLj2BSL01kJVOj
o9z3MuIQVujgU8xwq0DubALTeiwNqz1XdBsICmLqVPKo7IiaZWnNS7Fh21rle9A8UBHwvhGhl6Yu
jgWHmTjEHZ3Z1R4Tw7U12f4SOX6zTdaxCMeZyt/YyaAltNIr2Fl3yOepu60NL8LT4duHwivpAaC7
QPbh3iqDp4i8EwAiMa/tBm8XHRVPRuw/1jbU1cgHEaqsENPFuIs7721QTn1ox+eqnVl48GFBKLrg
5uQcQgBxbcbQ1HF0oI2ZfzUBxgS1/7WHgAr0gCB9oo2HCk0pAuPQVhBcRMx2JjXYuTT185CB4Wfm
8zazjvmeJ/gAiXXJGXRW/BykDAYWAmAjTSdjRy8RrW0neEOu5gYwveiURkmziRB9k+plDn3ai/mg
tlMWvMra9ilEIkHKO3plhWG/ia3hXiLjkODN2DKhDWXUCXO2xIAliATjbkjv9px8qq46w3O4dh1T
RRi2J6cf0ZpHLDQtLyDRp9tEH6ie5dz2PKAdupa1HKJHdTQ8fJWIR761yAuKOErYAkNDApU+BvnB
6y6GbZyrmaEymNZcXSlqhbwkTnfvXfAGSMVnSzmnzNDjNmcY8KYsI9wpoiNxxnhjkx3kjZA+Dz2h
ITUNHAQa/LM+7559is91qLt748S0K/avNRmPx8wc/hQIjQlbzbUs8L3NqK0RI9Nz5mUowqVu955+
NsOAOije1uuZc/UK3gMmahLxNNDRIePy/ijcgixrpOmibpLfLo4PMRDzrVWHABdGTRCqgX7lEk1w
oauYTf6gobOthjizTs5MACDoBx7SFJf0E/vYNCPADVN5xJ+5JnTDC6iuLxQx+QeweJT1GmyJMjI0
c//XNIKtiAk/ZS0tZYlY3kCdu44c73GMqdxkh0M6pgU0VIB0KbyN46fHdMRHrKugpkvFfp4jO0dW
jg22vmzgB6qsWOeUe85K15yptoTnQq2BDlEykp/E1fbODLO/Wd5fkXeHAhnayxA8JQZKikvMtUWc
DgejU5+JlOwsKN7B+G1GlXPou/G9MHC+cteA/A/9c+qgx1CVGWwrv9o1dZttx8rF40EvCc3rG8ZP
+sfrp66nqLkpcnnw5mrCCGrhvGLMiTFIbZs/s185+yHvmp0bAc5JvnujH45OlwR4kywccpL4cO2l
f/oi+sWV8uKMdsaZlB1FW441yR4SotipujJYh7mptx1bSLtxgudWtBYg+gvtESBxy2O+iJ5lFn3r
YL/kEBwTfnMOOeM6MRhbcr6Vmt/acMW9a63PqWjfi3m01w70ZFKw0DqXCd4txZbsLWcVk/tbOM1G
W5+6we+RTYgDbTLc6dTlnO2Bfo4/SYYPRxx98yo1p++2JdiO9BHqBaDEo30F3YGSZ5aUZPXflZG/
4xqZZGge9cCjtF+SZA40mAH6e7KYXzkD5CPXc5O99uwqDuMgzHU52c+pZLq2TZyk9D/xFktoUWv7
g+UyhxdkAY3cunYeLR8Zv9jB5RG5I2x2c3SsgH3DQoIVxjge7l3Ps2FesfzPTIMpy6byANlll5DY
j6DQbDRqPMozByOjvzY20bWxi/AhRQ5loVRybkZWcFvIlptYRRQCD8sM3dkc/ofxt+nU27QYhpsc
znBV2eQAzPyvNz9VFRaHIZ05tVUaUk977ibv01XTu8+7ZWX+BlRDr8ATfFFcQFZDT3tXQk2oIx7N
oUsPXhL6P9GYvsQ4ETeAzHd+jBofDyiBZH5L4f1EzVzuaRmYeRtzZ1F2usbqB0YjO3tTbJI7oK6v
RPsDgGgT2TD6ftiZPmYc3+8u0tdLVQa6nflbjkw8cR6Cj4ipbomfhMdMWOV43Obea7cNNvd173m/
tRP9c73mzc3xL9GdxGJpeDJIk61d6k4ayneSvi+OXWahAFHrmoUjakNRtdtg5o55qmZKP6sBxnan
vCsj6y6tp9d0JpNqkFAeShDwU8PnffJ7JM6MdADhSR+1caZXK+g/fWafqop20pGHNkKD65pwooR8
ouRpUDvVzdt6ZrUcoCyz4IRQaJ7jBLEzc3GB6gamDiuUGKwR/xix4pvUDdmm2j+roZvPovrIfANo
V03HYE775kVlAXvUgSBIr7+c0KLqNif/3js5IPpmnFfRVMNzM3A8Bc1fDwepEWBIx8E+r5OI2FOl
N7Zb5q8GbkYcLREh9Gwaq5MgnrrVHbeBTIn6Ny31DqrC4eD/HQc4Nm7H0Yr9GEXknK+mpC9PGc/F
HkPY2kz1e2FJHhRITHHB8SFtKFKxBwcZjmfCotlk7vAKhKY50fL4U/kJZdiD+16F2rjGrYcPMKHb
oHmPdbTNLAhpspeHijVjhT2FqXq2Nj1C3Z73Am1EroENryR4o8t97JAviRwO/ZrGpEl0eylAI4qq
/sDkdAstG2JAy4a/tXluiiUQOwi2Z/hdh06onWv6H6yorU1aFED06+A1ccd3CxPH3p7kZYgOwh2/
4gEBwy3glA/pV4MjRYh5uLQw2gB/fabuCAs00CcaeCABDPYuGmR6mEPnJ+ToTZXHposNex/Ygq0l
MXjTIXFH9BHMjteONyLG2WEyBcaFyISFbD0wyreHiNC8asFQaEWvR5Zxr1fO+IDaNWAwUl/UzBFR
eQ30zQzFp8HteyHlt+9TP+ch4i+2F3FqtfiCickqIs1m8B8JhyssgxAS0n1hI5PTscB5/kO4RoSu
ldbs80Fowmp4TBvzDsxs2TcWx14DzuQ0Z2Wo+3MuVxFUe4rSVrBYKUOb4g+hwTB1kW9spM/tteyM
OBc1qzkjsZBN7htW4RMrp2Bvs79YW5wQCuObKP4/bf/pUk12O5ufq1KTZbHLlu96XhdmDSjJpjFe
SI71CmwOPBpAKj2uldLv9o5wH8goL0CYEshXbr9lDVv2RQtvzlTePtPMgfHOeeoYql0uE+EiHBEE
qda+Ko/xWMSnMoyugrkGThjflDasp6mPv5uCiHndLVuqhD7vABMgzw5OipUMv4DgpVsddByq8Oux
GufC7+QbG2/Uv+QRCzqZ/5LoC0SitR/xDlQeNYrSmkq4NPZh8phLeoI0+HeiL8vj87QNZW4HnIae
42NOxunL8YuftQYHr5kvAFHEP6Alok1phGdVG0iRLecTn83GmCwLt352LkjDLVWIbX6hduQdkgAs
Txn/IoicAiiR214wVLmcqfKlWb3phMUwDL02C0n/JOUljTiPkq5gmTLhbSfQdBg98SnT+l4n6Wsc
YTKjv4FwsM8uguN1KZ5Gj5IlkYw0kJztRGAs8Ye3SSHGJM6jsMx0qRDg50todQ3w0sGSPZSSvuQq
wjUcePbR6Qk1cwViZB5zJr3mZgaEFAqPX0fS4rtiiInRtcgBuQinlvCR8yF7tVmqNh6XwDh4xi4I
UCibYOgPg1Lz3sfntu3c7jcuidArXrtr26NoKpJ0WVp4hDfZQrObreLDi1SEgz0R+0SKPeEiDtkp
gXm6CQ9JHSVrLnGzr9nRpMlzX1fjmUIdHN2bgVPcKUSdtL78obZvumqOdhS4O8Q7arEBf01+lm5j
k1uuSvt/tjF+MZ2bH0bpruvRPLnp5PCmmQaYmOUzLzIqal2yhtQW1VtrMt5VWj/UHOg3qk+ekxRm
L3bLjbl8XwJzFh1A9LGO5aHX/UtvaWin1lDso9o809s8nbzIJThQxEf0aY/TSNNh8wF8bK8bNIXV
TNqEczJnyiL6TgZjPjhls6kn1gPRzDuJVmvaUYNgTyeV3MbOQ5sqa11YdrqnHQI7Bmg6FgNZtfVC
LgoshCOvyfTXqjZtMdF5GE8VNmN60qKQhTKfSRE3L6OdZ8/9jCCDefE2gEwlkKOQ6n117wJr3Dvw
bvrs4LE8weWcxftxMGcWPjYHXQoAetPyDzbYxUPTJPPKyZJ3hN54T8iig3QL6U929ripuPFW5Rx7
GzXw/c0+ZdgFkRKbtGyuwQrU7khqp5jApSS3hWRAyx7nKPqjNnrB52GbdrZqqMH2Z/NXHQG6NPec
tpOtZcM+8HX8XUrSDkJ9Ktt80qmA3ymaBAzEd9JhWaws310vsXSzfZ7RcXd5kxQXw8E6VAL668b8
GpIHB7LV33FlrzB21C88yYD9e4RYEnlqID9umphC9UYUXFs+U66or8zDHs4ZLz7aD24Ti8WaR5QH
J9k6IAmW8G5eBVUp2AiTop7sS2TeVLo8AlN5s2BX7DMno2WnvXhGu+sxv+x1lL5S7c0nPPAL8nfJ
EVNckIC61Vm6Ua1ubx0ur0lRpqlKI92C6sRL/BoH4mjLgo+hYpw12xETN61DiLGY8/tPjHvtgWh3
gpE2hTDh0ZArsuneYcxm/dH667h1zK2wHVokW+QsW5b4BYa3oFf2GQed9PJ2X8yLOzVv3jG6kLRs
8NKKAd/U4s1JOL0CgLyNbHt3KVvjtWdk5qmip8dHweJxwWSGjM1z4T3tqk9O0NYqdRTtzjECW0pp
BTnStwJBLCyGlFSXktvq1iJgHLGrNUWTXU0/elrmTr4G4T9I45pq+tQtHAWq4TMTBABPsNrfPUJF
aInYLyMstoSEGaeLzM7XfRQdYruEHEMEfg6/MTpZl9T86Py0P/Z0d6AV/QwTln0tdPFgZ/J7nFGT
CsTviY1/l0RgNmt8Itb00lfDreq9GJk/GfaEeZ5sEmT7LsbIoMUIzutkt9DOm86m57E+Vt0IRNo3
NIFAghgz5uxQsA8qGSC9FLN0PM2MrdUjhCy2fjij1o3fHUU/uduuC+2jCIpqDSg2ol/xQhMlETWk
YjXpJ+l5IwpX8Nku+Dt2G2bblau5MZpNvPC20L4uxVBKLv2UHfUw72Xn0exINoZTcq0JnLcPFdjV
zWhQEEpWvgahyDpqVCBxopbk1U9EmittfHY1r7604QkM45vhyJTmjpoe0JqJtJ/Naes7r3HW8qQj
x4/F3mB/l0z+cY7fdV10B7PMKAyvxyfo78E+8eu/om7ekrjw94lqSeUMFJCl4pCbpORmJj32iOlF
A09f1Rbfo5JjvVWdB5y5ix8aeikPUVK5/J8z8FUPokWD67jM5XQ2p2o3Zs2v1/OqrRoPdjR0IjY7
W7sBswBtAxq+0EAK2KqRv1gInfM3akV4bLqE2sGppuzDtAkWJbm9wwtAJdFSUTf3Fyefs91Egy53
eMcbt5es09Js0wbZCx3CD5Yn6iMwocWHw5s2r1px6EAt0U3EkV+dYe84V+Diq75I7SMrWvpuJAI7
lJwyj25TZgAJNasNHicQd+0duj42GjG8WDOdc6XkEVjWZ59ed2zWob3p8ldIxmJbGRh9UC+qlZeb
eNnjWG9DP/BXngzldQqfbA9fn9ExwYztv76PjWPaqd///gdW6+Sx6sfa3F0zm/jRUHLj+Lm149WM
f9SlNoXhvFiHqviMB1QBmDeuSazEj9z61VnkuTKFyuK1cHB0zMG5FmQmc2ZsbdGsKvQ1hzKOfgeW
mZzWOxMG9C/G+Tz2/nmpPNsW+j0W1kdczug2qnkKtMPZsJqMHW6CbR3Pj3UF+98lI8a0gtlUNB+w
6NtjmTi/3G+UvbTpsK774gqp/qs2CmJokmbXHOZDwls7xrZAktvauBOFlOE4+VtGBR/9kbGY0Ace
bB8TcpX1F8MlFUbimnnAzC/S4pGHe0eucRK0hvgpRxlhtij/hYs+XXpuggTgBDcJdJNRBSGlxK22
dl3FXjIHaUmvL6BoG6/pjNE4q60JBdry96wisYoDUUCl44BR4tXMeMRvUzU+yjweGcKCmHDw5KwD
tTTCDWBDaancEsZ/zTQsj2UZHnnhB+GWXVSSyhrxEdUeCAMx5sRJRp+keAgKj4XX4utoNv5Mi8Jo
909JHj9kjDSsig+Zl/xJMLtjeMDeGwTZtMuPfcvwmFc3GSP9hgO/M8ZsMOd0Ia0DWrkO29ZFM5AD
cLBUsWkxO31NzeCrRSHj9iVuXLl44Lq0fwx6XiFFz79cxF150B7r687cSx/SK7IJwH3c10HPeioL
ypETdvo0+NDD3ZkbYnAc+s6WP3I7Onss0vdWUxOY6btdHLm7jjrkzdyxgcGmSHEBj0vHCf7pVvVM
QqyJpBE+pJMo9gFARjR5FrODeIH+sEoazsA8Tf3Y7XfcozQhVQClh1H/Ul3ya1rqilErPFW+dZOZ
2BMA1xvh0PWXmiTsAdvRS2guNXzIGBuyOmTfDLfdWI2514U6tmnbnfOO/sGmRaSsyek2wCsptfBB
bRVnrc0SW5r4V5AKP+S8fpZzCr4ZR9yYfXM6P5aooZduKG/Pd6Ts6Crp1JOXw5joVIkmX43ftSa3
KQp2GS5z0dqJ6HbvTfWYs7gh8wiUpeSAllsKARLQOmV86uyPWEGgIfH4Nf7id924npFs8II+lJaX
7RIIT4+U0e4Hhr7F68ACuyJNCX7ugqPZWqnBeXKY6zk2lCu6P9jkoHrtor/tOHOOaqI/jVWy4nHa
feY7w0NeG9uyjmCfLcxqujepG3bx0kQvpm8hlpWV2vl6EI8hqtu6NMaalSoohhzmUugnXJnwbxtZ
k8fIeOd4sj4EXskVivqEKXhf98Yf46S4hl4caZzg26ytka6nuFaXogaD5eso2VapOwHvSfsLW4On
GLYQKSAaPaQX/G1t+p04WwsextKgeroxwh2VkOlGhpNNPGFcq5jleO/paRUlpsBt1lGvKyk0U2Ef
YtcmV9+7IKw7ckQ82BdEVtg/EZhN1sHs/WH1hkPDgnSaLfBpHoKacw6YUVhrPNCW644QlwGninAj
6z0PYmRuUlEQsvFa4bEqyIzk/1qUOUP1d7CoOdT2Eudw7R5lVwk6+Tj0qx7fupzTWy03jotLC4WY
7LLYRhXEOaosxUm79S4w0uo4cLymNdV7dKaec2cJGKhynmIPoyT2pii138ykNr6Eti8egEr+FQvB
pCUWU+nJBKjqHTs7/21Cn5xn9kCIITm0LhUiCyDQYjN/tubQhK1ec0Kpu7NXVt9gagyCtiRQs0j+
Q/1yNknj0TYWhvm5FS5Op6rCGrTMZVTP7/jPkXyDunadzerTqVzWF8FofDad8VENQBYmjwVT7Yu3
aFZbrHFr9mfDP+GQIzBowU2YovCi51vlJf1z5P9LCpcy4LCJD5FsyYZjBoIWUZZP8yfGmi33FQmR
ZXE2CJoCh0HiPiFtzHkZ7ded3UsA/dTIUv/udnP94rdiYFmP3y2uHYcbLnDY3vEeMWcmZuHjtI0C
xhrqGsrLqCH/9e10DuZhJ+1QHzPTjC9m/VyNtL/mdMhYOWa3yoY6hqqvr8hZHbKvMDZl4KijZ3oE
hdw1fUETrk6acCmevwRO5+2jZAEyUuGGoFHZKLgzj3sRX/OeQcwAbyRdd0YO0wc/bbpTLszqKlI7
OOWT3EZZpx6IdRXbhLVn6uSLn4d9V1gmVEFb3W0ea1Ql7hbOPAGpA2A86NBPHTLZvuSVsS8tDh2o
nHC9857Qelu9jFn3raskOxX9oPeA8JmLdPELBYDNF4ulMBrMq4fOC0uCTWoTMEVry8QaAH2fnQmH
DnS77tcOHyJhpj/ECaHDP9kkxlOrelZu6T2IHkPczFOlwuccVRO3hA4O1kzcdVnqy2yCBwEXK3AB
OSTK8V7wk+RILyMEorifMWuIW6WI4TSO+zHZ8RJqK/rXRZJgylnW9gXHo4JO2coIyByD/aBgEfGj
Dx4GSgw/8PbesaZEx7SFiuH75oJjcG0kvY4lRoP0b+NISJWqzmAOEa3B1o4PdUP3esw9ATNzWAtn
sVeS/F6FvXgbQUIeO50n5I9FeuTtS91SgOIJ0GDgkIxmlRUklAg4vJadW+xDExNIXrriZMo5g6nH
GgmtiGk5KjehBY3HC+1Hkhpqb6NzLo7IfN+UPz5F8QzfM71RM6lAJY5Kjd09L8TKDylmrcqqfcnc
0V2FtjNtICxzHVvZvEkBlV8Dibm4QmPeGaUHZrKyqiMozGBTiGbEs5940BxD/zWyE4ggPg3EEWU4
fC5t9A7VaFc35jW2STu5BsCSOlZHM05QHgeMJu2Q6NdWtSyi4I+i0/CX9CfnWxajyT6qev1KhQSh
ckKyPSj0XQrQ/JW41bgtfb7a//5SUCvFSVW5+//+kuQc2ZPwNZ6z5MhT14HHupMzP00X4s4ycC5W
hbceJcOWi+j6lJjpTc8cumu3zc7z3Mhd5MnpOJsclpVfddjPI9g0Ysg/ifHv56bLfjHYEVxztgG5
8o94JKTn1e2884dlcmPq2FiTVd+51RRkvhwn8UggjNop3KKppz+F9g+JtE4O6J03fzIRzEbiAT4f
ysbAuf8MwPiWH2OoPvehCzG/GGx+oyL5k7ZTdeuYDTidiOSPpXd9nvUQkQFRLESncNDNbjlan9qB
k5ST42LCphlfjFrLTaMwRxbK6k/V8gcxLX8Vzlilp5nMlSE6LIhF0+/9rinRT3M2Asqdb//9UdLf
vJlyCfckYCuBB/8nQyikIuCutd09/vdHF6X9BvCVYgmsQFAagbGeqqg64v3ZYq6i2zKRMfMUfLRg
bp9o0fytQkmzBM0NUgnnjMwlfIgnUdTio6ogVTnwNSDguUcvL3Yx+j7NM8kxhYCIxk+jtiijW97l
9qlx60Ntqen03x8oVvdw4JeRJItwzJeK2F8ybXkaQjYsmaQwv1w7i0ySMtw3HqnsnJQycPTwlGyD
PDoEBWOI2WsJwrG6RoDj9gVp9T1Yy5eiMscHgq3MPg4xHtz4LO44VhPds+t910SLoaFsTym1tlSd
WgerdKCd5tmx9yNa28vhiSDrqzbZSIwZK/8ueUBNfKh5zJ56jhbU1l9np7nPMNUfqlFd0zyljjRA
32kDIziNrmRJHelnKeLpFVgnYVJmG3Bp5Y1MCPam0J6PwczUyIhY0k+0FRnDl4UbgaF9JZ2BkL7V
6DPSZ/WgLfduGv3JpckiWll4YZnkQJWMYr4oridGsCA6klv5k3AMX6eDU215I/nP1PUeDf2PALeL
O3j5ox72asKn2LnujQVh+mLr8cDZN2O/iM3PtsP4NHq8+nkEQ6+zk3ObRG/48IY7N1mJ1ejZ6Mzq
QNjQfAhUcCcy3PEyXcigDLCwXwvmmOJFuDCHDEo8W0UMMyKYsuI1LzZGG3xxGSB1FSXtJC2AqHq4
24I2j1QqebJQxhwr6m46YvC1BunsjEDml0zX+Dqcju3O3O/jprIJEyf2mrpDA5RecCBx8UFrXHgY
Zfvc9do5SGFeyjwbnrOwtq5RPN0iuvPWJt6cjZ0PA7HzeaJLIkX/c8FnZPhBG2M62oVj3q2y2bvg
6QqYwae8CF9E0YozqIZjPZEk6TCX76GjXAQstg3Eim8jCB4myRc5ObCpijrEbTVZW1BR+dnoAVfW
JET2WARyAejPjtqrV5i8N8hwG+YEQdkQT9JkyzpqquT4j3ylKlRnM25iHplhvw3gnm2j2gLfbDTO
dVT4KtpK8MuDQ0nN+Oaz7ndwn5yTlkUUKtOP5XNWJKxer8uhfe8K+dnLyThIsGMILBA0M/LGFGnF
lfUygys+enG16OrZcDBBAa90SAoJuvse9YGMAIE0l8ptHDRYV4c5+a9/uFnRiPzHnoi7dqB8NW/D
U+XK1xbPNvIPeoBbsP0oK47kZeqCli4BDdIFxpltVOe4GJv1SCLyGSTVYWpyawknYn81DHTEdBRQ
v9iA+y2mhmZ+aEPOxgQWzG1A48kqV4waqFThupbWJox5vgZ5/EKAJGcUMaK/w2agVmgdWNaxIWi6
99yMh7WtWmpSjFsfCWs3RMFHATlv2wAtS0nCvVCLdPXUqRwiGljdAa7N2KhD0HFah7/F3r49sOs+
hy3ieU5RhsUTZVO28uj9961TBbIY5UjM96C1tH5xkro5ZSVxO70Y1eMEVnNSIor5bbH41nMLKhsq
RsjYSIqMpFuxBJ5j8y/e7XtmxN6xCXxEyHFgpVgyfxcxqj53S1ZHxqPrH3PpG+tOYqjl7KG2SeyM
VAWieSbFg2GNbK0ndYnAdm7hcjRGkbFJz9wVmPVNYs82RWwyWz6ka5OXd+6mnJWsP5O3cU+Jhx1D
NRzj7d7wiH5zMuq6uTp3QGqs0KTTXvm0ERElDqLuoamwCzKSfIiwJ6FURu4WFOe7dAJ/l+UYk+ns
CkR90TGQLqeOgB6ZxymBNVxgH2v6sT/UQ/U02dI9WfDx7TrxWBkG760w4chYNSPZovgUhbpbSfHc
e/Np7omBTh0ZA21uwDU2R8g88Tk/kKDRWwuQKobe4HFBGj1q6XtsgjygqFZIpNSi8CiMuUym7h3a
R2R4JBTdf4SWSGdNX6LP5MEeKIQerICKAoA2osJ9KaMeDzavLaLlb/QwwHEoI3qenJpz1P+4OrPe
Rploa/8iJKAoKG49YRMnceLOeIMyMs8zv/485NV3jvTdWHbU7e7YULVr77WeBdSsChmw2o12bCaT
dMZcerOxoPCpBG5mpT7SGZ6dMhBJBQ+Cgy7qRmNPDtzNghsqGTA6rCZHLxrc9/98KjNB4gTYE+wx
7uqYMa5WX4oyWo563J4MnQikJAeJbbkg0gyNoll/y63XQf0wHKPwMPCR55x2MQMXRoTz3hgfh885
6LJb1m202G342rbZdOeE7m8iUcVTayDU1IBPi3YuP806gNfA9B/x150sGE7Wi3oJQvfCvs30XNOW
nei5vRvd+STkCt9YOu3HqvIZm7NESFJKmZ+qEqlQOEI6xy2zQTEg2Dhv+1r3OVthOuPEu+vS4Iit
fHVEgdYsQjlwpB7qfQLiRAhDP4SYwgHoRReazwenU3R7e0JNoYhc11osmFiA05Eq2DRjf6yoeKeg
9Ul0wN6Y6sFF5eYVbi4lsZY+lDl0PVX01pmBoEYJ1Hwn8aDt7Ua8B9J80BKialhikWmkT+4cHBbD
H92O9aopJ1/L04+pYXxlRtZPTULVbpz8dNUPm2SleQpSzqEBB6338ZMN9YUlrfiQYGC2FSKwPZX4
Fr3Ym0hn3GhJoDwyxpHOtvkrVY3x26fnmJroP+G6JdtfU0IdSVitvIrR5z7MoBsBajJ2C1akbcgI
NnONC92cdpeXFqFiVvxuOyT2VKp+TKJkNdYRTVXBht7ojZy8Di3W2MfVTVIDuLAQOkRJCSHGrZkX
NANoY4j8SKeq8pC2p7LmrBcZ9bFbMIFpE7fQMqZPab0a4rt3ql2vXQoU/Q1UXc59+PvkQVj1ldT5
AYFqiB8i7I+JpF3Rm/VnN6PKZ8a0S3odrySIcBAi422mG9OT5eIZq14alRDUg1DHFz7kyA9WV4q8
efmuswIUDOd5WvHDJRBczij4hoUrSSXbjlgw+IqNH9szO0eX/qsNmH0ZUQ0RCSdD80toOu3GEJOY
rWXQaOT4irpI3LqI4LX6C8R0wUKBCjamAzTiWzwTpvWwVMOJTi2MnY5mbGNoP2a0b/Xf3FqONQXx
hNt0awn1scZ6QtpiVBE1NTMnbeJuWbFNxnSxdUZtWCcjjIPVC3fUWrzTswJSnJ+CTkKOl62zdwtv
KeOMsFWLA6PR0NLuym0QN08yNisidfHr0qY+YU6g9eiQqZp1Js7MgZIo0eJlX61BmVVMZC/nO/o4
fFZSMxkpuPZdmKPonchOX5PYW3xxdGcmD+oEh+XFPuWQYMayS6CgmtxSBjdtQorYaD83Utun7cQN
xasNNIEf0cX4T4b57A6VnweoFHJ5Bzuge3RtLAWpAGJQdL3ntu3ViN+cGiBJ09kPuV18G7V8CmX6
HJd3Q+fQEc/vdTLgd4XTeASnnxwHATP9tCEg2AuIzmnSLHr24EAkBFvXONNtfcOWBjkJBO4DPUtm
2wjLdlaCBlrP7OfUD0p4GBQHD6pJPhY7+GKadTF6+3aiY8yNyk63iOnSRtGnHuA5xR7T2s9hgl22
SZ40GT/Cb3uO2wwS99sy5L962r2GRftADg7iVJAyEc1mQpXTB/h0gMfkeK266ITh1jcRKilsHHRS
jXNjYB/R9IspbFop7i4fS3CjgsM9k3gSBu4oDygSiNIhYOjYhFhwxi9ria6yRUSiDUW3FQKjjhV/
TynIHENnGc5G4iAM+Ei4cmnPkF28CdMbvUOTEhs462yNWEeDIahJIODGKfX2Eo6ohsKYYaUS2dlM
ELDGjRFu6SP7jA2RRDjpaZW3svtVm9rknyw7Oogjx2imBe+zKN+rTtj7oHgAFnhVYfatgdxN1PKK
8oTBaulpM3GgGb7qHTA90QWlZ4zult/6BievRa+EGO+lWFySU7KHSHSfBhogOwQWOBKDENvvpZFj
MAtXUFYYv+sshgAVEW3LO3cMUfLNmxZvhAu/3mp0BCVsFfmuIin0QEYFmwHzcdXWt/YqSYPtRjEr
ij116rYxcvq3iXazZMFZBuTR1rO7X0q/6ZEeY5VC+1Tw3XNqU6tqss3059aZz8Nk3xYa670Ivkdk
P6R5308CSxgSbEzNDjsWc40LWbgXe1xOFNDgFXO0zqggoSO9CmwTda1dISh+aHP6TPwlgN2IRWNR
eJBHjAp4AOPfYdYP+moiTGEhBHbtZzJ9UsK4I9Ou28/RDNiCnj/imlPuctNz4z8Uucp3hZ0eApcD
BYclvveGkhmFJTs57pusDT66Aglv0AiwgvZC/yQNgXmwjjc6woqc8AChU5YTSzUwgxKfcUFmbTrQ
2NIqIF209O+kRFiAfF+BOgof8979x15rbp6iiNG/I9D4h2fNaXfmwFS3SfRXrlmmbhUSGPjeg+2A
ZI8xRFOs+BWUi4PUMmIjMcENxPHJGhFlGbMusTWRloT5OKyRmCUC262glziMaL3GWH9Oe1hAttyV
MxHlgBbo9l4KEcudzBiW5jJ6Hifjs08Xhs9Nm2+xml5sY/2kkdo7iDGYJc4UPYBy1+DgCRZ0WPJO
CQLiWxcrxjbay0XAIVRNw/+GXotOJjuFO/U6mSps40jxmKztbGQJkO4H0lQtDS8poLJLCDZmTiEX
AvLOoKG25p5Ua9agKSBlFNEtVbyKiZFHco6scH3699CODZia9eH/fvbfs0CKTdGHEWPFNdvd5gzg
290/TSCw1iIgcRIXt29X4PnU+jCO2rjPy+KHlKPoRgVJupZhOJIXSFKkSTGYMJI4OUyTxRHT1Dmv
ZODZalQam04hiLDzdt6WlZhvSmaxcpzlHmTbe92SmitSvKZxTw5GNK4tXZvDP2ET7SEXurnPqPm3
s+WIW5Zv2v2aeBpQ9b7BmrJ3gxUXXtEPd4WCSzsqB+rJ+gxdquXNYbIv8Q3cdSlgW0Lw8q+pYtxv
Z0+KZOw30VEZ4RG/xzkGRrpIT5Eo3XfmsPKmwXhQJcuH0UycG6I8PgRC8bGnRXHBCkXkvN3ph7+X
qbI+urlsYNfBEENr8a9ug3O9hNMrQpsGV5dlmBsGdRphbcrnCqa9Q2eB80+hH8Go0AQTmDkoEl4H
0wheliF+CURGozNn4uHwl0WkuGLNhb6q0/qaQ1ZMEfY3GWyL2wn5JpAGYx80rbXme6GyyWVzt9LI
NpmWgMkN+WhE114M0nQOkUB+XcTTzSBTNOZshUWYmLelRrCbWHwT8dkOJx8k87nnWQxRYjb1Y+Io
5u51cZxVfCRW5NdaccX42TAURCStIujdSrzKpFm4s4e8cE+6z6MoOulp3XQIrJaxRLIQ5yKT4B9B
fSkcX4K55my/1trxomykpNST4dwMO2ZFW2IKvxCmjUdhvtDaWx5q7JTXukn9kc0FvErtHOyuCQ8h
iD+48Qdbpc5Gp0jf5YbToNG8OJTBtMb4hHrMPJuYtq3PNhye7MTGmxCShVRSNBFThXN/zUgL+wY7
eIs2roLeciuN6ag1ytiNCyCwIvyoFhst2WJ+DZAvd0VESSClqgCN8UBLk4cCbsBYM5xKQ44mfz9z
MhMVPslpdD/S3jrUZa32bWbRV3Xv6nxINnWxkJpt0n9yQ2D/Ewy1HQja5zEyQ6/sI4O4EIQv9Lt3
dVsdZoKGUN4EkDVwd3Bi+VJRZWJEUc47knhvbszibWC5MYUl7+KS9LUgvwMlsJFOtNqOA1/VruuX
Lh1T5C+0cwJgEV8pI6QdKrzn3Om+xcyxOOGsdqhMvEQhA12d+uVqqL70J8JJsmj81Ob5YobduRvC
Yh/BGj4XkwWaqRlBMISKmaUWUpuNGmyIzDxB+jgThgHpqlGEyQ19efP3sutPmNoo9kv7cRZy1Zlx
xRsrFnAen3sOOl7ZTcFdhnvhvwe7Cz/QwGh7bIGbeHaqRxuSJexg09pJWiIA2+CYHJp8yi8hHWRK
6GVfimo4tHn2WCQkV2w4vzCo1d15H3bc7zpJIBumOTN82Dq/6Uk1UaKg2hsK32hbLaUe4fXfQzbp
+T5dOfoGd0gs6caLBDcdXqzSH9aHv2f/9/D3M7CCmJmHAGGnXpKBNo0J1CgNZUcNB9GHVqd8vOQg
shMy7HMRwZtsI6f2IzNB6+SselIL3aqGyvmUEPgwuwJva7V+oX8PdjYEPrz202xbmpdgiTr1XOph
S4tv4zI0OKdmrSN/ZkpB+UPvua8ZTKQ+6FKJSwzbRzJNLBuILfAgy8bvjBGjQVg2Po5CTDeoi10C
6m4WeMZkWg+yQLxh3kHxhqM0m8M2x/m4jTAFoChmztZ2hQ4nWUOdUKNUnxkp3UBnrP97gE1tol7n
NDxE1i/2/G6fSmeV2i40xqd08Q14Ph5R4GdpTSlyQu1tnvD9LRJ5zqhta9JJsZ29j2wCNElRnTIm
Y56ASN/WO37UFDfzYvxmLvGsKNMyMO9kUSZUNmIFEmcz/xN0vPCcaZggq7udowhos/2g19p4qLvf
CojYfSuN1wH9rpb0AIGiw2K+GIkD4mrhc20QCm2Fqq/xkqOsIUcxFd0pS42DQMFEq2Dblaaf9Ajn
BQWCFH5bI0ArJswMzYHgSHr87s88UvIsYfk0CsgVDe1ehpJgZwPY7cVNXfPV5KVLC+A4Dj2iqSZg
7kl175IslDIQjhPw39Tg16myLghnvBnVlzMVtM9NcsCt6aSP8t4N808ziN5FS+LOHKCOKI9OwufW
uWSxabYAhDp5pqC3SAX8BEIH/RwNkYypRYBvJZwjWsE3uQuxtAqDHyK2zkp1foq5uXd66HgrenEJ
n5jCYTYel72l6whNB1+K+TL9wTCq+5Q42U3UJ09xMv0aJfi1Bt+pXUkNj1lwbHT1pacScWrwVRjY
bfR2hE0TusdwQJ5qXVBBeyGyIMfGTmhV92QULk12mMzq13GaAxzi4Bh1fIRJdScQOEQDhWBfOQwu
iOCYZv2hDg6jHQ1HeAHvow4xyYyfuE4IoSeDJHXkPzgr7Eq1eSkcUlHZxzw3KD5xtDJfgKEuhfFU
oTAFHVAhSqOCg6kQbiyUWpGT+FkVPaq8YYWbgoP+bel8dHL9mNfPKk46Aq6Zt9j8n0OnfhnHO82V
jy5n0g2b/7HJ4wx2gUeyEBe0wdcA2JBjg/neAnuL7S45aI77U03pY9wED6FwjiwG7GM1l+Q4cioP
zfIdJMFrPYt3M32nzr1B6UNrXWILTzCJ7caoQloMfFVmgiZJpl8woOC+IBcoyocPI+biqAeBSyL5
ZX7xbHNMnUeudrDj/2SrhVgVOQuIGH0z4Iq6txnkhhzJuwfqmju0/36daddEM8KDnWh0TKv6Bp2E
JwqDq03yrfIF4ZKEl8d9hD+k6u4TlENjpp0ll/7GMORtWiUGc3mKzNmwFo6l+K7pPHGCIG+PM0PZ
EZSS39tlcNVcnS1M72lcBroXiArBc04IHbWLE9LTiCMdgBAfUE56cN9xAUoBsCDA0kk/k28DI/Da
fQruRh20pWvg3DHot4oIaXJNfDSWOYBmwUbr+feZXay0Wiy3OiCv6/wvLeJu+4TOASarex40aH0T
wBsW+Hdh9q9aW3vkc9O86dyNAe5mmNUjqoFdaUsM3Vr06VSa12rkLJrGAdTFcW6xxdRmaWJe5T9L
4OjBbKq9MDEl5uQDOFZ0cdP6qDAE4B+BCazIWMRXTAa68+heamCSWzJ2aNYsD3a+/Ia1doIsh+oQ
eZ00Fbg00Pjp8NjZVkQCjH7W4VKJ1iS4OTg3i/qIwTvM5peW473S609WtR4xf/BSJ2ibphEnfrWe
9NFp+LJkAB0wuCN0cKNJpMdk7rIADIygk+XLKQExiZNC/7oJA+ONFCxlnguw42xhIERX0l7KWD53
1I+dV69D8DqH/FnG5dGOiNM1c4NUydbgdzWfgOQBFdTQXyZswK5AIa43Juk383EZcE1EDR0YLdmp
HutzOFxaCnNqaG5SzaJFbFerqnCK9gI182DytyeHxlHgXMHIchy6J8X4ywwRD06iTo55avNLTNZN
CY1MjProB9b0rkqulolqn0A7dbDnHgyQhWy6G+7zFcjDgoXa83ehf46CIiINkh3QYiWm39gdZF6d
p9L+zTHo8YFom1nSvraK4l3hNfJKFj93Vl9pY7hgZBg7do+KkDzMZSDlUqxxdCzxJzsR/ygJJSPj
EhzPQb5d4paw2Tqy921qf61XHpEOXkSvDdTQ8N5jY0bXZbD1sGDbqXEZ0/o+VkxMCwTV5owpmXlG
Z63RlVioN4VH8+NT68NLka0yCDWjfeZLaksNUSRpCkA6P+2cD9RCOzuThM5vOrwP8grw8lUTlJwJ
C98Whh4V9/qOwhouaK/pxjfhUfW4dZLO6LbKsDliBZxypkNyFJqCCbbKizkS3GfAG9x6XPkn9i7Q
iN8UE6DsXrle13cdpTbLYyTFRw7ZhQ1aV1m6+u1rpgHLVcPWCtCzYJWBJyZgviRWCvDBRrGc3Re3
cnKZsZg0xWr3HHM4TAignwUVnbnUvuhrrw1KAm4sn+HYru9w4Nm5xPsJuHnfGpeKcc22WUxs0EZ5
Q0djRTuN7Y5eSzU81Opd41KvO7T46t+M10iTMGOJXFyhcqUfMA/eDDPeCHvADZY+OnX4KDBNxEkP
vZvebuY+O0uNzkuhpJHdvel27PGAAamUHgYgIoU7QFqxn2OXHNNgvDa2vu/C+QVBv9gHEd4X5LlV
T0BfDUWOvippYiWtvyInEjUUn4mKvqVh0Rcj+T4Bsa2tmjsqyLNLKipedoZImhem1hWIrh2wwrkO
+JXEgfC3XHtatBomiyz6rBKwASJlsidNr2ZyldsljpTyVGjWuSlyIFKAizd9Pp0bOz+6IVfUTObr
yoKYYY94vX73t6wskHWlcPwk/nEVDZtiNJ6baCA30vxQWXvIarg+aeg+T4v+ABUrSd+Rt9Nz09xj
MiXfCXqAbEJqJEeNZMDgJyNcd/yuAgq92rZbOjrY3xfzJ5yhPxXY4RtCGZzsBDGmgDDOoQwwmTb6
CAwaBnmTiWl05tZxDSABaVn4dWpe2uuMXGqUHPrr6RtwP+VtXTwtrQuyRgLwMl3oHKe1Hq5CZrjd
KI6tWz3Fo/w0tbo+1SLEBrLA2hxz9VDYtMEkvGwzMd6KBpzAaA04o4YVxi/tUxXaP1GUzZjPUTo7
ltRptOkTM/HaG3U8Xcpge4YElsBMob+D4HJnJwr2OkGr/mwYP4tluJ5rDA/2NNmHyoqYmpkBWXcz
35MtQINVnb/00E9QCnxqaXpD/Ibj57EighH4CPnQiM0F7HGrRdbgKuN2ENoptBLtRPbZJQ44Rdl6
WO35+xtzNfC695mEItJGbUsTlFLANeAW9/ZwcjiRpkPidcUUe5VakgMF/orsvEeY4PpjFBSHYZg+
Mf1CCZc16DpXPvVOE207GZnQOMedQSHcafQfE4ehPOjXaF9xIoGKniMpm6IKHwkIuoMZTvk+jIId
Q4rhaQn0twb61a5v8NLnibaNZ8bRaCLxK3GuQTAKRlLGo3PusoIegdRpN6SxeYPwudhRzMfbtsnP
hO3FBJtyXq/B82gV9pXBHsotBeNOSeul1oOKnp6GQJbtSqVXAkJT0AMhdWKU3ToVwIQppI4pAQCF
xfA9DqgiDBtMbwLqipKMqc0APHriNmUjixRikyxCCAtX01i6bY5SGUT7ozWk11xHh9ou6hBXgE/r
vHsW1Z/TP/ngw0f6WiESKPLmkrlEhC9QpUh+3RZzSQTrMVZGGp9tRdNhKrwuk+ckahyvWhAtrOdm
VQ+/+HJTDmfk3on2CvV2tQ+4P7T5op1ZFDQ+BqvyDYeJzd/D8r/P/l7+f3+kzkIYoQ3bclwq/Bn8
xuWpZ+6ftOzofcVAOjUXAI5o6LrssdGAhDsUDMjyQe1a+yHiQ5Qm84den6ZThJ4qURw2G4hfqRcX
DYUp3ZcuNQ0Py7R2AaadnFYM1Oy8MTpzaWF1NzK1Dm1EUzyuykug6fuIYSNRTixUpmvfqmwqGOZ3
w27qSQZxem8UEfHXcYHosB8fSiVMbLAWEEQSBR32dS4VrCzkhoBx6mPcWRU2+pKyI5bPmCWewsm8
TWrr1jKHK3U9DHKD7CJUdkVhUDOEEDM6ABQawvOd1Mv7XquvLVdUA53calxO1LgC7Ta4NWmNbgMN
5TDmfn0bFYyPcEfVQhx1fMi4S9Pv2Ln0bK2HsnOAOgt5BdH7hdH2X1YBA1jM8afShxDkmvsVlKBj
upMZm5DHp8dwSIyTG7YM0deHpg/oAZXB2zIdsP9xMAXGtUXafq/M8IS10IeUfKfFgEGqjpgEhCB1
ySI8YFTAvpfAO4luDaMA0ekmPprquyHqfrNxtDxtHWG79+GM/HJiIduXC0IVVxtvQjX7PaweBEqP
CKgYLaqOhR5YNX4f7JEmsCHGknFHSmMY/9N7+UidgRhlSl4zwj9h/lzmFYHbMlMiGCMl2b4/o4q4
H/W2vwQLhuagnN7clMmAu0weGvWbINWZPZWAG0R9NJV5KluYaQtN9UbWJ2MNDVmxv5ZefPeNfZ7i
mUlae592yfPUL0ezlpcyuFM494ARlFdAB892aAzcP79pnzAiEwjI21xnfN0w43iHpoEmYhmqXZhQ
wgzrzA4erkExGyTVJ3DqA5YG2h45tGZTNtCkynoTufFOuUzcism8Mr/HiRbSoCOCt7g1pYPSDbeW
XPfTkcV3oweJ5tP8LneV+6kibC6F2wOhCQZ+0oFhC0qsNk2sPwaJ9VHNQUHA6yROwC5AZMbY2oLE
s1N3RSajUAp0t/E1adDW+Xsq4wx4bNNDBQtcx8sMeerXVmqn1YX/11T9e/b3M/c4hsqF1YJPozSd
6UZW8tZUVezZ4GO5X9dmU2RNd1Kzv0cGpcQw04Pq/7cRNWk1aMu5ocH8/34eklbiBePokUqYjTey
nWvfSCy/b9LCcwy4RdB+29p+xc0Fb8bcmcp4orBGuouoCak2CMFGArcB27JLkuJRVvOryIx/JsER
rLeM5Ar2FkwQm7/3NlON819BfAtEO3bMOGr2kwS6XZa5JL04rt4UYeskIlSSb6gjnC5UqMBr0KMc
KoFujzZZNC6TlTWfmRp0OpTRhAEfN9OaYd5C++inPQJ79lCLFNaloUNc8H5bg8WxRU4/l9qJiOfo
OEWpvWOmdCYHadST5SLc7slo7Pa0ZtFv7DEhU0mrgdVzhx0nUHtTaq2watybeEM5fYXkxqP6WyVt
GPM5mjiB5kWxw+Rp4KCeoF6gLwKILQrPC9K6WFNwcUGA1pOoDrKeWJ2mcjrSN7kNglAx5CcVfMWh
I2Ex9sR0V37RdR2ZIG4ce51iXkvx6v898IbVf8+s9c+5GN220O6B6K0v/x7+78/9vdTbyebLL70K
ZZRPZR9uai3AwLsQZFI71yi3cFv/b5u2Jl3Yb9eHv5/9vfx7hvoTVOg8nf5eCTaA//6Y+Ovz9mC1
4txEIpWs3pz1ocZI5pfrw9/LAtM20X7AjEp7dOC5TcDGOrxNZRvhB2ugew0LDYvZGP97E2vdHt31
nXQlykPYu9cxrJh0jW1u+Myt9f8enNB4iuFBr22KtU7YGIUNmYL4cvgl+OwxH+nQm+YXbWy/skUr
D4HicLvM8WGeOOObZGw1MAuXkOCpcbkuBnwmBi/0eLC724DNLagzBCYCMaTx+S+ahEcsEJrDXWyb
vV9TMxksusSPLS9VUj7gX9ZFfYgm5eyjJWf09AvMmh9G6tUlqC+0ndu6jS98Ns96yFG5mfZxVt8u
KfFD2sxfcGR+jlN9OdjWjzXjtZPD8pWWhtoZS3jJ6IFavRt7/UTGpKpMrxuzFU3n//0eTledhrI7
Mrf+6qrpIgIofZYp/SSYD5qGuTKU34ngEhdiIS0M5/VO4Kan/zizeRvDtotep44YB7ocHwge6eo5
lFk1niHKJMa9GaIwR3Jpk/15qAhEeQgU91t9586aC+6A7IVePAhQcOwOouvAHKTqo8lb9iLAG2PZ
PMwmfVKMCwtXb0MQRf1RNO0Djfx2l/BlbqJl8KAK+EGDrN5Q0at4xu14onkwpmCS9dhp9qHz24MC
ugMurPbaYpqbJZLXCY7rgdnyM/kpqa81OGtiN/ti90b3/QAq8kNN+kvdg2Dszem9jHKFPay/a6aq
xe5tRg9Rnnj4d75g6wNwbWps6w0xeEp8RzaEDCKKeq9WD9ryajoNNLJlGbaizG4aeaWkAzItOfBa
eu54lnJo+qbiVOicxQmWjo5I0Q45PDEPuEy2J/FmyzyCVJPU4gC5xM25Cn8xEO0M2+TCEON7scYx
5s1T6eJqwHxLKGYijrla3pJGu+lCfPFFSaE5tgidYrvHKECB+DfIDgPIjRFjTbSTazZLSlpmvOLt
LZRlpruOz7sbxCbEfS/RyZ2XM9PpnhElUE43MbFHkajsIqNtcU3BuKFMsuKBs1JF/JVDDZoh3B9c
YiCYZBP9Y712Ef2mzkSf1Dh45QwtEIfutuoULsMJwsTcvtSaxqEtx+9Q0VqcyaxEFbVW23CFRqyI
G1gDNHoN5PdpaeU71yq9ou2/Rd3MJzZnJg7QzFzJjFdAY5uGBJXV6BaHFH5wNR7wxTF2crNHy3Gp
UzTzs6M5blTRnS2PyxrGXob5WzTouufa87+p1jJC5Qgxz/LjQNy1B0xdbCrwKNRk87x3adiFen1g
Zs9NBjFvlzsFcNUyIBcbVjxGTtxNUVXvxxC4XuccWY9pxcRJfBQDNzMG3upYJ4rZf0HYlqVoE6uU
E4p80CxuQNOob4shkbshwnegOJxtUJTGgEvIgLDigzlJrC4hb2S3T4J+BpMHeqUGZeyhE/EhS+zw
ZkmIa+1LNkEgSnhhMsyjWf9Tu8csXSd4/L4YIHRfL5fwXuQpBGfnUtWc2qYYUXbYmV+xaL4GMviA
BDBFitODbhISCV26w8YJ9elBt0auWAjJW6TLJ0XCBBSuaK9XJ9tcaCQSKEdEbZ25nHo6eg6RFpFd
Ogb9MYhLwRYcn8oVFEy0iIl3h1khkQqMiHJhoJqS66Jsm/TY7uG744eVvyPHAX8JQZpAUruPLCKc
ZjXdWgov1aQmdz/ckZFHF0a2e6ftXxJlvJtVy0Ux04xo6PoWo/xVKHFi130ZGAhvx5Q+1OiKRyf7
VhOhVJyIBg6yuOym5kHGLsIkmkPCAa/TFytXdOS8ES3hQ5DdosFoNrSsyOgL8F1FN10LyHnqUXez
ChNC1uowonUBlm904GW+tOg/SPyxD9TOD7RtD6NhXgu3wKctwufSCBloG3PKTG4bWQbGSVK1Noao
WJFMOe8nZLWyfUlsIjwc7TV2tWyvjfO3zIj+npf11O3Z8ZwczLW8KAAkGHBptdENcYFMbwaaaBQN
AM7EVnOcS1BlHyIB20oC9BXuqNcb5ecgnJe6sYkNKul26Zgm+3+W5SCpaq1nN69+RwFHaHLb3WS1
QOXo8m6IE4Vzk/nI8Km1zOZx0NN7YH+PEt0D8kpXZ9CbO8yryo+CaBNrknRnwdkwodDItRm3MifR
BvAZosnWSQ7JUO9ymf5Gs3wyhgKPy4C+RKsWMjAMCZpg9BoUtagsFGFM/VnozhUQZ3ZjJebD0FX3
dmvZx9Hoyr1jlpeiHl6RuZBDxAQFPziD4crYMSBlAwe/41HR37uFoR0KhTu/GWGG5qRoK0QM0mRM
j2kmPVDreg4TRyXEk+yJN+V2m7WIGUrk+HoP96pNOs4+7yQ0+LTPg700GA6hlUB9Kok1rBYWrarj
vpum1fsGQ3IwSOyTmtHtsvcxnnX0lFAuk3GsNv3KZVxMAJ1aMV6iecUI94MPmJMYH8lkppwcLhKf
C66KOLi2rridQ5b8xTaYbYY1I/wcfVHiTyQPBzSF8c46wznLhvdCHPJDXhXdvpIcn20oia219Ke8
M2g6FzsTSM76PuTNVx2AKxiSW4S2qRorDzxuvF1G2Fc5Y00vLumvcLrV6R2BXgwt7Yu7XDumxl1f
Bs+mbsQ7gT+DmxpdpE4CVDYNKOb2VkeKWJ655b5GBQRwzUtt0L5z/l7M7Oqaiq+jMI8Naa9sE85x
zCeYpxP2sNAB5mg5aK0Je4K1W+kXLQ6OqsVU0KXZtDf7fub0yCSMAcFrEkGetNIEYR0i8JuSOAuk
bXQrq/Z7oJS/aUj00mOOqyoDDxUU+r/QGjlPMeNg3lB2u2XIbjpzxUU4yd0Ut+Eur5h2Sa18cknw
PBVjC8G1lM8LWyN9dY3QG/iDcLfvgxYKLn19lCVLiRPZynEqm8XOSvVHYLHT1UohIkVL91ygBjpI
htkd7xholMFJVe8EundIU4RyYrXzgqT+bkR3UNKYN4aCZwPnling9FCXGONb0q3p1bi+aJljiDRN
GPtSFTuzKZgcAFjAMkBeBTCXPqh/mrF4C2T6NadDSFuv/DcEbngeszddgf0oUV7RMHOjLWeKweuD
VRkIlbEvU09n2HegoYj/e1LZrtOJs9VoaG2sWZGNJNWpMvJtrzHYwxYTYZFoyouM6DfV7vfkNgsC
ADZJYn12pGxTlcN9XhhOAsZydnMZ/Vv02L1J2+48wvM7gDk1jzk662W0uKFCpHNB5pwdup75KF9t
RFkHJOhbTq/DCcB4jkIOfhc2GoY09eT3TtTck1g+UiPU8yTOMJJoCjomMywFx9ZRIQcyfEeYBb4x
ry77Zs3mLgI6xgYNts6QCMV1wvESZOGq/KXWvs/C4kGNbGgFOgLMsHy6C/fNvhEmKIaeHdg0ORo5
n05bVp7TNxh52uAa8LjpX7KczRytcEiKjvE/jJ3XcuRImqVfpSyvFz3QYm26L0IgFINBBjVvYFQJ
5Q4tHHj6/ZDTM2M9a7a2F1VWaczMIiMC7r845zvqCOEuJnDmRgXyDZZGvJtadcME4cG3p0sniYkH
P6t4XPzbSa8chsv6tevsIGypi45MfTjHBMCEBtC+XzK1z8ziNNruNbJjhxACcrPLyeKV9uLT1PJN
B5WDgxBYBpA6SESQaWeStPBiaBx5tgvufjlAJfuWUQd5GZgI3/OJ/jUuyaV/hJsR7y2SzNlzFcgk
RMXRCRaoVgU25TTmJeXGBoU17YXrf8OHyE6axZzTNdFqCNQnrIyctYlsEMmVvpSQVN+tC5t+mKGy
Oa0VVp79VDH6sqpJW5seOxGzdz4Dwg/Jwm4OWquvCyXYuDH4W41rngsoM4F5FmgYQgqApuyzc9VU
KX4cGBk2y9vQdRTbb7zpGZHBj4SarQv72wws+WqXBNa4Od9GlfsHDV/mIN9czQYOgRqs1xsA7tpd
K/23THbBg2mY2Mmz5m7wmuEo/aa8jD5rHQbmRHCJT4/oztW8xEBJ9gOMvCCbakEud+nEGVFmst73
CBCJxtbEg6up9TiB1wSSw38VYB89kb6NU9zfgdMmI2CPUATiTYI5LMEkIwfTO3ZqGRB0OiANDXqy
PrWwXdIFNnr1MVwt6EHBK5y/CI1bISALe2c6Jw9hMww4S99XN2MeYGtoRzYAiFNXqU0yJJGvRTgN
ro20a7yHoakTj5BgZ/X8aV/CMayFCeVI4X2LnWVLAyFgs9iV3CrHiG6XEtJUTz40GkIyrKn2Najh
QcZ6ysZY6rnjRD9Cie74AZos0lVsbbhpe7pMvYWHTkp1vpKYuJGcXvk9VAW2+0LeDtGMOP3KRrEK
irg6lwY7AkO1qsTCIrDhNMOlXJcYWTdt90MbX4GyztZybh1yrSXGaqDxDh+TnZAYGT1Q110SaODV
kSZ0YxeWUUtaQtmvA15YiEbEUkbJuXKzI/G5mJ1Tm2yIEU/lkB+bOgDoCeOUbw+hRStIHHCHIeBU
EcOeHTNaiFzsVcMq06EHLiZSzwwcAKsk17S9Byoz8OVtPBh7Ci59p0lQQ7UujwMuMH8mp95O13Qf
88GxkpOmQVGjB4DDHEV7EIQ3pGLfwz3+rNw6Ix8J2l1XVyc2SZPpOoeW1aSsontU6mlo6ChN+oB3
LWoRRivR7AtGw2GUahyHgXhqW71fG6nL4DEfuTLLhZxj4XDCDojTc68PPtNCB36cEZMJAIqQ+q9B
BRzcK4w0m7QfPo2ggI7r2hYGnXzOd0FTPZd1F4SNNzgrk8VUgJLSMy/SThmXpk0AHz7+CprxtWWN
O8CdpXqJnvsJ80Ds6o+DDtqhV2oBYappZ8Ds0DKGeOZydJPN+TxlV8KhWKQyfGAggPYu6C7M9PEZ
dAYatbm4VwxRTr3xGM9JSeLIyEDeeAKd0mzSheatGQYjTILU4cD5z7GNn7Sb1YXCPV9XA/y6ERpx
oU+HVrP3aVU/J5H6djEoiEQD+I25fbIZb44KcFGefwyjQaacTnaxpdekskXQlgW2ihQdA4FkmNmz
2jt4rYM0V7Bc0dD+xfb9LNlll+ylAtgjLHQ4BgB1vCvrJ/JBZ6TxY5ZWr0HHK1Hk+sWcl+xO3kVq
mOrB8SWbTZT8K6XFPwR9XcatMZnTgQCgIESr/NQURr5nPJxA3fDDEuHDFvLHNpKo4nQgv2EJsx8z
wQGmwxxijX2vjfyeFfLGSz1n7SueMEM6mClK/64ZiL8iYuOmmtiJKm+CkclBwJfVpko1fIKotbYk
vaBcpR+CGMiR4C1IHjRFpsU+XfyeGhIcLW/p2wcEjUMclhKx/xgQglYXVN78EFwXxZYZhrUmcuxZ
G5nhaZkEicUCSQ1uf7RZbZE7BSXcWW6mVKY41bI7TKukDqroKuvsoGpJ3YuMuOF5ybsRhL8hgwWV
HCFItXfUulXCWneON5AFmx1y3s8C/OG21G680sZOFk8GgR4IKmVwa2VkaduTk24a1h2cCBYRqY62
SkwZb1H5E+oUc0hM+RhODMhGR89wirHzlk0z7ueEmo/+Y+55UF0I5ciLT6j3zr2T5JugYAdtIZRu
TBI7CVc9q/Jcp1q/iQvuDdcFBdC2y7J/uu018Q2jDlAAcnVbu6/M4Z0kdC0cuE+JS6r/KHHalEyA
gei0Npb1JqluFpFhzBk6+hDY3Nx9yd34M+gQTkW194EuEU64zQouT4xg1dK/0rWz3aMfS/OZUGUO
h5l6Whu7G7Rqi9oaq3m2fFg9+qcqIODAYH88AEQpl73q5LRxWAzBmTTbbq+pHMfu/Ib2DvoPSD/m
AjEGyD4O20jJU5zkZ2SRhJxZdb8dquCVQsXdqyglw9J8jdg4Z5SEYW0TxqQUdycBTxPKZaVDge4d
PoFTQYybxmgupdZRBVeuTQeE+/sLGze2Vg3BWMABRK8aoQ7n/rPV11yIOMRcBvoggh9IRwJ5UMIW
Wqb5eWHe2UGD1oVx+g6EzAZ7C4soVi+rduziVSPiqyNVdsnoChNngsOv5le5zMfsgfyEAo36Qnfh
OScJft9V7m09jWc4A8ZaQ8iQ+h67c2vBF0TozOGYsf/WtphaaQEdlkwWPktijuB7CcgGOrHpDW53
PFY5Nkc57RLMqpPczj2hMe0S5FSaU0JYeUVYDKNNoEc+pLazQnG/kn0PpQrA+aaFMlu5C0OlfpQz
sBWzE78bp3nB2X7IXKYlTZZoa9jSW6GUjhByehktzi/ftg6Qgz4ToJ1BivgNe6twRmifBDJmjOVu
+dQ99b373WKN2jCI3I4OgHRhSMY6vmmsq5Gbj0Y/1tFmZw78QCtWdNTCT5E2wHmi331C/we/0llW
PF6wsTUpDtJ6Bz58V1LshHEVfbwGrgNMpkjqG4UjrVwA4FWWHgUSJBQU92btP6W5ek0GxI647pxV
U41oGBzmipnjXA1rZPSkLatzZgF1SVubMxBZa9JD8DQ68W50kDiaWe3syIh55MGjtCVooYoQmGSp
vFjWyV3iEhytN3cqnjlC840liA1WrOFg4fooHfp2V87inqEp9h+kDX8U6uj5KD4cEBXC0KjGTTM+
qUk563gkisBsxxtdOv2BiVSk6iGcEgpNz1wPEK63jBbPSU67MbIw9FIGRQ2D3H0iO6SimvVG5Tuf
RPXeiqXcnItha+f3cckkKlP3JLT5fNwctBr6B0bkb0zILzJl2kK/jmJpSl964IL72Bv2xC3E68if
3SMDx1VnNXtdGeKWXLfQ8BXtl13dxTFt+IgZdgMN1t1KU1abdJi8jeF4J/5p95HZq/1c47QMEjKy
huI6LcB8O9E0UJxoTBAc7WKMLqvE4ohv4+FTFNSHHRFeMsbmaNmus6gGjr6Ncg9+KwtkfZM2WhUO
jvo2oW/VCSM4UvEmYB7U9nOLmpYIuewwEAuE42LT2DjAhT8GPK9MAQMU0xb25YGd0Xr8LTW67h68
sMXzQccVbNpR8rHUWJ21xxaKCJ9jAgF8vXoWbC25kAZ3uzAwOHIWYaNIYRR+OoivH/0chIVjP7VF
K/eW7vzOddzxDh5/ZWBEJAfvQBy5FceMfJLomdRRdkg4ztGYHbK+MdeZBl7K8I3pwPyRLCV1cG36
3AhyydabILy3gJc1P3D3Qg9YVjOozHT0RG6L9k0TaPRK9kSYlqIQU8BT4ulvgfS+lO6fm9q6M+bx
wxU5SH1scTSFxo9hUtTBMGDDa2P5qW+VB7S06iCoaRWOj4ondMjAFNb4AoEgH1uuqtAFM7HSuQmK
XDBfy9NoB6ToNdHta9zChNNVHA6shpwePIcRAT9iYOxvjRaLZXQhTpYViI0gvtWbc5x67xaIbhgs
zoUMqG98bTeEWt/r7ILDamK754/mqedTwjplLleTYEY60ZvaNRZ/u2FrhdWaROEDZLh0VQZUOYit
PJslcGlSwRXtyPyIYjLQmmhP7hIw4+ij8Uki8ib1g4yo3qJZW+tDezDNvCSNrK9WiXL4BjHr7vq4
yi5xYnxOkofUKeePxGBbGYnuYEysdw1G6fjbpwGDC//151+SuuaIFAgVfcEphkZdFwoiDEJIT+00
XWCcZhm1GbwgnJjVnGV6Yabg7/yKMZlRsR0nNmxai7pWu0ibLkPFqUlCibdPG/3T4Fra6SVEiLZt
Loi8M1K1TSv0xoZVYcww0O2lvwSG2fu4chH8DpwgSQlvn7sAX9aUXNBG3znEKaN9gI1X+35YzPi7
HKXKHarUj9zVrV2JwtXEM5n0vKpT5+1YeH8YATKhzB9JInCBMTn19G30EmhNYX1nSlxoQU8a+tCV
12TqRIxFfRgt+aI1s3HUba4X1EdPiCeDNTNh2J1Jk97mWF/qDmSIo6bpqr2VthVvNH0y9yrl1TvZ
cB83nSS2OO2qc8r7Fdb1LLd1ICHmYLZKZHGbiV1iAbkMKlpDw7S1rRM4B71Lr4HWE7uxmKJAQNBt
zOXvJOO7LUq1Ltwh3zbFBS/5VWV+tKnMF6ecIATG1W0cILNwLBimQ2l+S9EY68QnsdziqdP6wNnU
HWdHYwpjlRvTjnBD38KcCuAGXwsT27qO303P/maDCFtHUkpXWrarE163YCEEGBbKO9M07kyHDE5p
uqRsdF/QeufthH9qHBERmHp9JWNE0cIj2ZyU9gnCI2W5k8EKrc3spnKQC8Gz2bLoJARN6Nqa15vi
gxA91lcGK2w3TW7AtSHrBvQ+Z5ixhx7gx+Ayh8YnCbJAj/d5l942vffQVtGCHQJL4rP7SZsyLDrj
zVc19FyAVphW/BVLNrkLyoTAgpgPXT/VjAhltm/rxLzgAE4Hx70sQQeQ6dy9ZVEJ5fIw+dGNXhQO
nzoeP13PwJ/49sVBzkydh5ziwPwJ9KU3w6lHYLpGS3dte/Z3y1sGi38mcZtWCakA+MdM3WKmnEuG
0xSRLSMwOyAajrVil22wYrCm/pPVGr3IxtjnU/2asfSYEc2gchVbp4ELMtrs95E/rJjsM1TW6DZU
4R882NFuiTDKGcft0OnzhXH94q/oqyeEye9Nah1S8PhX27bOdVO8opVK1hHDYMSzBHHW9MRbB6Gb
qV77ufP3eN2ADmYIlEtFuRkT9mxqV6Ks9LuJYiVwnCrEQPdpmTnkQIAbRwiL9hptET6HxLjATvk9
3OpWm27ZXPLoYF8AQ6mjeAPwAuwIjhovGlYNxPw8aLVDAHXj7hxpImVjM8+V9eBbNq53Y+MGWE4j
QyDYnPNs5zSNFwIIRMFUlKztx9o7m4vu3xpsqG9DVPAZSn9GUAQ0ADZhcUU6Ef1EOihOdPTrlsbc
joVx1wT7kmAGOjft0LkJGZ0Xd1Gh87KYnfojlwaTE4D2cApxbGObC0yqU1Mai2ovXxsJzAe97fbw
dtUGDh0pGxmIXdMCg+rX7nUAoNYiT94T9Ia2iAgUTPR0ZCQrkO/GCVumDQeC1YfKtRIaPmuNNurb
crEysEZpdq5FeNnovptpK8MZGMnGrI1bJlbBNg3HDqMTAebgvNwKiDIKYsg1N33HKjUm0m+DmeEN
YTr/s6knSndhZ3Je+7UkvkUpi+HRDiweuCzut71WRBTE3bSPeXd3DSumUs27LimiHYG1+6SPUCK5
c71B+rDHxvHAPHWiAQNRjgMBJ8BI98ByYzV2rGd5Zu9J3ZQEDDCwGN3s0vi5uW6JQmbowDyMHFQn
jG0Lx0DNPWgznMep9I4NFSa9LN8TBJpUTuHIdp15xG/XTSH5je6Drvc/yqFFLhVqK+3KrBO2W5U8
w2GhZi281wle4WZe1pxeXlMqU4uEVoUjf2YtutNJoiBo+kT3VRyC0b1ZIgiobFz4aP5WnwLzGGHW
XllVeUsNRKAKDrC13ssPs8bb3nhEcY7meDSK8cU8g8cYduCjWfLlSLdtD3h8oM4Cd9oWyISGm4FM
00oQaIcYxwIFvJ5RZ1L+w1ua5+KqO3a0m9a6dNNNryiewZx4x3HGrUaydJg53wr8BnAN/DF6hMCF
PfNatuPRaxl7O47rMZ/UkRbjtsCVoFlx9lgI83HCDk98fH7Q8ohHyNS/8slC6LxX3XTOiEpYF9ki
LwwYVEkAZZbLjKTCJtFXcNCErn5IayHdhNVBTOnCuGEeYUHo41b0PJaxYa4EHatW0KXPhtA2njYi
JuAwMXI8qFY42Nl5FjztyM+5aKr52SAntBhz4N3WeGxyjgrPtJ853+J10upbr4iAZRYPNbtVWNYN
oujGBobJOT4F4nWEf7nJ43NguF+BDh7QLqeN4wwXGv6aVBw+nvPgbWRQPpsO+Xm+prMRMBm2Jx0M
vYZYQdtsN3GAoo6D79o0AWJ5uHAlg4I8JVIKuwXNme9c+oGfruoYWtVdwwa2uB0j/De0NMB5AEb1
GSnLbrnVGeyg4NMJrNiC9yCKFgpNh2qjiTMEwz4Cyiblch8Wra1LpW9p306tpSDS+28Kxs3U4Q2f
GNZv4P3vzePycwphQsIRzxbM0FWw4N9lgl45b15QUtJbl+mXiWLJaMsvfA0hbIGYNJfkpm8jZzOD
ZmmM+aYdGufAwnkeyTMjUNicCH7HoXAoMc9aqEXCpOYVYeT5ALzS2KYj/BE/bi9Ks74skMSwXcSX
IQAupG7xukhVA9vmaWwdxv7IKk17RC/Q9ASdRbgpAnCTYewwIEjJOoZ3zqGT5Lq76QZUP5ohPouM
7csYeRoHKmu5MaBDgj9Fr+UF+PRL9G+//vq3f/z7v32p/x3/lGCyp7gs2n/8O7/+KqupSeOk+x+/
/Mc5/UL6Uv7u/vyx//pt//qH/rHfXrf/z99wfggf/+dvWL6P//oL+f/+8/vafHQf//KLbdFxlN33
P810/QEh3/35n/MTLL/z//eLf/38+Vsep+rn77++yr7olr8tTsvi1z+/dPj++y87+PMK/ccLtPz1
//za7Yfkj635d1P+33/i56Pt/v7LcP9mBKZhBFD0LJ8tovnrr/Fn+Yr/NzvQXUM3TBM7gOvaxq+/
IOd3CX/I+pvuMarGA+OyfjRc/9dfbdn/+dLfXMd07CDwTd3TA9MMfv3nD/4vb91/v5V/FSSdl0QI
tX//5RqB9+uv6j/e4+VH8yzDMD0DZgz4yYBULsvi618fVwgy/H7jf+mJK1Q9kbId+2etqkNZO2Lb
EkvNbcsgMyqQ09A5zJLI+rR/BEAZQnXYitLc5ja0iCixP43Y/zTq8gSAYxN1c0SsDGsOu5L1OsnF
gX3GyjabfCsWpUVt2T9A6B77MtV4UBJ7BRdt7dIb8rlPwd3YGC2rQTzgg5yPXYuej1Tl3ZjUr7qd
U2a4gVy38YM0fbEW7CdmaeNNtkiAAvUMiy4P6VzfmChTG3jRDbfFPqnsQzVWV8NxGIDbkoG+9tNr
5WMwZPleld5G19G/RjMyvhjZxpxO71Vev0HWgp6a62z+wHnaPWlwng/VTPUItW0SjWf5WkcFgcHl
uMkq8h4Htt+RvmQqWYrNd1HsUUdUTBvZAsENZkzqHoUMOMWJVMnVOmKFvwY3BNiJ4yX1XiHjkIFR
2WaYEoymBiKTZsZPBRAk4Rt4I5x8bdeUW+i3I3P6wBaGDhpn5ED+rFxOmwp5f4aH3yDF9JCMZZia
/SV2sU8ajiU3JqBoUXYPsyfv7HagaiyzeN24BGLCk9EN446z+GcsKjS7IgqbJ6suHwsQcND0Mb9+
BgRY4QvPHkXqfaXj9Dj6+Bya7lmzp3QXVEx9Ry/edTqMWDUCXTfKVzWife8zbFYzs4BIwIK3YzwL
Wb1LEvPFoyveGsv4EASzHlbUR545PDLBSG9MXQ8zg4yyifQuI6fKkdh2hyaI7wDRg5BM7yX3zz2S
l43XsU8gweM7nvGTaxKMpaZ9sGAyUGKQycwrRS+O+qlG3+Wmb1365x3RPnvbe0mlG6+1xiqhpOtw
FEFpMYolLuy3VqFIQKewWAfxwAMisCaTm6OKVmDkJ4gEShUvyQLfFiM/PuFpqyr5o2ruCObI8Vf2
1S0qT/ruyGcmlphhWZPGjGz9UCrMv1am470zwZmbkCR7nwVXTESDycBok5FMtmDouITPtObfWW2s
/USOfE+s9wRGo0BefeI+B1l8VFVxoDo6Ub0Ujb9lAXlYvGlB2TzBF6K+YFbXuc1n1XUn2ZeLR3df
WdbVxje9Ko9I+BFkwvsnyHVZ1SKFIBOry6lFHFLetlGrOyj9Qpct2crKlyE1cv28BiXmMYpz2LZE
2qXGc89MhdbJIieKWZC9a5ue14RyN50Mgmm07H5y8YLYDYILVBmo5XPGwt4g2NMye22k9lna2ZMb
AZgxSLIKnIgmD72axTARreSdOcfXdoKp7mFhCrDsTQ42DssGh+d5tyiFH5QXpStQI8fOIeghYsy8
5v3ifc9vvAz90ojjadD0XZ+nAUBRSTYVv0raMdgpwiTL4ZHcsXsPkf7V8cQ+k5aLghXVHwx0Pn95
u+EJMg9mnocaOntVNuOmyB9LFe9g6SKLrbEUW6x3oDORuMjMnLyv1DN/KmtG0p7RRY01Sj6WJhyg
/Ix2mlHoFcN+UR8OVNmQbKky5BLi9+a35Z0xeucu6/VrSwgHSaX5F0CeO7Nyio3ULf/IsI1GvaNp
jPyWduulNzinqm48+RVbajv2zhgp11U5XDRz6n8bwCddnuJjUPEVh9mQFMSXNPKMtNIEyKYvEHeM
5QOznM0IiZpdqRfT15GB4SUTt0DcmA+G1VOPaVr30dnjURhmeYPsFYIGs/L80ag957Vred2sGI2S
0Scl0breCRMGGduVfU+T2MBPQ0mbq2NZN6cYgNFJZRE0f8NLj27QXnUrmcKyNFByGWycraom3Jko
vlRjAG4sPmLF3ungFTa+mNzuz6VsCzKapuG+aB/UYvMJSp5gP0idg6PTeUtvJJthFhcj4ilKK4YX
xtRZ72IWz/lgGgj/TEApln6rTV9R9pWwwHqzmvrJSeAojKhhNn5Gm+e2PNkLoKOp6k9bCDiDee9e
BJk0gMzj/E5kwXO9MxJH4mRP3L0x+k/Sc591rXp3ucu2rt6QBFL5G8F6J8zsTt4h2OXFG4jJKvwZ
h1JsGRfdKL41rX+eWtff6D4UDWtCBwmRILPBZag52Xb18snBoINztH7Fkk8GI2mloJTtrWyvhk8X
zgBU2YG9asvFCTOqc2PCrQkqWiGPodyuCXaiDx5BKK601r7mCrWQvVDZtMZ9qZMzgnPRc4L2fvtM
9u2mi70fb0YA4pKdK/CeaYI2oLXRKy+XXIavW1Hseua4d9C7os9mk5Sl3GEyvuLYCZ3M+BZI/vgD
v+3KuDrBnEAocn9PibyyWWTbIdVTMSw69PR35zMwVkvOPeERNyOPXNRGBKwWB+beFp5TLF4yHR58
wZlYt9YCzdmjHr7YRR4aSvsCHTgD6pBP9MrfXfAO6/gpnUlvVK66Ievodx779P57vfnOlf/WaOkr
Q/IuOkSyvgKy2rvob3UyslYS49ihXtcBlCKGpY7cQhXlKbope0TvsM+vplagLoTfwfBE+8wrHISa
nNGUxuU9JA7mzsC62aDCd56LS9e4m7LA70hxdBVWehWx+ELbvCkjdBMR40+WKWdFFprr3Xk+g4lc
MO9IMxaHV1rDI6zkzw6/JpNx9KHS/fSYvAhtfGD4w6lNfrDOqj3N4PF5A6S0Iji3LYh7Yldo7F/H
SAAGbr9cf+BmLYExjoOLkBKXXM2LTs9Cxzd2eN4ieE+czCuI/L8BjDKy9TlMOS1gJYv2OGQQN/Gw
cEMEI/5WRJhtQvMX4YxurMswFbBE+QhaSXeqISDhAv9Ause4pFmM9eAJNTTDkNurr1oHEzhGal40
M0cWlDgWiCilikfB3MFY7SLCVSt7ZG3Mr0TLyrQKiF7viMuG/cGE2jHyzww2CUgua3qwweaw9nl3
u+rJL/tyg4WYctW4FjAedEjou/oeZoW2mwRTpQCcjcO1HPpVexQqeSLKNNsxCVj7QfuMrC1ZpwnM
lzQ55nP045MtjZCkfZUawVmL6C32h7Prk4GJQAONnFejGkIyPM0OXAdkL9QZzkfJXbaxrSjm1MDx
yvfDthkuSh1lmOacHSgAxCwTon8f3xRhGHtnEVRqo7ot+jZEJw0YuLIosMoXtuOvTc3dHgMfcBo2
k0MinyyU7C4eTMN3P4D3HXS3xLgP32NFtsq46uMXV9mrUdb8y3DZqPMzmYCMC2LnFMDWybqHxPjK
o7k1pUBTFIEpGZGPGp0zoFEkdRRFRChjeckhX6+TzH8f3VtjeI2t6KYKqGFHXsvQy4qnXAs+dUDk
wCQnqMHlHiW7zpSHU5k3w/jsau3LRq5EgA3KUOkyOqrYs9QET8Rbpxg/2DgVhL1ILmL/0XDEi5a5
H33W9Ei59E8EpXc5CBNy50QRujft5BLMrOEP1xdEOjDtNWP1a45+Z1eg/VqlmnbXZJF3g2MIA547
v/XYy4AwjevOm+5w2uQkP/3BsZ6aAY5bW+kPCyGWoSLqbK++uBpr5zHmQw1RoKiicV3ZqLhsKx1P
BnZzFLqUjHbFDpLMwXUt/btBLvd+cbASBxJCw8hqYZ8xCP3qeI3WwWgxitOPKkfJNfvLoV59VkYm
d52y7sfeIOuON29QKXc48TlLiiYDJstBL4GauoypvZuaJVdONvvCIBgYT2qqQiFjMujVC4p4pKKz
L3fUbqzq9fuym1OMYMV7hs2YJPUpQg1F26DkQRjk7Y1oNBH/lWjgKaRGHbuai1N0Lik0fNGHGt3v
BomL2IhGr3ZaSR2cdvhOAkKayInwfvJMt0/Wsk634MazjuUzlCdl2Hn61+BF3UWbsXU2KhyF/yii
jhgat0ephEs680R/bNhUidi6TAW4AiKi4L9U6HKUdLcdPM11FuO9jUcPErB3SR1r3KYdkiy9iPKT
iNmwewk6yZSzWSLYsNAe8qqlRJp0l2mg5iTKDKfmolU2+CaR1bOeleJnbrWbJCfbAztHtgCR2p25
iJ1j4zWisFxsSOm2YG1B68MfAbg+Yc88gQXAWsjeo4pxOTfVrXocmnjYjdBZ16TfaBhaOenmYQhF
6gjm8kRL5QkpMEIBrct9vBtah6S6fDc1DpBiJPFIu3Sd0l6SAUFr0N+7gf8wNdPzbPIGeTFTRe0i
XIzDvTOc6pxMITdyb2o0sG1merhxF+VIVeEp614j0b47yrc3U3sDvrK/a3UarYIpADYCDMil3+9j
CaGx7Q41cuQrK5Ti2i9MAIf+BtkbTAEjMI6ZC4cXFgCatxj2TE1jgGOkuFtMzG7ynmqyhMyZN2EB
idzqygsacFC3BgwoUupeizmcidelQK72PZcNLjYz2BANTd4kYSp8FjOz3jSZ5BXv4KPUHjwSvU2e
rQqeROGgG/N06173MULwU0eSrn8i34ZCsehD6ocHuBN8yIqCdf2ypy4jTAgzq62HiN3XMUjFjU1y
XylG+eTh52GuoPFeZ/KpF/sGGeZamET8lRZAljxp+gMe4jzMU/2G4XyLpd1cNxq8pWykFYMnewiM
8bGzYjzdTvrA3CjY4FAV6xLpD5KpGfGGeHdQIWNlS/l0DlghTK4tKZM7jmtmcWB5kcuEoxa7W99e
5C8AqyvTAXV/TdP6Ws9Jd27EeJ3a6dlY9g0W+eiL/vVe+fK5xi62LTAlAOdFBs6+lZH0hH+ODerL
oFULDyZoscZBke0Nro05XW7dad8QMiVUe5mcLD5Vy5YwJQCpbGLnTHYM7Wl5F1j1U9VxOUl/ie6F
rVHksASHOXoDPbo2huhZJILlRy+2bmLclRCb9zo6pMJHmhw54r0yy0vSuevc9HdRqd12jMD27Wwt
Ei7ufOJxd5EapovtgcaGuMdp88AoJUKrmoFXqTBpCxg8KbXATuPQswOpc8dtIo8XunchTlU5Dzef
G9flk+AVd1TobJextNAdWpcWM2NmT69mIwi5bs+17yBxdKyTEUX6KWasq3Buo20BvoAA2tYWR1w9
blJeIDI974LW9raeEAHW/Bp+6oCyeXlo6uZLsQS+zfL4O7B+WlJrRlEdlNdWewQ83GKxeRwgzVoI
StBreUWoXke0CNuycapTtyxeKu93nsX9ZnD6gO+YW1OhLM+lcdez/lrVR7+DMTtSF26W6lUzeGft
+rnk/aiy5j52l28Wn8ypkVgYqNlaczhN03iTDEh4Schk5Z3XG129jXZ9wWtN2DuKSdNSFx2snTui
ddCYmTPDGkLPbyhocOBMWCuaqf3wROxw75bvgkEJ7RSpt3GHGSRX/a4cqQpYxJ6MgkiCSLc/h6o/
tjOE+Tr7Ztd97RaAc5Hox7zLw7bBkF+iXuX+KD5MKDR6cmqd/A5FyT43OYcjWhGDxVbIk8rX4bTs
4HdB5P3xFGIMJ3hvRj7zfY6zyRwa6K3+zZxRihK+9NRqRJGY6CDBV1Mu6HedR9MpetivkbUZuu4I
M8o7gs1IL/DS3a1V4dkObPi3DAtR5XMlosTasq1Sa8ftcR375tEkJp60Z3UwXTHvy6DCPIcMYIr3
ZZx7TxjISW71XOYvmrgZ0k6ecyfFhVZYxv1sP80zumkum3Wf1u+CyG1ISQ30JKu8Bfr0U9XmXSo0
Z83A09n2/Reap2wbmxx3JJvopxb1EpuxjTaX+n1MDsoxqlEX6MBOyUfoMBnXngnWDTMpsmI2YMEp
atLhSaRZv0cdzKESWFaoGm3eziNGEZVx/MRG+VHJEvWGDtKHe7zEpGUcRJki1GzZ1g6eWmdVf8/d
6Rw9U49u3Zy4EaOeL8LrNsRRJWCw+kNjSuOg2uaj7gEzaIYTo5ReUOgmDZkzk5lHKFrC0vhuknKL
sq2E98fjW+PvWlHEUa7ExUYgoa+T/8PReSw3jmRR9IsQAZsJbEmCnhLlVdogSq1SJry3Xz8Hs+mI
maiulkgg85l7z52hEeFIhe6CkbhgtpmP8bfwls8J+/uedeAFAhdGTxn/+k1wcxJs38i/UMnEnwFK
xjAyjOpINNFD7kp5WOA3MIyhkCwyj0iO6F81uGVogcTgiuBd7FN2ZCiBEcfV4YxmDqcxYpc0hxEw
OKzcFNJfjqBnUKy05QpR5Ozb37nVFoxKt9JgTFhGRIyqyTlOBYpH6vUkJ8ZDJjWs9eWSZ2hBc5MY
N7Oqv0pxz8AlJrYhga+3j+US+PD7YaE7zDQ2EZ4O0PPDRivUH6wuYSIJxq/t3CAlzTn/BtxPxcyP
qDz/he7wptjLo6vgo2QpCXNujB9EhOnMikO1ILcIkvrUjtWjX+xXB8+mCKKd51Q/jVkcLaZHSb1s
8xS4ZzF9lmN5IgGRrr/nq62xoNeSpiY0aCKMNSSE+EXR2CeMvKQksW0K48r6CGa05HX2g/pgOTt4
F5W1ytuAx+Wmh1cL9/MYR8DzI+vFo44CaDzyRiOllH3O7KC0yFGOu70RCeJ40/ZpXoi7kO7kPrEp
p37pt3gK+sfcoCHMIup2/mvLdaXhMsIyDsF8NTWan9Zds0rqpxmU3MHX5c2M8zOhggy6UpRKllfx
DpT6rS2j6E/hsc3sXdq1vEb/0pM76zKIgBv6lRAhs08cVLpNC+x46pjCMLwxfegi00QAAQGDbYrD
xEze/IJ1NEnZ9RPukQtnHMZOfzjGqn5MyThD/NO9mgXCrVHxv8ZZvM8eEbmRJUpGADhdpSbNHPFg
n/86ddeeEnWVVvHJl9S3brRVtB2HMlZoQUec6N49419K6lIcMIHSpPWYnkqKE0rTE1zbYYelKcY5
uG9NijF7QjPQ1k+epl1T6bPBKmdbm97FEs2j0MvW4aRdaveIb1btUoP40FXDAqOQ5xYz8Y7Gf4ex
69p57nDAxon47SKa4ofRFD2CK/czMTQMFYMYbBrSx5oeX7u41KIApliWF1+sakdAydQbK3ZDB1MX
eo5wd4RWfWEgRqO9MqicAGOn7OwprByLrzwfcvSi+HXUkO/5ZB9cZnO7vhpunqr/9DMgeiOovgsH
pwV4/6/KYyTBWrgP3YUcBo1uLuBFof6PzmPCOdYz461so/kvsJdwMOpnjAMgwYuO7U/gUjEiWGs8
44feCJf5MuytgTvUox7d6+Ge2FT+xpA6LxJNbCxY/iL2WXF3/Wvvtjucaz/JmONZnhcmfWB6y/yY
DBTynm8OsEmUeBF59uSS6yR0lp2wOiNFjzJcwciD0M8hfJlmrK/CywEH+CzfTONDjtZEgV9fEk/9
IIzl828uPXGpaBSTHXnzSLrdfDh4TtS850P2YFSteckcnsJhYmSA/IVMFtnuCocsbt0OT31cFCdo
oE+gHX2aQIoIX+EAbmqDgOX2g0eHGXoDyymJOwzCJTAF5aSSgGOu1YgRo3HMKo84pYUmp2FxRLlO
09ql078hUiQ6afMNTn3b5+e58hM80FbMKBjg0RyMD5Z8mzkaUzk++QUsYWdNy7PrnAsqZZjbBioN
cQmtuQkkihb1fBAs9QJTDudmMF9HO822cQOePgryl6h31F7zs1EqOHuhccnXZSWvM2H2psEzPin9
0M3Ng4uP6up50TvtJMacGq2YB9qJ381Fo0B6XzU+MZ6u+DtQLveFP13sjJFjhJPUxWuxCXjbN+28
Xmkds9KhXnsk86exACoM1QAcwvQhq8IDmckJoE79yfFRHLCl/ENMeCFvF3r+ajYuS4Y9pDHjtFY4
+ePmlnVtH8qeLB+oEq2L1kKQtcnEhNQhYH07O+EF7/D2QO23DsVEcYjbC5JIjyfW95GXgXPMWw6z
dJneopnTYTIGsgCTdjjW89DSbGdkj71ndtJtTN4/ElHcD+GzH4kT5AbSdrLDrz2uERHE3G9FgGO4
P9qpZByO+RtU/90hyAW3lIHSvGbysrhfcc8MwdEu6iesDXKJCHWRIAlN6B2ms7QX8g7/yJINV+vq
s89pNpUugBWOANMKndX1PzA+PzY4xT2gXKlONeneYM+MWVj86mBMJcvcBYElIdPMqfBfyJ1b0LSb
Xuzs/KW64VA4aJH/mdqMMBOEGV3BVejjysB9HCNj0X/AlBoUZnW2r42BX4Yppdllw5O0mTYWFVPX
NAOKlnkNZUJSfkxRVe7geIWD5UPSC+4T1NGjmONLJJcHjRYY2rMkcZ5yBBIJGMPCoKGxy3Uv54Or
qsUQg642ruhCsl3Rr8GR+w7P0osEKTyQRutEUwZNg0/Eg/U/un3YtRTnGCSKC7qmw1BGTCHi5OZL
YCyx7vJQmjE0Fpephm9PH2RBlCcIX3rXlkTxogyxoXtuFpkx42WTpBXec4KS9znsI9AQHXvL5reM
hy9yxvg0RvAzRW3FN5jZ6CztvZbAu9q84ExtEJe7/vQTm+m969BpGZXDuC6SFzVxRWYJkBvPeJnz
gNSXdeve8CQf6YYOpHNgREaZHxmMur0VbEDri/wZ2R6kCIoB3yCRfZn8q/fAjOIpkwsBTYNxFQJ0
jhR4mUrkOgjCT3mv1dp+n1QwXKmU2iPdHjbuyPgcXPcBwlgOFWGJw9mAcLosTCaxXII2QOA/TUTh
jLl4BXb6ohf6KIPinc8Yo7DGBVeUbwxzM6jZzI9qAMv+cIpNB7+QPU2bJc3fuWUk/60ewX/PcNOc
ih/0S+NeR9WFRQPY+8nX26oWJQH05zz1Ar5Xd++j7ggt5llLoUwApDbBuoSib5gtQIzs/fzoN8NB
dH8SMiJzOxqQiJ0kGW+HKhYQj9HaJml3STEjoP2DkxO0SO9Ard6HdsH7XfUsAix9qkcLAllMb5bn
DUGl83uyZvcsHd75siSiCzJCvGN9TqQvyB1MD8tu7LFzWLgsJ3Uc7LXi7i+Dl8C4wQh0nAMyFoM9
3qTyNMSSnAHqTuTeCBZ18D402T+RF8becitgE7I4m0wzURCanNzlJW24qpkdfib9S14u3rGaa7aw
Cgg/twsO3eqkK2wWFet+UJyeZN5F5I27FQapa07O+DCrwC4TLOkfTCZzfLM6CgebRQNrrz9jZeVH
xqWIQA0kI3q8G97IV6cb2oqvyJUvRJMfXS8+xcNjaVGlFPG+qvqdNTfnvrXPTNJ3hn8m8gIjJ3/9
PIw8E5SKeXUXOA9cQkKDYC/yM7s1WY4zQmbEGDhPqpHNJ2OfnXaMTwR/61gBvFPhf5dOeUIe+sze
GTNGPILpdz+14GlRVNK9Erd69rhT+v/ycfkuqdeYZLmvPTDx0FH575Rn+x7ixDplbXv54FY/deTH
9EbjOYBGvmHU88F0E/st7nyCqWgMsodIVj6LyuXC7oX3nUojGz4HE1X4kD2tX0zL2cPs/y9VzRO6
kVMPTW1dW8b5wmudQ4LUwZ1hPGkg3gCkj0sLa0lTz3dkpz3SZGKg++ndsp6bFWv9jjKjZtFdOhz1
em9ON08Pz4JshbiT1yIenx3/hO4D5kDZPlPshVr35H8E1TPX1m88diDyOvsl6r5LFWy1CSf4lUkE
0dx6Kbdt7D6k9QV9/oPPIbby2PSBrVa6LdiB0gjoV+YzSONxPuLX3HFuM57Iohdyr6HgVvO40SAx
6a36bxqhAcpsELIguBeVfWqn5NsjkZ2O20PaGb2Uc3dA+xmfgOOBBI6oQNKXueYcM7wIu/dIzaMZ
JBhNXYc9ztl1D/nlOzFzaYnVmw2Ko+lAfXECDhjiJmbWiVkc4OHGkN5/4+w9N7iDQpj8HDe0nPuG
oLbY48CHBmGD6SYcPr+vjNMlJWQWU+Cnzpf32DOOGuZYbFrntmXIDsbD21kOe7R55YOlqbevY78P
bbieZmOeqGf5Nvvsi7/4q5zdT7QXVNbdgyO7uzkz4yZH/GEGzmba8TeBq9DIHwdnmHe2JNXI6om6
H3+Zrb3y8rF4693tALG9BxZv5MQX8YyRjs2JzLQx+m01dDGUj5d69h+1iJ9hKX75OA+pBnkjdAq3
YdGUXn76G7vmqcmeNawTDv/8q0M6kg36T+1nj41ytkMv9pahEaIDDyFrQnPRUU97FhcNoa1Ihek9
mE2yEOH/Rc/QAZo2K7TBZcLmS1Xe1fY9SjF3JEzNRQwMPWH9RFy5sqX/tvkC7z0H3SEQt6vBvvUD
UoQucBDN8E6aAEmMLH/KOOHZypncBPaPoOZYQ9aUcA5RjbKVCQFGrSxivUo/Ro0V2kzytmYTNKER
cJEgvYXz089vbaZfrZIReGFLlqsOUIWGu3XBnY5HamMnwd1ysiHs5v7alTnMpuawkO7EPMS4U47v
0AZ6nDAeEveOo2mK/oDOfSOjYN27Enk1VL+wCk6cdfDDPRoJE4JQFN1BljMb96hGMsV1CHqsK43/
6lspy33TwZWIK8n2j3dpY9fdiECjeCTYzwrbvr36bvVlex04tcX/iVR3MFezSEYs9CIbTKTr7G4B
Z1CWv0EDVNZNT1bdA9ElUtlcrPcZUwKzkXnYOGBwWMTFwKzrlYcfPQRl/lqKon3EuXTSLbfdQj4m
eJs7XwmrD4zILcNDZvd4P6iVbgCtcVvVFMl185Xw9xy7mU1KVwTvXLqCAcqLWj34RelMYf9QiNi+
0suzFUFoTEoPI7NlukXcIiqKPgs823t/NP8G4/yQxHW8i1LsyQYmiWNFcBjVIN6IqQe1NKpL0/oz
tlo8rpaF00EnJBRG4sAswdySV/dY9egD21tek74AaIfj1j/662x9qn+Yrg7YBGde1yb+tifFSjtL
wnxs7xk/79bKGbpPVvfpOfGH7BFH4UtFjfR3WebrZMIOiFXsb6WTnlVGE9xxdwicHVhDMiAVFNDd
/B1EMQAVVOYKasjWF7PaR1K85o2ZbXUP+HEJvvCG1lsq53bzOtiJ3DfFqSbDvmBi43vpS7HE+mTU
1Q21TrkHz8/I14eVQBcYgNTKlcj2beE9ytXer5CNbFzR/XVayhyNaX+z/l1o1xqYq9t29m8luvUD
M102E4wQe8PdUzYLVBnxau4r6fXmm8egeJt3CzlV6NgY7EQ+J4WR5k9qRBPWaixMcCf+q3T5k7LH
SeC65ubA61R6BP3af2ugDLQ56Wtsls8EYodAKZpXD6RL3qf4bor1DQr++rzXlu5Rxbfeb5ZhDhX1
h1mab0JF5wkrGzSTKruiJ6BCM9RbkJTkMxirhIj3n2yGme2l8z0qdeeOe3NoZbhsNWhOhBfEmFub
mLSwPSajHSf7KjpSbCqcS99RVTTeHToGbyNHpU2iN5RLBF6+oqtCBZqSaow3QR8GT7MXdkGMrNMl
Q4+h9qKnsZTblKtFRX2zt7CCRzlfcJ9joqryJEQLxwQFwRXBj+Q5L9lWxeZpMc1vNojf8YIjB2qD
wpqv3+FvWqdGzGTpsFCAAlhbt9Zqj6YiunNul8Pij4QZd8uRNOrkXTLjZl2OZzt6AGhP8mfevyX/
T9Gyhtg48WrMDX/GbOo/1Qzly+pL51ya3Oa0SFUWIZDxzOes0JqL3v4pCgkSspvtcwXyC2aI/klw
t7liCg5+r/5V+YgXLu9/zVg8OEss925goxAsWPMqG1EpQhq0Q8kFEhlf87jTvumT9TthjcaMsKsC
YqscIzvmDI6YLEPsiP27slfM2PqPEv76tm9nRDHitWM+VDJB2WfuzA2Iew5PrXtvWDBv8cZhOKnF
WefqJI3kY7F8pIcp+WUNHXAyVKtDwP4UfmsdWQmpzle3xZ+dm1Ut5t6TWCS9xnrMG6IlWEkZYgs4
pxoJ3kLcM++SwP+PzcqbpSjCfFzQ2vBvRV6RhNUswQ0/zVMbY7G2nJLFFloi7U/G2ejME3Rz/B8D
bgD8mCyOM3AwLUopN2t/Qcjd7eiiGFjJpnqrmVlvsSaLonkbMANJssGPrjt//Z9D26yYldoBujCN
33bn4FdfDOLrMxs4ieyu0n5IlfyEZ3iP4Bswnj87jsL30t3iwtnlyELRKsFFwGAUp/8tWnzyKVxr
U3wjJjw79N00h99+W1HX2d1eLKbekR72O/uiBk7mbMgxDPCwkx7bWtmwtTt2mpXa2QK3u8s/tOH9
Bqb1Y+AR5wKHljk31Z80SWkhfPFd4VoNVpN8V0Zvfh+RGEQsgmDB4ZcS/OGSAoYwOwAE1Yei5gH5
jqwW+rPRHoCUXDR6h50uEw+MTyik8R71wrk9Qb98alGqqx7Xvfb1Hr0cJUXlklW9SiEQauNVbl+b
aHmy8OduWIZxzxpUJdnwWqvhZzFKbpFIgVmymcARc1xnyUsvkQoJxsx9cjIYjm4Sfj3SQ26eX2Kr
K+STJhxQ1fLB8g8usWjBhImVYt4ybJJFoO6rBuVrpAd0DT45rED0igHightLBOX07k6EOQdeqf2a
Up5tEitaRwqfqOmROJ4WkTrUzPOl9tgQvhN++AaLllKwZX1aWcFzJdtn2Lbn3omBQHKFL37LA0LU
VWd/mmubWi2DtU2idBtHbGCzaL5EQfOBJeY2Bd1bhBMfsbwD7DuJnmzRv2m/78Mi0hvRJVAV0vo8
Gt+YIQ+IJcutjwKMaA5x6bLmKx6mvct+dUZBrWIOv2SNBQpGXh8aCAMDUjZFL55oP0ljPUoKiLyM
PrPIDpvKwHGUX6OUjjzBo7CtEFPEFRFAhAzNEXsbV9LY9wj0wtjrdvaMsM5BjCwt3nSZWZ81uZyU
WH2TfMarPLtcQtU/2cEIeR6C6aZmLZhXpzwZSe0pUbrYT54y4AJ54ky62kM6qq3TdQwXXOJKPSLS
SCvhV2P+2cb/+SOLTlC3XCIU8plrFDjHg2ibF8Gvm1SAwIMfhP/JzRyg/BPHMJD1vKkKzngx/+jM
5kjU7RFKCeHpfQw10mg5TLIqZ3OGz9jsxzeRLnhzq+HLNFiNO2fHjj7xefwqFDVIBi6lGAhjZenU
VgLWxNCcW+1XR2MuUTsp40/cvva9fe8Cf9WjgyriuWdyxNzVnDlk6N8oO3Iv/+64q7CJOdgbhSCf
B02dbzZ36DoWq930MszZzZGBPqABfuhKyEMcLNhOrtFCDWe3Kg5dTWsCAe8wuNkFf1zGPgpYqC40
/EkTVG4gnOAAvov5GOiEDbbkMEZsfy4ErTPS2yNZNgl2k5PrBx9Etvym0ddsQqsqhIvHwTN/Pf1r
Z2SudRhizQTtXSTbL7J/6YwrfKB8V4+LX+zI+Grv5Q+JjeV1aB5qkAGHyJs/AxMAbjC536bNcLwU
JI6k7rM3VM9BXX0UeeJexpxcC7YtvBRsrbYM0IP9GNcSCQbUKGZhdOO5G+wcm6lfBPqHVxWCQk37
O5SMAbhkxnCGubfzYxiD/kw2g01WtUz7ZQ9ldeBGl/fY8Y5ZBgOq7RmEjBBwJ8Vjpiwi3WX0YeZI
Bpy2h0YPZjZfIh9AYoaAOVC4ZBjLmB0/eh+dbR9DIwUsASQQsRHULifCiOTe70E56UbDWyi6q7as
MlQ5Hjan0a9A9Hiq64Q4GRRkh35maovNkY41kmHXV/OOt/LLV96BMDUGpbStKkf4H9tJcQMh9dEk
KzQjHn/9wYowmuEMraiA3Y6psJ8um3TpoLTWaB+nQL0vueljYKjvY94yNOtQoGkiPzBvdDjPSdsB
A3YuGPsPtBfbuA1GDpTkZAIqeB7RAQbs+F0fEmlhaGBBMxZmONQW4zGd9OWjmGx2kdm463KjR2lW
HzP1hP0hPyykrg5jAtCtt77AeH6PsQ1aa+6QsNhM/hi6OEb3jZr+savUVWTO37T3pnBCArQ1UflN
sSnOSQ7uwE4+1dD85ML59GUJwc1y0T02iM29+zwEO/qhfrsm8dnkZIXt8jGQL72Hx3SBlvAJyQqI
g6avHtN3D/4r0Q/NW+H1GP+wwrRM+M5OU7zkTYtRt15Cckn+8Pl6G9MnLvz/fzARKElVdiC3A5tQ
A/2iQsUf0TaTcMEoCz6jxKQ5LwDxl2d6dHvo2c1SpF1734ZUaVoPSJFzPvfmNDYBQQG1f8mJDToo
MX8lKbZB2/TPSDTxnmL2r9DhYQL3L4ndTgfvDZF0j3zoD4yPm6qmej9eAyNtr6kkVXmqoCGMNj2c
hWd5h4gh1K37XxAMB0cQfBFFPBa10fMT6uADJFPYpdE6OBE3OXbdoQFFPKfem9t36uhpC1OlKXdo
a9XVFgZ1tEGPG3se87M6oIdEeRjDedlMnvFlVR6Membz296pL9GUPKdxE19JIv6HcORvWTqffSCY
8UGWsdWti7LXKS26NSqSNIcCbFBQcGbzgGwEZyoXUaN6Cds2wifk78h5+x5hjKMsnT9woWEA8Qgw
q/ADW9YamxaDeltiXFlEj4Wlj7rLHDy6ahf+FbLJKqy74b5E2TPeUWb1GQYxwoKNbdsjaxhX2zN2
E5IIUbaJYlHXshj4YZk/NPylGSKyHf7FDQ3XfEVVuR2NeMHyHoF6awBJSeT2I+IT9Fej3PZm8txX
jLD+EA2WX918zcI1+NVdz/7r2mBGY4bafmftChuQvpCslZj9sZoCrkgEH8W8spmCkZYEiVVueqkk
3ZPEMOB1WNDTloOy2xkQdC/OnGUb2achort/SavOdiPTkyj+aNxrD56Fw7tIHuxm9A5BTr9JEWCd
rF9VWjcU7Ty/5mg94RdvmLcBWYmkhtTJxe70XH+jpRGfT+v+s0mTe1dIBoAoMMrqySdpF6dN9wzt
4daL8cw7Uh6Y+Xengp1+dwtUcmgG491pnfd4AfBtKCIA9BBW/lKEQowKGh3pu/QFsLZ1c8eVBrJk
8C9FbpCajhIwe0a1Lbb53i+MHLWvRQ/PYKbBShWjQhTJ6xC33I1gWYrpDUJJt+fe+Jgvnsx/ZGvM
GzblxL+ZQB6mCHyjBqMDiEWjoKOvVCJG3kMi4uhhzY8i91mIW1NW16rA/MjRTX/Q87B4E/ZpC4At
ogT8PY6Ps409O6It8toGl4dMYCHQZk0kgFM7W2jBTsXhiDiCATdvLFr8xyaS84k4o+dE9iGX6ZfZ
k781DOzyYlZuxBHdlnK85/Pw7XjiXST9l8eUnqV5fyc7YVlD713mq5PEeGlN1aPsrVApuWwqI4Jp
VxC26dZHxJEkN5kCcfPgfzrpRFFZvFhuPeG58F/qIsOlSWBXW6f8ToX+qoJS7fPMfR51djaG8qcY
/ZcGoj6SrbNhAKzrM17dGQkamN+NMDoYKOO0CwxGGiUDNphfUG9gUjVt8j0ob1UNmmsHVe1jRf1r
0Fx0Y3uaAWDTVxTJeRgBn9V5dDHEZJ0EW/2Ndt17gruTi0m+phKBUIPeDRT9ZiqY/Zv4p8eiJJw8
wUjCYAbBF+GVKMv+CspSTAFpTsZvttMpF41sjH+15YmDLQVPFeFzroP8OIuNB7uKmCaictoq1nSh
tsrTovyXIYkoKrPuR0wM0rzE3vk5smusLt4hn/PX1tEHVddvrDWHcGC6CH5l2WFOSra1xCDEcZfv
3Ur8McYlZgv+SzTCL87/ZT++9L4nD+Dk8k0OdYQoJKR/lhZbWSaP3XLg7mZ7lTzG47gcVq7CCBIk
rQGPk0Suw5kqIu2QuqxJYcjhgW8heBzr5q/I/b/QEtFHR8mbzbsBTw7mLGFVmy4H8OgI4CRju4aP
oKrg8IkCLkWaRjLfxtBG0NtE/9w+f5AJuJmg5xtsjccR2UHgJIc0iOYHpoF4N9EcE3OT7hFkn/A5
pmyQ2OmT5AmihM3xkkfgBL3qWUhZArwhw7Eq3Rc5YJg0Fvfb5U3fz1X+ABKF43Ixv2a05rsB4YeH
QJK+96tg2z/MhEB51tpCTu457q2/PpOoW4lKcgRJx6rQ2EWaiQ/6l6CPXWRX5rTTdXZDGBdvuh5U
WzqTzKlX5XLi91vDJsaHLJ3Qj+xPq+refKthEs76m3jCDwxPBOysYdFCo85uuQBI8uy2TRpBnUn8
x9waAr7ntoJ9gW4DuqXy1xegLbIDLNYdXQ4DJ+bqmEI2XedjbLRwmjmztTId5c6j9EJCzfbaQxzv
BgTToZ6174Za/otSAF8tCQWHNJ5Dtx2/XZRtbH0ZOei2PCaVsXbu+bzTozkeCPt4jQ2TKgZ0/1jr
B6JBa4QPJJN4yn62noBbmVuk499F1Id9N1y1RFyOGgPRjb4OPl1IMSoK9r47bLXmHZqX6a9b+p+j
FfnhaDzR7oJ7K8eVdNIBI7fdsM1Y82Uzzm6pksvI5iZMhqDGfsQwvk2JQzbLz3kktaJ2ulvl4+Za
KIq3Xbc6cpvzjCISI1ZNi5KYL0TxLZFkA2St8TazZOKAKA7YkPon0vI6+c28cSlJ9jQbrGefqiK7
u36LuUM4cA3bB7CUNWIA+iyZnHQwB5t6NC8LOKD9WNrNNp+iOQQoZWBT1acIGhJ84CClUQIs1Nfz
IzjgMjlGShKwHgMOq+ylf0Brf/NqszqZScOSXzfOvuztfwtgwLMa2KREpiXIYpdHtukh/j3zUOeK
RSTWblwpn07lwRVE47O1zCjYAbGmIFHTbmTmhfbHoTTA2tnhycC2BxqpIxas623UxcnHYCYtGO2J
z40JbRR/ijGFqM49w9TsucNknU8Mr+EDDIiDsOI7bPro033/ZHndn2HF6SdRe84D+bdr5Tu9eMBc
uvitMUnguXa3ues2aC3cW9R3v6Kok0sPRr8Q5olg+IzJq+serIYksYmnBFDqra4wrUCfvw/G4oWt
YVjHfMBEYvX9I1m6DgNh+mNuE2OHbZZIGFJmu04j14Bg2/AJoJN9SEzi0peRNwcmrAdLwz8NHvPf
Dgn/jmEgvp+Z73IxESx248CbkqO4QChAxArUnNridBAd0w11dmf3mrCrayJQKgVDt1BnULj+/w9v
nE6R5emTTLx/g65QKCOuygwkwaNe9IXmlvskNyWxks47nF322IJbZVEtb/Airm3ijTsM8i+RW/wK
RsmIKfPXyvnjjlRfUw1+Xrms9vO6Hc61RWU4r9CwQIL7trIfNdd7+LV4Kro22FsLCqpFyjx0a1ce
0Jjxuy4shsyINzsNfAKLsNJs2Ly0u3Se9qYa33tX89PZWXoqMxljcmlRAnTeXQxi3g9J8J+BKzw0
LIQRs04Io4+z76rB0WbIkkET2WYE0daXeUQm5/queQAZvIlIvApVnRg7fOfDi9bV+TcfCu5w/pQs
kRoh0fom+osEv1db9rBMXBpIevuvdJx/kb0zgMvwWRn0uA9iJjPG9CsevDjLtq7l/VF99rNozPcE
PH4RirjzUxhkQM7+1TGBHh1aHdg/N2u0HgEQFog8d6SIgW0s7f2sYi/0zgy4rENtUoVFBFj5Djnc
hq/CsUGVDuKyH53HSeFLQeDlhWjG1cb2VjeXI76KTB55yC/lRBSf585Hy4hJBlL2EKbjAo4ld9qw
J+xKdd472XRlKEp4ieCAwBwl6QFRQYVIOAKYapwnHYlQLv2nn7CDSQ0kzBXqj4/Om5AYega+/YW3
rZXXoEMRbS0IE0Wc/xCY+Mw0GD1Kyvc2Mv1QZoXE6poqQAiptC+Vkb6iev0cYPpsxkbh4y8ZEJZ0
KzDUbBoWs9q1BpwiLMN82jTeECyEA7VNOyxoPOk8TDb/zRHWtDlwtU8g/dcPquOwofl+86bhUijA
HvxLxHeZltwunlVvKw3xEQPBa9MTp+C2FNs4psFh4eGwVqA78TAUeJg1gbAAA7JHojsKseU9h+Xc
Bf+VQf0jLTR5tUPYKnkXu8KLnsleCGjxo9eCpLHruFyWLiB5WvXPtZW9oyxgXmp5p8KeunOCokSm
lnGRdvxSuNCmubl6Kx/okf0L3AGwaPRZNcBF1RPnkEhxi4KTReJsrEhgaFV5IYy1ZgiFjN5Iiy9T
BT9tguI174YeKRBaqlkBiptcbLNR7kM02DeVKs4LvicCyL5UhdAy4xZMm+QtcPOLrBHiENLLPe+z
jkVTQeEFta6xTEgcNCW7pclvJq3PhBrMaqpLkaLq0j7y+AB1S5MzM/aJFUFJfhjhq5UJnmFHxMt2
avLHWtY/YD6d3YS1iZMsPczSM48yLtttraMWlCjPa7yGSGbaoTxfZrJC4jq7LGzfO7SLUJqWvRpv
g5+N7D6rI+EoxGGV5YsNwD7qi3XlxWRiVJDCsPS2xM9S9In3wiSefp4alByRwd4ts1Oy1npcytra
92Ni7COecNeY7wITDjy/UzqJdwpXbGXeuwwql3aW+ePArl+jVmGjCtGPDF4XOhj+ezE7RxU3W4bd
9j4vluSgTEJ6C0yF5Mwwdw0sDy/hePIr8Z7o7Mk79xFPTmGbV5KWOUEw91Zn4jqGF9U1+C1TzBj9
VD9Ki9DfKL/yme0BJ1KtxAlzwCGkP0Zsb2i9sdZNnZpJyBmWoxnBulOr4MhO30hTIfKPC34Y8QfH
hNwumcMxlZuPfSckKungjTc3fnE7AZ2rX/CfYUaCak2kTGC9EhpRk1Kmv1sLJQ85tilGE9MPdqPC
BTpk8gbA+zsg4AECj5TTPXezb9RRxL/Wv5DY1sy16cWqiHVu4d+gmaQMh/JQ4oHfTimHbe5gqY5i
LElxjDoaNdi4ot98j3A4LIwo1cejHcsV0M+0jY8eSzgWANsWW1fM710U/3qF+w6H5koyiM/ueyHF
ICKryqEydNVwMcgamjU24rn7yzhjfGyrxToWFPQmv8BdU3RCAejRRisfUoyz62RgHh3/SdgJ06jU
/IUZf2wWwKVG1HAuJONnTZz30eyaJ+YFPgLI+CZmMzvG/6PuTJYbZ9Is+0RIA+AOwLHpBeeZ1KzQ
BqYpMM8znr4OmF2dabWoslr2hkbF/4eCEkHHN9x7rnBXpWroyvTx1Hj5Pvd0f5lV7M1rNRFxORhb
/Iq0ANw3FgY5Qhdul+5KI7dpmafy6kSchDkD/+WQHws9+PDrbhPbQ7XXgmkVBUa4qVIhyASC7Vih
6Kxrup2YsjVEilGiYgGZwY2gTW2W3wMnJ+dcg8lqKZla73ygjyuzDsxjbn1lEv0L5IcN2Q/eoS7l
OvCs6hD6xLQm5nYc4us8QiXx3iJEpZJHZFv92BcRM4naPrKGcbhjL2SPusEvfP8JizGyId2I/wRM
iQrdOLtRxPAQYaWUJmPdvrgVrnpNjI6CPtgPU//EEK8mOKM+xNqro4mXMkkxAfwNyX2q58Y/S8p9
Olu3cxtypHMYEMNrtXnjrf4c44Z5PDCVsoNeQyYEIn+Sx51AttvMjb5IZuCXj5yBmoNejxjYtTJ6
tdGKARl16URHdD/8x5YlpBF0ny5Du0bjI0CkyNadTFLUazdAmJ6AXRl60CGEiZeSoTuaymhfmiD4
oobIqUZDFxrL8ceOP8qmeBrw9D+CBhKM4yFFpJrNBcvs2SvHekP6MaZUXX+3quSWVLSCGdX7Rte6
mjY1DVcSxuECIKW2xtUVrg3MJuSAnFIW+MvUZbTkmIOHUg45SjU8RwEbd4Jw5w9fM4QrJ4angkUI
IcFuconkaeQm7saDT73P53hUTY/tlQ2VAQior6dbPNJp1j1jExzSBP+mNQe/1h6T1n+ZUqoKVx9x
mgeceYTlsFLQ57WV3gWbNVFXA7JhPhiNCCC91sAV9ZEr3imoKKHmfhR++C4YuWSxsWn03Xw6ZFPw
2EremSSVb65LRQiz5gfbJ+iICBdOZMGihRk3sEPCsakhkPZrBqwU3bxTu9yLWeEao3e00naTUpro
VD3U/sFjKkZk8lz+Rt8/UcYS+p1ijmyXlQGSE8BNxhIYMFYwftdeuHWU0y8nc7bFT/Gz3wYFytfq
XRHmhPH1YsK/GZL4JaQXDjrwI7hcJ36tiGkBmeCx3jaBfHYG/pkOJ/1A/GzrYagp0i03Ym01pjZu
lJZkhJ71v0XcshOEP06Xv0TS/lsN2m80j9UHCuBjrusch2VUn4DCV4u0I7VhyBXqXB1RbTye3ZY+
lhMNzQ/QhjLTrsgE6nVvvWKg2Fc+EraWnJiGcE/Hgxle2zjymVb7DkMUo4VfFViv/p/MGTdhWbxP
br7l2p53HEJbqa4ubpHR2GszcRFoueEmr4z6QRTT1ijMaO1YHLuEuJx8rb5ORkAPObGBbWn2F8hv
GWESjGOWa8RKTIx7P9/pdH4WPfvCso9SfppO8WcoSM+MNYY3cbct3eAtjZA2kXyyZv392nUpombq
xAGQqOYcWaV8RL6xzgLxGvEuDKGkwWMcuaT14xNevkYsDhlC4OBPqe96n7a8by08EEbwjG13Tewc
UEW/A14t0MoNI6Ijnfy8uHyoW/1AzJe36RTzB6EFzdVF8hl4BicesqGemeCegMGgbhM+QJqDDEMP
zlOG/bRz4F4SceQvjbpVW0MwWAyJWz7EScUHj0F9w/GaiIxPTlwzdHekQYy7Fd5UFSIRoALpmIYs
MXC5CCOsZKVKpW55LUwGWfg1HLp2pyjpGa0qB05F1JR0PgXWtl/kixve4hLdK9f+GA+fqhH51gyh
uQlRbmUXYcSftxwO+59tD7L6YKb942Bo2KzyelzkLdZarxtPSVQx38AjRIdowzoK0Y872Pm/zDF8
lGPJeLoFddcwWORg3ZQ1a8WIHa8bX+e6GlHr7xAgALG5jRoRFjNwnVSihHGh0lKzVLF5CX35YWkh
dIPkkPbxLhhDfHGNw7JFYMblJgvK7o/OOpz9PMsKmexHYjYplTCdEHE2lwlo+UsWVQyAvadiDm1M
Nd/dF7wvtSTegHNmQ255d4ht1BWenNABzU+SnkwoNgKACoaXoVJEyhX0q7h/H/R5IcSbuHMm5lEg
WdtDEZK+5xIxIgrKJDv0y0NN0efY4bYaKY8vie68ZlqYH8GMZctD01LQxrEm13okrk0WTmBAQ9zN
8qt0tG/bK/l+BOvB9UKmHqEqwyyVGra6GCPbqda/1sEYo/otnwGRcKbZ/JiuItMVEilQ+XF8KBEm
rGJbkPEBOXbt50GF+vFYmciSqxwgnJWzc9Es528haf9Ugb9+yt7sztxXIaRlpQDShl10IzxXAcPC
DSktcaGRhcWDFgxJKUJlFOfvhSroIV0tZXc/ZMhbkN5wj0cOFe3TkT1Zlv81HUrVURD5mnbqrE8J
Vz82efgK5qIqhlsrv/WAxs7p5ZaNK7sjrzkkOSVZpzMIKHOgJuzKGWNaXXTVCgaCcjpJb3iKG7Yq
QxqdGimTdW7cignTeOlyquqW/qopsjOGGo3a0L+4frcetOAyDPZpIm54wyoILVr0pMYAgSUelrVd
Im8Ic8m0veVmxkw9JsWHjBWEalrFYC6LSUd/0Q2UJHhL9GWhxOdMFOXXE+Esczu5GnqUcNAHuBWl
lcvZDFGlAJmQ4S1be5OhLUAfUyIjyA8n8jMYxqDsYMk2ef1W14d+YfgsCeUwEqtoESjeZXJn4VbZ
TqZz6XraAic3wj121v5QCfmgyGnft544u0hon6xKWitGqsOqCCuUen1XbOpmXu07BVtj22PGG7Oz
12R4bezaOpbIJEMTkY70oMCJJK0fJpGvo8mPsFIBZzYGCJiMWJixOdlXXU9k4aUFEaQcFw/BnIiL
sOtWV8N7pzDhGeR2bVpOShQE5tFTqXEapwB5vodYI5gYa4N2YeJG/Kay+45pT+exEAjrbOuMFdJb
5Lp/PCdH1lDlNcImMnECx7XZMU34Iupyb4AuIiyuDf72fhdj7UHEmUlgVWNhnIowEi9jlwBQwyDP
UEvsp2bsTmOYWUsvhAeSTPVF5IN6KAvxGPRj+2qQRGTapXwTwj7Yvp2SuuV+ahGOD2o52JSVAmJv
k0Km9RFA77zD32ukf0OdkPYcY2w7tuz+MNUsJjnQYNdDGG0TZoeD4yQrFBgmAZHGa18mxszeh2EL
o8B6iiAO7BkzM6lsdq4gRcrXGG3bXhOcIx8UuesHa8vRij+Bxzs2CZ8Qaa4G2XW3qm9jngR/NEgh
iGORORP1cMpKt1nFdV1+5ZTdFLdG4+lXCRXiYbBt6Bz9nHxHOc6yQUJdL3FnQB8haIqKjlrJ0RhB
c2QQnsIUZGEwkiP3OchuWW9yoKdZduwmcTTHGOh74yk4zfJWqFw96tKrL2EkiSY0iVqMQmbsIqsP
RYBUuMdKcxBJ/tkgt3rI0ELg8CzJUM/BA1MkUx/ShyuzvIbcf5ZIqLoV4DVsUmJaM0P19xjx3FWD
gGBvdc5Xqzn+LQAouNJLwjlqFIknYEDEUQUGAyIeZmUvAeNHBxPUkj7eJSx4/rHIZSb3FQ/uGt6g
ebY7odZuCnQ6HbAKDswDnuK6I/lrmEXFoMbk+GSb/TeibHSmZfjqVa12KYhyfpTEmDiWpy69ixHO
NtP8YurcRcf8URFas2w6So0w3GG6wFmUN7tMgqIWMxhIhsWbLpp0m3itvJCNiga2Kd6Mynpqcsom
odWPkx9A2zOZb6rQSLYJ2qc3sxYPw0gcVRlVuyHR0ttELnQKW9oMBsGClHeq6DEcEHfgbG2FJcfy
fpk8/DYEUL0MUoeFglJ2TbwhdmWvnB7R7j1Sr40vEnAS+KbA8A9CudYxnXROBx2ZRMOK+GDBxmUq
xABH1qq6ps7EAtcKwy+/qq5B5q8EGoy3yMelQl7S9GqFfHy8oI4IJwIaxMTEvWatbm06WV2UnfZH
R2VUpU5Vfehus+vcqf0drWrrWA6XZZZcmrTrnpHJzlm9Wr+TdB21P7hXr++dB+K1NW0sH+5fEGNf
7+ARX3M3fQ7quHviwO+eaoE5Dd7Wvgcbo/J4RFb5nw8G4eibKDnEcdeD/Ariq48iZ4crbWCTBKjI
7PyzxaveBzqfu/uHzyKHXBC4cEQVLC6aCzv4n5+VGmA7dHyoDIYNx2eMHOfc66zS0nC8mX4+nIpg
2kqMnP6qYeGA6z5BB70usNcBuJt9BJlFXhmAOtKnUNeMInVhsP2Xp8yQjxHcbF5vwWhBzSlPpA7q
6s+k0ZNGggBM0jyIJ7OT9rGtiniRP3WdBtOSTMUkShGJttnVVwhqU4SyKiQAR4v6W1SD5UtnT7sz
fbvUpSbSSoOGYuFYdok+k/1wikJem5j4SbX3JhYGMgueEdBfAPQDL8B0makHDYk1zBFuYjqDL4qP
1NjqIXVb1/NnoIzmQUy95idrSBgrm10xzQMoQqwJUfYQgDpfPUpIrkyoK8LHRtWACAx0AHGkxjfs
Czhrk91E2BANAqp1dDTBhj0zvQFOXELgn1macoDE4azr+gysR5NO/Bh22kurMLO/YuPYkO+O27x5
c3yKfqC2bnHRXYgtKvMk3dHf3gv9t4xkhTgXay6NdOfVAXLoZp4vVl74IodZb4tu13TM+shNFWyd
n+6Yp/I5ASui2p7NbTtu739D+bg5Z5Nddrh/nUiQv7kV7yCtzQ2ErHKY/r1HNvdkHXA+oJpyAN0E
jNSnOEeE0mDNsWLQi3WTc4wqBpzS5r5hGcPqX//h/uyfD3d9e+J92JAh9lMKXU3mOfkm04PO/MGq
R0rUwCkP92fGqHF0EP64anDZHtqSMY6GSiJZ3J9yGDE9/MDyT1JKSm5kw4antwjusQkQpHIu9l3X
/l0pS9ISBkpkJA122YEwRGMblea2H5x2N0G8K+YwjbAqPwYNe39MZTXSaSE42bWifUpsqsSBESG/
jHjpxcUx99MW1Xu5rbReWyUxJglWuwSBswLDtl+2WHjgX3ob9FBbMQMU4r3vd0+xBNAz/z2m09t0
hi5GxfTHMHvwt2yYhhqpj6/TPwXJK6QvNgwInJ1EZpuyI0jVHM1umaZoDoSJljQvdk7tMqPNI6Zi
6U/W+k+doX4lyobYQ0w1EQcG5jMPIXfFZxZIxr6O7I/Kbh+SumIyyIWc0egy/gLIgo1Ta/Ft0al+
ZslwwMuNDf7J44aInLc5Sr1DUDs1f9NhOpPfWLLJhn1ixKtmEnh6i5HMMMAoTAtusWLfoDWkQvrT
KwmYsBsmuTFbStY8fjRHSUFiS/RB7xly414fWOGWNsUX7Z2TkpMxe3ZsSI9ZyLmstjF5GaAIgqvB
NHHbx2So5e0FpWo7tNUqNhtro4fTpjLfGP/2CyDSZ5Ub6O7010A0vxjvr31Sb7BHIBAMjA+wshxN
bHctp7tB2Xwy7NnI6eeHKHG+YWSSuIM7wBArZGO4dtm7LiY09wLoYG6dxHsF16KrxzVyFvJEc1TP
1dT9KbXhkfXmuxVUOHujjOk1tgsqdP+cOQCgDRXmTBn5rkFKWl2I/EhFe7O9WQZ0LALesNOgfMGo
QSd4UCp5ZG/+QPvMtCq2PqSND8ff6EG7cWY2jqVXcKimN37rZyeFqAWfMSRT8zHnhouypi3qd0cW
W3oR6gYN6HQGblcD1Rq6DABy9t1+covhaRsIp9ORFsKLiuP7FDPg7iP8fT0UAyW0bonR6YQBDvtX
REixsH+RHdy0jt4+TPez23yJussy5nIifycac52MWxBt5HqP6FsEARKsdjJCDziE2YLBdOaA09Eu
9ah5e6u/ybJ7Bq8KvcArvgZbkAtsM6jMomM9Ao4O3UqsrFC7emQWJb63wtSRYofvWpasyCR1jc0e
KUPsKzPuB3rp/u0LUlG76KXsmbmHFdDmnH0YLO8flxMr76HD1pSOeY6M0/T1E27FQbFNh+LhqG7r
6XhutMk9cMdmSWLWLPdJqB+HK1391zjl3Rbpfw7qC0c9pw4dpsnYoCgvmYUK1846HHZaD5CwqR6x
qEPTHwdCIbhpL6KoZRYVFrRchqJYscTZ0txLi9+ATTHT+rLMD6AEyUrL7Xbpty3dBAobpVrMCari
HH4CzgcDpsxZIlfJ3lMPnWO8RiEG6oApwEIx/V1ys0K5LYdd1bXdqs/R7QfTTXXJbiT4dRl4wQbV
praKI6Ay7BOuxG+8QK/C3fUzTSi9goIbIKyvVz//LhP1ZnXDsEPrUq9kouSmnm9Ymp+coCL2unvW
7ZiQcF6fB1pvEQwQBm2YMomjfj3DhaPQbMpWK5ZIApmjWTD18euEvbt1fUjqjhsyb54LKlBYTA0I
VeQTz3f6SpT6NI30yjL/we7bn2oPWoVKOr42Y4lesd+hvSPI3bM+KdI4zr1yb8Xju+RAVRNpOWPI
ywFNp8fjn2YkHUSfyDxEaJMXXOW2YDtB6mK+KvU/RcV3tOtKbEvrSPowl+dgfRe1OnczhsnCC5PZ
ZPtJ/2PsYiYHTX8YBIqUKv0oS7UaxxkBMdq7rjdevS69zkcgeTmcEubjwHbSiXQsvXfZevGeiuKA
i/pm94hWa0qfftI+ie9xLftZd9WbURdI7RRDH6owY/wIEuJIQIE9tSmy4hhHAhPpCQazY6A/atRZ
hDRBdvMbN/a5wWoPt2hCG1BFzc3IWX5nWXfy7e5st7gYUuu7wcdWV8YlQ4dKKlbH3cTdFJG9dcoY
4LvwH/G/bKc2fJnTCvRWgODZpzBm+vDE7/xmpcWOT8WprOv3fmbNRPppyMhECuV3S9U3a9Iyi20l
VSiZ1DrCeawfOokoaDqgiYxj/SSU9it6CvbWfPWmP7qf7b0mA5Wvr+OmhwDbQDRIbAwl7GkWNEU3
7bm3OpPPLlcM0hd8HsjB867Y1oXzbVru8xRyAcYKTF6NP6B2r1FQHti//9hi8peTDwdA65oHN9DZ
XMxcxWwyfiLJfkexDeE4EcZB6mlMSJq/DoNgpUdxvq8iVVEEObg+FcmRK81OL3WkDducudTa7BOG
NMIsDwPSp38++POXwdg9ssd4wsA/D/uzZjVoVI16i6GvVGh9mgwy7r1AGuZCChkQZ/X9qYXnbGCv
vYlRZjjB0K38qAG8CBuGfZIbFgc5P4QeZvNO4HzyBdLCsjz2LIn4XGNLkAYvK9Nb2gcEq4f7Q2Ii
R2l4r1jrURoSGknRUgOQIxPugFMS1ZNEMwWIc8mT8nB/0E10YnHtdgiNrGtaaJceRwkfpWhdxfl7
VXdiMVspylJsQVcfXNP+LqbB3DV6BR+wsuSq6hiBw1xe6TnZ5I0JWKbRHpp5z+V7wXNrSLrtlFYw
KN+VjmaQ4g4IsiW+J4yyVJnvIm2eXEFVQNqE9shmhnSdmNGaN7bBOuhcAQwumvVweIpMHFvvWsJx
WvuIe+Hom84GJsEbVnhmi5xGDgmJNaMrZpDBIWpIFaZ8eCxAcFHMgoMtTqqfHETk7AKVeDHbMH/Q
FdbojHt7hBff1SZm3PJ1mpgORkNPKJcT7u3E/YMAXTOjgLzQGJcOB5iPSGeDWgYxLrwNqruJ4MgV
dx7+DuRz3Uz3titOw8S4WtIzc9Qeh16drdp99mYXVg38YuwjqgfVHiNP+6198qjSHwNlMXj+fSA7
7PkkS3ovmQunObfCbdDIs92P34YwXhno/lhUR07bI00p5RbD8lbTdlXYYgqu2qcpE7RuItoNZjAy
YQI6DBV3SSIpzkEkSB5DzmCo3I02NO8jzRVv9Zxyis5GJpghqyHcYwVz15WJK4Sfhbwgzke/3AVB
9uIG7AvTemD9V23hKrOfGrgoCdR8NzhZV53HTzMK/VTk9gWqPyKRNpithcnf2sjenJyOi1sKnG+3
9rnAOFzIfBkGSnG77eMzuKZne3y0HN4RnWqgVcCJjbpkQfcqp7LGgCGhGOqCb0VB7xDmTcvff9sJ
YqNBRuinnfpUKEutui7fa1EQHrA4ZMzSKQW1bme1FoOcvkeKDEEKejH7bELNqqe+OUVumL5Uw7At
DfEKsRVbO1vB8NxbGbtc/gEZ+1/tSDsIzKoFyIgs1QjTVYchhls7grE+I6Jw+nAYOyFpRzxkoMvJ
C8U+ENsac6ilKFHFNFW3KMJEoFbonvI50d5ne0Pso32JOw18H9W6BdR/xK2EtkcxUmJDi/pMX2sV
67cjnvBZVIF2xmD0VWr4MMoQMHWu+6cikher/jHC9nESOpL2pPlsK/oHreST3unu2hDWoy/FixXx
zzHFi50Sj3EjT67lPDW4SbZNhmmwaX7YQT/bSKlWpslL8iuN/ZD4GqXPaMK+eBPFD8JrX8UsYAgF
XkgIzOVnyehogSv8Y0jpy7zkAWjv1p6yVWzxPxYtQJbeSl4n0IhY9k2Wl1yJFpVaMCLwlYbfX7pR
QrPGipMMJdO5PN9mBo0RtvvDpGnZyiHVddX2+l7UcuN57vg8aomxUZp3zsf+CWf4Y5SCEiyrn0Yz
4oXRURBMHa+5hbkI3gi7RfsOPAMxg2v+tl3AGFFjj2mYvGNst+qtkcWXTPj9QevzZy8M3obeidaR
1d0YG1Q7C8xabZW4PzUBzGAg6IXxzEUG16qJqdPMkttlkX2grP4YFVsYYfESihIMYDsX6/Moi6gf
Y6VMCpBoGmssJMw3a37RxOWSSZGGIONifj+CzMVJUuZWLPNQRGjbPCWnw7SGHmW8RiRitbIn3C0o
ruRRjoro+pBYAi3gJu2UOzAUTGCLBogEYXT8mlW21mPWwbJlqoEMQc8/YaG9dxOtemX0+GdFcubg
JaAgTKlYe08cgKpnA01jQAEiSkxRkaA7lZb8o7R6D8oT+XHHslvpJghD8LyrSCcniQHbVUtf+652
mdfRqsYIwq1meABNTOaAGYITClm59aXzm4+wLJBo/TZVe6RiL5f/+7i13f8UpLb9zecwsvq/hqn9
e5ba//n/JG3NlPp/F7f24n9mP5//Hs92/wv/TFsT1j90YetSQQsyEB9a9n+mrZnuPxAvmtJVbAVd
NnP/SluT/zBJQGYiRreDFMRxiUj7v2lrmvGPWcFK3Jph41AXrvW/SVszhcm/8m9pa8rQ528E3JIL
yoBNYcxpbP+WtuZMvIQk8h5t0mAXQd9V+2kyTlWe/moYSNc4WooNaYfRKm3db0e04dI2izdTddYr
qBbw+cWTFhU7ayKA1LeOarSvjlBfky52Q8sy19DUHqcu5ZBAlIdG+1l0B5ZqL7g0cZSN6WffyN1o
kmilpQ9mmTwnDUoJSePGBIldUKU+A9tNsMKUG11HMj4x+XG5tHFtOVr5naThK3LtdBUYmKSsxjj3
4wyRgibbdftElV/sy76Ua0IAi6iyuVMRnOX03xlObdAaGK/5Fx/7KniwQRGCpZkWyURT7kT5o5mS
kGQM7TI3ByS8sEVFvmGe+ZXXEaJNMzmD30Y15/oPEWEV7yLT1jSAKiWVShtEsSmYKuYtUO0Ad/ke
WxnF7KBtEuulr6p3hGQEcCMYnoMuit44mfU8S1VJdHEJnl+JST8kOs4hl03pOmJ+YVVAzOqw3lsN
Low4VxODd7dd0XnOCprgg3zcb2DIt76D6aTb6i0dCvzIffPQxg3UMPCYFMtIxrqm/jEl1MagdFfE
M7pLO+6etehLzrM3X/cBAo861CmMdRx1N0cm16BItrDYfq1MvDOKY+aF0C3xQNrDBtIZxoJEueBV
xJYknsbwmmQn3BnBBlk6Ce0Og47utzfEeGlN8iPdvrxmzmngBxl9NDp5Mp2HhmLbcGfzx1B8lL77
hxRCc6vG7iyj0NxGpvvR4JzH8UGYbDZebAMvvMgtUnkJBwicEDx+1hDYlZg4lNXkbumB9uduRLce
Rhq3DUppBnkITYW8gWHBc2iMz44iOFu44E0m/bkb8MDi0/3OTawjXo4VxnHac+k0/QnN1JNJT3uQ
/+9BeTmgfRmRDsLtY63nCjBTaW8FM7i0dvdVnM6610Ln06L0Y+6KcYdcYHefwIaChVdpmWdEg3Na
QV0dIjP694f7n3nzfwiHQl+z/2QOEU/7oq5yKLwIaKjhDgNhNmSsyDUSlt+hKlcoQYuDMeYbxx7j
HUhn2oO6Y6wn4GBDZeOZSTCvKYmYSYAiHVLA3If7s/tDhqR9OaFPW5KcBq9rHMUiAb+zus+j711Q
OY+nNXi1fBJAJ3hqxEHFPA/6Yf8YcLfGaHx/JC/F3NhSf+BiN8ClIQwQ45eJVu44XAF15gfCt8k4
8YGvEOtcrkh1QNDTMFBlHG6RCIYBxa0OKvRTEJVUbVp+DosuZDdBO1OP6NN02tmFhq4KSoVRbICy
v91f6f1hcBqi6+8v+v61pDVZWUY/00GwqQDpPnEkf3YxVJ4seUQIHtBdeil2TqbkLhjMw/3LWNbW
EvdgvIzI+CNn3LlWGoxD2UAVQMrcHdqC862eH4jPiZguK8PbM3PYpipytvdG9r4huD+7P/isttds
yylYJpvgEQfge4CV2szLkcnXBCGvif/mBBGu9dJvDpVfNIf7s8m2sITgv8ir8Zn9arcCFMwKxp/L
LRI0J0eZOwDyv9TZMKNJPz7cH6LAhDiPh55SZR8Yoj7cH8b5u//ry1gXNfBGVtG2XtYUjEF90HUC
95b3lQNmomVsMCdFAQppZl4p3PcK92f3S5tRUHgQP6xHYN9aD0FnsspJGQfbsffgTXdzHsJB6M6H
phk/Iwb121HpH55lhptRa+sDepxxb9gvKnBYIMj+PW9Us59q+C9eZOKqigzG8M6NlTzYqlJ8ltFI
SUdRqUGIxuo9WRCkPJ00wBz47JJrGOtY58ZHK9dWNUO23f0avl8TQkuHfS3Tp4I17UE68C3uz3yV
ZOAIDFYtbQVW1UQ+k+kne7LabWXLUwzcBlfj/XHM0GYCseAPjGzYVDjFd7xxSF0sJP8H3JZcbCF3
IX6PBX8p41ONu4quMjuyXcyO8RBYh9jY2a1Geijru5WTnAIERmCJQ3TCpm7SjpUM4PDEFkFCHgsh
CKNvJOd+fnAyWCha4BdkpGeXpmFBBAaOuRPmllVxs5pMXhzb3Fp+K/ajNVbIukbq/1E/yqa4JSwy
9kWjR6ti4PwMxNQsC5vYpyzP1oQXUAbkLUrwhDdP1ZlClcIO351Aidk8vaaW/apykN33r+I4VDvX
dM422W4PkyH++kjPD1PzlETcMTT2kJUu0ZQ43rjFNlUtc8dvNxYTrHmAvkO46X52oi8gGx9D1fM7
aoZjME37LqD/KwOEEFrOG1PLIvzjiZTIOhKi9oBNAbvWw7nn1uX0JmBoTCaFAjogsXoM3BmbejWQ
WrM2xmzY1obzygQVfw6csUWCzmwJg6bak97OpLDRjgyiQcaTxZxzgi9zV/vwK8xaBhKLlWVfpzAc
9okd/9BovsDlJ9apbBUtGCL/CQUeNyMkUHE+0p3qxAFJ5P4YfcxTA/5XAznfxMkKWlK7AIZarlFs
TxvEhSbTHmsBbsccjPW5bEq1QbVNxxxa4bXPANhPAttLbv3oWrI1K7EeAe2vgsnRdiwE1RsV0qxx
6rDxPbcJk6HBI+8D2T/7pGPNLQivJndFYb4Sx0Q4R4t6KnbzcON3+KC5r5bouRcpGpayHGZP9VqX
gPkNuGCrOy+GEcYuipyrAyLyaLrveh0iIAe8vs7ris5lnoINDAr0jkgTH3tOO4QlFDND436JBr2b
FQHBuWKHT8SM8W16iEdxAIByocyBgqU3RKAOKIjmrQsbF88RRydtKsCrKLqH6hw2Zfpsai46lgZj
SFZeOHrRFaN/2OlJ+1N0zFVDyKhDY211rCpX00O0XXQNBz3AwpXd0zahjHO12YiEr3fVVYw80Lqc
3Mg7qLZ0XvSe/NB6YH3fcm0upI96XQnWzn4eHjXIah2mcN47xd4FaD/+k3Hjirw9yYp1Yqxwxpal
HTDfwzgnMs/a2C0SidIWKFIijfs2o5xOR+DijYj/hso29mMB8apiLoZR9dGt1a8BdRdTk9UtNVV9
x17+y0zyB+YH+QHgjY8aimnqL+ZBQkVYh1MHpgs3uEiUe5YM9s4q/1Qun7FMov3LKHHwuI5Xve4A
BY2ttuSilFM0T73zc4ROvxjDeD34jv4Hr+UL0X4QVPud609kPxWIY9OWzDHTnuSJVB5CCCbk6IOX
/pXawJa0loJDLiGuYLwOYfaKurHf8/JPcez1XAKDx/Zx2UhzH6KJImcwO8VBs/M68QrpiqReO/6O
KudYOEAOJ8r6BaIofBhSlremVcbCRLgBrRw5atk5C2aH6R9SR06aG/w6NesizR8wqZfByWrEsWNG
sXakQUqdwqKpUojQbfgU4+euiY5rTVEitrV+Wj14JrSDX4F1HZr8VDE5e60KfFx6mbzJOmRaKaVk
QkUT0sH1Od8ffNgF/3x2/9KL3G7fO+L0rz8nXoei0KyMFfknyAcb7cu3HGfdpfXf0UcJQqRIf0Dk
XzUtvJGkfqB0C/fcMN6ZrT6H7jCevbI4mEbkrG2jvqGQ/OrBuOxKC/1EPF/9Sauf4/nBLPJh07pM
A4O0Vg7O2JoDfSLPxPDh/Gyr3hnXLtSEhWNq30phSlVYOJZx8w3CQrx1cf3bjXVxrUzxXqv8WSd1
85wo6jnLzq5Kqu9kyKqdiJyO8N2p5hSWlzSU2OSM4cRmbMVeWls6Enmuq/nxKY9NuQrs9EgduzbS
YB/P+/iMQ5qhnPNViOgLKtDWSJJHQkneBju6xoz8psJ9cFg8LXIH2283mB+lQ5cxciu8tfAnL+3s
HcB3aX54KZNbMQfu6EhFYfPK4XB/0OAWHgrd/ctdutu0sd2fLKKic7vcWDUTZDfL7FVdm8946GYQ
f/fTl+rBi/6DvfNYkhzJsuyvtNQe1YCCi3TNwjg3c042EGcBzlTBv34OIqurK2tapGX2vUhPjwgP
D3MYoPr0vXvPbfQD34e7/SlEEoOApLnzavcaMTbrG6ntPDF1KGOls84Jq8RmT3QdGWgr4iwOiZcE
ewQUz0RDxqOH2db1bxEaIiSDFessBj+OrOfISbpznsBEMniSLTZBhywaWLEfU4bVO3UztW8R/ldh
EK+IOSGqJ9df/Sn1thP797pWdM9LQi+ErW/1rL/rUo5AXfTkKzvdMNYk/7fIfnrTeNMEuQd2R25A
Pg76okxb9GeCox2JP4nClORIRJ/QXKuUpm6nI6Y0OQRpNeP8vjbJwVXmV5JEaytFVgM6PeDPLN5n
aq2lMJR1SUAsIn5JH1zGbFfh2vTZSp/bI9PXvXLUIfZyuZQImCYZATMrYvzv0trVWAy5db9EObjb
ghMmbnvUFN5QPhk91viMWSQXrFs6Vm4ePPjt69YLNojuMGyn4c7Rpk/6Zw6ioIbR2xyvzgIr5kLC
8ZipAKc6ypqWXCkKb2XnPanx8K4Y2OGN1o0trH3kqrUnTzGBgXGc9TiL5EpvGff2U3aaqtChVFGE
pQ2+cayt8BhhS0gj8PsDBAkv0phP6QE6E1ZBqs+2mGjEKfgkoY/KYwS5aInJWybC8YCOzQO/A1cR
4FAN6M8OTJS1yMnwrrVYCSBzxjbqRZoqN8IhF3gfKzvBfKb0/V4iD+HRIzo+ZMgBwbVcK4G2FRkT
bQYaynhqCfbS0Z9IZ0LGOvn72g1/el3bhdK6a01YrBV3lggf+goWiKeTUztQH5aFSWVrxjtlyosI
WcHDwDqWaDzRgAHfoB4CrKSLO1O475ONI86yYrA8ID4FIDcS2tix3IGjintBNXQfArILPaJ6PVZ2
yGtjuCfrAEY8Ay/aZ0REJeM5kxprdqPvxuxWMMRaOgNd7bJk+OEWHLp7/ihEJ7sIIkRCZta8BRxu
+fnNlYAlfPLjHVRX89ABlFkWKWMZVw+/fGum1U3jhvh3ZpjBxGpg0I/hWc+Uti5dhtk+KVtI68GL
hGa8N6b41RX9+MFfoGwr7oc2b5+ZuLDqxz+F7runmtYY3zS4oImp9mkN8waZjk0gswB32EGRYWKC
sMTFrkjr2QIGtrKhBnZS7KaKuVkoyUW33XcDYQ/4d20/lmjKddYLcOG4kiHhCdeaR+f+xtLUk+7w
UmvnV1xMzbXrgBI5IStcWqP4jVPTPPSR9mx06bfW9kDRs/CppDeyHyi10ER5xGKYbf4kqoECvEd3
7DOjZjNYyR7h+lh3eC7q/ihAja6iWMIursZfcVgQqyrSD+bSgJQtp3/CgN8TQgsFx7HvPD5bD9j8
z5lDkkdhO8NhUuDhbe2Fs2a0IgYG93+gL3sZB1sjAAY6YV0oQipCqB90ntqWeVYP59NPyMvyYbtb
QHFSr4ON6FFkmtJvj3gqpjH1diTKyoXfodbWx3HYtaDBbCe21j46XaMfox31nqT1HhoIkam7WMBz
WCVUVZ3wDwZjrS0/kn4KZ3Ng2TPRE+NAjx4vU2z1uLz7ExQE+/j7Qwgr54/P7JrxbN3p2C5hEZE6
7BlL0NDACfNfmNBaIqYZETHb6LLmC/9BfMRQ2aR6cSiZiDAlNY6/P2AQzxnfsnz4epoAdS4IGEB9
5jtuRapGsaoxHaxqk0zfGJRnbrfZ05T6hyihOVLEuKR8r9euI6vcKfcnLKFFOX4O0IxltNHoCB7N
bGYG9Q/TWOyIrEJJDV0TY4n9DLjNhmGpkcYbY9Suh8x+dfz2RHFrQ2uqDHQQI0yYMkWj24XJtTVW
fkfuXl3F47WcP9hFgFMuDtZiLPbRgNtG795IBbb3LmFya4l5bTUW1OJTRP0scveDgPvpELQAlyuW
vzW6dGIsJrIu+5o7F0gG01AXc5IEwdqlbD59mhnr0YVM14mmOyrHmm+W4ZePX/Vwa5yYTq8HdbcV
LAAL/MkrCAHqYZoEjoIkfJoJVRfCRUkj5ml9NTpLYe/FnleBd1txNhBMgtsPAtGKm4zt/gHXxh60
KaEkTktZ3IPTqv1kZelEe4xUFkXEQtpHNlLVtP5y1Vzb142+SJpvVzrVWeZfceRop5jNiprTvHPc
3lk4tgcZ7h4l16nvxKXSS3kGVAv0r84+mtapVlob/oIkehHipUy9dlWkFoIghMqpfhBFfPTQii1o
43GcI8NdOu6djRwaPziuiTkPuhml3GMpx69RbQCEpesxave9ZyVreNxvFWxGJq2QmlOGi71ffHDQ
r8iCfHEEDbxJ9Ez3mG77ntrE2benMS+ilxiQiKonZ2NmvtQq/h6GwNl7OUfdmYluuN6jnzbmGhVZ
/tIl9R1Od/21T7HmOPWp7vtVW6GSiboiu1p1eYupiYvYtT9GImAA2gjX88+GuctD7TnXyEj20L5M
kszmqa/ui0odtR7bLF62NNceBhzWYI55eLEPGcWXhSnTJinWIh9n0fraeOrQ/pkyp4MTAzr0O7SV
DLuXcwTPSKSuYb9aWDxXncPijNGX2cWAiMHX9ZUbDOHShzWIH3Nd5u248swvwwcewah3MzE5JJyn
vIsIC9NtMnsc3zWhkwRvY5o8xoSTbw2fKkLSYSsrTGSDSvZND37Uj/r5yEw2fREV9cEyfQ82jDM9
MVVoYzN8HmxhbupUl/QgXA6AU/MyRWitm8Qvl5m02ZNC2gWzFSHv8awIK8cVZLlyb4/KftE0jXaN
593FQrPvdWUdFNlslS3s85A4v6XfztqetSzVrE35/dnvD74n7oNR7qw5qlvluMa1YMDLwT469JoO
2Mvel3S2biVj+UXJtyoFRsWIcdV2IoSPAL5nidMR+mKzT3R1MBg84yb6tDrnRXc5mhX4hOlbHMDZ
7GbEehAHT+glbEHKWJ7OVXrOHD5V5dZN3Oc4f6v0GR3XTeHBjpo713SndeWW57EGpUNfLKdRj9zF
0lBrhhOJu8AiMgKSVpiNPh261Gvallfm47gsSQifGRB0p6qtFOcgxgFJh4tc1modj3mzzRmdrZqk
P4N1INuvA/nT94l335vcTI6B10FxzvF8aszK2w1pqPaqZsrvtXiME/ikFv5i1RMWXQZQmSOiMocg
3g+mIvSG9Mil7VUg7jwyFBKleY9OySbuemqdQu2DiYVUbZy9b4DgvkPjgllhAgcG7bAHHYlMP6Zn
5qY3fQMnk+4rYFr898xTyOSbwlTb8YQTvDk5uxClnlMPoH8GbK3jTC0xCGk0MazaWTGCO++DdeoQ
txz5tU4Tha+0Y/dohQM3fC7PJuEx1yqFoTngh1rqM2onAStk5IO2pyvl2LwigU1lD2mqCQ3jzJr6
bDcUYnd6wy7tBbVk03/LmugbSWdG7ArAc5/VcDO0q07h8mPT6hbMqksA492zHlRvmiGNO043IOjj
uFqNPs820m0ZOuKUD/aLkzPE0EoZrKu5Do+zD6NJveU0hNwBLc0FDuyXknKX48Gjbeb1pfHdtZ1E
aCjIR/AqYzwUnbEdRgxcaZ32V81M1zwHXB9V3+VGcQSWhyB20uwN39m9/f4A7eTOm3TqE8fRcXlg
/ByYFh4djb6/eXAT47WC/gUjD88rMorZXqiba0n62dFSSbdOmgxtpQUnYBIVaRnhRoz1vJYyHCHA
GgF61rbbbNg1nQWstXnX3L2ZqA9e5yGZUEjo9i1XLrMbi76asK4+SW0F4bMnafnv5Bda68KI8lNJ
qbnsiUtDRBdqJ8LFSeRCeUggpngsDASOky/Yn3LabW7nM/K0OW6PwWPlxHd6ZR8wLO78uoffHNVb
UmnMQ067xDQj+Lv4UVTTPga2ZmwnzVrarm4xP/KPAwDPY5ICzYzFo5FyH2iO7Nc8qTkn1D48ow+6
qY4GhYKUFIx2uMlR/jUlmrMB8WgH5INOF7WpzC+VJ9XOYSwC1aAjLk0CsdPQklgNOZsE+9htnB4M
btXRJ0Ej3fe19uEHsyzemXaRkd9pOjokTapD7TAxphu1JEqcCnnIhqWGZhN9JX4Onv1dIxPCPgXx
kCY61kyF7g4Fb/Lq0oQNEtm9g69Um86s2l1Fmtgl64xjMi7J++kPRkLsQamR2d5WsHeT2cuFlGh8
LdpMrH3bLEB+WM0FX3G+kG7ymbLq+yMiNT8ikFHXjWUjiCEsbcfcJCCabkKjsEpHJ3uoMaktQy3Q
n1VDR4rhzF1dF8PLm6tl1bdTTfnS1Yf2JjXT3jetpW3CqLUfPdP9TspEfhtRt1dktoS28u5S02Ds
ABS59/Y60VIPRRqBrtZj8zvkNcc6I9BO5tTRxjQ3DRHVu6Z1YqFqTqbJBJrhWfniqeqhUXXwjTjr
SAThcObUAbOvEx9YqD2WhkQDxeOLddAgnLOhsmkd4GazqvJvdCgxL7xy23wZ0Sq/xcSs72PP9jdD
VDWPcBiseYFLk659RKvn0/l15CnTIT61uYGawAdIC5WxeDGkfTd58DRkNtx0VLjLRprGiWAKWP/c
eQtPqXg/mtBTsZ16+1TXPKjoPsYBZQ/XlgzNBZjDJfmW7s+YRG9B5gXPsSvdpYWTpj3VEqN871hP
BHRHSAynK5IEereGlu+McUBxFTgvmmWoZZNPjM+BPkFFQK7cockJZH5v5tZJCSdEDep5uxRqw3Ks
RlTrMGkg2dRIIjX06wKzqxzCftl6v+girgZoUUvHsbKtKWgG1ME4LOwyerX8iNq6GKjXa0EJR+5L
2u3DLFJ7hmUDE4Nv0p/RXjfxsi47IG02Vu2s6X5YIBpnOuW8g7Iv4aVD2u95VzlttoSK8S3Tqq5W
ltZ/JlhiSyu/gDjAn6WcUyjFzXUsubQmUJcmY3MjtBEwiq8Ol/2KvsUPbet73Wh3hs9PE0dpuY7k
+KzKd+VgTddcimuN8RPjEU7gBRy7ZjyFZrvpPqwoJhW154JF/fTDqXw35v2z4+V3DgcUkqfRUMSc
S0fKI483IVDk1FuBRtpovNeIs4JjCl8Ni+93Y7inKc/uvdz8GVzzbNrdOxvTeii94C71GSnDdH7n
tWxKm3HQUKoHq4NdrEVs7zX0xqWLgsx4AJ1Alkw6zkyhciGq6VdH0WAmr1Lz3toQZn4W9tuM/krh
Zq8qPnWaDTbEv9NbgK42VmbH2JiKTShM3+m/UWwwS9LhBzjwRWoXFl82ws+WTf2KRYXBZMbiH383
QTHy9NGlkkI9h4W4ZSYvQk++GMYcRoPDaawPWAUC6tLQ8o9W6hA56kEfrOR3ABTlFnbI09wu2diJ
/8lqfJLYgo86nPaqLdV1UBNqVVK1lU2I1/joJSJfmRhiGRCZD5qcjENXgRIAh0FBqr81IejrKjFJ
m0qn+z5IXvMu9n46zvopW/mVd4bGnazQkA8gy1BN3mvgWlC5VRj8Df9a1fF4LmZ249SET3pcbz2n
0i/cO6eg9tqDj6Hi4qbU/Jj3U4iqjVy6RklGk5e8z7EmvpMvusrWNnWTlNepMp97J46Ogv0Htgr8
PaQh48J1KfXDUC3tIi1pNQYBnelrHIlwKVvky3EEaDSHZEyxJUEP6XBVe6SeWdOztRjkBrTRp2/B
B+G8qq9SvwcbCsiGCPtIei+tRBYvW2UyR12MSLmPeQT/mh9ZaDScghGedpDZ5P+odGOMPf3NBIi0
P36ECGdWU7bGTg0oPGjaXRo4Dz69ASZ5TB8tJsSIByv4vZGcVoFNg5/JTXKxkv7vH7yKWb43dPb2
jz9Q4PlWvU39YVcKdOQ/vvr3H2MVGNci7/mZh3TYuX31NDpVAQHDAtEBig17fUwLFXDzr4lZYV+S
7Vu3THi90V8pD5mQHvVUiG3+ps3hhHnhMjsUEXkz41bD9oyr5MPz6IM1CD+oBbBYiQCoGcsK1AFK
vXAFvyDYuOgVT6IwWPYj9SBonKzyNEZOo/tEyaV7GhLpEsMpbNVpXfgtAKP0YEU06kJ7jlAxvpJJ
hSuXBWSB8m1te/7eph1D+hla+6CpPz2J423y7yodQIOh/FvMGXNV9zFcCWyqZKhMC8MqvqtZGNWK
YlOkc5b25N6VuBlotCtMJIaHtb3mAAbW09kNJmNdL0MophfmuvFxNjNyl5teb29e3CLo1FZthE2s
aLIPfcCfWQgMLUreYz576BFvbNGR7Igmw6WQlTXOj4qBdGj6+1wDlxz3LLI4dxG35n12iu3B2w8Q
jUKQqQcot/hDZV1u8tq3WON5o7PceCVEjDO58eYbxfc0+Oc8Ro8QmaSsFPwSPywzMBsF2VrF+MxG
WV9ISS8i8Wwk8Zdpp9V51Fkiizh+MFPwl07d4mzLivu+qRKWAXUO7GSjpgC5uDIhndZUkjaD2Cj/
ML3xXFXVo90R7RGXytih8sFrmHwwSPmlTwy1GGaIa6Rl9xDFvguL98wMuNdyXW5ylG9TzcAsLX3m
kpGfHVs3+wU/pNhUEVqkCM6rBVWexJZp001Nesz8kP5iVHxMPr15GlgR3V+SO3KQMoe6WVSg5tZ6
5+ZbmbMMBTNXRsEARBp9H7rNfSLiJ9dEAs8Zc+nnWbp2CqJfg8TMMLWyczyU/QTvTPzoBUhps5l9
vOLIvIcOUSTyp6TUD7oQb50HrDNu43tZ6+DpYHuvp4apDDLNw6DHb5PVrnrZBjCOyEGPm/vUJfgA
gOatKOt1mpNM0YcRSBEarg0RGov/FdBWP3/7y1eJX0eO9z9hXBb/rIc1HFSl//5//gPxb/hTrj6a
j3/7ISagGWeJ8N/+cv7IPkYV/0lC+/uv/CGhNQz/r8IxHdtBni8M3bf+U0Lr+391LMcA1CA8B/Kc
918SWvevSFpdHUGoa9F+E7r5Dwmt/ld0tcLwfZSeTIl01xb/Pxpam3/+nxS0IMQcxzSQ0Hr8Z+OH
nBW2/6ygDQo3LuZ2MDb5XVnDtEf1C13DnsQJfqC81/P+PbKN6Y7N8E1EuniKVbAXjZfdwc1XdIYE
2oSOrVOPtJ8uHMpLozIDs+HsBSHM5r5yY7o4WTe+NxZUrrBmv7S8Xh0VrSLkBkiNSjM943NiSvVE
39096Km84ZE2PlLzWbfGdyR5OD1aZb/JWqorUlGghThIvbqyEFFqN6IcnL1sdYo3Q95VnmUeCt8f
bpxk8eIVI8QYxFsAlmbWiZWOFLhZBSusT5zzP737txJna1n8G2E8N+gujfrbXyzk1f/PFRW+a3iG
4O2jv/PnK5rrdc0eWqqt9Bxnq41tdWKu/UkmIXbPunLv0qx3V1MBYNjPXB0RDzIlI2s7PNbMikFL
lT3IljDVaxiReCrjCU8cSiMW9QdtKt5pjtKgKUksQC5BlgpsuIz6wDBa59sRmOskqmNLYmuAGjle
lUbIKv/GBccRZn5YCSc7FzH1BKrVbnSrtw48/0qTsThgQXn8Hy6H/6+Xw3ddbivbxm/jCeNfJdpV
KGDipAYFGAROP5GfXUu0c0hVsHJGXV87JWBPkyiYEwRcdUvcEEVtIUF0xs4G9vX46kFFXZlaWj+Q
scEMn4REQGLjjcTtYY07V99IUhPmhhFRzibdvJSRyNU9G1lYXCWBSIvecfWzX9cASUq3Rw7nk8ND
6MBZNTJfpxNuz16Z9TlMc+Yz0PNKaxxunj7tdQR7WK3OwZSQEBKCcSLwBAIKp9dral3pwppPjoZV
M866z//hyok/XzkG1oZj2LrH/3xWiX+9kYjw00VfCrgatSto92frsNL7T4VeCxHjEK8jYTX3GNN5
uZy+FvNnvELkOrQn7yKzGtaeKMxHurMBBKUFSji4xP6krl3jHNmJ7quyl5eo5STOJPyHOWO8JV5P
nlzdJFuLfCDoMujxyvhKp5ipbL+uOLq+EK/qHqOCiX6lckE/PfQwTis1j4MxbUi7e4wbo0AK1pDU
7hn6Hx6OPxbY/+YRMzDj/PnaeJ4LIYbesU+hapg4Ef78kIVNbPucyQkraZLw4Jp9setr58cZwrVt
++2bN8TgG/SQlKlAg3dI48v15icRWBXj3jcxlj5cQb3YzuPNVPbVpte6gwkFbJmiyJETBamE9r4K
0+gdYvS5Ir1yVQ7OPbz1c6wAQ4RV/aurYWzSWCJYoBWLKtCZyUDODSsSS6T3HmewNkzFkIB5KwHa
cPqhbNikjNaExABakn1DUJ/r3Po2g8yH9GGh8Hta41gsaygqxVw4Yzo6DJaDu92xFDit8Gh24a0d
uvbowzZfRgXN2DB+9A2OCwCPSezTSLyfhLiNYbTVHWdneBQCflVdA6Ool20AG5GX+Ptr0ZAKcl0w
CkYDncpxTp3KtR8/oU1iRIS7OmojPJxO0iD9lQ4E/Gtea2sn1VpvfqV+7hyaICLhp8xWWlaO2xmi
2PaNv+sT8d3zuPDw/pK2p+i5V7DDsN4m6QjrRw14lf+hnf4tpSY0199P/gCIO6alnJFZda643IfC
QA1cEhU7q+T3ZhoVJ+jh5AIhjWPJdk8oJPpDKYz70qmGM5UciR2p3i46uQ1zv3qbUlntA/LZ1iih
7GVEQjHaBQD2yxASOIql6QlmWwbAAntWP9OzSuhXnGSyn7Lu78xkyB/tXhu4hPI4lE58Utn0Yc3b
SDI/VFDCrtKMb/aYBEfPhNpUNaBKSW2cPuj6PHZ0tTdTUps7165fVCDsY2pbk0GcHwgx08/JTohb
9y0qZqZgM4TnzG45wBDx7haIZt3WMRYRtoNjQZjiou0hEQ3uMD4U+MHY5tWyEz1jBaHIw0BSeiQl
yF+AVutAnDFPByxORGXdOi0oewnlJIyI5ItczKylavRLMn8WBbF+mVGVuVL9xm+nAMFuOl6km9Wr
Ot3qCJIoZxuDG4VO6u8frnT9e6KIrJXbedBHQcdvsO6S1zbk+YWglYaOC2cGopnyR68YN3TWo12j
4mZbBl59o5eCdrGf2ud+pDVMgIE5jP3VpgP1PHZrWVfhS8nAA6w7uzz4Rma2oYefmebbB7faDpCK
9asilzXKLefDIPwDtKum3bfQWpZ9ASk1LqI3rNH4bQ3x1EkgbuFAcPXv30cVt03KgfzNCimVO5cP
vz+IvlJrRxt1qvPcoBmmZRjeuiF2jkFh28fh92cxGLrW4nTX+BHZGXCjOJYTLkaOQsjRmtOUnYYN
ib66/WATR3PiPPoWpfyKggwje2dysmhRMxZVlh18WoB3wCi6raVZwYYhJ1grvTWfGBXStkEfueuD
atZsTQQU+l56cXlp6ILzx8l0waVH3RMYDIRf82dYMtQSoOZDnU/yKkSbbp2+bFcCUdCqjnBjtHIA
IyV7AsVg426EXubnat76kHm41q5pYu/QGlVyCCBB0twYkDsinsmRxp1DvyxW7KZym4TkCceECqHO
8j8QXsCgKBPPWQCfzNaBk9dvsETvEgcic0wb/aOZAfeG4nCjRH+xm7i7GEHwVubVxbRG/z6Gk7Ep
xthi8u/WF2V4iNUKVE5nn5kybdC0+W4tWoGmpn/WSMVv5DAh44tMAPhVV14Qcp10jU6rbsakNo3x
U9Dm+z+e+LqtjbU/gpLhwRVxHfz9+/vcdYfRIt6AzPR8Ffutff6jGFHu9NoMqXYHV3I1eLUBi9c0
HvFQbGbQx13WPKQ045956wdKmNfIHeBXz9vjwJDo1a4RnodCNofQEPJ1oJvWJ5n2JDLHOssM3StD
ofDWOe2batxm19iVu4wg9j9m/JAXP7Ke2plTFiGFfzT9jYSd/YBUf7jPmN5rafTselN0K8NAezY/
k6o0nxn8hlu3J0Uaok60CLlL39SgyHnqR58hrNSfxxFsIHz6ARDrd/kT2kjGCNajBzJ/gpFzEskf
n/zxO//dlyTW4J3wBk7LlvDjo5UFF5uRyytCaHRievRp9PZDJvUXYwydOyDhGSFVJfHf0DP2hHDr
eypHmvzKvDeKAnzHXM1nbmBestwVm4RD0yLJoHPHZjQ94bZr1mHXZmdGh/4B2nGwKZSAL9fzxJt+
0H0G+LWLyhk+AVwDla63fZA736ItPgOl6fAvHWMH0FTsYm3yNvAvvWvpJC9R1N1PwldfA18xX4Xu
noEAhN4gYEKrVHXUmjxdFp1powQ22i1x23P6EsLKnJJ3EYYeV1X634iz3GRJkFSzqTI6nLy73xaz
8qvORGyd+QUGeqejNnP1iwbfr5g4RTX9YDyUgdrmQlxE6jUXx2yjB5UogfVdGSRXaETagshDN4hk
Xy8T/ZHx26oJKH2LHvhoYQYngGE4gZXzNU7+Qg15ucggnS8TPXypu9eCwgSLAq5rJj3oCJ/dLG0e
6cy/6rnRw5enElJlcaFqI5i23JEhRydvliWJNO92OsYBja4HCBIGsCM7eRXDSYj08bGq0OSgUsxU
1xxE7F9YjtHqT91xYtS6zOFp4LtntzHAzKjSm8srSrMcp3zs4S9kjUFKSaPMmYx41TH9Cj0YN22m
UCxX8Hf0/DPL9g27xoJjRr4Byb2m/N/3CIXqLHgb6GQXJfkPcaxOEJ/ea0sRklS9lFzGpTmoLwk+
wBpe7FqeicDj6Ejo1zqE9LcrB/r/tIpXWEbfGw3OQCwN/JvGLcIyv8RcsAiwxy81zXwTVczuZJX9
Om19imoik3TU3VjHQifDIucjTbM9+O4esS8T+2uctkdDUYHIXr7bGT3eMfXpIzFBmQPesHTMTwKT
tSyu1qCDBeWRCUN/qXUnOzXB0fsHM2k/nNZCaem59aKs6Qbq9s5lAJpX1jFt9UU8Fs8VJFffTvR9
5KRoJQSuaRYihx1ewsFFxDea6rkk89WUmmBy3YYrH7UTpv/iKcOtKCOAvaYJ2DnCf41YgAYxbq6q
s8hQKHBwB5V6aQwOiQayv1HQ5Ays72qIN2nmfgZJ8ORM3aZI9LMFDqWEsLlJYrwbGorxWH6UCcE/
hLN32yQy/EXvgZxlxDOQvbdmSvxZaslT31UnJwI/hShZLHyCXtJoahCrwctNB6wdcgZ1hNaRqAVE
yBLYnxGEkJuy2TzXkZQcltMqP7hMipIS/IvV+Rwuh2DZNXEG3j4ndjcO9matSjrdnJIr/xreDHGA
N3ZzrNHcThkWCKMOhrWtArmhvIZYequ1zLrSlQRnQrLpkL7EDmZLu/wuPU7YrRiwQPlXJ1ffcYcO
DrDfjT4uJgmF+z3in0bVw9Qir5ONNuJczcVIkdZD9pSZsk9i5lILVGDAJuNo3ZC3EmjYPnrLRTjJ
bmDl7x295MROyaqqOPQ5hruY4uA6IoDmnr8lXf3i+PzTpt5CQEyNZFm1+T2bJFlYDfKcuiP8ijCO
jdJpU086EyBLWNCWMvZoqqufDKnqPitjYoZwjJIq1i3TnpokTZtiq7s62TKJu6HDhRnGojlpGs6r
yvpno06A6HD25K3M142FxSac+m6JAnR+wlPA0dHNjbjpSdXdE9v3yxbDc9c6pI0A7llOevfgKqTE
dMMO3C/5Iq6HQy5BiwWrRoFO76xSX+YYl2uiK09BFz7WVoOGzIl/IhvzsOjxfufjoSyGkTavvk/g
Ni58ycvx1HQBAcXMGshCafZvowsfKy+AjZbTc2Aij4BTsfFtgz9Oh+e0lgejQlKkiY+UwWmoyS+5
A2wDC5D/iDEgo9hzC6bqNnoRJraLita+LLnoZcmP5Mh237jvXieIcSiz97DFCNIgxl2gEXwi1uQm
mUxsbC17a3reOpY5/FP58Jm1yV3do0hqWGAgobODxJBdrTp86TXIxSQ2G5tE28Ly/FJFdRwi7QpA
GQjn/K4byfiKqm/RGzVLPPDdhWs0Yh2d7bHGFcXPqqrxWTSxsQdr6NYukWAVO3vZfdF6xC8TD2+N
ussSZD0OwTqynRtmfvrm17GxMivicVnVaOD1kvcjN94yUzxw0Idt3801dEVnYb5+QTEdRrOGBCeH
OzkSgorY9EFzWcLFjHpI+OujTiARviHD6IkrQIChFUbOm6L0871fsExnk9yaRoPxTAhg9eq5bkxz
S9wz1pGpJ7j5mvSEUAV49yND5OswqS60205Z4RO0xvAF09J9JHgwLYIg+zLZ4uv28EWau6Cnm97G
BwMY5nLoGTc0iNAAUA7Pv5+eABozjMqcEY7rHNxu3Px+IT348rU0AVISdRdtUSGcQg9T3DivOaIp
vXVuqKc2ARiUUsxvW5t1WqXO6vc3RTfwLDvemJEzPPPkApxZ0V49lOCgYwYAM1yQMUl3ReYDyvPs
Y1Cxv7jmOzZ6cjOD5tsugyvA91fd8K4tIeBw/yOP2GLe+sbzr9yWdAmkBeijfcqG8tt0AJ9L0zz7
en0/CnpCgY1eheuPaqQnf6J2LzqsWI4JkLFpsFEoTpuEhxz7957RVwQSuC54fnzqXxWskDdvsgiL
GPpLd51Nv4xpDracEwZ74T7RPx6Xvx+yscPGiBz3QE8CFTQnlkoLUUtmELXsul5VGvBFwkZ+mVqI
YLA8RZGV7ofYXBkzVLInPEMUdrMAk4h3DrMgju35nw2dA8fGQ+uIG+oifjdF21KOD6CIJW0Xt39O
nGPkG+k6iVFUuxp6epmNz+gCplUGRh7uv00sYHXt/y9f57EcObJs2y+CGbSYpkBqZiY1OYGxWCxo
GQACga9/C+zBs3sH95gdWlVXN4sJERHuvvfaJd80Fc4ts+HI0RT7jHyTqWj7iF04ggqZ00WrUaQW
9SYfegNe+AQfexTlLjC8vSt+A+xQHGrpl0i1fwExWptWPwnTt0LgXqSTTSNh7ARDMHwGJTfm+C7I
VUotuIwVESe6n6PJiHAvlC3FbiCtVytQH1Wbe3uUUTu0m3SAwHLv9NZ5JEFEwK/RCBiB58mW/SeI
ImM9+vhsxoj0E5/zxNRhq0e6XPSNt2/G5AgmGrq7WdLtxqOwAyb+N4gLmq9tMu4bpc60vlOE9YT4
mB2mrWBs3X3hEppqlXWwn5y8OPswi7Vy7g96YTymZHaivdprM3zjhhgYjeM+HtAOdUYTAl1bzkVV
vHVHPYZpRNR7Lqd5GUOdmhnuErC1bMvmgw5jsTWP5nRlWdH3c+ZEO7Jfzg6R72vqm3WWVOU+j9tL
z4y2I7s31VE7DA2Lmo35OMkgSBpMPlfSYhAcV+O1lFMD7KLc8mRMJ3cMjqOMFBNx4J7VAKp0YpAf
uN3Fjgdm6Lnv05bsHE5+OUV2Bi2Dl2YHInNaj4beoYqv2wPzGiQAg4MREqw8jTsVtPRPORkfSq4p
hqipeiTjAnq3L7GEZm0f/v7298sw+w+RiWaTgTMcialca/I51jts4WPmYuBZ/klmx6+VD2QYAkF7
7fENNIkg49xS5YpSmm6BkV9UrKtD3ln6mWGw2PmTd7AVOWq6GWchC6F5IdxaCDe2ONfbh3FW5SGY
nKjbNi708jGGtSkscK6/U5A+G/PztLim5QD8OTezsKlmF8PQHJyBey2aBZKnWF2Ta55tMZ5inHYP
OFZXgyXHB51ocVbccC5bslomVV47M/2hCbtWvVNQCGry4p40066uWm6RMYpBbhf7j6WbqdOgudZh
+QBaJW4S/+kbWgxWVuwfskQa/zuYQZsYMD7XjMNcmaa746nKN1nfzezi1k89NOqTlhlxuInCjQEX
BhHK8BL5EdYK29DAGwEzHCqPpBGN04OGsvFoayCEu5agw05HTLjA+1v8vWh60gfpq/4htUCI0FGD
Edr5u6IaiMM2TJJWaDqkIB+ZXohdUAX62Q9IuxyLqiLnneFBOvvvrafN16Adu7W0lnl2YPzMYKfP
HOmxpWhpeqx8Nzh5efP4e32MyPV3kFiYZv0WQw78ZTaHsfmxnUePme2zMRT8YcY/O/4i/FPJqkGX
bvPfTZxl0hOtNxF8rzCSdNMgrsqzw0QXVBsM8h9k6WkHDHMPLWF0K7R7wwm1ibzkHQKiKoWJLC1f
HomOCbNZMltrbUlBRbL1rAWL3GR5BiAwkcuQG6d0Nq03cmu1Qx/NnyqSD23ly4uScM5XcPD7nRBk
zI5JVPLWx4LP67Sn/76JyM1mFzcehO5MvNI5pKpA4W4bxkth58EeJQ7WZZHszIbMyKKJ5aZBeQSY
oTXOtkD/6OW00kg8h/ExF6/CRPpcmQKcBYPVF4JkDoERpn3/6ntjd07gvu8toZGjMgAvRVpUiOvv
F4rJTx9OoBNfTAy1L3pbvTvu7ffjyyT5F2WuumP17C4l6hEkue5X1WfZ8Xe8M2RzR2PHqjG/Gk7I
NfY52wgmA0hwVw2ipz/Mb0LXkvY/etBhXXHGgSZyzs28uhUGdZie+i2VBx6qgkZ07WTI1Dst3zac
klrk01+CtJfGSP5MJjQ9GSMflfCE0o6ZDyyR8s5uioArIxTk90bBKTZelxto++1ZOVX3TjIa6L9y
aF6aaWTUFnMjl0d9KDxt5/gpA9uSdrcuH0BBSuLqK0s7tHWyR05lXbrIuYqusbfD2KrLwAG2N0je
qhG2kohXXFvJBMPwUGVisC/OrjW+UOL8ZWpivcgUHV1a42nGH02IiXlycPc8U+/ax76JH4eCTcpY
yoasmdAeTp3zJAZ7Nw4d1DZ8n2Hqtjq+BjveZIKpsDPRwNSEcp8qMguTOCcXKUdniTK0PTQ/mLed
6wDzYj+ncLeTKguuZTChzZXOtItNI9S0JP0IMvsLLoqFJ+MVt656CFxyzPs5oM5Kog9Nm04sbuIp
bvLvIiagMjXb+BRX9A2aITgn+hjse1idUJxVd5cIpw7Ap6HEm7a/C+RIauHyBzSroCr9XtsoSoH7
hzpne6iCcqy2dW/iCEqIahpt+u9tmugXPcXyUBha2Nt1BISKGNjlmeBROfz3gnOeY+WLZGo+lEHK
7IO7SHyFU0CIdRIcIxSwJmfGKjkwmDtHdcf9LvLu/BunYSsS75Yd+Va6LXRd7OnsAEbImFe9TuAm
7YEaknq/37kOos7/fnSvWBKf6xOnBPXeyNmieo7+++TMFZwwbulAMb8oL5VLl3r59oZewjGp5p3b
5EdkatVboLszfmEWU8x0pPtWf37vjREjXO5cnMMt33PMmvShrZVBJGpr7nWLGIrAbTeVYKrGogle
R6p3uys3MRiacC6kv8GeCiUvqK7e0D/Xkle18uMHZtYuzm1fu/7/XyH15J/F08tgF8kuoWp9MTuE
x+w/HsePD0gTX7WudW9FFSHuL9GDJYO1B/ShbXsWtI35u/gWA7rO5TnFV+qia4qQvM/DP7Mdh7vV
0yNCx/Bjj/OH61x+J8VlYZQvbfBcLJOIWZNYmCU9AoLWN4NfjLT4KxDqgR2BKBo/ktpw3yy0xpzU
yOisstuUNdab1tk2NFo8VUYDsdcbYuvB9+6D8pJ3qgp5bBNqW7S7t18VxgCWDCAi48HfVSogDxk3
YH0o4v45shmxrJN4zxskD5U0ulWCk/QRoaqxiwcj2bA9nirdan6WX2iQgyCtCnOXLkuWNHUjDJJl
A4O9lCI7Y2nP63I7OxPx2UnZXEawItUyZqP3au6lyv+qhKXKUCpeLb+qSFSNsaKReyxV/1TP/Z3z
8HB0B9Sov180C1vI/z0wt1DF/A/lhc8hcEHOuZZj6L7l/C8aXIPQsulLlyF3xN6NyYZ+fp4eFaoW
Fn/DOuhdp4UDEs91BexjGxWcKad8hkRajh1UXsFFtvGjOpW6cbjMTsqynlJm5zdN+4id4WzUqtyQ
DjTsBhuooqVPwfa/1xYxaKyIkC7hgD2rZX5ZkaR6ItTK3FWU1JcKC9v//XnZF/8n/w4Hmq77NNgR
hTu4s0zrf33ikuY6rGIv2dtl/4pqaJ9CaF7PtN7KwsbRNcUwrfyRBTi1xX6WmFR8tPxu3CH4dUgv
Ktk27Fac8hktOaxqIOSOija2YBCqudBi6KdtDIVubx6zPfZdwiznFLz4nG1qVTzWVD3cd3AnhWdi
XzF56tECDv0EBtTdswKiUvSdn6p15e635k5fJgJrW6MLzRn+0lwtwSDLjqik3DMrsQ+9OZxdiWKZ
A9vako4LdDJH+xEi1HyyiWak+6JIlh1In37ILXUyXR7mUfaHgQoqMSBC1RH9ZK14rxO0s70FVi3N
pnvWEx/uMobd1fy3A6vyCh3pi0uVvBrrMfTqpuIcb114aqBwuigo3W02LpNVcm/CURuyM7T6WyXg
VCUje4Bex8DQoBOrwP8QZBwRRib/lEDK1lEbpGTd+Ac1MujUQQ5FrlLEEQbRM0SrZ6/jQa1Pg4wq
fCjQPemNH0EzOHvSGjdjTg+jFdqL352VBCQYSLrmPjC+retD8UqZEZA1QUosgCBNdC9taVEQuRBv
xJ+M6cWus9XXnBLloqWxtvIkuc29Sr6trhgOo8WVhf8BeHvKvV3nJu1BF5xmXMzBYD+I0yaFeI1P
/Bv7C/FLMa2sACEkT0eylS5zhV4Mbqjw1K3sxHzU2oG8ZURRlOw6tGUcZEDqvI3R9v/4aGBh35Qe
XYZk1tDj+8hf6aEqyBDbYGnwWO7Na7U0tG2qfyQa68yfokvekI8omPTiu2oQmoo/YByYz0dqa7QI
yuXCN9Ur+6bLGMQs2+t6sOLPpKxOs00+QzTMX3HQnEfdP+eVna46mEs7QxPjbthaxfRDEbphLEZF
qpF1aHHZacZiERMkVHJKwM5KepRHCkEeRZCwXJrSg3b2MhuZe4d+iXinq0Vn55gnFofl+MjF3GfW
/Ld1WsgL7r4N/H9iHroNAXKffXswIRgBNKJKLhRA6Y40HldX7D/iVAqXPDCHXqK2KWdacGxcVL0k
bxVxy9LamNx0R3yYaGqOSVwCvuDnnsFvec7SX/GnHTGa2iNpR/tcZkBef1wnNncoVjLas9ODJaxb
4QXOXhSsfz608LXdv0C7xkcLJJ3mlPuRCObkol+NBrRL4fHMKihogHOjV46HCwPhVUL4AZe5CUZm
N0x6gHJ3yZaxENEeVbN3Cwbpc40xtitwoJtvesahQyb5DixLCd2ESl0jnzYryB5v8e7MDEZDQ+5G
Emzoqlfksuhee8q9/lrYqkToNLBHod4jZOc4+QZ5BZCUfBQ6nfiXksa1TptqP7MzMIKnbauN6j3D
Wbl3kuAn1xjitOWUgIyGEYxkJVkBLEc8UZWH1l6Q4400D9Vc3hwj/Qfar90o+BsWtrPSpyVAalGw
TXo+Ku2LF3DGa3fU8guIRwzQjOJa8EOZZmhbgyTNDuVUARP9qqw0zHKiOuace+hnr31am1uMtuvO
6++N531UMv1Muq4LUSUzYjLse1cQpBnlc7XN83yTNHRcgRNMax4nua1bVvXO1AvGfUd/JPGhGPAH
KjX7q0R/kIZJd8fN0wd9cNnf64/e7VTYRsW7V1r7SXPwaEfZX9p+0d6RMtqVU89TTSgTZTC5RUL7
qrLiM0lqe4tPGaADROe+5jVYLNsrCD9/XDlc48QH3ezOLTABZye9uX9hwuaQq7VT+F9Ie7prBTL8
DPfVuo83Tp7rtK9YLH+hfkMDV5AT9ksB0IEAbrJ0fX26E245hoBbDmlWPGslnyvIY2YYG/SbsAkr
epGUh3gIdLq16cReN+QYX/Hu8T5XrJQ6W/ALkChS5+boGw8NJvgpolNB8FL+41PAIH/HsWF1CFu9
UrsTarzEWTIEkkyqQNcM+AVq8iVb9FE0klWk8lUYQc5Ztzqn9zYNHT+ng6D5mCgzH+yBFq9tCzYH
b1jlOt09kNPXNC2HgMTC7OEW751Oerzu6rSFOc+LdrA2rp2RP6RPTyj0CU+uEZU0Gs4M8o17SesR
iEqGFcJy1kEabFlmPm0cf0hDPO6GOePeqvXv2EC4ISGDWuBUViaqcSJ/KjohAa1aV9wcb3jKzOAL
L4a7hQN/NZzuZI7aHVKQhf1VctQf001rm/kq0IxrmpPOQPTardTM9zpzDlWMHoRh5kzccfagiM6B
3PlkWzYe/zro8YNZzRns99ZvfHkqXeNMEjfCwczjgTdqpE8GHAUURnghibNgGm0RLwJHnWyAJBi/
KW/SNZ2ts+UMUJIEYljIvgyMmKKuiM9U+4ZIJxU7CPPzx34iqVeb479EJ/QpjS4ZiBHlXuPwmIjv
0aB15U7PTE6ZQvUZYxiJ7RdMytHCAsjy6n75A/AXDRViyr4OvJtYD/Q+YI1G7Z+ogdRlXOTMMoiT
0NABYVLYFZ4laKIbf4bSfAxq+ih27b1EBvfPiFlzcHcRaaTtBCrDxDGeadSz+XClUaHKa6MlsGIJ
2Rs6pFa6a/JCxV9FB+2pov2+JXfmiNyrv0KzOSvyI/rG2rOV9lgacqyg+fc8TC8KecUGHSJjz8xh
5hWoRxVj5e7qacmUIE4hj3KSGCy9piFJ4gGxSniMEtz39MfIuPbq6ihNiT6x1H/wC61EMAUhM6h5
bc6sfSXdL9KBGvK2aUqn3vhJ9Yz5JBrCHpGDx/vWB5wTRpBLVg6Pa8YLuVEOx0oAtLFlPgt9saBu
KAQ48omWOPFOPaWm0aPYIGQe9hCUdg2TBIK7lTfl0RoYZEBr/TWSFWon54cCcBkkYVV2+2LtZTiD
homJ2vLdcZqAb5qae0B2RtTGape6JC6jBEDLGeuU3c55CfNKbavc+TjsogJYMDr2axa1gGECmiB2
UhJ1yyEBG3wAATRh7tzi0iwMX5zAJ/7rXDt9IsB5gcncE40ncoxVcfLmgSxaUhpFbrz3HuN6q5cv
Zak9R6AHV168nAossnpK/3e8RxrwGfBktOEoy0btWW99EhFUP5OW69IWcRP3jlRkmzZQykx4DhlO
eBSV/2ajtAgBbthDs2YtbO3UxvOfzprpsyYwFwgOXOm4Adat1383wDHWqKOo/2vfvGkmoFy7YUSd
CABSxWPQyLda9/xDkp1La/xnYH4NQXaoY1Rh9h5LBz9qDBjIlMDbgPpt+EvPsGmLI3f7xhVLN4jU
vtug+8cBiEBweG0W3eiV1Ok3sNtiwUFRvSZlFikPqtciok8oacmERjx9ObZLd8D+N9TJcPQGiD50
m4dFMEKT3NXGlaG3KzzKvEXuYHANinBxXk/0ukjvttdCUl450PICg5dwVBKpCuL4SGJ4FTAZBawV
MwEAMdqpSTBb8jkUCdsVYWC4jcgaMpo3qwD80GGzXvkSe5964CCFPyw5xCw19NZICrci7cObsrU5
gXKQueQnLP1vzKLZqjHq6UBp/VTj4Fn3Puu8ZZtbP6FF1aWUyaW+Eg0W9FyJVznPhKBQq9tpxDi9
7Idj746o0kZ/600M6ObkVRmQPFEjtuseq/3Mo936XQcnWD6a5Eg96UsgWQo3THXY+rAj9ShJ/hZA
aSCJ6beq4HuxUuez90HWi71v+vFG+OUzOdQDp0hRHGJkgZTaJIg1DFeCvpzOo08IsC+KNfgW+8ke
SYWp3L9YiaZ3QiNZpksQ2zbqApWadJMbBlclnlDCnoZF/YYVD9QA/UhW29yBj6UjcKzzhHy9hg7k
Am0wCKhcVdWwLyLNXYlKJCFLYLDtG5ZrMaG5Txa3mvCaaJv4DF8zpEe5eIgH7TRFfjhAvONID70D
5DK+WMWrVrvE0pTafBE6WXJDbZ9lAzAmb8REYhjpx6qPHrsGfybBpUssHykZcfFSMpXbZSVhNvr4
Dhn3o2zjV8ScLMiJX6PJPg6laLbgnvw19rYb/KKlDZl9ZN5QhpbfekeSk62Dg9h9ZeuLLsDqx41b
LhbNIXmXcgS/oc+b1DGWENYRGlNdBNspSz0aB8mzzlPXjhxJm7if4cNF16lzQ2Bu2YnQ5A1RiN9l
o5yT71AfMY/O17ruIjuC0u5y2i/oSD8mde8eKnP5XFWrtvxbhwwsJkna+s1uH+wyR0OipXLrZzPH
KSs5+vB1YJntyjt3s1pcNfN6LMyzOQoTZpREmJQEe+VVe32e/9oJCqtCB40b2S5trsWu03jBbrA4
7kgvgkkfvEwhx8qSJQy7hWPeWO7pb/MO0Qs2GYEtbjP/kpl9HlLcstUE1p8hPTRyqENwpoF8bT2y
nGiLQ4rFWSrbik5vJ9Zk/xybrquPcd6EnY/icXbug6M/eTNNP0rLZCAdOqd+c1qIbuov+j7QRZ6e
Mup0/uhAXja6joyjE2OYNE17YVCymlvsPp3nA5SsL5pM/vpdoD10NuU6w/ZTTCnL+NmZJngfQw7K
wKSUGTOC63Rh7BwxV0R+Gg+tnT8k7kSTUwNoR3mKCM2uHlTKsByN7iL9I2kaldQqIlVA07yTUYi/
OnHqG12r/9KfOSmhGFUwPF27vUN06yp3Fv4hY0izQDyFHqqmJnbfnC5bSmnOhbMO4ph8riIuzZ0V
DTtb15iLkik9t++1Fr8QKrtG210Rn8aZgtnxeJFuDVQY+gGXIXghzV2NVvlm1NltBH2LisJLoQHY
hHHvIIKPYIUhNduB/QwGa6W5yP45nzLKGyyyhsZu09eLD3aYDSw1OIGswLok9gHzbn1VGgHiKQS5
ridQRtkti57JTSgr0qlII3r1/R8QrPG6qRlCEIG9sWPxRgAlSp9FMJLjJGHq69J26ZHMarRDYsO5
ENZOcxof5coJAqYLWrZRNe1950/ToLqTwntudPepFgJylkMPwW3a+JwH6U/c6815FunRq4LPCXQH
LgBkBaoV5ymaX3NStoYJF7XmsniBCaXXUTKc88n3ojWL7sTqr4ZEE9kZbWj3rTgIB6kPYh6lS2Cn
tDGENZ4mK7p3FkGQfU054PblOlu289JCkkZaM+3EKUK1CAsXjwubBk8pR7d/ftIvNXNy1ihfMMSB
c+w3Xm7pzzYN+FWaRt8icN4HPwu2RcJpzUqsbU5rAqxRuYOhgynb8wfy0fOWObZ4tpm0tIgGMYhS
Czp46826/pNxIzfm8iIzt0zIAG9CH6bGxm/KYj17gIhEz5XLPOrRwR+oW5si7N06J6vZChBiZJR7
YlZgkeojRAAbrB+sykYTxcMkOEX2Vezv1cRQvNIVh2xzeG0maJ/ZJG4cnb2LKbOc2ZZ851h1AFnE
9bTmcd9pkL58kR1RxgCWGC9JD6ey5RLaln63M3bukf6Hda5djkw2lhlQdmskRB/aYFycbkZ/vuzj
eLDbtdSWMEk6tvDl5NqC6bO1LER+geZyNLKhlqKJXbDPNSayj6KabxN9aQC+GplKi9u9XMQEvkif
yir/pzVmBHFL0jdI+/tgFP5eMDbFqk3dDsUy8Ito6w8uaZ4M4MJ8Uo+iu8kooG1pNbCFajZSXXmw
AqK7ZfnPVY6ng8LIQxqlffR1kWyMuuZsjfYd7UOBKYRjM5XAKs1MtYcgwk1qSJrmxaw78zimk8cA
wfWI2dhIpncmkUmeg8IT+WRBpW+equqzbjySQGdf42oznR14uHgNUQjpInnVoc447dajsbsbxvGr
IGsj4oe82KVzy7Po+xO0Z3nsKud11NltTGXf0sB4FJn2PajEZP1ozE3tiPikL03xRkFeX5BCunV3
GMvsgoYO1Zi7t0KOW8dqH8FxArIWFgJLfWTQ13rEbRLCtVVm/LgYZLTADs6GXqDi8xRgA8cMI3AO
qaAU7dIjOD/Ufo4er9MIZeYgP6BKA9Br1XguFM2ucdTCLCB/0Y+zrZPghRyLCLcNSxDXMmZul60M
gPEwcilSpfZMuCFvQJ8+tew+Gwdg3NacvrhbIxNI/z03iFJqcpSyghAD3b8IVTK/xUEuRtTMAIqJ
AbwHfv+v7NSK4wqyR0eC+/XR3VrGjetf7GO85bSzabvSP2GrSq9q5Iy27ODhqDQs3QZMW4Yem4xS
FiQLM1mZIZayAXdJhO/UnZq7HBEBCKpEsohyomcPxptNOh47xy7OLEl0Fj2TTifyYDDhX+oL2yRw
J3fJySAYy14iBYFMz56jX3wiJObUnYjqhc4DWhVJQ5982LMFDzV3PzybOtj3sg/dyeetKctDrGrz
DnHVuNt0A12Z3FMDKNCuMYJs543ll4hhrbpT5tCl9Icj7KEnr38SLd3vkUnfttW9tdbGF6sw61c0
+8HsYYi+ebBHN/RIfnRJsmOTc3DoDFrahvPj01ySc6q/iNfUdlHgOuWD44HT8nvxTsP/6nlTt7XT
YDVPNAXqAOK41VdgFFH8DDGoIjtnaN7WRODSclnTytt2A2WYkZ9Fxd7tyHYHnhGHwIRHJ0E8gYYO
kVV7Jej+fewcPZxK+7L8n3yZA6LxCJ3/Q21kf3stNtczA7jR6F7ztKBfhsMfDOc2JvQUGVT1EhNv
1wsGp85AzFuWZju3LjjLKeslLRVMz1j3uPkQEPo88Xj40tdoGeTOhfPhesUd6cc1dnaaYKNNWVg3
c5+9jQPQasWEdNQxjuVVv62zgmBHcMOrtKAI8nFcIcKNPr0BlVnBsYa9E9TIrNbYoq7oK145oRwj
vdZD1yHSSOpef8umdkPk0hdu8gM7F1tAW+Km6vW/TWX+7WCPLa12e2M47V2ksiINQz4EmhM9GLK7
me1MXk2X/hOS05LhnnPEc1Cji2RrEPlLyLKxcTGuCNtuOMa7p7ERsFNqmEOwarRVtxDVDIupgse8
ES53zqktvcdOKiH6Dz9kh55xL78vZTBcCBzcS3pBFbjftnFH2qXWApU3FgN2Mqd4Ly1VYclNH3WH
jozZjdchdeK9PZkTpgyaB/rw6ZklL36NgIc+n0/nSNuaXWCvC7AWsHTmj9Zr3/QBH2/u4CHG+PeU
G7RbEO/TigTUaszd3miLb7oxmA8X0Sx4TnowPi221DnXVgZ/hIZvUjMekb6er7zO8tZeLuEiR+4L
KFM+B+GoAWoRK102Y+YZY98lGzBZh9Ej8Lrz0odF/co5HxDaDHVfa82edTeN1l2yK4hmX48DG3bX
gndvLqljGgdQ0beG9Jiur9rNPNHLnkzjtWzIby/SJ01WWoj0jZGN5VK1EFwRoUjfFHP0jPspbCfh
wCbtnpKRhHt45UhsoYnzbmBwPaLf4ryoxreupQ+mzZS19agOHDDjB2IVTjAZl4eBZI+Cl9ljurEN
MLCB68G4kQY32ENvcZZ9J8q7dU5M2I0y2XOdmSNi6XVhnSmKpd+fSX6lOYE2Rkv3qUHkiSOUD07L
hGBDIrE+K787DhNlSRBNMJ3AizuVturHFpsGDwuuki6R31PfP02ezlMXG892bQAry6qLLIO7lvs0
AoJOHgpH1BtCUedtXw448LBtekiuVnMm8QNFwxN9rzcgWnvd+3QiKi0nguwhLQqoNKKJNPY68Gnb
OxvVtO5Ay4RAhcr6M/usmMqtEKpR3pBtMETqGU4pT3oL14fri1KbkQEQO+vekpK3BmOldjY1HzKP
6UC79tgqywyTYDj3neHvRKk/+Yu5pIW7VZuuDm2PwJxag6vbUKRhpdxUjHhDIPd/045YWPzs3lYU
zIemVrv7TvI+VbOzTGRt4HzJpvEZWInJhJtqPnlljhiQMnymdXemYYpQEuEp3n8bBVNOuuGiW0oZ
1AOSg2vYQVcHYLCZ+mtAeY+ZIuNOcL2M3u+2mU4oJiRNEI1+EKZkvy662JagHLDCA/6znL+FthwZ
XI1xrFP+Xrh1GL4kskKAa6YcbtHoqu0IqJLzG1m0tQ5KrGxPrp+itPPQyon5sTWFy5LR4Hqp1R1f
CEt7/YQmZat7+d4f5/oxCR69GA61P/SKDuQfOtpo7Rq07tUwkipIcIZvcVSuu5TOhEuKl+lQB5U3
F3b+2pgZJYDM1qJgjfbsSooLP7Mbp+GEg2ToLPzYOG2IqamudEkxRQwgWpXmcnp0czw84OjeqhyF
NcGms8vzXmj9eyZb48ap82x2Sn2DJSUWxK2ifcM8EdCBQ7uCpdTMg+n4+yUR+sqZcI76Ezk+vxlR
v1/6siGRKiqLjfQT50jT1wg9MuZ3+E+AyNY3c0EL9M4QXLsCuU3S0/+OBrWrqxos8qjgeAMSwx7L
H0zlDOMKw11T4QhK0Ob3FWTwJIM7jmzr4gT6vain7DQdndgdH1GSuDtpdme7auqd3cfplrecfhJC
2l3v5sPax/R71r2ae5Uo+WgU9ivNdSyQDs1Ar0Txl46Zfzdw5+2QHDQI9xZEnMTni5x/CT+3DVJ/
Dm2gvItYvjQN8iFvuGBNnRmcTbDDsOE8Ks05VbnDOMTCnVOZcjzS5ESONfjsFL+/Xf5AoYmTEwRG
fQSSr0ExC/M66R8ZIffrDjl5nvXw70zNM4+/kr/UlOIKWm1eC5ra+9Q1uyuzvp1dlswxU7yaELvO
1lDQGAKoOOpFj1DVn9ZpN7uoDvrPcpj6RxCBSAIIQUBpTuY4u0Ih8LOldSgZPj3XHAoliTDTum3y
H4X76Vg26RxS5KtbQF1yE4EVBmxlZ/EfuKSjgc//FmBqcqEUOjnFWKJGnShBa+oOtJ7GeJxtsACc
Q2b8KV6+MTkdMiEkK8joxW7QZfll9hYf3EzfOCS/pb02hhrE+qdsZuKo52BVZFLecmOiOzGSNZdO
wwkNQ3XzkCcd+s6Xe0ipQMwBVDmzc4ptv7rUY2/dptz9SxxtAp+Js7qHoew8jOwMeWc//d7zAVGf
7QTexem9Rxd5f7eOvPkGY1DbtJ4Fys55iycf/52P0avm2aLS655ogcLPI+Aq9ESLmDEfvNOgI3T3
Ne2pC+irItgZX2JnDGPJ1jtNvvmWuTUbHr2DB5hgRNPPZajhM3oDDuyFoFeaj7hRx9+/LTNjdzUV
IxsVkGfgDNYOhAptJNMX+OG9OcxtO8PNIL0nv+jv/YzMlhyH6joix13ODw6t4vIz0PsFyKT8N4LU
I780zhHtmnMRyIOWjpSvhpSPelwXp9itk01VEHzw39OO1uffryiQXsbYMe3u645eLLKd5SeJVmBO
cZGpvD1kVH+oUs6jTYY9h/4fsxznEJ/xl5jRxXSV9RKg0aPxHXkhqVLNLhvIFfpV3pYK1Uw55xLq
CeFptGFQ33qVsY7rtt9Y1BNw6sjDEuWWEPD0rKW5/WASybbtLRxQQrO/+nY2z5YaJg53c8X3xtPo
Lc90oLTxmUycZmMMtYfdkNPRf2/G8i5MyJAXMFCxw32kH9N0/oszNbkS/SVOtgwOv7/7/aISzeA5
D7Rdm9hmWNcRWvJq5JCoQedk6TZR+YClsXy9eUs9cOKK0+6un6Buscrah9IfSdkwgJxEE3xQ1QTE
X2EMWI10Ys9zHc93em3hr1M/zvt+WzaRy/yury+/X5CH1Rc9fo5Fkt9+/y3ikrHMQh5qp+qqL34d
XVXVaxrrh6YlN3eaG3jD9GIZh/PC/P4W++BwVOheDsncauz/fs8AZUxueqTzzjBc0VHh0iSnPNJI
9lobDJO3gdafiRK3UVzr0S5a8h4tDMP7ZkBF2VtD+axTremWbpzQyv+UiaBF/f8oO7PtxpEsy/5L
PReyMAO2VlU9cB5ESqIk1/CCJcnlmAEzzMDX1wY9OjPcKzuy+0URcokiCQKwa/ees0+AODKJLOdE
pfZ1vfdj7FUEOpLfi9fsPk29/DHT8/YM5+Qb510KGda2s3Zr2GW1BZMhFmUbGHuE+emSuU3+baoh
NIQDBvBJeunRc3KQwx0OD3/Ola4cbvUN5T5h1s7amIWYliG/69pES8pBcNM4cfyB5OkYsGNOuJ4j
AVGm6iH3t0WZHTJLPDcao4PrQaM5FxyBOxa6ay9AmE3vEPOJBe7Vg+FW4abvmncrpZPv9VK9ioi9
PIrDYRWYDQsFg6bsxjK85oh+b8nC4DwkMKPdIBsZFyg00wNp2uboWzTA6e51P++5890Gsi0lRlg9
B4VaZwiDlhoipSXmW7zeIddwlnQmaqggfA7cYi/I/zazIfzWk4Oz8IGx3PTE2d2i6/pRF34KauEC
IcJdyaCxb9hUNMsw8NvjMClK5s64r/rhy00stS9dVKNEokKobzq5Lzz/Rppxvabam7inzJ7tKhLv
LNDs5tp0VXlGe6gNrGuK/t6izzpkA0lS3LSC3A7q6Qxr3cRh9+wjkfZqLaGD0MxMoscGPNBaRfFD
bNQmVnDhbNn9X/0QICN2WUzLH8Dkoau/tVkrHhiBkfDh+28APMQ3Jeji0Eyn9Z6x1CDNgwBulOJW
wUu/jb6RxR5v0PmFANT16EGPbX3f6gMAD2bOCz+gMb+wiMNGPxZEGwJ4oos0PAbyARuDuWVZ6DK4
o0m/C7KCGzdu7ldKTq4hQNA3QMRhTZXJ09T36g7nyc72BWL8sgs3hrQI4TE3FZk1t0XY/vCaiFUx
C7s1AgRMTo2Kj0wty3VTJM27bh4HVXaws23eR2iPrxpg41NCFYt6oL2YSdEdPC6AheON3sEXjbPE
7/2VenH0Pr8+bzT8w9XKIePyOdIRuJ/Q1NWHpPe8UzR/SRIFU8u171D1pDunYdCZzjvfYk4qmvBZ
l17mfc+fZEYths5i7tpiM3BUc27MsDviBmSRhT1bxtYexmXz2BU2rKDoQc1KbrBywzJVmtoZZXdB
uk+kmIuqVgaJYljjvDpNGj4yNEz2bdsQ9UaHYfPzIwhJPVvaRT6cqoGQAWKKrqAbWik0avo23rZ8
jlvgnvoyYuEhn8Y/aog594V6JilvF0rNfvDpaVMkiWXuot7FxrUTrhmfyskdDwBO3mRaVkdCkhzS
c4xT1k+M0OvMOkRIq1c6AsJDPgTnYmN5A698/j2IPEljZFsKTm8pVdlcskGcadNw1oBqT7951pPe
qorUtPlEqrNB7q6HQlVPqSYQlzj5p00i1fXHlZVutDzsn7x7L9bqnRBRtQI9L3YaHKlNmGp3HisQ
/coen2zhsxeiKqwAnkj/PhcRzH8kkadEOi8hlIV1MBNV4o5cyLTpb4GP7ky0ry804AcailgDYRBY
azPrkXtMUF262CxPwthWU0P4kGjKXVnpTymjwQ266WndESeBcEFLsDx04UIfJHHvxNago7K6l5ro
F2166I3BYfPZmQdEHRTJQe7fEwli0XK9xcnAYUF0XgM+Wnm6D9cTB8hO2K5Ov450P0t8TLVj3+ca
yslGMkXFTp3xz03/UNDrQUxV0Ti5HmDZWvrJSaBMEAJwk3OswsCxLhjm7lkjuzO1e7PvasB3zRTU
Z9cMMU955nCAf2ouyQIwd/VoTLyi+E0bWu8+sFeOz5aWuK76wRZTRzfUlOeAJuSub+2Rrdf0w3eV
yc7Kim+12kNBNCIpxnLCREQXERjzvr6EVrUAhcwQhYHuXP5wQMA5MzJGPxga0SMIfswiNU4BmSGK
9Hs/5LwmihjGj7msOuEc0bgSCQB8zWz6bnU1iDU9UF0lweLDXjCf2oYQbL0DMqOE9dxG0XGqxgzp
A6KSLgKOnJmD9dxJBB9lPL0JQVBeEinIKfOa1jAr0hw7f3EOXQu62BjUtDIw2l2aQtz1id6eUled
gFAMSxkibvNvZTMNzw1jhLPnxMyW52/NKkNtazHbSb1wfNbAnaKs1FaQsptHxIG3GQE1Te05ZwtW
H0uU8Ggb5BQ1NuKVzCEH2Jng1hp9DBuLHuG28GDbG0FU7XST0lSzcVVDfR7OCSlzntOREYpxBp1B
UL2bUtupsei+TYNp7Xw4HUYnsoOuoWPriZm+GYy5V9gRa2Gk/ps+u/mz8H4ID2knsM0Nh9RSDt6T
SqytIam4TXAlZU4mDzkkK8YAFpkIVDt+aUd3jHvYTPe4Xq9vQx/w4f30woXty/WRSImzpZUzXwLo
gIh5barWO+dg/5N+m0JzeUvverj5IiqHS+B3F6PKjWPYo74aByvdKuYH5hRbz3rfWXTe6wGdWc8e
UU3eWpuskJgV++0qsI+ceCNs0BowkNhw+rgk20/VCu+dAowbUXQL+DhZqRknwm6C0XODkbz1q/ef
9wiFl1jrLB1IY18FBLR02VJZ6AwYF0vas/AjpMnU7FqqrcuOvjmVU71uRMfl6GoHu64+O2Vxa1fR
0aGARV80s+DRiXyWAT1wAwWlglvz0AX2HXPFR86u8jx6rn5IS6w8I8wBplXmcy2yV5F65ROuxGdh
ez/SGjs9okBvkbZocbmN5HexEX6oFHJuGtncW68b3hat2aHss34Xjc57ObW4hCo/BjjljNh/561l
TiGHKRqoOQfCu8+yYgfk4xVRGxs9o9+VJfvBPISkW6wxYZWPKgxvJ0Blfzx+8qBYXZFP+HPSFW1R
f6vrLVdYDpFG+cmF/I38zuO+vGNbRgOga90dITuYSL1qnWkJIDg6F6h3UD2U5QQFt6ZvKvSge56J
iww/XVLQJv+2HPk1J0a7NxsZNeFeMitWqAqT+t7Q5iF7CBsAZbZ3r7v+xSbANQVL8qpzB5lssHdW
oB5JR3tWI65sp2KTO6OqRqvytteTWCQ0h8DCPNAB/nbdrLIMmssS1OMO7x4i07zLdklB8GmYF9EN
EootGYar1oqrh7yiodSV5EV4VH7DgCqpVemwscNia/dyKwP55iXTPrDxr+d6nOzCnDAI6IlosJPF
VMpTEGynWbnHroTKq/c/UbqiLVYUepSIpJjYAayttVX3d3oKqcbJogD6sXn2WaZuUi05oe97nxyr
w6kvb/U2vtD7XKJJOdsdXvHMzF7aai3wwC6dALlKhPcicOU2sOx1buQY7I0H7BB3Wh3Bg9ZQCHh9
/GEh1vVF9Gw0gnQMh/lHCSGvU8zZDLInaMQmB/BdNwRQx8g6spgagkvbLV/CVn0nAWRG1stnL2O4
HGR6TyRevNcVu5R6PJKeR6/Xe2CXhcyPWq7HxMBiE65HLViFXlQwdiPTlRYGXaty4xoMQxEgqF02
tvT6QEqt3bGiZTeKo+GP9Y0R0KKcO//wYx8wL5h3lmu80kxZE86QnrsoJshDzDFFAVv/rItOdRnO
uQbgogPz7OnM4KVyXxxUkwtnntfiheAT8xhKiAlWqn9BsI+CosXp6SrhrBuvZ1aWfhpDE2yVTUB9
n4PedOQuQ8iodfJ7RRNyo1fWAX4PLqNupRdJvBo797EBZj7aZGvSMnCkddcNLggzGX8Q1Yz+sqKA
CnIGkJLZ3MZvToYujZMvFecRStUmbVgz2rNKilcJi3KZTLGPYFD7yoqviI0HYi73zYNqteoKys8B
l6OpqvYmZx2D2PAAJxcMCJz1QCPyjIFQtjQ075LD2Sa8CvF/zZ0KmvU5sfxTn0bayrTCZ+Eij8Ho
DYmsdu+GMDl7HnJlOnXuDvH6XR7iR6CX1hDC5SyBG3P7Rl/HMC7eWZTbN0nxGHJCqSR7CuWw96Tq
tm5HaR7X9X0fkmQOT6ai9rmzmqZB9wKzAFfRZYzE3scTAJm85XIsq8fIAHHHhAyJ/idA5H5lFJgp
3QysuinQSwn7q3UKIGEuU+uKjDteZ+vwpsbIPdklYoAky0nqMD8USaQc0MTfV476LAdnrWz7PgMZ
oDqqmG7hzcSsHgk79o/0o3bRpvgE7dZdzQZtgFNb2c7joCL/u1WfmQ8wJOBJl/EhBcq9NJGPZ/EA
bIpwGqq0WUvnt6jZqNkmvX+bL4DN8OSkFaOTFHC9Ope++72DG5VYGnMabBZEYht41asyfS1bERzz
+KaQaiAQ3BJotObYtovOaE4PPZMJmSXwgjP1s+YRGZ8toA87kt/8Rswoc3ZwHVbltIGJgrRvSzi2
gWhYY8xXk/nqyacsYXKW0KGZ5nxsYyKQZpo2KHxCXhI2FwvteN8RU0CILAK0sX4JRpyV3L7XHk1X
3WSnmJWvVsreb4I875bMw2qcffqYPeQzXoFyCvyslNEtCr/W7LPV1HF8+6JmGcsSduCvCVDBm9RA
P0OQ99mPyJboojn/U5NEWij55pR+u+FM+q5GOAMSF25Q7vMg7C9AitihzRAFTy78pniDc405xyDt
BYbkjqto56b1W0hY+4Kx1btRc6tqYu+G7ulWgtdD9oRSAEvPfgRYBFUEX1GICyRoQmtjm3G1VlMl
76YUaSLa+UPP1bzURKWOoWK8SBhZD2JyDntx++em5gOSuNeIWXN2znhGDblDwf1q2PrALVxizvRX
3ujfV/PWQ7nebTUU7JAgBpwnNX22fUwnh5l2XHeK7QfazvYMacW+1ygJ4QSykgMLxUQAVnsM5juH
ZVRPsezuJxc0RoU0XUMpvZqkD2sPAaPZdtwLaUQz65D9yo2dJ1Dx5col7egGD3d4RLFwJ2B8sogk
68mkPhHMYdcs8Mmq9dSe4CVqHmFj3Gkgpq6kindjkBFiigpx2RsN5p+03CN1/9LYLJOafWwFiUBW
gEubM90dBBv3CB1B+KNV3jMzpvI691kjoaaQga8pJc0MI5vtmckuy1+A6rL02Q0FUjfdRNqHC1Ec
Si5CkLiUINK4wIdm0+YkSsueccmQvXCRvNQ2iVLcoQSjKwsEiqdh18iUuZon/M2I5N/MHCSynI43
uGlQIZeYExDt3AkiYZoMxCO6jwUnVoFyz7iVpreHZLL328A9VjZVZKSJbd9nt44/W2vqPZiUxaCq
h8TCK+I0qJOkmNi+YfSr6uCWRu4lS5J6jQsLY145vRCz6nUhqE2N3X9m3bfI8Un+FPWqFeJY1rnD
2OgMw9JlPBntPfabXHajv5qwB25DZaKogCkzjf5yMAneQay+Gn0/XgRqxJyOfq3UkDF7TJvNBEKg
8M5B5eMOCWlfiZbxQuM+od6y7/LsaDbeWg8nho/zRW3jhCiZEd8IWj9eUD/k6fRuJIl+0sxEXbz8
ZCfFTsbaiWxB4jz9HHuFVeTH2of3WNCzVckP2bIKu6Q0r7xc3VvcAXAKasx0we1twkTLNybrtsHw
ZGWaYGZ1xmBLBp03TWrBikNTRjPbUAsVUrB4CQpQy0R0Hk3+WfTuAoMx7COEsyGelxQXHiyPpL1B
/XGrOSHDzRnfev0n5Z2Mq5lbmqepobRVgU77OUgy6BCmfiScwV9afoejZEhpYrp0fw6NkSPrzd2N
WRI220qdtB+DPkNkW+Nb5ThoAfSO9kqYhnu8ovYqQXB4uf5f9vf/S5va39lSvLWOmVw8WlQLqEY1
VUKcXnJPZsgIyH4yYMNRpvvFPfwvkpdYVZ/AdvoLJkHq1dCTD4yl4acKt2TcHzvHnF4xySerSNUp
WkauMHKqAB4kXX3xG8dlIVTep2G+AjoavoSB2JWtYvxUgslm3utaR6Yq/k3N2c+Hrm/7STSXOOJ2
lhaEyNOcnA5Raivc+3Jpu63zqZkUkBYt0IvyuLbZel2/TLUiHovkU7uYjoCFtW++GtnbKnmfebZ2
lpm9Yz38YdS+vARsA0nkapxVhEz5XQGV9knr668EFKFrwV463UteA9nqS6M+RAUCkahK6guEtXBr
SlMc+loLT63GThCzZnVLP3d9bQv48An3zjcTOSWCzTAj85isl86x63PMbHApQKou7Z6BXR+W45tI
wHcFJtmbmLPZzHKJdn772GHrX3mD0W1NoqwefaTeC21gHYI081BoubM2tXJaD1OCuD8XdzW6yx1b
zmZldq75ZDt++fNbSndTedkJr5l1igk8Hxc43T36SlNP8KZvr3yPJHQ9zmBoam0drmN2SismU9BN
mE52QdE9TIY8aLmZ3I4JcDwrgHCQQNUx3WNYNQjpAl3Q79HE6fp/1y8xXWckkhWhyPNPdd0N94kJ
8tOpq3t7mJ1maKZXdWFX9//4N5QhwBbY324LrXUwREJ26fRyOA+Fjsja02zqJ2yj//hBM/80MOhZ
OHoTbH77wfWxaf/gNsZwun6jBqZPcCuQaCTRzT++0GTWjkAC//6vSubI4hK071laB+d8jIJzCImb
vo9YhOYwneyGJiNxarvWL9gPTWZ5ZrZ9bKDnrQ3moieFFoEZcTLsijCN94QURXCijG4ZtV70QaTd
XnPrmosZ7ykBEzZO8QqwBDLsV4x3P2InebGnPAEO24tL8EI3giXGSJxvtPfrfYNacXX9VvYJeiMW
nU2L0m1uFU0zl21iX1x3JSNJ5Qv34GgTe78IHpUszV1V9uZNUgUls6vKwETpkIk31R/jTLogbOBb
xet+zfTdtRfF6PX2enZ7BHqbmtqaV7gIUxfwg1XTr4B31bddlFqbVlqOTYa4PGaogI6mg+beZRp9
rExinlzpzkr02krP5LcmES/cIX7+cJ0a8JTW8nohDHkKCJI/Gc4M8yEnqC3NJf7eKMDbydrGXTlf
DnZCvN3YC8b0QfAgOlQN3OIINRJ0wLuhqO7zIN9fSRSOGsk4u17gKqYRXhh+9IFl0+7c5s3dpG4C
d1m3XlrHGveRiJNN5qf5mlmA3MfNfmgZjl0P7d9bcQw70TfT/8IrYn1r2htBT2TtNbQfMKjlj6Ex
bCJXt+7KllJ1LBUg3Kawz/VksXSEPttfhcNG0y3y6100KleoSlHDxhtkQ4Wc+N629rr2PkkRqpoJ
djY1NSiHHJkFO43wxuurvn6x5y7ukGDNc0RI5J+9Z4dkHq7opRCHxoLRSXKoO3atwUTrOEXLwc2r
2rUixKPSMQq/fpmtXCp203tV1d7WqON2VVWoC73JCU75aLmXygg3Q0iumCWGfnPtZOg5GbrMlvBk
V/F4A9p043tPbrdHl+tdir5pT/TT4foNtfc65Yj38zzvzkT0jTc/W13lqPCEq3EP6BanjgGptEOa
XM1QJ2uYDn4jMeb4WbvSvcJ5EIhxcS6zQOUomRlJug9uTPsuDME2AApVNyUZlijedOMwKAbHUF2A
eVkMP3rLf0PUTlZ99MB0UiwliwUBtxGIqphSh6N/nQO0NZdycQsQlNY2DOQnT+e/q9RyuG1S6L6Y
eAIqh76uZfJhtU3cXIzCfu8DYzqWgflWyA7xqxPPvCrjrscZ6jCLLTbOEBAUPk23dNcS6nAfFimI
4ATMFRRO5z0LuGquX3zk6BpuykM/iC89cUdjlRbpjgxNZQEI0Ta+yxSVk4F34jXGkpQYgyArvjAI
yzA1efnC90vsfUYxrnMQJA+o26K7LJ8YunkTeltskoFd62eiTskwmWegrsI5hnJgBYBkfNNjgtsk
LkGkdEc3zv2DhUgL6A6VmdFYFKRzS8yp5G6c5iwcnZ4PmjrKHZCUw05OOCz7BlnOGmdyh5/TrSyK
W8uCfmfaqEBuwLOqhyBtO+YE8q0D87O3zMzawSpeTWWAFoi+DyMUXBStmaGDIYuCWSHRM4b/BRHl
2ygtzizfuuciOQD9Aj+ViC9PgqNwqabPVuxuJw7l1ioE0FB9KrFHkWGhFINW14MnG6xKfbiNFXJL
WKVzLnGpxjuFM4OogeYiGhszH58sIqxTofwPd/oIa59xuRMuIbfurYqUtrh0LyJQCDxzaP/pxu2p
tmudVJghbx6pXOqNqFCXs47RYyS3De1ru9XkmXCG8BTjoUqF970enRKxV+Vs05wivi1EAhYD0TyG
bKnpawE+c8/Y7EE2xDQrQwvZw1ecby15YlCiaK9pbLOaB6PXIZymGIxyZLim9cPwynfX0t5tvJ6b
ApiFNzRoz81c3emjVmz6XrxaHdsYGN67vrZQwBCoJE2V7OqGsXgxmw/a1n8KOoNMZcMES54WK+64
jWR/OQDMYCXgF4fJfsl6CS42dd8T3Xt3aOfiFfAPkoS9JfTDk2ZwIJp4OnpJPQ9HdNIciAT2J1w/
KQMMQlOh/gXsZKMy+p715rSJetwjSRPh4yazkQHobWHVG2PijWCT0qkj0KESrLhtGzwwtmUe/Vzi
zMWyR/YO0oNIJUss7YsoJ1hRFl2BtcZeeqBGT/GcC03Is6gQg7YuoqrM1bcBQ8ltUsHeS7pdkEbs
GQv/2EgbAXs52Qt9hN2sWQBYCkzICMFyl+Rxw70z/GZcRe1soChH1PDwikEDqi0s+c/aj99QKVEA
WOxHWMI6kT5hSD6Rei2XyAm9YosVYsxDIGp9telq650B1UsCvrVN7CctYE1PDEIjJAYic+DtEQBa
0NMfag6W8RzZFewX9jfp5EdPtr/p26/BgtLlx0QzKgiFK7pvNEPKRaw3A/DvWZ+q6w9kiSWtNq6a
UAYLWWLJKpT+psQcoSKf3DYGxIO/lrs+y95A1zUmDXDVwMpjZzr+oNZ/LsbBX/Stbq71JrwFtVi7
a7Nubegzl7E9R7KF2hiEG6SI6ACc4m3yTIyISpy5hTLznBG/Riw+MwX6biS3ceB04sOhd29AdWXr
vW8EAiBYQGgCu88kr6ajPnlPOnYcDPLxxC3M928C8ap0803vgn3NFYmSusw3qX4KG4RD9KDtDRKG
neEGj0Xobh0vz1cag+N1ihTc1wNn10sJiNbkz1nahibWJ6C8d7tiLXSb82T7n7mOqwN3KW5F9vfe
IcgGdurCIWBhDNYBTtJS0TR05taA6RiLMUSaqNfYb6biBmcD0oNKZ3DkVgfHLIqToUSxLVPTW7RW
gn8t6oJd+TwY49e/YDP9r/Am3bQtbGyGa1ueo9vurwFFVESAQplKUhOVwR2KY5tSuzb0dB+6k46q
wtbvfyoHp46gbN2o7bOWxTYz2nxDc37c5VN+EL6YeZwEa+vSB0JQjMASxgz7QdO5N0nmuDf56LZH
DNYLb76PpUDWOG296SGePZVdjFu16UJsHVFJRGjM7FAw3liGRYUOqLVyvJGdh1deHvRuNM70uJK7
OSTTN54zA2Hrwupwhvz1wXF/w1YJQzcd09c9pCym47neHKH2+X6Ji5BANePfsUiljqBTui8BXXDi
aQ09sOHYhCVBWuhhV3rZJhsbSSkJIIV8rkGiOJn1IiqTqLegdFAaVcEycT6HedSeCqsh7abbUcyK
o0Y3xAAqcigtmK6zGKU3QGrobj8dYz8/DNT4twbzagYKZnKTHmK3LQ+tN4qHxHgHvAdMKmdmrWFk
ROhzjztn2lZeZz1XZvt1HRrJb2GbmpRekfXYl+Uh8q0tDdToI2APQtu8ETyLpHqD1GInenme8nhE
hoYg4Dq1E5VRn/Wu3SbKNs4hAiE1RA9FCFntr4+081sYHUfaZl6iOw77UAKzxG+noY74MWRyau2v
kUoisJkXzAFmZCv1m1EDtmmn3XR0Pe2RleQD7xG2F8U1RpVub9yh81cawQFnH5YCeWpqGXbZcPD9
gsSaCmBBg7DD9GM0mCZtp5INyna0iQMjamIbRjmZpr6KbxzH+BHZZNZkSr9rfMylFvQVyO3lg08z
z/eyz6Jt26dQ78NVWwdgBKkSZUS8YJq0xQp3UbbpdL9cQEIIlgEYNljlNEsHNzjSgoJD1+kJcC1g
4399AK3fmHLCsHSTo+gz5OR/beu3A9hC4pAu9ddeLwP1pTvig05P8kyZEMOPt4dDHBjxrqh6cod1
o0Oz2OfA11joWg/DntH6TI2xxmPkBTYHQYeY03m3RgYQlqMeP0ejld0yF+22L0NtO4hUHjhWIChz
pozp5OzcAGFDVwX1wQ0RuevsnbrOaW5tq0XB72fe+fqe/+OXfLX6Gmj5WcqxmrENv33737v1Zf2f
8yP+/hu//v5/nx42j3/5C9uvcg7IrH//pV/+KE/7x8uaczV/+WZ9zdi8b7+q8fKFirL5cwLn/+sP
/0jqfBz/MuFzvmr+7wGfyzKHpl7/ORJ0fsDPeE/b/hsGPMf0rPk2/3+iPW3rb6bJTh9xtiU8lDuE
Ihac/NF//RsJGYR7OobJFB+JimMIHlWX7c+fmX+z2c24OiU1/G10cP8/2Z6m/WtKnm9YruU7NnRA
n4a3sNzfoig7lIi4rMH+OOR6LbsKtUyePDdZdYCZsJaTAPVeWIuqRbUADlot5JQeDT1An9ndjb0N
j4fex4Ks8A8nijaZzsCmy8Qj0D9uc/D7kXzU4AE/WwSdi6tEmzYfvoY0vUUuv4um/th5bb0KaotJ
bMQXuOyxZaPPBNGIsX28V5N9tHVqfTtC2tM6JNiFXoffihdmlukHEW7M9uabhxz0Z1BwNwRKxOxR
yAUqm+khEM6psbFJjy6J6vO/DrTt50d2xJOIiDE1O5/F9cdQK/GNHvOCJQITG+HfZg2pSsVoFRnk
mwmxBJ7malASKRCwgoLPP4jE495nEoqBCOOjKapz7anbISC/KlbFZhhAjATu3uU6nH9hyhRNB/7R
N5AlX9/L4NJNtqf0VM+pY9c3ZFpsderxdUL4vxx8p5vhbji+fO/7/Eeufz3PEIbbJjnz4LDcgNAs
raPgTUdeeGLLU5nXTGazD9dTFjWkS0SBgbUIRo2HiBbus87R9hFIJWSMT/I7IdkPiEg/alDvy7pu
/NXgtM0aHOhH0mkjZGOPdb+/dZphDTnyg/lsAu+CRlmFBxQjZLarzKpmUi8vCLfHlZA6fbxc58XR
bu3nd9lScietXS2d+UWV/fAiqZixGInHNunox5FtNXVYdsl95+NC6DnMDfI0wYOgGO6ftITHZbIn
NSjvDwgpo6W7QQlJS6cG6G2Bpp3PZaDTH9enUH1421f6I2otUIT0hnydeQGNiPkpuUlvTMNddz6n
cj8YfI6p+8U6uc1dEGXMHz9wR36oepXIfFsK65AnwaMWhtPGGyMckRgVqAU4WlDj5jPjrKTznI81
BjIObO4750iLP4L5rJt/KkCPmWFjrGTIg34+EgVl2GuM2SW8rfmAIfc9hUQGLbjI/FVRDezy6/Sx
s8+pxPHZ0N5Zay3ecwJUmHwFGoKJ/mT7PiHlFZdyN5+OCRvspHnJ3IlzDPoDaGXg3jo6jLaB3cof
vh5uu7J+ZP0pUtONkBxYtsxcX/M7SkGyLOoRKbx9e321GoEQq8llggZT+/orQdksqcURPAX1o9MN
fyRJ/7LM/Dkpd146f+bn7r//17/NdyeqEpJmELG5FIPebxmeZAeoYAqVs+gcbjIkde1Nh2SNXsNl
P7/EP920/0lo6K85tH88m4uoHng/Mcz+b/dCw9S5B9HuWmANT+AAZR/hMWMjgMSy3+ilf9I673E+
af76abmb/+83+aennX/+p1J3YGZezyEyCwAxe475RxygVWi42hd//UTGr5XKH2/QsyyT3a/pIir4
9Zl6pC8qbgpmvhZ3oi54TJ2YCzt4HEvIICVMUMI7uPoFl0Fv2+ecdqRlp2zNxP5fvBT/n7xpyk4y
f00OtzPHV//5Tfeyroj7ohEXY2ii7bu3E3UQHbft+fUARSWgSxU3hhH+yNJ9l9Z7kp2e51eXA9Gu
ZqIYJ7moh2+5TmbZv3h1v9bEPw/Un1/dbwdqSBMQ0TrnXZ6yZy2021TOOqF5KVPw71oWuHBexRKJ
q9Nk//4vnt/6Zy/As32HE1H4DO1/OzwY6KWlo9eDmeHu66q2UFnCRx/qkZVyvkyT+e7Ch4kZdFoE
HdZI4X+vsc5g7OBWM/oR0KjC+mEV/qPjz6eweE3oEi685MFxzUeMnI+QFiwAzjLg/h8vM4sVO8VM
QCbhaz3Fag0S50av7aPFSlnMy8S8yqMDhuYlb/toOkOTtxYhzZ9F3fPqEJfsCrc8prF7LryMxAkP
pJzerdvI4IMO+7vrksJ210f9wSU2LzVGgoSp7l/Z4xOZE3MTnQrJfSf0CG6xb+0CjL4QOLu5i/bz
MZj/p03fG2Sd8fxWk3mxE457NqJxQyTOu7TP16Wjkl/sTy85BpgupsvhzYtVOnSPk5NBDnUf1fBl
BpZcZC0LA1KaNQSITYocmh3TOsm1c8LlQTAwTgPj2+hwZ70uPRPQBRRgfIsulr/oHOGaf0aliwaa
c+L6NPNJfK2oSM1NZt8VbHPcE3PN4c0nbjQf+t7xH12xaW2WYZCFu4Zby8/yxoGEUJjPfUW/Iub9
XteS6709FjwlcwkejQSJ0nH581GsIa56uP7eX5+LpjHfZH+7CXORzttDj72T4f52f/IDNU0De3Qq
HAqutsOXTEvyfvL5TqYdVyySJImbbiF1f+/6yYfXE2AYlC9qXrnmQ4Fk6It8RcJyOGHmg1DU7Z1d
xA8MMaZdF1NcVi4f/fXavw1r/aV2gEKIdI0stFsEngBq7DGmHOOPRpvvDQ1HutHRNPJQwk1/PnQu
PPt8POqa3JUxSM6YrXPKglrGfMJkKbsgKPnA4o8uzz4aPO4LM49xL3FBNYpzy3EG3H0D1CAYUPxK
Nh/t+UW1qNOwOUg0l95+YPm5VoyVYq2MURAvrnGrId6/vABS0HEqVz11UJnpF+Is0STOQMv55EYj
tpZR9NIPIGTn6SOfLvRtqtVQvbGP3rDvX6qqerye64786m2X3lcabXt9zkmhJmH/Z6EMumQm1wkQ
Kt6eEI8jiQr6/JHMVUZlcXbSaHTw3ZvO+fr0gsULfh3vtJO4MNsbgEysclZbbK8XI5q+j/lu0ZeU
bW5zzySyZrZPzUFXH03Rp7QCTrn5kpcVh6Xt/beajOrrNzLh1pJ3w2NRRYC8+DH8oYRzc+srrLMz
ozT1zI/5rmOkVFpzRZmK8PuAAi3Wtf9h7kx2I0fa7nwrvgEaDM5cOpnzoJSUyiyVNkSpJHFmcA6S
V++HZXvxG7YBA1548dWHbnRXqzLJiHc45zl/zPk98fwbY9lPnX9Gm1S5s7UucKb2UMKN1TAPQgGB
NEZYOz8FxdiqqPhvwp7mXMJYXCpGzTlYgX9VjG9goLTH945JDrmC/DzS0CcIxtmqEtoz5C8L/Hb6
aS01ZracbZm1/EIXXqD05kvlr8YEsmbcXbuGpZLG7NT/16MsXQSEIMKpmwEkiPhmlM83w3Vdtc7b
vzc7McdzI+fvLlbnArPmik72s+v5qtgzPZrGvDUsncmdonqWR2/hIKXLIVSoh1vLP0rQEP37HAgn
LKfs8q+gHVKO1LAhatKBA9oIdxvyXKz+nQj/3vn/t+39/657/w8Tgf/VDOD/x/aeM+3/0N5/lx2K
///0X36a5O+f8j+9flf9Z578/Q/9Pr/Df+v3Dfc/W45p0Z47Org+mvz/0fMLa+ndQXHC2rbo/m1O
2v/e89Py6ww7HTC2jJD4lUr4v7f8BoMC3Ra6zuTI1n3Ddf9vOn4mCP+xCnQB5RoGP4IuqC504Zj/
UyKAYmHgkMK3Kx1jn0KT7vAtPGf+DIjWcBUoSZR0mbN1i0Q9UP3PL6Rbn4pUDA8Df8jFdTGmhMkA
OSE0GVhrxsOlW1eZCg+JMtkIRuMv7JNfTYanSi4UDHt6d4gwX/s2SqnazKOHFnXmwdEsGkM1f0q/
Hp+K0V3kvWIDNfmrHfiNPLOSj7gHMNQb/rj795dqqlkTi6Q//PtLOjmXWYIaA4x6iycZ4wzxCtd5
au5G8xgVlu1IVdmvj1Fn8d7Z2ZVbYzoME4jbWk+/+PP53C/OYaz8/DlL+NHYsSNa6EG8adXOy2aO
BX8M70h7BKE+hCPmFTrIigNjBbJrHWXp0XRpA9sB7kzfjukO9STml2DsYJ67goZchFtE5DMLWzhR
/37BuA+jwYP7UmVJsh4rdS3kHB0r7Dc7v6v9DVwRvMwCHSsokCvX9kLhK16LdJwfQASqOIVfM2ev
JuH1YoAhJuIKTjiElSFO1Xq2rNdQX1BuaBfOTQrxgd0g0RphRo0DYaUxGJE2BgaeKNQPUzKoTZxy
m9sefHbXTDeWUWeU/6lDru9oblKPKKJ8FADxI1SxoAEBwxVE0nYwwNbzNB9w/ItDVjVsuifZbzov
V+z5XTiShcRSVEhrrQD2ct+KDSLz6DBI66MbgNwAelIHvet+12b2x6ZYCofE+pSuu3GTvHnC6IBN
sx/GoP9pbAgtg5HdGtBCAfp6sZ5AMW9n02FHgge9aPDiSrtHF+WDOC5wqTBAWGtxqWPtd/JNr+n6
qjKhf7IwJlnCmA64z9E2GH0fVFpFlRGrdRbb2ho3C18rIMsERwCZlHwZvYZxNga9ZTaxuana6ClM
gSbpRCqGrX+9YFQDK45yht/DFTdCOaAK9am9Mh0iZ/2SqGDRIkcr+c0gZ1gIXV+aFkclrwCFRf3c
Gf63h/zBlOqAduHBzJ/7COSuN6CtRsNKGAXTC8uB2BAlrymbcTtH++rbj6mOX2da/mRMz8PUHaae
6zXNXB0WP558xuGIpHxLY5X8QO2DPBA8TuwWWHE+AY7hY0m1PTYoh/AnlbBrhDCE6eI659mznNRR
Fp6zafToaoG3g0AzMNNytAeatwnUiM+uRoLK87G/hJH51pAsEtYkKeKlYk1iffkoiiDNBglxPCvS
WvljzCQdA0dvyQUVhAELcP+OCV2Y/mM1xjXbA1IGzbxxXnqCB7etVnwYg30tjOqtJY/ZDVV1atsk
2bcFUamR75GNNddyU0sh1tIRV35T3GXnUffioyXgt4V5/jMXTPgKN95m5JYC0LKYWYbTuC1A3VR8
y2fWNm/EwUMT60+D98BSS3KcHxM4CAiZwk3u8igo+Qgv8W5MvXTTKSDd1VRjF6ycO+ilnVl7HKMY
7bZAWUn6G2K0s9U8Qjnuy1NlrZ0Ypg4E9zrIGnVuNVxMugFrwZn9z4x3duUAMI5s9W563pdieYDz
5aAJAgaM1v0QRZHv22TGZuf3N38C/T4rgaBRzZQGGVyqvqFkhNNeVgvIOXtOOe/PCT+3hhuJ5Y04
67I7TfyvNIFmuE3ym8NxFJtZ84B3Cb/ZsBt8NyL3aZCop0LIa/zM8mQqaMOahBtmRDYxDj4wUYDM
EOuJCHbKZu2inl7r7bbrRsDVkGSgqM6ErRg/nBk2AhIKoijNN0Yzb0sUY2sHltFRt6Jt19a7uR4z
/jbVq3hu5+w+ZoIowcLdWzpy7zxJfulRs2cTshiT3An9RL82YyjkWkbAJBCsA9w8she62diYnXGW
AnUXsO9G9e3Jmzzw3OA7hdE8GShzkG4OvMtV+DEQOQVzYwKIqRMgo9rhFQqau3X95mnuu1+jBf+y
QarNiAy2UOQwWkVMfO6zI8QGhPMZ0Mp2dh/xYL1KpLbQmdWts7zvXPGoG6oJ+jRPnnWs0OtawPcQ
sRN4KrpHANB2lZf8QOL8mDGbr7qc7Vln+R8lWqtt6GP4zOd3f86/gHCEu1Q76mhA1uVhsHhj4n7J
rXR7jrKyg8IUM3JNHHLj/OrZLLv8El8iG+R9542/rEEbeSvjpyQsrrWs3/QFG2ynj6rnIGV9VmYx
moueZHvgYEhtAXGyp13VRv+oE6SKaJRXbksJkFvoheMJMmMjZgxgA5oRhyjKZM215AT5UOtodVHQ
ECsWW90tG3HMW6DI8AKsJig1QcL9wrXbXhXpNekYSgByNdvnJs3J/AONF83aOUmtHLwFShtpiB3Q
p3vpYruMVFTjVuQNGV2Ck+DGu601HEy4TydfJGf2NRhiUS7Oyoo3WRrzMiKdSquQink2DZjKoDgw
JC9ROj37XPQGICY576pO34dhGO+1jG05K5qaqMns2vvZG/pWtsyD8RxWvMMzeMSVA2cF7dc8nAd2
H3A+Vn5SEGzExpU1fI0oB0DYKu/0ECriF3hdtfEHg2G93ho7Au5AWa6UfhzJOW90iM9c0Vhy/Bzw
U/czYka2Wm064YtseVyNwOktO4gTTug2hBDAkuUat0RljJNZo1+XMM5c8ttzIvi0BCImf0fu60Hs
Z8Pa1olw9hO6oZ2udw8oYr+V3fq7kvBMO5Me7MmBAc7wLpLJO/ihBhqk0Dw4Gd1w8u27msW04ehc
GEq9vUTuEPCkxodvWMRo3bOGEKxYIFiZvrMw6jas7/NNI9RyFvXMjOcXDDolaP/uOpZ1+1otcykT
A8muU2iMm9QPpJKgHmR/TugzA71h1YwaBRxu/tbPg7hj4v5jui4n9dS+0BQxkgPIJvGdnfkLHYh3
YDiFfUB5QcpbDbd36bHTcSKoh5chQgLkpNz5JYIYXx80VLZgU21DXc00J0q+5SsAVncwAThElhzX
OQuGVh+PXZycLX9Cbp7aL6VbqR28eHAZGamBvv5WaBDZpC3R0wztdebp6pHbR5715VFoXKMZ3KWw
vlkeEeVCnv1hSP/02WSexyb+xkyQexMw1zreu0vepZVWZWAZRK9UqkIILkvg9bin29QYjrGpOsz4
8lrGbr0PqyeTquGqUaOvCHF8MRPBEolgBXbhh5xEREyYfQNQ1I36U2G6D430JQk2LjB51tZOy+oP
zcWf6E/cpWrvAoIPMsSRFL//TAniCFrQDXJUw1thtyiHBBDcgYIf3odakxTTbAsOUMoOCjQSk6O+
2w3xDjOZddLb6WHNlOVDwY6pDGl/lSYA3+NNMcoUK1Cl37TWQlvFR4pZlASmeQa+m371M3V+XDj5
Oi4E/t8G0X8Ug2lBCE9mYXl3Y8B/ebZxWuIrjMa5sEfonnRinsA4NOzKRu76JTeow53kQV9G0Hxv
3CbiKAULap6RgQ3rphjSXaKZTxXg4GelPdXJhSzjdh1nSt8nLVMfTJdBOKkwqBLmJfia9MB6Cas0
4ayjntD1i/RGoOD2wHMDk4nhBCPLSjePOkET23SqNkhb67dO64i+mm5FWWKprN3iEnmgiivGyQ7P
r9nKmKiDVwZqnBCxG0zk/27q4hv0H0CwFAlhZomXOf9TsvEDCR1/sTcBKl3xB4wP6GRBENnis0LA
w0swI6HK8a76JIRwAo8b14MxQrIiMk0zqBygdHyS0HLRzcclmgx99rxVpljsECrBm4CIn03duK6m
FjZlYvVnsybdHMgzYz3UXebQ1/temN5ewNn1SwujqhJAtmdmVY5INagnIAYbpFjmuDM9zH4id9aD
hs8Ues9TPzOLUVDrX2FSvI0q2mn+uOf8xi0dT4sZYWrxbpEUlOITiVD8hYqkJh3fPSGGxGMNi3CN
9mTXMhehEbjaGpvcKPR96JlU/0T0BLUja+ZgLZrjUt8rP/ma0QcSGlEA3yf/FWOjxUYZokjoGuSK
nKaREAs0FEcNIdVRq8SJvWIJA7+VpAIOb1gXJFZlIjZ0I93oEJ9bvcJVzliNL+6V5CPEMVpzNSbt
ndSpemM4QGDswkAKIuQr6RXkq0PC3FejOEKcDbJEFx+mNn7KdCC4B6fz6JGsLDMaw4QPxYx8Z9tU
zcFVNXPt3PxkXSJz71ji+V7nQV9X48lKEyyf5E+wl4vrKAn8zGKcXDMmwt/zHRv6zk0SfedEQGwn
s/xIKz4Xo0U0qIk+DEzXG1gam1Q1TEr3nQNmp3R8gozzeVf7atijRWBWqFxtS1zOtYXSsBYZZFgU
CndOBaanI+oBshBWGOGAhSyIwtEmhN2sqien6IuVNjvaxhqavUQOcZCRvioN2a9nLtreh5xY0QW3
E8r7GSH0Obafx5wUlc5TDzPR66A4zQnDZOV65RW02AviN49oG+XwUETolxbB/l2k9U25+h+UpOO+
s6boxW+pyxMoWcCG5Nnh+2LJtcWjbAa9XYFQRyKdZjg0bXSum7amsBqynyxlshqp4T30jeKMx5/o
ocK3z52YmMV6NKzw3JGw1lpQauGpx4oOezn+bhKn3SO02xV6R2XCTbVCUEzsBlIKmWKImkewKF7L
hNzXFIRyk33+CLLfp/kZJaUcaCInaAeYW57MtxMC8sDxsudotp6FZVGk6RBUuIEbn4+0sGqeFCP8
TEt6jRE0Lhv4kgcHgSgkuDhej0P81WjmS1IQl0rmY7stw+gS8ZAf3VwePC+rwADys0Io3nXChP33
YtSttcOq+0pGM6SftGnVti0s8ngkw96BwAeLR4B1KIppDagqypI6cHOHQFxUW3lkcc+I+mzBOhst
SbChbAE7ZPNrl7bdprF+eVL7q5fal6HOkV6g0StNfzeJ+phOzmPKaA4cZyTTiqEc9YvgkIFM12ZI
heH5fpAiZmwV7fbKGu8aMHQM1hV87xVzKXD1PvGmNuxavAs3r+ghv9fRhmlGzfJqSWppP+zMrfjo
8lUD0Zpjj1cuWWraNMPbXNNVtK3+qcZMP07usiP3inPqt7uQUKczhIg/Ht4xcZ/1/KpK+Un0CGMl
Y76CaWAExFiD+0enP8rg4qm62zvmlexGiL9Ch4MmTVzdbjeyH+Oh0lm6BA1RVui0ced1BdCuZl1E
UR8Mpvet4jDd9yb2C5AliPKK7ojP7FAMf3h98Z2XvlqQJCgYi08wzb9EY7ooccbPIdpjDTgbFIo7
p9TfvVm7DyV5cYmTmOu61D4UgxCeBdxTaUS6HdqFddxZKEcZVhGg2gcYvJ/mqv4QWFU4AoZdBX9w
r1nJLrJz9i99K3d6LtkUgLEBqbPuoxaXmj+b1IQZQCZU/YUHbga/KDdNvOntd4mSM+pcwMLsgi6G
ct6ll4TbwWu/nTBs4Eeo+yyQFTnJF9rdfD3MYMByr4g2fqtz2BtYTtL2vS8xjKdE8zKgR5bZsZYw
BlTHguqYd63fet5vD4EIBWSHCpyrqOnhUc8GrCJS07HPcTrVCUjocGM6srgzceLGj4CZQ98OfQKn
ndZlnNX8HkBcaePyNTYcTb1d0OUXItqwNwA6MrSfhIriD0BTmqPF44o0GzRAmodR4yM2zfmUaxAp
2gbkQeqguuZOAteE1M9w4m0r2VnksJ/4tsyTwQc9uuP7ZOAtyPp5owaVbx1/enQN/9rogrcuCmuf
dyRIxxyvIYp+OnFsPj6Kcvw3OluSoDq7A/bwqlt6iwa3Wyj57fV7CUvRmwb30nX1WnS4KXX7xXb3
LeHDG89hvDVPTrgOFVsyrohDq7hzvAVx36MFHl/SggQHQlDYM+b9g33aX1eEP+WEbr7scQAJfg04
CkK2JC8C0lw+ZOEG+wfHAN4BRZJCETMow8pyrjDQbubMUFtJJENZsEWSr6CxyQuCPkKe+amwOGdc
QWgHmdVYBLR5FTez3DEe/SZgLlEJGyY6XRwO45aOi2BZM39LYCT0beHSyFYgWIw43Kh22uHjoEmY
009bQ53GT6NHzMWmWX/v8/APYM0TWprbkM7U8BX/JT4YVxRspC2gcUUIBrkqeWD6/OGp8adFu7TS
W/7b3QQGd9SJj81CDNx4c9ZlZPfrqV+CdtTA4NQcL1qv94AMOBFRnq/rtuYAwCdlU9B6ZFpsJkEP
7bquBeliX9DKB1oBLFl0gH/9sX9KTBTzOuDVPYMT5nyRfUmz8t6USl+XtDd7z2EAjfEgyGN34ELn
hRTOq8hsxtWpL3HvFPeC8aQB0dYl2m09WGsm78vj3ASNEjBeDaiQdXfKtOKdxosCD1ouWVZrGdkW
EHE+PoIt0VhpCASmLzMkjqNNPXUQf7M6hb7vABGCcH3LJ1bsXYN2vjP/DDpAwDwX0JeT5sf0e2BJ
NhZOB3JVgdzFrQwrSMTw3vEPh45+K9uROdQonibC1MJm1C8i6hq2m+3Ry/aKUwECKUWfPIxuIvfk
krV6RxgDNrtXRjCkdQswBD2ZAIPVA2hlSzcSTpdEI3fFov+Lnbe+jH4qN/0F8hc4nA0oweoTCJfa
oA5x8mVHzDOKvtnyBNm7+lcUGc2GgS6yAw5nbWEUDUlv7EPaKVaKL+hY8ICYMBuiciNczV3XNTQW
CUoqTqmgEht9Aep874QQcV1oplzRC7/rUWXviZb+Inok5Q8NDKI+GZhKGCBwjml0fU4Gb3ooY59n
jcNuuOhh9jt2kFybYfKdVJBFIpUTfO/lQBDJ254dOM2KrMeck1FoMYKyyCq2snVedYje22ScGrxZ
KRiLkkgCCVrOspYLeWAMbfJEuM/E/ZEi12U/3AeYmWJuhQpTaJROv3WkgOnItFxOfCDeSNkPTs5N
XSB5JfkxqV7Mh2H8lQKCYTeg2xutpaziagCzluGakkySYimvqPKbrRMHzHf6p8on+XxGL4KHxBo3
IeckqR8/wzCa66YatJ3V0op6prWyNO4RTSf8tWxRvDgWsaqVncqNab2O3dztdFGhpDda7XUwEO/l
DYgM/KqBS5gSCQK/kFHo2IHuJiby5UK9JbwxbgO1h5+oYAeM2E0qDRdvn79GrqBGyHihx8TDGay3
2cGYefqjmU7KdI6eI6Mz9onn2O5vlTDOjXDSPeOdwJ2mZ1C8Z2tk9Stx6lh6w0AvKfq96Fj14mQR
qRXScPz2izE/2ETXYC0iH+lVqpT9zEw4b7axK3rDMCdcYRjjNay949BrxcYlJnyMIa7k+R8gh7d2
WdZh+uec1OFqlQvkpMmrbFPi6opMdUtlpqA4zVivMntJrPWfnI5qIMLjr02xQXLEGyotAgQY3GZ5
FqP7RV4ALPBXC6d3BRUfo1/mi8BxiezpqfCMlGkj/LVzl06kL8PhCE2XkFW222CPXv0leM/yeTTj
1tjInM6XaIgyNrVrXQswoiw/EuKe71no7IfJE7+n6KLHXhjUE7raBOs6+yACyiD/rXhr3trx1YIM
CP/Qf9T6tIULdZEmMfINw7kgSrxnkhteWCLIQMvtObB4v4n+0l5g7Oysurae574+heyQsO3xIeHe
3HRNz59tARq38Ln9m9fLB+Mg+LJMRy3tQUQmb+ocP7VRg0K/SvYuyX49FuuD47ZcQPmh8dmFjOWu
aiCYpTXdY89R2qQGl1IKa4f48sjtu1NIWd0MwxrYPH+e1v9TRdHENMx7V3P4bk4pP1Ht7CCvfoKw
fbZN4hBB0OpbMdiUkUgoJJnsJfMkvRlulpt9S5a+a6eP73FkZnfmGCVGCj4s5XyMlVUFzkwyuser
jqRPBmD1QuDdRQedBss6LfseeRTzQ9ti0mTm6y4Pd1XFCT72+S7ODNK5u/Zzxmf7rNcuY/yUAGIc
KGlWacxFCCTwIrr7stoMZvLtNI724p8BA2Lek9nRBM0xi4g3CqzLKpJ/jexlwvjNkpkdWE3AZWaB
PImF/9T53t+xVs9JXz/Ptdvs7cYmAj0VKwAX5abq/bXI1Tk0PEhKLIddRhX8EtS461dkFHgrn5Hn
Th/th5g6tmCcAgB+BkxihmnYbCQGKCH5wH5Cu54SznmObM2gXrVWXm69te1JzYgHZ59iI9VomtoW
a4Z0p0XYhMLcj9u3qUCE7OAii9JmFQl5p2HYm8ki2DHP2M4ret/2SHDwd22fMMcg7yV6gwEPI7ZE
YyVgBKq1yIz1gevgLv7x8/59zHVCWRY/XMEReppee6/+mPIp5K7oAxH+y+yxH1Zmnu2hz9eGRnvd
DsaazsgI4q64C3Lr8bMdG5NRe8f6BRAgiM2c4wCvASEFBf/phbWvROI+MTE1WZ9uM+G8m+xlVxS8
W80mbRbYiBtkWvRDF/VBf8Xeg7u6DVnMy3kP+cjdEXEe7meVPXFyEnQGp9jwWADbljiXtQa0k1li
nPaHKXQfeuN8M+AE5a1ysD3iYFtLlrdP9I3XqWOcxL+nMAGeqjP9nlGCQ8TFuZdXBxXNF2kUgZ/O
5ymKf5KCcTq9L/kWppOBrHxr6uYyNSND9i5+BQHO1su4RdXi89Hfq+GmrPl7VEsihfqIIvllxUSx
k4S75O5Fm3mCdeD0hG4UifsThsWNZk4e2jL7w5822cJ9MIPlS499zKQgaMjdQNhlga9bo04+wE9j
6I5Ve2s1FEW8nPcKrvTa1NmsU+UsyaXq1OGLmqWQm9Aentmkv5Z690ShC2ahNtotlArWyPn0XDoN
xT7YNazfQMkH9il4fF62fZxchtr1t1bBINI3ukvqYMlI2Y6uo4jQymSmA2M3O4/iHNcGucGRfqtH
wSbCz3n+AA6hX6d2vBI+/JeA7rOY++8inM6dP/JEdOqdpeS1ZEieaPozKzVssuzv67q+1jZ1zoA0
DxW6dpu5gSDLtpr2Zmi0WCAeFRA8/NkudMLR/lsMNVesuefgvWo6X2MzJf6FYV7kTWtG8d5xKa35
/41qSmbZY3HvOpuyfhC0KfaIF4wimkpuRZjYlfnPpx4XDNeNp46KaWPJ9r1ANhdambiMrn6pWldu
i7b5SEHCZYM4DuQ6kdJovLsV7IakflSDf0eDQJyP+4paCs0BLUWSJh9aP2TgI/Qtc4jfHt0EgySo
koNhbmo3ee3Ged5l+h2B+bYehlM+5z0OLQGAi7S6ri62Yol7yVm5wsXk/PDfbN0OV1jnyiWjRWeJ
zqIYgv/WMqZjw2O+Mu/M7xpQut5jcFA02/lnHNEUegys5qTdxRbAEwC3zphsTat8YyuQkfjHo2GZ
twieYwvwYY0vYKeVbzFvHBqE+ZYL5kPRHH5maZAvJ1YBWmiT1tmbwdUcdvnW8817U4T0BstK2obc
66n8aJvZa5qTCt3TBIg0g+dnjc/9QBseUVYkW4iUDfaOr6QloFwnMiuZ+o2l8Qch+uyLYnknUOgH
2u1fCW+n9UG07sWXAFJLjO3Lc5/HLdyI6tcQVeJQdlRYpuJWnHEs0Cp2xMOqdZGHx6l2fqHpy5l9
QvWjORoJFiZyNK6Iqo3RK62EtlyHG+KDD0nBbAaaWROR5tttEip+4AHxE8KfU+MjEp4CIxbLtpJZ
KDPKDhb4cgKmQeNVe81zLnORfE6Shs9oecC65zhGaCSz6c1q734+3VpuuiP29lrMN8DxDAu8+ecW
NRiE+zr5UXP6NKclY+zhJTSojPTF3u8632hAHgWr7hWlzYbhDn/KhthiXPo52sgzlBnKupz9xWw/
dEpRlITq5KCADiIte3Vt7aVm0NDA2SP0B51vbrB+hmOwrW15nxp2rhHWZUXs7Bi6YEfm56gnksCD
IN6RyeRjsd4XNgbLLP9VIbMKlMcwrbN0GhJf/0ET+eU1gHbZVCaWRZiivfVS9j8KvrMGMDKvAXfX
HMGGnX0pVnGuET0l6qswnG/LkfdhahzU7m8ibY6zQ9Fm5OlNesN7lrN3qv0HZd+tzvKUrIbwY5nb
MAb9cgfOifhZuiMJMVF9FfP0HC8JLFWloaSt3iEGA5d6Jyd0qZNQCGUJGE8Jzm0xWre1f0GctjcB
khadwb8mt5VePthQMFjoxUMm+o2ADPacqr4knGS0SZTXbP2pAtCKAxDghnCh5pp9fwN4CqNWXsZU
OmvamOdQqodS0Aj+fU2iSB+slpdRwHOeneetzdYHUBSn8QSwN1BjuYYjP7KlaX+7Rbn3RIAIgMGQ
uYb2fo7sFvHET20T+5KgnSZjGZC6nt3D0H8haqHidzY2blPsVOY/wALsGwtyQ1EzE+ZS+GUm1dpT
9REK1xkPAOdujb+BG3Ojp9qfLp/oIphyqYpZEIlPtblTJUcyWYLvjIa/JxFuKrK+VzqVUO79TYDX
oCcmi0/ID2dgNbx8Qwv/Wi9gzKePHBqci+9eOgNaWB6k5S1yyOusff8IHW0vMv/Sh/kd4T7EKuxN
lVNdTd7VdSaHE7BPxA9ERIL/4dyGJgigprG8oLWLg991B7f8rc/DyWvaY+VGX9ZU0bXAYYTturKB
KEqygKhCs38B8rlWvk+OdSrDguHU9D4OwAyGUfxiVg1wJ2SylyXQHSP3u/L4IRSATqaejH/JFG8+
Ih3i1hLoM3XG++hQ8sAjZe+SXi0Lbh9aHM4SLlhNl9cm8u91H241Ue/QIcIWmeTebTihGl6IWmwT
J312Qv1sdhXkh+ZkAnMJUOJx8Gg9AFMNHJ/VfizzcGLi6FQcH0pEudYGeaC8/ruEmWca+wgoEGv5
NjXTh3xn5nI0moGSquALjRYCBBDfLCWttJz6VWlqGlncKPUiximabI+GBqdzDItA72t2mhxrxTSc
6qFhQgKb20U0YFzIoG1AO5Kn7Ld/feAbCGuIeoWQwvYACAhKpz/kz0WbeICxHxJ5Jwv1PnfEnqZG
c+lKVhGOuBEbG0izITG3+SjtDEymDspYD5Kc0m6I29cw0b4xiy+wPUZ3fcNbFkoie23iG6S/LgBT
VpD2qNA+q2QXE42+0uErY2Xfay6cba6WuPMOpuUvOyE+Jo2DzgGA4zG64dwKCCpllJHqq4TiBWXo
M+PuC/VFXnaw9uipFzshEjyQ+rKk/NEiqnQ97/fkE9K1ai8YdHZWOZ79gmFgCDcQhDZ1t3huc42a
ErS/3effCHAfA/sHND9E9fHVG0xkwNrf0HpO4F1oOCfA2/kXIkOMbwt8X4elk5fRV2LEr52NSstM
+lMNDHUVGnKvKxKu3f6dwJm/zriJqLe2CP6vcozudcXloIf0OOgNQffSMAYRKtO64JZzJvb59itp
Ab8QePxuDTmuykNsNuBCrdHEdbaz60skp9+w8x5ua1+snjlvL+U6s3oC0s0XZddHlDMwZpod55GD
cae/FqHadHX47btQI0iiWw01oZJ/2zprg4F6L9RyKgJ0SwPTZdeRf5DPnk1tH2vxpmlLPmIWUkas
vY62vBIZib6EJHvRv5Obl607aIbI8sCUgA5SvbUjtO1tLPRnT5MHC20dSkZ4RZH1u26mxXZIxsiY
3JM2f1XZyN8YT6BgUrKspxtLfQCbLOzJMtFOgLhiixJGefPNL8onXypWKQkys8r303UafSaLptim
OENyxScxEB+QT8zGJVqAmhtd68dLHBN5PFrdx2Qv34f44flheYT+uNbCdFMP096MtP1sZwInpeGv
Jt24R+NkX9AdokeMkUX5R1u24hxZ5s418+GkivkyAPUG49qig9VhvyYGUabUjCfSqqJVofU+08Af
+vz2bLBcDqr02Rx0KhcPMnrFtzkp4SNembp9l0YLwJKskAj89SZ1U4eFxIRUbZdIVVzZBGptCH9D
L/42bf8TEkhIKaf/zVP6bJdBTrqMPUkTKZl5zu9Vy/gondvXXixOhWnpl9NYrkSnJQRQaVNgmgP+
3MJng4VFwiOwJ2ia8Tp0PMK+eF+uhRKVDeZO48YL87uFxhVotvGLhUnQuigVGdSAkKZgYQTvrvN6
vkZKJxFXeTs6nznI22gxTGd/45xYcjUaRHmN0TYdmmHbpuPvtBfhw3VJWvLMC9ueVeU61zLDO5JK
f7hCYNoDQYpfo1KBIVLaNtLf88Llc/SbcMMtvKskrR9bLWq76jiFrDVnbfQvyqX1R0G+6ZepoJ+/
Ydfptza1KJFe8SKuvIGO5yxygFA4bAQZN/m7upvlJuktaxNNDDGwXP/R04Y5+Y61YnJIbe9ylWy1
j5UNT8TNgREt8aCzLZ90FE4ZqYHbSe4EEQJP7VMjsD8TXU/uGGd/YerjUlJ75EZ0W5PhDAkbTryJ
LFzLHTQWLGfldqBzBxl9jc3BBKiyJMyGo72awQrA/pyr3bWJw98he3MEhZ95xPZKM9VzzjIJGNU9
FRxdCEbf28jkWkCcDpjRCVgbtOuoZYFQNVAHiaHi7qfti/4rR+ex3LqRheEnQhXQaKQtCeYkUVkb
lHQlIefYeHp/8GJm7PLYlkig+5w/5l+GcCwQcftnFggU6hHdg4PejoRTB/139gkTeR9Lp9w1jGdr
Q4R8rlyQLXEnLgWggeuRvRv158o2hx1j3krZhKOiEwNRd/AEh/p5jnsPuLhblcETaBMpwigBCfWx
90aCJxKzzQ//uyujvMA31FBUjWa5zYkThT3xgzK6jPZVM5lKQoHwygymYNUSHLKJ4PAcxD4E9T3q
+agBe2hyF+N4oeSrp4iwuk0ZTBNywTuKm4NXpp9pAyMHCXlMNHLj+3Z+p7h+X1YpZ0rqUV4GN1gA
J6/Ihx1pWrL+iTajXjm2NrSSotoJjIa6aG9bk1X6QJ8MGr4GXtsCqC/ReqAe/YnT9lgzooWCKHLD
bV6KUmbEWZFGWEtO6u6mSH/n8DUkbSr6oey1R/LgdxHOuX3TXR1O141QvGR30X9QoOhwtLqlP8Bq
BZn3HVW4gaw++urCbIKDL4GkCcdCz2px1LYfRLSOm6nJTyPC8pxjNEPdh16Ux0uNOVm18aYFUPW9
8g37JY0gFlv6jDYy03mnFXq4UOkfJrg/g51mkagcrtMqt85a4XJOoJ6LLAV7YgnEnBJBnCGsX4Ac
8le68uDl8DpN2WnbzuoI1O2hOlvnd56ZewipwbLZPtiRDTkG27U2Cz6ZoCFCJym+u4y8JjaoLwvr
ko9q+BnFjLdWOlokBeVi1sMPAoBYdT2tFc4SPMm/tEPaSdME8RE93bTh4F1YG7+V5Uu+h8V6ZqdR
cYalowXvxC/sYjRl6YszmLcaCSI7Aoni2BffU2sBDFEiBvHR6gqiEs2IMbghEDkdqXTJMmTmojgp
xdZbeiAf1FxxdmRasJbq5kRLES9ZjWtv7q2dqdifw0KiBq+vOXzqraJTzKUSBJUhp5Ly5E0s9sOl
0g/V9d9oaliYnWTJ6oOxSY3HDZnFJCkBsIdtOayKTKDRUMT+WchCoohWn2LpyXYvYTo3e/LfWz+v
q2OnlLYJHmaPJrs0AXHQlvUPfgssh0LMGKWItF5yWyv3qTWV29p88pDHE7zg/sxzpT+MM+ogjZC2
NYrU/mAblctyM2+hPFEu0kOdF/XiALhC2PL5xrRIoN17nlyupKT9sFEhgSeQ59AE8SPVgC6gcVsC
q6YvmPJpuhrG6KhN54AUGhpIfdWVSHyZJ2RTMe00OzuH0crtFFdfSKZs5d4J2I621pC92iRl7TMm
qdyNaNXkX6L4HTPDbI/IkiWHCM/TS4uKogG0tRPxobLwZQ40pO8zC7yRjgpLsW4TnR//qcljWkV7
W2QVd41xVtXw7hguUi/D/fAy5ry5hGVI6TlpnE+Sim6qpDIhAyYEfrkNdXzoA8A5GQabMuxtOtk6
oDccUgmdfWUCclYZEUdX8EtEwU9TABjEBbpt0dlgNGZ/ok/RozYjcJBraaxNMfbObBDedpwtFiJU
/2ZdsEF12QvGANuXeBabgUFVpcbJqg2A1n6gljcyn4YY8K6SGKfpcmD5DHpuIe1NoNDoNahpZ142
rhc0KNra7iDI6t6+ytJ7173pNKjQXblzj2jPQP2dAoqZWlVyrpXtWVfyvWFHI0d8qxSTlVrM2hG2
IPzG22Eg6jlIqV82uZFKTXcOnRwR1nUgZm3Cz0xWoT/zgq48tBJUZ8Mb5lBGWaFbZEYqa9sKHWOj
nT6IjulvoG2kVCzYpH0nyxz+4LTzuJ2HEDExsc2WMR1iqW2Dml8CIwISrbnbSgdjS2gTtNxUFdco
bzoBaERxlNUKwnaaTuZEM7djo0Sqil+rY+IZlNdtrLpBPJrazqagBY0JOCEQbwyf8I3swYgfh354
5soBL48MjCaEyyu8CxX1ESsr1r9xh5m+yguEQ3NGam/rbiK+0hUj2u9YPnl6+560YbrXs/YnMkrB
Vo/wIFhwzTaFNdfaEO0o6iX6PIoiQVrg0nBVdVyiWl3fE/6+VVRvghJFO9TdZzC+24vceIBHC53i
xXVxLpnlm9Sg690MHYGtTnZg/VLCY63CJiSYz3t3iJ+sSpocI51IQNBKUDm5mvKQRVbfOIPAnFD2
ch22N6iCk3RP2EhQCmWeT/MQGc8ZizOUBsj0r0thDF3doC1yUsPWrs7CQrhMfi9gEa6VKnE/Ctd9
kMYAyS+5VhpYgbZMXJ+2W3RLKTgk+d9HvZPbEOnlug/BFPIxx9A+0pbVWhv2+GkV/oZx/JOK5rOy
D9R+/rXL/GZq2aebIEzW+m96QX0lRsTstC51hXqQmU448Fjh9EAeObNh0SnWvGb0kNgB50JP9rkX
I/EQmT5TGhv9WAYiZvz/ToSqTKu0X7k0Wcai9muBAw4OPSjy774Exk0lT0Q/PrIHI4p+DQbEviCX
glI1tEIzoqP0MWGRXeVG8TJNzDc6R3xZs9l67Bkkv367OWxQ39Ab58YAEzFh/lYi98pDri/T4LcG
7KSXVSNa0h53sxQ3On7knbaQu0X2O6jHJLNPD+Ec2R/4C1oeWEa7huwgtsgKuE6zc595E2rSJPY5
H95LiJyNFhSftvtuEtEI3mwiyorRPWBE5iTJ+JByjENh0O6kAVqAYAm7orYawkvMCb2iWvQeN9nG
MQr856VPyflPYNHB6zqI+2rbAuR9IwsKG6fst6qH1lp2/LyyMZ4oUiKJo/jscFWtarLsKQX3YyrK
g3r0s8WD0k7TE6pXPv2y/eRFSneEX/q1kjdye/+aLvluqM4t8/B9Vupgl9OrEzvvZMpIX6qgRZAD
xGvp8ZGesi41myfTcfazxiSJVH7jdWznmXQueegBxNb9FdX8htTU+xDTIxJOAv1Ym23QKouVTpz4
irfKN6T16ibLOxoUyLEpfahUNG3MDPzDhiR0OcrW6UDYUtt1GeKnZDeahcP+0r4VtCgOFibCGsNg
S+NdjesyLaDdJnwXTavna9Zm6ndZEBMjOHXYVLFN2Q7YHsSC3R6CCFh1Wp4Em8NhmlvfDOf3JELD
1DJSVXleUKw8YB8J5MWNcj9rxhveJpRLdkz7fHwcBPcfl9aHNBt33bf6wZHU2eXSvgPDftteRH9p
tqI9gFdBBh9VAyHWZD8IYe6EEvrRdCVlj2L75TXv2xhEUQuyfZZyShkVro+0+Fcyqp6ZkPkGpLNe
Ikg9gEqKMK6makCY9a7f8ag/GS24U+AapGnCjgJuu5Rr0cf2EkdlsY17eLFYWEB/yoz8RkHIh9g4
ywp8rZXVTvb5sGKutNY5hbHI3G/z8pXaJWpSrhM08wpMZq3knK1zp7JPZt3ScqMPh7pKqsesML7M
Ug4g2xYic7kTKat3iX3umiPe8tww3lGLMEIbeXt0EatyKjOf5h65qBSfk8HSjmblXFrWhWikWr2L
1KOjkaxsFTRizD0jdhNjJ+RhSTUzOGd5jztwUN86PpkcI5LvVtDcFlVTezl2b+jYmRixs27rEKi4
8lZaVx9JasBLRYY1DgcHZW4rbwUCv8ksx6OsYFVS/YzYg7+ecepU3uI4yOFNIVD4rekF0RT96aMT
ggJI1mItiAlI7diWof19PQQ8rTtzHY3G72SXxGeBnwBet3ua0HlSLDhSmtKWOh35W8SVttViN0Us
Y8d4gsSThgaAfHXwjyi9crjvYBMevZQjX1W5SccGpGQqLZYRbhq8TKwBZVHDlmbxdyQNArLNf9EU
HYeBNyCb0seoCCKizXt/1LRDpHcEdWrRr50jtqGUSDJ9BBc8aD+iQocd6c1THIZXo/GSJ91Vf2ZM
KWSDPtlPBizTE41MWueNG8UZtqo19gtdQmJSAE5AOA4j7GqztK4KddJUW+PVSsA2WfO1PVz2qcUW
sDabUqyzgBesnA6FxUUN4vtYpEG+sVMireuYzpB8Njfl6NIpzPdOda4Wb7uSlhVvvtfDSEd72tPV
zHcwF425jTtMrJVxddpS3ijJSZxY3yKUeUvIUOYgp7kqJaKV5Nrm2M3Qr4ex8vofTrOueDJbVEUj
ccM9mGeYUovUH6uSedlICgEJExobK5sfaVyAeCaIcwdHtZ0VKKKpxsNgqYNAEpqnCDOCkEgTO1uY
IS6cNebJZ0k19tojU0QStbIpxHygCweZZZOv61a90BYEOiSIBcaI068+i9j9qkbV72LB/W2Iz9AC
njUNTlTLIv7Tjnh9Tbo1EtsGksQbbxt+W1Ex6RFpMzj8/7LlI+XLvGhuGft5jOa69fQ7bTJvmXDQ
7gURxJNwF2iRUHi9+SvTSbtmBOlQgptsZ0d/8soMfk+j8idPv+vSqR+8/ND2kbXLAnenyPdYZ5Ue
+Ua16cx6epza+TU0F69ejJOCj0QngZVtkoIWrZsy0sxi2E77USl81Ygim0T7zKPlFHJieyOj+Nsx
OwTUMY4SoRedTzd6L3BSOmiqdiVXoukGlyHAKdGmykJRHgscTeO3M876jgjEf4hXty701THOvXOj
fwWF6k4o28O10WjB1uxSjpjIBkemuZsdbuZAKpCUcayuCy/UkaSw8Rk5nxhakJ0mUVmlstjxe1BN
YtXYYGvkm3Un/Mo02h2FHwbG3F5sWWzkVh+MU2LG807BMcSafTcbhrsA/U4wVI/9KI4djWZQmuTn
ylRgvpD+NObeqkrEEx92CgVCG0pfGY9eXgYnSicvfWxsm3A4R+PwIMIy2fW9+cHbScGnWdHgNC/g
C7Oqzc7Z0heLqdLL/GZyD7Vb6XunJ6td5nI99Ja1i8xD0dKy5Jm5eEU4SGGKC5UeyeRi/KHX21S1
M+36mioJagIIcmoPo0jeqqkDIwjx4E5O9uKNRkesJDJBUdwmj8RZr2IIWogN2KsSk7cDWgPpSwkZ
g5M7I+DvRbnNSvDq3IEa0PGzbfiuGGmpaWVTPtQAKqcqVT5Fbq8NSN5uIIEFDM+7dOgSGgnL4BIG
YJSj8rFlYtF2dEFFKiO9RMXlFd52zkd7X47dvcWQwbdY4swQkb7RjV1p5CicaKpcoW5CdhU3wS2a
k09qndBtGcEdcB23os6h02YMePiZDV9z9p2uKEvO9dcwcbc0yhFWBaExa++V0D86E4lO02z//9ss
m3zAdLqbJPl07UYNJYhxih6jE/WDBHneN81HPwjtWIIzyK7eC8tJ15boq0NKy0mGw7vtSV3Le/XS
ps3yHBvu2hUMM0So/4FY8nCAnHsY1lFAMWRl+hOHzGGoj12aBQ/m/KuX8clpOu04GnRJylTP/Yqf
o8lZnHXSPpp0IjBTHMO5+M6Qeayrnp/VaCcdycjSQRpskTfQaWEA1SBU4LopLG4hKijJ/oeWiaFL
6SbrAmXfw0a9VM9so9YL5ClvA1HiSczR7Y7euUeATZshfxQPEwtqph/+/zPdzc1hRX2rd7aW/+KG
5wZnTgtVhPYQVc0HDuGui+UrUxBZA1ZGZsJInUWWiQ8u40f88tWdZLq0HoprjOBx2WT7xyRqSFjv
eqS/cX4UWOfeB3R6jZu+a5OTnlQXoNlzark2CRfCC2PdkR9tyVF+Ejgp943nOndRjI89i9mHY6NI
LKxg2iMGE/teOBymmXZBIf+QGHQpRV5pHNH9Byiv4I+jsJ9wj7ffdaV+hkE+U1BqPJJRbVIAW341
Nqt6HNMi7rjQ6l6nrZ0IxNyqqBRsEwo14d3XLQLrM5L+xE7VNYks0s/cYmfC+t7Icud9SUZ6cAA+
6UwGeBLU1zRt4juesemYmY99QA6swPBXSnioMqPXo8AQjCPfONeqPWMZesdD6q1gNfWbHQUE15X3
VIUVfe8jakv1U6ERx2/GS5u6xx7t5tnFqsvVXI8kBnTudkpnENJoBOjFkQGeaU4T6wgTZ0hiORVG
SctCOmv3jmwV14IjQOR3dvPZ8KW39Ilr5RasITwZff0ivJr9pZPv1CRz0bJdksjlxbdCM4JjpWS8
VV7TnwcGKxYb6I2wib+9RVfpmGiD6XbkuYt1FP+O9wTJH69IM818G1RNtdl8AfQ8dg53eIYilGUZ
u0/v0Qinea7vZt47M0y2a1Locj2rXYQaRXKtRb0KaB71g1oBmCs2tsgMzzLQXR4W6262druJ6uAA
dG4vWrFkW4DlQeDDkVLyTSaZsXUKczO1dFqojnrLMKujQ6BrJKxMXJ3cNT644kDV6tWobX80GhK4
VHgcO/eOEpaFUKgtLolzXNSXCekbLXM+zRVXGn9t/lYApbnJPYJMSDMNPbGuggHXKymITQikNzFi
7moPuR6RKFnjdJs8ytFp9lsZUwURNsmDmwuiViQTtIn9WYBBrQYNYjQBkCrQv7IyiHbnJp8lUi0I
gvSBRYzo24wDnBCjxZyWYaqcdV9E3F62yrp9SXpJWF+0UoBLJ9UDPLuxblL1QcsGDynBgLhaDcJ5
XVpmejkujVAQ4Hr8r8k4xNE7vA5Uxnrzzmsx4RDJE63TCTl0XDqP7pQCMFmG39tzetSpkWh1W1B4
WyRkb7wPGMg7l4vTaO/ErdqUAWtfpSrvQp8iIk3Kv6k86iXmWqZvsaNrbUIVxJ81BdjlgHG4CS9V
uiSQFUQKwdoeCNrc6vToQaPG1CZl2uOSmWyU+6mVlKxByfNB3d2OAzUf6ytIklw5nQ1/3nKjRQUE
hKjufZdToxKah0EvtmngdcwV7c7xenR6gmkaacZolX/L82b3IyFsGAVIPaOauOyAkAV102KoqQAQ
R1EXz+2Y5fugKTapPZ4CT7sUPf3NXxFFwz6FjnSpLHJBzOqbPMQJGbqv5UJtYtkrfSelfokeSrqp
kVeQ+VK47J4DpaNtTkZCl8H5d57+njawj+VnTYTF0oSrfFmaD6jsSR0YM4/2xfJlyqnfJR4lWIfe
HnNWsrZq+TaYLpXZzRYP0MXsWa9Frf6Qz5Rr9CLStIihokdprY/Ov3JAVpFmOuUy9j8yN9l2xhqP
bOm+ktvmuT+6dMcdt9DFNKNrIQ1tH/TBa8mpvi3ld+Jio7Z7vfKjsvvpJ5u3LUp1nkpf2AbbZlvz
1kV4uTm4fWfovwnWs3d9FV6zjnIvQyRfjkN7sdS9JxTgZXizsfrt6TpKfKt2PqbsGhTin5aqXY8k
fD2a5mOue76+fB4J7ma8+0W6aQJnO8XJoaeKFB9mbR7RVxwDuh720sBHMtXmhW8M/+C82MVa+r7d
ltBomtO03LzqvAG7JlPbyOHDlWzRCuQS6en8s3SGolRj3Q8v/cwGKiz1l3TdsEf//Y9G19DgaVje
fbS+AAF29arm6AuI5QlN4imoiTNuEuNBiVeOhC8PZGvdK+aoOvlJ5+it0LBIUbKNlZLiKIQuLma1
5S9OTfA+LK06ni2WPvIR19F80J2cbyGAO25JeOVbUktJZzGQsz2rXQUR4CccvHjpulXAezsKQPc4
sF7DEXOj7MS+cnLsgqBP1uhe04G72BumT2lIgkcshafRyTdhER+jCulBToxQ/Zvq7U2rsfsDaeHB
LjMPZ0y8reruYUTwQUUCnk56g88GSn8ggce+H+6RAsKpImfvzCUOZIfIVV5aXnsHSZol/8UVvR1O
5l1wGpys7MplAowbDsOGZLD1YuPvzQaR2I9rDi+0xGPXdoAMUu+YONqx6XqxGgzrawoZjFOnpl4q
OCyfWYr9bmPXl3kZSBmXH2ZzxJxClbo5WCebFIUoRO+PMFH4gZ6jyC7adToSwkDnBFrQ7o6j7VYC
bcJu5D+1oOiIkeeML+Vn1FzW15G5yRmyF/Jm+ZkygqNb77uuq1vnGJuIoXBKQk7wQiJNDb+kK6ad
avF36dpvRzYo6+J3EQ4vQ3AK5EMV1g9mZ04LWQCrxUvBTJeQINLk39TcUUs9nPXF+9qih/WM7izS
gFaRnI7p1m3XFT+vwH+5qjvrtZltoicz9ysfY6ac9DNYqiKG/LNpyECLGR6nnkF7ehxQERY9ivqS
ilFMndGhC2q41Fi/EqGOC378RnWR3/WKC0MTHxnuiFsVoOQz5vmnYSlfDl8cxblz0qVNE9ncMedU
LQ6FuV5Ragl2HHtYDZ3kEJYfagZ0sMkLMz3taqjhkKj0seOD5Ss9NkYld33bvyfaQuFQR+Pluj/2
BY77eH7oVXLNlHrNnBmEMjKuQWVTS+RFZwJTD9RoPYYmKl/QRWgY9vAp+Bd4sYtzo+FZr++TI82D
VGImc+WvwtqFXnYK97JVj2YpQJGT8T3qpdrFc7pzxqUzg8ieth4eWk98CkGqr0PuCMnfJzdCPDGH
fzJ1IdPIyCZ1O82O7j+pytugtGuO+buKvb1L/tlalO0fHZCfrOFean/acY2taubFJ5NHua94op9d
Qum9xnkxGKQpPHxnuGRUzIMDhyMBaPSqUCB7S9KedhFoITeeaaFO3u0p/G3m7A6BeKz7UfqkhFY7
4nsIi9PqC2gAC9sUYZbL4N2CrPhoTe9XoC2x7Bi1vWm9Ab2c4e1mXwrvOk3xRytrAtJxAMUjBrg6
u/b54vdlBl3FDf3pi13ELcddPjs3I9aA5UDy9fso05++BeWNs7NeX/inYd/pxnLJLqB5r51earv4
ywZeGc5mcIngEJrNG/+xeJVb4gbi/l6ix11FVST83gz2nQFoQ/FRvBaa7a5ty+72c2cQEBIW2IKM
7y6vdZ+HZdlBA8pHYzQSsIp9KXIs0H2z8hpo8/R5LvLPqeehRSn13BTGkxNr2xKgx0QIvG7FcLdC
c/AT+BJ9cr8imldINp7OSkakRizMs+V4m0LR5Uk+yN/cYAEanQr4G7H6iiRFpHmmAlIP3N++7LAr
Q64vIkDautK3MngZg/Et08r75BUvOLeuedZ+9jGKTERRTDz5i5MNwVFLrfcckAXyRFT4KclJE5gI
YgCEmJrm2cheKIrfDnZL5kZwAf1HE5BApUnC1NzpfUasuq/z+C9cDnae3SqCWhd1/RG2ELmpmOdN
A8yLW383QYWBGeMbabRPrcYCWCgs4LFevfNpMSnzzcWo3voCH3RlTvs4Dj4itVbj7D4Lmq39BfpC
m8DkWQ8xA2/YBDuUUYoxUCf8xcVYPWmDX6Jj1+ruQyNdbdMTRGaJGgw09MuicfYh6LbpqqMhbKpy
sFOqFEyfdlX6NaP8d7Z90ZYto1PyrMmF6SpRc7AOFFPdbuNgHzVTfmzUIY8kdsx88s0E0YdTw8lF
7DcZijHMQiaAHboXQ2BvHSUstGkUK8j3+Gwn57El4Y56N18zKZHh9wugLoyHBhU7P0/15xgehBHN
SDRKilttozDXNW5/FzkMfAfXgFH/RtsKz+hgRdkmcIFMkjneYP3lecpQJhXYzZqeUu/Kq7YTqtMq
ml9nclY096mxaGiicOjfhOEm75npFMlfhaa9EnBwgup6qIOtXsINeci76ZMejsIY7WNgFTnSo04d
yZXmHuvXouLTmRo32qWd+0laKP2NtbGPgu7bIwKTdT57arWwWNWOeyZW+d0r+uk64vWx7KHaljMR
NgqJvRLoOPWBXEw2giRnSTDsJcOECyLDauy7i2OttaaNzg3sFShl9HORdTykrnXhW4NZjcbbXOOq
GwaIIllk/zwQRoKPGCfR4SUifspyvL8hNjW3sZ49SQ+tAEvgmUJogfW+iOh6nPA44v1+GvGXEM2i
7iQkkEwsaL8sk/ic9ELsTbd7jmNSlQsoDc5oucimOLKcfJvYwbSG/GXa96Zwk5blyU7G8uSBLiOm
I2vC+L2DjT8XY/mjimbZzOyLHVKUFxNxaM1mu2kD7nmThMwwBhOVvfml6+mds5hQpOAxRGCRElqT
RsYbVPxxTPKVYYaYeZXzKsNpny7HlhaBkPMleRYkQIvTylL1O6WAAwywTbRaJwgpKWLqNOSnLvU9
VfXJ+NLOulhLUtYST90JuT9aS5b62GCJs8Stz0lus0c2mcxA1x5k91Sm1a5fouR+LWd8AuuTBz0Z
KByc+iNhDA7et2EFtHhx7ejXnOdjXgMFYOjbTiXbSRfrb3N7cjh0187Y3OYJUZ5RxFcI9T++AQaw
MWmwWF4zLSGU1v7QgMF4eTbgDWqbmcjsRdxfkTIzJnnRhkTnZ6fXQn9Ewrc2PJJ8kNWT63NMDBxs
sZWePas6S84CdKo6u9Pw0KTx3cQPzJbzrDvWoZ2AmQjnWgkPLBGR+p7Ipd8wnJ5noyJ5w6auVh0Z
yLCiO+z+pbPH+kITIxbdXWirPwfRxZKp/xFUBiomnbtzVLw8tefznr6HCQfXNH8lNnL5JEQ1Sbkr
21h06t0+952efahvxDdYCa/FwCTtjN+jFr1SAZGOnEVjAj+eP4+N+dNX3h3o4Whq/HZlR7gi5MEP
sj1TEKCihtknMauGEiapvW5OzgCjKtxXPq+fmeIGqmQJqzfOROm+lD27MNu1ahH0EThEICqbYOuI
B0Lwj07e/5B6+6xHw2vSKH5bGR6InOTbJ84tGvY0EhhcfekVFqJsr0mjbwsZ8RAs/jcdzlMv3DdV
uBu+68dornW0WMOzFzWYqWkqZHTDnVtJ+wqV9NQaLpGJE45v3XtDumiA4+ek0KabOiPsLEhOUZde
LIJeXMub98rGxOakBKwL+NWObIN+LpJDOvyaTjNujXo6TiLCNMQRS0DCc8noxU0ZOedlqu0U2RqT
KhAALQiebe0KN+k3rPZY2JPvEF6McIa52OMGoEI7PCO2fydZ6yFJ4F+9SgZ88siewQnQbKy6fro5
CMEt3ftHV9IFTyPHQpT9ZQYS4ODfVD+Q+HrHXYSKs2Pcqcb0LRE8rcn4VzbkLkGq73vV/c1Gfi5t
gGsL9sjA0bJyCvzhlk6xeEeHTJpgl8ok/xzDVCiaZQFWa1SknCBv7dkc5wBnT6anv2psd3Ucsvmq
rwgyE84CNZ9n712Xb81dSvAIT44D55zTJ4o1Zv6I5iYjS0E9hlVxIvWCkSO3nrEqKLOBA8rQqskO
Ix2kka3VP5Z4FKiTz7bjfqpG3lXKaUbOF3YB2DwvJMW62Wtl9a9kqCbVjaK/4puK3l0v47c5Eice
0bU5jn4EGBv3BMKXiC7aCe+iibJSn7AhS44G/TfSP/TCIpG1FU8GEzkLSyRXfQSSWQAXsU+rgH9V
Ux8thUNdLx5DC/HSVO8jwM91VlaHgjB7ovWmh3C032T8pdjBMA0eCm6POk/PNRRsxM9qwvxuraq7
jpxtqkYrlN9DpncCOKimJOAlcBGbkHFy5uRD210u3ttW3W3Bz0MAXt/idO+ExoEdNGsFhYeCbUzR
N/7/BfQ9b5rbic2sD2xOLFaaqDhccwIShuBNZYQ3jAbUeCN6fe1GL56XiX2e3YWZAVZbPuCSRuA1
az8i6C4nCA9XMMGtLQQtimO2BLo+0Ldoj3oYk+EDtt+zihK60GN6LUwGBdIH+FjufeA9c6DZu4mr
C81Uvp7H6te2ur/gf8kYSglNmAVGc/JTiPpFAxdpe7RDHynRiKBih2xgQ0cyuzgxkKwzeZfTE8cd
wsVC/lMaqOOIn77hUx8prPRtGRBaRA6HE9fxzkiy56nFqektgR6gZVB846fU5mhD4NQvXjpASzEf
mQuCSp0FUdVgfEvRL6bJWqS3ZCCEgjhwp0J2ERCc0SudWdxJmyebFl7UHPozygsCjsweq7SW8UVX
IxFaZJHYkfNPaEtE7yzfNAspYBA65mbQJOSdUOpU6Oxani5Jky0phC25AbUw+Tb7OD2JrrkbpQuS
1hEWqnJLP/aybZYOPMSXKYmxObF/PilArNbicdbVfnBSg1AqfnI+y86s3mUNl1JJjTDwOifLYMat
WkYvjnTwcS3MjKuIqiBCwtaw0ovPxPECrtVxbSYEXjAZkiFaYarCRGqGRKZAlbPwuGR9evgfvfnc
6dLviuBiNOFbP8iLNyIBbqf4HPQFql32rmYwX7oR+Qh46y0fLaJpyC3Xwo9B5SAAxUseofeyLPIX
kSV3PgzTi64D/08WSWuOIIAe//AQ9eip3AOAVLxGykoWua1hvYq4SNxfV7p7wQU0epHcEayX7uzp
iX6zU0PtqYBcm60RcJS7oJ3PdcCMU+mk543jC2LkB8Q0rzPBljRBaG9exGjNlIgJ0GrOim+lQL/t
CXsfhPHGcPpXB1Cq7bRDM3vGVVfFIQMmsiNkGwb5gefJgThQrflEwzt+Mqt46Y36sSLCZWjoyR54
R01Xe7YnjOZjiMKHhxfWL6XALmYL0i+9Tw73jVs2J7R1LPgyC54nYfCGV9w93qz9xtZ0ruKK4Pj5
PdeSO/7LGhUeYY9iPGBc39bkd1Qy8gez+dSd+NOcsgsjxcrxTnZDltBAnFnerDUH83BmyoemQD4h
8R5WBqmlVuB9u80NIBBs1kKiEyd1u0toLe3RcRtX5C13sl0OscEGBOPZltYHHiSkA1gBSAB/aVAs
4COP/0rwLu6WZdRDjVsb/5TLRZbwwLgL6T+klElH33Ggn+YqPwBg3SWxJpmIvE02as9E9fwUdCJP
HekCY8PrWbff1dxO/uxyowTlc9soFCCG9uwu1GuNSNclHmzw2uusY5hIBcd8J1pmqWR4EWZ5s+sO
DFlK5Mv/sXcmu5FjaZZ+lUSsmwHycriXQGUubB5lpnnYEJJc4jzPfPr+qKjq9syuKqC3jV5kAu7h
kpko4+U/nPOd8drr4itiqHVovOemzsstjAMOiTDdwbl11oMT7GI/QFZYeE94+b8qcH5iClhMrEcw
FDtNaA9JfkCWDJAl1mc+6oD6yhXndoZI28VHmUqeI1pzO2piP43sQ4Ng78fGeQbcaulFtuWLyNMA
qizPbHYrDjx2YBsmGwAyu4YA6asxhBcip9Ev4CDpWufc6cGd50VnTCgGW57gjlZzhMOi8WTKG7D0
DQYmF8xR57rrNLT3sDkIOEOTUQ19vBvkJu2c16LrckK2g32Slxc0V5BUpHYEJwooGxsEJGO1ml/a
QpNa1Dz16s6/oRq8kGFxbBr3vW7Sa25ZwyJA0Bk4KcyNHMG0saJmvdEwmskiP2qdhuAyGO7xll9F
ElwS85AbuPkyPfrq+elkWCGya3AoFvIeT/NZqz6sanZHaj3x7iq+mKF8LL0zGxdYoNOEwcV7TxCf
D5lp8lkZD66GnK3smGyGBaSdVn457VQsER8CSzi5s/JUCHURbGQN5TebsZhu7MFhwIOOuQm0Ztsy
uGN6mzubNNSeqg4gWBczguCRbEbyhUUWCQtu8dGH5duoM2vLErDRtRl9g597bEhL7wIfhxfBwbmB
udgPMViiQ6dEDtCy6i48XqIwGKI3AaOrItyomhkdFR4USls/lkOxZ1hUbnjpvW6jjrX7kpOmu/ij
qnYMLxtmNam96ZNhryEzXujNzPb3b5ze7lapGzyaJh2+o8MLzWjk0trEHB1DXOvYsduxuRwi+0bq
MIeijJoyhLf+400P4ZH2TvxYe8VXhGcY/XX/TJUKHUiGz7ajP43G8IRM4yX2sxXZBOArzIrsxRSZ
r4j0Y10mh2zwVg2BOotwZn2hJaHSa9CKxmYIj6RFLGBHWKKjj4gRFs6h6hIKtpoD0KygYFVR9OUi
LqZbh3tw5UoAEJPSvtSIaA0OqTOG36qg1GD8sRSOXx55LBzzyML4rL0n7NsI5SRWPWq2bjhhrTLR
nxj4kF2HcrXjyR7CcnrA474ubUXtx3Q3roKjTyAoMJt0GrNln4mrn8fmSkAH0IvozbOyfVry/ML2
3NsDP5AR++vB19cD+RuCwd0iC8VFeS2uDGJ/2ST6nyDSbwFjIlT5SEhx0BRjvCoPBxKbPpKy+IV9
iAsy9r/IcD9OTb7VZoNIawe/+jTdAQpRSwnoPflWsWbvVarsLZklLV0x8Rd42xcenxcTyQ9PSQIi
PHi4zI7sl4Lx9NruAbz3wyE22m4Dh0Jua1adsc8iv+7bnczkHeateO44UBUPzjosEpbnE3kPsAjG
DY1RwSqvQ9G9VkGdrjng+pAxSV1Y7tIu+l2X9tYhDYFMuVm4Syx1LcMYeWZLN1ETZVj9dAfoXdxI
q1hAOYioCxs0Xn9pYvtzmjesQ/NSAoOF+Mq8zcyZgGQ6OzjImRzEAGnZFOxyG8i9gsoDS+HcQPTj
gYy9J4bLDVcPrNgzajf3NHuU6t5Q25NgXo2Pi1iHwjYuEumYF8bVDSqlNNPVFtTlmXoEdO9w7CPz
q7L7K9CYJ9G6Dx3E4UDgJA9CxgWulq4wkIeEWA0YMSRqlBnYA/h3g/FlWggCXHBSIWv4sWh+ehEB
XojAWgIk0wBLKzSjvZ7ogiCHcN2HeC8B/5I3XrLBZAzhOfUMfPSmQzMXdUM7vbuMaFailAd00A+a
xIKpGqTpXbTDn+NSVR8UKPPj6OjRDlH3IZzQPHbKA/hsy6uHZe4+qDhlzLj4qoTRbaYWHHGP+Ump
5igcjJcGG8j5AvoqZxDy2sYEg7ZY3N1+NpGr9qTPXmelmBdo61Y4GVEqDoyYsLj1vXhhuY+ywl9c
G9j7YxkzMuMu52PVQkBGeHElm/o684sWkSpdGnuHqVprfYONOll5X2CfdcBlPem5kW2kwxxKQmFS
9P7ePBZg1VHs0FrvY2SYRf6FZuIzsUKw3OoDWaxckRJI3RyCmTKV2hfJyCYni66oD3bChC/iwApC
dZpsiOGBMgBnMa539EH6sUvEkQKXnmUqz94Unbuyf6nG6VRJ42IMBTiwuiCpQmZX22HCkc9BxkWM
tCS50ItjclEsrEKcT7BQSiNNtgN76dbyCLQg8GXWpng72mcE5QtTEi7TWvF4AW2obZtxYmrfizVi
WWeXNu5NJNTWZ53k2ulFcMLkiie0PqA6ReS7G+le0zpP1oMdbe1YPXnslkgEeZUc92zi0Dp5MMGb
CtW5MstHQ+TXoic4CTL4OTH64JSTlMEX+8dBLy/mFO1LLlDYaEBzQ4KXDHjLrs3FrxwwLACGnqMU
hR2fn3IelpcrOSdBODntujvGT26c3EaKpouFsrksiYWCgXg36mZ9HrXszoruqBtXhpMEPK9IYbEx
6mg4tTcN9qYV6No01y6VQDhnZB00XoOy3eLBNNbR29R0+PvzYZfndoIhMWB8Zfj3/NQTS+72YXD1
vUlZxvqcXWcK0zIWqkI9Np6QZhJl5BAF5U80sQMkpY2p9WinSSQxRfIItmhmnvn3fRuljz2zYQrt
kzcm7gFZVnvv60JbdwW4DR5VxPKZyAa1NLqHKtGCS+QhmvqsxdiegTGajt0Efp21/oYVOZ41Q/Of
2mw2TtdgLsKAMTtpUEgNCKWkAUfo6U2CmqKJCR+woSKw/eVLN3abviBwQ28SgzFhyn+ZquJqkR2/
KSst2412HbzRqcHFuHKbwG9gcFAiH111Ln2kK3XjwN3KvLBBNS+KeOvBALpz7CG9wyC3z0NtPfsL
dk0GFXC+aWq30TfSsJtrGJ1oasB/sqVJzPKFSBlkRCVz5LiUlI7V2sns02gWzTIo+KmL3tlGKP5l
stEMnG9l0D+VlnNP5PdtYwZgmSLtObqJWnhoYm5ggjh982Ju+h5sOXYGDKkRTYwvUAopWEpKtZt0
IATDqB1844RYoBi3221zB2vlJi1of2qqw91cyWdueBz8pSoYf6BTFFTkOWx8O2tXmv5iDGgA6Bbq
bd8O2Mlm3xFTxZOVAkZB5k9VxNNX0y1waoCQBia0yElw6KpwJXKsWPTpd0aIPhSyLpNR3z/i2EqO
qNiQKduMg6zGvcz/63L2vbQdcKKtmioKqmFR06wP2QC9xjcvMF2vIQbjQ8b8aTHvexDFhoQ32Q/M
sIaNN51a6TWXWuqfyEexZTLBOBjUsswRsVNHusWMGMxJ3Edw6UM2vIojGblJsc3KCn1tSf2tU62a
kt1Wo7qtNWFYkQZo0BASdq8D1R/gcrE9SPb6VF/CbPYhG5xhhAmTIjOFHNH6bVQOj+mkUroYsHfZ
RyDiaOshBtjGXcpFqMHohNI7lezO/VnWOvtw2sJ80fRom30HiuPSYsVfIP+1cK3gOLhNdJVsUzv9
4MwgBQ6rq5vhRrT0r0HXYJnQ6Q1VyCXFi1thOJ0RTXuGOosiVVcadJhFQP3R8VH+tm5JTWQTN2Jm
8aKyacRVEkKkQhRfMtvwvPxSGsyJuIdheoz3SIxCPrzx0U9Ieho5HgtFzGwIYUxkbI4dZowde+Yy
YuxIiXhNJZnDkQPyUEuHuzLFoDdBbdWISuMh6ZVLcYaXlW0indl8FeRX9H0fSEKptyLnXbeT5149
jG1qM7vCgGFl/bvGTT8upkKivk8dhVwK04AZhyzYAZ37xodmwWRSdq0jUkbTlYVyPEw65PVSftD6
Pvpdm26YWKPmYzoThC8dA+pIvUUZU4PETy+jEWxGHw2/3tj87hEsr1r24hiIEHC4E6i04SWsbw2H
qtxCTuCXWxoi/Jqx9da3gM7sAZS+/zzZkDooFLG+OuweoTTvdeW8A64QeyClbQChrYR7JCzGLIBs
j6Mevgxt/uxHhbmvEDGlyAxTrR9uLG4snkTBrlYlp2n/olXUb4Eyt33pRcuAeAUGGZhhOPVNcDQX
bAg+E4T3obyRsfcxTPZb09brgaXnwvD5V447rzCi9hwWwy4NPBe0Rf0ird5eR5P3FQQHfNF8HkKA
wtKtnwRJxa1JDYVu71EW9SEpuX2CMtmNvkPRlOnatrjV7UDbprHz2Rp3us/74Q5iv5QAUJ7SNxM2
WGSOM37kM9xYRgzPG+9ETSziJncJz4pr3pk2RLMNqj/X6GHBbPAnZg0pZBZnaaCxR8oNnhUr14oh
DB5or/jEEYUamnNuQI270HPbXEWAV1wMRSJokO1DyWqJVi8L+yIEO9TAvvhly1rc7e9ZqkLcieD/
wts7cJSTPaJ6IOcN0qRW+d+hgwyCkcfC7xs+RgluVb+kZKvjclHOqCgV5OyjVHcd4vqz8zDJWO2L
5dAQ9BGjUveM3Xf2iw9XxY8rcv3FSgWJIVp/7wTuBg7eB/rE7hD4yF2M8SOic+CM06d9NLvNHcV+
iorTrb2zbsuz6ZGKlnliw9dwIiafNHsI4KEUmcHAqlauFGymIgshRfKiC4deJcF966XoGKOiMTZe
p33koZgBKhmbUwk4seVojm3u2nYF1nmy8bi6+aEAeExJADxjZFA4riuNNUac3wVi72HU1MKXOnBe
a/UJzSqi/ZCB8907w4luGK+2GTzW7ttP8ZrM1CkUqPqgfXLYbIQjLlWT7WoDDqQexXdJ2N2XE1rP
qBfwW9Jsz4+77OjdCUw6uT6ptPVcJ9u29pV2wd5Oh8ds0kDOMIXLGuebOzPYmoVxJ7VvLMgwjCPj
VwrTHWXTnYZZH4+OjdpTOBtH9MxjwHdhYaUk1tyNVqHwJChXZqi2nATqTpiuCMX+AnGBW6t+Yuib
stZ9JERo0sxnP4exg0AYX2wh7nIGubDqHzRja+pJNReRODCDtDxMZncms4CxpMVHMJwgNdjDpfXv
qNStNb3VhGrcX45ZTpGSYKUPkVQ2k7+GIefj174VTEyAeWbNdqgdtcJ9/zQZ2S8Jl+SSqilcFd0c
6dHmyGwspkKxTIKNmAq1svXqaI8M4yeteEuk8wRJ6bHqUeJDp4CBvY0j9ykiweeK+CRdYLdyLmaS
xLdlUX7oE2ZcPGzFjWQf2PWcqFYQGSuskI9+nMevbvTpjZ+WZeo39NunqBMGBj46jbEx34Ki4vD0
smaZTWR/S/gynMnQT10mYmymZnKbiw2nvkeF2d1m6YzUiK327GSWu+t1g0lMg4U40BIw68TaMAnP
92ipsejk2OUnk+xxgFx3liFDluUQmbRROUee3sdoOFSxXm6mWKtuosK6rWI0flIhK2uDfC0gPCzh
ztrz44D2Hf/Wtxng6o0p60+11R9KTWvedbMludqvBDfoaK0zfSAL2JD+mjhuNpgkPq7ywGaXyEZi
q+HqW8dVek5IDOYeghKKyRERIil7Y7fyxNh+53l3iYULXtOXZ1lUAMrBlxo438ZnV9UtyUBhf2id
xFonuqkORmGTauRhC+rjz0posDSjVmdwzlfX+VX2r1QQHyWizJ3Rzc+tfGlnHaRclE5obliBMhTp
yqHnZJvqRcLnD1Cx/aWz2bQ9i54EcbtvCuSkwQELANrwwefkJo+aW24mLxpxzC48FdiQ4nrVsxmr
BZctTE0HQECyc9j23RH1dBvmHV8FF6d3t2ajkacapLhWMGU2HX9qOUqdCL5gz0ptRUxF7yIyTMEu
K8b5vcRv6IgOncGlQsm0GGwdV7eL06GwzDXztj2QAyjXV+EJ4iIz4E624V9Cnpeke2u7zIoey1T7
SPB/sLbHux42QN0rPOgbWF+7wQGmk2nsp0ej2ee1wKvTQnquDGtrmxn2w5FfZuhFG8P3Lviooj0v
a+GJd92ChBdCDUYPNm6bbAShl2vccXSWNaQKspXuBxPXPSuwVuLlDmbZRgacGB5abpp3tYnLFyBf
DgXATouPcEL25E8W/U/x2JMkYnlMuiq1tomM9LUjfcUepfd7nEIdcdM79mxxz00kg7RfhaWxHMf4
19jJM3JWuTK9+xa2wsqX1SkFnLUQ7ajWaRHuJdkJpDoAVZUy2WclRHOey2LTDoDx9RBFhZ7dCE+T
aHlxSwYKSiDKwyLiIQV8ONgmafIc2xphZMsgLuiuiDdZigGfywi9Bb0CsvNiRSjctzP7pgz7dRxG
sJ0TlV8iAMFY8hns+UcdpgrNT/hKHEKcc4ASHbQi/cU8Ja5vUH5p7x4hvtoIKam3ul9Ow3hKU9Eq
sUR9C9PlVhG72wIevXISQIqLwTPQLq2IMfg0dH0Tiwzplege8gE+RlDrG3QvcIeTgexXfXqWAJdy
k4W0MdnQrVoTfkqkL/rewkBncOYO/fEnqnoO0fa/8muejD4N4D/+7ffY7X/54z9267v1v81f8ZkX
YxX6QfPP//4f/y9leTukav/XWd6rKPzI2yb8Pbt7/oq/srst80/LULojmQ8YeKl0Yrj7r7r5+x+W
8aeUpmVKcr7/I7Nb/Cl1R5kuOdqWIyydb8O+own+/oeh/+nqrmu40lTSYZRi/F9ldv/xt+Kv3+v+
19//kCZp4K7BzN5ybNAEpqX475/vd2Hm17zU/2A7x62hmSRHac6NPTHDIiXqhg0FWpSgvxG5vfvt
kvz7R+ZvGZRkLCsN30MY/9krSsuWSugUcA4/9O+vaJqOg74DhYFrRiPQ3X5eNkUp8ZPRd0YgIKYm
3GGyXcV0SboGRgk2KGnVGkURyax3TFKAdxXOTQ3XBrfeuJ181oPu6C11w//WotJc/PdveX5H/3yN
5JybTra6YZuuLvnF/f6OlQ5PJc573o0rb8zUuvFd62bgHfz3L+Na//pCFr8OKLz8XgXKLl7yn1+o
jt2QHRcsx5jn07I1QnILt62nPTYWvgxdY12d+jyWOsxwTX5Kawm9lVk1YHOIplq5bWGULhsz+aUh
rsB35B1cd6Kd1DAPTT51VTi6lIZgSzVCpBcg/HHhpJAuEWywPD+lNrApd2BSRQIvJ2u5z9pbu3Lt
5djN8URmuy3pI6ltGuhsAh2/ltMpzWyPMXql+yD3xJw2Ag/ZFk8y1igwY24mmoPVZ8TvZtOA8DeO
zph66OjycFv2zC7TAJxk7UWf/VjBt3SNYxYU0ap22IKlBGg0MThTphv1JsJ9Njvun0PMUYtiytlU
TeHOKVgnB4oHeazvo2lUB1139njLkDIKcp4i9GELlRne50w5Kb34Nm34WdxufHOM3L2QrskTmR1e
zqYv8PprC/Bw2Xa0QvCOrfko7xYwFJkFqQnyquau68Bll2BhqcogWK8yibEQ1/Kt6JKnlqSAZiTK
ooRbApeHbRiJLcE2SD/cyL+SMuLvMQsdQ2HtEL34qygN0MeUn7jZoo0T0kgNmrbKGdQu4zJmOqWn
3qxLR7aBGRKdCeEXjO8Xdsaesk8xrHp2cUNziHAYfULbYpenZ76GPPjW9Wg++Z797hqASLMQcUB6
bbQyO7hsf3btrOWecutMXUgARSjPsG/uFLoA3MLaa1Bqu0hO5jYKoFTq0QjWUGvwGTJN9KjDbY2N
GaBPefEBblLYxf5rohEyYvJQ3wOB1HD4QBQ0lPeUkFN/hCAyLe35n9nIU+AM1DY62E5/DEac1MXo
v4apD9jSVFQm85dHifumO6FPu23a1zhrP37+OmnJ/AlrUqh+XhPTOG7qqT1XVjryWZnRfPqA9gZ4
Aegp5nMkH1Zl+WsM1bDG7IO5hRUQIqSbPC1M3POcMeU0PDR2+Twjbk1txNamiWE9ORe7A9lItANd
oJ0/FOP0xMon1Xw8lxVhh2Y7n080yGmojnXro7qZj7WAyyvciGRqnFx5el+RRoexE2cvfEeKNtYa
GARMWGH6k5hPNa7gpsr8U2py+3ka68jBvmF/UC4gnsw7kJ46HV8HsV7riJdzWaos7dT/thufWTJr
RWWA6a2rhm8fIF5mFovdtY7RtuMPJHeI11+1FSGc9WiYh9h2UiZkDcgKo6boAS4xZlgBwqqz0SSW
DAaHDb4OVPA5ae6jXYrlz9VqCosxOh64n8PYU+F7njWbALv9QhArvbEVNbJWWjv2u7YciI/lTeY2
Ig0jlU8/15pgnps2NnW4tRiyh/B7/nldQh0Cbhk75JL5TXCKI4nNpOO1OW5/XrrPuRJx0terLiLs
Sc36ucq9aBK9+YgrIqxZHJom16y12ZDP37VKuTo/roqfv4+aj6LRvn7e7V9/UbSCgRNwUxTqmYeO
WrXfKM9uNBiSETr+hVXxax70kdQM78lCalzOv/d8sn8ekDUe6R2fa5weXDesz1x2sMDm/EYDHeeN
cbGcjkgHfa8CNdt++GXk9JYkg/PTfJDrpVbmRHKS42bgsD1tPw0gXTn6PoFBqflWPglzpPwt+fAW
NmQkhxmf21dqVWCeWakUoKXlMTNGhPXO8cNn2eE5mM0f7cQqCryMfCYMh3ddMiNSo5Gt1fyRB4bO
eUEXbcg3WsD3eDYRaRq2a82CFOgEaI4tdDVWjxpMaqwNEoa5XsCLilaeSSNgIMe4pafhXlF/9o44
xui8hdc12zihsc65W4bMeWCQPj8/8d8+2YSFIwG/7TMmfgXfPVnVATQrp/QwJDp3bRow/ZoHrV1a
3cpBO/lFeJkQpfHcPnWVS6RUcspZO+ziGgEqTROyutR87aGT7DIW+svQUcCr2WYgler8xN3iPYIX
RsfkGDU/zpB8FwXVu5vpENeMXTNB/8WRj/UidO/jorQ3fgE5a8zxHlRchZ9LHBTiV9L3ewtRbt2h
RPEVH7us6l79zDxFIaAwndtwQZ4cHup2CcgBl5wN5XQARqHxMYNKkCy9RwsnK0tB9REg8KEPCXET
jTxOAyLvSlNjq1MWmwlV4s9B4jmcJgI8fk664NoN7n6+y8/LBZF+FzrNnTWfAGy/byxjZpvWpzAE
mZg5oXUwkb9s7Ji1tWbrT4GNYbVwnNVkDeG2jduPLH4ssg6AD4sAlr4QbfEpGUXNKAZTcpeX7kmz
yGQgTjoqClhJRnrJx0HB0cgOVtx+KgxN65rglJ+/bdsQp62ur8dJ0mslyt/o8iWZOE0EWXxDSUhO
wO8cO+fKiTTj55gk1UtfNfZ421clGzab+6gnwaAvuuMw4Pkd5uYvbvq3qNJfuxprgUi48lrU7VK/
ZXGot8WGJby9s6IRC6uPw2jmOWepm1xrv/1EXwX3FZ3JWtffnFjzGe9PZL3V2KmjNmYRZpibwb+W
1U1FTHDegHPXBXqIqm4U8RGUqn7fh8i5xKmB0Yq8RSgilFwwdsTmRK1Pp2ViscvaLtwiO34C186d
xUnISojxvXLUpagTgBJvvZc/z26fBlAWpDV/3Zv8A0MnWI5zgsNyLJkkIKvP6ym6wM1fdSpAERF8
kZ3Ap6LsthRYAog87R1LSeYIJuxuNT8D6o5VW1OBoxgWkUx6DhF2HHgPZzg+V/3n4JLzfcb67xPm
yXU+iEXEEzKej0GgyNEy/AlD93LgikFsm/sRTBhibf6NMMih+jniDfB3dde7uzYkh7VywnWHw5+D
nh8f4PcDhBDk9EoL10VRi0MZ+PvKAthpiPKc6jXy9RbGBcT9v75dpGcvxmTFG9my2CwH+GM8J3nv
67HnbWkGmCnh2yxhOXlGwdbS5fK6rVjFKEV2Wizu/BCiqkxIACpRXN0rUkhOpEO9y8nq7606VBvc
FuPKpxi1jGUbVK9T3dlLrcPpN4ZJSE0Js45du3MKsbidUlE/c4ifmq609w3B6vRMmwYU59kMBJ4h
QpqWQ5Wf3al5Ndp86/h3fYeNwq+C78EjrLUaEBGjS986Tb/P4eliv17AYXlIHd1gl9c9+vYIZaV3
kL14v1rBDHgofzVKxEfSvC80jRqS3m3p1fJQQcuKYuRjZemDqeeUxprO/xnVsa3te2if4OCbDNtR
GzyoBjdVYVHDgjCONq1mkrHmQPYAVO7GkuRwx9zCks9O5YM9R8uDj1mBb0cIhauCnQMTxCo8N4hj
SBfwboKqeIU+bm4F2c1U/7RsQHLWAYrqRcgOR3fB86c5IcomB9eeyQV08ImiZxwxRMUI15l5zJj4
WdxaJnkCBA0QT86S3R0Coq+FjvT5C/lsekw7Prrw5dbUXjPfByV9LP2zXnrVKiM95550khd+0m7l
6yDDEDMSLErmheyPujc9Cq+GsdLLbtE4BbiXrOpvSIXq1yp3FLo8Bt42luOwI+lUzJrLqNsSKDWv
0ckFr1BZ1vN544eM1XQZ3PQyATU+6bDVCh1xnMIaDZWfALK3tjH6PdL1bK9aLjzQMvZG2xaUCVsI
5ttSTHQHwdDf9SPH6jSnXiKQJ/KcRLy9687KIzlkB2MEAReEJQkaAYdS0lj2hkESTAw+o7Vuhq9u
aD2rNvyG6iYv1nRD12SsvI5JvG/RUkmcW2szHwCamKG28NvmG9HAXebEOycBvFXX5hca4PZqBP29
FsldAV1xYVQ2Wzh0WauynvUIeH02mhnLHeD08qBJnG6U9cJEhFMrQ91z4B1jyWg11yfzgH1zP8Wj
uOF4xvvb3lCkOCviiFi4tNtBeS7T1m4A89wU67Kkg8C3BCbbGHdWiks0BGSwGa2cGzBNSB01x4eo
/Iw8D7qC5d52eeue3a1XYVwPemJXZpCQK738agHJ3xDdQ7cFb4bP0dYzzGYnjfjJn4g0Ksk2ddKY
uqG08ECC74Ia6Wo7HIMYrcNmr5catp7ae3LGWO11DF3XPmP3k8mTDvoMjGwcrTojetUIfjgangsQ
x1NM0/v+YhV9vUmaYT9EWnvp5v8zcxj/zoAnMMZuKMta0Ct5zjEhFsabanka9aI7WBAzNK1rD6Ww
2oPq9Wo5aBLTN0q5YRLxnvkphs6CUnxy/YOj4M4aiUYf4MuOve7QHex+zI/d4JpLJPUdwtbCOLrY
Rg99mC5INDfovbHClv65svEs9eCXZ1N13yeclv2TCWZgaSgGKxP+89wYkL0A4wq8DXe5YqHl37EE
G/cTi55LMrjhTVl/w+VRh7r+1vKeUHY8lWgOzvVUok6ahpRuwTXnnfuyc7PHn2nI/58t5i0hEeMd
CNo8+31SyMTnt3nR6r15/9sXHotmvHlPv/7+B6O19+zX//EFf80WhfUn0zsplUMFo9t4xv5jtmjw
XwQjDjSoFql5AGX+14zRtv5UJgNEV5lKOeCpmf39+4zRcv/UdaEbEokk4UA2X/Uz1f3XqfD//vPv
Iz/q7nly9dsIDcqJJZQhbd22wHmbivf3+whNGprlO8p1lyFaFW0gDrgqNpHSj5Vxj+8mXVqauaTF
wZMgN55g4Y7K14jRdpvB1pi38dWvBrUPCs59LCICJdIFwVvYkYcd0uhNl7xGcMuGW7QxoWrgiRtz
b0pKt76M011GazxOb9J4t7Qbz8HfmfDM74A/O1gVsYJFLaKE5r3AVxQhKjNG8Z6+zEhbZD8s6tWi
tz5LB8pP6q1nM343PgVsmvy4PsXdvuYVTAaXPPw7Iv0ifPMgM1sTsWtxV5SAXaO7t9RncIAaajgL
9x4wjtkcgb1jlWCJY0i28LdZfYN0xQGGKeqtVmP0QLuNQ2DlVmetuEXnJV1/haJEgqDxtLcsObsC
AQsKFyZvjKDwnMmXgm8qOJsc9kgQI1Zh8Y70jQUx5/Ku8UCz2iQNVJRd6E5cxk4z8jc4V5ycsEmB
vpbJvtZfY3mMYoiI1V0xuct+xvGY6UJYh874ljUCMHYoxfBFM0ZNZsJ+teEfkNBXrUc8B1l9agd2
l84qRiGKNnydAcKOrHbre/oC9BzT6E2H4k5vcDBa/IxRGW9T8xl7O/L2V4E4QJp7z9+MPYe82jTI
ZoU8d8wcY+s5TD8pDKg/DwBEVqEbM0MhsUzrLyUt08TemaS3eZAAohzUv8tOXy7rACHZCAcJm20G
xyGZ9d+6IBk4OQtxm1oDv4RhJWsGSWSJWPo+NPFss1FLApKX2NR0u9G8x/zDzkXtK8hyqCTPFrnG
EFcPzGyWOoYT536UpCLMWdh2d3bb2TyHLwVBu+dBrQS0wDysJimLpj7D1QRiPYLzDFBePbguiZSP
pmVfMSLdTubFNclNAPCqU6Pq7WWowJh117ndDdDRcfCvp/JS4Li3rfiUohxG5rfI1bQvqvwXJY6U
pE2fpPUUebdByINwU1V7jAimerMgpyuAv6yaqoy6l1ukh5GlOhendrMe4DyNSEnRq6yL5FHN8RQY
tqIBB/vEcBptFWUXAdqE7WTIwzMqQSw8QYRzzHSXVUm0MbLmIriaFaSJYFq3zrDSYSzoY7yM/Xdp
bp12BXnS69jxoQ9+mif31gzqaIdgZ+Oazp8m6OrlKQNyLV7VXIgOw1KE+Ooz7lf0aoObHueKPxHv
1fRtiscy4TviuKn6tVfHm7I0tincGlWlW9ui9wfWMNvhA7PeEM+6VNM6c3ehydiuKHdN3z/0zS8T
H4+fDbsufGZGsmJWAOQ73uayetYsXOdk8XQ6gB9jrQ2o4d4tNwPe8dDOoDFG3qjTsZ7SitGtxoem
+AymD6mTke4lWJ746LkfiXlLZuhdR0M2WrOoFJ0z15tkPA9lSpUAwR+sYx+Om1iXhxjNqpoW1Jgb
arR1YItdklFkRlZXLzUUXGfiPsi3z6oDk4RtmH7PbQhZMYNZHXTcD1kqNmZh7+Pio5asOTuiHCnY
BwtbqeEegOmwkDyIAL2/uI10BovmJXWCzTAZa9D+a8tODhbHBVA4klXn0B250ZmNW3G1D+lBJ+1Y
CXwpMZPrxRDWkL2mjyglJ12+TAHA5aomF2BogvfOXDsRaLCow+raJL5YN9KFX2yAUumauEXNAZtT
shTD9QKjo/fm8I8KnZcb+6sUJdZkoDagdL6xSProh6LYGh6rADsfr1VF9EOBAtiahVaQdiA7Y4If
nYHaU6vO+UGjeYW7Il70/8nReSw3bkVB9ItQhRy2DCBIill5g9IoIOeHh/D1PvDC5c2MLZHAC327
TzfJt0xAFFoK7bve6Bx0K3nVHR2ydqR8e7F9dKwoPwDePnZ2+FJYWbsrHeJ6Np7SABwHQk+xn5QH
PRIJlUUerSZGtAFT6OtSwYNQu8rG7IyJtksW8jFtfNXtf6k8spYc8lJSmo37zKNWxfaSR8bW1SSS
98MQpAel/V4x+PJ0UiHEaD4cOpNWhuqSmasAlaSqF7C0FyRFszqiah4wJ1nUGINN5FHqkodjv0c0
BtK9wS1DLKCIVyPwHlZiQhtKTV+QedNzpd3GBLAK0tOEZDaOgGrVFtomppuSckMQg8tkGajZSLZo
39jpLzxQwSfY1ElAEK7HFklOspnw5Aux66w3EX6M2jJNZB7TD/nVDJnzVKimgTe2P9PWwS6wneP0
Ok8jeRNQRXshB3L46prCneZbT8RtmEzQz5F58yx28BbaG3cqbkMDvY+Hvsb7qbHrUdcXg+k6L/26
QnTO1omjndkSL3Xqc99ABXH5qWytdfdwf1jf4gHbFU5k6ubODN9g2wEX1nPRX7TQkTsM5znxd0DF
s8bq7cptNVG5ys1m247eC8RqWNvO9JnK4Z8+Fciws8sXS9yhliTQRQHTrsV8wZPB3BKf0qoWxSuu
vhdcDhpIIBeg37sYU94APCF6YmDXUFmThRNPwcRKYg0mL4cZvzXEUwu9IlY5z2InU+m+KLJ0mULx
fnjtsHfQ7uNY7Y+02HX+4MJGc5z4lGKvDUKZsgCK7wZd7EAScdXx4cC1KdNDP2D0JRyqZe2rVVX5
KW60t8ECuadQoqz3WrHPu7YJ8GLDb+OuzqQmht+woTSMnDcsOTbDM6ae+ELIwUIaP7fC1VY4XSmJ
HIsvq7Hl2nWrH6thODOY4CF6ntERGaO1vGhLPP2J/jAQgflUbkHuDxe1MB9TRH26XWJASQy2lyTF
tMQztfdy+2HGYUYklHSN2phn+hlaXR3QEdIavfB/16sbWwTlDXPdY4dfc0ELxrCLwFKzH/PHJvz8
iXwK0+jVpmd9JZ7cFphaW9qwgSROYTcVZ5zyS6jHlX4qDDozZkz4WlMd+O1SP3V+vFl/mAPtL2Za
iLUtxZOlGMLvvOGJ0as8IZLuVV2Q6puecZp9tb171k25U1rjCuNlY0A78DU0Lx1w1mGJazHpXNWU
9A1sRsx+OAsBcQvS9qk09q4e7cbUZR4zUsTb42vc4DZEBaLvAsYDGK9i3mvia2b6qx3t/tI15KYR
sgtWTAs9PCJpaeaHPP6MtW+7Ohrar+FdvHjXcmjI+Q3i7uEWD+o8fW4Ul7bT+SUvRbSPyicPa6uS
/dnpORP1GTGG9yTGmoQJRt/09lVqB8Ekoq6XQOehjjCzuVSeYBQvy4CU/kpo5tdE+HCMxoM0mIAZ
ONnLMJgWRJN3zAWZRVF8KcZiI+ThzXzWmVWkCF+TLmcK4mHaW5tQwJP5Bd+ehIk3Hzs0cYfvV1Z4
6Zs7R2hnaN8qzq7Cm33F/qybcRva50brDt1Kb69dnT3bAts0T79agPuxt7386GR7j9PLiFDbhYgj
BQXBNFBh2TdiZSP42iVHKklut4+vTBh92xw3HakXZwCf0x20+V7hHh8YwNKbcjTVI/PjZxPfLpx+
74qfhiAONEjtTNnVtms+FqC0qhnr1Ao3nrWbFe+gtmgMEjAu5UKJBsyW9DsvNmefasf9f1Ktd7mo
AhwnlroGdFYS4EdZHvactUc3MGvCFmO11niHSm8GqUMbZr0u5kuo1wENetvI2evxvxg9yOQ3awlb
cq8YR4YTPFQy3bvqDVv8tifyEVL83trfceYb/UhrANUao+AGc6JrgWnAD+NZrL9cuHDTxv1vj19t
woecgjAf2cVsh1wULTgeBLljFH3ByRvDq1ozh+PYmZ8kIAaiFSfH3WX2WwcJs+Voc5vjew9LqO9f
FN1CE4LPR1uuDeiTEz966jZnqwvpf051bZ8n6cYFQjknl2apepby3IFpmeC2IXtljht01sS9Cs6E
6kSXmPmvBIkXmg5iaDq/9kDKF3xwai7gV5VcKNZTmsOdat9M8TUZ8AlH/BQLwYSojhgTIiG4rvbS
jteucY6sq0YIymS3U65qdHfNqxwWao66j71DM2hPXvKho4aoCQhtdK4Ck6+dHobRpH0NtnHmbtrh
xwZWgODDQMstuABI/q/hZxZTxMTnWTuDnzQdp17sGRjEDUbNE3I21Sx3SRbBrs/SHA8Guo4OE7Ls
6m1KlE11461CTL029bVwCXv3b3CJdwadRcrRQflFdufc9c7uhSWcyI7NAJ0bmgAXuTcpm1RS+4AF
86DqJ15GkL10k7SbppjXRZEGSfE+lWdNQ5N095VzS/px0yyOjujTjjgQDNaxDr/6lFo3+y5x1LYh
P58a+Zrz0kS0X0J8Tbh9NTqAk4SnlhRHl79brXwhf7/qHcOvpgtgrg3dYytqyy5l3e9rrheZcWhL
0+9VnCJcCAfOufOux7sRukEi5bPuPI+cfIx4ILTDvNcOjD4NFGW5NHjUfpr7XhymGrRogcEOz2JO
ZcdcjjRQJvjm64dQzOcw1FAu/1HscNa5wY++l6MqABwrx6PDj2poryGrhBkLVrWOhwgCMSG7DEli
pOkRha5QIRVIQILEtpXvuRu2aIO81V24WeztgwfoESBOiQQRJkGtQRlMHZ9kHLxNMuoRZRSlW1xH
7M9gjjDEXMriY6Alw47qvcI70EQ6MIsU/zpLOzgqiiqcp6YsjuPeYPHS0kukPxp3DpyYJqLuaZ7D
jRXjjFEZN097BaPJZFlPRDDsdueZ88Ehez/bcFYKBcXT5DLTc4WsHiwLvtJ0DzzMS8ksduWCUggs
zsxtTLu9ARqms6B5Qi3dRBlhbQ6U1REi6aaJ6rV1t5xni4aWGufslIDNxL35jteFOUZ76ZnqGLhM
6N0Os575Jbtupd8cWoG9eqf+b9wCeZ045mfh8tGb9FUqJ4e1UYtMHxEaf/U0nWSymNPabWoyovQI
etMobFkvo4VQDsltlaMJwTpa2YXxM0JKcHq+YrIcORsNYe44VH4mGi9Hr2Ta597Ay95crpBFUW0V
9yNVb5EHfa/6Ge1nKlva1DhgG+L8+2KHf3kCo9E0We3hvVRYemGEGQ2RCRIfN5mYR236a+hT0yNE
C24JkTV+16kJ96Ta16LV2E5a33Y4yOZb3SVtgyV4S1vjKYZELBkz4oDyocO9TS7Oz9Eflj6tBMhP
S0DYke/gLC6ztfMGHj3q3v8fzJYX3Yq2qnT2tmdvDPMOT0IdqBlaHvf5rHBhEpw5pAFdzzxQmrZ5
1czpho3U18qP1FPWMUdlK4El2P2OHrge9RipUP/MP4FyVNZQXGm3IXHTjXvyHREwa2HqhzyDqeSB
kjCekFM2jXoKp11GWYzM3W1SUF8TbvM2ZmhsfZC5PIcRyBMnusXLTjZ228S4qw30ic48z1ZgMSS2
sKdZ8L+cnItpBL227PdWeVL/Wo7Yid5vGV74hCKw+hyb6sUlDpfmGfMZX7PaoIr5FDKsUYQ4DZu3
WKf1nAA7sxU8AkR9XHMNqENxbzYLIGT2+jcvjfcqoUrUO2SVR4to/aRWJuhfppXhsaOQvqzjWzhd
mZmywLK4GpfaKo5VSbvFwF2RjoLqUStHkR5waW14K3jl7klIco95lWyBu/fPpk5VJS0PojY4Kv71
cYDjA9Pd9E9W9BOC3CdPDmeNol218BVdfyTNC/tom75BRumdfzG1nt5zoQ9bCqxoMdIORU9VZrFD
XrMhTCrv8ALfFrJ5Oy9Nn/OG8pIgMiDTz/lGFp1fQi3WDkNJYAVngfdwbXI0K2A/kG6xXKy98Mm8
2t2lAqNUCiIMEfIoIDZdwod85BlyB5XKG3ewdxO/48L2IPLP78BgGWsSlzunHwKT+IIkwQ2A/JQU
1tau9IPhL0EvnUwtLQsZi4ferOo4eZWIVUl4LXp9dZurdpcnAiHxWeTuKa1BNxNHpkNP1aHF9n6U
vjP6AoWg09Yy+LXRUVnTnxa4izH9MNXZCFPbgahBceEf1kHdJedT7ivo/Yx41gwv/aFfTl7EY2+j
biIocyakQVJmtywcfZ2jSql639QHb6wuBsJLG62V+bP6RtQcOsz03cR/eUYDrnHgWrkVpC6AqPSd
pAbkiCfvOAK618fnLvlVIfjzuq3CkWmgam8soH6jDIH6UQuhX0fy9lUMeJ62lqQz6cr8cKxpQzoE
4HIJ7RdXJzjkZoKt1JLVxU5OhWONJjFN6e0+k4FOyo6aYaLWNXcgvJ4lweaWqVIBqVQAkTKYsAPZ
ZQa8TnndMHjeJtHeAV4QHYtZ68JzJNP1txAztAPVOSpYcLzBRwbhbq4uQOlV5jbr6pd2H49tqZus
rWr4aEOcWbu95I/3WABwKdRe4kfclRdSEsS/fWK1hy7fJXj/LLmzqRuAAQ7HGHOlvZqdo5HsoyI+
lXpJnellmMJDl51Njz/sbczIJ4BMpQmyiim2xBVWpoaoY56mDM9dJimnJhg3HL0ho4G2DSSZo2E6
1w046hgV0v1xoS1NPcpcOaBA095eTLt2OUXVf/n41kHGTEl7KZJkAApvSl5A8ZLA7cnV4R3iLe0V
fduKnuPix8yz3E7fWett7ZqmK/0r0sAjRTPKVBE4NJ7YG4e9WqVPaGfkCk6ON4XuVmITKUMCbB4c
EE4Dna6OSuodH4uEPJaI05hekunLSeS6wTu5iL4exgbcHSsO8rxCFLKNGbf2Q2nOvpsHmnUaWqJ4
02EQRLGWCr53a8wImQ6bKgq8/CLsvcIsA3fWGrrrdmAs3r+mtGgmkqdfLFZC/l/H2j7p+cRHxxbs
XtQJEr91cDlJ1yIMavO17C6hJQJ9VFaifK6tz1p6cEunlZpArkRiiiDfCIl972TPF1Va2wg8B1en
Pv82k9d5mPaOMQR0k8CW5iXo+g/Du0XMv40ohYu74zCzy0Hpp3hYdQer1D5Tz01VbxnozCDFxpxc
CZIi0zOYR8q+OE0wGvHFbCb7Ia1DjTwbjTm7zbFRPrW2Wpus/sAhFn5l+t0C5sjS6McQv7n33HGN
6os7xVO7XPuKm8fc/hu8fjdkHIQ0g/ryGp3bCNTx3fbmtRBJ0CRHskFqZPtJV+0zI8J/RiBGUbCQ
6NuObmed7LZVY5xEQ3BQatyHACfDRqez7iVLtc0mwmuNLh5bJ4NsfVoxBJ5/tYldwCQMo3057R4j
vh8p9DkP4F6Wqki5S8bwRVTSL3FzS0184skuF7lXMf0C9XOeHxbrVk8kvXS+S5ZxA/+tAmwyUvG+
Z+WJ0M/y5RNNyR6JY0EKbfaSsRlg8ZhzV2RjSBLMaAffi7+KoTrZEwLOliE5tj8qOulcx6WUMAPC
XdiTwawHlgrQ5UX6Y2F88tzyKJRT3TyPnGSMqV/sEXw+nwqE/Lw/Gm7tIwxNHFHldO2MYReq7W4W
gAyYQWtO8yat5eaOZVMbj52sT1PdrguP6Q35Y3d6cURDKSuxsDlaOVEaIDDS/m168OQzWuVdBSLC
RxyPnNMecXZyqZaei+RV8Cw5YbjJy1utXcv62Rz/SbJzHb2yRjJtGhLJGtOZNjpCeFgrAsvflqbq
aIXI88Tsk3bAW4gLI29B3kdgSTqP4PL7LN+guFpOoL2H/bdDXJDKe9uiySl6qSrzkb/P7aVjzRpV
fTWb8iXjTp2p6rUGAak1Arl3PgwmqSBn22bM23v3Hs1fQ8HLVbnHqu2eJApmRjcede9bZFwqGfnE
gajWxfMc11ttxm3pTu3HqGI1jlHHMH5RLwA/qAsaxKDIo/xm+pirfhMSP5zYamtdCVwCzdX4b+a6
aKav03Dx9M2kUbWiF4dGq7ZhTlYOf3PKFMrOPwaEOSf21qohn1xy5kJ2j9zSjpzSD26joVDZqq8L
HGz52XVSQH2OX9JpL2j1FkfPjV4lZ36LddEM31quBP0Im5GsGmojn37Lpg3LyAG54gFZ4+qdKocp
ldty9DbcKjdlkb6YTOKqOuUyiDlkHNZCH3ZleU2zZ7eutp2HVIflIgKql8GsHGlkW7Xucwy0DGP+
LlZxaCB7a14WCPvdHGMOkHEAj+M0aNmTZd9mwQ24Qr7k8qe2oR9HCv7eZ9sLSQV85M1bn9ovUzt+
98W88s6lRq8Sdu4O3lClbxFYaRA41OI4Fw4yNQlN/cVJ6m0mXryjqONLH9e+3lx1dQTRfwT8sqKU
8JiFj0q/JFoM1dx4CWeYwRY5XhlzoEMMln+Z0126rNzF5HhTKd+IK+MHtfE/Fr7DHEztxR6LNo4g
kt/NT9fhXne7Y8vdZ27To7A3sZs8OSUgWZNx8rL8X1L2kwYKEBo/HE18a+HesgS595jUPVo2XSII
3Yibe76HefIlTA5cpdREJkGkfbARBvKblcDu7hGwnnmXSFrRnhPzEfsaG64mf9iJlfiSJa9Oa25a
15+btzS/uel1mrCfXotKP+INGe61CCJaETy/e9FMOLYnPQwyZUfHVUcABYsOTip2sa8mn7+zQvNH
hZNdbPodcWhNdN1KwsCNbZDGPVp4WeyUGhzs9Fto5oEmgECrqCTq0zegEzipyw2TOyRd5za4Vzxw
28J+zEV/VIZiFzX+wPouoPKUi4+gnu5AwZAF0y9vov+nqXzBTMakItXRNJiZsI218wzEaxl8VDNd
NAP9CEziG4mzjcMGc8ODysChYYfVLY5RIxn4xR714kQVE/LokJgMddngy3bc5U23sanL7MZ8b4Qf
yvxnUymS49oyuDh3evxeyAzwB/yhhqGoxjJQLG0yTwkIsxhNbqnHLcYeUe86uspX5DwUDzCOfjPF
k4npOmPE3VUon/ScuPab26EcAMxezb5t6HdY0ptsmnaW80/Xgh61XpQ0LIa/6vTOaZ5UtvNmEOiP
tE+ImKuu/9IHeWItMBkm1zM3t+ws0gsV6Qg71FXx4M3AAZySciF6CxKHa2w9fNbZF1Zj2Lc9zmHW
etxOUS52zj+wWlyCwdoC4gQ2XLqLH0PnW7kl7kuFHY+AgtzKWWGyla/ViXdXPyafGL0uScWBhSKQ
XOD8/wf7sRy8lcAFqwCqL4vw6kVU0Az/6Fn1emsT66+xo55EFQJF8vkefwfvHM/aG6dv7CUEjJTk
Bzb11pVNkDKkVVIkzZHpd8yuboqNtnSRKTuVDZ156jqN7dfSeYmKPzDQdNJfCuQwbGowEsFas0ua
mdwOcJriouNufq9o1AnVfjV3+3aM1xoc1BaMPYTa9Wx+u3V3dskM22H8XFnTwTW9vWc4gdpT+foy
pRHSAVoKZ7vBe7OLP6vkMzi4mFZTNOAu90OIOxa7KwgNSugYaIb0hODu4KyNW4XOSeUZJwYrAEsk
XwvXuQFQpt2fqp5LrUPhVG7jqT4DS8QPbKdBnMdY+Ef6fYdDlMugV+IHeSM3H65SKN+68LaN0wMT
mVEzxU7U+WGGB6OpqH0MWgVFbpELyAauXpk/Ax39deIZ4QJbwVT41vyby13cfKTOyL1aXlRc9139
q7fdyuVu4DIyEuZ4AanIUerVcply0w68wEcxXZRNczI8CML6TXFMP9GqI3+RWsWckQy/xVs/Py8X
BkbyH8Lms8umwNG9nudLInqBeo651f9xjAqgGL0UnuGnZEHu0MgolTbrveX9aDNkMhqXW0GsDJPb
aARD3b1k8BoczAdp/5Zn6i6rlF/ykR1dBo+qZsikgkLQzAt0oEs1BEtHtxmmgqODDgyx2YlRblWI
swjvR81S7qk+7buWjmz6syOQ9QJNoKq1Xdvv1G44V06/H+KL8VMh+g5q/uUw8uBjsauzCgc117WH
EfVHHAFPTd/+jTC+4YyEs72rXXNPMtuvLYpv3fiI21AwJI7i+hTLo85yFoGOrDUH4Z+5pEXbq0Ez
ZJQdq8nE+wnrrHIP3ghG02GlsTy5ScAAaB3TWHrE1xWrlNaKhzv230YoNsfMbvdDxveT3ueWDSYv
UfKam8O2NhlI8sO/EL8ladPjgEDIbOEOZSHBIhiuXDpFMH70BV0lnrJt9WKncpQwDDyRlr3WEakV
XXsX83BI2bQ0ZX52rKVrGbcO2DsGApRyOpRuaPsa79D/FOzwhrERhmp9FVr75Dj4slRt38uOG8WH
O3SI+Dhb3bYiuEeIK5+qoJ44TdshNaNcuPNqC7fyJntiAfp4XSoJw2ujyNXEgRmLknxQP/rRutSp
sac3w4uWQxMs8Wf1wzaJfuKe0wkPP5BRmmX1bWMeC+aKpWI+YXn9HJdYeweCArUjNfawD1kC+kCx
mDKHW5vp3Dz9jvNPT4sxJ6bNUuE440KNdRMvsyx/KZPh5CMOpd7tO45kSnzkWDK03Stlu9uIou+p
6zFr/rnYl8pq3MGb21Q4j8qMyvoW8zXmoNyhsFnqr5j8iNC7m7GE2lR4zlWTclMCnM52A1eTsBKf
IquCBXphC0at6a6m4yslvTOUH65gb2oRo6NICWRJLrLysYduC04CDEoGHo5ywMfUUNN0EyI+ZROW
bD5302Tuy+WaVIzEahGCC0uiYlu7CeCXJoCNjUSgvLJobqrsauPRbib4ye2Z9pqjhesM58WRD+Ss
hTzc0ybLgMEn/SUKgw4AYTg4Rz2he1KPAtLSuJwlZlnUAyaGUYLjjSCaqbF54oBuK/tQ6+UlLKJN
+8/lgexxBi6jIpR2bEHVe1m90iJ8ycWyuSMrJMONRvLtgH/Lc9w7xLRNCNWj4GZY0r9c3Zo2Yh5K
ZodaMcWCIZ3Vj7QH+1mVCAgfpvmRUOHOF0Cx4wYqyGqkkqfUjwwZXh0Ov6100OZOmWOt8l4+16I8
tFb4rZu8xdVYB4kp70pmfOgdRyWjtIn8IxuTq2kncSDzSMpBOY8TpyIqTWQ2BypZVJ2z0mqAHtql
xGw0PnidWzj6RaP7Tk0isG2Gc+JOK2M09gp5hh5wXMYtEkyqcDmJZ2gI4U8SglLjUpZn0YuSE/V1
Ztwv9ebaeOWujg3YkaDM558MA9tIEZyojPeQJhfmW5P5BsWrRkiBzEG86t0loR3Ruz6QvTR2hs7t
IL4I9s9womGTJE+rPyujFky1gZ6f3OrIDJw+XTlrkUAxrMJ9E/XrlLG3jo9OFCdNGms7TvdmVmxa
vHFm9DCszxm6hCr9puffhcSZB9TxoadKUFsWZYhEHgSs5ntU3/Xxa6BTaTS3qce9w0w3E5/soGH4
MrobXTK/VLgNJTsDR1kBCygrv6oY6q20HsApjsQ6VxwfTwsMbzDq3QROUDJUN6z0aZLdv0QdPrRC
W2nDQn2oGMDYgcKgROMk6Hg7RTmNFWifpdCcxayexW3sObvYrPrE5lF6tKchkStviARWPu93cOKP
Fmm9sjIWE4OIax7eSItxTxg/55BloftXQRNcd2V2YkCdGe2ZBdWyHqpCKV4HPH4e4ci6MnzPSb7E
vJrFGXMoT0MkaYOdrv3cPJoqPlkjNCLwF8Aljoud0QVKS05Dqt8SvbatD/Ocf1HGAjo6NMU6w9A/
qi07jW9yUqObeKk4pSN7tsw3xN2rbfXJkQxktJsll1eA6q+DZ/5EdNKLOCbIFVVvbjRuq9l5Lb1m
WteK1YDsAdJeiJbptT0RAZjQRultWIxU0d1SPAdcFQdfXmLOCKuqVeqHOjAZreOt4QzrEjuoNIT1
2Q9kmy2zkCeNL7uYu3aT25RwAwDFW+XmH6Wb+06VXj3ZJz5wC8b0LHNzTeKBYPXSUZQlO4waec5q
EGZiM4YGORBL/Li9QuO76Xr3MMGa5HmYWKkR9JvC/FdlanxI+z6ETqp1gPOdP7ZhO4DkgnMj5uZj
akcHtHw3lWOHvtNGuyyv32Le36xDB7QmdatjRfAICNscJ+c426oaLNfwVXnSYuQ/88fTz8KbGFi/
R/ltrMYjJx+iOgkvSU2j67TNO5RkZqfFckLHw8N/ECckFIH04rJfelGgO5LBt0rQM90Sa8N7lu47
AOUUgdpxvVc5zwKILlWeGJQ/JvlM442jFk2PUA7hERJB/mzSodfrg/paJFwWi9fJZLNpU9pnR1Fv
zJR5lXC+pWAJs0eTOi+7K7cMtmjgsj1gqiW2lvg66DV3w34vx2VFqMQh6fMg84SxkzItGWiOva/E
aYZxmGFvNTDkqjJQxWnXr8OM8c5oFGBnJ27BlNWyWFBWyPGSmbqdt4B/Hg2W5EbrsTeijY84HymR
HLVrrKbtgXKVfymCVDBULXraKEdqhzPlWVNxmNN4NSc1DaBapnLZow3Xsi+dhnehjsvnEefLFJ0T
RrekZDZCfs9obkWqMu/H7QzNRmP/o0aKE9u0dRv8yONpOVghFq5NwqmTXNs1goZkKjgkVN0sN/RF
T2T7NtWtY7GTRahCOBgMfaPJv5x7aEuQTJovBin5gQwVMC853zu0Li/6B29g4/JtpdYXsRpEnhQs
OP4IdUPuOItdTgU/jsGoFxpzHYF16PnbkbtazOxVlmOhHoMuOYzWZ0Ggu6r6fWh9SzzZioUvx3vR
Uhz2Ntwih/Gdt6oiNv4anT3QWeFTe5cOhOxyUmy7vJx96sP8Iak3ORHFJQyqIJi75ntpfaUmsydx
ZoNt6+eifnMRjaTa7RcfK4CFKqTm3blV8bgClQywh7iixyEWt0siuUiG66IJDAKYlUrS1Xli3a4Z
2hVGusnUz0GdUBrfKkRbI1MRIbGvhM+22jKxeZcl0i6bYwfQEHQlp2M2dDNfFXxq8Buobzvq9R9X
CIXDQTKxukOI4trc2heH7cJwsn0bM9GfyZfZ+NwPNTacKaEAHTps/kBxmrgDC1jHRyQMK7zYaPVq
RjeqCHejuRu46TvWp9TutQMSOLVW4L1sRtvVvI2JYTWh5Pq59xSKoQp97bnApChUVdgdTaTn+AdZ
dF2IJ/wOLPjtGm02S34oMkKkg7NAFCD7LGpcANUlbM7LAElhwIH9uGm+YBDQxBzo9HfWKgUlfbfW
KJuzOKBZSeOPfDR6D8R209g9lP53KB+csN9rPprR4s/wrVSYn6vGJ+S6WfB+ixPTmThFvM2I0nQ2
gH87VkA0bZlg20ZBrN/Tbk8nzVqEh5SgByIUuaVI/urhtb6GzG0lm92gn0aVcyQjJLrFFSIV1nEg
KSC4o9fzXRF4txcKbnt0wmcds4jDel9m+OTyZ8Byh4wrelw/gCKa7fdMT9WoX5v4p0kOHSYnfEbZ
cJq831CirUb1qqDCArMGkP6VMVgr5hS+hct2CmzMkyVG41+vo65k8bjxErfczBVL+Lb3Z+esLjMi
J+Vclv2rxlwMh62Ylx7MyIepkZogoswXddxRu03ItDuE6TYOj0n6UlLaYHENzXQ/qf9wgq5Kl2tT
UJkYa2CF4BCE5xjm47pg6dYOFZJbHO5mC4eyqexHlhIwq0qzdWhUTLSLwZWlc2m62lbtuxbZxyH/
jjjN9oJqs+oV2pNq++60U5Nuuzw6M1N2+B0rlfpHu/4aSYJADYPy3dB+i7IZRdoKfx89UoX+3mZ/
bLS09Uo/YrU0EoLHJU9DSh1Mw9FOg2q2NyiJtH87GUT5p4Xhs/mpiDhW3hr/qV2YkE9fjBojidW0
auDIDv7fXFJmmDMsHeurW92dSe0CreNW0jbyexrqaFPpmr3XJivfO/A4NxWz2sYpuWxxE/KtMI+J
xqTKpl3cc4qobhmDPkSWX0M1P+wZiIM1JT1jCSt8eNZl4JLkaIn5qoDZrge0dr2JxvXQTD+AAd3X
TnKTCqPmve0ZUyYV4MihV5FqmJpXLgqyU5Ddd8+Mtq2XXnzqZepsy5yqzGFEmnKVGwWd0d3Mv2m0
yRmgsVTRK0VSydb/h3X8FfX0Bgq7YJS2fIO3CnqdkdiPLmzdHXUzvh11HxqD1X8F5X+rgpuCyTiL
i2WN5taz4CuxSjGuPkR+oa77AdfMJdKay9S/qLz2Jj8IHQpMQm5awsuAfQJScM+4AuFWZyLtEolS
/42ZGpTlvcyeem/C7smAyf1z052jXqcqe54IEdmwdVv9LxRomkO1m4c/4QTt8NwoT27+Y4KVS/h4
8UTTite8ZgNWV5vgU7/tDYQ4rDSDTZ1oL1a2eSe2uo6IKcV5g9/4VI6vnjTPnvepkNtRyFkzWFw2
RyMf0JHNbRYP4H/5bcDpZSP2E3zcw7VSZbnRuciKRP3IW/08F8zPRcudeQ4pC7CaGmssRanwg4Tb
2YSctVWuuNoPcuvOtPrsScp1GsbztUm6faxw5CmclP3RpgslqizrmI/g+tj534Sy6cC8XqzeoCp2
5sshoRqkmeLtOCmDd1Wpsc/OiWS9w0fE5qcNTKwy+5ELjl5OY20qRaUCpK7HvQfADv839xW9sfAv
QPQZUtW50gL4FDLmrCcWZ94FYuBojX5jTGuQJqMPke3VrWV10qG0bGUGA7Sf8yfX6JEuGI3fQ5Pw
b3RPcuGQiwMsZCyOrbnAUwqhCqCcsC9tgVZeNEMFhdXGV/gfV+fVHKmyZtFfRETi4bW8lUrevBBS
GxLvEkj49bPQuTMn5r5USOputVRVJJn723vtk1laejOO0lovtuNOT/U1pw5OY48+EM3+Di0MCmyI
zT17umPodzOv1KavjOclfUs1ShsXIBc5lW1TQzFhKj5pIY45ZNK9JDTyK8HmzoVKlzWMs7P8DxLO
4sfBlslly0CFH4hng5CP+Vol7sh76MYvB9AzDDSCP9ibiPt722Ke8XoMfIkBgpix56rh6eTQPbns
GM19JOEediWCRCIPNdWeq6SRNHC3frmeOyNcx2mMyDFAqW2Rk5fkl6Hq5XTCTjEWuttxogaCmtGV
DVX9iSDGAb8E+wiMn3ODNYFqLOrKzOqjVNSh58kpdrjzxXK4TdqzL76X80TWW9qzIB+UBT56Cl0S
lA0KlDg6xEymufeZCXYH3VTs3KLk/PO50wgHOSJ7mnTGdHB5yHIDTODPhz9f/HnIXQjOqTUqxpLL
hz9fVA3Y1s4e7sMmDE8cPkZ3/fPhhN2mXMUmEUavSts1B3Z2MhUzTXrjKPJaHn56IH4efr7276c/
f/pfX/v5039KI5b6iJ9P63KWp6A9VTZvwbXH03+ahggzi9ml9Fsb6Bq+rW4hNaf7IWHDt6oJqp+N
RqT/+VDABOZlEq06Bk1EP1hck/Pvq/M/f2CyvArSCgER6KWkBYyE6KfTPw8DxPt0HPAGW8R02snz
Tz8f1f/30T+fJm5NzQrbnXQozjL73weQaxnslNjgbOlkZxfLFcKse2aiNu+xRkflRH2FYRAvXB4o
aiOXuTz819ciwFpHoxjQ0lOfW63yzz8fcY5HhsomNAn0DIdzDZ00JfWwbBGqfZv2H2Nkm0thulKX
Pg9yvI8RBGirTg8IoDfZu8450FnSsn1NXGavo3M2Uvv/fS51PJ/l279/4edf/fzVvuQqicBzb2dw
wxc03P88UE3Unv/0PoOmSKTnn4cxtDkJ/fu5zXPAfLRHOHDIL+x1JL6U1Vpn1y2J1QR+g6E1d5/m
IXirlcLPwLnEch6MsqBIXKJ/GGl7N9j+djbT7sGxVXJibPtpkQvCJYZDHWNLsB8VBxC31fk1prft
2lvhiWIbHMpkdLajxpHlmKmkVtj6wqDj7jpHdEASFEIrCub554GAZ4cKBHzO6OvmrKFt8qHBAtqX
odoa68hv7TOV79+gwRXuaMwyeCW6qDK24GBe4shpGMJlw9lnwIVgxT6+DMZr1LbGVqIwrtKEjB9Z
/XPbY4xpDPE4D544FP58LCi7PXadro6ezx4txGhaexNJ5Aw5zoRLV5X23vWoL85F0251nPuMjvv7
NHKqYzI+ezKgmRi/dzlwqqAgSu4tCvtQl5Lo6IcJRt/U2A/Ml7f2HO5MQ28qG4e1UyaczWzOVsqw
7mERJwjnUABnCcLA4tS7mjOGC8Gk6MMAJtOq5JFqAw+imwKQROJ/gcjdquvsK4NN+yi3iYtK/4P7
CnJksqbt7mVOGw//tUtn/XaOhHsua7IIYzI/lxOxwSliMuWq4dkziLNgTfn5i1ODjG5y2DwCwMOC
XSlvT7cf5p8QRWcilBRwntkOTUKly1ipnXYizC5tmK4BHMuHEeMWu/niowXAszX7otnJgi1oahve
ofBKcStp2Fv7cLL35H/mW+irmJTtgESv5g8RzuODRxLSx9OWWd0E6qPbyTn9W4G1J1FoZreqFtdh
ru03XguIeUXtr+XMaNIx63jPlrbfWJ7CMpZnz1mlO6yci9c0iv+WUFrOFlbhqDgiDqH/A0C7QnOn
kC3Wr24BnLnLoQcm5GP8umxvscoeJ5qUHk0UojoxfGYJvf+oLNhPFsJRzZMtteU9OGHjPfg4bzkb
2sXu36816aJKWy5Oql73930nMEIKRdcq83ty79U+RRq5/Tx0hWywIFAQZdMtQM+6vPdm6xJZS2q0
4sTalTxNsMjFvqjD9qITO9uZilYouNnxuaBf5IxEXuwru9MM41FsfG6EANfy2osv7LCFfR0yz2Ew
TRc1p1QkNWuK927o11ecM/W1idlFVHVN5Vjeoqqw0d51SlPDZxXVXaMCqLtUG+69RVLr2oZqpKjB
zev3GGJc4isxYvnSD6QvbPgTiljoYFrejdmM93keMH+YfYBXUdn0WHh9/G1n6GZx2JtnYpMEUbXF
fLY0roMyu4tBMFw7vbj0yuGBvlHGhD3STHD1uKWcczPxb9Jkakq31XTosKiHBAofMnhk67qlhvnn
ezWFBUzccW6qGZCMSqd9sAzl30qILPCdNyO4xKOafP3uc3Zikupzuby4XYAptYuI8LAB9NLev/me
2z1mfvRGcbDPZIpxD/+HCFSydg1pnKmcICrUBxZK6hxfaTkxsRUz5m3SO00X7HnoHrs2RycqwuAu
Jvl6FsrvzpmeqDL0KkDNQgx3dOoNEFjiBy8mz81L7UAqltGdnTXB1mJHCBFwMDcGzp1DYMk1EUXv
IbbD11pNIfc+jnXW4Fkv3TgOW3ovxcDajBd9PDIjebR7gqah8K5VqKyDHsd2NTVpjr9oeh6w4l9y
F/Ej7e2tnIv5qw7q55FyI9J5ojkbSZE+gx+iviQ78rJnL+yVim3ELuJoiWzYmD/lQUZxrRmg3mDI
d378HISJRTRLt0RSC3ffN7jnfhapyEU0L+Bw7V1pPXpN5xzAE3EExvbXkyUka+i303j+aUXtNTQg
10myY06rZkQVC3UjBAlh5UmTui/eXIHMKFbymIENsXJOGYYEM03+eX/5pHgMa+xPKI84MEctr8q4
dG5c8U8SfIDgneqPcU7FvU0fWVQOT4KGAEMohv5e49838HWuP2+oMEMOE1WqN24SJwe258dxCLMz
t69u29S+9w6c5sc4VR+6pY+jhbBFfzOFoHo08/tMyvjee4or07iPWax2QGHLtVk3fLp8LWBvcbAs
og9hhFxsetw+B9v279TyIOGyQxaaxT9X9ERzalBZ81H1mOh1dfdzwVE24u/Sgm8bDIogiNFdaoON
XTyEEgtBiNTjSKu7N8fCPLS8OVcMwsgDieE1SjPrngOMdQ+ggN1ASUGVbLw9ZPfkTkUqwV+apP98
1CkXJbfHDInsv411xLTU5WETGtmbPVF5qX0LgiVo4GMGKiCWrbXWSpACHAipaz286z6urmOCmS1A
RctskCCkZ5JlwpLdaTU0m7gO9nZKyWjEGnOjK/BvJ/107wV5dAZlMYg0opZx+hNKM96Ynb2LIuGv
PZsChGTOEX78zNkK2t0bvMgHRmA3mzEnLkJBup0mYZppIgagIxF7Tad1FoTBuXERV2yvf6fjd6Cd
66+wGhw+dWK/DEXADQVFdyIH56ooPZDXTk+5i1m5y1zCWtz6ww5DQoQ9d+87w24qxnttOZuw7I6Y
d9noTO6NSNRj08+HTkbr0bTMnSU49dUqpGovfs5hOug9jCmE8+jTcYvwyTU9rEhtnq6rZhsm+DR7
G8q7S/fJyaPeUE5k0ErotawqMyVRLZUEdoZYVmerfHAfiqo+UMTAyQ/v1ugcShekZAn1cVcwwirs
JRegjbdCqyvnz/4qFjNJExDUMdjze2N0X/JM+/ZiFhkuwAKtTZI6FYyL4N6pOZOLIFGncZgI0N1P
dsYdrhHHQmesw+0NMRiwiSKHDlzAw+e3rv38vh9oLbGzX+Bn4jPoX4hhfcmorHgFeoEIl29rTsZe
AAiN/WO6ztr4y0pze102+Ai8MjqHg2UdjGC57czfQ5wehUCRFMbcXHp7fDNj3Ge1OV/NZvwMfE5b
qlMsRg7+dYrt17aooQoqWIiNYDToYLnNNOG31HUfy4TyiQL+1Lrw/avgqtmaiWedpsrxl4kSYkN2
CcPgCYrdJtTzHytBekdrwOwl+3idGlWyM/K3yYNUglmhXQvROed4ss+C8EHHGgkIdbzrnK67xI55
F5dh+zouzYxuwa8+1Q9hMPsr1jvaXhRy3lxSNJvjHDvlGE25Wyu8acWwihLgAF5i7TqoAOiM8iid
tt8x5ljctJ7c9G74IS2wLVPWXkJXNncRCjrGDGtbmj2CS2Rgsmwf2jQ3PkQH7i9QT7m07uu2bTZ5
0Z0MQn8ksa15I0KXH3dM79mutQfS5cYRjv+pBHa4UQVYidGdn3U+lk8+WcYLu7bX3pYPP9u/n01f
RFHwyQis78CusZ+M1Em6VblnAKFxCdn7fgkaCD/K95M5JbgF8KS7Cd0rTsVtL0gZYBXVVWMbZEyl
1qmYtpY30KLladqr82+hmldPAh6I/IggSKu2eniI0m64BVRPJ1ZdHfpcT7w+IaEaTqGDAJCLdeJL
yAi+itDfWATI/XvUwg41jLpRNotYTTqtBjA08nPjq+3ZwROxCUCwH7rpF+1ICqRR8cgT3qPrM61y
wjGgioFIvUNJXkOMcO90/rdfOe5Z6N8zHZ2qnijwtuo9we0PU8SwD6vavYreJY4+nft0/FClEW9E
k2Iwo9Rs0hXPt+UQjB3bP+DMMjDdRrIOOkyP8oHeG8rAcaKSF2mGTY5oBYZneNJ+Nu8NWqGntL8R
FLYoBi3e5WT9NR0fWCuFTZvCQtwqBMb7FEt4BLa2mZnN9biLA1bcTahMfOS8/c5QQECb3ZSdvnUc
IrYqbSDsorz/DidQ2PmvysoPvU+eqzR5UY3CTdd08bVbcMkVafXWWGMhB9bX0sS+EIwNxEQJj8jT
TQktNvu0/CnfOelHyFCVxjbK1Jy+uYaFiTFHVXgQeg7/nfFMBxpDujR/793+VVbxBuJpvnZc66mb
TebL3Ra1VFS5ehet9cekTueiCHuHFrdBwcYTrkjOPavO925j9+cJcEJvggZxoq3M8nargMa6Q5ps
bdwpyi9p9Cs/pMsQfXAxFI4xg2sKAnbkKFkAoW+skyw5TSp9tNiWttXf2DeifZnSBCpMMANh/MfO
ivdkAkQRSMJRqPgH2Tvxtg6h8ky0NTmjRetnRgzeMcw/lUfrtxj1l+kbL+VYYgYvmddA0Dx5lrzY
LRCncHTuoCywLaiq305Hc9OosZY3303I5j2auIMbZvs5RWx1TCrpvL7CFYavqLbZEQ+DwJ2BCBYB
lfOs4KIYEVeTLKG2Q/Yw5minzeEO7OpxhnH8bMDgZWrB/KXs3jnwENUBztv79iOIjWjz4JbpV5s3
JH3jHIWfBR7W7Xssl9Ah/cpxpe19nKM0gczmN6sYxmTmo5nAc/Wele/tnWF+nTKGSk1X2CgLDAlN
wKCNc3T8LNsobzBOWSpfaMBlbKlSdjDVl9tLnPkVtjcduPdLtMikYMp1NLjGqH1ILRepLm32SUJX
zQ++PVzQEV05MUExxa6tCdKP/fJzJc7Rr4nbBDnuAy3tV2dGGPNcvaEXrM0K/xQuY98ZnD0TaR0A
M8hFu3W65jVlN7qFhrGvyvgcafjlWbQZE1aGxMZJCHAmselDKhkAu7VNgbqTMGf2kHP9iRieRUYf
NixJsrHZYB59SrV/jjEODiDqV2y+0N6G8ILqTLB3oj7EmF7qhpB8K3PuNyP/YeBRNiWmFFsK55Y8
an85i5vT+lLmUBBqBAltY+rxkQZ046PTImbU/GgwZd/1oJ4nbp2AX7xDIEWzjXt/X7FseQXnIhL5
wGuSlVNS0+T51wpLbMmhX6S3PoD4E9CHyIScUxvFjL/zlouk92uiG+JCj88aPEd+omACQ3vkHyLz
ES6NADrKHa3DReUgGNTl09ji2DDoLTN9cTDl71jqXwWqE02kWNs5fa7LEss5yxweVrP5CjssZ2ad
P8zFdCqF2KdlmTwneEZHDmE8k806WVigdgSCtOSuBKpneFVg8o4SdYnLmOGsKPBwwBaT22kCdwI+
5Yz2Bfyzgdqf5S9O2R4wqn4K8Tiq+qkuSzAJduusAzjF+MqXJwZnYjtNp6Fi/Yki5yAaOez6iBqF
MW0fnFR+BFkoVi43qVXXlWf4uwUN619TSdW2bQNncSf9IBISC4C2cTcDWmM/2u79ND+wq0IH5v7d
dlRDKc2T1PjOXmgF+xjOkhGS7vOzpzIB2I9xaS/6gfZdEebHInSIAnqPIHvrdZB2f5JoWvVLmpDI
GB5FGkj7lLgppSQeNrmHkUsgKluyGVnzK08nb9c6PXSI6IkpC9kwfc3QxTd9zySlGZsrktNDSuTh
0C7P3+DDuDE1B1EZpicREmc1vWcZuJdMGfgcNBR2+kk2njnATCl/ZUvqz3b8Zq0JEK+E7bxZloJy
PlGJq0Fz9yq/YZ1TCIuw7SYZ32U2wl4FRdmuRQGo3N0ZsffGDzkzIUzf8wmyN1kaOH/OfAXsh14W
mKiGXAD7uTY3fkuAldQvlc3MQWFzjdSOJjG8VuAH3oZT9LpednhAfBocLLCnEnMCLgw2YvIge9kO
e4fKx4dTVQJtBEtCvVQ4UIdRY58id2CINxrfaRmITd7IbeMfuakf89puz0bG7AruwVzml5q3U2B7
4yHT/SVkkbIwxDml/25G/Zml+dzH4d/JYyAHEhGXG/SoyXKeUNoAHUqbO3f2Oc99u48LdZe3/lvm
V6Bbyn1afcdGfeVa/Wx+ED1okyUpGwJNBW+zWpyD2LrmaX+Z4vFGEV+zlez3qCFw2S4S5uE3J3vs
M0RxcVCRlulB/jTQwLrMW8/+CBqo5u4KQOGTGNxS0GeW94bt/Rq7+muYAmoN6mlnlxioK+feT+Px
VBTHyg0IwbRvE+NVXkDvK/V5ya2ZTmzdU1NgsL+mHZcO4DnI7bsRmsw80k2BNMEhkOZNfnMEEU+T
dHKG57mrX/D4FJuyY/svzUaswjlQp467OhuzT7xnQDtiB+gBstE5UJp+RgHTiZ++SMNbYctNNZJi
G6kn3GSW/4hhGCMJTouVkdBqRtTZZaHP1T2Nfq9ezO9vsjWODAZzcw9wMOMK55wy4WI2sFthwWCc
9jh1NOZKwwDNUovf/sWdW1bgvC83aeZzAcHR2cy505zZJL21mmE8PJht5dcvwFt3dSrrQ5ZThk01
yA70NUKuTegs686zYX3PBMaUE8NzToA6D5LN/+zELNTLrvexMFrWAp/SOcNqMGOXnrlOYZavvSDN
t4BYJK67bGmdWSB1sMPAhh3mMXw0JYkCzwBZPnau5D9D0a1UB8OswSnaYYxrUa0ztNO15fGPuyE8
NHYEsMXgSNenIG5V8FaYD9ShsUcEQbISYYZ3t30LFoqPNUSvXdd/9g0WA0+hvubVLgPxa+b2U2fr
+aHPM/JOJv96UgXmeEdTGAhun/bV3LPu4Cyfo0jjMlYUjzOHua9jE7T2KDCTtPkvc7RZTQO460H+
xj2DN3IcmhgzNW/G1jsjUTZbJ/Turaa/2t2rm9kmZL2Bvnl6TwF27OIh+STqxbbfrB4jBIdtlPrX
fnH7Vommkx5PqqrAJIW5jdUzQhWfOnHpAChS5V7sw9jCm1aYn5SBPpa2bx3BpjORr80jFyHLSmqt
I+n9rmUVcReIgSYGLNaqi/cxJfHbGsUqp+94E3ktCbPI4Bl2BxIObluzUeNeHcz5I3M7YkAh0Sgj
r577KuJEQOkhx1FoV3b8q0AWZE8J6YT5x3OjrXuK3Ab8IurqzJm5m9HRUfnqfWChEYtUTSSahnbP
CrsLjZAiSRyIoifEbzjMp6mfyK5dWVy7kMmn1xX1farZW7kdJuwgqd1DikKVx9zZZdsTLgAaZSYk
fyZb7uysFIeoQZbvmajOTv+VVhmwqoeGdNyavQsha5sEY2yl5yLRO85+lLHHX6WIML1WEjA/8mtF
fwHXKWiHMLI2uc9AssxQZ8yC8YcuYFRE8446kNcct0K2TNcjCo4KbtJxvqkLPHDwxhiwn4sozLbd
gAfVlPlzGXBqw5CKTYlYN6BGfx7O0iSAEvlwGIVX3lRm/BZFbZAb8fU6DuqH2QAdP5qfPTLauloo
/Glo3n4+gxRYwTKHRxozU6ARHb95l4z5IWbJjGyhVoGPcaubCDvGecyS7vFER+PO8iDz1DkjcVuk
f1U3gqCFa9fhqG8S+Rf0JFY3K5gX8uMBv83w0lv1ic1defBCDD+pS7zNqvE0ycTpd8LDOSvKGxWP
LuNx/GpTmu5m4phry4cKOJjBMV5uV4ngletjMlKlM+6qQd2ZyXDCE3mk9kbfkkn/bTiZsi+w177l
c8/syA5EEe7s2tfnKSMy5qox3NjQaTFFYglKuDEtbw/YLTVYm4WzU7Hds3P1mfSKCiroAK2jTUot
hr/JXL4NkVNsbWOrOCFwmY7zpicOV1vs60cHUKWTY/ZIMfOE0ZVREeOHIFk82iQgWBYH9UeI+LWA
+HTp5vIzr7OJfZN6COhMPHtteYmCBqsdxMEka4srU7K3RlT0RksJQchYRVSTrdi/4NBp7Xnv0I+8
SQvjja3mdCmDjKHGzCk0kLSOp1xylT2d89FLb2wqgXMv/Y2g0ZUu9b4eigPb6LOhID4YM00Qs6fk
hm9mY+4jHeoelCkPFXJQByOGax8k05zofZrwjV173qS2T+6WsvIhwWZZFxQpUV+GBU7RJoHGwluk
OA3CR5qR7sbr4XS4E7+LByCh7YEORqSxCn908PJNWOMbm4bmWfyquS6lMCTLLr+HKNunSDXc4cqK
IxIGP1nP8iZykikzEfEYoxN3+YRVlehAMVLuWGZ6NxvxeJwSOEOz/jsx8Vzpvgt2HvOHM22ntzx1
4ys+WyA56dsYJvYuS2jaFg758SaGFkS+o+mmzdg67LEbaIEM13COUSzRE/foSMZsEgcPeiilvtQm
b37+7FGOOI9gcWSwbvnRR2yTJdsqG9NHWy8LBm6drC749ylhw4aWxcxPDo7XPHuVaTMTk3tHszT3
EyU1RXwrcgwtDuM+MB4cVRswW32c5igk1bFtPuv0UzTKheOpN+EcBtgLrO+pcr9p4SLXUkJ0GeVC
THTpwnLMT+1mj13pku8s+5fWI1E+l1BiayAW+IdYuVFEshz7XBh+URaOy9C687LsF/77VyPydkOV
fk6cLdbaCu5pEIEookmGTiWVwr7AvdA142myYCeaA4assn/O+3qdVopBIWb13dTN/Yt2OnDO1XQk
M3PFso+hv6/UNitp+FQl9l6U51VmRtxJwA3urAh2Ce/7dRpTUYFpfvTR2JOYWH1H75u9HK4GQgvb
nBJfK+2Hfc5ocG13acERmGrVf/5GQMYyix/NQXBrxQnqL5Jt0J4ZV+kVwUFW9QzbpKWgPSnzb90m
+Fzz6LNI5GVuyBgA4KTcnuQaeXVL9B/MIDbYFKAdi96k/NP7nnL9hKGHbGSzayhfcq3pKWeOv/GN
h9A4dTYSaR4h9pY5/VleRUenl5ig73JYed0wHAuKB84x+/QyojJHsqDgzFpai7FizwXnZbOlvTaG
++B2sCGZzIRJ+VEIRNNhUgZL0HCax4DNvuGOW2ufjLVcR00WHBoM+SIt030o0k/04hoSBBxb5Q6/
/RqshkeoT4xdsYcCHq0GCBq6gMNWlJjtGyJF2Mn5lVDy8b83SfXXz6MQhnc07/0xe20wIY9Fy426
BJyEH2ebDBJrNVChMQgRetUtq4gMzi6TQa9CZDGQrr2aZKPFC2+E5mE0AxhuWOJ4wSzBS5J5GTHW
jAMG7sMvGm+XM+gtlz6aU+vci9J6G1rMnE1j8VT4YbvCah2jIM/btjM98lJlhcWV0MGEs5J9l1mx
g8zWCbr0yotctno1QcLBRR+KSAtLiWvMijHJGMESi5fm7zyvXhpYYqVlpOfeAi1A0odXoehwiOiz
h5tx5Tj6Iy8zcjBO9u45TXt0uvhLJCQrDU7CFMBXAhZOq+rhYLniLpr8Q9W2z6aFJM3oEIBCfO05
7hIyKn/XbawBYgUfdhF+VRmluVN9L4L0uZe4oDOjKUEo5Wv2kPvOBr01QutgrMRU3uW2yvXPpUEF
kEm4koHnuBu8lvRQkJGKqVMMDKhBAjtMnRkEdwH2Bj5IRFDIR0eRXx5Gg10fR+yQKTFBtYH1rrXh
Juj72aMjg/Hag5GRxMpwCpuO89qqJuBF9fO1zL+N6E+eebiNfJMAASolkEDSv/SXgHAcSKxIPFnx
UJ3VZFPwPvxSA4ZDWeueyvp6x0QRV3S47yBueobzyQTwKxZDxNsO0jkw48LHFhsTjykjtqJd820k
/cmwq/CIn+fei9v6PCm2baU9PBgDMT5lINPGfzCBUFENZS6Mk28iTK+zlRjkkAzs7P4HbjJOmlNz
LFg50FYdrLlMWVpSIetB55CxhtfwYxidP55ncV8aAnZXCCK59r4itvDrAX9PNoPiJV2xNPhF+0zM
cl2XjIZGbNPEvvTO6bhw63ZAo/KdlZL6Z916oeCSReaYcxHQwQfq0o6veHp2vBDuHvMBkTsxsYCR
ePgLNQNuYa+ZMRb2ExUl57BA2vcDhHXTDciStp86Jy8/usLcmJBZPH4FamTIPqbA3CgCPbju3zKc
7I2KzLXb9eec4+N+nqLnPgjMs+oPGt7hqbPqHSgoeXSV/hW3XspQLfQRXsp16MvhCVc9LrExu+Ss
zFOYtvtmNO+zPiSCV+PObPHmrr1sPBmgy5R66lvVsZzEG8dxQ8YkayjgqxQDEU6WG1rSkVIIQHpU
wm160S35UJh1ST6+hC3ZQWWMrznqDzy28N7xxEPmwN1po+CbVRkt2J4xxkzcvDqjx7AUa2NDA6Xq
eNvMEZSBGhmJrSMBunsAqdOXDVd/k/bUkCQdXPvS6CMqc2Z1YNuBLmA5cmOH5XdZ8w1k/towL2Wg
iUUrSVpKRhXInKg5QE/MQJdnJ7qVJYGpeGUnDcaJofmjEIlpxvkzGnDVSlZRfgXm1h33k27CcWO1
vMf1DG2CiIk3cyhzE2/btEjyFOMNI1P0RdwzG2B8GsWq0tMuyMFkdgNbCtjqW6Z0lzpghe29q8Hv
uLIpo1t3sd67RVVtx0K7tJxhcxkwzpeJAr83is/C08D6QWA4mMZKlJ0RPQUAHJVoqQ727QxOp+KA
sS1T43WcWLRmDw4G8RvID2huAVaLSoH4GufibZ73aVb9UaN/ohCL1Idr7ydQVvxHyK+xw+DPZJRl
zEzKVHQsjfBsJoS/cszZYUwtqoinh1LDGzEx7axoZ6TQp3xj7yG2OiCBhKOjwGqvhlkymw8YKbpM
37sXlTRPLXYi4BWAnNSEQtbbT5yv9r1tAoFvioUfUZ45biCq2O7W4PSDrEESSmO6grFyieb5mZWm
W2UT3QEpK3qXeIIhz3IwzkgiWF6+mwxWAbd1jwObcFoNA/i1cHBWjlU95OPZn8Bqe8m9SAlzDPN7
JT+0YR2dAZecJTgllyVF851jXxNUUzZYIPxL4iwu1QuGzQhGJ0zfmdPv6MHFI1xnwXZ5c9RkZZhk
FTgptL7K6kNwh1w7TJy47zfvFupO7ZETrNLpNcl7tdY9K8voVHD614kEpZ/q3/wUlzzx75cQ8Ki7
CxDul0bFsJ3aLSXxw2EuDZKgaNq5A7B5jscPvw3pNvMOU+mTy0KsrSO/AmsrbtRaDjIEGpR0rzKA
Kxo+lXL8zqDr7+r3OWW3UiuAvD7dmFYu39l01uvKokK3d95ZQU08keNtVsbNAB2K2WWperrjIjz7
2j1gYe8xAnqEbEIm82OZ/q5N0s74LOJFRjAavZMmR+3ZxnJkhuhIlgU91QfkZwr7i5HZxpAJE9Gk
PNgLmzX71miu+66s2GeNJOAGiWJahovENB6SvrGBa+05NEHJsrxg37guOF8FonimLHjjLZNGZbya
eR2SnkEJirtKHo36Jc81aHKovRZbJjZRUEZsrO9McfaihfGczqwkwnfQAE11NpkvUleM7XyM6QRt
9CWM88e4cP8W87kmkxLyJk9QJtetDANgQJDVvRGFViLvsMMm29d43SEvwktnqv5MtHQ5qANcRMU/
B4HzJmYu8axshm3q/TIcUH6h29yNpklCI+6fJd21h3ooXzHAE22KWGNm1NZVW0Qb4aGZ+MiRDABG
ZlA+U5oRNjV8tC8nY76E/+A7iNk2uYF+zpGONnIcUtgFKPKuiarPNivb9D5cW17strkxlMBIEDi/
C8+8BDqk5i4HtWS0JJ47oAtydjZz4355MdlEIrgWAVYOSwyhpgxRwiYKlZTAkXSTgfwPctbema8b
LNmr8WAY0x9pt2+pdPccbB41zSG1FZGNdW5c2QPeKhRSGQBvkzR3+cQHg6jfMNAZMK5y5ZnWIXa5
kHzEkhKoeZwU3iovI2NPXUkA+9Te6GK42ZnV3IyenKMj22PBjNMrun5PIeed2ShK4yoOwuMYHQO3
/qUZERgTI6tU+piCe0KP+XBfEczi8K7BB5TGhv0Lv6mZmUfhoPdApjmye9xYIYqz31m/cNN5PEms
B1QYbLuZaTowRUqXy/SX1MZDWeVPqTO8zRG2ATThX1VoVVt6t/xauQd8F7/SNsyOWNm3OVk7y27V
hjBRdwg9b2tpIF61/KIVyIc3U15cMKpk6KIAKyTJdZOYI9T8aVUo0itdA2g6xMrPIOsai9k49Y7x
ginnW0KrpHdyeJ8SzQxAvgjAt+u+IJ1hPs0TQoGLyWPOChDQCklgRG6b/4e989ixHNmy7K80atws
0Iw0GtlATa4WfoVrj5gQHsKptebX92IUupEvUf0eat6DTCSQCA86hZmdc/Zee9S0+NIU2B/y2aRM
3v2EI3qNuJb0JfFN1hMdofw7+7vWv/KxfrVqjuoGkZAYau+l0Z3ahAKkGPPvsQtvMRPf3DFO+CQZ
8Cd1aG0rFT311nthpoe5ipIHRPnrzt8KLNDrBENXS6omh4fP3hLf8rq92Yn91ggOkn1knZBaQwol
Yg8LKnX7J5bpZ1Gj9ml6CUZUxSTZoZkVzBK001FICvPKmKDfSHou24gba3Y2ud9ufqvZco0xf5ta
VZ70wH/QGzoJZ7hFFfrvLoCLPyv/Hivs4wFAJax8EDLFmDx3psssldbm2L76Hq1TR6M99tLkoyrI
rojLioPYzsP3F+L/LnddDRsHewvOsmlhSkAG7tPowYlQsOMBYoGsR6gQcEh26ubmPZP2xZQhKwls
0i4+PJvGxzS9BwoUpyzCM0AY0g1p7W9ld3c0CUcdQwSFzZrYS0AxrhBU8lOALbdbdlCaX0OIs72R
W29y3khNgZsb0TTKPpA8Vrve5G+iK4J6HeUo34/t8L+dZvzKp+TqZV61ktl07ZGAbaI6pokrfiBo
zM7Sw+hS03bn9YTVYaldmGB793PnZkbpm36mJ+gdwJpCQI4RLxId5RbDrRzb+5w65c7lSG6x33G8
nLH+G+poZYx1q/g21MvhZgpeeivZt31vXRWcJkdiwnY79ngzRCenovooqvhLFMmhad7SpPyuwzaE
stXdC59LyoaN7elvpcVyUyHV3KRhuzSOSaLtLO/gS/FFFqV1lVW9EUNMbyuDghSgFUdYt3M69QyA
/q3s4DCBid7kDsVVXhnbPuoIgs1oqAzjQ9um+S7vWrmZWwTJeitiEBiuq9yNJ6yPUhibjqPaBpHh
a2zSpZXEP20MMtBWXT9BgBtQbyH/xHajc9zV2a+YKf0mcrXc2SiYkkWKJ7LpF1EoHDza8aWLZu4d
TYQVEs5zKtW8AF1xLC9oMA1SjNhAsYI274jXyEUHR2vb3Fia7rOcGFiCTViyg4xjCwcdGcIWY92P
gCipyNfflA1NsXfpJfTum0mrfl86jB4L6FknfM954ZRrFA01XJTmrSy8DEUryIiA6F690B1SFM64
YlEnTx6EVqN6VRXUEqycnQ0DpYv9Uxayb5uxwa7kKL1yOYz4FqpVP2Ly2zbdIbbkj2CY6GxZcAcr
TLeAODTYc/oG42MUDYchbmmALRSvKbIrHOLl96rUPJC8IhQjUb+Dwfk+u2TlFE7EeI/yORQZW4RK
Hi4FA/l12rIJFJb6OXnfYrAXEjPNBqzWYiCTL+B64/WIQmhjoeHfjIaJOkYvhi0JOS4j8ahlIjiC
R9sQ6IDpL8SO5Ybhe2drZ8N2eWTXmzZWQB537T0ZFj1eDBhebe/hTJCzGScP5ZJrxmwDK33qvtLT
R+NIljQrOcnGyVApMLUDxWMKCBGgKQM7jpOV/j2ChCevh6wegbWOkThzqtcxJUZ0juH+N0A76QS2
6rG1fqmi+1I8iF2fkfgqkp+lS0Of1KJ1ipIi8tE6Uhh2a6+H2UXglt07KYtSjv2sMHfsIT7nWjSV
rhgplmzHxeXGQKHJiX4KUEugw7Z2LTqwtRHkxm6yGF5a0tybRSOgTOj73FdyLwLoCsVMKDg5sraV
3VXwoYfmAhrl7ADUi6tXw/+isXi3ZPZMARvBnKC3TN7qNlbxa6eY8dVl9BtPyYckNgleYkfcghAK
pAoABK+fd1PIPCiKSnkwDeuVaLLCyc66wMdShiXrqyzJbOB1TtqFd1p9zztW7Ql9Vu+gntMCuBWK
9Dn4rAIklM3k5Azcwte8aw7dsqC42dmou1+BnOBfc9OLGB4N2p2V+uWWxqcoLb3ro/hLxbLc99JE
OGYn4DFmam62jktWd86VJudR4Qs8IRzFhOyTXcs0BU6xg6GVFsmFwRmLtIdkPPWBZ4ffbGV8jFQQ
O6cv3pB7Pjee2eIQe/JEU+9m2X3JES9olZDKYedIUUpetnQBc6AHQf7jHF2t2yMDlJnnxF8+Po0o
fzJBngC8RgZXgTUe6cH8Qtq0zYMfLF9gxBcMzuKe/JyXrL9BLxvz0+J2CePpfRYpQp5vrT0wFIWU
ZZbHCHKSnTn7MEDUVXpnhBGIF4PyxDmfyylOHWZLfC1gSIES22syBOYuuXssJB06xgymtLUs8Ng+
Z/9Qd8mh97JvFaeCaAyImk2+iZklySBf2/1WS8rywYeCYYU/EoN96GeVO+cyeqy+qTK4C/EeWN/5
4k4Du2AKAwg+I5NB74Sk5srBaBOX9Q8HmERDsuPwjmGWAL+uf/X68cKYflO6i6CCS4Sb3A35R1Vx
FzrKAdXUZ1AOiU2WOaoDNhlOp+Z+bFEPi62VezvvxmxkqxRIiVQ8cvD4Xvf21vXvPq1ML7AfFaSS
3OLAsKgSnJERROef/RSccZQ94+AedfcVWIxBe8+aCAaPNoMnjk4cHzoZvqsSjAMH1Y47Q0X6rUB1
zTF+ZXVyH+rxJWiSU56g46zunex/SfEqiDtiNVnlUUIKNJ8n1FHbeZrMgBplWoWGe+3y6zRRAv3/
GNaSONWf/88YVuufxrBei7oN/weM3t+f/5DFuvyp359N+x//Jizz35l5EJykpSSPVar/m8UqCWN1
HWQ60paOVprA1Xz5ef/xb7b172ivTMt1+GNa2K79b/8ni9XS/+64pqvJdXWEkpZt/3eyWJck2L8m
sbrS5dq0Zwlbmsp0pcn///n5FBFezrX/z3akm9A0ZXnHKuIf7SJ86jOPaLTe34t2PDBdktexKefz
qMPs2pjuKS/M5ORXNR173emrax7HOZ+P8VCkjPvJAclChAGugSYggU7v1c02L7NXorPgF8TlvPVd
GgjKLh8c3T02OOHOdjR9IGLMtrKyv09VeOB9nmET+m91MgrqvOlBs0ulk2SaSLyDHZuveIaPSYyk
MBnJSXGxciJqZyyRROoe1PM9A/IDuo8TGXvGfSpRXDppA5+ps3Zj3KP9NsKfGIsIEBnFeIqIhPzP
b+Xn+L/+65xb+beU2+XeeoKDueIhuVopsnb/em/jvkBMG2TVvfF1uMHpHGymgQmRm837JAsZrwjO
5EHzABoo35qoBvd1o4knKOlR2INDR8O96AKRYWP1T/aESq00kDQ7QXUri19VTAMDPeR3GtbT5i9h
wvf/jOL9a0av4K38+3vhSTrRtkl8MMdI3ue/XvuILaIVXlPeSyu30CYV5gkTCQcpSCNxQ8GPQtfi
rEqZqGWa71snY7Je/oSKptdwIbqjW0RvHDDV4V9cmfwvrmy5II4cpqcxF/7jlUFnZwvXrIUWszl2
WphMpsOYaYDpCuQQTBGjQFJAU3BLbvASFIzYkXOScWNr+S8eMR/b32+Ta5rCQ+BoOrZn2XzCf71N
jolYBXFdfXf7dty3ETzbsG/tgz3pF1kIoMH9iH1rAgsHyKalZ204BNJHmtcAW8HFqZP82DkJh6Oi
Gh6B8uCqUxsaQQsq6dnUooZXgrM6QDHLtCij15Cn7/RC1BbSB5yEmalFBxgsZ5NWo/G7H82vxi/P
pKjh9ovmcV8ZP5pMwgFZkGUqdpY4rSUbpJjfq2mcOM0kMe6V4O2fPyi1/O5/CXl2eX1QifKgCA31
tP3n3v1laRmqqLZJX4wek4kIkPhIUMVriA+DMge+Dl0cxovdz9nPLnWHFi3BMNxN5WenPnTp75Hg
ccrr0S4rDpVlcjEGYlN6QIywqG3vNZuzx7RxftsMV1aJlsSTB29eE1wdEwAmOGvB7BrCHDIparmB
1MzQF+cqMl4GQ16TAqCEZ1xmNv2RbVgqh3C7EWi3Jr+i1d3H7DBIQknCY+oOwUJpAgVJJAMlT/Y4
x+lLBZNlLvcRG3nGtA6w2r94ucTf1w8yQTRLPPdOWK7S1vIl/OUGNjbJ8zlmkMcCd5ELblmFQX00
E47tWcHxnPHMmawouRoSzFz1Ep3TEyqPHGRSSKd3//x5iuXD+uvztEiDtz1hUuVK2xXe35azAiFQ
i480u7eFcRNUNCuLXeDQtcmnNTBt0inimkLP8iSj9h0/zFPWegrlF7DD2iDUzSSpFxDDSDcfnWSs
o3+1NljLJfz9Et3FAca75xBi/re1YUBqHkTtkN5lbCIpsxMKUBJGDkyLz33GyQihPQLhwVvGGG54
6/OElo98pz2QMQQO1MGn9Cf8etgw0gquTI+R+qBCX0em99YxBnGm+KMGObJbnL6MY6Jr1kLTwulc
MN83vtsN/TDJr2e2CYmSDraSLDIjpopkb4p0TG+ZQcNLMcL4V0v23783FkSX5HbXQ6nBscFaXqe/
vC52nZL4AKLw7hvTFiehfY3AxNIw0YDLinor6GHumhhH0IwAOAbx9scMPgynaCBpRWAvpPnBwmSV
etgqG5N3mMbP/923SJoehglM04LVCzz0P15l4CH+mnAM3Fvfv8PDuCTUKA+DQxRB2JBq6mUUvQJk
i5zx0Og6/tb3/bDTuf9LZyZqkYmE18bNAOk1WsPSwqXxzy9xOZH941skmXOa1rJxex7Hsr+diUbT
4yJSI7pnNX9hPgrvaGNn+vCLX+EyxjZ7AiiVsbdlPADXtrETY8XxT0NT0WfO1Sth4YThwBfe5sZw
BxAqLiU49R3dEbuWxovvTF8RuVpe3AcUUHBIxqFf//PfwsKA9l/8HiwepNea/MNJ5B9vdTTmk2ww
udwVTaGlonCJswuvEqXT1QGtPZUAMUc86nc74ABopBwnwuwjiBVuiJ4o3tyswLOD1RkqdHCu88D0
jc3HV8DTxaIJgeWgJ6NEUJMB2sIdb9ezCZBXHMrW8da5RfacPzrh2e6SdyBV+aFBokqiKR8Q2jaU
YjJHoVYI0nEI3lJlYtNiin6mM7kniICuocxeYz/21oyLPvLQOWFCnI/KgLfHa9FvmpbtQCTYY/qE
9D4DDfDIKPeIuJiabgovk2E+pnlA3y4PxmsyR+D9zerB6QTdJ7PWD8GruUQFa0t49AY20ZiphyZu
C1Rc89ppOWLVXvOtxHS8ixuC/IJkgZINpJ74tFTQBXv52S7FiQBfkjJzR98jqrCoVv1LKfj6GRqX
uyYS1SVI4kOVa/URnkagn+uyDYYLoQ9bN0vTi+qYjvapc0ZTg+VdwsUxBk5PxfBmKoswX0c/xhyf
/0yXRTxSUEfFW9YxNrTqub+h/w7jUjIw0GoDmZ1GYtmPb/SeGUYASoDm9zDfmqXoFQho9rOEokyh
4a01A1bscd640zxVmOn0PwyHRHjGAtvSAD9cwKphM7+q0ga0kESXNPDckx0WT4kTN7dK3gm+Mg7Q
5Mq3Xv2otJs/2AL7aaW9DFCHeHCGGjKowxmpQlJutFH9XGLKiwwTh3NF46PmqzfjCv78WDCbtDu5
ifEbHjoyD/ZNbf9ISMsZ83C8KC9DbzS0R4z/zc1lzwbb6T9W0v0i5EGfSoVk2wogyJOigO+Tv7hE
WXVK8nLc0DXKiZcyTAJe/M+J0RSVUHqjH6a3EZ3DrWlFV1+SIN63HXml4HHKovB+J14jNhMtVZn6
LjFfjIxd5V8zTPz7sLIOslDPeQcQpqHUe8wt60dG608rELjiGI4oBHyzpym4DORbz+IadGOd2sq+
WbjZybhsn7kDr4v6/dx0zdWTGtmeGorN3KfPU/tz9ELz0JiyQAOVi63k8+u9eXyx6E/x0+0m+d02
zk9+s72f0p6OLPsnz/VHlJ2wJZ2zfDrrYFjsqOrW6SF6aIi8jq0Qiuuc3JqpOQJDXTtIEJImddcx
cCb8qy9yZPfEmZCvZYuxqW68TQoaMRxtFxc8ZLiKW72iit2BDFxlhtHAhfDto5iv/dgew7wiUwwn
GZRhBPm2h+TfHyj0MBsciwry4K5LK8a3OY7wgZGZya2iW2TtGHmevAEtLMOdfR8b2Z7woHifIhbL
mwt49M/SrvtTIbyfCmnOKbPQjAoHdrUYJrxRSbzBmUUmMWy5kDncKgGMJVBKu1ZUEpqX3NRsPfJJ
pjsyQKDUZMbdnYx5I6L6FezPKTZje52a46WKieZusuFLDXQJR34rO+5/sz6y6ts2vaxIv/LzRqQt
FSFptw5iBYg5oplx1+2lAc296s0PrIvgVuL8GdrEuqXZtZ8kgOroU1WMGYdUp3sD5oKDbQMRXX43
8AxvkdgU+UbYuUvcDd5TN58JPG0caxXVBmntQDlxCuxMlKcbPeE0DC2BPD2QW0lIwaovHiNsqSRD
RR9By8TaAPFJj/cZd8QnrK2vyM+eZ3Oh7DIbJI4POMmMMk94SJeZ/HbueEs9GGIIVZH2mdknPdCX
gmELQXnhRziT3Z1D7F0lWXwuB8tf16McoCarY5JwaFXwEFivmg8GDKgFAkxa/fRC0ehibFtnsJ8Z
uwTztincKxHx9caBltOz8Q7JqW0LBnrzMWrLbJ9VSJZNGq6sme6GlgWOwQVfbvTOM6dWfY5Ld828
caAvTLedAeiXZyhMp3o4ohPJN6Hdo341I7Jp0LZabUNMZPieFAm6Gl2fEg14NOIijdY6TSgS2xHR
hUM3caVZFz0SoUgoYsv0GQkhKSLpw3J+UyKvzMm8UqaDaqZGRNRNrOfg8XuWkcDGgkw+kd6+k957
GEy4Rqppg8wlWo9GdPJHSVKb5FDg9uoZneEDM7dbXyVc90j4Sl0DWvIz0lmdJN91Gq251eK9o/v6
lY2YkKb5pUj6ct8ts23L93bzSPtRbdwCX7KPy2uaI3A4pFC5cc/GaHzPWdcxoRn441Jx8lMX8Unn
04NlmJYKoA2jYuAotf2es+JhQOFdNXoy6zIk7wyAuHUo2treAnDod9vY907SIlfY9anCO5OogTni
aAGhqLXqxynDFBZXj4Midt2wUMNWfvEazMmr0Wm58ePpNpWJJtSIvS5Wb46dnWp0pauhRcVX2eAN
6SmZ+EeYVdLtdJs2gOtgskhP3gYQRs1ammIoVjtXMNuVLBgXstu5CtV/GzMfQsxMU0VM04ciUS2c
cvvmzs7TQEsjdgmlijs0HpUwTo7LyCxuyoNWMEcyC2Pf9INEsqQFCOXYDDA5t/0IkCpvh5rzex79
6CKSalWIJyqG9Tg1+jVPatolX9xweSodJlNdTzSXA5Wgm72DwxPe+brqV0pJYqxVe0oxAJ/CXqY7
D7s0iJwBP3AVzXzQ9uNs5nASgE+xtOFwZMZdWVZ6qHp+aB4/EgVNMtpyXAcBdZ+NGnTGhHBEzlfl
Wc3OpOkA+r8nLzaO6ocuvjusrzpw97SY5Gpk5LBWFCnbYYBhWHfVUzBgl06CuV8zsPUvTUYITMXd
NjBkP/Tl+F33TkZ0HNm8sgw+JCqZj4G2/aoZ3B91OyCtIChsHiAqAbQ0yl2dkCxgQplBepq1z5Yg
fKlDqkx2KziqSo6stlAUHw1ncXqUwQ3/nHEdcpyRqSCCoHRC5xa26Vs2zNZbzKHwRMTf1FAX5Gz+
15AJ64Gz/EwGVFTvker8BJ8NuNTsjQ8Cy5iKxl5y7VJh3iuE1tSn6nvb5epgsdrGBp9v6i2DE3d+
Ar+mj2YungxbPzhzZb6BuzWEYBDnMiIP+sk418VEekJyoZig8FAkBxLT8hS5FbfXICi0NfFKuu1u
ilLYAT1EWlQ687loJdfU1WqdO6jb+CDh8CZv9VgQBOIZX8EMgTuEWA57w+aqj3VR0Ti1exjYQecf
x6D5GlhUntC7oHli0oWIIXybvOS7rx/atBU/U8hmqJTOje8bL5RKYLKQvR18GyWf8ngRvNC2Hzvb
Tzc2imGnKuYbqYp1zDF0asH6FaH+SsWXg3t860cziR46ZhyWHMAGzps2xFvWBj3OL0PiJUTOHGXD
bsoJ9VYtv9MftJRClUDlltCiqp/Tcp5uXhIxqMZZecKqr9bwd7Bq1n22naBE1L5ADcVB/QQrOVpj
FuXsIAgrxgZzKbqkvzlJP+3tOW9v05A5m5SgQdahfakL3FlGxWhyiEhQonblXDGfrSRVB9tIP53c
QZOCOqR004rju/wtO5sRaO0/zzOCPqcV1U4fpqQzL6bGkIJrGoxsao2Yss36nuv5bAJouQD88eD1
Ad5NOcuTE9vO2xaLzAPzo/o0t4Tm9FHyBDGLKXabfuVOhO7dCIInu5gnUDEMnHtZ6X3AcL9qoHmk
wI6YA0cPXVkMR+bTUABS214NfTuwHFAVO4G8eT7Tv6Apx5dZ4c1DPOlfvVFvgjriEvVYQrjLCEPM
xBqonvv4p54y+/CjCklIqAZEsAz7U+QJwngz5vzFDo2rBb7rbhz8oBgeZMOpLZi88JV9bgfmr+qq
wxy7+tl0x6N0uVtUbckJptQ+78nuce3wEgc5qaEgEE2+8B2gPYKZnLq4JKF8hSQTbchzZ/O3MnMj
ApxaYcUoN8B4u5I+WSvlYESbpoGXQPZwu0H3pYmDmbEgFH1xog92sxoWG4cdzk3BYkgL9a4czTdN
CoqWzZmp+LkryYIo+nHYlwDAtmIggS4Flw/2ND3LUBAz7E5UttMnOyxnxxS6qHuXFe3h3D86QRmd
soltKszB9kYCtICANX+IBvVcV3l/8OZusSOoaQuFGmL6bJFat8TeNC35KO0NAc3Wp1zbcbL9HGzY
zX4776s6I5Os/FwOrlOG5tTFp8mUz4ekEtMD0Exvmcux0wQPLi433DDWzopC2raV892vuRJOdD80
FwRZGGw2h1S8rAzIUVQQ/WEBaQ4+5jnn2lDxYqaNjj2kZEuOqzDIWCgjn0OyB7Ndt/2uQOsN6JYU
HtfMnZMsJTjkAg987DEAWT4VM2I8XpqkykWPrTtOBxwg5PH2qr6ME4okAoeBJxY4LobcAXLhmfNP
gUT+PanKXUFPe3FGBnfO9OYb2RveVqZY7RCzrJRghOtai+Cojg5h1drHEYLyms6Ud+wqLJdqeAfx
MCrCN20zTh9CMbw3hBIevdF9aiFLbYGs28SnVBdjBMDN+rbOdWI8JsDiQrB+PhHTAGblhtmUvWhj
TjoLU0b99Rqcb74b2/2f0jDV9UvPgRWnjPS2BTqBDdk5n+yUPXKIiLQMGXZYMDLMzEksgXly6GIe
y0zLScdzD4xnGxjzQ24x1qfiSB6afjrPQZU/YUeYNl7jOgdnKGkEgLkZyVawHZ0cVN7D7mx97He9
ZTxnbQAOsXdoFuJnRWEQdtcsof62wwgwHPltPYPiVYiw++TQp1ln09CcSMe41touFqAX4qzec0mn
qbfD5PkYhTFyK0rPm+07B68lgKFHrv/sLjmnItUXYypamLvBBGgiksc+KYm67NynLk5+D3Ghtlqq
aQf58rnn+7oPePr2SHXbdUDF1LTGiJoPZ5xOWPWHWBO3GRIbSI8wPKRQA3SzR8rP2SomfaiJaA2F
EdVa0NRYwMOqAopWVTu3bDuU9bl1l1HxzWi14J0Zoq3bhE+pbsePs2gBGPaB8dj2xQ1ZQXxWOCJy
dMHHBGcK8w/ySwSa11NtJTdazQ9jU4ffjeoxHQVycTsj0HJCkoLz7VrHxAM0Qo47au564/qegFhl
jfdU+tUlmflacQphNZ/E0bJLNqN2fgydjlIVOz3FR3xVGjtlL11E8EhbQZOSpEJ0IoJLmPBBAI3R
9rFvOLjM3hTAhk3B2TKOqM3GUkcPf/5VNnVHTxKfvkKdd/7zL+o80sjy/HeDcP8MzrQ+R0n21LQF
2WgclZuhtF4r7NSnEVkxlKQHnBTqkc3SOFjMh4hKAJpReVFNLLH/Q7vxcNMJHHyeTbgtYhK6ClD2
K4631zZjU/Xh7m58Y+gfl3bDFDT2UVYtaRcRfZpSXfukszb4/qC1O+3Byapyi1bI2DljnJ6nVMCP
idmYJLrfHYqw5jGrHkLWjb2BLmKVhsPCZneIYGH+UI009TVOyD0R3h/M36Jt2cfZLgI1uPDUbs6k
GCVjGNhkblVsCzGCMPMpQ0Mzp+Il3YhVrbUt5xwMCaiIbmgPfYV7xp3pVPWu89qTQgPeDHFVjQoz
jX/Yroyvf/5ldSuHCfGzynkG9u+gbh+S2qoebXeOsbYtOfKMiXUETC6FyJGMWfOYIjSFTWJdW/O9
bV37CoFywriSoHwvaL8AIkV5y3DxMLbFO6wcKuPB/2IRyc5+B3YmSH/JqGou5oDhRM51SqFIVzXH
XWtPvwjLBfmc88vZtTlu7JZAKY5la4fKfusFAWhTnf2OBO92H1bpK+kV3Rb2CnHCY/FsoCvdTDP0
63B28J1vFdRS4WiPlXryIOfdyrzRV6MH6prLudm4A1QPm8I97mlBOEFbXUx32WRebWqnSYfeRx1i
FfFPfFfhcxCVF8cMMEKGGlZJ1j0m0nROQ3mvS8M81HOEM9nuLzl/6FkR0VzloKXsEA+rJeW47yfz
beQfaeJ3/jPiKGxo/5MWvw0l44d6WV0UCW6TmTVb6QcPtaRC+DMYnUYT9h3khlU1l80WxWNwpNlB
l/KSdcpc1yFK6plVzmW0svX99NyrSa0T31YIyNNgh21t07DEnjqSkjbmnLPfhYyii6hm24wH1jWm
532PDwPFHsJoJdx1VI8+MExS9DKTBPHOTFcRc481Xak3TyGYq4GyrwpE1U4YNQ92bu0M6YuPvjDo
6nfVuWr7TTlRROO0YjRE03wzesmHXTsCTGgT7FpFlJDvZK+eHxmntCyabT3jgKItxU5v29O+rBRa
HduYD1O9I3xqV85aXdDBX5ICNp3h89JVwTYrSSZNrK2HSRj/QnmoSt9d9/l0F11tbqskOJkNmJG0
q7eVm0B89FHIA7t/0WJgtGAiMzYaWu6mi3tOYKISpdNvZRSfnMoDl4YJi9akuSlLpPGyan7CiCJW
iyb8upqJ1AbABGZtOOe1kgfbZnPsZ2LiUzlBzRllsOuAiFouAjep9V3VGPe7kEc41N5nnZNAUzsm
Bx9Qy1j03glmwuHvoIVMDPM2CzrJAVSkNbSxl7ofPk05XWYP93AXk0jZ9T9GjAdUjnQGNXoyheSx
t9DR9ZZ9HcH3Ob0zXgCIFAVZCMRlUN4uRR3K8PVsJVvdlfWx7b1LaWM6XhDbq8wpf8a5+ABi+p60
xNQFRHM6TV/tPTt4pcvlbV3WTxI8Y/ZvxJ8y2ToGOBMrDjAljtFrx7iBPETWlwGZKQhN5y1QVOI5
HUd03OuoYmRVkMVjCwJ2WhZNX1z0RIwsXhXrCUwbqkyElWMo1Klv47PhVdbVoqEv/WhvlCp68Ng4
6ADFn3bZOCsdkkjZ+N0FX8G41hjcyqAjZbLG+AoJAD6Wp59dWLk7L7fJgs7q395QEFo5kuAzmBRk
Rlz9DBCbbIG7Xz2C4E8jsCNKJNPZICeotnhv3wz7bRjy9qwMNhWT3DNqEkhvyluPrk9+IPJrOlrD
Nz/oaAPl4Dxy2L6YY3z8yp2dXRVhRQi7t2TVQZ1SIJfR7B/IhjxTEzc7JKK/u1RH5wElIJZofqbr
Ew7W2ObGAMtwTkprW8LdXhUAnKuq+u5Z5RUv0OK9KI6tkz/NCpBvxHnTnjt7VwkshmVDVHPrYW/N
nM9k1DvbGIip5EMM8xSXfsizwpuxmgwec+Z/2YuhOnA1dXa2pAehnttYFgU6FA0e7zxscP4vWMow
rtCx9lh3qwhEaRM3m1bHt051zxknlJVUnrcO0RGF0HvbkAiarDjybjZknsLSGRtX7Exb/Jqy8Xfq
pGe38XLinZ/BFuEc9TnkRvOzFZrfXZtDahHcSY5DuyL7Ez1jptITANWuH46JFvnGYhHezpn4ipmj
ReQrbCgOoZxPnDshwKwrzD4LwoX2jfzmM6TZoBwmos4GZ5iMktSLOkA2lF7h5YSiQcbrCiJwg/SZ
vxC/2wQcqLTdPaFfiCj9Ajylsp9EwRpZjnggIFAP2L6gB4/mbz81jL3HaRCaD956EK5oa8foQjNn
Xwh7Ny2RT26sf+YWlhnQLsAOGGsegWIwaDfoWeYQkI+EM+4QoVyneaAiF9VzxTA+V9l4cFOQXbgH
YgiEzoPM8fgJ65L5otslwroxztr4I/ZiD9dzmr3ifmhW1AfhOm7LUyido50t/m1ogUvNFQEbgT/4
XA2cIEDirBL6fl7V0E0btkFrWbsiMOHZryl2560Kna/KDpJDboKoDHGJut6N9M90hSOhxR4iS3dX
jCY8v/ybEo9I9kIMDvzo0G0YMJD1d20NBj3hhNUUk7WL53lRREWd2Fmj7e3bsMPdMuXoZQfSz8im
v4DZea4QzBqdCD+8JL0Yf/rOcl3l9RlIFnNVm6y2yvVwIDHPbERe4SK29pNJ/rYZIFGNcW3lcULW
o6MBawFRIsWphvE8vcSO7Em7Y/cLaZY6E8aaGWcCSwd/AjWA7dJ9aa5JPRVrydGYj2J+DrOF4VHF
8XoOKeFpBL8MM1rUaCYRHshtFTDBcZBoMwqXeyvELL+AgxwL/BYTXyIl5mGhfvQf84BmOKhvrYGC
Fwqlh4WtJTdr0AkhXJFZ4oiDzqN4+q3nFbz0+DlCInpbBmIPBZRt8JXiuehatfJ7j1TYAIbsZJGm
bDTFAx2PV9fr7X2iAmi7mNonx8wOfo7XviR5CyLaPeO+E/nHJNIl0s1GGRbjlcx6CytMucksqPNQ
bB+Tx6Dxr/+bs/NarhzJsuyvjPU7qh0OOIRZTz1chSupVcQLjEEyoLXG1/cCs2YskpUWOdNVVmmZ
lQxeAcD9+Dl7r02B3Hg4yW8LP7gqsfnj2yU5taboPA+AoTZpi08pmMc9RXy7VQNR20v/sWHCg6gf
dQgY6G+TSbZsCbPGidwLsIB5E84T9azgbCg4VJTz8tV2U4K5b34hPplBA/G2rgIP7s6c3CtIgDyo
Rp95Zb5F7d+vZV/u2wUgx7dMrWRu4O+TJvDAfQ58pcmYbSTtSS8GAOYdpmOKFyRwPpIDDjOrylCI
hGC3MeJDCoVrgMYrZa2ffHNrdWzRhAwE6qw6bWdYhJbbbQyEWwN5G2P5tP2rblT9uumbV8c4O+js
EgadWh68pNncegZ+/0o3XyfL2GIBhlmc5EyyoyeIxvyujF5AT04BQhhKUWVco7VBGwfAcEQRmhnl
bWQjGOyvRJLBecwmZqizfm3NzAHMAKp2oMMf4YHHQUKOkQZh0E6mdyhZKUSXHg0IcQdaYOJK1PTT
NAWsHUDnGU7TqCti5N3FMWhB9Va+pGskflJLk+wW+sNmSprr0hKs40B7wN2pHJCnLNuDuwQblDPD
oSyFXgMGKdk4jDSHGvPJyMv4yskPeTg/BDrol5QskqS972aIC43v7HVVKK9OjrZW+BuaCTBo5v5A
7xSoA7aFpHT7FY43JoDouxPA3zkljtn73D8Jc8aRLtTKnlgyzQnHdI1EVUPlNaFjt2IAXwy4e3wy
YKJqzIF42dszSCeMLEDoQQxyf7OsocrIxKlL7GCPFQ8iWmP/nASZDeX0KBMHNVaPoDeoNzVxQRLr
8Mo0CIeHRT+N5T32oG4na+Yyrj8+GWjvD2yNt04XWGy+3c+eqKpF1xU7PZYzyVKCQdnncZa7orFY
ZDlUr7S4m7Z02F9AbZA+TEw8o1Q8gLijE8bfUVY0sDwPAIBnqnyYMVNJethk0gBpbCSm9ZBS61xT
5AZvlTZuGzK45AFxwLxPQjLPaQV3NeanOKw2rTvGSx8a7kWDtgrK0Ao3JNAQ1j6TsrfIF8bIPIBJ
dyN5MnJ17LKOiXVBniLmfnb1PPVkRLUyZe33NJitPTrb9WLWE74b05+YE09X9C/DiEApDVACSPb0
uYymaKPX5R1ETCQrFUcEjsVxFlirqsKZ5EqjB0I57W06KTIU0z4bLQvpYYcfhPaR5kmpiChP+2OV
uuQcWaLc1jptQ0UZuHEJ+IXrUUScXYoqP6nKEDtEAthbFV3bKoNEx4om7+LavsI8edaC8lz6lvPy
yUevDC28UsxXStghZ5CMtw4A7LUKmFbZZA3hNmZDqLoTOgnpVUVHoJw5aXgvrXM22yYZgsQfj5Yi
lrA/1lmccIYVD/AHC05JZOLFSye8XeQa/SK9ie3Vzy6Iur0g8UOF5gcjj3SV1mAzSSh+hznAtCyY
1zkHRY/peX8JdBNGuibgqoZya9LHL6xFfDNgzPCJjhkclMQaYxDD7jnmx1A16F1GQEOxrxp3yQhG
LEyic2hhyuFEwSzYJk+PqHUCEGOz3As7iKnjH2oGBrp9tKzCRao5XmstxWw6q3XFAHjVj8ZWm5Jt
Ja6mhgfWcQinRS6DwvRnya+ack6Qib2rzBmQAwi2LqVqGB/1hYQTc2gHXgv+oky/m9UiHHpo2vrH
CCthjSDhppmdlxy4DfYQ+Qi9dVdE8j310zuVoIuZQ4N+oJN+08fHJTTh1GjmIwvhFZ0N0qTpArZl
a977dXpcUijISgx3JsKP3UxwIshkMivkA1DJY8SkE/JTeZ8k0xFl3AFf7S4byGDLp6eKDLdDZb3R
J+3W1jyjwJUHuriMG6IQl2bIUH1i2h4ZyvKEk93ahdPxf+OsSc1D4zKw9eGNxnTDKAHAEqB5vLXZ
ZuHU7/xmoqqdDlYqf7RO9Ga40bfClluFDgfgC0EcgSADzL41m7MTcvLvfaBmrHiXrJ+fZZ3cMWBA
mCigonZ8CL+PX2ZhnHu7pgWR4ZqiV1Y190UydAAOs3DLg5PX1bMxQDSw24avdhjQkkJ9G6PxZaIy
z21WYpRXK/89raBb23Z1mCUThjoGLUqyla8nD8JeJLKavkVETfe4Jb5gBh3IRQjricMOZwdFHpmv
4tt5PBup7fDy3beZwkzWoOsj0v24DTA7F6n/o9X0GxcxdsOHI+WbKNjeuph++OxOLVeXkzIOv7lv
aBeN9Norz06DYT27hJw22ItZyboXY3waOtRNsGS1FMoSybD0MKm2JnSoPvf7GknQRhkdMBdRfC9Q
VzEHSpu+3vidFnuywX8Z0I1I9YfC5AlC9oxmo3DDrRrhpmodqEZntO/HkQXEvihCCXp3XTrzG948
5AfwvQL4d22gEYkK/S7zd+Zk3KQ1dfXAc0Fh0cVEzBrPlq5p6GmqcyBQm0AqG1dUWMfORwSXoDev
mHLeMMD1NzFJJSB7qNzCjkaCG5k3dKPOkTQvFqS3NbAHNrigMLxSW9KgFi62O7BCtogf1lijmLx1
FwmzeJVUKVIcEnOw+eJWbsmJUwvZOwWLoDFTRYlU36TBRCRtkAPiBAhoUcOuB37fhrf2VHBIWjFx
uO0HlAh4sN4QvuDadp1XgeV63aiedCwYK7aEOhI6AXPZ4ZngdBIImMRkKJ83Gm5eWRRXoTsSpjDD
K3GSGVdZCvkcF4Dhhb7zMJYLPbSdgEzb/U8mDdmJTgPOw0IeOsT/gYnGInUha1VpG7KmjcUePtN1
7aQDzVAsKHlLy8ydYrRurPhF1DxKoT8iYrtkC2rXBOhXztY2b6olgLp9w2kNB7eU34z9EGi9V/h3
Tu1ux7aLd3pwIe4EX0ywDQ0QMRlt6aGh0RCJbMMpntksrMF6qZAz7TiaLVFcZnushoT8qvoqNgDo
lr2+rtRbk5TXSIpecLzsCJvCg+iYI6clPVllkfNSqczx/IT0W0c9BeHtlHIMSFvQR1T610navtpm
kALRwYWgFhM/XF/qHdyQQ5h8uC+D6O91MX00qXlu1XyDcnMnQ2V6cYtCjSUTitiboZMHN+SejVvb
itl+pXVnpeIDjzqE6xpzpp60P/NmoAaIqqsU+mZPpOW26xQ7VDAczSG+HaRCFJjnbx3vaJtNalcx
WdbR+Svc7T0auNmu5IlsBLpCS3hE4v/E2+NDSQXdGsnpm34uGz523It3K5T3ZWZfYe7k/qrnbw5z
Xyx85p72HHzFkeBi0wwB7lKz9En2czB5PvBoQl2g1kvK4TtFzFUXiXM81vvIwXVtwG5HXkKKY6Jz
CojUO7zZ67KMbpBs/KgtTC4dH0E6yK7KEZsqBvUpRnBuDilRUbxG73jdjAxsClnJTfe18Un3MAEw
QlHkBGJ5vij6bY0mrCAOZAlRDsLgpTQBrlH2rf16ujhhvzDsYiTCdEocmdE4zMZzz0ck7Oe+r+W7
1QEzy1JstfGQP2tot2jObFKf80Nk+McidxnxKzY+E07EvbR/BKLYCJ3+skPsz6EcF9KFhkai8Jk/
BgbnoQiE5Q5BLF23DFXPwFRdV9ZZpOU1Jlh2FMO9UwOy9SRHLFNzu9LeQlrIYa6WMxoG/ckqgysE
jb3H0F1FmMh6w5nXgQ4pIbw3NA7jswEHsW6nGCQds8EUKWwrqn4nHSYncWE+WJOdHX0H5K41MEeh
Uozo/yJLS+jwL7zCJGL+23Au1Uqg+Yko3Q3EStSeJDytgCX8TLFiWuFSSaQtLJYeA5c55ikoPh6m
MtuUerX1xTLigD4AnB69TNB08wbn1JggikYqihjeGb81Fa2Iys9Lz72qn90mNw4ystg8m7serGw0
22+Vcv21b9qvTfhqzgb83uoCVzvfmg6EnDlNPhoTtMucb4OsecC3wkDfao5G1N6YjfUOvwNqsQYe
MLaJUVdKdftCtZvUScjmJs+lnQHnFBJt0am2WkC5mG+FQTZJu5Ddc6e/qFn7Ptvu3p545jHl029K
9YNUFWACQcSs3zG7nIJl3g2QskEW1x6LbBgAj9WkLCT2PkpH2rc1E5FkMrdy5ujVjO4Ork9GxzID
QxPEV25bniefQCBblNcgFlFf9kChiMK8c02xpw0QHGuZ1p6aulVlWkczcDCkp2KtmRmY1Ip+Eiqn
VUNzw6LtzLqFJM51H3pz4TQMAAFa/G1t+0Fj/7ZoHeuYo1i8rUpaPinjTqqy8Zja8RHEKGe30Pju
JOUqNVjspQ/Pf5riS6IXL2kHIyEotHuGnBz6THrUeFCAIxfzftBKGFKsFusAGhFYoug4N3QBOfW+
63aCgttQ3M8NCxDD0c3MCIwLTqpBhH2+zsDaKT3dtAkfCOXqvaNVbxHNcFgHyYacS94WyTjVnO8Q
iBPfg5ZiGziHTrejx4hktdls27XBbH/dACMv+uB98IkNyjV5YSFl6mztQ7TJ2sgOiu09eUQlDeF0
6RVFLcICM6D1raZ+DyIq4UyuXschdlfVOD9yir1UZsM4wo/h686YuSMS/lZ+xrxHjj5pyHZlb7Ks
flIdsEgSTU6+Mawdc/hR6PEKs2nuObgxS2omFCHMhWgOC0luaNVFZOkkxzBEXdw68jGKw9cg1X7M
ZXJVzO3GScD2a6KSG1r6qCxEfpiVcz9XN2XthhvQAawyeXpPacSk37C2dWruYwoEZtF0OQ1S9XwL
h1cwm9d+gXxQJ1XNSzp1lafQTP3pvvenBw5jJ60HhWT0HPIqouMwcbOg2n5QQgcM9+EIaKxOo5No
m1eh8QxjzcIUhUx1QlCbVtqLmUZkZw7lfW3Uu2Kof6TkWa4Beg/bOSboGgBw0fIUC/okOZ99Y2fB
j4jEFVpCl8YaFq0d1NJaXCTiaaYOaHOJjabJLRaoHf3SVNLQaN3pVGmK1oSLfT6032TK3QR9YuLe
OUZLKOGsGAPhNl1Zot0aFSfWFh4yGIZjqBdHeB9rA/Es36r4gepwNYRw8gMDjqMu01M90nbQtYkr
tbwKpPtvbgsTF0YNIQ4fXUdoVWF2N4hTEfjSe2HUx5YFtFFGJVAuaiox+S7Sc0z1BOK1MdUuloKt
HDihuZFLYyrRinUS3qlRsVUBv8/MYfkIvYXlU74Xen20rQU+3oP+b+v6Auys26FlfBwrBFFCe9U6
6zF2h+9Gmt/r1Q87rn7WeGk3NNAIo8G91+lcIhtwUeCLixmwVjkFoOlE4xlxF3pVlT7RRXOWl7EG
+JqlyPesXMkiZGhQfELXTBCHb+Kexg5aAnBl3NmtYWEesaoInKAfbSZ7sQeVVciTE7ubbNADQNPf
DexruPg4NWg6DQdD+i+toNy3AtdcZXpAU78YLkmWHvRYIzqTGaAVvQ/QE8BIlj1ehwbUO/aUtdVE
z4h0XoJpoPSzPZYPrIxwLOuEWqTbOA6q0uVfujCgiNa2XO6yJCfAbRbiXWN3a4EgZQGjRrQdyGEp
XddhbL1Hg8FbBXCPhlfisWVFNjXQGgbBCn190sna2HTL6dhvrAcXmhbt3v7GyRpO/rY6VzMYKSGk
F/TDW4hjYlcDbGd6eMgDs0SChnK2gPd4sHPLa+22PhFLjmU7YsTA1Pzn6M/nz9AzJUOgyL57sORI
iyUSd7XeTtcDPRVwe/qhC6arBqxTTTAG06dp8V3gqvUTRhh9Uf2c5yLbk59LczMtDpWNRk8M4rEu
tCt/lqyrYf8d08MuHYpnn9/sRfYM3Ikr64WS0RIarpUVfKfxtCkH1gPmxOMe4Rm0fyM6y7i/mkTi
ezIXnLzT7lwiAo8t5LCqletR6bmXBB+mXS/The57niKln4woAeE57KH4oCEA9Ytg86eqMKQn/auU
Cef1or7ha4yuZB2xMSd6xNCma/ekj+xmBjpHPx9ImfGxFlfjRLZCwaNjxcw2LU6DRH57/uBEhywN
9314IbMyoOUEh58eLAIVQlZa3UKQpdubpsIaYVDr4O9QNuZ5MrzP/gKbmadpJ6jUjqa+QeAnCbY2
XqAcbEsW229MDF81iz5a4dOOtkuXGGa/o6RimBvhfZsiLMm8o2kjBw3TuJTQ1JazizZ+vi2mcIaX
mcpnrEjX1IKZp4U2efLLJkmPbcQedLT4slzBMcoI9XVELzknF3Rl0FHaGZzXt4PFGUakymOoH5/6
OPfPUzW9pCiYd4w9WaihK205gyFLKsduX4rwTYmmPw0TPDif3IXQil4Z7BxBTV3yINi5XQeJCeYn
mzjWcQGVZp1w94w6v5EkYMYVFRl0VNuEA90FCGSo71VHhhmcUs12OOk38y7ociLPY//DRmq2643A
5RgOHYF00NZbTplpiEudpiU9d2kDQpz3YYxjFHHi08D/Wja9XWuzMYiUGrczrIMPpfjgBHwmX3KX
poEBndwE51kvp9u4ISGZQQTWUv9JcmzbDiZPP00cJPxjsE3gp66AVWJHR/grs8gbP3J2Km8KOU7o
vUlAAJ/LZaiBvQ2+nWE0LBOq2RKnRloRm9wUz+Yx0hADWVTOUcDXX9itRSZBNJ8mMiK3LiynTWXD
aUiq8Fvk1sQsu+gJ1ZxRrmnNDg6v2DUMhUjXILClKG6ySAG+JeG2s+eIxIPmxdBmGhu2/46kYIH3
WD4Vc+cu0/v3DnvY2iqR8qX67Hpi6KinJEnieSRYRcMFEaTYmSdyeadoaZovUpPY4RRDJhHyIYIg
tv0w0GhHe3rCGuUh3EWylUkkOp0Gj1V2t7UhCA8gyJSustttmsXWn4dghDvG+9eMbrFlIIuLDMPH
P6EoYkgd7PQx9BYaxLaiCubk8tndQYESOGPqIZlNjgxlCK/o9fIqpSAKM7IBRrZslUwHo8mePrMz
4q55dxESOJAFjllDq4BtJNxQ0Yb3FqvTlixpP41IbbMUB3jsdDx/QXQqTAtZw0L2G3DhNfRHOm0m
olEO/VEr8Klq6LVWUeDPfE097Akr0a8XataqAfdJSRV8b6Dj5LTQv5OJpjHADJr5NIxR6o0OyCvy
Py9NYSODtdxL7SJl1WYdDZCsH1KTqKA5ah7KwIiWYn94leS6OMViaZy6N84o7OrokQBd1KuK23qd
kpaiN21zdIgsAIAboeqhMPESOq5NkArGlkZ0dBMxrpFKITPvdHOPaxpxnquhfW7aVc67OeoGe6/q
MfQ4RRncWs/IyxeH4xTcREM875I2AtnFgzBYVXhndz5qjyFSzO375gJfmYoKYBkDNrZW1DT3toh1
L2hs5u3kcOAI1c0b/zqrBn8bCb9+EqF6nCAHRiJxbzU9ldvEUN02ldm2lVZ0I+fnuR7nY86kgFtx
ns+IiJCaB8GZXM5+OylEtYQZcYax472psvkYjAGqhz7jDGYSZaqDil/RW76y27C9qJj3Aw/3qatp
2WmkPHqAgjns1nWxoe7Fw50Mh2JiQKsClSH+1g6GSONjTNUYlIE80vUOtvEQg3gl93Ir1YcYUbzO
xjit3JoCtp58whngaGw6noctxrdX6c4wXkKdKbJbH2Np4ueUonjxJ8xFuXPRmLkn1DsxJs8rHDtr
MYv6XveTE0Ntj6uG+MTVj4brmGDdcBlXweBu49HY1JYPN2zJTzI0MjsyujAXbJsrhuzilUu3HETj
1YxRYleV1bA3pu4eFx4lZDIg9G0ZaWJWNikmByY0pnZOwzC7M8ttZaWvyqmL8+zfdRJfv5xaYzuV
03SQhKeM/Hk8PO6wgzdWrsY0tp+HBi53CZC6gk3zUOr2neiRvOE6JGbbsrJrUVQkJSxOqCnmK/Bx
1mINTi8umo+ACd5RSSU5+M34fwhU7E0EMQJACTq/bFoFXhb7xTl+jtrkhLJjPBR5iJsvnAnAplJc
Ybkoe0Q5LCZXmo6HUliELoFc3cads0mriqcZJLFqoSBHNT0wYdCyTqa4OgoEZSJHiJK48s03UF30
zZOCJueBS2dVaJn1Tk9w9whZTm00RlB+x6D0Qq2Oz2hL4KObHVtdXez79jkUGkJWg4z0ZNyDFFt2
nuZ9NPPiWqlnYVRk9QhZ7WjdbUfoiUTqpK/oFtHoV9HB7LInt2hQUVhEAuDXuVqsR3Obqhub3y9Q
LG673v/mzAFu39yxAG+Hx7QvwzODRXdjmYKcbbbatiZcBI/1IXRqxN+aRRq6owrGVrlzdLrR9wJt
4d0TO3HIF90xBgZgtRDaTWTbkMh94HAZk5nGpdESFRYI04HNsw81E9nF9N3FUW5MyXwd0afdjXSP
szY5D74doMywNhS9UGGd9mMoimxLvZd6aC8IE6cbV+ax7RHuQHdxT/rNq5aX/e7zq5KSyzuiKmVU
nx/cwM4uIojswzKj1wSFWmTgVk+WnDzHSroDWW9ESIXuPcLLey1ZVBKFPT2GGYRuq0T/60fh3urV
NwTaPTeK4+7IrAX2LYt6ny9CSVZy1GlQwVamb9DEYMu69MtfPv8OGVzAkSwDGr1cddG9V7m29rlF
dLaUm46xLZCFzqKYmYLTBu9uc0co/NscUk+ydzCYkFa4oyokRaJ1T1nlqBv4iT8BBLinTswPfuyA
QkkcgI9Vo66dsAM5gatAR9k2GnA7l+sYlD7dwLI4OaH/MomLssIM2f50Uy9h6OZ4HQo5PDRl46zb
nodHAJ13La28Ij8zO4wug/VxfiHoOVmMNspjUJIi8AT+mhD5GHBneXRb4zXxswVASU5Vfp6ZG1iq
znmwrd2Ust8Ik+5DlPNDesNxjKDsYOBneklAaZV2x66o4N6T6UpuiGxCjQyN4ofGs7nzB84RKiNK
OwvNzbB0+goK0z3CR8S0tp6ck/E505zwiB3wVisBgdMSPM1Zf+qJ9/Xs0WUZYFS1Zhf96VL2Jnwj
fxCCRF+muz6dDpFF4TTDSFrrc1B7n96DfiYvZC8NTb/MfpN4o3mTtg2iHd2f16onyIdk7ufMJT3e
XVglooX2OhpM8aMlLobQEGBXUvOawAC7kxbZrjXNdIPDuUOF0Vv5Y2PamCjs6d6uRxs/VooKrKuY
UsuKeHCDmoGcpcOcs2w7i5GkY4o5UdfuVNNDEU2m03S3pD2QNTVRrZec5sOpwSIYA7HIs2atpEBS
30V7YbHrIKY7INXog+gMW/06NDAeCi7i2rZpMNeYpNYh6TWAREe7vy2C/uRn7SprO1p1wQ36Sl69
SDnOTP2avClcxcG4N7R44hJCXukrTll+9YkZVpeooEW3DV2CiPS6X5ODhzo1nO4wkJ3nCFIvLbUH
sJYQyfE7hLF+XcrwmxYUH6nU31EJMgkjoHNKJWWtLzzXSkgHCohUJQMGZIMyr1xD3U8+KWQ8SdcZ
OStrXYw/hdMLwtra62yWRIOPwzeXCFwGyOqmMW5NjaiRQoPHRHJaYqUvPpz4GNLCGsnJfVIlL5Fc
16bKN1NLMJomFrqkex3p36I5JnR3+KgaNN6gbwisDA9l3C8QDE7spGQyEPis6i3iBwS5FYcwdt7Q
uO6TwF4UMI+W4T7T4h09tkoaGXCk8mSY8anFSIeaHOWlRRZCq7HtwrtngNkQxbU0tBNLkU0UhoU3
h5Pl0TO4SpOYZITeqK9rZtmDZCStHDR3mi2YX7Eva3Vq3RmTjqOooS3hBg85gAVvpGg8dCK7qxrt
bNFsWGvlNG60uPA+sSf/+fYrda3553/xz29FOdVRELZf/vGf++3d9r+WP/F/f+LPP/9P76O4es0+
mt/+0OV+9/D1B/70S3nZf72tzWv7+qd/2BJF20633Uc93X1Ac20/3wDYuOUn/1//5f/6+PwtD9Nv
AYUWjKP//PXX/+uPLR/wf//Hdgly/5VMuPz4H2BCw/qH40p4QQhTXXdB3vwfMCFcQppAwnV1wzIo
YQwYPf8CExr6P4AZ6rYr/sASGvyhBjUezEKp/8PlP7rL1M9Qtinl/xeY8D/+xOCBh2hIgHIWDDEA
PNL9wuBpAB1l3Cs8j2mcX7emINOAJuQBDFqX/Q0q5wvE7fO1QGrrjpKmYyjnC9iK6S5Z3L4Wr0WW
3/dFHkFewYHwy/d+8weE6lei3l+9iK2T/CNcSyhEe3zgX+hMnSq7Sc6YCsIpK7cNO8dZH+p+8z94
FSn5JK5wJJPGP79K6AeZnqfIElNWPa9IwVoJ2TvR3yGSFnTQL6Ctz6/M/uV1FhbVL59GaEqEQ4oU
zwjSaRsSqcuFGgbGGg4avGrJ3h2/a4J2IdaQ4HZSyR09vUcnnLEZh+l56PMTaRCYFvIy2Aodgl2L
JMgrsvQclfVTnFmPv/9mvtCx/njHphAGOzQ3p/7lhuqaELhQai/UyvSHqIM9NeKzE4UIyovmqqEX
DxH/++9f8+s1t4WEPKgMaZmuxPz35WpUoVYKRb21zhih3OaV2+1qM8sPv3+Vr5w4aRuGIXUTRp1p
gz77BPH9cjHa0Sca20S16GrxeAHfnRLDF1fkZHPEQxRCCHYKBqCraP4u+Tz2hGR5jhkvxEMxef2A
dPT3b+nrl/35jqB7SMh1whDmlyfKgRkxOoKbfQjEOVEh8OgEs1Sl6u2YZ2Sg46Mz7HH/+1f9wu36
/B7U8oxxgUFXGl8ucYbBKbBRQRA7A5ykLmlah4KWJyOo3e9f6Qtn7vOVXJ4xHjJex3C+kPkmExpq
alIa+F2Ro3zTtO9aUtEMQklH1pvR/c3i8RevpwxLt02h686/X2FF0E8plzZIh1l5VnDyy2Cy19DR
ChriQOV///H0r4831w+UHK+IG0jXza931PImKPhgfoy1uWsG0Rx6WbcomruXJvJRK5OVJ5to/Ei6
kTzmCNWSPvwtiO3zmfx1lVneBophC2CcDiTX/bLKDMrXCOcpQY8YWDtUQQHD2DbQf2Q1WFgr0ud9
1xnIo5CKMzSsQZogt/ubL+Mv7mV2O9e0GE3Qr/i6cOvdRB8JTieRHPguuozU0cI3t8RE35YjjNZc
WXsJs+P3l+Avrjg3l2Wwk/Jf3f5yL9sNA0SDaIG1o6bgqiakiBiBYXolndyCeE1w0988sl9AwNzS
PDfSkoZQ2HXsr48sjgSrFjO39ECfO5/RgCLeup8BlHOSeXFyVeIXaAiQ9+li//6zLlTGP19muMg2
F9uWjlDQx/68mZh6mBcEY6BBzeIbnY6+14TEgPa25gnsqJCfMMf9D16SNUK3dZKbXevLS4apxeTK
0SDw1yLcGoGeXKzJHM421Kq9WxcRY5/Q/ZvPqf/bAgUyTRm2vvyVSuDrfpAgzSGDZEiwWYx7qoEL
sSTd3aQ1bxI8G5L/6MOvkM2HRPb5pTbutZFM0IAhr8z67ypqbnq3tc6//yr+4k3p8EVNh+vOxvj1
TfnmnKWMyiBVOHq+g8djYiXCkMfh1fqbQuvfbmoeYV5G113d4lRgL//+l42KqFay+Bjjr8D6qk2W
QvBvh23PtGJTy/jx958LI+HX+4pdQFdK2jy3LGX2ct/98nJW3Y9RpWWKgsRtxEimiXLoOSZccwJV
sUva16MgcG5l2vhkd1LFwzKQRj3MpC5ExtBOqBKA5gPgQC/sNDrA/ZCagXQjN5vvCun84DZCxU1A
+BQL5y0gvpa+e2zs60y3L5Zv2JgtmZ759dhtTRf9dGsSMGzAGcEmY7zTlbLofY7fSad96sbx3lhw
K4n5rdR0r8p/+vMDNo3tRDgUaa+XlNzrRRZGW4kDlLxV6jxBN3V/WE0FNgG5SRMAgWE60g9EeGJp
LmvPl0iVNLRkRUdetu9FSPXkYyEXiEDi9QpZoV2c8Hrsy66/t3Lysft8T6GAOB7huM4pywbwcJCI
4JMkOwK6v83r+t5hSkGf9pJozBBlRieJrIG83MWFYyJSIyQxDIeTWVlXhRPuffupy+fzpIrzMIHk
G6IrlFZMMPUM6IViHE1WzLZz0aMWUUwkQbqPsPxRNhOsERBROm5ItNoFcw1Vp78KBI3L8Kj8h9Z6
i7RwR2DZo6bZJBU04xs3GarxMbgtHCZ4bJJOou3VHKR86fV5tPCCJngZGKEccMNhF2h4+L4ZhH7k
EYgCdFwDoCvCu3baWCGGR4g4Bov2ZG3HCSJc/7ikFnU1/e4IrIambSMX1puTwwhws9vBaLeTZa7x
JVDmDG9+rcAl0Hcrl+pY+9Ebl8I0kfK/dcaeCprxS7LyTbbbqt47uX7Suj2ACRknu8EK4Wo0RHs4
AG5w2bc3uo1lVo8fnKA7EkdIFkTiUU9vtaR/djTfQ+a3URLGUOql1VERmGoJhCRkasa3I3pzrAMd
Hgm8Ls/Doj6pTz7Gc0fpzMQ4qVdPBjpU/FqXxYgQN9FWgPoIafZg6p62VZQGqNzIriC3IcmiderP
G+AnOx0Vr4EmLJPTsRxMgkrhg/fJHRAAPt/DPD3U5BqEAtcKFWkgH6TfHfN6/J5WCP59JbatYXoI
c2mE4PlyR0xvyD7zfCPIEAXJe6WPz/EE1TvmGUu1HfKi57i38akeiuDFJFFrMYLbFU0INHGd6axq
544EGcBvCdH1loXYXwsRewPsBS+TFosqEq1HT1af0/Q3EyeQLQkZuWeYMZ6dnAZnTQifY0X71NCv
dHfw0tYGXNVs0jl572nfQCLfDTQCEKVBGq5Hb3ZMD53zPu253+kYmYF/dEJGgVj2bzWtuG7S6joj
SA4HmHM7yxq3eXFrIAwFNM0wRnf9t3np1QzZiQr96JjuOS9htuaPFcFPcBD29qihLx7dLWfN1Vww
NqCm55y/y/saE/Hor7PolMDxYVSLwvoHS/G2NPpDL/w9oIJAmdcRgSqjeexctj6CYX1kZuRMQSwa
H6qpQ/H06A8cEcxzXO7huKwiIoFcg7EGAV8PwHfEcOqLHZgzQiR7YW4iOEx0+qfbSLtH6Atc7a2w
mUC2p9y+INAhwtcAxZOTslUiJ6/Ih0OEpleYakmvIBId8louycZd5wEAsFNVP+GoYztqy9Os72a0
/Ip0uJLvkR6WJHS3JMvVmn8gs3jVp+w+ke3VsHw/GI0r5Ml9gCqvqVAwDJeqTQ5jB11Pkn5CuOZK
DZIkL8PaNQaLIAv6C6v5zh2tOxMzcGO/6VgIiEJcDTamyWe3PTNvx/s67n38atl4st2XnIwUX79t
ULMPH03vEfEr+nd4Vf/N3Jktx42kWfpV5gXQBnfstxGIncEgg6RE8QYmkhL2zbHj6eeDsnsmRWkk
67kYm4tSVZZZKjbA4X7+c75Te3cjgREyIpF7ZyZPtXe1SXEuSCUaWmFzPBtwHAjdZO8VCzsAYEJz
eNb45WgGYaY2ihcYAytmAuSO4MXHX/Tw2SJCSxuU6TCk47/pXnddamGGrUmWF1tYTQFtUb02DF7y
6DrkWxMtPjPxiaP87/AHsF8Uw7eWx4ZHjLuQGJ6ICI0M47Hg5gFZXRxiYZV9iRr7xq2JeGFZhSbQ
Pxpt2a6biCz/yHdGafq4qIXdNbYDOH7ml6i88xZqV+GdHfImsckUvP6SxYHPrnXT2tWZJCrVAN2u
R7w1YetF3bB2KNIW1qPFljquyGl2kbmOlLo4unGlYhxD1F3U3hL19FMgN3mHxiyfagK9TLCwOraX
dnQOoXI+1316m0gPVoT3YHjOSA5zhLRdhw8YO7HTGwcsV9deJptkxgA1X7rgwS6HO9HMO8PCzZlN
GJaln2bvuq77nYVZPqt8Q2JFzvr9BII1tFKY9R0y9S0JCQGIRk+8rWLzr2vmTZqUt7gHwJKReLNe
i8zeDJpHXpWeIOvkRV8s71X2442wqt3YcO9MBCd08mtNsxVxf9E0wksBS8bQQinJ6nt7mo6Ewbe2
nfAwEy9GmJ4mCyqKM58dMZ3SoD7OqfUESY/xbLzz8mmDis2GvQEgoLcT5tC5eLWymfBvjC8w0sZv
djK9VXCYg0MbHAl0+b1dbUZ9wIlR5WtRTbuERx6mv/QkB9yItb7PZIctN+9vpGVdI/OTWz8w8ScM
S7tuQx1NF9+QZrxmBtinhqUo8IDGTLGkCXdgSK0fwu7NLvqjM5wiupNbbBmRV3+FQB0Ozmdjjj5n
enHqQGLgpd+EhnkYrOcSP2GXMfTMbLHKdRuTOMS9DmDkWur612L4hoOEjQUJRrLsNrwt1byhLWQN
ChKiGrARFnSdfrYIYcbPDKZv1P4sA+UVPeD5p0QboybZEtPGdLKaoDwRIKZDZ+r6v233lzPaT+ca
trsCAUigy3BytD9sd12vaerFLLQmxCAOWqO+2al+UxblubfYVlQ1rJyZhuUBGNVhDjr1l+32b/a/
5DFoF7UY4rli6Zf59/7XTOak9SKZroc0g+FZCe+STna+Jfo5H/+y2f7NR3UpGreEBYSefPnPLzUB
MdeDLOKlYkx+E9CmtZGQGJ1jpftW3Ke7/5vXc9ylvQZpz/qorJl1POgRAoXCawBEcfKDKFswkFg2
ev385xf75Xy6HFuk6VieiZrFGe7nD5ez+46LmA+X4HgcawGdEiZ6rL0wDx0LSNt/frnfnpKQlRxO
LpyJ9Y8vBzJY2gkn8aKFIjGTWiF45HEwn5qL1ZTJX17uV/lw+XgmveKCz8jQ+cNvJ1g5Y6U4foPE
vmm87qEI8wP0KwhKdQiDhKfEeiCPtmeyxdIf9Q9AfG4wVKADZbRv+H/++L+7av99SPxwNA84StSC
WNA66z+jxzfxcFd22l8Ovb8osx9OovLnnzR2xzaXcMDhGEirggjUO/g27eQvt8Uv2hEnUKoEUIFN
Ghl0+fEEaoAUZ8iDsuFI/gCcsXiCeDxF1clorWtSDq/Fsp3781f4mwv2p5f9cONrsWMIF9vYSof7
cE16DY5cGI+fjXQoeZJ5BXyPxBn/okP/5sOyBDh0WBL+gnv/4Z7s8xI7Qqnl5AlVSjcuxyzlJ2QO
y52pdPoPc751Kr5LeD/riYhpu/nzx/7dG2AuZOs24CYT3fLnH9WG1IlxmkSSw9woxdCXVIz1ezaY
2nXJrVTp659f8LeXqmfwmVEIddf6cKc6Tq8VDY6HdaVpOVkGHHNMOQ0v+5rxOGhv/9uv5nF7QsLk
9CaRRn/+eAxtyWC7WEdDvs5VV4fQHvEEGKX1/ucX+s0ChD0Lfq2gZ4w83IcXsgKvYNVZ5mEDQava
HaiX9IYyfWsmRksbaNfDw3//FS1kIYtRpINc8+GLlCKZSuEY3I4M7dtifKarc2S7z0Y6KJy/XCa/
+dU8aqNoxfgxnvlF0EXrYRiIJZEQlLMPkEvO1GTr982Yy8ufP9dvbkQP2CWWAIfHsP1xTqAnw1Q5
FoIX3zPVxzQBhgWuzQQWIXD1+l40zV8+3O9+Owp6EBctlK9fZkGzyPEwS+yeS6dtZ3OEG7zeFwVd
O7Bb/3KhLDfUhw0OzU7LmNH2GAnoH1ZRuuyqPkqZqZGkU6dM2O1uTArr+ucv8cNHMvihTBq2ONUx
TpL6x+u+SXvcZQvFrQTRC04oBNscFjfglFDThuwvqxgDo58/lcHUmS0Mm1oaVQwWk+X6+ZdsCPsy
7rgN5xV5u164K30MKNQOIB0CvrZF/j3otcy4wKdwhnvkXMsNaj/G/AIgp1ClZCNJFC4X+X5uLMEm
s8f0zZZzzHoJ7tMp2a0FxCfMGI92COSacV1rpPm9glaj7xTOw09QMAmCpfNMtUPcB58bzZuMVdZ7
VK1xyOGIPWqm+VRXVkjgy83lSWsB/WysFPj/2sKpmKKlsZvfsD8JuwdvbmEtOGZX55veiHmZaGzw
6sKRR/klM9FB0eip5pjmZPaojM+H/lANevYKVUHJOxtYWIZ1N8BidqAQ3hLvAlA9gc8hpC4ia2Le
bzIo10FUgN30MDbhZLzJoeo4HQwJhx6Obr0K9c90aszUMeR5DyRUg4nyMEXpVO2TuBLTJpvitriB
aqjPO2iTOV7Nwsjt+VvQDl53rpxiIEJI0tEYbwszgTEr9Koc14NWJ5mv6fgDyM0bFLNjL6u/ipzY
1Z1px16ypdxTBptcy22NEgvILYwHbW2goCYpg1tOAYoHsYE1NgowDW3ytcNHmDc8xXJv7YXRnWuP
St4Sop3ChRuCn2eZvUmmFSUpIM+FcLAdBTZ/zlgNul0Qg5Jc9Zi+gw0SO+FTTSqnPJCOxjCaO8pd
w/vuZ8IOAblYWlmahT2yFNe/mG6XFUcLceKI6MsxDfw/udzAsceLXVkN8ffANr/Rmh5u8wQCCFjo
5g3sIMn/XjJ5X819j9u1V7V1AEAMXC2d2886zdMrXdAYgh2BcHwOXAi7K050ghoaB1oeCXitbZy5
xlDY6ykavSe7cis0hBYgc1GVGNy4OSy/nUaoMFOQfJ09mERrtm2YVefKrtVu1lEz1pNWmveaGtv3
ILbzBxVoxhmc7Qzu2I5hagSwBLIeih2lSclnAM1k8g3KsjA2N8LZi1BSwdOYfUTTMQd7/lISprJf
rPqNm6oaISgUW+KzIdCn0AIWY2tO7EtJ3O4U5cTcoqFMXl0HFAc8jFU60vvO9xgcMaUj75r9y9RE
7pY9SrcFdV2BUxH2xtC77D5Jwo4AiviRoVH5mBA+of8VgGf1aaB1aNvo1SsC+/hmUZyAklQws4Gn
iflWglyQuYOexbBL3JMCN8/lRJzXKgpGOmUh9mOH0TdZ/A9VIZH0azp6m75oTkPhtFhnUTgNxgjI
omlAyiwWqUaeqsATlwgCqX6DzXrv0nT27M0QTgRpSJqcoFyiWQ3d8KDFLXGstK9Rsiu3SQG69LpC
qtFh4kwQ7LZZKFOiYpO1h2qurZUXaPDo6Civ48qBHVNwHxk5QBj8yOgNY+rEr/MYRbdTWNX3tAm5
HSnqXjyRDswI/8iGLP5EH3AUJAZRTfL4a1fDUWEH4fg5KqPEp86cZFySB9Ede8JkR9FXcM+wG4aY
SYPiJGMd8W2eX0EN4XCeTPeid32j+xB9IkoxG/cFokL8VQQGvEOYaoTZK894CdseSZqsNOQnbUh1
72gbemMQq8zKzdyEOQE3myajYZpeZBuivTmS/bdsVXEqeQRchKyLC4hrco4ueMBVg33PjxfybjdZ
9VWLQxfmv0Rg1lF2UL5JvX8rUnDjq6SaWBtiQTCyAq9fbnqVtOSLewMKW5mOV5yiamP20/QQm2bw
kMwsz5NLpYYUhbfJ80nR2858E3+/pGliimP07dDbtLknn9PRpn3HbSbvVFf2NZ0iZgi0WSlnRWSa
9W2zkNLlaWzSWe3nviBpLnPNeg6BGeBqpZpGrGJmY47fdSOfTCVJwV1fauFSQccO4raO4WacrCrq
SKrjYgbXYaaezj1em5CSac6Cjk6I4jZ1O7O+k4L65q8yBC7gjzqy90OFWs/sgbRidkjklFi3ngLK
eqAQzVIXYTZVcHA5HHVrEi1Wfo5CUNPrTnPL9pkiMntJztix5r1Iq9fJPkKlh+qSzxxCobTndret
eY4NftNaA2ZaKy+KXZJPDnqkM8whIB/LdLIeYpVLTJvnF6An2DqzN7JQxuVYb3loVW+tnEbyhtR6
lBsFylJdMgMebB9YlXMeXVsHLO7qIx07BkdzpE4MkxfVBQj0iSND75C2BMrx3Kfel1HZSbAEquZp
1/bm2HzzJK73MtTIXbRcFwrTL37r3Goi5L4OBMY4wg7Z9WKWtICq0AKWUYeP0YD93Yv0+dBYHML9
Phym73RwOQKJkx4Or1zQTSk0fW3V2kG0neYW3sGEtR1Gmqid6+SMRL/5tQEdYa+RsAy1NNKO0lXN
YrfR0o1KO0Ygg6hluBul24NzNfWt29Q8CUYLJBShcmlM6nvCh2DoFIHrAE3B87qr9RpUnE5Y2srz
81jTvM59AgfJSbP5kvB4HDHwVqXpe0oFE+HC+AVYLKCUgLydG5cgWnuPq1WHI8B+PuVUX+LABXm7
ACaoPWV0gyt9RdAebqPdZMxPArGDZ9+TzpC02JiTvCdgUm1EudRetjG0So0dE3UR3mMUp6Cbp1wo
9mcdoMzFGEFojeYkl0Z25PSMBp2yL970tEzuDRAIgEv18hbsoPEFYfEedgX9B/FizdWWEIXWPpvQ
mghDE26bIeQfVZ9/HfldoJhJwtY62F1jMsOTZlg0RwRdb+9Y6sttQdEzT/zS8MOsda8WHblXHaoX
k0wjDteh7WogsWL4TgrCI3HW9kIzeSW3lT3NcpsxPPGaiYYTRcAvjUeuYbBhPHCn1kPUrb6rcHTB
x+XEmWzWeda/N6OfqoMxl91b2uQFQ0AQ0D30vdfes2FUNsuZt56YzjbgS+kvQppHLpSfYyqnKj8h
cFev+P5Z2Bziv685riYc6tP8GpnKu9ZRxSyMqk3n3NupfZPKuPlU5q2zM+Z6KaPCN4Tvx6uqm2gw
oYcapogBVxae5tIuK7Ghzdy0ijCe7S1Ov177OrmR07xkhYjTO7ucmSh3ZVDpJ1M31njWUOsJ26XE
DAQs4OcIX779iU6XSbtya9LGZA8EtT+p0Omro6rZL527xGi8Y4EFOn4LII8kfluFfT5uC2OYjStR
q45WT5cHZL6tFXrv4uFpqZiZo7RUB4PRc3Rsu7Rl2DRM9YKNdgrPfnfj2gyulJ7Qw7HWyJRCKGVr
37t3zRg6xbzcO4LRZlstVZBxaakmAhLTjfYujwF2DYRU2XFupQPN+ErE36kV63tXq/kZ/ISKLZvA
X2jTtEp0IJZ1/rfC1o/nJqw8OHWFvZQ/uvYvjseIX8MKdA6f8PN2EztzwzClD6Hs2hRm6//5kPbh
KGj882KWjgIspfmLZtDYXqHaIcRN6cQzxAutTEhNx3XQ7v78Qh9O7/+8EMdzLFFLCfRHkWdMtIDI
Lad3awJNSeiyAcw7yduMPPhf9PMPehIvxfdnObiiqFQ1HPvD8XamggcQUZuu+5CzPYPtmHmc3XXt
czUZiuhRzVU4wls1hxYk4J8/56+/Hok6EyUCTdbie/3w4hReoJdUy8a8m3ZNTSXPVLG7rAJvn9MM
vP/zq/368/FqFgdPMPSGcD5KPhz08sxuMWwW5GWvbj8ChiBF8Zez9UepeflGsZTr2FWXkl4Di/hP
R2uDdSdP0QKX2awGbBm2Zu50l8AbHryOdj3R90+OMRN3rrW1OZRss20tJ/+RPLat/s/P+/8mKvD/
YRJALl/3/zkK8BB/U+rr/7j5Vhbf/p0I+PGv/RMJ0IT+H5QUSOakNhKSQNr8r0yAJoz/YD3RqTtn
F2brCLz/KxSw+Db/MwRg/4cnAZJRm4sxgZUHsea/sgl3/yhH/4Q1iEL85z//2zMvfr4JsKOhu+lL
f7iDwLRo6T9fL3VgRYrkwkE2Xo4zP4VOOBaPdoCTY6a+NEhwCeQBwJQm0A5pl+/H9tXJqJUkw6Lv
TOeKIJEf/3KvfLiKf7wrZo06/4OlYRl6/fyuONQ1qcqHAyfu/ACvC4BDlG1crb3Q4NSt+VchhRG2
9dtgQjISpUYJx9KsGUzPhD3rvyxTP/yR/1uGwx7KW2FcpEvDskz+s3yL/xKsBHbrYM6qQ4eYMVmh
ugPOR+zcKh7sMdyaOee7mVgwzTacLRvsnZq8aR3DA4uw+MV782p2mBI560g8GQxSsZp9TxmV96E+
PsVS/O0NL3Luz2/Yxker4+rF2ir5dX9+w4HQaa2azX2qw1rJbWJbi4MuaGlHFFl4rh0id0k2fm1t
FAWZA/bu2pES3U7ftgp5KjWNowdKO849SBFpWcHySt/iwoIT5Gh3/7pLfnMRcl3/8mYRw10WYYYK
fMs/v1kWxVI5gdxjIcPvo5kQezFsMHw+AqTDnUmk3h/H5z+/qFj+1o9fkcdDm9USxhm22J9fVcwD
t6cl9m7nUKKVlbu6xneNzwr7hM7JN6zbr5UejECkk2KfDO4FF3iiZ95fHkM4vn95J8uPxOSBoQpV
muLDjzVPhqSttdjXmePA252HQ+GR3+r7lAha5O1kY90Vha3d/Pijp6xDbxLgKEmHThHqPfJYdctf
TBx1pKLZ8sZdpEMHYGR+cEfNXidkN12g4I5tgyEVqe03WkNHS5hrUISKeOe29u0wUfKTs6tSzES1
CVocG/Bx0yFO7mZNu6aWvGmayf3kacanRohPZe8MOzqW5lul3eUeEI+8BPXr5e7GFflRZlF8QwX8
ey+FInICPWnpAcn7AdDETI/sMLgvgWWofdlhSTIVYVEJuoNg0otrOP1OeAkhXNr+9BauO6/l9Ppb
n/blTrX0mujoJ+mscdjXT56cCfTRwb7RO5pLB9oTVyVgHAgAxcZiU7bWY7G4tiz3BhM6PRV2P96X
BuFSTbbvqfMGKnS42jmt4nji7njp74mqL4aoECewDFVl1x+QqBAiBiIXwzVIOdW5UMVI8EYpXif5
3HrptIeyF11cuBVrVJhmU7L64q0oV3mYBpcs6PijFYTOCXkT4EOmhUwz7+O6M+9AGBi7SeLAySdX
3VGfvTS5EwGkzkSbAeWxsQTiwp5824fpfE9zxqYy8DRURKuPUmm0ayzBBdqGICguTJ1sGC+9DZDB
bD19xb7Y+8v0VfB2P168Qte5hxj2eI6Bz/vDbURBlmmaLTnuiSmdBqXUGtLuJEmYwvr0FADD9o5e
lXEXUmAqgqT3W/muYTZcIQxgwqKRCiSad0pUT3MavbdBhL9QudVDYM1nqLE7a1Y1Z57kHXblvHNt
7RQiF5f91wBBbyUTurXqfAZrACwpg5s+Rsa+cgygKVBMnWMwNzjHyv4hqebvDkixYWl2HkvfnuWn
tKMxXXZ85zxwAFBUFG5CMMxUc0tMjYtfv8EYmPl91TwXBQ4lr0EVL+AJRmN0QS3E/MhwUseGp2G0
MgtG9rjNvp0Tgpkbt6Bea7Bs5pZ5jla5VK/jRIfMhesSo49N8CIz49u49uhW7bKnoNTeclt/6IyX
Nq5fYvUIkhKBW4sv3TjsiaWvDLBuesXfMGTmzq6R4ZNu7HbZI2/Ewq8mYB6mTxax79VACxrnafsh
Bz/H7cuJaphm7HXaN4Pjau5476UJS8i12IEbpn2Sy5Eiissbaxq6nU61lT3MgOD0B1ev96ZrdmsN
Sho68nL8ADlbl2zdoTiPotzLdHiO9P6prgGSWygPiDH12pQd72ECv62VpMvL4ZpbIZl7O0FPb7N1
7HoHwGUL2mkCZb63OsUB/awU5YJ0ND7PKYAe6uYhezUbMHRUAxHeT2YJhiHxNnQRNxShma8WpBQl
Ix+kxxekWYm5NDjTkJHDuZmpkACCXBBDULgQIjnY0BObjdYkj9BdXnqHtcsrp+dUBMXGcDCFY/bk
0oyTNQsL/lfaquuu3HMoWyxnq1amD06SpRsRh+9JNzy2zGwoxK7ZPEGD5UyW+TVHGj+2SfV2/ddo
YAmYUsfhpE5ZHSEkFApGTE3ofjLadZEGHSMKAFSJcAcUBXpzXSgTg+R3LieWB+Yh06R9a2adkhPE
nVJnzSbaS0Trk2U0CUC6arql1H2nSJDUEdOHwK6f2MIdtUh9aTo7wHzCCzDdjzbtDZYKXlzSLtQu
gW73FaYjl5QDL1I6xM1VIXllHVUMIUA/KJ2WFYJoR2BbfmuBfqCJwhg4R4wmaHxmAMlqsJxx5+lI
SnEG0T1DWM4ujZmWR2j7fNaaRiRKuJwDOlLu13aQ7pSpbQWlLk1Pi0ldR3eW5vZItiYrdUOpU1FY
z00CcKc27U+uUvWNG2JSj5nQdx3yWzSZ0zaYEWnTLKRQVLk3mXeGxPvd0AP9Zg73UdBcEvJ6uzzL
ocKn06fSpqSgw3+/ygGc8DjatjJBPgdKaMVatYmG8asApx8PoqSim01u1+kPwqm/BPE0PkSwQteV
cRNng9wxst1Tw1bAlo9fZvoTWCT3dsMOBrawH8tZHJom1VEl1rmHxdqbH0Yb3Qir4MWAVHjSEwvk
WTp8SdtBHhK0rs04K9LtczneNKE23NDw8z0xzXA3Y1DNHdvZpdpwMXi2nkeD95+6wafM6rnz6Ihs
cZw46cAqF1t+MFmYzBEBSSXB9SgswCaOoNqlMM4EkfCc69VOjTXFy6XofVP0CxLIPicdeQ1rcE9a
isTfqcDdiLn7rFPUuMtAVm2Il96aiXEvBpgZuql1u6IenPXQFadYtA+Dw/+j5RhoQ4gZ69kMnW0a
OIBT9eBLMuOFtYr4xdbjYS1D8Do04jJIYF88pa/Q86DTpD2Wi/E5Cy0i73p8DunmWB7dK0B9FUMq
sE1MhNYAyK0LoIp2/NxkS+2Bw7SHoae3VholBxOO8R0AmvuglA9dkjDS8gqPJRoYV2ucs4IvzCsh
25TVwptgdUzxDYW5dG40iPpaMHt3OHNvvLylpYsHNEMN+U5bw5ZdZuFjwAGk2ETmrnbpjKshVAqg
CGiIBthYMgxEKzI1PWsFGOk4OcWZ+93mMbC146OFOrc2o+8G11I2LusiZpRVWlMv6erZLXKFr2oq
5rNGHT07e5V6uQP8tjOG7sYU01PTB35fV7AR6icAc3dWOEvICV9tvbOZWxjRDj/BuGKH26492X+C
avU6Keu5avJ9X6qnXJjDEe2FapD5hZYA4sQr6D5Xp6QXw6RxKv6uWfIutOncCdjOTRRc+qInGWC2
8Ov7aL4LkiaEpsLAksf4ymgiX03eU2bSVdSHcMPy+o3kT7SercHwvbHUceOPKwpD97mqXo2g/pYQ
fqJVaWPgf11Kslw9zG7wq1IxUFE3ruovBcFDJkMIm2JIDgtPseIp608VXnmYTyAtGAito+az7KGl
DVRpk8pASqW41rfcmp8RV7bVw6mGtyvGetzQG1at8F6P+542pV0D0Q7ikzaTuhnXJjdemgANpkIw
QhQqDuk0P6sZUqq3DHuqUT4EodVuJM70URrPBb7wHV5iGP9RAtSjpTU79QAlEdlcWwv1o4XJ4ct8
eiz7CVhV6dD005ZPjI0IBcflVYRUthCpJZYCiK3PcmOnLbGocTpVHnyjznzIveyqtTaEfqzbVfQ6
xSxdDA8m2KhgeXD/2lj0r+jMyZiINSu1v6AFQFZIaFOB5htsLrbKqe5RoKpNq9yTLSeT4kK7Ry1N
+m2es1cIA/6wBYOjwcyfSWZkp7zCcKVn2rplPkJsh2mdcPovIO3snTLuwmocbsM03bBzWilY5UFL
YqJwJNUkFtM3AI2rfsi+xKExQjvqjn2zGRX1OaB27uuhe6TMdtoaNEnbeujuqVEb1lhQADaV+6Ay
WCVjig140t/HTf89Tihlz9253qrA9yC+kN8wU25gggSdbTPiUsGZ2mzPIN7U24m7m8aFmpHL514N
4UbL6SQgeni0QNmvuig8hvp0dgY47fSe6lTH4NqdxzXX/jlp6YTXY81v6RLDSqDRz5bmPuqI3wzO
nWdioO4uAmw0gJb0ey2givZut5uoA3MK9W527BFUtcTF4bQhqJN/C795vVXuY5V8JwR6RN0BOSkU
pdgeAP9qzt9bBgQAEZsVQjCTfHc41u170TKF7rnUZeSamDnybS5R+hlCuMXFbs3nlse2FdX5Oaz0
LXCz+hbY2U56Qq5Kb44Ohqg/FX4JS4KNgwmwHmSpopHqXMKZ7zT1qc6jaDOdmXqLm7H26GoPmGBZ
8xs48jMO/BPUQLmydQm5uR/oWpvZndPgAw+eIQRcTsIHBMbMkhblsKuZZuCOr/Ss2adNuqUy2NkW
2vzYkwgkVmZUV955uyprlhGtegdI0z+YtAv7gHSrgzfPJ9K45lEBdT3CKkp9tozowKFWPc5De/s4
u9neoUTlGs9afVZF+pY1sCIbgTrV1umCEDqZMsXATlqKLFm3Z8MTHxw2Yn4pYYKC04SRChfRp9pY
zJO2SYLG3MnAijdRIR7AkWlRc+wZ7R0ZZnKI1qsDLv7pqNFct3fRQ5Ype7YyK0UjvTKr+mhbQ3Ww
GsIfBn1z+NyPXIFvmaDDew5Dv9ML/dgsfwSa/tktwew0unrMh+Cu8yJt67RV5/OxWYSREo9pA7Oc
fZXnt7YYoB/xR501zDFTxQlCWKtGdfVR6FjARyC4ucfcuW3iAmaZlR97D7qdhHS0+fGPWZ0nBzPu
TlA3Yj+cKCCkNHQ+EzrS8QsZeDyceddmgQHEkuk6QSTCE/PXgIuNfrdq3EPVFTwLAvME9evSLP+U
Dy6GrNo10R9QmDVhjft4oMEnr7+bbh37pL3vaLzdtbI071hEZtJgw3vOt61phB/KBNix2+eQEgt+
icYT1KEnzQJY7oYT86LZT0T+qDVwi/h7eeqSTzNoxUz78Bb2AN+F1bi3P/5gnP0YwfVhDrfS2nbc
jVqZ3/74A/bsQw8GFEIvpp0webIT0zl31I0bNvab3Djlmjbt+wwPlGZwbTeBQAS7OiZLVpqp906I
FYfS8Vil+xQzzT1Hd+KU52h0v/QDZZiacVdV6dVIzDvW9LPrzC3NOtN7MfM0NUtKdWoCcDBZmRpa
lDY60S0w/tQfXZrSoLRi5QBQFEaUgka3mpVf7B8I4yjzgzklooELyRDGPp5SsTLCUe2UVZEH2yjs
eQKBAkCIj/Vi1Y7NixjCU1U5E56KnpRxRgG17dFGT8sXgNGNF+gZLXtKwsPPdozjN01eb0Ob3BPb
EEZcnzEwG5j7G9+xGfouf71BHSXNmO6NE4k7tolbrRf3aS3vxjF/mF33YuI3IyNSv1ZT9BLhCfHb
9k3XSthNAJwZrpBBytxb8gNy7Y3OvtVIibiyXSsXIHVeAmadJ7bzlqT7c+mkcThgtsw7cxwoDHwv
Y1E/evDpqwhZRA2v2VhYG8RMptElcDv9yan1NTvWW3t0vZVRdtwdXbmVPJ6NduY6YWn149JsLu1k
P3mSfo3iAIuyJX+6Hh0bziZcOTFzvA158E4aO5qhqg9doDn8eMSFTe/Zi4ZnqJWfwNJz5FZHd+63
Q+UiDWKksPTxgMvOWZFKr8mGGXtz4kmB4vKg27QcZbrYciTvOCBy9SSWTh1fWH1RRvRo2om37mBU
E98U74Fev0aG9o2gx7PwCgoIW7Nexx5iDoahbGzuTboI1vgreBAv1SLTSMQU11RynubcXVm1fiMg
odJWhJuH0hBshHDfYYSe+54yj5RGYxGol8p+Lil79I3WuY7T7G160mKk0plgYimzlpoYVOOzq21x
H0FhEMmhy3GuKRlcYYktiV+qOKu96wbBaZgUt2E8Q49kay8aKsVk3N/Q0XyaHLrlMegxtSYbDIEC
ISCS+Q3TRdJLuftVKq7TkZpjM0lpcBkE0Ekj2uDKOgzEmk4MgblGxERCzUPQ6zmarUBtu+e8tVac
mMCE12pxdbkrRNEJ44P50muKCyzA/z508RF71cvYxOIQ9bShhvTDaIF5H0aw4b02bNkHlKFvlZTJ
Bpr5Qi0C68Bcmk9l/STqTCdYJRWYb+4g80cFLSPJWoVvXumYT03nbZ3UXOt2RCYMAKIfts5DOMjb
tummtcG5uCu+AMEvz0JqT23Kwkr5NBmX2U3XQbhxqpgODkV0GOPZlSogSpibZevPU3tQoH4rQLdF
z2zdUIp2Nk76Gdu+ptKwNSmzZIWqYC4D+V5W6DUo69KfPe4TnBX5qrTrq3K05K7qkycKY+9Nasv8
HFV2Y7RyuMlPuVfHOyuBcmoNIa46w0G7Kopm33TWN6U3xaFJrVPkADJepum7JMzHvdeAkZNQwXFH
TuHeqIpjpIx4i/y4tL7MPfhsdU8dN/66trvUMVU5ZZi+NxCAEiLxNNnW/UbYZbChVBdmTm1XW1oy
r/TI7Pj4xs7mm9pFSS+oK2VJzyOcs5Wh5+ADPbqLIDwe0JPGu7lkWiDM1NmYbE/biiJOFrVFmLPe
nDA0Nr0mQz/U6mKbcXQwlrTlGM9vXjpvEtFkRw/0hr/xpIIGOiCcp3oKM6fP1sXQXZJ2vGbZnG9H
Vd2Edc9hIMG6o5L4HDf2pmvpSHKHu47d6q3GcWHEHnuDD27onF3pmTQEDDXXbRYMG7dvyetyuMQn
FYx7gK6YhWxnn7Ql7rkqgQutupLYZ5icvaT8llIDi0m2BerN0qEcHK5VnV69lrPCMIBTVpj8nIkb
uDTuMWhNG7PrPhc4ItZh4PEAA+ccjhhgrTajJTHoKVSkk9Rr5HOOL/b8P9k7k964mTVL/5VG7+OC
87DoTTIzmaNmybY2hGTZnIdgkMHh1/eTulWoAagGatNAAw1cCFf+ZEnOJBkR5z3nOWE1XCF//e5w
9fE3GPA1HMiRZtDTsYBss2EMOegRn2/k7B6CKTmIznxalFE9D0n9WWpV7uZlkdvOWGBHWtXzIoL5
1CtsiDrvbxTM6tBjhiJ0cCxnspUO0wiYqC1B+eDdqvo3awoEi5Ez78reX3a5k1DkrYxlDx7kxwAz
aWcEhT6RQMw3oxE8QBnCdpJUv9Iyb2NfgL/ULM57oTp+fUlPtGiDmKJq+wTF8zG1XKLW3NgE5Saa
K8byQ9g0MNjAjyEbWvrYAqTYmCnUR2rn7lynebOSsnnMEoFq2GOPXt2DO53CrIKE4HZ7wz25lNue
WG6W/cje2bLJpnn0mBEzyMIroog6L014RyfAL93NF0rpq7wz4slz23ubfkWOohwYtD23R8tioAZS
liPhbXNtUyEKOkCeApzQh8rIkk0/Wm/S6QM2SfRh3BAFy8xPb/CfXcO/Wt7NecCndFucinLnjrer
RRTe7ds3ey1I0GmniGcogXWHqRDVWdjcKTMT1CBFFVCeDvba6LsIOeQNenUWh0XCZoNOjIPncGPK
oSdz3Xt7I53DE8T94UlqVMO+ShRE94VcIEYps6JJgkKofZFZFLAH6x96dpL45qnaJBNH0IIDRzx3
HNB02uHvsQziLTVjxNk3bv7JDLQmSZ7HzOSgKZLusS8oXVtxJspmvjdpMMO4tO79LJBHWdhUBvnZ
V+lY6TtNOw1xer2nUZUcVtIXe19xEilGC5r+16hpdgT2ogK4XCl12FogRo025Zy1+eBI++g5Sbg3
bqa2gEmN3bM+BTbe6VkDrMiLtoQK/WvJhH1sCBTPtvZZjAXYWlaWmBLlCZgqr9rk7ek65QEwEq/H
DM6UvH3Ol8Y4u31Lj/Ua3OmFDs7v4U8+3DXFsO7KKVn3ZsA5RQN5Jys228dD7cSz13f7OWNoq7Av
RQXcdaCm9Q42K/23lDwinp00BOKTzu07I5whvlJGy406vDriASSrg3VQZ08GhJ09drMIlU7sfGGr
aAi6/hA64ioHvKXqQzct9h6pz/aSTfdKPeVT8oT59D3wcjDSA3t7kl7YLDETk7hwaPDKVcmcNPBo
+wZDb2nTO+Dc+2WP7bJtM8OOjYWdVSh2mKrLg9fMkCFMzcC+uRFa0nR+HhtrjbqsPgXSCJ5UV/1J
eTocDTYNO9mCEaNsY96GIvMOYyYHyp8MDhKjIGn2F3jM8MR2Pt30Qhk3SD1jQAH6OJiXE0HWQ6fm
I1Hs9twZ/nw3VGEZ87Brt5NTfXi6hrGBZ/ElpV3W6DVUXIWddbpx0qVc03NNwQl8T96Aar5QYExv
hr38njAPcq5gECS12C485o+z16E0ETo806ZMDj2j5yLTC7KiCj9q/PXP+pV/dIZbdjPUlG2soW/G
I2yTsFYPTperXwM/KmDagErbdFtvwqM7S2iiowiH57JOz7BHgcL76t5R84UORdQhV4Y7cLbBZkCl
4mZ85XDU6vjDgMoWp84yXQwtr65JHNijqHzU3ldC59amc0e5bYtpOrrlzFjVkRuDaQcqymBflLUT
LbVipedX9yzUl6oKD42QQVxphhLNWqd0nfxRVq1eU7dHzCqqyypXdz9CDKhb8RU4a35tAbIbU8lt
gEP1DoMei9DFNCCkm1UvH8fQ+Zr7Wm5GE0u1WH2Um3nSVA6yMPTw0F+ET1lw8cS+B7gcmZDJSiWL
gf0MvvY4qHmJdAVJH0cxMf36RxraZ66PrUevTTw1wBHnhNLOplrFrjEa7IZBt0MgE0fESh6eo/ZP
svaGbcLhzyPjRx+YYgVPOL2OjW2d6QsGtF5rK4jnflkoYytRN/iusj4VSTlsfVp8UsMAKkt1El2j
BAeWMVrqYLiUi1udFW/3g+z99LQU87mqkiB22IDEC3SN/FbpjKX7h83xbtMNTcnI3NjRS8a6lZR+
ZEvjHcSa/dqjHbKNkn/zsmZoHdjl1kKGW2eqJXTTMf3SfcKOS/3OiW3sx8RhR7WK2EmM8JhRl7Un
92DFYm6YdpAw3BJIQiclohmhooEZydf6YchITqzNCEcgZdbKFlNe3GH6LBLzK3epXVhK+pxgA280
FXA8vYnO5IsNp7i7Ly1YEgowwtbOGPrI0pDk31aSKLY45rUbd4Aln2RrvAVdWt6XyWmsj0mGgdPu
26dqtUB9aDZgC9x2r5/k/TKtAa32YEGSKoVGYzgB3eNAfdtS2HeWmqK6Qw4wVd/sKTHRT3MhJ2jD
ya4Lp/6+6+1p12gm/4QA09Pk+DdxqTSfcL6ZT6KcKeesc9aO26cMyax7LpmdG64Q6JOUkmSV8XjN
2O1cs7W/y1U9PavDOio0uKA0n83bLCjMjfWffzZaQEOWxaEMrAXVEXr2/FJCL38wpuXoyH5+cdxC
HBPT6iIYUamtf8AO0HeUyXHJrZ3+AVzRi6lemHbf/7W+WWqA6rNJyr1bnSLgGAh0z4kwi7+Kc5yS
xg9nqnGB3MRR2daPNfFGnIrPPSgSm+aQR7wTnBycgidbe7BbkT8XSvKkNdbzt2fm/46f7z/Qgv8f
Qf8GGL3+a7/fS/bnf8Qf9Wf+8e/dfre/869mP/sfxGDJLrtYI7C4/nuzH2xgE4cW9jsol37gYk/6
FwIwPsDAwicauq5vkhV3iE/+i/mP/0RaMrT4M1yEJt/8v2P+g8b3n8wbPG/4n2ebFk5RzOT/iQTA
IytgJF5xSgcIDnjrZ83OKwHK0yeDPoXDORwDmpKl85Zk1MOxZ+dcsWEmH61G9RtvPeVMElExXDdF
VUfuzHwRB9UrxWVTVIn5Qy4r5faYuQQ6PZn89zrzjU3rdB61whWdn/3POfHOJA8JYwLyKaymjas6
2zftWh/YvTEAEwZNZLcP//Yp9Srz1k0Qy1OT+ozvL/nn11XCPTCMw2FUZLG9tC++nd2zF0LM2JsU
t7kJD0xqa+lklLU6ff/17w+eBVAoLLtqRxy7OFhzua8NsPAbwpToJn3ADsgYl9P3h1DZyymb+19y
Dj+LBXPcD+gY6PKG/9DwINpPbJ1OI/XzEX3lvyVS89gEO0P8bDj9EN+XN4GmBzjurkl7KlOrPQ15
PZEgFlEFaAs4oETWy52cMqfRPGmaxGbWZf7v94eS+mijKZhMhMt6Vl6fR76RNrtgDNn4dFdInl96
CvAYGaP5mEJ4LAZjn5X2s+fzs7Cb/SxSFjxSIgzeFAY4Y1Mh8S+WsfHxOjFkS2/lljiGeRDdeSrs
rkwO3+wxKR4rtz8YLmWLZPIOfqLGqIWt791+CQbXajsq8ZHZyjzq8dElxbkx65wWXpHC9jOSmHhI
tmkVxi2fffPgQJqpXPVEzyqtcI39QnQkXnsGboO33thg1U+JD4uI0xLct5hGYfz493YoH3PnxkzX
IU169TpzwDDYtKAKGUZpPZdr8hMpvD9ka+gecqPjGOD9KDMqb4PCPOZJOoKmhK1RplPNyE8PEeIT
BdZz9xpWs3XyF2q8ae2JbgBt4IPVXzVK59pZgH04IFtt/S47gMxLOsZ+OF7cqtZvgt8j8dUjHAjv
6q+VSQuIziM9LFQsyXpTttI5ylkBsg3YOma9S9lZ/xKaRnfW7NgwITovgWzVBRIU02grLD5tK/ud
5Z3aDmR5aR3lKOqH8BdG6zX0588JCt+9zVpAaBJNNzM+lwT9QtNoEGa/vZVeBmiXLgxEu97lRCkA
njL1eiSTmb2hM15BOnCwscujn7BDCBqBK7TAGSKxF6weLzMk241RZ69NrZn0me6TVxiYEceUM8VU
oWZ6aIgW72yvtTjQ0fpK0UFLFNf3X3ON2Gw4rJpjN9x1Fifu3iSEVrQeUTLOhftytbaKSM6W6C8j
GMo21+WmMfVtugmztTuafE9OY/iF6P6rSAe5dTce6onvaXIf0G1oHc2uMKKCXWvWJOJQeh3Gs9D6
24fWvh1VsoE+Y90xmYFHly87XagMW05S7EUz3BP6xPtRT+2V7RYagTKpaEm+Un/0t4lX/SiUs7Nn
q7mSFqr2paB2KLeXJ8qyuPpMf6czIF8BezWkpzS2a2e4eJXxKY3HoG/cc+7UxqHOaB+ziv6Uqrup
yJp9alrnNUgPBWWmGzNgoefS3RSsFJGak21CspnZqDlc1hYTp1uqzc2Et+FwG6D/03o4j11+abN7
ISCmqdo0eLF4nqRW9b4YTRNxKCHYrUJ3r5RDgVrI7A4+0ZtrjPXeaMIsbmY0pIlj0SbH/bL1+/4u
AJ0SWY5QbKz9u7Xchw/41e96zaOF50ipX41sqa7k7V6aupNvnqZ+1ki3wmmSM3OzbrdwFppb/zfF
FFTLJQFqOuUwx3UQhyLIjZ1p96/9CHSXEkl8vrTc5+66M9nbBDUM2nG2mJ93lGNaGn2dMHVybDoK
DTJ/fsDttkRr2++kHu0HZtVs053jLKlRsTEyX0Mg9nvKPo4FySJMVb33hKE7XpQ+dYmjCTvaIrIW
ejmDoDIx+/U+0lARcLZnfA78rz9ZfvaKnaqgdAwwwGqa6YlE56G+NZ44xr0LDmBfzuJh8NLHbFIl
xB5wgUqzafe87g4Y3mVlrvnYejixwo4Jey+w6XX1n2k+c+6wd17C699B/MW/S9WdGGn9IYppbz3N
20EzTfaApycHKEFTdjlZf1jmdGw/rUmYPwgzjBkf9rE9Uozm24BY8LWeaCZjch00wcGyYQFaCXKD
zwTl5slaj9WYHsouoBct5UoeF1PsMXyb24nhJLqtgiux4jprEkyraVqcWm2nF9tZT9pnn+sttb0z
KBqMbem6HAgXpCImSeSm0z0TaNYLXB3UlD5iF3OjqRD3Kduho2UvKGDl+BKuVJkyCTI3rpmELD1k
H13ajBd66/hVr2Tx7QjvLPRMERwoxg0uiIFBZ/ydZK+vRP/8jQis+dYzH0/UId15bbnPg+AzrRBy
4RcWRfA0Auo4MgVgtGbqPM44HiH5Hm1Xuru64KKyrYpXoFHDzjSlPHbapeeoX39J2SzUkZXO1feK
Z7VWwd6YW6wLzrAXLUHFwm2WKF2nVz2vy9bwnTemAhJJg2iaK9JXs4aRnZreNTANFJJJPZmupooa
yMBVif5UUaFSpFV+abjcVON/mDwRDr4JmQ8hg/PZGwZ3cV9lxjNFkD9smo4fs3p2Np6//HU9aeEY
IjiZd157cRhVH1OfNHw9vaDl3voGWV/7vGE/4151UBuvyrcmno6ouRhPkh33ZK0bgHjOjDLL07rC
Nml0qjtR8PJWLu20K9g6kJDbjcaA1GxU+aPV5FhKA56Ilurj1BDplYN/lM9jewSMeidahmbqVrA8
i6rDU5Q1UClYeufZPct2Mc/5JDOEeWhhYZPk4HURJwerrw9OHRxQJI4jR6d4kJ+0FqGFhu6H61I2
Z9nJeRBNHQdauXGwjrHTC8Lxt+2Uvn2YTZ+ZaO2u2d5vxWvYJojrqAr9qWtDHQVFh+S0ru5pGQP3
1FGWsk37BuEAe8EplV57KgYspyRJHXYl8dLMf/RN3QMLeNRDYBLjpZ3CFCFMOfHo9DeL4+3negBH
cMo28zW1p1dB6IXppn/ziRF+pf6PDyiyzQnS/0X7XrIvb59VXdFte2yMNFCF4Kcd9VSX0Hhzf0CC
0LeZ/ffg3lyqyOkC/iVEQCN/tK+9CXQWSXzEYcgQ2qmC5sQE734ooC17NLP5TXuXjbThIGIzJOND
6Ya/cGB8AnVot1lev6wLKXhk15IraGMRwDu2HfPprl9xR1jNZsRFIDUTLm4ie9Pfjr9T1kSUwL6l
NUJoI/NPAV+L7i3SIrKyNtVqP9OZhTx6i4TUpC+j75bdIvgidX7RLKLbAkYVc5kGmYbPzI6s2TSh
n1TF34mrhVpO400WTEhgEJDD7X6oIkflNQM6H/1xk2QMcsycejbLfTept+eZSLewhYKctPO7TAi9
TsYUbB3mThsgKi1GSwCqNmlk36YfdKGqWo4sTGqxtk1IiGnkht8EwruTNS/TaPNLEJRot+xwmo1X
DbgnjOJqMAnm+/HsZ1e1G8uapaVtwzhBu3AlHRzotkfaZMN4tNKTalLa8Za9mv1657Q8yaU27GO6
3ssx2bpaOFE5skk3bfG3GhrFpL54pXWerejaDTv20/EUxh6FvA9WkdLdRchxwfJlKjk/+H8HZr9b
a3VfZNcSjnURkgO4FPvvoRddz3eNCc9WQzeIWqPbYVak7ak8lQsBo0D37K07SrdAXzwFo54jHnvc
M0kSYWcthrCKMCQTtWEm2njL5/dfQMi5WWLmq4Erc7NbJxyWWB/+6la8W2H9YXfYnoDMH5DPqb1D
nSIT3jICIiGTm1wIxPVdFwSofkZP/FsMPHwxRO7cDruVSWibSZnF8oE1MBiHvfSxn6BGwebumWcW
+Yhu4wTH0Jm8LSuWAwqwZkfVBWJfModtOfzQ+UlApNs7XvXS2zQt9n7Po7nmB/QQacsOBd4eFA3H
eH0TU+GwGGb4C8sarbbJg4tpVlGOwcax1KWyBrkJby+Va7EFS5kH2gWJdLL+Goi2Knn2Zpd2DnGn
LgN6WT/PsZvtrdu9khjtsbbKO3a3EEDBT/NCjS3f6/ZPZ994WNY82KY1c8ehF1DAQycaUxxs8KrR
SGsjI11+QxBz9U4eUzAsfb36aGfOW6t9+8P2++usk3Smz8H2YpxKaoPtH/5LqdQW4viViohy59Hm
uQJK2nlBPIxciwzPvjzq/bbSVS5T42aD85Pey6nnOMdtA7Dgow+ZGdg20+O+Fn9kb7xBmICvUbO5
nvpqD0H9bhl5ivg4nKRZu9tUTzfObfAxsGGhksYYIQTNl74p/jb8k7+/OFm9x8W7l/xBJIbC31a7
tvYZX3cBzImsOptXlF5nlws8lnV3GBRxFyU+8SXaYD74vjwWj0sIH6jxeMXdkctIOxh3hhe5ZnSL
M+qsmh8WzZJHBqV51OClVfrNoT2Dmst29//Vrv9j0VVAMO+/Vrvi7KP5j0IXX/5Pocv8h0UAwIVU
ZlOnYXkeOtL0Rw3/638K+x9kq2/1Vzc5i0aCW9HJv+pc5j8gzlHxgkDmWPy3f9O5nH9gUCYSR9MV
rSTELp3/js5F5dZ/jrkS8mMDyK9yQ3DafnBLMf27AKcKoIgAR8Bk2r8YbOplEgYXuiIoIJeme25q
HJAjZd6pNxKee0AvWo4zDXERPbfEi+wOHjn50u9VgaUzvOCMi4Hdgq53i3nvV9BDMSmUlzYY7icV
tHehYtGvb3OM5QFiKzta9qQXnVl7HIVUzAbh1aM6FbIyCUw/mXhYTTakcDVwwEuwrpuljjvaRVda
4R58xhZMJORlLKAGAzEHdh6ZGdPIyjHVycIokavf37+ZlTopkvBM5M8iKuJ1Oj/nNZnYLjj47ay2
HNDZp6xsLDUSWFT3rJUhKhzGE3ojl7y62ktaniRWkKMtvE/OMs2ebbtmAQ7UVztjjmPfTYkBpPoD
LtN8v1rlDMykKfeoSyDO/E4fkcBcjqOmG5eWcsHjMAHP+YrcU4BB2rUjWuJBMFCFOPvBKPgyYvjA
ffDCaRdjw8ijh1bwtTD088BokLJbjcGeQElZJPVd1m+7ueifMcGTonKh19tE0Ob9LXZxQtOpzrMO
yzNtsr9szxcRXTd3XuIidRXZU4lspjfG4g27lZfq0g9YjcaiuxsxAf1sUv1oSxWzr63vBXwoslKB
ooJPpfFYTA4oq51v9geByvKoiHptbOHAdLMYwrh5/yY6smCzbOBA96F/zyv2K8v7u6EMLA7cNlJA
2W6sxg7vvBt0juJqAC4dZH9e+PxeCTODnVPbkVO6TZRaxrqdcqu9TlZwrsE279FzyflwoVBT2L31
Slfb6liHvF+EzuYwRXP1RwnGxuXIM0zri5lD54d/DOOlcbdzk83XrqOxG0+H3nucIU9irl+FXYSx
oJtlo5bJu3x/YLe2k0mRnZK8j0tqsWnmaPSzMZgcIGj3xaQj7g1zFSfDr9x7fvh5Ytk7pvBlN+vY
vPA7YEZ3pbwMMkRSoKw+aMdsZ3kmeb1+pJk9h2xSmsEP47Y+TagPXwz0A8w7DH6sRzhykkSHuOLP
Iblgq58eBprUAbJuzeO1nshlz2UGjCud9NUucbUu84cju/GKVwDoSQVeJ7yv5/ZLNEERf9/6rFHZ
doAhiM7GHBMuTOSb0n0o1bAck8niHOTlzZUkGyXHxd4pOOF/vx5253mX0S0iXzv2GJ0N31Jnn13H
OZ+Zmq85fo7vBs+kQ4jIsMp9fzaVOCG17QRb06uZbHfdserC/pI6mE1aAkPMcbBs12uuozqdCaLY
KO17pNJXhwIBbF7GSdsNUThYY9SRD/25E/vvN7ISk3vueEUds0oe3bp/Y+58OxMu8qU3sCOsXR3T
ZMnZujUbBPxwIYeFVdEEN7dNiTdAtF8Y96f9bN2P1fQzMOlfUH5Ji4q1sh1exuIq6v63P5VLLOyp
3KFQpG+JhpNPxYwZ6VqU53pWPS5md97SRIRS5aTW6zntsp8u1Lpr6CDgMSq+NwBlbqVvFHGTdOUZ
Cbd7rht2zot8THxN4b0b/mEettEltRd5Q8BOLUdf+AtSc3mFfBOyq69J4SoO4K3PaQrhM9txfQLp
V6azpZ2gQf0ZZIybuOc1VG+VzDkul7+Z15V76fFuYyrUg36xV763DV5LzQ6vYOM60dTjzxgaSkGs
wXuUylvOeIvwUVJwc8KUITfMhNMdxULNuQLLeajU9Adv63Up6uYT8wPvtERSfBgXwqe1WKLZs8nY
uSOcHgDF9MEyKXEIsgW5M8eyHP4YoB0RVpChJb6/cZxD7DEEBIKW+uxQl59dXkLSEtVHJgj4Ygap
Y7fxTkr6DmC+8Qi85Cyq8hgUZ4kdAKzsDUu3eGguEAB2rgypM5vrOCtr2No9+y9VkwhkxjwSdkeO
1ePOpbkIp9FQxqqTW8mRMlqIaNOVNAIiG2gFwYawy19vGrErwV4KWg6yv7Swsz0suK8gwGMtx3zL
5YkdBrudbNNH+mkDv+M2tEGm4kLgzm68LRSpTdEnz1nTI1X6E+UtK6WQgYcBeW5frTz8UVVQ963U
xkqJaz/kknRXcPmqV6e1hzik7PQBj7Tpl1RXsPH1BkY0bq2ym0xx7vvlRWDHh/HUKjocyicMWj8H
un/J21UYkTCpVBQ3mC3kQnM7UrcgwpwH4vpcUTzkWN4TfLPYaCnV4OtepSfjSfpjbA7B1e2qz2DR
yaFmUTUuS96E5yVTpDTQUWXCgm9078LqTtU6/XSqlMybTNsIJgORQsnInVL6IZIWmTO/cN7Hyvsj
5uXCLYdKmusYbbvdtgtnmhb13h5gCfk6PTRg8BmKhEM8JhwgfPb2K4alqKlCoKYoilMB1vLmGYfe
+mHbfbhnFoUFsCRdNmSjsVPEconoqGKXOTMNFxCR1iq75w34LPpF4Ticn9RQJrDHh+cZH+MGVnIW
51bHZeNk8044XKW435xWsPtvWUOlSE51g37bDh0B9FvjiC6c9ViSQhDhTMr21qnLAW04mhz6Nr0b
6GsZ9vuWWcypF517wqqGugzIAyOPS+EOkIrCq5BUfSwIc6msw9StH5wJWgwP099gNgAn92EBedXl
FTSmgXpidannBStXT9tld/anYL2OuvptV4XHUxmJURcRDDbO5iOuZqXH7ei3F9XRT+IjcPF71SSm
1xIoF1dNnncfaUE+fOBumvv0nGbto/Dhtk1BbP0xjLFjvVmJ+iXluz+5fKaDU+5ILkNW3t7jFjMS
1qnWl8GdxLjliYCB6fRqjw3ncdq77qhJ3ZjGmOHnWii8Ah60TdTax7VLUr7xKHKssk9Dctpa0h0z
lnAbSCpThmV9kLRJ2MnYIXSkyzb18/1SW94JWwDmZ79BOSvr7rTo+lTBXoWpSwjRE7i0OVdt4DFf
HZ9RjtGsH4s5vCxF++pDC2EZwPTiK952xV6BXQzLUNORyCQKIipcLdQM7AA4/g4TkuVdfnOWsscD
RBa5ZAA8q3V3pZ9unRTZT2KAbiav2Pl1KDA2jQQ6+e2sxLoSnfiQUHEbMQHoTSirMvKc5LldUtCk
zOCuBKd2XfqHIUiqK0+GrZwUKfGF+UpZe0i8lnFxoYz6rXrCsO4c2759XT39JU3lRr2THrCmmXHd
EYTzU2pfWI05ba9/3cbQB5fxB1Zs+2H0GhL9g8Ppu4ydObMeDbTqQegfMzFE2gBfprb6MZk16dbO
SeKyYKuRcFJOVAHzoakzHsqPBo3Q7cA4Ec9YJOyAcSYOoKwd2A339LZw3K03wZyfQ15Z1EDGimaB
63saNE3PkGySvpGR11dMv7il/Wdd+kgapVvHHg/FnDj1cXGcx/E2fjMGN9ITl6qxMtEg4vAweWif
5fwzEJnk+U3bfd9xK0uwdJvVzV9sMyPtnrxhjIvmTp9XijQuyu5+LkxkI5I7w046C2BQGBUNe+4w
6y4j2DdERna7S/EmyHfVfjrsBC0Ht3aYZLuayTHtoBFAVCX7RgIyDaFMgZ79WHg0uQJQ8zABQnQw
KfmZkicSuneKRvhd+GRjriU4tz7nk5tHo8SzF3S//CR8TO5VtxKdm+xLmzKU88q3tk1TmKPe/TQm
kU8nVNgOYeRX2cfcofwOw7Js/BFjeDP7E5JU/j5xXOHtWolPrOZb4Ij+Qi3WcWn9X2tdfwwsIlHP
C4IpcjgULSmxkMkjCE5qJ6ntOZZVuG5BXZIHJRfhyBA/XYBCWdbyJ6Gyn5KRrB7SKtrapKrwIJwg
4vFV91ZyWwD9SeFq4A0EVPiSQrGsa0h+zL5JjYXR0rKXIy19qThOGSvBA7TJEn3O/BQGe9gxMShQ
KgZ2CvrMwPshFI9sBLlAF/9NUkufc+VjWaYlwpxGvi1b/anuztwemKps6CZhefQSlcckTkkgSe+W
FX32Z2fHwdikZpzmmSXbASnNNslav5u99YyO9DwSjMxfU06ga1i9sZWNVlkV+9KgogtzYmjiBnYA
chB+ald1KT0GKdNif9GCfOq87hc+hPRBNP0HDmpEphDyBQHNYduO/POwg8wXjLKb1SSD0LiUh7WL
Hdutnvf9mn9oma8XnguJ7lb0yaOZszxW5rof7Ddj9p5udSrbyWJbJ6rcuWMLGVWT+2YMpaQJyDx7
1XZ0cD150KJG+4RRzmeTJu5GEyBCnqKC5+XcX1za5xQjQkkkHexPxsIgPLXzmPSybVPdptInOXNn
t/Ju6RSK4lA9NHQpPY+V8eH23WbOvGkbotYf5oWHY+IbvFHd3xZ3zZ5qJs4Q+evIJoZmPIYhjGUo
9zDA9Rj9eiE9ed9BDd9LSuaSrLNjdm40KEhoCkn5E4bItpT0+HpVd0GBXqKBzPuGMydeFGpYls7/
KgPIlYNYYDR75avhOT/1aD63fXltyF/gSwviscfawj8/rItzaospcltGZ71935bood7RJwa4CQNC
Mjd13i6SCyCGaHSxbSjP/eHIQ5VTHEaT39YyeNpPDS0FIDEORsaWkgIltr8a71wnuHcbiqOMDtyV
JQYMyTfkYzWccG7va2Klm6at+n2whq9Ac15uImvNMToq/bAgbnxbHfq2wFQQ7H2sI8iU05ce4LjU
YXClYfthbO3PwqzAz2JrkxjyssB95nU9DaLNd5Bb0h3UPoPhBnM0y/8d1vZP1/A+F4smDO7QB0yT
LRZTm2/ZUI1lUA0CrYytqfdsJh5XWF482A43onad10W/UpJ0splzkUKs35NSvxsu8T7mPdtJjO9w
UUh9mw84zZGReVFGtgJ1oskMJJ/aminBDCHMOpLV21iGh7RPf3AGOxhG+srEnkK5YHhfyuxkjSvE
jcSIh8l57RvCoKvKHtBe9yagHAZx+FG6pCTDkfQwvI3PsAr9qyMuaQkEDfMJvX2uPAuuR6i+v3M9
PzBS5CRuuc9NLn+ndc1+ykpe26H55db2/Vr+8tfgZ2pCK0WF/lMMBGZ4GK1Bf++3LMEdMSjEKuPd
yb+6xN63wfKcjWLYdQMWkaxS3NCFuUuXl1RkwQatGM4RGYNUYyOysh+5QSoxCdKTp1qJJbs6jNPy
ZXbeQzFYz46TvgjqqLEa0AW5XgyC4X0PAcEM2JNlRrGzAU5vzPDVNmvFTwkwrGdcw1hgJn6ye2c2
j5OfPrRE+A5TuxLg69ILLQzFxZg+Z5u9FpEJUVKguxTrp+xvWyWT2zNDWAgCNjBesa9kc23ZwHDp
Ict1N++wl3anjhT63pBq57psPjzTTLYNNo8tpGm6p2t3Zx68W8k3qF1sJeWPETqPOQM/1Q7gZ8Y2
e9dgbicR7tNMflrCOUOvf6qY5TttHzdZ8zRx7N9bcmQmnAPDua3XKNZf4n+zdya7cTNZm76V3vWK
Bc5BbjOTOadGa/KGsGWZwXkMTtfVd9A31k+oCl0F/MAP9L43CVmfrU9KkcFz3hEBMmWbYm/CCewo
rgFeXJDHqFpipfbt+5wHKmSXXIkIVy5x19WDjWLmVBvqreDW2kIKCjTJ6dXQOIxFKVtA3c1W+Wq3
+OwtYAolHT9w2fauzdF0VeAqRl5ZEbiQKBb7nKTdsluL6hFm4SARuaAnSz8TeLlYtGqHU+mlgneg
zQ0IrLefChTFc1hjMUnp1eyNcR+HEvcOSzgz9r0zMdGQTdlvVU5jwDDbu9TJvI3zWL1lkgsYhGar
NM05E86eENu9do9m6T7oW8MlDTeCYtgbOiI4aY9hbuzywDvYk4GBfqIn0Vp+mmtzhKlsCYlgo5Kh
fAtk22/Y2e5dLrINcdpCXwVX/D1vgzOW1xERg9UpKIbRvVaCGNGgQLUyCXuzqF3VtooNqz3ytRXQ
BnjZsp0q80V1VKf20vlDcsAvYygC4pQk96rxN45l1Bs9WjPrvnHlHRa6Qy1XMBrLIOMvK+6rOPgo
J7yEVvC8Zu3v2kzk0fo2s9APmMw/GmXJXTClBun05WfXmMfadt/NegKipb3exONaO7fMplSekuTX
rBLvtGCg4erW+dDl3JmxyuF8CkDV/OZSa3wavea3W/cvKSfLfp6vKph8ThbO69UCXC6WgS7Zsbnv
q1hPPFn7RLXDT5fixGWcweTWzIukDePm1Ey7+lSu8DYZYdhscL0Zh1LOp5Yy2DRMWlJSmORqvuKY
OQrn0QyJo9JdldlfxsJZshrVu5XRWksCE6WhhX+qaD0+4SJSTJwEAX2nYPDAdL19MTXPpB9bkHXY
dav52VQeC0gtewbqCbfylM48IW3MSfEEcT2fy9l670P7ZTFZNolrfAc5fqvM+YtGx91aBTncMIj1
ynWaYZCx8pe1j+FFSeSnuo63sUyap7ownH3ut/eS53wcjtpu8iQqo7prgk+RJodqjC8FaT9RxUiM
EgciDTgPk7w1sUuNBbFT6EnN3ECoaLBkBaH9GsRKYvKOnxPKMf36YQjDV+IHiTmrxJb2pOuIVP3I
tLMNps49x/qlQ79l4XTdJXVLwBzMOVvhuINSLsiPogrcjANMzdRUDMxFQJVzNKhJ7OGYD2LBxzHN
SDN6R752EHznYiASJ+VgdQWBGkGTYevhyWf7jrv3CozXef+3Mq0oDrJHUSqo+rm5LAm4VGj472j9
ZnQz3R8qI/dDRpyA1fXPgeOjmh3R9PnKVUfDtAC7KRvYsl5YVY7QlvVvgzSnYKLi3M1J9w/bkv1t
eQLDl+C/FodrUaBIkkOzaUjNyZv5skwHoLGrJ4dtXQe/wMqfTdR1jcf61PV/vGEAQ0j4ET2LBT6R
3UPlj2fcd9axyy0SAdY7Mn9qhmOHhKWi3owCmrPsnHcn6J4nl2Jvm57gicMZuxlpTiQrok4mEHpn
9N5DKPyrWQ4HchB/9fVqEFGHH449eUPzC8MjrZ8007PtMX6y5VqvslMfBl01mIAJf5LxVbbFHVZS
cW17md8obt8lqgm2C1BdZGnBHG/UWPRBlLXLnkV3iuz63SdOlJbk80C1hstzbS+xTNAFLz8FEX2H
IRQkB0HoxLheojGvyz09kVTFhuXOE+wSFAS0O8mFAVryoVqS9DATCWo5ujqst05j/bQkhweO6KPI
54ehGJyotAOuWlKq245+Gp+AElDa+qdEqoNWKnltxV+S4DDKOHm99RIgYW+gWtpQwTP5Wp+OWsoL
qTH0ijckU1KAcEji5U4h2HILu8KoEtVFczZn2FpC+i6IVLFq9yucO/B2Jnn/+1pEdN6fUhsLdC3B
0BwwXKBbdrjIVt3PvAh+tLkdIbXg3Onnn3Y1nUxMRdsCsV49XVTgPKwOsi1pj/cBjbZG8+ZjPRFD
lkRhS+M0lRp6M0ioT5YF00vSUwlEmtW48AZaBOig0smQLZwL++ga+Os4U98SQsy3NVy0JWmhrlSf
blxlkewx5/QUq+a89tmZcLsnBjP7bJrOY93JLwYtUhc46YKYJD03tDYrRvmt7xT3M5bu4zQ7n1ZG
6oRjYzrKpzlqMxpJPHzvx2okw6EGyimmrI3SoPWIsJ2So+V/IIRSh3lczwKS40KW5ZeaQP2pCgcm
EDXOyB6jSdUxfJlD/ReuD9OoKU4NG8imlWSYFOLHQuT6SZnGyUCKanvlGKU0rl/LKn5p3GrYN5jy
Ead36kwyGrrhJvsb8j1vlra7mnW5HOhib4dCMqARROGvj+lWhD4N3GPyZZvEzeMSDqOxGYlY8r2R
46j62TvgLUuusB/C6m0DS8UcMeKzn0aPVmPSHVrhvVlcdDhnvNs/Y1P6pT3XeNyqZXldkuWXhZLb
JFQxcUxagzP1u68dFPR4THdo2H70Q/9nsSUZiH1tHvg7u9kl0HH0JuK46G99ICjtATO42ChKs/YF
DgDBvX9Cmf9WcpVsEKjw11HGtUkznKkfgSOLgYAIr5gi1fGVPaN8L9D27DNFs3fgBc05TaA6Tc8K
dkaXT2ckRiks1qWKkZXkkpMO8sId1v6chVVwtr0pODvtdNUKUSUz/g+FfyN3fzr3cYGHwC7VztB6
/4ReWz47N87d6Cz9cRza7DpUD16GrwpfLcbx3iSyjqqFJExQ/oZvY1wr2Lju1yiTfQpvu3Py4kcq
Z6ZiaW+7BgXciFXx7BIt42KhwM5O8h4HZofjEQ7WpxA5MEEbWzeDSoWF3VnCjKNZilfVtB85va4R
9LV1/n7xikOPKDwquvJHndaXNjbeBkj2fdIkB2/o8bLK4SBjAtQIyZ+jzGN0kAmFyYX9QqyOA0ec
BPJAls4DvdEO7RjWfR1W26Eu9sDQyY4aPHqHkeoew7Tfw/LCkwfAhDhckd+67VtKuQNBgKkkr+my
rETrIJ91ZPurpLSEXUF+ydq8UgXxNpDxs5FD9qxohtB2aRocMpD+vpIvY1lUpEy0H2VXfrhkhyGF
lib2cjtKIX5DetZ2Dj0yB8vqdiwBP6APgXqt7CkEzlyAELZr4mTohuttrXw4uprnY207u3pC8V/P
GdGN01NByUFUd2BHCmrmgCII8iKz/1qZ2juz09wL4lsisyzOmZ+Xp9DKf7nEP2Kq6PiGyG5L0dWz
gryhnkGTmMwvgaOBLEnZd4l5vC6LDwrvIGaS5j3I0d76o8uuLwlTMOlSEpl8rGefnLXiiPLxWAT5
K1XnxUZ0wKIes7mr8vfOzdnfcehyYJDbxkTt72ebBS2Jf0Cf9Oel80kbsz9K1YUsDY0Ng0VUD61G
BGoFGBFwDW2x0u3SKfxL0UGzl/EIetxV1AMR0kqG8wo5b4wP9H4Zu3Qs+cVM5nJ0neb3sJjpgYj8
HyzZzS60S2yA9p+4xKThZjAj1EMDDrEPal2ecvHS+dYt9u3ftjbidsEUyRik3MmPkzOulBBnb/hA
5N0kMYGWY76ci+o5VsZzNQ5HL1hMwnJ5tjU+mv6hBr53giNBaBaq1+orUTrsVBGqgL9ib/oVAZ3E
TRUQndh3W+o15ltvOiniagk7IoKnkatqNbw/bWXdkFeyRFbBYc3ZNnHQnhL0Ygcai/ZGoIi3tFqM
sNMHsiYw29q/9YAEwzRPF2r27ohRTemRQw5NzjGy5ca41JCbCBxi6qILZkEl03Rjjqn1Ulvu1stf
Ve4XJwh3lsi18+7SQNHgHj/5q9ncqEAb4ZvW28BM65JAyC053knf+Z3GxasX1L+cUdhofOWbWM7N
OoVHsxDBXjL4zd58KAdgmUJDBJ36nXv421fIfCTSTXlMRyDgifLq2ZNcXE+FaS53Y3NJRR1fcsMn
lgMRSBWQ5NimCpC6IBIlczxAJiv9MbVM5LFAK+MLrqDaXi+otZ+JMDriDR4v6HWORNd5W+FUf1qT
rEtUfqH2DbwIgOaHcmRSqMPCh/RvmRSH/i2OJ2vX9FDhVliK09CBFGGN8jse+iGBEwEtIjhrk5C5
j/EkDVhzXQfjpJOnvy23/9Ol+GxH0sX5DbsXDO8xFoXxRh3NUaiBGPCpGpEvIP6VqIUclX8ZomVv
Nl47dJSPJufkhs68SzahMMja4SBaUvAaAjW4VPEeWDU/RADtUXrTIf4sc8jcuQNeHHjgutxyG1GR
s9Om6DU7Yb1Y4bjPMqBmwt7yXQMPhYvKDdB0kqG2Gu8iWICW+1Nepd22K6CpU4LdMNTtQ07xbQ/v
rccifjmvrRHCXWTEDPWtNR9G7EfuSrZnwpa+7UJ4FD9Oua8ddVe6XDNuy57T2Q7kA4ggySpHDtDs
RsBXCbNnw/aXFi4XhOgPGjUnPo/sNxYmUBW+3kQBC+3ThB+iKPBN+txDafzpsFG7gnQ7r8ocCACQ
1rhyua+8Jxd9+nYaDAYsGwlTMcpzQV7GoeO4ECQ9gS7+Mf1giIhKR4TAvmy0rAGs6US7GOhyrD1B
Rz8pSjszhn6MtvuZaZikReK4r90c+b7Vv1Mut/IQoYPMFz/FOGQXM8VVECqgDcfMMLuRWYBZPTsZ
deyc6eoFJJwVDzUZYoKLj96aP6SlIFsqGZ+CifuyKuYXk4loW1ZTwAJrkrFj3GIxlTyfmi+jIytQ
h6EFpDrsiHgzFvN5crjjfRDkjV/Vn2lSdIdMJp+jKe+HGft7C8jkVmRiG4tgE++tqtmj3KeUqLik
Eo+Xk5S0cAXmoe49yfdKXgm2lf3iA/Y4hMxhn+uSqNJgUJ4CEuqXqunFre7la8VCmzDZkNR3yVJC
dzsHCarfZkezFcOtW88WC+ptMQN0xwbRQp2aTysD222m6XKPkpR8Ivhjw6SFahA0XRltG611Ml77
wlB7lWSEjzV/ZRuv5wRpapqZIUEMidhijEhIZ1ePvpk7OxuDRjEk9SVd1YNBIilJCf0l9kCTeEzR
VFw9dYLMJDYpe9d5Vf2a1/f4w0O0ZAB0aWR4w73bDHbk4CpEig/RQ+YSMWIryj2KFofinDTTp4mX
J12CL98lhcJWRP5l2R9A+Gwz+tATFUGuBWfWQ265BxsdPZYIkMIcgLhv7+NSptGQ+9BJDcBc/nM2
5hcKuzDa5VB5RmZgxRmyh6xgOlybdo84yditfxciFNy8Jwtzqi6ZSrlzNR+cmli+PLdVT4uGmMku
Asxf4/ZCx8J07Ej6XQrbJ0vU/AmDU22FtNlHLOR5PgnOU4qZkWh99lQz5Pwicrkvwvpa92T0VdzY
VA7FG9sJ4uOILmWXdc2Xl8ofVcoBTkthfqMk6Mxa3qC2gnUv3Sv3BhFrNbM5ifX3HSza2mgRY8qF
R1vjW0ja02Or8NqqpsSVpyAzm/lxwc64sxE+gsUJJIBT6rA7rAVvVQqiEI7Oj5n46qPTDkfher/G
oDAufT0al++PPJd6MuaO8ncg3PiElKtRzGn28py7RXgQ3d8RrcXZ1t1gsxggZxX0v2myQNtmjvUt
bd69HmtulwzpAVtCe10tr7nmc0ih6bTemQQuufPAnoK3MpokvxKYorvan/BA5UKdkh6mJnHnrzm2
iQHCe1qEjvUEMtBtCL7yGOd995mw6geOmPS85oSEMuuhZOdNk3kLq85APpNKtTftfr4P/R0IJeLt
QcAnDPJMfRhjXtyoN/r1OuI0rAShZS6PZhWUe7R9e6/+G5vic62z+kJy8gOCDYldDleG16TOO0Mn
GU5OqY4JmbnvUiyHYK7HH7j+PBRi4rOQkK+os08sPs0pXqBDWh/pVP1cKs98zjU7RlnMziAnieCR
LK1fjRkEgVykI2bZV1EnPARX62o7QFTGPvR955BTtUUqYywuwfPsAtyKOT3OgpAeMbTG3jUX4kWM
ct3G6NTaXP427PqBvNRbX/uPIaxRlASkNkxZcM8qnZATOieXrByJXkeAS2Z02R6CTi3oBOLyXrp1
eZ8Oa3lvB0BZiJ2ec/2n709ZaxUjwfHZLPE9GaMP9u+Rvdo3ZByxAfZEp+oQ4j/Q0aBtixZnmYoJ
pV38szSZhyh1IE+jcyssXi12gQmFiE2Y9OT4C+sTyiaSjcB27cdpsdRLNrDGjVMaYj8ssH1TifE6
1cl90eASYj0g0loiPaXoYb350MibcFZl5IlxOyPoZTFDkuTVqXVLiAY5toMBn9L3rAAcLrHJ49By
KVOaFn/fewpTwSiIao/tO8FpubhzcUAimd2yYPhV0Wfxw+EQSIeGnGzSys6y/1t2dnuR2W2qgR7R
Xcsdb/58sfMeEVAqwXVJ1klM/KSlZz4ZNt8O3sJXpz3GinO0dTGoDV566ALA2tpeuiiDQ994o5Wc
XApqb3NiFbcew0uPpJvTb8XIRTm4ENO4R8b7POQXbwDRdSRHk1NDYmSEgQuOujHMRlwHzkfhJUfD
lic01Zt8Qv6QQwedq+bWN8GbFaZvWcYKW3M9zRVGfYZ7cxdvV0KoCFs+CwePLwoWZ9+MQ7ydTNi4
+QMseNu0Lj/gwn2KO7oCiwl2dcH2TUMro8vUnquQzPKWfBc6WX/l9SmcWUeMtqN20pz74xLOv0hw
+43isWE9kFeSyN7NsK1OyNSnM9Hg7OaeuhFsr27GHHQkceFn5IkUJT2iwUTOaLOEIN46cb0IYJMc
83dCtfODs6QkHCcBTYHtdkEHuzED7WubnLtKTChnkPDGY36zAW3YdU1Eoj8NioqjtkWIKxp+zoJ9
TZLtGfmC5ViSlm0l62lGmYPYZ15LLvYlfQnNidx2AmqIUdqZMyHPheL3hWGJVgI331dk1tFygGxZ
4Bsl0N7NnYsfA/9Ns/0QJ1wPoncxCKXTcyI5nNXOR3K4WdKeGD+CkqntJHrIfqiN/D5Jwp2PGwRb
ZoxSLVh2ahSvgypO3TgQ5dRFSdJDS99cqR7DJn8L0GvuiCINwqfUA18wDYzHUnWXpBsvjWtfv/dK
lHPPM5SfY8qnbHJubkVdTeICnzkIVqhdDZbqhrySEOVpIWC0oxam7KA1Bwv1ob2zavxCViufWppc
8J9rp3lFlGdwq+3g1wIit6WVCeGHep2T7N2b73vxEpY+1aCouc89ueliTElMQmzQMqypYiAgKAO5
MgqcmxX3kglrwe0BAN18DWEMWAUy4HvUmFK5+wopkRxalBOZGg1ArvUahu1zkbHrqXi4COqCooCy
Q45aYz/aKHXx1RP7/lYnsOnZ4CFX6wwnyhF+YI5CnWOA9zOg+D5xk9SGhEl2XJPpfcTPvK890KGK
yH47c9UlnIyecRDBNMlBrTpMmPvuUapyKLUWz/BM4kWdvQAR7XTNqpkHdjkPd98vwovlqXacV48H
6j8/VSqiItZhDVB51uKWhct8CRN79/2nPlzE7fsjmYb/+sgN0dghRgbTWQDsvaYeiIo0XLErdWmv
HYgrrfQOjRMJSvKR69O317tS+vN+cSRUuP7jv1/SdrhzU2xzYd4Sh5WoZS8XWd+5QQ9XSAlmNCnP
uX2/jKjfRQGkPfhAX17nicfYWrMHjzOd+Ksng0PxkaebfVxtKpUHay959HAk0f/CoN9uy0zHvYel
S5D3CAKYvdWklD72S8KqL8sTKXYtwX6f8SqrB2TDUZrLyNMVxGs4Nx9S5diNFsIKvj0ihu+cRlHd
pfbU3/u2+8+qs/8fqVMTnNctT19JWlf/GY9jWf+ty2j7v//X8PU//vzP01in3dd/+Yf/Ctax/6Gr
6kL8QYElXBdN3f81HAX/4HmIc8h1sCQJdJT/9huZ/9AxPFTbCN+DdPP5R//K1XH/4Xi0XfL1bOEJ
zw/+n/xGLrYi/ET/WS4G5h4CYtGwJULIMV//9//wGwk23cFiNck60gYKfx6uXUCE+DSSmC2X7LGt
jJ/KBJlzMlYq+jrCx4xwgjmphuOql/3ZQp8S10QsOObJQ/6+4WdDxdIPp1LNw1OwLPvRx0SM9T+N
QpHVUWxX81Ni93DDw3IPx7ZJyzSlv2KENiN3nyQStTMTkdFiNr35YCm7sDeXy4r/1OrT6bTEEymd
3nhzy3HE5xyrHcn/uNeBNy9pImL+IcHnIekZZ9pAWEnoZUrW4SPGXc2+5WW//PzNhhNDktP/rhBj
clp59yOzzXkuMsLmKcMiPxMIjJSPRKDbSB54JPqnwXYbIJ/MV7T+eLqnmXSIpiOOTsh/vdSDm12/
P9fTq4zsIT/EBspMdEB7Nx/dvTlquUZtzbdvX4Qoy6PhN4ewYtY01553PhhvqeO250KU9DoN1jFe
LR57i+ffXNNoQQxkaV0GF8GUBGZm18HJGOPWQiehdmjX0GG2QYSUVx2rwOuu1YT5FDinwCyWvlCm
294Nk6SFBlC4T9L0Qbajc4cC/J9/cow+fSDAdN24sTucOKcuQxam1wxd+ZLm5hvSsQPB/OGlCtpP
KKH2pXPkZsBVsYOdMyNFxs2j3Tp7zOX86rvOviIpMYC1xvI2JE+Gszxks28cGbcJvCkzByMvX2Ud
5Y6/crWDXFy/DTxVNtkA2+W7PTbEMxR1/PD9IvEXRe9TggAwrdvxjqVqpG88dg9d46Nl7ehv21j3
g5EaxG/7Vzv3R3QBGDJ2bSXUDTHMezDZr0KNw660su7WKZMG9rEM+hmJjPgL8gKMrLoncPIJZW8N
z66zoC7L4njoddz1akhyhGMjK1GM5ARGF5JvsSt0vxdOs51N+FJnxfEBoTkQlaSNOzUFg8R//Jkk
4gONXHe2YxqX7xcvi0FYS+caW0lHUAafV0XZnUwZ7LFcjRnXhyGR6dmSjrg23JdD9qXWOD0uiftJ
gmZr7RK2hTtRj/IueV0p0Dh40/qzGFDSpGs37qaW9ELsuQBwS9iMUY1xeBOQU3kJx+Q/X9iwjYOa
0/t/fz4pnOCCn/ZnxzZwMGenu32/GKPsb3YujCjOV3oqgmU49GH1SUMjPQqYp5srkVJIVTT5ozT5
Uy1ijDycZNHQfIRWdlsVRfOlpLBFtjgxHG96YWQl1KY2ec8MAbYvjM67FRkVW1ZOdR31HPuloBGy
az1My+MU3mK24S4nC4TqhGSXQjjCCIgxvJkF9YzFGpPQ6E5Po5PHB3fwyMbkkXr9/ihAWbjzaxSK
cGbmlRYe8zqUZPaaSY9zjXQbbmJ+GL/yng3Xz+++X2pZFHe2D4ebNCaIQWMXN/hSoqOcJjsIu4nT
g52FJIQnvRNRX4WK3MzdiJ4YZCyL7T14nfROyFnsm2MgNGjauzIUWL3j9LIwOuV6hmr0NDWuXNrH
Uc9Y8OEVVR5kvKADIffQ0tNYyVjW6PlM6UmtUss74T/HUM9w8nua03Md3xodLHrWG/TUl+r5r9KT
YF2TAchkCPjz0o2zsdcWLl9Pj+UyXko9T8YMlhgkr8SkGlFrelEHrHewGUI9PY0Szk8eIwNq6HVf
SXIjfA3/tZ5gY0bZUs+0aC6AEgcYN0KmSbDOomCofwOdVme0XazS9asV3FMf/V6q18xHajzrCbrS
o7SMb0j8gop0kEbP2sC/T6aevhvGcAgKi5OkA84Zwy1yxGujZ3bB8D4Q/YF++gyL/ugWxGymjPnC
zshZrE4N43+n+SWW0SvuTXCv7pJLkNpM7ww9y0N/AKql0p2VwmO1EMVNsmgUXdTrvUOxgNi59xqH
867QmwnTb8MDI9xNorxXi/uQZGwxjmfcVtYaofcbV+0k605XLc++3n8MvQkls/uAuhxdg16SCm9C
aeRrpcO1Zo1q9D7V6c2KVfdm6V3LYOlCyXiJ9RaG6O8lpFxG5+z/Jq9MxPV6slncBAtcqje5WiIq
LfR2t2QTurrVj6r4pzVZW0vvgSELoeEhd+2wxjHO3q16Z8RGgHyffP/Vj/+6eq9kbs6Jr7LfyWfN
9ObZ6R1U6m1U6r1UsaCi0SSye2FnlXp7Vd97bDld6fedztQPENnOsjuy9Bp6+83y+TfqH/TVXn8U
NE1Fsd6VixpKnKb4sI06gMiNYKkmfEVsGr1nU+u5K0riQXKy4sHd2cZL1vKS9Xw2t63e1gkC1Y8g
Nni6G2acnxEZB3q/J3G3J7oHCW0lqTJbkrcg8N4642pW5XoOUpKnBTD82iQnI0uOrWV+ZHGokFih
LiWHdUuzzJOrMQdfow8q50TMnwONSuiA0c0AUBEsdDvmK2m72hwyaSCjmEgCdvLBZzvuuXw06qGA
P1K1UEREM96WDKcGgKRbcIypwH5CKdedzQC9T2fj4ignwMtgxuESUJKC8YnUt/5WKqO9hOIvNVCk
u9RorlyAmlojNrmGbjSGg3u4OHDE//WBd0yN8wwa8ZmBfmyNAdFfNpL2DC4kAIg6jRRJjRn5Gj0i
RhDBoEaUfKAlJNFlJDTaRKYyBT0agaKWT2FjAZWagadAA/xXlm34P41d5RrFIuNbvRQAWy4Al9RI
F8z3gtof9CvQOBjh9+c6N0GYDd+MYJhRlGnczDNB0JTG0kaNqq3Aa4PG2bTkgoyLc+KDwCUTWBxl
pZtRo3O2xumIQSkpMeXFZLAiGy4lUkcjeRrhazXWF2rUz9b4X6GRwCoASYSzTS6rm8lLLeN7qZHD
WGOIA2DiDKiI1/5hcbLf8ToQukFCTdKhaKk6jksLizieWg7cBJFl/kq2UXDJU3vcyzJFSFbKQ5y/
+ZTyOSPL6eCErx3AJ4bSZcOw9ZpqTDR5nDVCigdoV2nM1AM87QBRkSseu5n6nqxX1O2miusw/rQI
Mrj20hp/FDkt1xqkdZVSx8ZBkmVxzL2nxHHpCPT0Umfew9jq46LlH7p/4f/3vZ0iQHQ7CSROyFtI
QGNEzJV6axlttpOw5FnCVawVBN0Mnjg6ZJ03+PWMiXsnJOtybCb3Ojk5em9vOKeGmxI9Xz20ovSe
Ld30aQImbDwvs590cPkwFMWvaTKJGUMPV1EPDNpl4irXWDh54juh0XG8PsXOAjAHMb4LiDw6GgWA
+mT37XU01vQwoIQBzOveVTqAvQ8FGYIeju1itRjIBJa+zjT8s8M9AV98iONnWqsWEoSJtCTlDYvB
b1RzgDKdJgB60zUu3x85Heo+Wx1DoQnCMYAzCGt3r2aviMquc0gDN3i6TjgIF8Bu6Iz1EY5Zbqtw
LPet0Z89g0yALp7eMhLokIdlLfaReJtTBnjvY1GYeBwi1Lshb0W/pXmP0TSBmaycrR4ZFo/5H1XW
f8FKz7sSo9mxSQ3tpLXQZjp1pNUI13aKrS32uXA7JPizuso8lJqNGaFlfM3PQPbRvcIhMGvuhpSh
qC2D6Zg5VXcxbaJR/XJGvI3c7AnYZKW5A/V5RXsY+duYdGZ7umMhoGSJ/tcA8iubWkLG5N6KXYil
UP61Z0L34q4h6rc2X+rlJ6x+Tdy+jzC7xPRg3ZuaqvQ0ceXAYBUwWaWmtND6byZNcgEG0QqZ/UGy
58OJmEQ3d8aXSXsi+sPPgXzAM4+dZatvChMWzYNNs2HVHE2vCZR1miONUmITtsldQE+lb9avAeqX
ndOv2jnePK1ZSVst5JdM1CWJofOodXwoNcHnwPQR7O9wxcD9aRIw1HRgpolBqRlCTRW6HJcj3OGg
SURT04lJ10ZKE4xkybErwDkqTT4umoY0NSHZw0xSxIu8V5OVtqYte+hLTWMK+MxeE5vEMJe7Eq4z
0KRn3T41cKC1JkM9TYt+v2jZPMq3JHI1eYobu0a4DqGaNHgCNMVKU9SBVmfaOxMgs5oQCU3HDpqY
TRD2zprRHnelJm4VDO4Ekzv24W9qbNuDvxSfQpO9JGToyB37OTWZy1tzl0oCdwjuwVvYfSk66g5T
c+dPTGuVJpMtTSvX8MuhJppHGOdMU88+HDQY19HXpHQFO03kPJG5WeWe0f+fCPirWT4hs2NNa1ua
4KZrJLsQdwF52VxyTYJbsOHI7IM9HRvT3sl0Z1kvPmMVfFgzHWtw6S4J5TDrnabYwU45TTTtjnpv
B7wC8wQjz4+H3nJEiwFVb2vSvoe9nzWN72lCv4TZNzXFH8D1+5r09zT9z186oBn5aokmPWZ2QgJd
PkVjvdp7nPdUZCMjgJ0I2Enw47X2Q6WlBkoRbFRWl5yiVtOm3chaEHET2NWg3olcw7igBqQTbZlo
faq5EVDRUq7YzVumAXO3IofOl2A+iIFZryWeczO/k9KHIhVdCwF3xLrYKCcyFBS9llIUWlThoK4I
AF4a1BYBqotRyy9aLcSgfoC4by3OsFFp9Kg1Oi3boOIUz0dga6q3oTigNkdozHhr/7WHhDepypMT
EZDkdguX4H9aSNaKnAu0IrkWjVSoRywtI+m1oMQ3XhPcvdFaVl8DupvzWJvbOoboICyrpcfOwkBY
OOjAdfd03vpIEpea7wTkFOd4sbTjLutpe2osi0SPMjYQDi32fjBBVFSGOWpo3yyqPP1FfqIiXniq
tm+LMVbUuSpnl5W4nCgtnVe3fgwVZh+OL3eTeKRBGTPHFUFO+zCOdc59cp6HiXyaITdPfVy2D5VH
qluc4z5VVbsfZgumhIqWyKw9qgDzhoh/YbUvdhDz7ndPaZpGmblKzFP2XRiXDKzVe7wc0qWfnkgr
eWnLxiYN13ub1tRDGd6TiQwpvcUfMV26EJnw0H8ua3A/OGxpUpG87o8vVh4GB4ekSAb5/MOZrHe3
wQJLJ7239xut9kj4TnpFozgD6nGd8j/CLnL2E+ezAg7ZjaGBlG8IbzNqq4orL5KG5x0EZuESUOc4
WPFmrrnJYGnhtAjbDfz1SVnhuU49CmHi9amo0aA5ikREiZqh/kWow6b3yRdwi+GJnH2+vgCHQkV1
aESIoicAJ8JYGmHseem0pn0Y69dVZs/w15cFm0vZcdP4geLB2H3MsTmSs2D+qE35S1bWz5Jcm3Sg
PGvwvHcGF0oCEvSEs0FHZo+y0F3re3dAedXXNHWTcXyqKKrZWUQGb+NnP/s/HJ3XkqTGFkW/iAgg
sa+UN11V06bavBBtE+8hga/XQg9XEVfSzLSqIPOYvde2zY0Sv5IUuyS1X7Xhz66RnGktqm775vgu
uibYsLRRpyHHycwaixdFqG1b59vOsZIjV1uKECq8tV7zLcc2YgfHmTA6fRrELHz2cTlccg6cHb8x
8WpwbyIu/X2alQ3aaee3qDv3YBuLL3/ZBQytuyL2FfesYUF3pdsZYkdHZ2uj0QZyGDgCOXNZLzre
qQVhp5iw2Ghu11oMNIPIn3XkiW+mnJyFxAHBv7DuQzuNO0zcxcrKvWzttWrDOhOpUZb/ThIOoiav
1uRerZ6jZWrkz5xXuD1wTKxQoSkARobzVFk6DyAr+3SxR6GcwyrALPnAYp4Vp84tdwgX8/Kg8s2I
i2EDE+UsnDo6oVriEzNgYRscq+kI4ThcRPPVOKKEmttybWnzX9i6iF0qfPWgc+ngbUOsUh8aJGHG
+KjpVJPE1QLF+BiqkqQiZuaGblzStlnwATp3izfyJyyTjWm3dRAPDvlA4Gj7j3ae9620+XSJXk/Q
3rP/IIWxDVjQJilZSKO31zhjJwJpgsKKfTrC8j7NZFUkfBUJwvc1srwOfRMkcgvdg5Qe+/NK6+la
qYoQJXDN+Vu/PtdrC67HigS6W6Z1zx7SvUZ88sGC1bMn1mCFvrYWaEsq6pn8a0aanIyWjE/anP4a
yaumWZ/w5ZyVjmzFjQzwBtXIIZxDCmIN9T7kZn6ojG4nuvKdI/gWc3ecGEdndF6zD5sEqSLXI4Tx
7s+0uycPldGUxa8kwXC/Vl8KICvO3qtn3PNQnnTrm1CYrW3Pz7Cn9gaIKaPpUEiaww5rDvERgpU4
KZ4kPM/4btaGlXyyOvqdVb1HMvdGdkwTmKN6jfuUEUhdr8aSLMlaoQqxOd8lFF1g9waZ6sNfiTuO
4L72PfKdBw2WHt4NNHje5G/J89DXPlPeYzOErKi1R0RF0ToyY+ddl7/FODJ6W2dVjsYwse8Kq7pV
x3+kRH3NROaYVnrsZ9rLNMdKwTegOx9JAYRJ6YwbRGqD0tCXFF+qGklEK5gHuLW2vDE6MM8+KzDO
EmM5Ar0CzkAvzFe+ZGKbOnLN/E/fqMZtprceK2z4kFGN1ELWxlc0QIaplmemstRtjlq0lxVFKm9u
WSCgrZsUIFPFzDgikykndCsxU9Kp6LCTVKVbpEQJc1L8AXkUfjuVoW+AvheW+JvH+DHWcmyLefH3
v/ReRfqp4ZZcDWWFesx+ik0cNwPZYEElDGxqw9UhWjEYavxV4lxkudxPcQy4hcfJyLr3sbrL3vLQ
EqVPrfYb9xpjHGxPQQo/1w3pyhPa3ULWp1AjOSCvf0VmPBlt/oCDnUss3g9FyJaSMzIZEbzO3smY
UTNpIrpYKtoP4zgGvLwQiBnxR8PfwHCckcJZ17un3ACo77WbPJWXbiQPrMTUsTbMEUXUtHeFvKcj
xs3whSgtjNRghyJLnQ0TxbyigXG8Yvf/z9oM3h+IIdjid81TOx/fZFCIBpLVGD/bcUv/wbgU3HGy
CoktZngoH5I0+iQGNyVGePjIZ/EpjeE82VxUqPL3eWa8+4Ov1nlpv2tg8uxpzvhMmK5BctiIUe3h
1Se0Mirrj6p6RC9C9duKgMXWa1WmR9WQdpXgyoqWewmAmFfjFUL/fGD68AS8fe+0zbxv2JbHCjmf
4W1gBQBmHt9NOB5B77wWyF/XScwt07H2rnHhuBMPmlXPX14i/5UmLS9yR5LAA78KIaimWI5962AR
kOiwOstBnBUSxfLiZ8hSYVN+dJAVanUyinlXl+nFnTF8EH77OzkKLZD1kJswZxxUtj0htKMrss00
onbgfl4m1W8ddR5wDhmC3225TLOvehTAzCrCKBcRv2v3n6NVHZOswmFoEG85dS8TQGXHlRcrl//w
zh8azckwVsIurfzqx5UFLCtwE6WRbvT6QkqqokGDFdAh8esF3WPsEWnWZD5OXWTChTY8ZiOVR6kN
8AeotCJrZnBsOuvUXMyBsVjYt+OTo4Cw5PPdQvq7rblRg2g9y4pZXlo58DftfyXTDmdc0z+rK+Xa
CmH/pc3aY5yML+lkPWWRRhtZbdMaVooPK4EJ1LeQ9Tuy7Xe+xyAbI3ozs1/D/PICrdIfptpnF9Bb
HUMtPMeKAzn7Lpu9JPTdfWhOaLG/aG7oiML8FKfhF8sNZJB2ffDDUWDq4ZQQabJu0pgVWYH7qEVu
VPefKIHfbM3kvqc5AMpyJc+YomuRt1f6Z8JmbfD9W4P3LaVtWGm+9tmiaMmsVwaUyKuWHLTQoNXo
nCvd+8aash9DQkSHEhVUY/lgu9mbKR476jRtmg7Cyxha1EBOWafiN1981RgRatM8iiamzidBrpRA
ZyK0jf19ohIKgO8CsZqX8qX6FyM8YWFYMCJPix+Mgvz3MMpqHaxL7vSQZTQd8+Aw2l3SaQHtBW1d
APR5Cw1k1vMMQ6HmnhgG/1WY/YtTFPupmb+Yj7vYaoy1pw2EJdv6EGgWhJk8w0m+IHR6OqF1bpdv
+FkBMkB0qTRvOjqykBsoOg/QI2O6ndAhBNgN9y0ZZiYmOy9dkBJGdo4wGAWabvZMHhnasjlp9PlR
LK1KHL01ebGwZstvA4IthnRmAj3TV/A/Yi2h1wZJPCXbNks+49a8zAyYvYHrFrqNOLCd3xWWvwcq
iUxfdz/q+FsRerFSQ7ofjS+BqNjp3ZcsL+OgSo41Dnc/tpKH0gJbQTQ6i8ok3WdVGiR5pgLbitCF
eXCgKa/2VTQ8V5D/mq5+9s3xH5s3fYdL04/vZle+EYS5qB4NtIwVLJn2UcD3dVgWS7wckqTzRL/4
tfeOm23Pf9rOlcQle07OogCcWOdmJLTqIz074QR0u1ulgwhh3Cwz+wysc+Mt90wzQAtgxPpYduJT
jwn4RJoIJJOiLV+8JiXHZVBT1YZ+x1rJXaK6+WWlJgFWLgQlGAorF5vwwCIisLN57y5Ql5oHeu7D
p0Ry7OfKPxczUI2Wex8KD2alxnhiD7mynGhf5h0URPdzedQjq3is22nGkkQ/AFsgjOdLrVCg5va7
jxAaBakILIutij7/MFQh8kFKAmsBOzJrPfpmx9MPDUFOMInqSv4UIRerLTd26P5YLDioTOv7aA8O
zrE1gnWmPfZrpZpoXcZZvp0MkLwif5ttFIG+wZInbWFKJz0SKFZqeorNt3L/H0kMn4apGJFUuoEw
DRbxlEf7Eawe9TpHeBdzMFRD7uL30S5MkU7oO2+EJlyTiUIYwka4tYasXMVN8Qgzi++E5av7lekO
aveWrcoYPesKzkPJyJPNWXKbJArD1Olw1kLg6ZSGRycRz15LJR1Z4SUmGZy9RPRMbBbkp5xX0iTp
RXqvnUVcr2LKu5VO/V7UTMI0NX9C5OR8NZ7Soukh2+N8g0F19D3txWJQDnNJGO17DuSo8mlfTeRX
WautG5eV0ujdnCI1t7QUxsrMpl/HvOlORyw1qCNnNvcGb3io+c9uLzdTXeyKxECrFWHWFiJqKKyQ
efAp5QWVqTfvVY3B25pYYbWO803CDPQAu9joA9b2wdx5ZefiLQ1ivKWbSRfwrzkwAr2ZODQS84Ty
M0EJNh4a07JIUmFXLEjfIUlJsCmwL2aa9XvTKz4RUZebsWDXGREvSYKyBTSGsoSI7XQ3I/5m5oU8
WTN4n6cSd14KdwKRGskNLfR6A+TlDJ5xjg/sO5kYj/e4H3Z4bfstqINAzPJznjyyI71VpYjppmhd
9xAAOdJGhQAPrkWe7utZ4/vNTNhb6mmWzT2NweJJHSaWKAYgqZg3kKbmCeFQNLDQs4wg9UoaaCNh
BsF76dftVijvpZnD/eRND/zrP3JqH4qQC458hDX904Hs1vbEnDT1KDsk/UZosr8UvNGOzSq34j4X
ihAZQDlRFN2h7N7M5VZoKHHTCR0qjD7yuVvnPmXzY2d0XL7FXyyRngnt2rt8gWPCs0bOIQN0mWOC
XkZkVFa4KM+AcKINsfFB6VDCYz1yscEaxrrpUjbB3WNEpM+SXo2hbS6+xEx+ckcSXeFDgmPAjTpq
53re+2gkY+CaTSAy5n5z5Hw3FOaWZSCHTJ195WpvGKVPtp99ADLA3+QV7xYyo7r1OYsR6xhADYcp
OrCW4TxBPayp/uLF4aZxxDXmKZp1N9nhWu5g4rIGHRKWZI6M0XQWkhbM/eyN+TWr1BXPy0RIWHPO
nHjT2+hmRkZd83BIki5ce0hwCszy5pInq5qt2zdncw5zUPDlR2/Jo80egnmjfS/MicFBfvIj4xxN
8RVp00WEVCu6LOeVnpLFDGrlVOG7mpNq4/kaMegeHdBiXB8i464crFFdAl8GHQlWsWm5CH20KTkD
dmQzJ1FxV4vx3pX2azxgWC+m68SuLFTlc1f2Z/ScfZClwB+UKqxtMWnMHLvP2XbfQTuBPmdCZiTd
u43vjwLE/46q6AblOAaW73k7zeLsgpimh9avwewYxGJmr+pouFhEGgTuwBiuabtjlmrbJjS9fymO
8FW7rJzxODE1Y/HUlWQRIIGZj05vwTHxs4ttw7NPhZOs+5klYO+hw85fjM6qoSfMXMNAt5haQHKz
1bPHrCgwvzWXaRlLg3iLXms1ajYKtCpTW5Z+GXSzymKSra+jekbWsxOyJGgCVd7Wt+NkHy83nO3j
q2/0BwXCD+NWuqbw6QLb6br10mwMwPDF/EzJVhydcnoAm5+eh9DjqY/rdj0M3O2w+A7zMmzT+qHC
5g8Br5tIo/Nn9DYTQoKZ0QwjjWSLsRjnOeNlJpYB5pyvRhkfPtN5R2ueC7M665SdyyQagIaTvKsI
sK/p85MOkbfOHXXIw+qAFfo7NduPGB0qg8jxmJfiiCtmQDXXvgIHgPmbZZsiVkcJYW5FD8PmygWj
g7wAWdw/p6D7SwkgCZilf5XuY1z6yY6ImVuIOLTJmsNcN0y/CyQELiy7mQUdbq4cRA9Mtyeb258t
H/Gq0uXt5uFD3P7R8/sUjf6HnQlr8P/S3/rIDo4myF+0vHzSuXX0Y3WGZL5qdDdcLay61TiFZ1++
pTNhAotmFVG6/e5Au0udRyTsn6xU6o2PLGEjbcR4ccGpWVn2svwhY4r+k7vPg4JCTzx5JJ3SLOOW
Y5cw681Tb/nuQ6RxbxZim4XOn+9iDjRQsASqLDJk88PwYEr5HWuAg6glzF3o3IfC5SIlWhywwZhc
RL3NmBMgNOkwi/F0bHTSjtglkEQUGY/oHYpAGKL+xwZzVSK1qIf5ILqu282t905PmR58mX6ZVrGJ
I2Vu+wQZTmjOGwza2GeBvBqkpg31CHIAp80EvmNNsXooPSeEdDozZAk/hTD6dWUhGzRM7UjSEDo7
d6dnjv/O32tyH3AUXSeaFfLfatB+ArEAGYg5WWndyHsXy3SdkT+xRXvwEwFKIhCoxJuAZ4xg2Ecp
MddbLVOtBqbWA02/U7bhMXSLF+nkCInDDkoLq0aXvPSB2eq6NWA+dbXxh6grIyMWk7CI+WajliFB
Xu1m/z3xgSAbYLQ3CHi+XKFIlotQJWpGgz7d0N7IyhMnvSj/sRIMXJb1UBHlMTWtF+5prtm2vyBH
+ixq/Weqc21bQ4QAd/Q6eIxseoKh5AC90+dH0uW/fIz3jle2T7rU+B7m+oFFYrfubM9cYYhx10z7
441ZE7PGlsZHXIjakjKzifgomB/NcXhCnAKbWmBjyQpS1hmY2UOutqa0f7POU5f//+L2PQVtFLRN
+WpMdGNFrjO1i9Nnx+po/jobiq9p/7RJo7bjBB8k8e156wysVtpZ/mAveyUXsLvMTAqDdqtc7asO
xXwWc/ZiaNM7Ta/YmG7zPMIZX6zcZTDJ7jv3E3cTVt2rmuoni6iroYleIzZq6zye3vA8dCzVCYZc
FYOaN7IeNbanTO1AwbRsFEjYaEpe6ppR0tS4V4QZ1iVSrEZEkZWQsryTVcqHyEUFT6lZCe2ISac9
NC6UGGGeCTH/1XGE5NYngUi/miPfUJW8WhZ1vjV/klH4wDJiR4zeJkUBZTeEi9RcjGPmPxXMV1ke
HsCn7G2/PPlmGBLQljCSMnYDh6BdmjVG/UUR8+bDKCWwBNC3sp7YX/3l3fjWpiH6wRHFTah2GTq7
QI8Q/qDBoRuPgMwjbkKiWV+1xXpDvkCRab+GoOCYy/ZBJi9djRvflYZ/9pg5On7zOJZegRzUfa7A
/J0YsYc0eYeSdV3LKGavNxEJHunQMID+tMecMsLWSKGMk2sB2Z18K7VL5/ItwmeIe8v61COCdpsB
ideEQyVopgj6TkvssVlGDAixe4cVh14MQbVsEB417jeAY+9geom1YuHOTs+3WurUfajGYWMK60/P
2jkgwpJJBuS3kyHCR+TN9mVCiSwmQ7Bt5iZRuWjY8HOJsyrcUth9Qv1Kvzmq3stK288D8sG+u+e5
mldwpN9yr0i2Xcq+RvVXzBhPMvwnPLzQ+SA/YYEz12matRvpKw63V4/nenkTskHOWG/FG24eSoqO
MSusLRljio7daGv2/cnVO86ErP/Kw2zvRf60M8DxSpdbPKSA6atn/Ko/6Aciul/tXijs7H1xKKsf
Z95DAkS+HKPQkGi9WSpZD/6o/05rBwdu4Hf5Ftw6iFc0TpWjCEea8y8Ny3JByeE1Ppob9sh1XO0r
NdYbOcirynudOj59qx2yLaj0UE4q0JZxb96taH7RBwe8lnNRRDmzF/vq2nuoWiam6jzN47bzeD5U
0UFyogRmH1mN4XMkI7qmeK+XSGQjQ/2RR7UuwHqQV9QuBtDsoExQa4OrX8ms3fSslDYKESpUdgZW
fsMLkFeHyK3F2k7tWyfKR+jRr4aVPU/ZKFinEKdsRzmGKOvDarzqoNfOkeXL0Zz1kzL720igLamS
8FPCZ6dSn6nuf1T4ebEa5UFX/fXMzkvRg/C+sBtZa1SDkIxWrVu9F252qZL+MRYMJkPWcROfyeBV
OhmipReg++VlWBv1klv5plmXsmMJmvbt1mHST/HmM4xHbEswlLqWAzMOhOyrpiFvfUFN1I33xtlz
7mv7nPr6NzSPLSr/FYQju6QhgsabaUvvGu9llFyygalhMiDIzVXzJQ1MrkxTlQsFFxT5ngOMGCxf
7aK2/RZYcD3H+ESfRkOpmE1VqIHC3vlp6vRiced0UntxLKpoUAjw+pj7mwiC4A/2N9f2rgPyY3Jn
LaAYoX3Ee8sG3jqPWl9sRnP652RDeBxG1ptOXuubkasRAQMubdX+OG6CUb5jVtRqernPssELEiN5
SzSoTroVT+duTD9Sv5t2ptuhxGRjpHGTDwaL/cz+I2/hqXEi4oSZbQdz+OuyUghqgBzrXM89Po7p
0NfvUnbXUX3TzReF/6QM55+o+i8kK/BxmxdyZenSMrKNK8hOaV9I9DzFr/KJ1UQTtXPZsAZ2zacl
SQ5NlQN0RTi7hq9yzO5KIw+xsNb9qFn7qXCPsjH8wMc4vUpq8VCZ+ca0zJ5aQf6EWUmTBwOsLGDZ
Y4skx4/a1R11YJBTW4Gjzp0tQ9pLn3Jio178nXM1bUWcHOe+OXRW+uh2JUP8AmRsZ7nXJpp2oUUQ
YcTDs+rmkZ2oOX14iQfNrB30gC3RAzvgjJ2H+qV+n2B7gpf2AXKxEING7SxPyhRRYv+Ew/xPGbyw
hYv22+Xj56UH0+fLC5tx/9g3abM2hn+hOUHO9tpfhNJrNKUKZFeycXxv2g2TVvD/xJ52Er3JJI5i
0vk1lH2+za4s627hlHOaOv6vbTV/OpN7EWsPcEsMTLl4+DxNpTjzjW7t+Nk7Cphyx8IkXlWLSqTn
ugUKFz5OpAhEBbGRo14Ye32xazvg7oJi4rtyIGPvtMleIT8qTq0wdzbxe3cLu8HUfGDjyk6FY0XX
RMTbMRqTG3bkjwqRQRpNOPeZdT1MvE1rltIGEXbHZuS1yvs5x/ZtHUmc0NeuO6N5gvG3Ci3/luRY
cOSQ7Fg4ozPnmXEkVoSY4IFa84q1bxdILpziTSQuQBW5M9yZqGOzPleMK9ov2VhnR/Xa2qsI/BxG
epMK9cfGaT/jyf8mMQh2BzUHxshLw8mu4eZw0EEHUTq+z6m76jL9j6Q8airzxyqGe4mxdWy8XYc/
B8s8vyDdKh8k9mSkmCJGcEoNhHqK6+nB7a+5dDXUESO+aL/ZTbaq/vW+7a3o1XfN7H96uvdi15m+
xzf5Enf1P3jaLIwr/BFpTyNm9PaWoXG8SqwBLb1397VJ7Ke2fIpGVrqTa14rneVJDU48Zn6Fxjp7
hadDVi4IuG5K75RltIac4xvyKUqMlrngn2LHxgNreVcmOlDcrNLcNrveN4Da9QM5lky02bjn+8Zr
v9PO/U0npmB2bH37RfJlZIjUyy55I5hh4iJnNsLY/m/oP73BO3uaz46DuGUDqi5g7cdaL9qdJSD/
dqbmrPCyFFvhDcT8mf25EsWHXlfmS8r+xUzrtyqa2mMUD3f863z15AoGdulsRNqyYPbR/phzj37L
mq6Si7JnARmGe8tasjsQ7geiUZC+tWuoxHLUGuWqQ+uAn9ML6kzcLHIO93Wjv2i+9TmnM9o+GFXL
/CJBPGz+gy1PUgN3hyXtszFMz4TEJPuSmSdvULFKhhvI2ZUvSKzUjPleFRam0Cw7G6LaQZ/51HJs
Y6mOL4LBddo9lX4FqUtHpMNqDAXBkJMn1ew6PUa0IsVuCMGLmYp8XLu+lRPbg7GryETMDoU2/8L6
gpExJPt6GKagA+XkTwxqTOX91mL84X+ArkkinG9kGTGF7xpKGpmdHJisTLlnJpNm8o9EjIMce5eU
8vYl6vJ1J+sXQr4DZkiA8qp7lQqWeL77biXhRw8WAdd4+FGb6VXXrpkek3uKISRQbJN2ccKVHRJO
HYOX0LUbi4gPaa1HZV7znm1dZvq3YWSuzvToauY0JVR+RVK/FHN9gzJ1liQkaPp0haZDI20IaAdI
uVtnPNVV+D6o+NL0IC4LIH8oVteEUoNxdzSfzIpNonl8O4PYwlc7WNp4Qbv5oOfWQO2xantyN+IZ
gYTRBSGVV+NYz7NAipfByIm6ZuU4EeTT+qCWq1g4/jUKcd7M0TkRdKBGUYvVS5rh4hk9foHe/4Qz
toeyB37ka/JfxxZ6bXTlvRLVL0zQ564ujQtJszmGwrEfq32E1ACpnocRZHzXXYgIknF7l9AG2zG6
13qyNqlAEQevhCgmNz0ababgBow3vcVIE9sNN6RpfVoSmoDUyEqBJbYzW/e3IyliHebsFzTJD0uH
x+8ic3TjVgUrwxj3Wv1BtpF2sKW6YXr/6SUCCYzSQFQLZB22yW7FoYqoM2I0KzKENOdbiNzZlCWF
KVay6WDQqCFgk+SNUMfq6qX1yTt2qA3WReXjl/PRonMNAH7pGLgdezN7LCvx4vRgqYwTmMEntyNZ
ywErGpgkV9TinKZtfCigSgWwVd7tqCYXXdR8Fp79PjkdTBqVvbl0nUGucwAryHNBRIe8KvnW8Vvk
38YIciKzoa55BIpqAnUGFKCcjaq500XYHTovWSIuCVsnWWlomJJmTGp6rl66n+JJVOqhM5qTaaDI
Mgf9edROdouwLZXVvM19/ZmM1YgpXbjGTgYzSB/uDrMr5CQkoiYNDk/85ylGE3wxW66fQ0Wg7Zr8
yGrlDdzgyyrC7oa1npQG1Mww8MuZCZutbAZS8SnjFGfyMM+HCJ+HHGp1SzyIJcYEdNXKcp6UyDsy
QKMpkq15iFqe14KWghop3RPahaDZcH/CVEfIgIS9yaxdnNfcUSrPt2PyXbWqhGDrmN/ULFmsbkVa
+UevR3fnZzcTcBmPGL+L8mO5LS50qc6m6fqfskfO3U4ERviSH5FDjdqEnF9W5naHosfO1vgl4SLn
kol7k51r13TXXoQAt9HFhTsdfLd5R4sZPXvIxILMt7WtbGr94CHxiHi03VDXd0YLpzzD13h0bIeY
AGSmgowWEZNm6qXyGdCw1vbRg+Un3KNW/2dMFSMEuKCHqs9e2CF1N41kM+avQI6raBlFxSDFXUO8
mRBbAqNNdp6fjbu5mXn6DGU+lURwNeF8HhwycjDNcsXr7r7Ue2qGCfk1XuWdUvbHlAFt0SI6jmxX
KYBwjQrlevHg+u48r0SqmDf0zgfzUp1v29UfwkzDS4a8D2Uj7DKvC6qu5hNx+zdW7gm22wVALC99
6GlvtYJFwsTX8kn7HR76NmdjWA9A4crVRBmJmQQrmUidnWvw+aQeGj2vKK5FPb4gCo3QCSZMXZXc
+lZPBAnvz9ocrbvOhbazWlDDvpMgvsvni1Pl4cPkcERXFJqDIMKd9TfCjJCdhUOBiPdRtJQmoDA/
9B56u+qeFfEqCQ0zAoOQqs5nv4LCh+TEr8GKy31p9y64bpwvbQSYze6fPGnePFSSDMWMp86c27U/
ArZ2LLh1yJsSS5ZBnFrbxB6fl5Op9bHDfaNDE137aJ5C3/1gdJKtEQC2AQ0GRLaBHWkE2b/qOf1Y
1B3LrHhxuhq8N/lHibmElRtpyvZHfcxM5rDu6A8mZ/TKivkAZMJHoXUl9NoIUUabjE+uJKI49d/n
BQsLB8M3+zc1MvfNlhODLrJVjSJaNkIwg0pLWn8M6jZ8i0SymVLfz8m8Jyrrge3HL8WUEVSe/90V
X5PTo6ub9Scni9GcoflTRkl1RULHJh7/+AqnjSubJwKmX2Tsfmv5zbAYC2BHIPqSZ9rx+DO1UR44
9P5YS6yRuu68lK846Xv7IWEcW+8Y+a18k/vZ9OezLJYom5QbppxIzwZeWKxNx9ybJE0EbVVFR889
moW+yUPxhvdArT0Tu7Zgmsvwp87SNzvLH/NyhuxWh+TXmNNbnvsPNMM3fRq20uCWf3cnF/fveGPx
evcrnpGOxbtmN17girEIQEIdqHlQ9eoJoxr9pbHVTS5qyDZMv6RdvVjNsz8iyeJbfWmt/q1w0n0o
i5d0Ro4O3BqQqtBzYpvtO+rwYC4FfbibfBWzJDisbG5EGOV9SRxH7q3JnEPNuzOWLLPZyK8uMMRt
nEIqtKtjNzY7UzUP2fztO+1h+YM0X6AZnF+N0nhzXaayzmTfjeSAEO0V1RXoooTYvbCjJfGRqRUm
swCjJct+Ub3YzksdvURz9Aj3Yz301DXRIi5HPbXS4bzoZK+rPvoXA2s3+xMQmV/Qfxu3NfYTMNsx
+aF2yVngkP/V5FSuWNy16GrP86lclmZN+jRhuRUuWgK5lKYoeggDfDdNhLkCdJADw4/RRwCm1gaL
mi8DF+4msyRMXaQHXLUs87tb5CbxKuXOdh0UxgxwtqEN8UNjzNYmFBN2aG/LhtynaKZE9Hj5F6XH
YBDrnXAbSUxxDmyCWZvPmY6xI/HJtjB2Vi3zlYVdZc5cLtfQe6DWdNe5CeW/cV9ddNCMD0+yY9mr
hrjf11P7AbP2yxxsJF5cgQSFiXPLRspzW7T6fTqioOcng2R8GsSZCphIMZ0fM8rcI9n12kpLoycx
+3Bdc2aIXDpjr2DNJ9liTcBNnzIs0+Nj3jTFvm3ydTulXOuJvSvirDsMCxCWDBVTNi/2YSa6PgiN
YoeB6d3WxE6m7RUsg9zWof7u6MAslxfYnXDt9FYEJFVsm8JhXmSektnJT4LnHrya+atClqbiVE50
eBZfchJzkRu6fXEHjz0/J2Pq+zsjaX9UlgHIRY+ruRyt7PDaoGtQE0/HwSte8KYiG/OINhC8wx0c
T3yI+xhFVGiJetU3xROz20BZRCN01hRUir0mc+03akX61CZ/7PlCqY/YIWPkZ2DOJjyqfHIJikMx
ibfQGt211uv7ikscxF527WL9PiFG6xkzGnV7SnrvFRIhLXJboJfSvkedfzATcgQfFQOg4jkYGERU
mX4P2TRokbIea3+6OjXtsC5udl28xoV4ptg7Se5TNsgA/RmjLh7q0WQb4TvsYAb0FMzNa/zLX5XR
Ah8t08fOgd+pcsw5NK/4dmK10jP/JDgvuNzrNwc6M4c+QxU+Hqpa3kjsxnkXJwDSxp+S/R/zUiid
hoGMZTDRS5cIBNqOu8wrMNd1eYk+09kMumhXjSTyPWurdKcAIiP/ba7F4P3jigLVrVoclHwlOuty
AOnFy9wjPcw1qkUXqbLNTJgmlU6+dA6s/7BHW+a9d1uoNg7a4joMIkd+UbqjTaIAAr3JRIAfKuz1
n86ttJU+Tne8vfcmSfB763SqrAgEmRlsXou2gURVd6QsZNcJieHenO4EDA1rswAwyB6FPS4fIuK5
rtT5M+P5kdNBXwH40/aN/KvQMyB5J9PA87q9V0630YqvtZ2vhyon0g2e0/9ncF0AuB8pu60SmcSE
HHpRtzwVjq0h++SamCGG8KCSaPLbltNvPEM5q9OihamVXweNRlez4R8Oq0LX+U1oaUm93DVl9Twi
xPqPuTNZjhtJs/WrlOUedeHuGK919YIxR3AUB0ncwCSKwjzPePr7ubK6UmSyqK7qXtxVWhpFegTg
cLj//znfIfXGNDnRh5dTMN1K6AkCO+PY2Lc+u9/V7DQDMCfYZu34MAzWhQdMX8n5SzzgErdCUPV1
eAmxn/Zk6N8aI4dRF2liDfMDqQBBTiyUQ/yoBkUS+bSQ4hMbJUDbAobSVsmW3qBJAUcFOvyyih4B
/V0TKMyJVS3Y8UfvDl8tOYmieA7M4tGRtlwnU/EtAXxgF/3BU250a7rDl8aGJx2GtGygMMMcGfDA
u/1qVKG/K/Ddr9vWPUQGsXVQS2hg8jzZrGxleYO2TLLxHx+bjq1+Fqlr9srJ1uDwmhg2og7eSaGh
RdGYWlR+rHNnwkllXSxCXZsWZeB8dvdRxFm9MDnRz9N5bIWPRKnOZ1aqlesZ4XR4qugsY69lzlF+
dTnkXQXoaOvsxpJ3xA9c80v9CuLtji40i3UxXIYlzepuImuzb5WiuE79sPdLQCHmF7NquLwGE93B
Fj3Z7rbsMTHWlJLt4DsJhQTBzDzwfZrsf1zQjC1EU6prNuOPwUiBBR1uay9PbSbsfTXNXwJCitCg
0og3Jay6bk+mcmuzxuiGQzj6HCZ4kzTBfAsBYDrSEN6Xg3XHthr3e05Eb204zrq/bBdSfCi83Cjb
/+xlHQv7SD29O88sMp46+SxI+mP7M16XzoJNnNfo1MjzvKWpl2a3tUGJiXjeZSWH9raWQLEgWzUK
U2LpfOrpMpx1fveh7CeUMVH6uZF5fk5H2wiGEwuEXhJtc0sm0tYhkXmueS1XlWXtjMWhROdehTPz
zQk8Wrvj8AgfhUzIxPuITNXc2GA2u/QBKAJ2bQvFD1ZJSW0frRPxta43rCrOBpuWsqnPRtOzOLHP
QfV5NCfEB1FDnbbe4aouYbAnJPIik2eSPPVFXu5YPZF/uABYBXsWoahykSRkOelV0bHFagc4Yvlw
K1t2eU5Mgl4QAKFNUKKGcXgV4jics+ABj/yJPiaWlZzDRB3fiyX8MBCWje+TBUl4T5j6rgcHEiQ/
tBW7Bd9I7/V7o9/K1rPWVEhdyk50YcPlRI2oRyotaTlkw61FhsGKQk2yLotq77Xl0TOae0HmcjWP
FHDtW2IvzE3lygdkb8gTwHsKaPAerjnAwf0DCD9ig9qJeFSJHrOjTk/pg2TiIkUIR9hsk6GNcbM9
05z+R0fAa7726Bef9Uk74SRKvpkh9tURjAc1zVluKsu5i5oBAZSK7hEebhbkw1QVaOLFCA8HA7Uy
hXbuMQHaxIQMHPkJOyenERdNekAwAykbhsWSPFK6gfqKd4GTCbL72OoJuumNj9hM78e2PK9i+T1D
R45Ii0TEojj4qEc4gOgsgz57Fo39UI4xSNvgC7V7SJSNOCGOXseGd9G7yD5oMPd31UCLSfmTfwbl
5XEa7gG+VWvwVIeiyi/xGWdbe0kQopf+NS+GK/2weCMPdiY5NWcp+N0hfS5gbGwMlSLWdE81f7uv
abuWC2cJ6hV66xDeDIvai4hGgK8hEbozKP2GPCfr0KVreL/PWRj3W1oNIibPNJhGAp1iTE1qPdFu
OMwA21GC3/jupHNj/UcTefNa7wQti7CQlA4B++SAZN9l0Jb/lXDM87HjhR+p7K7Jx12u/BE0X8zG
Ms1o8ZfYuNn2r2zop218LArxCaXWlzwlPli/bzC+NQLF6WRyGlMNuHl5qnx2TUg/0Rkh3a4b3HnJ
1Ot0MYzqrjHctiA6yZIFycufMsYpY/dabEXTy03J0oYO71QJrqEWcZve2fRooGis8wC7qo/guCuX
W9XFVzwUxVxTTofkaZkVNlbaL6EHuqF/NPL8gCdjT2HlZE50WRWGVzzqOmxvHleTl+0SpzyNNbT0
JiY7T/TJt25ezilD2ETxznAVRkI1Tb4fFpQuyvZThlupZXJFAEQwlLFfMdqSF6sMNnIZoFqih4nN
L52hS9xe+Zga1LMKTNPDaN5aS2UjW7YphBB3JgpxP6rsfgxowNa6oXdI8pkOknjyy2o8SCfCVZRk
a1dC+XX4KPCbKSQZ8cGOXIDDs3NeBMPlINl4dgsykci5xLFG69lDVMwJ5KqwA7IHyq+l8J55md2w
99zLLqKOTHzHIqzHOaR3MLhAYWbyNoOtGCpkQwSfnPHSZOeXTvUROfGqSaCDB8EGaMTHuZk54AYP
yNKQVypEb7RvUSE/egt2MhPP7coz4+uGYCU6AUFMysY5HvzHWbJHXLvXBjkuZeLugqoG1d2MlBeH
bOcHCz31eTomrnWLTQajvS++4D5/zsrq3EjQZcqkGbYd3UHONE1yFjjENVFE2xSNM+8KxcTqYpSR
w2NPr3qFpocCqhT9BrAMplybEL/B9J6SpghWv/3l//znf/zvcgkvbrd3P/7kU1nNTRxG3X/+x9P0
f//4v7f+gf4I//gX7T8+0vpL9+XF/4CMj7v5pn9uoAi20Dl//O3wudT/8r/7w788//grd3P1/Lff
nv4pk1C+yyQ8PRfzlxcoQv3vf0cRWuKvvglv0ESk5krTNdVvfxmf2+5vvyn1V05lDj+BPQYwxPuD
RGj9FUWdq3xPWHTPlWnyI2wjXfS33wx+5knpmaYDN9BnS/svoQj5XD9xCD3WMId9JvtiH52HLz35
kkPYITBxvQ7ki53Yd1MFGiKww89Id7BhyOLCtOyv9CKplC3wt37MIO4e9+D6d9jhX4o+vy7jomv/
9psn+RbvDu6+HDxMdcQLpyxyS1ySyUy7HtyjP9Er4HStaOdN0QHmLKD3KAJw1y7FjR/TAMSRkK3b
akb/YYM3nXNPYhVDudd1Ab6TZkatOKLJqCPOMJlu5o9KB9ZmVZSfqcni6w6uTR6sWdUX/TwPmzB3
45uoSdMvQ2b3NwjRikdvcrovpSUn+YCdqoURJIfysNA0o3MaWIKQXL8COxFNYjkUEd7zHW6XyuHY
G6XROUtNQ6Yb23SM1dHY6EIxWcU7yqgDZRGvrYZ7N8awdTYrFrsVbFPX3PvWCN4pJ9TrsfXEeNEb
mI85VpnJTWP34oouTH+eJcwafi2S4mz0TPVBlr19GDJitMMktg7ozA2ycmp3U3HGQIiOJRPHg+gv
oiApcS4sHDLrwqIbmobksbkIO1bIQVuMdwkriB1Z1lUDU4btCIcg8EKrTBVXLdZBq/SPCgKEZY9f
6eLtOoVILqwfLDwFWN43URYfDfTCOFp2jW1sFjc8i6VzaId0JFY2O8zU4ubOOadCveoqd5Pi5NAx
rJFfHEG43PYN7UGHDCyfYj8mhQAcio0k74x6FWcE0FnQ6BpXnSo4C3ZVn/CR0LrxKRyXxXqx6WIU
ydGYjJ3Je0UXENCRbKnW7YlDoAQSoAR215PXHmJUmsz6/RCjB0545wTUomwKLlhqNgjfaEBnw53F
uWbGabzU9VopyMsJpzEHqSOZXTki5PYbEvpTM6uVZX1qMSaxLSRuA1F1qCj/ic0UE8ZmO5vWcNb2
tNTstLFNs+uOqCOdTUIc9C8bHQ23MNgSIXi0Jgh3lOIKGLehC5N/co8Dcv84/wBUlF+Ru5yAZ8Tt
O9wgR7wEt5lCIVLhNEDmZqbDHrPDCt/nfTfKfdBFVwVTnml/mQpkNi0ib088Qh/f6dDdJsMGlxco
CW3qC+bRpXqylN22Jgfb07jcaPoWD77O5SJaM0eEhyUV5NJWN+k83/6I6Ayx8ipCv4dieDdbw4Yo
pZMwCLJqnMsM6Jljk7SStWT1TDfs8o8puoAWCXDaDx8IPtqaPb3XEGaL21+3oY79mMA/27zafawf
NPwaAb8orRBGEQzO9jorlm3bTDQOFlgzYYeEc0GlY7Ar4fLPHJFN88NEF7Pyqls88Dasfw5nY9md
10WxjQbzOM7yQ+IZbBxbddOQtSfaBYE39iIEiseEXgtGWWwxKvLxg+MglU1zjcVxN6E+L0tU9nCm
bSI4eif67JdRejV6FX0p2V9C8dpYbP+4fAg8KURBgUtr72LoM66gtbJK0loETDQeOc9MwfqRNxd/
5y7siDHDT3jut81jTsZvlUzX2TJexF1B/GCIQMaZHiRCpGJOLhTAqjqZNz0B83hBD4ub7qq2oZWk
8FS76grx/9nExB1zHiRj+cJpclOG3XZm6xnGJDZAURVeTssDZXLsUhueoISH2ypnAz4kx6IRFxlp
BaFXXTLTabg+OZWxRi9wIwTcB23E00JNHGUbK4MiiLVhn87JVzbccNRITsF6OjanvA/Pp1SD6aMi
RpBSSZfd/wj95JYouvJBxw+AbFhwhChSsoSZIEuDXtDJEoYdomEeqApIUCw3hDvskh4DBocruWtG
D8Y69KnHNqDmOet6DdQa42IIWXwy9OwXOKKe6pDovakn+Y9Ilcm0VxDK5TGn+njpZzGl9sibqws6
tICdhEvkZcE7oXQGTBbj7PPOKP30ca5i++Psld7nJEF17IyVtc5U5OxAakV3JhvCytZagG7ej4uI
UbrQ7HTc4DOgc9Y8LX9fpvprEphkgGXe2tIaH0zg51gjLyZZ7bI6+mh24WFJ3BNdvw/wz9a+GFg9
vH2kvLs8NJ79cGa9tj8RTX1AQnAPtmET+93tPKXXU758z6x+60pMI4YAlLc0F/WCgD6PEQQYwoy0
6We+m8rlQ0hGc+ijbwv7fC8XcUiI/TWE/Fga01oYSbYdEvuip+0dNrjz0eZQbYqH62ChvR4bSO5c
5t+wC2LzmnX9E/yFazFgx8Af+6FP0N/3Bkmh5I9EOYc8PD+HJZyPgq6QmsQRwNjXFGrKmeukR2fJ
7tKoflhi77OhEGXXdnoTw3LxKQ3TMybdoOOFVKqDo8RV77MlhjmxaWsWk8q5d3u9zJrjJe9Ye8sO
m16GQ5DsYCYf3EGcBt6uqGWe/Ky/cDuDl6QM6Pf62Z5P9rnjFACq53o07WLrSGMVoMSaYq2qHAfu
C1aWMLVPc7V8zsVywclr1yQTyiZ5EYf2uAqi4XYJ5BfOS3scdcg79EErAyycyuVjCM+F+9XtyIIj
iEB8WOLewxOaP05zc7U49kfbp86zMNe0oX6t6vq7otXWTGTTROVNnstLWp96bl42MU9nG53yghTx
sVvWFvuKW72H3JLsWa97BwNOnfbhk2XEcpfpjrCh1PDZBkWPPHh06blzMLeR6lGTQ4+XqNzb9Uvb
HAxzRDohAA30vftNqQSsnpE4e2z6Em05AP5AOhy/CwnqQ3j+xm3seVu59J3iEV7BCAfEHxK5xYZE
LY964ccCOfxHwYsWWyXlXfYXuxqz4kWKtPXoB264s0aRXla19HYR6aAfWo6I91PgtPsCvb6u2Yvz
1CnpiQwz3g8MRbdTkraPlOVxStZyBJ5hDSUR7ngS6POag7ddCMgA4BiYFwicQAY5Bl13nC+zgVYt
UBcToNBjM1fJhrDcZNd2BZsAW1t3IO6vbOhYNHEGjpJh6k7nVRI4O+hFRFgWKP5m0Q4rh8hgMEru
BPLVIy3tjF+XB2ppzckyOuNunp30GuWuvwZzFl4PJtGfIyGHWzByzi4ssepHEeFtoucGOGp2sAOy
FaOpQkSQopkTgsvz0DISeXY0pQuDrwffryzH2eV1DanVMOkQ44XFQJmU2RO2ze6avbTxKGQvD20o
xCqKnSpaqXmqNsbEv47bGWEDe2RAIyZZEnOjZVpR5H2uiXo+grVjujdVtyloCe5HEYtdWMXpPkUB
fx0VSNErA90zLj8KXy3RhTP5cxvIVSUn3ba6NJbcgzWwNFPL1tt3ryhVI2qfh3g4CjOYUD54Stwa
tRud5ZWHS9/q4x0brQZt7aIaiqxxg500kR752429dPZ+4mZvq4EnN8VI60JVvBV9NFXBhevHORSN
ksJdkd6Bj0RBhhh1NrpvdQLrwNz23kyPdsmAIHMbYARYxxGS2WRvZ/g4POC+Oxtiny+iGa9tQsbY
02GJFth8UO1uRpzleJ2bDCK0AVIafDC3K9q3+cKdc5MATzecdOCY69jGZftoA8+oH4UxC2xk5jx1
6FtjW3ot/JAFMzG5xwKvxV1QtKX9oABfJbeRledA46pCqj1pc2QUnjVRTxawlvx4Zxj3YXC4lVmX
28X3kUjxAXt83VHMtuE7zAU1HlWeh51EsWRlFmtz7/FuQY5oLDdIuajMn+NNH6u7MZtI8qtcmz0Q
m6DBJX7mxN4rcy/LuEbmFaaDtp0V+ELX6Tzm4zHGTjpdDKrUsQezA54YLw/mTZbNHFUjZAZymAMS
mTe8la3xismDfdsyOaTQUzSkdeWXwSRXc59U49ZqfbEAsSLciFmj2E9b45JRbss4ZVkoADq6lugO
XYF4rbeMTYsmLtZaMPoNNVZK2BUJguojqdQuvWsEMVT9TcE2V5bU08/iblD9navIOTlP6P/h8gyX
xFgeltrgcIPryp3WJJ6bOTxwGy3v6ESduEfDa5XbUoDVu3H9uUHV61lhsPeJHKnuVFqDgqqsIBQX
UUYP7KKcbM5xY2qR7Rqazaiup9Kpqzucez7SZLuAPZOqmbaa1yEjTe2YblfA8/PdQkEsLtK8PFRd
xvpijzJdDk5gjaD7qhHh20jLDe1nbBbDU9irNv2aeT22IUTVVv4h7kSKmxekBBTIsB9sMJZdXaf1
k02RwNpOBE7yPRddrAMR6zvGvZi9qEMQHdZZz0awHZVReNTrliglYMBA2qcbSEEQXy1I/W0EkGnY
4kBfJjbsgzHjjq8in9hhuyN7xUDsPoFkszrkPnixi1AYh/crAvq8/0coAsUID+GvK3hhUfKgtPCq
HuATlmjngiWidxBVA5VFLrJOdYpON1Ei/Pb+aH8qfTAatmGFuU96FqEPL6sPLurqCrsqC7h68DgX
JeRbWnNOnx/9YlqtxuiU8aJ8f1ChCyqvv+PPo+qayE/BD5DYE6JqMECbdAbAVqUjVdMKYTkhzFDu
L9PFQz5Pmdwg3n4k4I72Lph+pEQZqEEzm+yvNKmqi/c/FskWrz8VGRmmEL60qNPIV3EUaNRS6otE
CTStoGZ+NypSDqPH/9kgr2pNRm5kxrTwvvPcT4TOraYJ53/l/F6Y/KdlJefNr6JsBH1SMqX0bf/p
AluLV/d6sSYswgVFvpzm3rvIp/bSEs723/lC/xjKN18NZcadG7bwQKoRAHaEI+1i8KhbKFW2v/hW
b9ygF4+G/vlP3yqrMFQs+JERFnRAv8fyKwY4qEB2u/6Xv9OLgfTl/XkgJ5u7CSEB7vs51loEAsBw
xVZ0RSKjRADy/nAWf+7V4+DT0rC5TxSj6eG9HM4LEtG6I3erTeABZFWLk3zcvz+GeBm28mNdYRDL
ty2fWivl2JeD4CQxvQkXOyfOnCph05ScSLyRajDbkjB+CCGpgF0ZNBhULg5+waxDIh9RYoSDhgDk
4/sf6I0p+vPnEa/mDQGRcsRvo68xkCOFhOiCbjGVhCVyt8lcub94ut9Y6XgHCI8dOq8vx6IE/fM9
rYhsGch4oGNSwDNIkoObIgNkY8yhcQG3VS4nmX16/zu+eWN5Bh1qIGRl/LgnP82jopv1XoAxh9q/
9DhBqjLfvT/Ej+v0p8njSKEsIk9813p1X6e8gSZkMoaYTgWqHPBE7EYQPHOWWeqvtYJU4sqTU4W/
mFFvPI1apfxfA9uvb2BSdUHsMTBHMTgN1VkP3MskB+v9L/jmPHFs6r6ui05DvHpDNVhLla/4006X
zoyhzivffMwcVVDdyX/1KL4xmuf5Fi9Dz6JPYb1aYirUOY2qWJ4Jk+bg/qEMfIw0F5l7/v63emM2
vhjn1QqDe4G9j+BdU3AuJVeMlQXX7b1Jrt4miPGhhth+TOBKaw5el++P/caNY2wCnCyOxbb1elYq
u4I/3PIdLbdDYjHn9YqlFeSam8aHf3ko36SLY9FhUUCwXz101hDmjdWxvSAgAw+v7l98K8Lv7w/y
xrX0TbTsxFl59PXcV0+AQeCccHKfPQydQHPsaLb3n2IjPopQHLyevZuTX81t/oth37iMvqAH6kmf
Yxu9q5cLCuFyTCCghtDn0JKia8wJfxzwm7//7d6YkTxmf8z/V3ulIfMAFMYMU2ER46SGASTd1CMq
yTwzfjEr3/xKtE1cT7+GpA4h+3mN9JOiJCyA2+Vk1XZwvQdkj0dzsn6xZr21LCo6fqbPXZOeevWQ
QTURS6VPbL4jd33aHGZf3b9/1d6aE8omWcxWpue48tXEa3PcAVHLVYPnvalR2DuWQeXlYDW63Eic
PfLPvrt7f1C9FL1ciiUXTbF15+rZzuvLF1pgswq9gdSDjejFqW5F9nzyxZVuY/wbgymFfph+B/3R
V+siRGdp1SmbBjxe1q4u+oT5nyH1TJMj5UzElZbYvD/kn6cH3++nIV9NRQVnzFtMFo4FP0yEtB+9
wH6eHt4f5c+37uUorybhkkwjdEI2XwHWk1vU4iebg/rsRp8bP76C336Dy++hD5z4FzuEPz9pLwa2
Xr3QKviWBBKDtbQwc8+OVWy7oab9Q/Mce3L2L78+X472avloPJP6ql4+msygFP4UgiL1WPTfv5ji
z8/ay2Hky0d6jp08TVPe0kUcXjj0TyoAdjkmA9xoqzBOn4mj/A5PrgIi2u9jBJewQZ0PQPy3o/Cv
3/80bz4gyhXsU3i3itenTYMYNJm2zNkaKGynUrLAWuqkIIDbJyGT9fujvT1d/xjt1XSdo87yO70z
omjxZRiz+86qjtL81c76zStsoUSwXcuSnKVfXmF6bUDi9FOhrG8DQrAimn9xE9+8bBb7ES2QMH31
eoSpqAwbqgx0idDdKAN1eZ8lgELK3Nqr2ouu23hyfnGv3v5afwyqf/7T3lV6/Yx3nXvFoRjnOKef
gPy9eWzF6v3b9Ktv92ohK/BMYW3gNrFn38ko33kK64e1d2xCzdzd+4O9+Yw7HlgMW3EWMl8N1vuY
PFCaRGcJtD/tu26gKjxFJFy8P86bV4/aiuMSsSkJTHt59VLHxlimD+Am/z2FkT1u5wVz4vujvHXp
KN3onariUOO/GsWpzABImn6RtsFuEuNeDgLhKJ1Z/N+GuX1/NKHn2ev3m7J4frly/p93cwQtWLau
p8HU8+hQ5/jpIxd6YdIchsI7F7N53is4EsTXyTm4ac2QpiL2gtb1b9//KG/dRkKTFKc5qjV4mV5e
XpcjY+gvLJ5Rnqx1MxX9wsoW5Ub2v/jSb47k2xJXmIOS9/VGghfeWBkBIxWZdtsWNGQNoA1n4DJh
S1Xr97/XW0uWhXLOpqfh/3lP6RPAYxHaxiuocTE2Ye12ip1X2P/GMOzvHF/Z0oQbpD/GT8/20nu1
OZCyRJMfXS0aiWbnjem0jpKs/jceuJ+H0tf3p6GYSVVMRZM5g7UZeQsCYdCelwaYkfcvnV7NX09O
Sie2Y1uOZ7L1eznQUPY5Ji3OiUOnbpAR3SKyecDKd2dF6qotvC1RuvUvxnxrcrDgI1zTxVNhv7qO
+RKhXibBlFaA1R0Hdz6SvnHj1+3N7PfDL2biW3Pj58FezXlvToM4o4eGDW0BnJXHSxKvZ8+02l3l
NK7/i+/21trC/txCf6cfeOvVcDAmMbSiFz2LVHKWKfDv7SNaIIIk73kmf/EOkHpv9eLuccaxLMtz
JPsCSYXq5d1rsylEjcB6idsRnRF9mBjdSmdMN0UqPjeVdSf74DPQ3VMs810zNGsz7y+JTdoGcwLF
D+6b2yXyrK+MLU2klZcBl6nlzY859r+r99w9l5df8uf2tebz/0dJpyV/esi0ZPTvUlD9Bf7223n8
9bmJv7wQderf+Hu+tPtX5djCJEia9Uq4uqL4u6jTEILoaYrPJo+EgwDH4mEtykZLN0metjmim1Ih
qHNc2+VHf1d16nxpJgGiThdNp7R977f/UrNe/z5XEML+0xI48CD9yP8xqTCFU+e0TU8LTJVrsjK8
nFRZkQsZD8uqr1r5oXWRuIVjDoZtKrHIgeBb82DDpsKosuK09kT6HkphrRkmT6DfNFpHPGhFcYmy
GIExXyiiuRQtOyQ1yDP97MOk9cgEqwMZ0xplWL6Yh5At28iXFTJmIcthNYQuKTLLMVpQJIlYZjsy
yD5DqTJ3FXLoEPqkd322aJV0F/ePiToPYwzWRCPrlIL42lRY7n2tse4RW4f2Zae110qrsMM5/Bjj
YaUf+BEwMgas+uRKAZrCxsytldyD1nRLre6Gnm5qtTcQootFy7+RgaPaYj1BGI7nmpxn/6bsjefJ
r79S2VjlZk0GIW26VGvLY+cSF7rG9+fsnmxoHjWv/ESz8BCml1qhHsv5AXPiTLoMSkKFjD3QevZO
PLGrgC5aDwctl5wA9iF/l8jgDa2H9xDG21ohvwhIAEjmM62d77vmkf0biSBCfhkADClk9hNy+7BD
d6+0At/3if3hCIyRhoZf1eZ7T+v1x0nsSjE/hGSL0Dm2N+xkz+FafVNt2YKsqLmtXY0vqNjlv8tU
WqorqWuuWxSEi0K1V+d70E8HqCKPhrtxfngL/HonMvK43L69asMbCxNCjxkh066ERvsTQpdkiscQ
6j90F1FjyPG0mQFTg2xwNwDx3IYTorMR40MRIgpqvfmk0vkWzTTYD+2SaLRfQmjnRDgt56LANZ/Y
6jSNXrOutc+C8sJ1v2sxXxBsG630n0qE+pT6yRGuzWQT8ocvB/RNWmUr38I+WTB5imEirKC4s7wc
eye2DwrEml85nEUYQhLtDEGZpUmUMA99fP2WMB6nzmq2tbqp8a2DdXeMAwFClQv0BlbIGUCwed3F
m2op+62DOQWrqo1VJa86wHtgBSYl1lK7WUZsLRJ7i6F9LpV2vOT+sFC2QBmVnidLidUQevhmKIrn
yO/wjyHP8bWDhlcFMVL9lVsa1z6pAWexdtvk2G6EgT8sN6t15907tfFIdJZPGz1KgcuPdxeBhulE
2Hh87DwDth64WCbCDfdLaYZXoEkfSgxABtlLq0jk+GwxBwHX/DYRYbHpPOIpY0J6svCBpswnB4Ad
nlsOxon2Go3adUTg9uOgfUi0n+osPxiTBTcz6DcS/Oy2xrpkaQ/TqN1MCbamXvubjNCRoOKnjY31
ifBYd1tbzt0iNxztSPOtNq0LqXMMv+WQavH+ElQVZ7hAivYEcOzKxWaFGoN0LoxXjXZgudqLRVPb
1N6sXLu08Ky31CP7B187uNCL4uXKrnkkNVvEfki12yvG9sW0P5rYwHBH3Zt+hQy03tdVwi3UjrEZ
61iiPWRkivQIGU5gP/gDtQUN2kOELndki5zsorjv+gjw35TeE/h7G6XqmiPRU6+dayN7ZImVTf9w
0N4230sBoQ2neQwx0bSfIkxwpXbDGdjiCNDqVlIaOOWwzNnaO9eI5j5U+VWuXXUt9jpkAkC+be98
SLP1oB14Jla8GfAEJhV7PWqXXo5dL8e2N2n/Hvzxz9AuYfyHdH0QG9fa64eaYFhl2P+U9gEG2hHY
W2tPOwT79MHBMNho5+CMhXDRXkIPU6Gr3YWR9hnWyr9yfXfnI3WknphQLcGUuGBOLLRLsRnRsbnz
BLGGELExP0/G/LNVCeKnwvFD32OPNaT3yQiaC3xQW5jJxLG2t5Z2RzbaJ+kb8W1geuczBkrNI6i0
o1IGEBkNArRizJZTY+2J0ThvwgE0Z7fjPYopM7lJA5N0H5LuhbPOtXtz0j7OCkOnxNgZRjg8W6ye
nfZ8Rpg/Eaqf6NMiu3P30djjDLVuW+0W5bSzrbGPmiX6I9KinlD1nAUL6hav+WHn1ewKV1t6B5Y2
W3tSc+1OJaK5waxaadcqvsyti421jrBpL9rZimDrS2DXV4n2vA4t7tde+2Aj7YgNiT+ztEc29qqd
U3sdGWXRdVnfNdmNgfTcGa5q7bD1cephVNhCkeE1NsJHsLUdV/ty4zJAxIhYTTt2Y6y75Lvvzd7B
lyTUdYG5F1rXvGmGIyXtp+iH+xcb8OCSnpKwb0zGIdnaEU7LEOklzuxHX7uIG+zEMpa8X4fbYUHs
qP3GHcZjSoWStxheZANT8qTdyYv2KbNMkFyHc1lgYfa1l9kp+kOKuTnF5Oxqt7OB7TnH/iy0D5pQ
trtSO6N/XFDUndeNnTy6EkCqoX3U7jQQo9NukdxeIj2qVo5AympRkeHWxo+4GIgHWzfanR1p3W9i
1IciN26zrHKR6MTg0vF0J5i7LUzePmbvRsoLthkPY0Aus3aDBx6+8AmDuMQoTlTalbARcw7BxZRj
iuwKc1nr9824s1Zj6yUAzEyA+9i0sKGP2NFLbOnoiNpNLEmC9kKBZR3rejtnZ8MaryRCf8c3zmRt
3i7a7Q6EBR46KZiNdsL/YE24mON77ZIHI78WZopsakZQ2+1z7PT1D2N9G37PfjjttefexXzfaxd+
bn10tCs/NPHnK4z6tLiRHswPi3bwj1j5i7y5bWzWeFEcLaz+jvb815j/WyAABjCAthgfKiOFcwEm
oEHgr6kBfQ8/wNEkAT3nEKZgxObdGNisB5354Gr6QAqGQGoegZ/kOGKQghWgCswfzALgBanO2xzB
GcD3tGBMsV8pQR2wQlxNmn0QtTEk4woUT1MucOUXe2OzYLQtv+ZNhJoMDdDfJWnBy8JOLjRjodK0
BewD34LQi7eupjlpIoMLiLMCCofQk7J/U36yNL0BkNqJgx1iTbe22Sk6X+GZwlIB+lBr+kNdfiXc
eD1qKkTgcBFnTYoAQXaGPPIHEiZyNGEQqEQcirvOSD/mwCZcnvcG+EQYQ6EgSBK2xPRgaj6FjDu+
KPsAMgnM1QzEgpn45CQjjvM23ign+KjfG322nBbwF5E1ETOQXdWaixEO5t7QpIwmFZ/oQpEs4V8Q
mIWvHKhGo+ka/cgy7gPciDR5wwHBAa4JJ7emckzgOYifZbeT3cp+YdcEwCMD5DEFxOgAcUOmioZU
sz70LcFrftQpyoL9YOhp4JJ+XMgt/CgBhmSI6G2keOARaUJopsgQMQEMTR0pkvOgsk9l91VW9jNA
kYnNHlwSKU+t5pSkajtobomnCSZgP9HtAjVxOvV56PsQTmF/1VX2LjaTz4HPG0zzUJyDpekomEso
heqUmO4wan4KPMh1B1Cl0GQV0kuOyTScMpArlGlmskQbHCgJ8bG0HVHwJUiljQ900XF+zvbvrAnC
tPS5+NyejWOlKS9K8158F/JLBwIm0ywYjh0rpekwQ1Wjp2mxOMON4eRvsUU7eQ1EmRi0DCee1eyT
lBWyrTI1fcbmRWJrHo0NmMZcOv8CVWohxXnMZtxozVUMyKbXRJtUs21oS4mK3QI6E+bbkjnbDhBO
iHDI0GScGkQOyjzkgsJ/QlYar+LuupLQdPT+qp0m+4h6dJVo4k7eCnsTgnPXLB58CPvc4ukbwfRU
mtfT6W7GotzjRF1wvC1tUI4WC6UA9IMM59zoj13DTe8cSECqyL/V8ljYcj+Y1UZI+Yx5BYn5Gg7p
9QJOKO28dV206Spmh0ysHUcOEo0ygQm1x7zm39fwK1at0217zSrKKjZ+UTpsSd8+yzTPqJrij7Zu
croPPF0uRBb1aZjFx6XAxQGpxQOMlC5PAkxSyztJ1c0RwMMKxAcc+6m8MjVZKTCGnXL2iD3Ri7n1
pxEqKoL9UhOZoiH/ampGU28T9eW5Dypz821isYhkmujEKexeD9SgsDZyqJIpceSldReBgupAQv1Y
gwdrvpazvP9/1J3HbuzKtmX/pfp8YNCzq/ROmfLa6hDajt4zggx+fQ3muVX31cPrVKeAAs5JJFPS
lkkyuGKtOceUTo6hHU+MTEusBnzrzoJG7KJAjBbWVNdF78y+bx4QqvlHPZXXmVtyBqCqAFTVc/kS
8U4RujCsirp+Rl/wOfswjrQxH8z4IgHbrhd2RUmSb+gfh4WKZQXcJkBw7Nn6VOsxAWAeF1C0koWn
VVb67GZcwxPLl6TCy0n7gL/FpBPWAT6BcA7XpF7+7Yzk0Lqsmt1C75qHjmIk5d6ub7EDPbZt3oK4
wysA9yub/noLB2xaiGAZaDB/YYQpx3qZPYk7v/o56Ph3G4IDQyvyB1r9RYMZK8faRJOtoQ20MWEu
uBLBNUIWQs9HgOnKnLFkN3DLFr15ZMlPplrPJlyzCr5ZAOdsgHcWg+PEcVJzD1hgaO6CRSv5yVbz
aF5M6hoCzuavygVpZfixcWkaVpGBOreGK6Gy5DR04xJ0XGWrqiwBWiWc7gugzZ+8Ym3AbLNPDvy2
Ilx330FT/nQhu+UQ3jJIb/mCfDMX+FsTQ6p2+5W0wMIZ8OFy18KeCDEOzdLLsBDkFpRcs0DlxgUv
l4mfBrS5ZMHOjQuAjh2d9eCkWKO8VxNpHnzX8ctZoHVQjHa+2gYLzK5csHbjArjLFtQdq+XOX+B3
KRQ8rNz1oqUHL7Yg8rClvo8LNK8ZZ3ITzGQ7LUA9vaD1kKu9FQtsr4C6B3CvPTq5tysWIN+8oPn8
qlkNwfTNZmPcWIO6xG64GaxfHUw/0lSMTwnlb4T2Zy3Yvx7+XzsAAgwX1xyfPWYM0CcQfGSCts7K
Beh0sdSBnmvziUjdZIVPfrfgD+uGiX6aoNNPMZINcnSfpIP7PMnUvkZiiTq5wU8YF79DNWxmuw8e
Ou35Rw8mEZWbzIKjbqNVFuNinI30akfLjxq0l87c47K7URvPmEJG7yCCldH8LpdMH0M3b2beYI1x
12JyvmOwVUdLuOu4tPJ9EldH2NDFLYWRidXTes+z4TSPuEjrqUOYZYfbWM14powxOST2lm8Ox0n6
Pjm0sgNbenQ8YNlG3H8tgi7h67VRV+XFi4oYy9Tws5vjw+SZD9DyX/I5IVUpnPr1YrPZ1WV9jL36
rwhfZJPdAOu/2zH2qdb0r76Knql7/BzQZOpGJmTyGbV42jwhtH1Pgtg4tHFz7bOY/TKpoOi5yJwk
L+TB9Djd8ZRRi7RXy6ImilpKqTQiDhFR8MKGiYRd7wodVNuoTigdx0qtSM4luk9L3q7COSUBgAsr
ftZV91dyw2rM5Ox4Hd7fdkMGxQTTkX0S8C+CUGyFk+i7d8gTE83bwlrpIFqEgAeDcrmf1eWzgyOC
SIj6s+jNF+hqlIBsxwafIKI6gdPFtRSO7XfciGg7RdazmcPm7Qw3O3czcKNBPIFONrFlSeodGBH7
YL7pgnioSg/umswpmFCgsVaBQcGYxgAJhU7WzsyiHvTu7xG+NxFfO6oL8JYvJXSFeqhvhJWsYo9Y
vDniz9VN1bbMhqsWA0kB86h3LTlqwXTC973rjdnZaNX+An3IGhzMEf2Y9qhcq39N0onCz5qPjUjp
0PRSHmXI7WKABg2SfTv3sw/qbzrZC8rQ+Sbv0D0QA/iNLSYEmDzM8t3T7rBvyYouRUgCbCsMkrYX
vEinH4RjvBNMsc6MmHZIFFqExVvv88gdv2szeEeRxH0512szC9ZmHTwzWa2pw93neWaoQ5j1BRfl
p2Kj3Gj3TzX2BI6Qh4YBZIdE65el7VsRNq8GrAygmN17oayjF9jpfi4+LDHE+woISEebZnkrzQWD
1GaExbo4/7pwwDU/+6ssaujyFm/LJtNGNrGqZV1tKymzvTRcHPSF2tYB2aU01XzsdEI8aJsWTV7j
1C36amFSpZvZq68+MWYT/OnGbw8jatpjk3gzS0/CIjkv/ZvZfI9NQv06+zwleQ3iHLNdPzk/TTn6
q4YIYcwO481OIixzKt05lSTKqfoo5ERQMpx1ery++ID2H5gddpy0IHkYznUt7PANSh+cnNqiC8f3
3uQL1oM8Rz8tSVEMT2BjxrVVetlKWbfJbaJjYtf7yZvnTefQKiLg6Zh4htyFSfVUx96fKVCABLyO
3PoEHJQoDj39OdTD3r4bvJOgL7ZOqQDg3iGvauazZJ9L4s2qg0Zb7pKyIW5u8Fg+KCdk3JQPuoIU
b+bZu4KjaYkbONjPUEhjG1nxLsqV3krPejQhIEBUMnctnVZSPHuudVGfANH8bKrFuR6bqCQNJ1oZ
rFIg1b98Y4C41P9ApkBrhgEWabw58Xlezr1XgSsr04HLybMdsvjay/K/MNjlBG097r3WxtNlJutM
y5sZkmswDtehDh5tZ35viSPftFm8NzKL9NFxWypOhFxz5ZYjDkiDX4i9ysELk98y8V+FPpHWy+0P
m/rOjCAqdhA1TZg6fhr94Gp78yK1Baa3n8etnUX+Ol+6KEPQLIkr4a5OBK1s/Nx6foZHIHa8Dcqz
N6O5rFnOTbS9XEc13VMsRluIaPu4Np8cH1hh4EynrJDNOgweYXOxg2yx/4Bcnh9UDzmVLeDqQo6h
/yAMlp+s9ud1PhkDfrrpkMmnvsE+HjGdcMW5jjLrF7hVnU5PSemfxiKC5cZ7aRno+6FX/nBmRUsf
JFzWDuAP2gOhRe9cPRCJ4mNd0qnwu36n4u7JUMsy2dcfg5ef3Z5lPlJU8Qknc1/4sFpbHChEb4YN
uIesdEHGtvIlT8zi5MIg3WfdApmymz2eW1az0LgRqu5t44GGdTXjtS5pB0k9/TSzs+rotQU9Pfe5
LT8l8ZdAbaoPbyzfM6X7XY6FxCxw2LRWuDHCTeHjsUza7mououK5T9+TqPxTQl/am1b/mE6Y4J2m
uESa/ksYduCqhjSHMQ1QuDLlCgRad4hb3M5Db14C02qYJjT0a3x5CchrYgvjrWAhUwNTDuH8s0A3
wsMSms1DZTk/iZkjZ0xeG6IF4kgQpBG4z4PtcrpbgrsGcy4EftxN0Qq7KzHlp3Hm3md2zdFrREmz
P6tXIHrTEw6jXfqn7tsXVZhML/pqCTLsyfNiCOb/9kMowubcb6ESfyqrPEI2aaqQEHUJqodWmuoP
Tip+/VZ1BlxivJHAdWPpgCNXmM8kEK2UrPD/Wq5cCYNMRDz9rXQbMgamPa7rtWsb5SUMvb+jalca
QLtoSBDyMmYTOTHPVfY5T7a9AkhdbAqQ6qu5nu1tUwdHC/7dWubDp6Xbi6FoIePL03vRwHauIuDx
Voo124+PY8cnmnlxjAvzQVFEPhQ+G1ojBvyUyd+DfMbN9ceWLEfxjKkgmsr3qor0wWvnjCg8ptpB
8UTj66tkYV9wysFmpNsoZfeVtWx+xqKGOD3wMQMLbOwWVyH0TE+OFXv0D2QMh2t0UQ6M3THmz4dz
TU6/s9GhG+8NWJ8NcsC4ua2ZNFFQudPVd1vA6G366BYQlAngWPpfJSmYejMMpB4a8qBcgIGkvQCO
ogNCE0cfBn7e1RAuIQEl05q0Pxl+1u5TzwMQ6d7snv8kW8xhvAi3uuqpdtG3epdaNPtsCtrNOMnH
CT0lHnP7VzZSqOQRLdmci6vF1fGgy5LKSDcftGwPKd3CHY35vzn3HjrMxki6SkVjKZJqkw2jdSjE
8CPIaDnObpCcvHK8DoAd2R2+RPgbNgPgpQmXpu46cWBiQ20PQAUZerjX+ncr0q/ELapN0vh7z6tR
lQERFHQ1maVOtP3rH7LRL/zZWPFjVW/xeK5EKL/D0m02YUazQ1rZB4GulRyB9IzcxOvRHTF9q/cS
TNVOlagD0qi/mvHeMSOTXkT9NyGZsU6CM7Big1Os2eC31FsgMNTqESdlwN2w95P2rLLOew9GcnkH
1/ksvZy0nc6mJ2+pDW7rq9n03FGT+Xc1RVvPtfNdCAlwTaawf/C8dtWAMKYoZJdyTAhQgCNqEDjU
ODgaHSYSO6eB+wKTkkqH5HRcocNnw6hkyaFJyvnIxJyIVoJCDhB+aWfWpIVJBsCYuAprO5j415vh
Z+m5xMRO9Ab6GoQpYxwgPJ4p062prIio7fqH6t1jUcr2TbegQatmywmwS0YSGITDPnsY9LvZBRQ/
ht7Ng4Zrpl+IsPmT9l28G9t97FDoMqeoHgrJjX2JJk9LlQIh4ZLvmhVjf9ihVBiV5ro2AudBa+Gv
RRPUD1H8rYfOI/gFZZiugdJnExEw7cIYaRwToZh8nfrwl9EZ2abR6csoHjw/yDadrPc9YJ5y6ZvW
FvgwzN3sndLir4kWd9P46rPLmN02bfGVVclr6bBzaWjCZrSjzlSnrlruw7EmYluTNzCwLNlcS1zc
n8qL6diYuPbFTxLcu20Md2pjN2JXINVG3GCTBGT3G90dKljbGzzMn6omi9pNWMmao57hjEdGbG4p
G/vgwPJerFpjpBvYGXujkM92mRUblAUQM4CGA0WizRYmO+IYSeDohrfSHj7pfO+7kX8USS5nFQFQ
4EAwlHsXNFpc+U2zj2P9Qvzcd15y3vWN3A19SceR8yaDv4DJPV85FjsPK/N/d2m4RI3+4QqZ4XOC
iC9LAQbNeZlKcrO9niizPE7fkG7QvIzdh+S5qlvJjgBRQhxYu7zjfc5YU2JsYWoa97BTrsNIAa/t
V4mXW9lflWe+GLXxy17Q/tRBq9xhCWsMPHgzFgRUOQ9T2P/qcy7zKS2RhJP9twjvFZ2GDSgk749d
cVvulk6fiPtT67PFsYnZnJJrZ3uUXv30WFahXGQan8KoYBC5+kzhvdFF1z9ynml/+Mz9HAqdDALO
yZZ2aGO+z2a1rinVHgwiPNT4d67VCyyicUvI7NHITzWmPeKA91K5w9Ge1l6lMGnwF9/JmpWD7Z7T
BiiFohN2O0QdU0xGXMdAKc4ZIuqLYbOq4Y6lSgnqbdqpZ86aU+US6RMlvBxDOqJD9TthPscPAl0R
cNVOlt1NdW63siMwQd6Yw2Q2qlNInB3RHgR92upsB7N8hbdQtSEjfR3Mxy72ziWW9DOzAO56XMlv
ISqA2afDbdpl94exYIjPxMiVPBpWZ15z03tyxAhN1TKaTYzTbK1Hr97KfAxWrZU2uxBouNmYExsM
gmwk+Ke3fp6Yf3vJSxcn1ZtfkE43mPzFE261wh3zVzab+auO1PfMFXu2hjx/zeqo3rSh0Sy5w/lr
6rXfOiSFGLv8b1/V3cv9oQYN0gfDTMg4Lw1G3+2JVQBS7DBFQ6T2xgKrVg5Jkxdhd96TyPnDSb5/
Q2rBHqQDbQLXVrcRPfMJoJG1tmBdH2sLjkg/YLbO56yiIdwm5wj52BrtJUl0rkGKU9KKs6zUuSTh
95zp4QeJw8PRiZDvZIyr9+CVCVezBv/AH0OsUAi0L3EPLdJMqltnVJs4LMZdF7rtJnNFu45DeGRV
UukdMDrkFszzLmkX7Tuz52h5aVieYdo51LHlnaVv/+v1poEYBb2GmWpS73NpJM9mWifPdhTs5y4v
H+9H1Dx6BXijZ6qaya3jmr8ZUImLObovKaYcZhvc/oMqCndxuSS6eGP/zgIUbAoU2du+OlBGiY+s
HRlPuOF0lSL+RkCDi7I15bvyrHPN+bxc5ZZoT+aQHJXll6+FbzJx9+YvETc9naOyP1mzHa9bB0qX
HSQv4ZBHX0AZndUgo3RrD5ZegcphVM60fevPbcR88LHQ/E3J1fMOEkkl9nB2TgXtf8ZXmFz6MuhQ
/MTFwY5Tc+dG9jfIHsbUOmg4EQHXIfXm5m/OJ5ihIaFtZrfth0FtAtEf6paJqkKOS2InXLesUVBF
0nHY+nG6SchI/atL79T3NT1XGlRXail0sk000mBtzpUMJpiUhol7ozlgGKfP0tjmezvz97QKUa59
byLqhertJSgIpXC7r740zmE0/Z7CzLnpPuxufhC9lsTmTFljfyTB+KZNirWiL1IIal676a+q0xEt
a+KoXPsDWofxWkTqSRpjeSUdJ0LK9FCCkb5UcPSPqKpWKLl8NgDEGHXLtjTSBu+KIipHDnzZKSjI
fwlCCsUi3wxhSt9+mIMrnRJ/Z3kTgU42E5u48fXZC/qZQCub7gPp2XvfBddRyxxNzkxwXKSSae16
hr/n715s6yUrNTBAGgMDW9EpZ6/n52SbRiSXezkztXaZ+7K8Oy8M9/nByFWISTBcZ0Fq7QUkbCrq
7DdbswEhGDV23LzELN/A2cMdzWHwNMzwdWsyHoubCWidifxmdEnH85ITagJxrgbAN/6QMAsxaOda
hvUYQ8y49VA7NqRNAWU24/BmpG1EOkCCEGnK83Xuw1FTfq9eFXvBvVMuQwhv51pqVU/pANe/Rl1j
DQYELzRYJel8nv09AR3+K1OQK5UBCxteOtVWnDxKiRo0I6kYJIqFYsZM51OShAfH/iZm1WO3NidP
nmR5TV0HJVAUvwEmio5o7qYbLA95wMU4MR8cX3iTwPzGXnxBsgG1cHjUKG1eQyMzXjzvmPA7NrUf
fxNaSqYgk664ia1rFVWCEzMoCBIe8l0OE/+ohprEeW5TKuHacYLUXvf0n68SD9IuMw02Ld7wFBRO
elbt/IlsgUgCaYbQ8GJr61gd96VCO0dyCmlkivbjnx/EobOWqLrZMTpf5YTxnGm+xGjlvBDgn11t
ZZJ+dT3Dw4fJg7hdZHm+lbRPHgfZ0nHRP5ljGCcuNbQxOVP45W+QVPa4CdFyEc6Xcx+VzVNGEytF
5nmd/OAQIw97iHofH4BVs7T4YKUcwc7YBeugKuO5cSAUDXKJwMvnbQTljzS4nrLvqIMfoLWNVy9a
lS5qBCc0K5q3Fo2UUv1sNDUMnn9mbvmPPGOfnkdzdArm9pWyerrlfUakzfIjDoKwuf+Hal90qr/+
N+/1/xfC66LThX/7j8b2v5MD/xfC6/L5/4iBLfc/MD66Dl4XzPUCZ///+JcYOPwP7BmENgsBYICq
2uEj/9ICA38VoF8FAMHFj+MK9PX9P4RXEf4Hyl3TRneOKhwUivt/owXGm8J3+U9aYJ+fDTuFjfGM
74YUmH/v//AhBE6ew7FCbJRTItK4i8WsExQpDaoXi1hJL/+T18NwNEIxHFM7vFiNH17H+NC3rtoH
EZmQ1AXlC6Cp8kWRhzhMbBvFRLvOk2H+kZFnpmE8PE5T/aK9eHpirvdY2iMIrA64YxEXgCLFRBvS
vepc01BIPQUHyh3Poxv8NO3RfiHM/Aw4vttyJ/1j8UmvXk4RCR3xfXJVte9stomfkcopW63iMTHz
mPGEs4a1tKSNteLVVdAKmTD8qLvIfM2szCOkJYp3yo429ZCTglMxXoMAH4BjFkxDqups5eywPV8c
e/ILod3QNiZ8ojj1jtgvlpijp0MwZzYGxSZ0hrU7psFGylk9zSF5bvSiobV3nruy2NJvjZB7oTm0
45Pp0pZK58mk2zT5e3hBLIJI3hiCWnCpGN9AnaEcwTd79SsLmLoSJIYqws2EhxvFjeL+IDtvOOSl
8tZ2XG7j1ojfoaKyYQ5LsXQwGFr0o4TXFADr6zzvxv4RwFcX7ItOuY9GsEBAs878CY1qA6/xS2dl
++kouEqISQmX8AlB7cP8MA3Vdz5Gv8fcrG65hUJ16C1yokT0q56wQcSeAPENMOto11l7LRyItq7T
PuWdeR7YBG8rP9pXzuSu0xZwjhdmxmYspbuO7GxHtHzzbIXM6YZg2acVMXAGUIzrVvjTXuTciAoG
eYFj/AH1q15HQhHIcA+fB6e+ZnUqN4ZEaR6qqH0aqbC2RT0ZSB+6P3Xa6CNcpnTrlGyOyFA2iNFO
7I2je4d61vAexFihQ/TUN/jBto6/gtEFz67ZfpaDVe6zQA4HneYfZtE1GzMRGou5Zz/3ppmRsho8
VtfBtfQHqbaSTPrr5AKoFVwFZV+CDvGHSyjJdJzYl64HJ/bXTWcAMcttEpp9tjVOrVMUaNGNjGFS
Y0dbbvzSZQ4y9pQoUeMBwwJ+V0hr7cggXDdOE+x7Hb9OQzIeksbcj6CxHgSJ3XtBGtrWMaxlU6er
D4NcmS4o/a/4mcknhER2jbeZ/2tRmVviU701lKz2R2+VJKtNhbxliS9uUdn8MdgKr+fKh//hJuZ2
jMOXevqmIzIc8CHWl954VCbO98iMLcLU1YNtBc9DSng6ZIiIxg8RdaX5LNs8eQ765EsFyBhGiZLR
97R6FInMOFHEo4yd357dp8/U5yN1VeQ/Tn6P4KNR7Z5ec3vLC2MXqvFbQfp+thxh3ur8j1UmxolZ
zatjIwkhjK8/5rH5pPwuO2Z9rF6rinECbYoJPa9zElHp72kz96f7A4Ly/kQKBRTAcgbsnE7DVQbv
icsNPVrulsZya+9y6lrUdfXWHD3SzCuCo5aHSPJglrXBPEqiJ1dReoKeX6KIcRnHJFZ/zee4v6bk
OBzp3VJiP1hJnm69YgjPTQGqcWtBWD2JhN7O8pobFbeaDIWzZ8vkhY0NsTE6dI/3w87NaeOVmAC6
zBf7yXCqm+HSwKihatZm4rxi5CEnPglTKt/S2Adt4zz2MXRubVZvMqG6GacFKUgHND/ZffmKtJTD
CJnkxUFWJTEAb0FO/paTTd2oxjDZ+mEnZrDH48lurIJcwL643J+J5fD+rDcGNpBMWefUZ7H1NbSx
DD7jcKpr4oFUUZ1DbHQEhOVFts2iMv2utU1OY8nmX3oZYGI7OoGgjU69nl+w6fdXkBTjKlUknNhQ
O9cT0r6HiV3BuR3m4qAcci4HaM9vcVuTtZG9k5ARvuYp3Oh0Mr2fvaNITkF2FNvdPm3D/My4NjzY
fvvomERF5zMDUwwlMFebwT6bPvMIWNrFysOQSlSrIoMGD8xhnuP3+5Hj13If+ACq7yeHMQR677gt
TkfWxLWfDtM2WDb06IhifDB8qcD8/xKOyXzqkLc+QH98mAX/bo8v5CaXB1uHH+PgFMdiqoKLNRC9
ktfukzLrdD15hF8jznae7g+jYkReDJM+pGFF1A7qXVovvnEru4p3VYbtXoopfrq/5qa2XE/ToDfC
Zog8K10eR9PXL8S60YQa4+f7kelCv8lnWLKOVc5LY52b1GyBug0wtYIyeiS1onvyXUZHU8k/aTFI
2Q4RrbUgymHmjan92QbBBsx48xxyoq5bOWpiZkGB6sb5ixTnX1dAXk3yMCb5a1D4SAsmNFjbAIjG
is8tNoEXVSttFZS7LXlJD5HU/qPRJ9EBLuOzLsFK//MNnbl2V72iQwpGUS3mNQESwCTwyBHVlkwc
/8auaCZrtstfw5R31ykym8gv5pn55Ohvm/k6PdfQD8Lb/YEI5OiW1DeT5uf1/orVXIjQqc523AXn
dlJ0Fpvme5xcsJTlGKkzCuukv41EmVAs2P5jKgaL9HLnlywH/xETrkTpP4qftiJUHiJJvtaDMN5j
uuQb4aQgr5dDRDY+oM0wPd8PCwv6hUasZwfh2S9ZZDX5y+ugVAw2l0P2SvYRRw2NtLIWHWKkc+o5
xjNmr3jlFt50jGr3NZXDdC2Ukb+HFlp2xINP96OO5p/betVrJkr1lrnb+6sgPiFWpvrZhFA5xLH7
M60ZcvTYSJ56wI3HtMcq5dp+/qNQ6UZmTN1Bd7Qri9Cyq7CYX7O8S4KX+dL2bHqx/qkUMuhMhe2Z
kVDWNfE5Bo69HYapuBG2xZ4rN6ZXk4Doh9o3xx+F5X7O1Fp/0F6sJ9Ljl0Dd8gFF8bT3VT8exmJE
UBL2r0MQhYe6k+YmaWf1LZhpmbP6qkeIkTHT9b1Ee39OWRQeFlmNE3f6UwTNcBAgZdddE06fuCMI
GAti50IrbHhrQr1ugG07ZKWAsJzKc01PnY7r8vT+UNZ5de4gdR6TeF5NqGDSjVd3yJ7Eoom7H6O2
pFZlYL/DWTBe67zMPMZi8Z/KgeUz1nWL4r+MP5FwPA2u1E8EO0/Pc+Ux2XWNj05NxaEMc2edIGb+
zBB5rSx/sk5zYBbvfvI3QHFsmMxwI85BZva1vw5DAyVhP0wv9kTtMev8ZvNmo2+Zij++bFjtIHyv
yjRUuxqS72MKurmNQnm7P3RpQ+C3YsodIxvb31+zS9fZYVKbscM7v+y4mK8oTeQbVzXJqrn94TFp
OMdBma7uh1IUelPZfbgrrMn+mJv5l+mp//aLCE8g6D349JG1/fBQSPuVafxymujUypChBf5VdIzI
cDSSapVIkT1QALQFkyvtIV4JyUBEXIjHqkqiP/5knw1cGiTbKv8CaeWkonx4H5KQ9Hofha2BAB3b
Ejldjix/5g0mL5w83mOo8/HiDUTZ3D8QqnzDit99NPHFHXz7mOiWX3WM27cMjvY5Q8n3z2Hd591j
NNaf9w+GKPRueNXO96N0zMfnfGjXZY4TAbHKsE5SMeMcuT96UcLzhmR3zpz8JK2oP/u5+NfDP5/z
n45FNR095C33zzOK4S3Trt6YonqrB90AwDebmJFLOixyNvfqRJ13vT8ryvx32Wb9oUsT79osD0LT
U8hneMK8XxVrtNJfoVUwV2njd1PL+OiiId0IP0bQllT7cQqNN5XavN5H5aZQof7K+3xvpxm/U0s2
q+vb6WHuimrb+G37Pe092RXfCJ+67eDa4R5/dP2e59Ph/mF2guh9rJmIskaIpyoziJ9avq7T8BCi
uUpuvjPMFxG6t9ZAKgtg9NMt6L8NqLGRT4z6M3+zulS9NHZ8DuwJ5U1TpPu8SYOXqXHp/QHe+yUQ
fjqirD96g77V4pFCzxdvuY7ZHXhC7zSWqTU5zFyGIqs2zggGpA6ccQuYp1vdD1Hep7f7M1PVz2EU
EauwfNr9oetM4+Dm6de/X0pgo3vdSNSQaJekX8Z8nsUtv0tqZNg06t9TIbxNPWYZ6k4+anKDXtGS
949slm9WpOpLaDXNwS1olxU2USKMgnrySVFKbealE14lU39tCVrQdWsi3RmS/VBx23qQpknlYSjy
I31ZdxuzdVced4PeQIxE3CT9sI4R3YM9imT/z7EhmEmkQuJLAXL8IOyKFUc37IJEftFp2V/5harb
/YEQtWqTG7pfk/8dEY8RHYwxkCh9iXu5qNzPLlUhVt0yar+/9O/X788MNpojEPjHEFW3BTQVTRDZ
IvhtSvugPecrdRL/6i1nrvLjTVm3NSIkfqQto8L5FCqy2e7PhlDPpyxqcUpMtPz+ywfun3J/YBCB
1CPzp42eAsB3ad71GCvn964KxotTldPl/sxbnt0PC7qfe6sT/3zG/fO7FpB2QcYH8w57gWanYl8t
h4j38CyUsB8p1uG/oQc+lpLpXx+00wtTCljak16Mhc2+IXzzw6zN+kH0nXdxVVZ+qJyskZTS1BCJ
fiLo8PH+WXbfFwDllsLGXTlVH3zkLXLmJEqtV2tezleCIJ583eXbtBojJkF9Sq4o1b1fVMlG57L6
nEL0xp1BeGDniuFjhMS9vIwRzTtNNrKF+6Eno349pZF38JE8fbZpumWBJCqCknUHR9Z57YevPlPl
e2rO+XOPuPh+JPLEusJCfL0fqcAbLp2uiCCJMZASJmJt2QGxxyqUWMFpZcx/3yf0atxYiG4/Bk3o
yJhGwSPCWQRLOQklHsUWKqYou3as8Zlb6ZvL/ufmVc+YPux1YznFzy7CIFZ4P2Eho3hmP7qMH6ZH
7ZEeEVeU9mifyE3L8JENGc2OqPXtTVUHm8waOZGXBycq+qtt93qfRwKd3XKYNDNae1XbmyGOQmfP
SC86miTdEAWa3ZBhu88GLM8HxPf9ock777mKR/U4O9bxftSkDN5UDNPaMfL8MlpOfmls9e0rd95x
JebEDv+v1xOcO5u+mrFg51iFSd5DQ55RqGr1h1EXuo2g+cbpTWCL0c6v2A9WEbLMTZeY/k7aOv7E
lvjR6dq8Af2ZXlphAh+3jY8c8sOhVVjnmqKIP/txsFaQUKKjlIw3kiSdtziO/Evdd+MWiyLdOqf2
L1xK3CmXh/uz+2u6849j05RH4Xt/WkDpR94j8aycHBlNQioF+J/sXHrz0/33uv+GLnuKvV/3L/ff
/t+v35+VQcE7XybFeTTFtJ/SPEWSEhMux/0K7YidvFgVOP28nIjRnfSzHpr0kUTRk6Pc6fn+wESg
2IxRN2/itrV2joxDBgExfreq8b1N0/rkJfYmg4rlgd53SV77aGxLTvfL/QFOGDrDZJIr5DLdpQD6
vopbZ9rAuDaJzYxgs7Mjb6F5XBH3hkwRpLHr/yd7Z9LcONNl57/S0Xt8gXlY9IYE51miqFJtEDVi
TCAxJ/Dr/ZBvO2y3IxzhfW9UokojCWTevPec5xQkV8yvz/ACdFbmVNormzPLyTmhvpKnXAbdqavK
/kRH3VGL17u0/neIK+P96zOlYbKW190m9ugueLn0DzUDpn/evB7qIhsxy0Xlj3FGW/5fPuX1yW3P
JNge2QmYWCeX1Fbp3uQM9HqkhMcw/fVu/1Qwz/bEzsen0UIgTco0JdY8zV12XtLtHX+YPxNXHrze
HN9MsoXeCEeg8ZLOn1HEKjaPwkGLxUMzs72wN6aOlL3gW2f14u4phDvpoNnh62GVaMPJT+Nvac54
NH++6cYI20OfvZmtxdjJ0y6aPsdLUfv6Ti+N+E7QbLZVse9hDyP7ZFLMVQZqDNCkDe2GYfrJ+jcf
uxEkOT9RJa27k43SMfFGqF0Ls942TTJxgzf5AyilRuxPrq/GVot3ZdpoaxOEhNMhRuxnS67JKJ+Q
Yp5LP6dOVAGJ6d98BUNHEmFJaK37xfNV47V9GhKfScGx66ilJUx30fv5sCiihAM85HDOrO7aSent
ajWZUESPP5vPcXUVzHVhx2bmLmvHaJebI0drF88Fq2I3aVbY6dm0cALZ3PznRC0vxnEf8UuSzuSe
sm2XE79bZ5SCo+5uLETdwnbgDnhovHC3oZcprXIVFATHKy04zpPGD54dY9nb0zfdjv66jR4tHVl8
Jy6AVnS7TGPf2NYDtncrEQ5aOGsjXfoEUCz6VUlRt7CivgFNrlFeFFZ2UKRprHj5Nl3ESZ7h+Eea
yQLArx0aTRYdg876kqYjvhlONeNBCObTGBBmjw3fkX/qtBXfVNrWB07/4B1aztekkbf7zvbHtd7Z
xsYzBJpsIRQhPlqY5Z+dRf3bmGT7omsJR6bqmA3Oedl7ZwrRv609swv19bBiYI/verT4ov7TNZBB
OFO6K+iBOn3bnZPqd8pI8gz3oMMVrQ84BAlh5QUWV2StOuLVnHhKNg+PFFnZNvUF3Ef2lgW2uVSu
+RiB6ay6pgk9qQ3nwPKLfUcrclGY+6YcJrqyU7Nq+yV3XHeuSuyKQUztIvimdV0fZWW/O9KcNyLl
fJkWXo51BnlRXcp3re1IhbVTHMmWtg5qj+XJZpYdiWxLJzffoBY4lflMF1a5x1m2dAF7w9/otfph
xJlzc2woJp4sbim3JOawT9IURrbv4dj4tX1lmvdzTMeHnlc6zbFo2uO047Chq4ieQf5X1qo4Fgi4
9BbvYZ959TISKMLiKjjrqF1x5ucv9+V1DCQzm+iPNZrpTs/1MOosDeEm0aD+zMmuatkoPT1eQ3o5
BIG+MwYLj6UOS8Jicm3r5MjPg0JZVuH9rr9sz/0tEO/uqyLbRmmuNqgo0YTSCRIRyu+oxXQ7YU8f
uZxS4hTOY2HdRJuKzayTl1o0HQ6ccuGaWb02XS0N3RbW3Ey1sWN7WDDwtS5a9adWrb/F5vCgiwhX
Aj32yEbFebxpF0PgfYmu0zGkg82d0XiHblUXZ84qFoZNmRjEtWbMWJZ9MBOJZxf5ZdD3qUswRWfM
Y9hM6SGj/kD6lRRrhlw4/QdLUMGU5dbtkhXHyDY0Czc6xD7OWn9aty1LwZBnaDrjgSYNAslAptXH
aI8/oxGsYZDNB8YMMRMhcq7STN/iWuiOc1KaC0iT8Jk4lRoJVjajHDdG3xJJlLj5whJkpLSjFjbW
WC4rn7qHpu+J7ss2x8Vml3G96N00uRqZse5K55AyRR7NABswot0FxgDwawUxYrxItReP2yHhGQvq
/MasT1uXVGF14BDZRVti6ds1Q/HBRjZZ/2zRKYZN2c53JDEfdMPzc27b811LGzTVpR2a+jPhxRjV
Wc/Mqy3gAQECPRbqRvN0g7h2hZAoJa+tIkoGFtXWzssd1eGeMKL65Du1fnWE41xUcKwmxmJOx5XF
WJN+Q6ftvKw6Zar90sjk41YQwRpIR5D63lU4eLoNqW36gIaZ62p7Cs23Tu10mW1F31Xrppmppux5
bSj3b6Hrw0XXKak8BDM7QBZwTSrc0S43W4rsMa8NNPYYDAyK2TGOKZuMfDnHWrsXFMXc7hjRHHTW
zMesVWYPhwTV7JuTEYvdCY/gdXAqm6ot/JUyURC2ubrMgT0tkzzwd1UgwtqF4BH1hknjF/yN91Ek
sbuiaXhvIKogWgrWWhUZ60JO8VcXa0vXpCdBvfgjURpFqlVP78Ks8UgZYFoq5W3QLw1ovm5WhAg0
o7yQWfGJ/GU8aC6pxvUw7tzUG04ZQ9A1B5ro0tdfejrCAplr613Z99quiEd/Onu6ITY+KzvbzvkW
bcnwjLrLQ7/ANWXV8QfecW1jzq4RjnAXlm4pdfL3AmLj/Bn5gxl9URYtoqj+PWWosd0pvZF0px3G
zmNwOjVb3e1v1SwaRBdi3mlTDFwdjYQz6GIHtvzAs3rRbV1t/D4JQuIrijVbSnQiTm2dlc33Yn7u
GH0b7G38nCTU4WUdEeuV7mX05ovpEPAqC0rTFEVoDbhq0+v9DPTHzUPD0W+uaopdH7jVKr9DIfxp
sO/iaGFlztCUi875mmloiMZlbhnLaPPccxDHr4pciu0YCwAUpeFhFEe6yZWh44rN/8K0C5BR42sH
ucv52neXMYbvRRvFX0HUNqHqh23ZqHSXZsbPKGKY6FfjxzDZMcHbfwe3k2srKLxFXFhbfbDdo0lU
W+rE4kCMxy7RUbbUkbSBi6T1ienhuB6Umq6TjYJPlQZEIiYbTas9GKr4MXnOiH+mZeXEx1Qz8r+Z
YnPz7P6Q16T8tUWi1i5oOMDX8cI0y2+NsuPPrrd+ElL0FiR/cHn4y1yq91a6+9q0/GupoeozI6lv
stwzH5Nm4tlQf8bcq3YjTp77NIDPJEwYXoI7Nhvc6enD0jiqajO6tvT5MOpzfF61u6rZ1rkQsKCC
aL9OHgGYU5ubGBU9hEqAc9Kp3ietcUAkZC3KuTJCS2sWMknyRyNRfqXTI2B4fmgTPXs49M4Yv2X6
KRKNs0H6RvGR9/LskrKIRH0d0yZjRNsbZ5nHFissHr6Vl1j68vVBLArP2zpIt9XzcwxSJBDmWjtY
DCmQhXqn2c6tbJt+nXTMiPPKONJg9c+ciuqjQF4bjUpHIas5ZLipie2cNl3sD2r/ei/yeC9lEL8C
riAWY6vKbeUle2FV2ABEvyQ08B3MQb+vPeEvJ8Gcx+yzm99J4mMaBrze7GPxah12GueRzSQlMvZj
md4VdruEWHUoKsyksbklrN3fyMF6MHpPD7Uvi7UZk6xIwe1dKr/72/hkNdRYGwzHlAe3rtOQSStF
QZzGx7oakNPFfbcmg/YXqZe+9L/ZfX01czTulh7BgJm0p7GCpTGuMPe/3uBM6A+ZhXWkUrLdBgmh
d5nmXqajaZnzaowLXvSgiPZEcgb7quXltVolwjTyppPf2IA48vxClUDv39LGy6tL/nqvo3HKRTZj
VpOoQ9zWuuAcSt5lPZ/rnt27kXOP4yDqLpVFkI0ILvmUzuGcP0fvpv9BR46k7eKSPlsJFa0rBi9W
siXp0yx788ZH0F4ZTrbZkvc1HX23eqcj+2nbw7CeAnff9DgHEElMdGVgg5fCxxmUuATOxRHesSbQ
4KRQwlCu9evJyeJ1bnl/YqxheTxmZ5LNlDn/qeh5MmttPUgvhr2CPEWiLc6pbiBosnU2eQo5grtK
bYv+6IgYFpBuh4grIybUDau/ST4kYW3vosgP3lTdmMkXu/EbCLEQmslAxQNZEjktqegaLgo6ZqGS
t74JxCEz4jPgs+us5YjyzGTnxx7hjYrwTD36iRS+3/iaR9BfFrWr0tOIrOrdjt3wV5YKcULhTtRd
AiCj07pf1qi3+ALqUx5779WzbxNJClND0XWMZx/rliUOXTGEI+auK4EvVP5asItNLMoRlgLRVDLE
5aKvldL4ENYQnVSB1NNukHsQMiTZZ2t0J+KVj1Uip2Xtj5Ak8upUi/7dErp3nnPtMaWthqzYINvM
RR3bWAXxvfnb0LCyRIi92WawwSvPWCuG0SypqThjdt6mjspCGWsOCcqyueYKP7ssv6pJL1bZYN0d
pxFnq3A3GLrVjqlomGhTyY7ibeMSZbjlqY9JGx2gbx7SzagKNiMHR3B83WF0QKlkpp2txej9UeYY
XQxy9vRxCAcHXSH59PNl1PqFbcLyiFiE7CoG5mSmH1OuiyuDzSsaHqKNoQIRz56AE4Qyg5ZbMGYg
tAtEMPg3V/fbdWuyQVWRp9a6uyNd7TPQ+ne9ICkxJmAL1b2ph1Xeo11V02MUw/DGIvKbA9yR69c6
uCP1MQF4yHyc7GdQmAenso23oH/jF4BmEEhSfQebc1UlTxx9LfrUlmAZnw4J1cQJ/dkayk31Vnjg
djxfc1bdVCD931T4DT5mk8i7woLpQjLUos05NjgMniu65stUuMYVSvUvYyrh2bFch0ZWWGfMAduR
zjeujZy2fZMyvPHXnhh5Jx09TkKe9+6Z5kMNHLFmYf9qI1vbBV2bhxFCBgz9+9jR9bfniGwDx/Jo
9DWZ46L9zHGlrkqXFdSfunLTufHerIaAUln7rLjwiMnS1y0+dwLV4jAl5nKbTc9OkNV7a73Q6Hsl
aKZyl9owiHqxZEILFtqivlXdfJ7isjizNmuMz1BaZElQLLKybsIhr8ZdjaWNwsZf+0Gr7o4HOKpv
+l993Z1U8geHl3ZxK/8jHc6azZyxtstxUZtJtbJsIzt6vrPBL9aEBSrBD1WVX22adlTqCjBikR/h
EzTfJo9hDG1MIi0MvTl5Wcspwc8+jc6pDyJJjiZnuIXbgANM9ADDWDk84zlJ6zXi9EyHNEDp4gLr
wwH7jSLqIIoMS5Bnfq8hVtFgQMnmS+9sauO0j8i0W2tuZd2huqHkws/+COonBgswTNHfdD+a3kwa
misnVh+Oyr3l6Bt/5laOt6J1dPBCsf7LtGbM84Z1xyYcmsSXmxj01rKcWAqtyXjndaJjQobR7wFH
rJ5K49h6lBtJquXrISfmIo9VvUywNe0Mz76YvqEf3Qjxi6d3f1SWvs8B3vcRbN0mHWhjpyzeu0lE
tJ5VhB5dk99SGzopzEGjqkmt7CFA8iKQncruZiVHPVV7qbxgNaTxAxrxyrUK69CmA1YleBnziPW5
M5s+hAAUNqSCjyw9ej46G85zFR4UzFbUA0a1L59vuuReFyXePnluSl1guUiZ15+IgLQIXtxFE0F/
viZi2DeD3KMWE+Sg9DD2/3mX3mZKEQv1T4chWhtx9zYy7NHlQdKtaeALmaP+OxvIcJ4twCN2Eqxr
Z4POW60tb5zu2jQ0G91BZKYlXlhIY9omBhVlNEUXtliYTlZP7LI9hO1Ua2hs/ucbAsmasDI9fdna
WbDs3Q0Ld7VytDjeGWntU++Vw+3ZwPvCE6Su0ihgajbAoWZRM8QDOVdPRfeOnVdbVg051XSH6+U8
eerRVd5KyZ6cSwe+SOuWwRZY5EP2WXUF93iuONTgSomxb6JNMyiK/DJlAItummN9cTRmj/RB6dKV
pLN55HhBO9OcdxmMwYWBd+ODnN580CB9RnKFpM+8+Ti/ioqaiUBtd3Q7lrig2tkAdhaeO6ibr1kT
uTcCRKPHSBbDwWZ0gmzdjdbvYNK3XuN4tyCb7GPCS17Q9NpFjeFfJ98S7DUyD3FWjluOmjwBtcrf
fMZpb6w07jJnArTpI7teDsoP1uB4gkvSlPDJDdtf9iImaXoU7vX1phLDHTEoSgcnuNra9NYmoDqG
VL25SBp2gXCPrcMYLs1Pwku3gw5oNWWQ63PWXLYJalQdIqNOy7DE9QYsHClJ3TXrCM3DoaVNYD8J
cUqOzzhunNf1h4Pn4lYOBTI9DlSb1OYvz1V98ev8HSEmf26GbmNLlx+ZAqOElAZoaJSavs/8/HtU
6s3ZlqjAnq9nYqFxz3R9Q9u12AzEGn0Ig6lYK5MfWgYOrim7SzKV5iE1dBMpoPO9Ii3nR2VbBT0P
SVOrO8SBNiLD+QlScOKYFcybSTZhPzKUKWPa9X7l/bXy4DxEDbhcN7FDKUG7+hy1klTOqwQu7TCh
zSdYkq27bZIl3fGMqWz2s/SwgxhapL3rs/Fjjir/WBmT9j7TJFihXrVWKWlFFGMxYIQy0o6xp74P
kQm6cviTYCMWUn2DbmcdCmrO5aja7ynShLAmoNzNOebaNk9/QzszwCnD3TshE3Mfpl9b21Jhiq+k
kQNKnLJN3HZABUT83ZzTfgl/wVliI755JAl/4ur51Q4itPV6PMVTeZQ49t+aUwbYYlOZJSdCKBG0
6GFrFt+NQudnFl1Er1cvlsqiFElmPtPWcD7phmttB9v+kzpDcogz4yhNM//QoLpqqR+qttKgaeER
KuI+WKUmsooOIysZvKJBN8P+oMPYAJQliZ/ve6iQdt6f9J7V1K7rn8y1mXi22i85u+rMMW1hqFsU
c36hof/FDLzfmmI8BGaeMLz11+4swepYVXPWJItK2QK9K+lwcOPX9GxYIpt22Gile3eeg+CMsCY6
+lCLhLl2LVmfy1SvYdcW9bo6DLSuFnoTd8/sdPdbYvUMAObYOOcW8x/PwffISBGbt1lOF9YCBtaO
swtw+TjK684K+teZoVN31gTcMA6D+zg1m6ezAtOdkdmcKrd0LKnyk0pfUpv+Dup+OnliCoMe0J/r
NyBviiftWmlfqeVBFPGldU5dLQAemsNWsZzYXff9Q7F9tmrul21vBMtyXKK9/ZlKpmZK2tCNLPNY
sIadXUM06x5d/+IpseekEek/0lzyEpqNjoRs/j6wwv3zqBn5ZXT5XuvSXlYvuzxT4NFMDnPurfLP
yUyns+nO9hnbmX32nppPhW8T138Cu4YbH5IfymrhZO8cp+hwjw33qDPKvRZ5t05zKefECBW4wOSZ
u/Aph85DtAqZHwSD/WlUIj97rcI2xmJjFpW+sUgbxmGZrwVDWvR+BJ9Gdf8VJ+1fXchhk1gmjlpw
hTvkd6zLDZRwFDlALK0djiP1Lu28WXEEiNm25CGbWUzy9qNAT7lF/dk9fPBM1Av1NydC/dpM/GZ1
y8iX3li37yUu/b6ty5tmFta+rcBfiDRHsgLgMKMqOfR1gUmrYdxKUWq3wtj4cT4vE41AZGgU33Mt
r98tVkQvaTaidAYiCTx1orYC5dtJ/0P6EUhJJ5N/R6YpZH3b7HrrwGTy2qXuX6+pm0ffaQB4igCw
Imw/4NLJCruXv6qEeet0q8MpCCLEL9W5NbQfk9OL74Vh0gNGLmZ3SGJY+n4kFiVkXObTua6VDL0g
609Vlq2tRrc3ScQBwGmz+VyhHgg7U7M/tUhtO8pUwuRIG4h67+D6E8NLSfattszHKsVeKO295ie/
tYlOmNU0uzGIsVo2gzwk7BNPAcjYLkGBRNkd43cZBjYLMEriFjS0KCEnqOyuMEyuE1/jr5Imzd6A
lt6MBDsUvSH38+C/5XVxnVmcbE5Klyxt4l0WdYiLlRWiQLVv0uuNuz1CHKzGqVwRTvU94pCRRoE6
u2raxrK3V2LKqA56q3vvy4PUK2MXOUyUHOu7Ud/0Xk7vTpcZt0QHkg26544QZlrGLT1UmfuLMnKv
Jt0dq+myc2en3rtBRQ38y8s2nATTfcpzwfDdtQ69oBxU/J2e0KKrLNPxFsdImUx/QqpNtDWN4RBK
46bWxyurjc2UETClU5LXWq4yKxUHrTW1d4oTrlrkb0snRpMzAzgRELBBtU3xSg0gRHwK8kknP23O
6B4WWfEWV1V3R8ngJjivUank216O36cS8krhMhGz0/zoue3aGPpz7kfVlZHDUerFl0q92/h88qzU
9u6dD0mhL30/xPri3QMoZXvgNCtdK76RNr9/luAXR9PRdaPNG1vnPgWafQf0d1SFHiC4KdYe4CJi
uccGfyCwkKZN6k2RV2uJtPTd8qdgwz0wRib128jCyjX3Dj9AHFpUVcSuT191ZlphYnA+ogE8fSDL
032AfjRAdWCYfDpt23pRPi824XPUJE3a2wdOqq1nMzdC2/nGfBDxhg45kiI1dBvXOuNL/PDGg8Sp
uIBwCARJiyqoahP6aM6sMEriw0RFfu9axngiSmizaLK5u1LIg91Q4FUz/WXWXo5OTORHUXW7xoaJ
WJFfiv66w8SsccaCdZUa5dYRvrVL4/bkFM5xNifOKJV3z03OcBVa0clee2hY15o9DUsQBfOdYPLy
PMsMbSCPkEIy27bof0erIEr1++vNTAuHY8p4nhByE2HOwNCHpjAg1TY1hy3Wq5Eh97hX9dzOd3nV
ziFQ6vcymMaTWY7mYcKHyiJ0yp1kWtU99b1HIfTeab+RubdvRtUwLPCsbDcNNXf4Y26m4BwoWdzp
OBQhO8/fAkIbQ6UfLT37uxm48cqulbeGRTjf09x2t4rT1LLNKxyGlbM1n79TNDzg4BJ8oNv7hhle
6YEiKinuRj0twqBT3fuc/jKhWAxLr+7WoyPbW+ub+jnV2pOdXEwUFkyRunqdwMO26lTcOcs51B48
iXVkFHf/6WOciVdbGjUkoCSg2cqukcYYRA14BtzJibMTOvw3rLlPSIxjbTtCqE5TMfyO3Tq9OXq6
c/B1XTVNbEncjUOgsiPi4/mMuFHcB0/bkjtwnPFentnfvtg7vFOSDnvLsoKrO87TR9NdZMMfiR73
MnYQNvKaKgC9M+cdH9RAqYyMRRjD1tMemj79I86TdM+rGRo2Zy5M06GbGfNbia1TVJYG15v2Dw6s
4RqVL+5le55S4x1Lg7obKC2WSSX/JmWVLi20Lm0tmgu93b3dJ0zfAdfmGu4T0yOTQRagI9JCXFEm
9BfXYzxPJlG2qHLfxi3Cfzbw7vrOoX/jT9FOOZNzNyyrQ3eD3cEXwrm7tj9tpwTVhQuAKGSZYzc2
anVE8Egs2vMronh+K8byZ6U1jEpnBIxsMdrdUa1LXANyxngCYIJXW4tzDfjwuUVic3+9Qdi/0kpp
3GIHplaGpmbj2dREaeUTJSDjj4LNkwEVL0tcKUjEops/TOaCoFuqjhJ/hvrAh2Zs2ktXMbYyuvmb
Df/n2Lqpy5pV7OyOITiKcPFhu8kQ6iOrqUOM1eL1sbx06K1U6Z8nm6FLEpqjpcleQCAgJ/w+ZTf3
zwj/9Sucvp3Zxvq77X9hhIk/Xr+gC/qaAAmEAc+/0HaLW1H24KxyVmuR6/zhQw9hxUg3TQeAJCfE
Y08pic9ZYsrzZ6U2cxHDLopnsnyNOAr91Kd+VNRaTs9RqGnHGJ66by2qcjyUkBXvNjUZvXiOgM0E
VmFOYg8A5lAfJl2e4qcsEBr/upOK7kdaBbfMqpmIm7jYpG0e0bO7l9o0L6Y6Tn0+3auS3ktlQRMk
iP29ptIMS65daD7Wyhua9C0b5vajTfqjpamGqzLuPvDDfRS5YZ29uOs+EonYOgl0cXp9ai/g1gy1
sg/oVroPF+HYMrO9bv/639wBf1oXFTKR59fGz7808nGdv74x4Nd6RXsuADzA/9JQr9bWxIH/9bXD
iL+6r0Wyen3nrPTaLXP9EoMAv2Ix1fNOFOTGvL5VanT+Hme3T54lv4aPB/GouUnD0ZRPrtkmTh78
wn9+KcOTF9eo//lbA9lH1yIyd//8SoJTpwLT9XqE83K8M6DRikxXyyZD0iHb++u/Om7hiL7q2+tR
QmMnSUr3+voBxJS8Q9kuLq9HVm39jvpE/+f5whrRLrS+K46vL7QbvOamyJz96ynAvItAQpbj7vWl
kSHoidNn3L6eAmCY2UpYoF1f/4t2KF5jKBDr1/+OmQfYr7er1es719GcbnWZ9uHrO5udpJthV+YS
DckDeUl3GQMr3ja1iEJWxhG3gDSecoV8o8Z2eBB5DR3Zn5wd+k/Iy4nW7NEKFAzBmxq51Nx/+APn
pMLHmY4Vbt0h/340ijLfBU2/fz1UnLAX6Gn8QxSh90x0xYyAVwTXZyyOutYOHwa76KKH+3d4PbTq
gPrUycq9VNNqQnP4Vo3aj85Th+QJk/9nKTMClAteFW/V817vKGswmNzLrGWAJYd7JUVxkRo6xsiC
zVahyPsYCygg5czV1cR45fGFhrNF30NUNsRweL03VbjkZzTJyuiaw1hxMk5oHoTJnCM26BAXJqIF
Jt6gph0LUwcmQZpI2WnZJq9d4wOhb8tgKdkAiwYuYwafLwBNkvCiIfmQC0odk67VVDwcl1ZbHDfa
5vWQz7eXbLnP/lR2K2mFXbKC+9mncxrMSMP/uRhGbh4DsdgmeV7TVZOyt+jFsdNoYtSGslfGMP3R
XJ5OxLocaxrFRM22vIPtDX90xYaJ5nmpg1nfm4lufhg0D5YFZcN+LkYa1R2+bbg2f0oduiGkmXbh
GIImiSzFIR6JUUC/TTRTZ9eHoKRJR0vmh+bDb/SDvN2MHvEKaavvRAkib3zGLgz1d180qAg9cHD0
T4IDqC66tzY+OxrSz6yRak33xfmoOzJbACru0lFj1MMFDCBvis79AbRzyDUpqez8e+lY9iofbJZa
IkDWdOJ9dm/muZ2xM0nYACiCKLOmncim9ggEUPlpdn75vjI3U6wc0MPTfraj9JS2/HxhkmnRSbs+
TmXQ7YKCK76rZfSRupxTp4JjTeOcEDid8smKv9KkXCkP2CR9PZ1yFrl+Uk1yJ2fTXE7QM/KeYgkw
OUkrzxuKylGthgrGyzOHT2/Hbas8VJ+GGhexg9qsdKF8yCn765ckSZL1Y+17qF0LobHm55qVPgzb
ZQIascUlQ/Y3GLjs58FF06DB4etAr3CINveTi7OucsZvcOSRZTTRcdLnu+RnTWg1bpKSlh/1wQ0V
nFtzurSKvijgCFvLyjcPiewOPBWXgkC2lybdIct9sg56215S6YKdzIetxWDuw0W3cjOCdCNLAK/K
Hd6LtCG23a3hS40jKJMpvWqVmsLZfUYMIalKAucvTpP8AZqg2mECgZsP8eLhu6TxJLlxyC3wIrVW
FA9yNpv1lOMQsZ73SDON2aqv3HmTU5aeMIwCdlEoQnw6lLsk6cSDSXS/MJvPmSsa1ny09TotuQnw
uLIv0Y71ojoJRx83zZxa5CGq31huvVSH+Gz4P4BzMER8/mROuacafPT19YMBCYQiw0qSoEfdtHEs
HlW3iLIZvVWEerL0nAwgFbEHoxvxUjDv9s+Q+OSjEuCskzo9khzA/jfUj7q1AaUl1k+XmGgy3j4T
7K2nTtBmcICxUcAsdG8eH6Oyl2U+6k/xTBaazw91tjmvOzi0NIX4+2ZL75Z9ASao6RT1Wom2I30u
4Ajf3FXg+xA6Gew/tDTokDzl87aEGfSwguYL7NYha2nf+qN4E7MYPyylfs2t4Z5gAcNxzybtnDOM
jNoEJr4/XAKYhPeJK4SJgYsU9+FaHjPyLroMz61BoMk4ZTVAgrTT+sczOZ1dheMFgk6L1o0z3OcR
0A8aqs3kQEb9b2KIJAjwV9WXHQKkP9B0yv89DtDU/58Bgtf+T9NV//aW/qr+r6/6zxBB1/mXSWY6
5QP3Gf84MEDGP233H/+uud6/Att2HV5CU/d0y+Bn/Sc5xPD/xac6kEFIK3Ns1/9fKYKG9y/fJ4c2
cDywIy6jqP8fcohh/J/gEMehLoRB4lqWQdys79n/Jaebk0Y8FFkrVv7T7jMRduS5uJe0fcmF3dT1
zsj9nVPJ97yvVjiLF20yEaEDoAoDYNvG69Ksd1Yht6hKd22K3iS2sz/4V451/yam6fCkx41Mw1gr
FqZsd5HvrQcob8irQ4amK0eUK9eD2GfDxahxNTd6WCAda+UxoZtWxElYe3hnaK9YnIgtGz0Sygh7
Ws0gzwqn3NJ5WLR1A8+o3MZM4mOA78ihQ8+trq6ZH13CJCJDHSIOwjOdoRGL3dRhgEXT7PU2J+fq
mpjMdMbomqfjBXub2/lHRTdnTDIOVMUVJw3kxGhVghARHS2fcYUMPISifzYJpiMw4hD59qbv1SYA
teScW8TUZoa8Ouc0QrgoJLb/Qd2ZLbeNpVv6VfoBGtXYADaGiI5zwVGkSEqUKIv2DcK0LczDxgw8
fX9gVlSmXXXScS47MkKRHGSBILCH/1/rW2m3SEi5KNIPbyof+q54Hcb4q0ZOmjm2DG7pgdEJ712z
58s/5Fm7dvFb03F5sl76cDixImerRbMiQDJYdHtIUL8Js73HkP4lUVK60nYNYeue6xmWMGf+zV/T
bKm6gQ8UUQYOGdAsRkoyKiZJeF9LZrWJjqMMVpJcFKTAay9w2SQjUYf8gQCl49hTM9no6MBS3k4e
34Mblg+a+m64Z58hbRjRvlf8AnOcYdHe1JxVriiQTvXqL9yef2Zl/q+8zZ6LiFYZoZs/wXAkH8M1
OX5bGBL7hj1zd/76MSak801GINa6UzJZBa5cdX56Mpz8ywCwo+8oEs/1/7//o/M/+vO5+/mP/hIo
S2LAFLkECqxVU7601nUgtkjF9FvdzLv8/Z8SP8fJ/vEB+YS6I+exgGDZnz8gksAoD5soWOe6ShYk
VK38fkcfZ9ViFMTpotPmjj9UebUN7fb3f9v4OSX7/rdJxxaeqzP82I785XOSxqHDxMjQWPnaHp9o
mCI1LVgQh5uIsDluvscJMDTxG49+hHbAN/cS1QdxT+yyxbr18JFR1y40dcmMW6HaQxidI61CBjP8
JuNd/Jwp/M9jlZ5lO65wTEf/JXbXLjrhlXGkrbykOAwAXy2PTJrYOCOkvIQDC+20emVQoibvPjq1
dxWj+w3dUFN5F31IfnPq/vPhuMwCHgB2w3B+OXWRpIIy5XNAF+HlpoVnvVDRLYSQjQT3WuoRavZ2
46fOkx+0qzTNPuoSnjkbNtnGyFHVb2LGhe78kiE73yqgqqVLwYmFP07Un68kM4dHMq/L11HDd0ej
X6pTCg1lYQbyvTGo5sQfWdFeCrmZLLS60wS5lvj3cxCaWO6dEnkb11lBslNv4SenDZKwP4k/zCil
mwm0LMgg++iTe6mhYoRQiqDNLGUNI6W30h84AqFEWPtGpLcwpjAWOEgsIzYd8obrT8TZQUXyjJB3
4wU3V7OhfHzJO+2TXlsnc85E6aYzy8aOQxzxzxahukkTpZ0pQHMIMu/yU2vbh8pJb7kWfmRxufOE
+pyW6P0j4RHZCSJzYb4KQ3yX8+yApGal6uoKkv0w+uaZiKNZ7Bq9enzWhJjYxLfvn6WoiEYpHKDN
vYVePHhr7TP5p5ATMNPWIyC+tn6scnkKU/tU0AdO2vRE/NDHfOh9M1uH+GS1CDD4LDDmHnBr4Am2
yRQwvteAtcpBnEGi70TOPBfOeTzqRilrYRcOnT25hft564qCQhsepIVM/c89GX6aVwNDrM0OX6rc
NRwbcoGtQulKdAtViM51dm6l3tmbAZihjhql+XJKKELG3pna3A1G0NUnP2TNmSA8sEWVVRXw4Guu
irLLyG7MVqZZQDLghhrBLkPrtY4iCb4XghkTXXMEkQXP49YCM0Ib0730k7MbEuvcZvLRKNWsB/XA
2lqgAhGTGdND0zVfSi959afg4DTslTXIX+0YLdUE7xDdRLMeteCLjsZ0GVlBSmVhOfRdAvUfxv0U
l9A6viJrNtYezABlskKYpP0ZsQUikkTftYPn/nGsrjFvDdW2aeD7j5SIlyj7DpnzObDkXsvCeCkR
1y3aFkOJ6tVTAJMiDN4MHzdCrrKbnUI46txTMcK4Uc5TnX5kQCoWIyhtnBxiVWjFGZXIDi7BUxbz
Slpz4URIvbSi3TlcwXTEDok5592BFl4kYQb6QqGonkRMCieFXZsgVUuztTUwsTzKO1wczgn6j7nA
gnnwnH430OxbTI55LpPsflf0/behqr7zLy4KYDQooK6lR7pgaXqXrm9ZnYwvUTl/g8XgIUaUX3o8
zqBoHuZ7yndAaDUQ+h0LtpcOyIJAruij9fx1CrRoOYfhJh2fBaPmrR3w2tdX7IHa2gr51FY98U/O
F6KOs7XU4L4NFmOq6xDDYnp7u0u+Nqb6XEQBRLJa+zFh2Eb/vnZqhsB5rB1ZyaFIvo1W8EEgUI25
r30RjvY832MqTz/cyCHq0d6ROXrrpcXHMEPErxYXgfMdoli8UOzFuTxTZHQdPAHYRRzjCJlyYXZI
S0X+xcKzUInxh4zNM9PFpQvZlLu4fF3Wcgwd5CJRIORMqFhsc83HBkOHMn72wubKuo8rOSUxwxs+
F25Fn35+d1NEb1aAYbiIOSyGuDD9MEz7qDnui8wlO+E5Yf5+aJWf3szOfJpE8+gHPka1EaWu24L2
TtvrPKb4xIyiw0c+1SBEqVNczOZZKVAbVQrxliZ+6OzuJ7xDT7CkyLZzAG3qjA4aliSY8Rx+f6ZB
+BVaN9MGSWNjubF9ugSt3HYA8HXbOeHduGn4XUY1vukTX9+8pAZTthvIeJitTM/K3hBSBJAL0tw8
1Otx8kEK4hFWHdj2TjTrxi1G+qQvgZMtW+pyKzce1YPDTS7UM47ub7rXNsRomAa3rd7RF6IxGkwd
uCCXrlvNfOEchhiBx3xFGh53rMsZcaJzWVT7gZr+Kqk2ouaA5gsY5FG8FILJpCiJJKHQXQi+sNZW
V5xUGBCafKHJ6EPI+tWrmiPQ/GWoT5/mWdVktiFL7KQ064xrB9mDzcyjpeXSyZiDIs/YxzEUDOJ6
wfqUS1SdZ+z2qzoWTx3KjAhS71KL6f6rMgP3mt0iy79MTvAxMaeV1T53oIm16uqXvGc+XTHCZRMd
WIGCfexAhSe4gtrqAsbjAlzmmsZ86KCq14yxAQEFyYfsuA/SiX+6sk9hDyr56/x/SvcuZdt9K/Mj
3gevRoQ7ScYm6ojflDq1Dc16zt3AADt/UorCF4B85/mLjnzjXuw+xu2jG17LdnhspP4IU5du9XxW
52HDtU+m0Vwx1s9R1Zi2m9w7idE834/QsIObF3CKRodf0KPsRijXHMt4lUZxsFBrkv5srI2Ou8k4
uKG/7GKTgIReGUu6P99VhjLVJo3NofWN1cBaO5l87er2E35FRH4Zt+aIUaC1vafKU48p5RykHhu6
pTkVtuqqB+EtN+laUR3rTGFDnXIvVaQI00FJgsD40sarbBrYWfCCGRQkEplf9De8lqvaFa+QEy4E
2l2n9qszRI/z1D0vt4K+SRZBGcEhcXfzRB+j/OCKOc3vV408STc4l12LEKh8GWzxyM6MdYX9ypT+
A6vqOs7ra59b5+SsKuw986+rgmNWSB4WqTc8q3jujC8qQkyXpY64cKpP8151nC89sPGM8jAYWPuJ
l4CVcGZrDOykZwQtC8GJAzHxwJBfoqlm7SLgBTiF7gaBeA71f5YsDM0akiybnAXFuS9WwPfDFn9l
9RohE+wCSKVCOhPtayu8SaCy9IDNhRbaa2mIa4/3ZtGV6W1encex9iOZnEcD0EnLu+9Dv0dtGini
ONmfERMOi3lZn3VcUFIX6whBxrKsLQJ8+0MqKxj9U7iLOAlDaJ29kmmSNqY1e3IpCFROeEOzfaWT
cI6Dc1qQQpfMvRAHyR/TDzMjhmewJxlCqKRb5UfToQ4hWHXe5yOtZJzW3MsQeZdI1z88F7wzTE/o
MNyQyEi1wTj75aYQ0Bfmf7wVXDTzrBuWfC0a34ifIcePgy9qq9UDEd3aZcAa5iBfACmBorcnhqgS
fLiOaz0Z549ZJd+m3PlR14hd7+vcIuNAs6F6cMIULTgyiqVbuQv2PGCEYyY9KJ5nVGAfeu9jMbbk
rkTb7Ez4NjHp6lTJCWaKPlLP/zEMYpP3Lo0g3iTNrZvGH2XFYgC8S0kEKQZT1ANLZDzPtTs8+Lpx
TklLWFQ62TIGVQuFzLCie2y3wS3tI0JuLfS/KEMb86vvsSRD04rrTY7Jui7PtEQKHDKoedLac9ZE
ZEucTaRGWBJCq3gmcp5pM+iCtU+f5X7JioYDSTVrYaa0BGyKsRsZn42e5WM80OXpawjM2WxGoDmu
eK8VAuVzXfJs8VfnbvsdtQrRznneLKWIjC1UsA9ZNmiyRwQsAK+3aaV9xazMNR4dLDIIlyYaQrKY
5dUQLSgGVrCpr61nc7P0cAZlFXnq8a2ZK+HVCXIVBR3khdSn8e9PaCiCol1jAkTv7td49nx5lqgu
12RMenDBvLUggmcXWvMCx6s2Uczl7o0Fpveg4dR6wbayxd6uPUSQgf9oDAaEzwhxlsYdS8dEPto0
3OxiIlaLlL2FoDzSMKrldIqWkaBsFFd70XMuivmSA4A40HZwySC29qacXICvTkVob4y92DwXIywK
NU+HPoJ0KJ4suQa/WBLBtm66eI6dmLD2G7hkoNwCGFH1yU0pgLtd/qIVKTc2ysGFJe1X2iRfPU8k
dBVwOws/vXSALPhuSmyZvr9PbRLoXb2jP5ZigawHRVqKQsBkNDixKxWGSG7dYSuIDNHjfInxwANT
Kj+TJDDu+m4kvc9iT0Nh65gCFYAg3wCY9L96NbMdFFAD9zmpa5X9gEPpZKAVvr8ysWRA60FtIrHW
ac1HvT9NPZS4d2rTONBy1TzFgvuKmF52kl36xkrzktjijKEVXWOOpZhBP4qql6qzzraPqrZqGbvc
Idk7BWaOFrDequysr4OULKFtKnkNBrYIV04SzHNs55/HHH1CwIbB8DlBB1/07iYQzdWw3R+yII8o
C/HFdvYshElv8/YNqhXW9pIZWU147TuXdZ7JhrapcFo6/lPZVdf77o1y0JkL+cQTq35gBPEH/zMb
lGNNWO0izbqPnqCFeSgb6cKJ1rsmYOnmP5G58uQ18U3FcpcQOOM0wQHv5bVm3d917t4X9bWWHMY8
G8xXDEEv7w1Kd5xB89JWM4xtiiLWnTeadf80by7mcsWY0VbuGc0nrs1pHgbaPPzA6/wBE4SdBjNg
H2gF0R2w+vsALEVjs5DM45szJJ9MS63TAVdN+FCeM5KUaqW+2yGxpeEZwuC3SNOWfaxvxpgYhKrc
NlRoySukcKytQ7RYNFnfosn/RjLNBe48Cux8H3hEW9QU4Uj9KRHPtaXxDDt/Hdd8aj/G2gklFrp9
VSExdZLHZCS7apqYdOi9sJWpZ+TASLkAbxBadwbaiJkWXC6mRVbXCeeojdjmEMOEJhbKDsHf9sw/
Uf07VC4cerqCUkSEkp6+URNmcBzfI7KxSZIoN+PgMIPwTfvZa5YHc8rG11bYD1Js6JK/M7GSgN69
dhbW61ABO/ERJR16hl88DDWHGGs4xvXvYUfFrYLoZfQsVAG3N+siJu+l/JaXXPp0Sa+Ici5uR8nE
oFhKYxH4T188V354SzvugSTInh3YPqQMrETP9qtlwhvL8BYFzJNJFX3EdpShHAWvqNrXsoUaPFcQ
dJ+/lYvqOtrJLRj9jeqqeahnjWGU/tnvxK7yfkRj8Onvq4D/1jZwpWegWTNt3eamdZy5Svjt60uU
B9Rjxf82MzoT+TCF65Jmod7q/cp2tMtcAFBht/ObhgW5tSU93omqhz6qUD9E5A3FA3scTc9+U3v9
t4KvrRtEVxtzA0PajmP8fDQFPlC7jlxEXga75i7NSmYe2Fnh50DG73HJrDjfBb85B/Lfyov8WYeh
mz8tOAvmL/U8ozXzBv2EtkL0TH6CP5rkg6yjkxGyEL7X99KR6VW22MpRnmKm/mgG4pOokLCGbCnE
zKWgUeElzJjFifE9aexFRt9Y3m9h2TfXef/Txt274l8Rc/HtviPs2bfN28PM6I7Cvo1mcks0uiIU
lBAfYBSrrl3u7saoW6EPvnoMVUnHVIfbgsAEb6dKdkYeAYUhBLXeVNd2ss7zxnhw51GDfT/BDrB0
2A2DtKC4xJK/nceQwu+uHRsPu2JDjjoSVOHTXEHQJvs0L6jnz6jR9JhYw8x1MQh6Vyv/XlOMYEvL
nZrJDBZsd81ZDzn+wDhGasKgrqNydkgbt3ngo5UqrlQ7rxO7RZAo5yxdI/W6GZG6Npp+BlN6xTC0
BY116emFWNPeNsprTakNuqPH+OFe5l+vQY2x0VJbDLiUgea+xWDkwEWCj/sOh0FvMTg6sX3zNERg
zLjFghqvmnVFQAgkGJYhui6WNavuZSWt8wjWvNX0CyMNDY/Ue4Ien23hQ+8CeOMLrWHF4NUsiaOE
CUUfWZePtvau2c2h84Kznxd7cMGsGGLyW+GXJF2KrIDvrqJxMmLuTAPtx7wBNfmkc6UoKMqr07G1
sKmPFJSw8jTL8TqOVLf4oJ5L4mRxi736HYFP8pubStzbCD+1NGyd3qCORdPVKfn/WhxG4lPDOAlY
yzkdmHaxypYNaTsRBH8tlOuHONCftEl78lwCuGN4MhnbOap5GfOYoHg37V37VkV4SsknM8g9yRHY
CdhPdqnW8OxWFvvn2Aq3stZfQERt799YVjvvYDlf5uvbaGFISogt2PAiHeO9IgVHbWhv2/ETRIOF
TNzVhLS7gd7P8m2VIwygL78Kv8CXX7HgEywz5q1mD8Ip9HPYOfo34LknNVavuhfv2kCumjhZOohJ
mTh671IHFUsGf1kV+mOL7KEFuLxQgyT9hDog7pncgE7mTagOU1Y9BRUW+6AnQMGJb2kTsjI10kTm
4xnV2kyjW4v/oHWiFaHXK2mz+ZbhnvAkZFVsUeZyXOHOdg/LeYyza2JxLbI+ZRVZ2KduqPfO4D7P
d0IiJCRse2fmFFRp0CE12PQR9Wcz8tcl5UgZW6eUJYYKo1sn5KtKx03k5/FCi1uGCx/gbukd6yZ5
qpj39MzTUQTlsEUg1jChTvvAlK+B3GajrS+lxWSlPI+7zPrh6eWDshDcVOOx0xZBrE7mgC3MmAhe
GXAI4qO0B+sApe2QxNpK980j1JH9fcD9P3/kcfyzr1ff8zn+lS3yy8P/eli/rP/v/Bv/esfP7/+v
7Y/i9DX7Uf/tm/6/CSyhHfPfB5Ycv37/Smb3t6/VX9UHwuKX/lAfSP0fFu0dYmpMJidmrz+UB5b5
D4P2k+cKw2a5gfTgX8IDTYh/eNJz6FBJmkFkpfKP/TOzRDPkP6QndB1fM8OehSj5fyQ9mFtLf44u
rkHHyRIeEgtTYtZ37V+acz29uaoJaBUEE5HQdQBs4VDBckwN98cEQ4q9c85CyPd+zHShnYamFMAR
taHaq5cDU4Y1qOeq5b6GG36zh9tfzuV/aCLfu8Q/Hx+tYxriLufJw2T/S6SKOSdowqxIlr2D3i0n
IXKB+nFjlNhRZxC+HRGXid3jZFvG96mZXPgn72jWPhVDuy+g1bslauModvXfDMzy388cshFLOPzn
EUvk/qLZkMrVA1xyJHTE5rTFTYBIH698aGascyL9wR1Us4LIg61VIIUP4MoYqgEXpCzKXnEdPpBJ
FVGrmlZ129MVJWES+pN+yRLjU0S1q3PVD5WLt1QB2EJTcg4a46zlIf0/k/xDS+aPAIeoGfS4TXQr
/ZaLIzzAcuXKyIEEbKqlibev0KEHD4p1X2TfhAhobyocmWZflSwkCG0iR3gthfnmC9sm/GCuw5YB
IvgB076HpK/tm2ala84hJoNgEdYFbHXNPFLVb9hyTZ/MiKERYd3y7796b169/vzVS90iuocrk4Qe
49c0HQ+8QeDAsl6WoTQ3MDx1XA3Tw1h37SHmS23UqD1Rv58WteWuE8O9iTLqAKZhDWlH+0Ggi38c
RgFliNKP2Y4p/r3Af+hxjHjtq1k6+oPZuXxciY0rC4xjmZ+HirqY6VLmUYOGW09np8b2aUIOgtkw
wZy4cRUqWltS+tCApS8V6pcFou5Na1jVqZ3ynVc0qPgQIRCnlzxW7nhszY6MCx8uGavHaefm+WMy
dfF6dMge11OZgIEc30PLwLXiTACboT+MmhxPOVyivusuUZerh94nIlIV42nsdsDloAkZZk6MTuEv
ndEflpOZnmQ96ocqgf4U51yIho7QsLJxvTqkhK7d0Tap1loxmBnINHZQH4aMAmgcFufcsJ+1PiUE
EcA7FldatT1qfS1wk23QhBRRY23rWvYVYT5oGGfcm0bXrETXs2+28ieiv38nHfhF5jCPTlJ3TJ0A
J65oE/XAz1uK1MswVrpMcklH9UCi2FyWtjiZ6lJBUl5VLAHX1ISKTBO7YhRvbPAep0CRaFaXK69C
5xJX2RqjbQPdTtJCUHSlZS+/GI7BNN0Wu5p85nWo5b+5eI2fN0P3I0fLZUvJdggMrD2PHn/ZmuV1
42qxyX4Daf4hCAyUS15hb3Fd5hupaQs9ncxlXECIEhSn0enjYs8T73GCa1wMBBFSvUJCjGg7ml+K
PI/9OnFMNsjKlVK9tUrmmGU5XUjlRS5sUUxoHKhlTuIdE5I0lhUS3Ye/vyV/0U7Mn4r4CgfRiakb
hk0a3M+fytLEkBu0VpZWASSQqL9qrhf3cUF7mv19YHcH3Mef8wIf197WWPCIScFt9YjKtDqijQzj
NxPEL2qp+ZCYDZlXHZRzDMK/DsMcsFLgwGnaU9dEO2sN0C0o9uEhZPKdDp0fbxgmv2uNbtN3Cgn8
iAEXlhZBkRrL1DIn6FxvYf7E/V5N+bTQjKKBi+U/TobVL53YcjH9zZtKmW/jkHqgqWyfzeR4asKS
IktcrPqgW3QEBfzufP/bVWQBkGD6Ywtg4mzSf7mK7HYYKlCizM7CgbEaqQvOMDTf4UNM+XSpmz2I
7JgCS0w3RRJWg1fbp3Q+fgupFywTBnNga/R5EclawLkDUQ7rv78mvJ9lUHwBXA+4wIAxcITMg7+s
IBLR1nB9gCYGMaIi3TXeErdG9xDkZ11OHuHe0Cy1vO/hOYzjRtfrca+Fg0JcmMCZ1Odk6V6e09Kq
j6rMA+hJsiK9pEXdaKbi7GRfXKEZZyETeKwa2PZIg4cRCv010XsHF5B6mVxvVEtbtO+VHclDLUT2
KYM0stTBcO1H8HQbKbkQIse+Da2XA6kgo1opGyBW22frehg5QXlFLIb3GfLcPu9KIr3G0toErcs8
ahKv4EMT5pSn9SbCkYc4GdekZ+59vbSfCJreT1IFB4EvLC9g6YYmkUIWUb12dI6RZG6SCtpOBnxE
c8FA70EWBccayg7j9CPmMkijIzsTBJ0PGnpo7KP5q5WJAHCB3j/HNtt+225PRmOEm5R+xckd4x5N
gBFvVW7VWxd+QGNS1SOc6VXIirTwKd8aeoFjyFGbv//SwREZv8zOruNIlj+IYwXKWtf5ZSgI9N6D
QBKyTqicpaY1QXokZJdOTIPUlLWgs3fyxtlHieHs3bT8qnU6Uor5+TSIWlK/pxCfLDPZpOFCQ2pU
vda1Ez62TtGQFlc+u4kBGrGy6MIV5O1mkUXOY+2UJxAE1gu1jPP9eT+AgdIGbIDMPGg/u/mPBpjD
e5jETFBxzxJM1MD7kcjsgjFD6ToYYhOpoH5z9RqJeUTxFM9C/YYfVm6JUAcaSLo88REOiQ2yQLYw
v0rGcbf3cc4ta1GU56qoZ2+gfLYHbTGGnv1Cd8d+IRegXquKcO/7c1U82C92Pi4G7MoUUHhHNQVQ
mnQyru4v3n94Uf6ceV139M2EWx1h/sZyjfgERz454a/ckpaNnm9+dH/q/uL9YTq0JEMElGQnffri
kGi8sDh6+gxzPpacY7GUb3iHoOjStZcxfcY9u8KinejS3P9Xt2sKoMJiOVkHa5nr5pvonG5L5EWA
o8bGJ/Ovh9NAOlpREVJTN41cUQdtd7IsyZrw+lVG3s5bFevjY01jrh99uainyfnMAotNRTozdWcm
suNj0+W+vSZosxxF8LzN3Xpoo0gc3GkEBGNWIyX32n6eVPagwTZAzUiWFp2Bliy/oYofG3J0H8mn
/obJH//nZKeIXFOILWgdNiTQTk+sktt1hjdpVu+Ga5qjDNtdiaGoCwo4Cd/9oBGf/MxS544ME0Qu
+ieyZLRD5uOHNueHUZ6XmPIdBLVx+Op0EUUPTMxn2yryJXI1rN9MdeQHaQBeu0gv1zH+j3MKTHSn
N/N6vh3wMmtKED8c9a9DYchD2rhXMRnd6wi3+TWJxdV2MwdvIo/cSOhbKoHa0pzfoWdWvU7ZsKGw
XmuxLl/vP8JRQwMzCHN3f2hIXXuggM7A5OTydYiT4pX3D7GEZ2CJF5av1ZtgJeGYSYUhVVRvml9h
Ni+K8/01x4pffModT/dHQ2P+oNzYHe+PdLj6stJhpxlBRQE91I73HwEo06OrKu3YVKxu2oZrCaLd
hBMK7wYrEN5IxzBjuxar7f3df/6yN79qIrmK+/qrHXriVBecnqiOD50hOD2irGd/5LTRIsN8yybq
1Ug0UD2HZLE5MqQO2uRo97zBOjX6ewgzkBAanqmK6QtuSg0Pr+OcuqpUKwf0CyIWf16IjCkpg1Hx
QsgVaeETfBzgFSH+X8OmmKadaCO3f3lYD22NVYgf2vhI7ys5JMDV/vjRlVziIV2cJaAg61COEnrd
/WU/mqwSoz6Dky3Kh4Zk4A6HiUbQlwBUfZ/InAoNSWyG5NXEEa2fqjcoQZvm8Y+H0pg7DDXqKCa9
wBvLk9PnW3t+5MQ0ogNHBo+WB8MyyzeqL823liTjkyjq967mjNXzI5NH99ekju5xfq2e33l/rdXb
P177D783v+ZPhYXMKTS2WOvGcwiKDRJkSrFwfnj/oRK+jKbKKb8RnvTHc7DNAvjlkLv+fI5EgAIr
LjQhWqowQCaGyGQMT+TrHu6P7j8MwgZXOTWErSJhbWd19biohNOfzcE7pXo4ESPFo2b+Qc18K/WO
6U8FcbTMgEIr/G1wcMqIWieCM04dATg9IqZIe1JskO6PbM0IjnlfHALajE8GMWiNKHtIx4GZnPvu
xkbDeUK6MpBAR1ZWS6vqmIkKeQl/oZL6dEz0tt04kTZ7AOPsKY0p5c7d+XwXKuvLGLXZE4sk49DC
EslSAoRJC9UezVZOO1hwW98vdIwTqkFd4jbPZjc0z9n8f8Fj3tXl85/PTmwUl3kVdZv7m+4vaBgt
IYV7r/df+fN5aepvYNWt/f35+1ul6PQNNoWGZg/itqqKqr0bKve1iCLs34l/uj8aiQRbKUzaG2pZ
zmsK//Cg++oDEU4Pdnsy1zYT83NZGe5rnQ7RKgQyuGVv+BXagHvEymhu6hBk6hS74xtJGhlMKswR
6ADHNy8qjG1WSIJJ54cJ1v0HNSKnHuY3W3J8ANen7czMzA9w+8xlGsHIDMrOmSiSOAds4pAG2GM+
ta77aIHifzQAoTwNRqHshWTtjl3ydH+Kqrlcm5DVyfgG8+3FPQVa/uql0fN20yDxXDte2F/wlajH
dqDRfH+1wJBw9kP8KfOLcFm6i1GUj1JN8un+1P1fG4rpOcvoJUxVmdVz/h0JfH4fHqb5/1pRPzK4
TMe0CB+ihtivKvOQsqcGdMsMHYFSZf3a3JsWU8Zyk0f3d7hGpi99agIPHf/Gq5ynBqEV1/s77k8N
4fDdJvvrcH8qgH70YCeoQu8vouL44WccbT1IfC6jCWk3IAcGHOQpaV08vTy6/0h6sAFpxULR0ap/
PqdBVFs6YdY9/PmcSUcmJuf+WRUp+2Wc6UCl2PdQpXIhZ+bq0trzPNXF3++PvHZSF2ms4oh56f7M
EOIMJX8YvAsN8SWeD7RZXSNerbogdDMR8L3nJXsJR2kXNWgYOWniNZ5/5PFXnZ2r6RH6ENlVT2s+
5HsCodVvZIessG4G+nljVR6dAGF8Hp3uz7iFHTyWUPalMhxabtW+iyWTwfxIokh5jupP9wetr22B
2WtH1/fLY2tpe6nSlNEDBz3NgHHYBl5YLhMp4XiqPfm61udUjIhWqmE/iT5ChukvOl3Ko1an8ihq
M6HuM7RrIKbyaMw/7v9XMUIfGn7TL0xr1qtHxzoQNK4RUsPhuDqe+tHFoxjAjIRU6YesPls6mNqU
IIadzWcPl38+ljFwXCPga3ej3NnHIsQDSRzzO/HHkJu9oN0gsgreq3Loli7AD2ygrD4QQQ8AqiXs
Q8hL+4yezqtlKn8bzSsS25n8Vx1IynOp1RslQJBAOnEIMu07yMXAdrCbhC+paJbU5HgkGhuAp+Zy
e8dAy6ZBrPtSG46VKsfjMFpvHljyVaIERNNGG16acK5/Ymp3zB7w5ujMghHSc3PxQt7BuMsDE12s
mxBxlfXnmKM4gRCr1pkeGQYS/PZQdV7xaNgKYpOo1kayB6+VP49ZND6DPQ53loeAErz1OuXwkVKy
SA17uSpU/BREYqwXY9G6uOhDcqm9Es3/kPcTUiOavnaseSxdyq+VEQBvIZpsVxNasmoTQlCCTKIe
L+P4aGXTBI+lyR4K29PAbs9fWd307aGg1bzomyh8IlDmyQ/nP0dpGqa5BTbBrcszBQv3AWRwc/Tv
NNScZJfA7N5tXYvpjOFhc4I03KgQOIrW2+aT7L/fE+MoYiAX7YromWG53xMJs42BwW3wJro74Gzy
jFu3W4R2tfVwVRgLU8hhPWMT52m/ysryjQd2hpi6m7xifz9hVMRgvIw6l5CQlxT564ulcBHPj/rG
FBfzwemHVVs39hkaqrj4qAoR5GbqEJl1zi6X4tkOr8eS6kT81GbdMffK/BKYFHwrckK3sACtZ29I
SIPWcgqprNiPdRa84xnQ1nbuAWuyr0GLBnHKgRch3DUeqRmwn87DeGStxPUFIMJaTc4Ei19XrDkT
cx9YU3XQLNzsmRcdHTJtn4LePpdRbL6F42UoqF/6I8sy0vHC7ZAy9S6g9JWnzMjVGjmL9qiwC5wc
BrqkqYW9lT4EsiIeF/TyskuIIX7dEoe81bPu5f7PsoJYafA7X4k/jvmKF2Plnvy2nzY2bvQXQ+8b
CnFRcGrs4p1MvvBEg3Gb4asA9Iwn8H7IXpEVcKybDCnOFK1AskZ70OjWAyMzCbITH6b0y+jINsdA
h99uunpXD2WxyYu42+m+Fl/0OniXBe5Gz2vkQzeKeDOSsbOt27J8D4qaWpSlpkM4Mt8NGZ/PwyCy
iwr6CtIW1v9j7zyWJGW2LvsqbT3nGuDIQQ86tEwta4JVlkArxxHO0/ci6rtdfX+z/w16ghGRJTIz
APdzzt5rk7MktrdNjzZYQTylnyCosFnK59k8Vdn0k6yL7kJ47yPqXuvJwt2ArRo12O0lrN5+F3ft
tMkYTWh7RHy/bNxKzSKeDx6dReqmas32+dWzympvWd67FHZ4byNEvQf7SIMk7br17eXtCxFooGMc
doioG1ftjTpgQcoHY5Og8NmXhUV0i9EbXFkk5Y7Mpj9HtGxNLYhIKbtPspynM3gz0C6UFReW6GA1
8E++s1PJ9qKejS2sz/zd6tS89jviK4mmfbVbd+ZZP5lEP8bjdnLxcURu1d2jQbgzu6R5Hs36GM8J
LFlJELKRwtCwhsJ/YpJv9l724jp1+NyeVBsaZ4nXPIvb7AhYZLmyONROAkxTE5fRGwUbxYF/xDEH
cpkdgdhk0bqLsHUfrcZsCFDACXB7r4G/AkpEJv0xduMIBp+b3ANdS++tLkWmbLP4CiPMj/QDf6DL
RXRgn4cK4LDXJfEvhrxq8NAaFP2hkMK8NFK+18xKzqPv0vnBHk+XDEABmMONikCqNXOxMeucbME0
X1ttIC+oTLvL7SxnoV3HNMmwz3efNZzbB59se2T2kbkNPTrPRKaBChP1gVsEnXU9ia0CTnEZceNf
uCN/xTCJd2ORg/gQlYXOGX8dQjtomKZZmAemi8ToVBY5yHo+pCS0gcK1evA0uH6w6owrE83bEYeL
u40Qgf75JSlVIO6gQKPWrbpdPszRqQGkuJS+xQbQYrJT5ciDHkJJWY7tG2DqL9xz0apxIr0l0FSc
S7YbNcGDIEL8b9rW5VHpUV2AynAFL/u03FbXYqZd2KAZYJe05rLMCtc4AdV0KRsZzZjhSGulczbI
3bsNAPRi1ZkzUoi4ye7zEgielP1Dy7Bn5YBCoMOa13tXWMcqYyeAf6x8CWTEVjzrGKyoXJK+bKMP
lMlzWenpgo5qQRPxq/z7MsTzZhe4IOI8N/Zzalzreh5/Tv8+WfQDt3eWL8VuymJYWHgHTaybXa9m
VtLhJlJ/kbYjHrTZ4cAbynEfMUnZeCjC12ZTsNQhbqEMT2oiaNDDyNCtseNY/jZylXkqI5TuhqxB
aaLgM+ibLCCy31DIn6ikzYtQoPqbFh1p1YboJHo056FtFc+d0SaPDlVTBU6TrmfTEfGN/rodOuht
Jjd4XkynAFUc7TwVn2EkWcfUsLmHpbNr8x+dLFL8wrU+s7uBh5fZ7ZuHSPbgusZ4vR1qr5nw2BEJ
gR692xRGuVfuCPDJLeqHiUDyB9WU34WdnMYgY7eI8njbumJeO34Ll6iKi/uQYmNjY0XmcWQYW2oX
dU4SL4LrH+BKNwlaxR7lbLy0cq460OI6GwGCCpIHaxoIQ5ESawBI1iU0AHiJWZ+Y2lzrMi5OuYn4
Xivic+Ky7U82ODyuW/laWz2jQtCOw6+cC+hikRlwyLiYUep7+V7KLjgh+UPJ5tHC663gLEIv3VUi
jLdZ7/yWMuu2Gd5OHi4rh6fAgr39TTUFJwc58aPrWq9ZGKSHJCFNRY9Iq5mdGOuqBUNEeM/MDRp+
JE3xCScRr4c93YVjZF3qfvwFjr36YI52pbeMutYm8CNkoRHobx67PMzv0np60r7cAbR4ryY1nCbH
aR8YS6w70DZPSJ+2hD22n07TW3v+LiHlpWVdy4KHzpgAEyra8AN6PKqleZqOudL9XauSjaMpAVay
riCiUu63pQNM1JqvaIS7p/Ln3MviyZzKB2RD+dVSJjHtFLSErP0E8zPtfQE8Gj5qffTtAmeMA6OH
G8QA20I4FsnTeABlqx8c/7VJy/t+FKDcqKTOeDrjE+nH3cPtMHTtNc5D/1uU2B80XL6i1pNneEB6
ZSMj2BsjsV2S8IZzn1blqfNG8IRLenOeMJDTU6mPbOaPMQjC46jdFPkcsFHtTx/G2OjDAPNqG0vm
t0il54PPPJCPrXpHrVbu7TABPBcAl3SqpYqKAnHnLB2tdsaH5X7qMIJRQxQ3Wxe45CtU5jNyuTS5
xmGAHGuKH8Qk4zPTk4nir69fEEOhGXfz8p2hPh9MCHiXybWLCejRngnTpovpEUtgHxNVQM8mDVCq
8reEXt/aGzm77pmRaNoTK6wCiEqJVbGpc6rhovOS2goCQTkObNL4nj7C/t5JCZdxiwHOqUEcx/o2
3JClsZjO+hA9V4f6vi7ctcjbGtVXffFttz/XKTkNBkx9ezl0dvIOzoXmY5xb3JB5v1Uwlw6j6Ajc
ihSStrRkSzkCTDTavvsxZslmIGV+jSjaOtiWy40Txi/NcuA3/G2aBuOCdaw6/Nkeho7sdpDxKLaH
PtibeRteogZXXoCO9tw5b7BIk2s7sq2i9Ck/p8DIV0YVPowyhEdt0/2y5dgetet/9aCPzrdDi2bw
AC7xEDlzen87tOSkdQ4bs3oJkCFjIySwCsiCWcgRY4V/70xluLe70GT1H9yt3zvx1pwjwoo9Ef+i
p0+zLj2Tx1JtbMsKr4ajnqjlWF9MN3oorb5Y2bTpNgk0jVNdtcMpMP3hVJgWI38KyHWVWQF9bFM+
Z9A86FLl67LT9WGQo7dFuukwzsfGQnP8M8estCtk0e0djSODLjgI0s4td/RSKQjd9CSVee9AUjzV
Aeh39DDDru3sXUIy013iEaJu1gC1Hc8HVZEg0gkZ/2Ut5IqK4O1T7lW7AnLIHbz9dJW7nXc1uzLn
GlH1ZWae9lGjsXeI+ma/hmsnPUwD4naZIM+AAnquGplftKAitXr4zrh1MqgsCBSGet8YWN6Bevsr
VqKK2OEsPWaGwdAz1sQcOgpgHIbmUsfi5GBz3DizN0A4dVcFjPwTetsSszrqEh3FeDAh+6wQR28A
Hrfffb3y+p7w+pIaUXMXMQZFBd6FzlmOMZz3KDdWKbsGL2qvYrSMgxQ9MEazqLeeijEQoAvNTRke
3I5hdO22FjjExDoNUh/miRKQUtw/1SmDEJTJT/gPnJOWo2B8MK09QnOvYcDNSaVzGvr5KavSRx8o
/WUYdHAxPWKb0qS4hm7zzKzVO7lJZ8EFz/fD6PJBT9Eqtkg7wKKQHy0XK6RoiPryoSL5LruuBgx1
4UmbHSM/BwpthW+yk7ssnoynLqvHxzLCE5PG1WfVQlsioeh9nJnIDGn+BHqU6XoWXtu2z+5Nj0KX
9mdMt5V2b9SQwkS8JtVNBOevdXGWjMtpuOTogVDil0H+zRw7xjlTyrifRkm+X53tSSFyWI2kc0EI
ix3Sn+IDnEgTsDRqGmfuGpge7Eaw/g6QkVPo9SF5AoU22b8uMdypLvgdGLgRK3P+0I6ffy0nI+7l
lYDrta5q2iJz3JhPQei8hUn/4gf56K0qb3woTaroJeucSdCenPH+PBT9uLZJn+du61o8O0b6ImFa
nWEKvldq+uTpWiNK4lprkXyt4nkuzkANCEB1YzomOqg/ishnxpCJF1ON7p0RoILvrSm5M/FOnckK
bxkSWOQEokZYeUR/mHzis/M84n8+xIpIc9ze5hWFLbotv4O4R2WCApe6CT2yvS4Fzst6YdeVEyTY
VNP60cTBmaqWZ4cnbjaQmTNNtTwOzmC/WlZGOElZ2Ahnm+lgZJqbvJz7XV9Vzi6KZuLCCaMhteVH
5wAzpC1pPjgdQqC6jwjeipjmxTrJ7yN/cc1LfzMFQj8MtnfXzWLamEGSX83pPGqt3kQW/UAexbIs
iwXaS6+vcKPipFPDhD3i74nOKPmE27XP5Xhtc/3LzmNA8pGqMKIBMRuwlfU6syDpDs2mKfAJGh2a
bNjS6aobYmQfC9miT4tmNdd1u2tU1m5mnA9uPrJ1JDv7YDdHRwYNuXVRsu3z9uwrHBL051w5WQ99
waJmptVbmMvpzgzGrzC5ossZvriOvybMYy+S3++eUOL4KAJ/wP6expu6LH+MEVVa7mXd/e2gfOb/
OB6uabkrjQVmUE1wkmp/2aA0+tvcAfqs7DdpmGuDBfviWMzIhjIOX9yUQUDf4SmjKnopw9rZVahA
1/CfUV8b5Xf8BEQ/O1l3rWafmcHAHVfEpvcS51mxrnU9wkiQ2S6T83ifpJ9eXJDLhnHu1KiKbLJb
nY/ufkewe4PeKZ6e8yhcmaDVzzXxDesimx9q3ft4nmlwUS4a70i9S/TXUr7A2QXR6nvJY29ylZoe
7vmlhJTkXa41/j6kScCVlM1jvRocdgFKOPkuMdwfUrX+A1a67NphwswSKyEGt9xbkdN/sXSD3WsZ
85NcBnMcehSrTHzgTp1prREyVQx5/KaW+8kj0+kHFoEtX0xOmsLgMwkmCxASMc/dHD2NszIuZqY+
E3ZuNM+YExbLFOZ2EJWwNxNtxDUbMXkppBdfOuJYrPGnMOLwOSnC/sAdbO7dSb0iRSn3Q6eyt979
xc8k3rHz6YvH84QNcQQ4KTai6+g44D/btryzwxSU85wQGJdNzpelnkLP674PI2oMFp2dL7iIiA2p
+F4/hsFFJJ4GKNmGAnlYHAD2jWVDZBE0dBHpg6zTH2Mz1Hder0ghGMR4AE23bqcZNUhnkMnKznFX
pRatCYkBsAcuejXfg8hcuAPQ+7Vbys+ljUc04sBIe/hppUaw9kEhED/tXfSUsRIUa3DNxCRdJmPS
fDPS+YwKDRZRsEcP+0mTBOkTKWxt5um1tzL3rZ29kORj2npktPR33SiI6pgTqlUdZXszqM1D6I7w
elF0ogfDZYpz4JGoofaJXGhunY6AK/uAqGleg2SYP9MQ6wLcvqOyIwf+GJlIgxvG5zGY9IcZYC8d
wTsIPdEts/wrlq+OMpstrJdHe5LMrEve4fE2Wj64zq+5btMWu/SQM3pW0v5MNDVA0aFMMQr3I0zW
k5iNH1PGBB+Y5PBAkx7XyMD1GMmqfuk85AgtG/EVobrJI7Em17lwg7cg4X4cOq8/YnDoniIPPEib
A41XU1JsvSFh1wAC+0pZ0b4pmrgTHPePqUu9U+K6qKqVaD6ixTg35/NXE0mxZ1qUXGpUjaTiDdaL
7eFcKRgbP1u5jbEvug9kO5GAM9v7sNH9j8BgUzhbpCknMBXwPae/5RioX5HrYVRV3lcJNISQBoj9
SRKw/1FJd8qSZjdXCbA0K/QfU5NgyXka/K1yxnqfG9P0OI35ayshP/eYYVqPCqRY/qifA7GsI4hu
scxBuQM/vyPOoDtWbYv62JLqz86/yH6ahu+cS1cX7HWm+KcTDK+whsoPMpvZiNsb4Bbhpems6i7t
0CM2fZ685V3OwsPTvy8QhLD6PXqDyUzPSK9sLLrH3nWf+JibnCibp94O5kfbdn7ZYV2cKESYnE0a
OD705yV13QaBHC5SWqJr0CJ9MLhVTxkW2RPwMxcnp/ENk5/7GlT1JYoCetutKF8oKbKLFSwisGR6
16N9L6pyutJmkOuWjsnBw4xDm3UOTvMirOii6ikNrKuaccMWhgbSHIqCvjgINQfLxwMszlcG18bR
tXMyHJZORWaC9q+D7ZyDZU2XVCPXKLkfb7+skuTXexAKGETkkfosIMmAhrdFGw4vqCAalPL5on17
3NKoLY6EryG6TH4lblk++RUMr7bqYGEPsUX02SozpnsXahzpuxOZqG384nqqfqwT+V7WiAB1FfBZ
9NZ1Ghzr4oZ5ClHlgzsuQhzg6z1sClI/1BDdtU5fwpjOwMVRyX3W7NLwD1f1fZyU9a6GJLLrsX3S
OnfMCwr4GVfnEoSYBSWKHVRq2vHOkxcTW18l09Wv6RfjmyahVDDE7Gr/wVFzfK8n7ECqni3C2r0G
1IlTbkrfqO6SXh3QlaEAWIZJWoEWKAriReLhJVvQmjrUz2nTvaUDq1BBS+pqTJgC1IABluYbOWH+
oskeL2wfWHB4kCZUYBM59vAU0dnygw0NplgcT3TU4eWQFBYkZ68QaG6T4kANqN7Lvt0gICkPBcH0
x06Ub2xJ5q/lpM4MfTtxl3eEyt9uJ8uXgpCsDD9El+tNaJbdSiUPvcjhankpVh8Qcu++DohsKawf
UZfnK9/SOz8MjW3QmdPJ3dKNmn7iuaV/OqrxhY57uA0I9l0lNVRbKx/J0TDs30ExTZuGImqv08J6
tnkckRrcv4qyql/Du2QAgm2xAK5rj77KIQ9EdXKXRAqbmXuSD+X5dsh1TJfAzLy7sB3NNUh8VkZ7
kmfZ/rZLJm4RqoPT0C49VQIwlt0jv29rS/AxaoA2hOnoz/mldpyL7XfJndUk7abKG0Gp7A8vI5Fd
RGSEh86MD7mJgHeVx0rcNfa0DpMKDH384ZjKesfDRxBJ6Os1joUgjvq7qEiduwwFFIkzBIfCHZKP
TFjgUQ4Gj9M8DA9zA4E8aXx/QyiZ90hvbsS73+fi6OV+QWvfuO8pcz4R5ntbK0Ae2LjV+GmIl0Xx
h7ytsLc9UrbLLPCMaNi17+y7p23qsAGxydZ9J1flIxejesiHNH2xXJ6NueUfWuJLdvnk0SPMzOqO
aDf3FDJ42FmhkC9egq12SIvhG4bVNeRfh0ZgMRH6sXRvlM4uWRsw8jO9q8fI7Udj9L9KI25eHLuy
94GvSoxkumetntUn9MwuEtEnm/38MCnyqWcaIOR8pztqRZRzMcF8iNzag9eCJMkZan9C1lq1zJJi
oqFz9S0YfONkEnOFNWw5Tfqc5XXygEIkbroJxiC+otpIrhmN+evtpZl4PnnM6b1O2+s4hM73Yor3
cYlWwsngEbeTdNnGJ2dH+U/OreeTxI11UHGiDmOffCUjZTDKZA3s2sO7sZtB/GNYyB/YxKrrggP7
cyiynO/29iapOJ1b7A2/SZjoFL3L3Fw2RyOw6NhY6fwZ0V2YhU6/tM6RsyQsW/D8R5YnmEYGMVkx
iBQ2CAdPKO9JMGi/J+l6bw4Biz3p0CYguFruoN1JAla6/lKguqT1S6IZOYfuW9QWcmOMFfJdN3p0
luf37aBsaMYrW6fJpvHkNQmp3W376W+PbplbKN8iAS4tguZo+ol930X+k2jK6XR7dTsEPk0sYwro
iHWApeZ2TF58U8Qvevqd985IrIQRnSwuPEbg9l1OVtazjF3FNtWmbZ0r4zOaJEGJOs4fQocSguSj
eKMzok4Nw3Duqt785wwS/rSjMaE2iCDQHLH3v7A/J/3ZD15vrwrh29hcsQRBb3lsGjH/1DUc+8bx
fnctc46+K4hoMB/i1rNIMySjJnaEexJB755i3VXYHW+ny5vh6F1ilPkHsXSke/yWK5MkpN3tZTHa
nxrfwpPlWW+C4f57VRpiY4kgv/OE41OcaQz04PeyumjhRmghLymaqRXgVxAVfRPfCRBOt0dAtDwH
UADkG5XPP1DY6F0/lwQpdRKINjXgs2EiF/YYAb7BhdAIBQvjc/TUtxAflGmM1ktjQ7l3ldNujLbr
3toGrVTuW8muJ9LjTbaAFwpNi9XGU76ylqpp6Ctx39hoxHPLfKpEnFJl+2qPJRqYSZKixnZssibb
jqI74Vkdp37y+V/Ocs9O/7yH4YkIl6QZdlUfWPe3Q+sN3jph+0xxz3tz0xO6O/GAaoMQ8aWOqmNv
29NbhS4Q2okYoPoG4xvRYNd8qWjt5kt6zs/Ks/LnxGsAgDFt31ku6tvR8dgbVNVrN0TGCs8sIKkh
fRhRuDxmFiAyN+y2t1dNTsXoO9NakKiB2Ljt8KdHp8hg/+YqiZwYmD3a23TaSHy0UGfD4VDZenyC
sxc8tsn+9mL0y/FJGjFSsdYlzGH5Aw2DSSLtKtJ9GQh2u2kuIi6U4Z9D5QuyEWQ61gcomYdZBONO
dbPcU8y4H3LwrlatjKcQYtW99r/4AcpdWxAtBl4AmSgbaI9otQoLh8/+Y+vQal3fHnZk/Bpw73js
3R6Dt7PbAU6G7WfRVmKxIlzXbD8a/IG3Ip2HXrP7+z7O3FXiCP1tXN4HnDKzObFwiLFobYPcxIpo
mHQbeNp1TD7DhjH/ECOB7bP3BRgROZ36ZTq/MnJ64lUbI18ixwBFhPmZQenfuKSaAN+b/OuwHG5n
UVn9c0afccfl5DJ7zf1TG3X+CRbWP2d/32sF7gNyU0kpyK+C2v16OxtkkNMeTB1E2t7x7xdv7//9
Y+nyt5JKy22UYB75+4XKBGBnJ9SgqusgHvYRfbBGGy9x4hQPwIPP5Szj13jw65eSgMFIeKuOHsKu
SsqIwWJmx2fDC9aNyLsj9Aa9F15cPrMVxbAiHfdnNP6ibR19eVV+HEykT3ym4b4TurwPZd9CmWdE
Tpvxi9msApfYyrvAsn6F1UKkRoW4tlRifUmfuOEoK74JysmtIs+FbHnfhlc5M2FE13W5HSbs03/O
WkW1/ecL/HRkoMY0lcCwUe42JyDa3X0azt196PbxncvYnB5jd69q/PZhM7rnWRXtHkvJlgwNH3Sc
AejMybG6491mSg92wxHvmSrlSTPLhyfGSxEu/Eg241PYQuOY+q+cXxQTE1x75QB7PoD5eQW2RZhM
Icq9308xGIX6w0SL9zJFrXwaIwcMUxi8QF9cMb9r1j3t0TOkzX8OcYYPi78eYGoY9PuU2OXFHA1Q
oZkywG7FsMF463ZwWfj+nMVI5beNJZis9xYBDP/3EGadUa4yhMknf2xsQcrXYkrR4kgTOqzBdYkK
tnD279OQ0AFiQ4rqfDtje76WuKk2uqclfZsuDtL9ZnhN99CIpn52PHJPi4noTpPEIE2w6jJtYqJu
nCKnCNZDMeqPacK0NPo9Y5g6Dg9jS58oRTpxZ9Td8sBJ/n3mFPdFPVQPVhV/E3VUXeUyeq9rGW7C
0KV6twr93OTH1kUtQWTdudPwbtp6gLLeJWCycGhTbf+sqoT72i4Y4JtD9FC1Dro/o8x+zu2rb5Tz
l2FOHgPVzDrDZ167S5f+72Gq9Q8PE/L+9laK9LtCW/NqtMQMBB2txRi/Eje1+5srdIUPGKmWND9c
yYUrWhdHsNT9lswWsWnC1gAFEPxG7oNlNfaM9RzG4tXgsXkAYWbw8Ydij2jIpc1sn2NLFr+q2job
pM7+PTFqffLOmeMyY+2XnlJoMIlJmB9XmbmxgyG4ULIH1BblP2c06YNLTsfjKIwe9QZSrLZ3CMoN
zQv5I0RO3E5vB39583ZmYr04dfy521v+7c8xNsWnOsu7cgzaZz96mvxueLkdwJk/92XY3TE3HF54
WlgwRBtKxhHImpMO+SmFHP6gOlxYqT+YP1SwnSrH+dGLQ+S331MvD95Gw21OjbF0zBMdvHWJrXZF
wuB5Wl6Wc0ZEH+OmU9VEDgUVv6hw5Kqht0vXFp3D9eaJ+v9ghP8ul2HBEf33XIT/jWRQpt//E4rw
byYC+QlkMfg2+CIhTPyN/FN/sAjhvwhoCE3IBzgfWe4Xy+M/eQxO+C/T8k3uK5tFDucZLICu7lXy
v/6n4/1rsSE6prDYut5gCjciRfyr/g+ixd/X/+P/IdfjMv5PdxuZDtgt+T9oSYSQy8V/NR5ncUou
wTxl6yimmWiaFePQAdivQXcPTdF0nia8Re67PZlrFWmNtwxmlku8wWANa8/zDkjQ2r3f0p9Todjo
uPsmysTZOw2cvSKoTgGcRJ+d6rph+7m2UliYYnaPgGzv6es/qZ7sYSzLtKCLF5M6nS64XCNQMbej
mkqi2xDpgXbrR2wPoUgfabs/ThioMOvQzs/T/gIo53sUKPY6Y+WtpiH/FhgNZnlGS+tzgO0Uabvl
rfxAItblMT6RYLzOYWWjncAlpOiExdbOrvt3onEwEgzh78CGqJB5sTqq+r5yCLnxKuuOvgczJVwT
dKDg4Qgc+ahoUWc54MFoyyWHySRoNAxp3/WQ/uLXjiUnSJ9GhyckYd9lK3cNPfNVmCQoW1qgrKq9
dg1he6a+el5yN7nlW1mhYaZB9mElNHyozllCMKUMkMm8LMILTc1SWPDzLMOj/vF6JKvPQJbnja9l
tc8BwJRR9GV5Q7gJUJm7jU8UjghQhWLt2Bi0cWsE0BslFanRApaqO3qEbI6MGKtqGR7b84V2Un20
of4zXYArhxjkkI6Em4f+vCmbgmdRgB9elRHTdCiVjIzBMCla00OgHweztDapmC9pYsDxUT+rQgPJ
UsZvMUNlsqh5VvSFXBiNIdEzorYv6BrJI1UZgJ24+gHE0Vsjwcg2KI83wB6IZYtyGIISZHZhkP8l
plObUe0PA3nvYWouTaF+k6eMD6PagolAyGooQnsdKCZ/g4cbceg642DCQZA2/5Jb46gzGJ7rhemR
HGuFzSVgGrLyM9heFQgO5uLhdGeRyjFF4VNJG8BPlL8uaibIAT/PkA+Hfj7EtrMKB99dA6Mmhg2C
Le47H05tFe4Eej5y+MhrSnGP0fdjRqWgHmqq8KysknUtAqysXv4rskN9ZETYbrskdfAg4bysEMcp
xSRS5QwtDX56uoWDuxOOfDDFNO5Gm32bkxOORaL8t7JwFc4JZb2Gc/ae+J1e91GKxATeH1FOIcno
+LGmFuOnTHaYIQsIWvRu/RiUUMjC1qYIBHOb4pDZGG59257jjVFv8rEIPxOCPNd95tCLrqlSADnA
m5pp/0miYblx1lXTZptBNMGmzSTfEE3/0gQRPgEeNgJtbbEYQ7t3xwLA0aqYAmuVYLzgzuleNOjL
3laPPT4YxuNgsSxoVTIVP2yb7rb2yKbC/H2YW3ObIWz0YMogwUEvVbP1W4/RCBKtkLC8UyRlZkT8
pRojtmgKwauNAt1cgN3G3Gy6Mar39K6nXavSdVCifo6aJ5ywiHLMfLHDdhuPqOi9NNNHTw41dyAS
+nA2qWtq/oaX38W5c5hiv1ghqpH4nAldS6qARL5B7PO5t9dZjky85jHouTHqZ3/pvwckp7WpcLdV
lH90hfU9gfqwzUT5ky5gtaGJ6q+nLB35KAx7A8k8Cw1qrSiyAGXKUxJ48W4azHtkXk8DzbW1mYzQ
3XyUfBm65Gafyyw7NnbyE3f0eWgJnUJV76/LliGxO4BAjLMX2+ibVcOjgSAFsHEp5YBVErS2TOCC
JZOzomV+8NLszSEZj1VhySoOUMroPPsOfJasG722rRzj1djcpbYLNyBCIjzQ4OVReLQ76z6bdqEY
uMoMGvaWDP3VMtTesyy8Fzms0yEXjDIiuanE9L2PmOJEpFcAGojf22Q+WYjy1p2ZPJFQDqvQitNL
lKwj9kBQv86VaXsIuQz87DLddeBC8EOEEQTesdqUcW+fpkii+DIUuELs1sFCzm2yB7cdKTeqQNIk
R95SQBbzksQ9+MjqeQJZ18gHhdU5PlnmvrGnuQ1TWUGX9poSe7SxTmv6qBZ70hZXo1Qo/rJGbIJi
SK9WeS+9NmCUUeVrjQJfBuIUGI6zN6NukW7CR3QLWvneO9vylVMUeBrMtjoOKt+nBS4PpeNLq8kK
tjNHbccKDphwn+qh/W0yqdmQR04sX2FeBrDyqzK0VvNkfNVuqDcxmXNdpvZW42I/cjsupLB/yJbO
iiiLE9CZE954jc9O4xZm2bQBnHmwKlrNuBXPBLJO9xm5cJBn/UkRiIYU3i5XLqF2SmUu11CBfrmC
LMODYRU1hPT4hdS7Voi97Rr5pjN9LI8rZalvIibMcQb2cgy7OFnVorzndgj2UyR+K/oVCMitz4TU
o41wahK6m8dUzlurha0BjydCcDHu2fjQUokVob2CQTFzqJXbzRR8w0ea0s/KBznSOwbsZxoJTMGM
uIMsKY/NbDKaY9Tb8hBsowx83UIpaj7HfjoyfzpYNUU3kuFV1wfhxu+R4PezzUQla7BO1q+mRdZg
WnEVJGn6lNRVdtLGAI4Y8Czs3D1UOPh5KVGkXKyWDIBTW92jPa5CAye6U8d0ESnf3XpjMaNwmsjY
iSTfexhChNuZm6it6nUeL/X+0JY7hxEmPc7ppB334of+K7us3Mje9QJIH/kEEvYR1IwMoS2fnZn7
XbgFPNoIwDjaq1VFZhTN1sPkGNSL/lGmwbGA1Byl7fchsS9dZdQPjCsuqrbetSRB3aVfv6oI2GoG
5W9zDP2iru5Eo3ryWCCPpzwDxqhiaQS5A/gebZoT8Uxyino92D1qnAljYg/FVln2Zsg2Oc9B6soi
Pqii3iEDeMjbIVirlOmj0P6+TbTkAwrs3eS4q2rqNwhRim0fU/aOvZ0ejcHfsSgZbJW8jIIneGO8
7xXpYRjH4BB6sNjzdkvCKSVZnGQbQElvmPixg5VFRAK5/mQPA5U2Rr9I8s77zB6oizXwJkB0B8Pi
G0+7pR1X/baH4TmOGa3YQr+aXSe3oxkT7zg8pBluit6e+HCw689jGWxFDkg/bBt11eh7oOvG7hYR
i77MXGDaVsDr8N1sR7eF1ptxX45OT6zHlHkHYZHhDivlLIsCG9YcrVvJeBrkKgqrGfKVTqoKjoTz
f9g7c+24lfaKvotz/AszUIETNNBzc5RIkQkWBxHzjAIKeHpv2A48Bs4d3Btc6UrNbnTVN5yzD+gB
N7tLVGUebRaeZBFiz5o4HmgitFs3sByZV7lzzZh4gZawDjOxxFMcFygOEBHaNYKRWv896i96lSRn
5Z3EWCOMmUssh6wn2a22JCQQb66gipW165yNIdk8Y+2vZqCCb3tfUEdqDDwFniLJGYwI41CDizpo
rngRyfytKZhHOUGEqWscJiVIZHRRILVrbV1ysqGDzvXXO9NuDXiUOMj1Cvz3sEdnwIfDemC4Twh5
3KmOuFlYSslQngbZ/01aH01NK5HYoN7I3Y9q1Il1HOJnM51jwiqKsNHd46IDV2AZ+grZy+KurR+2
BC6GEUYTWutKscFqNS6Pq1O+NnWsUZ3GjPN7uwnxpxxEAmVKNNO9vXY+D21xW+FBZeD8/ZWj1hpQ
h2pGiutCGdDehMHxVlXq6DOv2OvWpeZyRxvvXdKZkyPWuPyNZDBRn5KxSBYiyuW9Zeh1WNgMN4Fy
M9hjnM2M1NJoY8Ax+17/VdgI5rQVuVJNq5C5hM/hQA2qOemOSDZaUDuXRbe2gpiFQexanCVuc7Zn
B4hFe5aMUU4zqh3NbNkwezbn3sibliqs9hTIEd+UfEfK2J9GP7mVj5MNqe0OxstP7jSgrkdVnDy/
FpGtzB8HH1PgTeRpjIhN3YSjr5A65/LCyHrjU9cVWIjCrqPJQ5mCmSKIfahbsrnXSIs+ZPn6K6lh
jYsZnmu25OdxexdEmp3JcvMu0PYPSY1NprO+Rs0hc8tfwrji9XqaeLXz8bPouA1nliidmo9WFf9s
dXbfjT8lgUmcNZu3q0EM16Smg2f5KMFHBxpbw73j50/r2MZHc9Yp5RreA9t/MTvkb3Xsnr0lmbDz
THRsxvOSzTU5K6SdLsJ6KLQfWY/vqktOOf2B63GaW62FZe7SLWo5+NWVoRqrx3S88nY2ZFzXh6pn
sTJa9odGhxy5wj95eWLvh9m+N6uEzRv1LPjjnTHMH4xEf3zwskWG4qfES4JmE9mpbKjA6wZN2chv
7CzqwUznzlID0x9XI1+0WywuifW9nMilt7UyWqRxlhZF+Jx3p6nw40Pe8i3rYwZipCCMc47y/DYx
dg/rnqyT0bMiAdtwV1vd00DpEyZje5+mln/EF4Wr0+MK7sHQ6G9W5fJqNnEsQiB2M57zV80Lfy++
w4AVsrc3Z28JBeNkih4XoeWSjqepauVuQUcqAcNdHNraZJAsdbx2x/x+Pakk/+51ExrGzHZIeSkj
qEX74+P1IomZoxSRK0cwf9rU0RaNj701yiPxhdcC4mgiPHlfWn0Yb/6NlgNj5//iNCSuPPW4cFYg
2j5AoaiA6BR5jh/O0/w7VnkdDkPNgNLtNyBj7wbrQleMBhQOnevYkSnV95L2zcGdzDtjdIpLhcPU
JH7ygYnocN9NhH850PZz7dfMAxXZWY7mylJf0oOLbBsPQ49w8m6VozpbGpzXMmkM9v8ZJ2g8P1ma
/tsfmy+LdQ7R8JwpkuMsno6avmZR7/TPfcmXx6/8r8YDmO6Uv9GBc96wsqOMITfPpHJwUh8NBTZN
POFM920Fi9uPfRIkGChjH7lnWxc2mR7Do7M+SGgNLHM+OgQd5rYBDVyv9n3Jhwo8BNEsEAGHlENj
mbkSnfLMhqNlwcewskni/IJ/ZIWIF9Kzr4ws6F01hoZoJVs8qHV7UEiWEL2TydxbpjxQtz2DwR93
KIIZGBCC0BvFm2G57Um2aRXl2S9ttjGDjtaz2VSIsEkY9yxVRSNR0wOnxFFTA1ngrXFL1dVTlXaX
3HKv5eXUUx3prbhmCjf63HuAis5rDDFas0fycFb0R4u7b30axwTaGAddceuyfgxWPnOmR91Jx59P
4nKSXxYzNSNo3Ec3xXcMW6+MbAdMeL19KG7mO7Ar4CsT96Dt/IKoBMqZAuFvC9ikveltf2GRDm+4
M4jOgAW8dGWQs+fmokwXzOe6Qc52jhdcpVFNxbVnhURRbF0JUr0i83sRC5XUwsiml9TiE9wGahJx
pRc5DXwCe1dLjj7/rI7RBPHqdbQSSx6Ylv3eurCHtDJhHQFnpbN1pLo4yteNZGnS4U06RUmJUL/E
ZEnYTf9nVU1CkleWH9mwl3oSn5S/B35+xCqPqGz4GbTxBmETpF6CYAwI0MH2qrtymW5OhvtwUkyp
t1N/G3CXY0svlcd/koyPOIvjZTfNC9hfvT4RFnwpXfEhS3lbB8I0O6XOsuQla7TtjDsD00BzdWpi
zeMs8/8W4A/aLGkjm0Zv16Aqmyq0oGVrJAQiMv5zxHQZDLXirczPPjxhZuiQVHBYHGnvf8v1jn7x
OPiEPWIw4R6fvEc3U+eB4wo2kVbt1767nymASZKjEvYMBc+TxLSezPo93jwynVJ+tJjLHHzrFDg4
8UffYyBX1p8FEgyC3gF7FgUkhsfc4nFqvPxdzCMCXv2xqX3nKGziOvGuv01JzdJ9Y5bjVIhoEoew
Vhseoy8vc1oAyvP4nIT74Tin2ZLvvkyPdS2Ba606lVp2BmBNYBaL/rUNbFGB8h74xs5c8YWB3cCw
QIrr1ndFI0VvkpHHwLxo25IskZ6rMy9vnxN9GUy2T1esPv1lFtwepOqMDvNRniUaLXLTSjOsJ07e
1EUirnk3TXMA0DnFPc+rAFZ1aFzJ0l2T5mHQ8j/LkP4sLuobrLzfVZy9Sr2TZ8d3fjTbO7NTgVxi
wLnCKoGouEeGi4FdCRGHkEg8Ws/Y2dtyvAB+WfFlXPx2hOY8dXcTQik2PTV2OOy7h6rovaDkgtVl
kjHJK568RNkBirgz7C96prad7nEC7VZV7xMNw4/hWF2IX6imHtR33mjYT9JL7mufTq7tMMhOBpLB
PNXjoPdj6nFoVAnc69bXP/CyJERx8EgW8W7oMdvr5i9PA2s9NxwAvV3uwMxRb7FAGgtZ7bTFJybX
SU/Oml2cSZAVpIyzLeav4oEVe/3Hoqhy0yeMLn7Y9johmmn1LEcRUd8XJ7nEL/bMyWD69gkryrJD
3TwEQu+YXCSA1uqhACQ6vCYGIC0hQUf6WOLIRz7NKfNmLrrqgjCX8rNpuLXK+hw74l2u/J5Vfund
8GJOpDZgaUS2v+uM7evppt+eVz9P2vppS6sK3YL3pErPMkXRetWtmCx74kQCy0H8QIV/08WPKgEi
Aqb6007AxkrA3w3agSgBBoD6YAfYlP2aIlmPh+rqMWrVco45z8N87SNOZ6pSE5coUXhp8xBUKDgd
0dPw+m+8nP7Ah49vqzk0MYW6lYjIw+JqFe63qPgKDti8NKTcSHpJHBbkIHvzfBkTXh/496uBJyLU
WVTuiqb9WhsOpMwcnV02c3Eay3eRrO1OdNaTQdhKgN3yp6uoJmeThHi0Aoe5Xs66WrsDHCANKlVt
B7Bu+BPzGhO89itdrVtCysfY4pXxK/GNOSqa/KlkSztRKpJukRUcAl6KnrzsexNkwFAFVWP/8Rkv
3AH8v47wRgMmOhJEAU5ERoODM3XnTTY5jHikl6Z+rIr5TfXdu8uMXnvp5I4Q5fkwoEY5DtiE1uxh
0saMkyq+y+Mc1TBjVLb6ocWLYAb+J5EA5D3/0+uWt0Thi6yK+Hfhvkwj0YSZnk1R6WTXasweBwnk
ZzJ1ppGivm1hWTrj3N2IrY/UDhhIw2x+9u3fOLWYrozsCir4ZkxOQumkv3PZoPeZUerF/ZtMwcqv
po5zd2A4bSGqxmuRMLowHttR/+6Y11e2aQRAEx5wLI3aChVHf0r7eE960OtgO2U4yULfrdD2lYGH
p+mTE/75oCM2mrIDvFfVs/EZ6/lCPqP2yy5dpK9OafHpnJkx/yp5laVcvP2wBd6hBn2vlEP/4AmS
fASdTWWcZ0usl2WOz1ynnAwz3p8iy4o9an196V8nvTbOPVFaumFmj1rtPjpFcYrr7fOFtszhp+4Y
UCAkRz8VmmjrFG7SwtKezKriquA4QSBYERfaRLl0Hn3wdYbcpmsfPrzd2VjenXy5VBw6TkFygM3J
VRMuIQTGJcTxq/VQGvOxNen+qUQtScgoo5umgNzQuN0dK/dMJH+382ftfsrGiPrNlCcsGlLmLifH
6C8md5ZhifumMD9dbf0160Se4kXfK/5xBvBKCOyJ6rmbG46HojpoOAKfxxp42JQnU7hpbdLjXGIS
H4lAwc3yU/oLRODBvWYYDgI6zfKa+fyo8wjyutLvvdV/iyfhR8mMWL8YrM2eTeQj05Tn2jTDlcna
wVoizeWd16wlJcigEKdF3Lsb/jbNXbm3GzLuZcN8KqG46Rj8BlNgMBm4DL1fXyZqdewXPoPM5SFn
/TeLsTsVevUb+6f35Nf2U+8kSVSa40PHkPxcZuR/yWqoDyQV3okq9Rise2+mruStb4xD76S3ugZz
Vm2gRWIF3+YxcjuW3aijcJwicK58PiZ9+dV7k/WKRZ7B7iRRrfBmDFI/unP6HHfkOoge9lWbRGtj
2ldpywc1SDcS5hCNQ1dEcbW5YN+Y+KfofGJmiOwaZKE+UxtsmGHqgRzUsYrnV/x5cNetv3497QlD
4/V3RrJbZXqXQHEM2zU/sWtC+q3GNzxtN4TNFnpE9b768XX1ZgoVrb038YYx0zCYeLK16+1+x3xt
OWIwa3Zjo+6HgUFN5cyH1qinqMqdeBuZ/lK1SB9QeLPQ5EbHTMSQUCeTjIHuUwevW8LrdXSTb2hx
SWjaWMC6AhVdBVk37Z0ozeKQ3ajtMwAvS/LVS1IT+8U3uOq39ap1nHUnYev02y61j4WVhyGrv1rs
nbTFOpZqZzusOA66DvG2sqip2vIPqLOuS6JCek64+pL57YQOFWLI88S26/PZhMpw0QiP2TfWfK5h
7Y01mpG2zbbayMZB7YM11igpZ663kMvoYcqzkvessd5yefUk7M5UVo9tBXnSIhIoSFj8wquYd46f
3rzFfSql1kcNxtSwhQ0fya6l5huZSxraTy2bD6EvQMamdZeWjdjckt0VC/NES2X/jvURn8mc+3DK
M2tHuhAsAdf8sjptirJyMQ9a0oBQ9tRwb+ge670sD8vK8CNQM1Rs5GNFjJAjNPWg5ANV8ipblw3t
OnfTyXKKD0H9bqD4xO2sIsVQXk7Zx+SAR5Tc3rQG+avJaD3AE43/E1wF5wp+40T/IkHu0OaGDIfe
wtbSONfOyeBflFiYnby5wUXKTnZmHUdHdEEv+Em4q7RQi7dxQsUZWOjHtDHso82iHsfdvuvi7C72
/RNR8gi//Vcn6a5G3zICNkF/MImTMqmeyPK8q4BHXXs149At+tCf8KAzrv3ATupcXbu+wYi5r/hM
o8zoc1bJyZ9utCnuUaTEQjvZTnJXLT7DdA03ncXoN8OH7ErdeZsNnuBegmKBT4DdqPzguwOxQnKl
zAb5dSUEhAa3PpHE9ykvq+H5h6BFFip0V6alV5EOUwjEjwf8PZkrplQWKwIkW181UVCR32UcTCiL
drWRPaPTGNCXpTxmSBX5fkPNYlN6ckr7VDs62m+hDnn5xLriVcAKClPFyA0wp8kSjbF3Z2AJTkmv
wFjMsBavCJHQbJPokCmTuKUx4PaFGbGJRpK8dkeowldzUAM8h/SveOzBkGHxQC7FjLHI3/kuTLvJ
y55BGMXBOrjioABgORr9C88oZHU/0M2Fi2vSXyffJytWMQxN2B7YaSboHogpqMbBfaQMMeYabL9T
/FnShmGmoDxbrHVPUe3du8L8wy5RRKMB1KTMnqSTywj+I+MlbIvnetFPjBiX62ShqXc1xKV6GlsP
QnRHX2lvoAGY07O12pm1jpNgSB9BbmYPGQI0tnTVQtBQQW+b/mTz+k5cWLWffevdNSuJf0KjuEvq
D/zdTrSqnq3RilKCichwQqsUKt7eZO2+1o3qUWLmy7TWCdhQBlnaWn8ET8Zgly9pTyOaibkLMyA5
UZLZRDS0oWb7rOQ9qYczwPJe09lH15kC+ZK8Wc1J+owqhvzs+vdDBphkbNMkTEF0V1r3XeuUYrnd
dYFl520Ex4CRXgqZOHZRfxdax0WXxleTu2udCJEGXgvTHhRL06YXnypG2EMcQUdcdvGCT3JdFVUX
TGFP4drKaTw9Eo798q0oPP1UdlZ+kEX73Mca6+16jne6FAGeW+eYMjMLuiGOd6m5/LJywwDj/12V
bheI5qtP5K86pZKl0mlCPguDGa/uIJbTn0GwYpgkn3TKGma4PdkGbY7joKiY5+mOU5GM1PQkvLMD
L0ft99ozduwAJKildNnBp02EPoUhB8jI8XuoED1KeA7pTGHVYviOiqpvwm5k7O7GOnMjvx/ZVJan
uGjdg6nYqjsHVpicKvkIrc7KnpdOrqQmDQeaQZyQYetMVaT3LtmRdnJZnEcJ1gg8EIGNfT0QCziu
NmSeGmZ0mmI8FYDHywTVsyGGM7mHxkEZ2had10INr7+U0mba3QXZqd1S92IsjVJY0/qCrBK1crFv
fGQ2Fhw5ZspMHlOoAohb2i9RZU6Y2hPJfZugaFoG5snA9ZAsBAOQu/247R4LeC3oUCtmJzyfiDQH
gNhtghIhto3XuYihOKBH2GcqIXHCWSAIFX9H15jPxop6dOo+YzLJArCajw0rnmAeHSxpxfIoxoKC
/JKq8kIJjIAgc58yYf2d4sJnj2WczfFckzAPn2nLcth0CGPV0a6XSXXv1943gh61r+NXUCC8axLJ
d4vBqobCs+/wbW5onRHDe2BNK2lsiWhR0Cj0ygZWNDNOT10lo6WnKlIp5Y3kK5lrzP+rgt2zx7xB
KmKEtwV50mJEYcg0gBwLh275FI2xw96z3LStKClndV1rjejaxow8i8qLXMJgYcFPVwlkWOA/J4XR
5knbTFDBOq3w6QkgmQzO5Nqwo6GLP7KVbIhxvs0sykIxsZwtquWTwPLXCZNeZIrqmLatJOBw0gJl
6jIylTKDtLTkQQC2JfeUwmZoHns7VczvGuD0dgYlb9OMTAh12hx2wIYazFQF/AMsw+Iindcn3P3W
8JpyG4R+nLPlJHXzsbo1u0Wz22dnZQBcJIo5B/NlxVNQYCcd2WJaWakxhof0V7HlLNseDcCaH3OH
pqatUc4kJg5WJT8Em5sQHABxkbKvTiKhrhpKN1xENu7aua2jzmSmvaXbD89N91u12jVdwa7KfI1a
9GRJe7/4oNqlJn+YWXURBmOmwRaFdpGDNVji76q3gfaK+XeRghDAb4hCpQiIyaR0IUYCU/PCh1PQ
QqQpIaROf/FKbnx8OQ5gOFBSJk9gvY6XTquiZXoxShBetMMkQSse8dzIHABf2tk71KtOOZZgISP5
kAHx6D8Nbv9kGdklLzx7J7lbI4jQA5NAj3Nq36VwQvJe3ETDgNJFW4V56nEeWxZUBpMeOgUmLA3M
vVgDzcu6DwEsW0GLLaTWgInpNMhq7FVhuomkjtolStBNhEyL+5BoBEQVT3leUOHaxs10tb3Hvnw3
rXkSiYyPGaHfIfPMxymbeyYYkgFKulwMDiBsUJdCrrekt2AKoW2HKOK0bDvKp850XLhs60dm1ssh
RTGuF9U1VQAt0BjadT3v5lJ/nqWYr+xRT+gqAYK4RJmMFtOYPl9vq0mWMVcdQZwcfAupMrt4nKMB
0lhhj5cElGuAomJbU+ZT5BsxohP6K6/SeCq2r5AN2S7Q0OPviEv8FJX3Es9DG2ixT92iNRc9KYHL
Jj8wDAoCYSYzyo3W28USFQkfrB+bBJ/m9pem9R/QE/OdXltclUXPVsdqPshPOik7tWB1tCgDnb8g
XscQaDt23Lh8xP+bHXoeooL7nkm+ffPUT2MzRKXkNRjL4a+vmm7Z93lhB8rtGHCkGM5Fd54c1dzj
aIRh4PPh582RYO+nZZoOhSj35Zx/Khs772YybAd0odSrBBDFU2iBqkEU/gKMI74U+Z2+ZT1Xbj6F
pUHOXe5CQGatEiRmZlxmfaJqG4AJIXJ4dyoVssGdsMRt3Aj8NX7sIpdzi53gNA6aNsMQaPfcvG77
2+zo3+vKeZa9PHpkLgWIM1nH4uGLCgOZi5QkY1R7F/Dn3RS7aDxpIQ4plEHIo2JnEPgB2jw1L0U3
8913rXOuP/YZnyYraGZExEkdUne4dKaG7I0XGcY+KU0sB7h9RTGgiGCry9Q+2efYVVjmykPuLsUF
QM8Oi3XJsyItngMzp/fpOEd0/tuKFlanhAwdW7fDZgS4YNwJhxl/WltH0yXYZ3IZ7dlz3YSVnfyu
G8zUgHIwTwDJydAPEeGBhq6NNB8jck7EpnTVFPU+/1eWObR+lnknc9T4vo/Yc7Te3K48O2iAkX59
LbqOq7dSB722oRNSvHnu3k4OnTs+M7qtX02DOTIqy8FPYHwW8hmx49704wpxk/vKEzDsAGh/i0w9
eIn87nANBaWupyflXXBL5zeaM9IQyf8ALtXVOvUBrnJiVhki0iWaLOoMey2CqqpeZ2AD/BRsyn3b
QX3JFnosrj4ZX9QEeE8wnWom+zXDzq6Dz7LFlwzHyxo7U/6Zk4/LaNTGTrBQnecbabPAg2624dp6
4pTNDD6V4L7HHoFylD5j1zMRwvjSqajcmgWJ3QeKkIYFX5Fz3SNP9nyDGXlTPppIzNZ06U7e0h4X
vg9Hw184PvA84weeWlpvdBvbUsv7KPqGGoyI1YAlL710pX+6FEq4VEJdI8q9FdkHA9L5kvZPxFtE
zpC6+3FN/YCJ2TExbCvSJNe4HePqWd1cHHRx8ZfUCbzKf/Ba87Z0imfbsLvrSj7E4tzicn3ooPYc
VtcglqOnr0bOIKM2Sc9DaklIVQvO57mPJmo0LlyTTIppk0pk3kdbjHwKKVAp5t5wFLsteMGcw6Fl
TwsnFjaG3QdzNxSRxGOdqLcpW5/LRpsOjoHcGwJQYGjztB+503O6sYNn2FWEuDYY2iq+bWtWrxlI
N+KBXym71XadNVot8TKyjcQSFMxG/q/e1UeH+zvUGUGzesgusUi1uxrVHilnCPqc8hPb5Ma7Vpip
RJzvUsq4nWl7K0uocQ3x2fLlRCnXU+dgsjpq/fRYCe9n+4UyzxX0V/lXmWScJo1vnlNzfhEr6pAV
Hs5YF9YBWgYimAIpE9/v0C+4NODTGY31FynteqiVQjDjfQDL4ApDwHpi+4iIzi7H0N1UQX4q7piP
74AdFMQzW2jrWT1CnDX7FfNYNv0xchwhnDdhw5O604EX4jjDQVfZxI13I09BNZRMtqxb1vBz+Cwy
6jLUdBaf60IofYJaGmAK8R5K4cDp6L8SVZ8sUp4D1PYYhUy+LRmZIKU/lPvZsH/FGQrXNSGobbDN
C9P1BkWoaTFbcPYFZTP15XDXJhWblhgUpKzPhSJi3nefkx5HJ5G88Jg2vVcn2WnLU4q49Ij2gx+u
Mtt9Y+tG2AGLonD2UFGW35lxAMtSnEZl723HRl67KnXw6+PsC2ImhIRCQy7dXveMo6onQuryEeJf
y0HR5UcASLScicRJVrOboC7ngOhCkerDZTGkSXS1c86dnJ05BWiQ9sIMU3ZRCjT0vp/GZ1yThHqj
/99bDgg0H2dA08HZHabpFQ3WMaGBW4eaI2LpmdsaIbtNQ/sqarc7dWbyUmZ1/xjz0znTEGpMkXcm
7v9j5osPM9bNsNUmLgEYhmfM7WA72E9OSC32o3nXFF5y5fF9BF1Ikk3qEoi0iH0z1ybkEDbI7Ba+
YsEskl5c7HrX7W6Us0ghcL6NM1B2xCNsZwjs47f6yT5eSSFHat2xkfnKsatP1TtoWfPgJDWbfO1R
8gmGyD7XHc3LEvJdN10fJzedrTeUO7J9GxhjgAiEiwvLrE6ZhYaMcCWoOu0dNGzQCzH86cTCEcur
3wu3GWnHyicusTJq3SlakpYopvacenEwqvxPbxpg7X2fq6xb2Mwz2g1UrruhWY4v2GsRyXis6jxX
7Ru2JrhSsTE65F/ZDRaE6cVk6f1KhlngCXnDK8lZQyHN6N19lZs8YO1PSsgrMBIcbZZpHtlXVEE/
6DM8HXYvs8UN53Zv9Bnfetm2p85DKaubv2OixIOsUiSdNGsopGQTnaIy4BKhIrBbwuWr1d0NosE0
i/ucWxhZMQ3kdW7ZRLG7086YfD0GoOK51vpq13Yn+jqDlzR/I3hGECYjY/EZmjISqodmby4m7pYC
drHlPLRaHZUew93F/EUOB3/noIw7b6Qy3Aw7VFV9jehxRLy0SXxmv3joUR7j/d1M30w8KoeTCVLc
ESvkO6xdzlILBRc63w3uHMaWZj/kbWeelElSeBFbHFT18KzXxIY5X6CQGV9Av9s35QcYqm1u0R3a
YrgSvtefMx2r5pgsN0Mln4ZeXOMmLSI6hc8KwjLIZXlyB4XVcQFZS2RbtWsKZjVrwbVJZhIeDBNV
eEHcakAy85ucUMvGSOLdxnI4S96bdGWVhtMA9R6C23Fd8Az6MTrSsMndLrSY+O/b0bz0629pYSjR
4rRnFH03j361x+lxZ+gGgvXa/5vPMj34Jm00PLqFsYkow1HrL+7M6osF/Bhazbe21DUNX5uFDgND
prmrGToloMKltJcwU/H9YlntkdWQ0w8vW3j8kTMQIpCPuJ7r2eqhPMZGq3HLlfTqWZQmSDKlsf4y
5eY3shSrstlsd002fTHEcqIyxTVjgErumv6D/beOmv+jXEv3ca6rE7j0mauE0a6UxeeqxchJtPTN
UY96apsnht/YYrhsuVIuPGHtPcPTF8Cdf0zTvM/87i2ruuK52Pz1C9+xw1CwFDVekxkLVpzRJsX+
3mxTmCI4SPewQ/tQLGw94mFWNxqHlLY1y1wSqnR/J6qqO6gMf6jDxR071aljyhA2SX4sEImrGaby
Wnh1tCF9wnEV6ZH+rN4LmiGm6kCK3Ha8wzAK62CLUSKcOwmq2MoOnUVshG94yY55JwPYaTD5wmtg
X13e3Xpmgrwifcc1og7DNuIQ61jtSQBxQvoTnqrSRNhnz5uOGx2w8gYvpBVuGCV9uqXtRlqdMVhJ
WZIRHM0KzdHHU63Vt6xgcl7YNr1i59CMqiJEtsAgrFu/QVIZNJUDO1qhH4yxvLcBem8xtv2NKAJw
PCs3KV6fJY6qFFJovH0/ABAE7ly3R7BWQUXAzsUivyeoDeK456VBmvRpptI6DDJjGuAM+c7JK7mz
W8bJFkSoJG5YTxTopKR3BSzeXCyQKsEUz+yZusNU0dynAtwxtHRxmudlz16Tb5MizMxp8x8fsMFh
kk5xddYuvkBnc+bMux9775UIkDbq3C7bk05AZzfw4OR5/hInGwlFZc/cKfwX1PujJAuoVBaxJ3XK
NNPdonOdnTnI7mLdGwyYsKW74VxBA+q3mZLdPPsdJmtnrb4dHlLHL8sQ8Dlt3/2yGOUDsVCijk0E
ZUYemln24OmzQz8j3getvCPI0w04CtiWyBfD7R9UqQ/nxMMxkOjtl51hKiF27DnWuuPqFnmkz7pF
BK0oIwWMAb0dt7rtI89ddOdb5/aeZyYFS8f1YusV75imoPAZSXXzvm0HmMHoKvB+w3CgHG9WO75x
ja2NkPisERmWm/W6JGI81vHydqxiaeI6Do1mz1iyP2OUPxcGrToyUcTGomCsLrGgQ3d4s/wSL1HH
XDUlbjkcgRkc4aeHqq7FudaAgyFbTSZ20dD+6ycA6YEvO8r5wsFfAIBNWqI81kvZYS57r1i6/tLX
U196j5WVamFcuLtcm0lh4yM2RRNlCpUcXpgN0ZnXxzGfNa6uiVoR5zXJTuwDa6F0rIpAwnq5RJ0u
NS7grrsYWr5nscp9NYwNVWKdHkVc79OiOjISGa8l29kjHLuvJCcEmdnvDRfOd9LBNKjXGWmuhVrc
VZu6vUdVr0Ny3BfNcNd4q8NSbJpuvVOChC7Z2hgTVi6/02+moW4U4L+TPntoW1S3OlOq3dh5m48k
ZXwsm4cuq2726KMKcOscFYN3MJvnKteXcHG1i4tUDBMXNRSUvkD1xB/Qo1GhJp3DwN4G66xDVSv4
s//fzdz+/ed/+vpf3cwO4cL/u5359rE04/j3P9mZt//j3zLebecfFlYTT1Bz67YtTPzE/+Zn5ld0
w7co94Xl257rkJP5735mzTD/4bIWpzKzPccErMefR6+8GZo1w/oHa2nsx8TAWwYkHO//EvNubTHp
/ylLGw0H3augXNcdEjv/S1qnQUJg16TsOQRRD0736tSFwn7gnfymOI4TQ7pWLE88ty+5rahfHDov
ePFodbEPv82AtwMOLXbR7ll2w54G0UqWw2Jt2uHl4Hr+Oa2AzBsb6aD+TXY9iI+i+gHA+GiYzhWh
yyXz28fGe8xc+fUfPoj/ISPe+m8puabvGryHgn8JuL3br/+HrGWsDoafx9yI0liOk/6g2/T/OgPK
LH+Ma2ufrJAXw5ztVJ3wTe7fl2R9/hf2zqvHdSS8tr+IRjFVka+iJCp3TueF6HAOc8789V4c27ge
23cAv/ulgRnMdKvVVNUX9l470mqS1quT1SQvGgOWiaFBHmW+ZdFTcjoF9+go6V9H2s0ElcWTa5wV
26UOsFYE3SjCiyiyOxOeRdsTttORpqbajSr/xKX0/vk3/G9R8+svqAjYcW26f/GXW/0//YI1PJ1w
cRky61MDajW+j2Z1pJe8ztghi9jyqzX2gPtr888/V/63bF9+sO0QWCQsHm7Hwqb/n9/ZyVUQ9NPO
pULpGbVM7zXz31ycxi66wq+/TMo8T2iJAPTnrDhhfNpX1aa+aH6MQfdnRnDl1J2S/j3D6wud2e9L
tH5m/5529bsdxg9L6y1caxv0i7Suay7iUSTWBtPhcz27NwNVyoLySK+6D8rKFJwIBudIe9OH5Nwm
iW+0pMjkmde01onD8zwBTFRoSKa9uJWVySSeyV0ZAtsW8tOI87cmz+8SGzNtoPYdhDJLG2+uzO5E
/PHPb57xP755JqRqg7dOF1L/+5sXDJZetVPlomJ6LUOkDV1xbhjljthJzeF1ySDsU3IxydijkvRi
BnxYlq457SQ7TyRpzQkQCYO6Gz55Arae/vn1WWr96/39UHCko1s6pxaHAsfC31+gQFK8FOnIOHep
b3YH9xOmThehd0177q7y3FlfvbAeQH6/GG7xnUTBL3e23sNxuEPPY+KYykX0You9TcjhItR2ATXW
odeCBXfAJI85HeGhGVJJWL/SVvfjlpUvtHwapizqNwmpqWgTsXmOm1DOZ4udasZ+CzjsM1OR3ESF
SdWYNyFj4uU5ksMn9N+XQV87ABb+CtXTyKJSc7dh4trYFZdndifHIuPoEtoHSpt9WH65Y779ix8b
DdexLndCs9HWVbcJI2gr46eUdzuAkWNfRKgOEk4QZTxb/OiYhx8asxG7NW5pUN0H/IxHvZQ/diMR
SywoguiHmQPpliJrR7+JsT8ClTm6aItJ7UbHceeIEldUemJuf5Sdc0qk/tWNGf+Mym+eMNoijBaa
X7XXcezv4lYeYGHt63fVoAuPQG5Siwx6649de21RUZsUKMqR246RORygCwD5c4ERCyQgiPRyTyYc
8SnsAGVWA1yARivwHKvSy2P3UJf52Ynnu3UN7mT49Yi0ZmF4/L0g+jeT5hZbiT9GDF86NnRdDV0z
dj4NVpJIgori2inkhLgoJyMHkAjLEqpoi3coKsk/AY0KY42INOecIZ41ifplBrUjiPsUjOMuy7A+
BOUdbsUX6H1E6lwgQJ/yiEYkqRkphLvQMve/16ooEWADO3W0x+UV3gQCJUbg2aNV2Xs0K86zMZT3
AW4SeMt+sFRPSqa7yLR8NSygFmzxQHAvAj4afy35UYM8strGNpXupO4+d9J6a/QXtCIPuS18tnd+
OkU/sgelM+t704QTr/IL7jhMYZZ6rmv7lmDqU8N0qZb0R1M1hoNgtxgO+D5OXdWihFHHoX3rLXmz
gv4Kb/9Xa1QgtfOLu7KcBGpebFbvzMp0nhHQSkw0NNcm4wZbStKhp+05kVTNHxTtYFOXTxIHDXPP
OZcIZMkTXnJCIl8qB1pIhxuoib9QkzzVi7NXpG+kxfyataD2eXuRosPJKXOEtxOKEjyzi3jtyCAr
6/xLU4KGatVe1E8pI5AQZKNh1ehwtIORBs+TG38lRFEUtERul3ytgFDCFWq6/k966OdKMnaytZ09
6w9NzbDDtdsbcNh9L5vD4HBPpNiVKkhNRIo+Yfm+jaRc0cq8DJ8wpnBgjhUEJbWb3HTbM/bV5vom
mAos7h9Z179z6l+0sq+Ftgg0mkQb59yrsAT43D5XWvo4nmWqfdGcb7TGepim7NJn47WNgNk19VOb
W6/Nb4m0ZlMxBtiM59C5kRj45sTuQwoUMSbyZLNSOhe2vFlRv5dx9BOVVDcACF7InmdzQXQHvvfz
aDsE3cV/ptrEeYmeJwzUQVjlfYaerWHrhnOYwU12kaV9ywHSp/YRkPST2SeM4A3xSsg1NHfDZ87m
lwqepYX2T1mMduAWeZ1FnZWsXmvEy3/wc4FMb0meaewUBsA+XuoC4+NsoMhzzspxh42qHQ3wL5GC
AYMFhQ5lUPglEszTYllSMKM74WRPTdscSKPGO2lYD4ZQt9JI/sAc3YtKPk8MHOhwvyBJHceUwQos
BAPj6iZJQYVm2snAr+s5zH29eKu3yaspWbY746GEhReW40YzHxdJ5DNZrZFg14qOzmyqp8x6a1Vy
gRhxZWe/osC2QkmazAggavdq6ag5w+G4LsVKbbljEx1uLINhEgNVXJtvcxH8sWJgLKp+aFz92gak
Hl0nvXyEDL8zRDNv8k8ZZ5Sr2p0+l8/KdFHiNmfNHBLE6PZ2dOJbY6a7ZXF3LID3wk6As9QcY7Mf
R/EDmnHiTT6qFiBNx2fMEMAroc6yMo/tAfBgDfyTddXgnnWLt1bvceFASwaPWsXOAS3KMTb8IHN9
6Sa4vRZfC6ZniJL3QZ/DCLD3/3xD6+p/uqAlZa2kDrNM578UtjnkiKQgG5LtCw1t+wqfdRsMd4XJ
aKxZtsbEoD5BdsuEVAzmupgbuwdLfI2oyiHGVyH9DC3P/yGu/v9NIX+Sf2oKs/jvHSH/+b93hP9i
0Adif7UsR4dKuNbs/9YRrm2fYRmSal4pZRi65M/67y2h8f+QVrr4F912qfkpwJ3/dQOo6IT+9jDZ
ypaG6wBKZyNvKnyR/6UFZIOKoA0TejCkGUpqzCKO64IaiAhFAANdlcEHABvlg5ev0PBlkpChJFT9
FsT/VyL0a+XIYGfk7hG3obZ19VThZ568kPGYL1GXVxR8GimSQ0JKaRKNxt6wyx3Dvq+MEJ7j4AQf
ySI6fxLmcgynl4gZ+ZIkzQO6c9SHkf7YaBYfXk63pBbdTumsRyKg5eya9xEXAIs0Jn9Nggx6jt60
GmJyra8WfT3+XnJ7uJYG3Vk1YChjtzyBgMDpgwAss9ez1lVXsYjmSQKPiuL61+TUOdWY5WxCko57
lxpUJDiaMnYcskTXFgKP4+asxh0Xfr2r++AzzZ/UShHsHaDMcGKE7CcMou8oHK6N0xhesYbCtxwc
QTxeZG6tSZQbDCRHjkCaSiIbhoykHXhiJ5YCf4ZSPZZi/mUxvMtDJVlGOr4stXAveywHGtHHRXY2
DetxzrV1218yrm32bdYc2eYfioSM4zJN/bJ4asyG9xlwLu5BXMXj9GDX4CmHyVl9Up/cgKQQLtNJ
r7IMVUeDOKh/I3Rn2BWleZrtGuIGt35mtJAsm+8iqI5BOR9rAD7bvswwgaPfIqL2A1U3L8tgKJm0
zQXd3PPEkGyIrF+zNn3N1tTj85BMqHAvIzgsQluhrKuOVTTqBFZVZPOMLB6DfqiwdQtjtxTkraMC
2Ogx7GFWxwLHWMlQt5yvbSWKE97/Z/q9dUJvyY5UvabvIEuJdItM0RONuFosRqOAwZ5jYwHNLMfd
GyEK5DQ9uLF+zQydfVprbQapsu1IjMweeCBaBdqvOWCFuyDS3PR/Wo3UJITl03PF0hDjuacLvPZs
ZriWqvxlcK5UDRj4TImY2wYRzFj2pnrUZq0eLKe+7Bb4n6QhEhOPLARydLel7RnmtfZINWKzutPa
c3mmFUHEj4absMnoQbvjbpbA+m0O84oE2BOah3AhhqqRFck94q0f+KBUVvPwAWM2PM2IC4Yq+Cic
T6aR+hYXmIUBFyhREsl+VW9f3LF8nnoUJki27qLhSMwotLrXJkJEgbb8PA5hvJtTOSFPIVLORG1D
88jKECf5NjHnV6MKA3qDULFo1I7zKgJevRZ9Bhw4jtiIl4tnBAbFqxHeZX1659D8ocw75wAC3Nh8
dQlV93BqH20XOOsS5AiSqwsi6nzABNXQmxEfcI2TDivKQqyO+dsgcBuGGFmWWXNpEggHVdvf9dVE
xeB+ljqEoZH5Ocg6e49chVdWL6yphUj8mLkrtPA7hHZc7O3NiAnUZnWy7+fo2OnUPE4srlWLU1ES
WdvUH4JNyi7ry19h1p3ZwLx3KZgSypRNLTJwJPI7SZkPFGR2IrCY2IQ7H1Ns+9Kct0nBwhoZ+bOx
AJ1aiq+OBmiTaQ2VJe7IkN5WmoO+hUWmvFIGyYbN6YZszmgX2+oSG8zW9OGQh3m3g202b7jnxaZT
WPgi6eLCR7AZZX+I9Dov2fIoWvmKFXr0Uqeih6ojDJbgIUpIzmEUvXYDODJMBj7ErsKzqSkhqG9c
ozmPTP3FiuEC+A7gvD3rQXl0y5hGHUOvZddXnYimyZmvSG4Oxui8OEz3dBz8bOiTl1ZiRQQQRRU9
t36PL4fay5+M4GAVwxXUfcvKjNWvaZSvTfrkJnPE0Ym4yHD8KMeSUWrTuOsgtKABIKB7VBioA8eb
ZwdYcoickBy7kgzkqB9gJU6viOq9aomPE4juLXurLkARV014pjQ6TdStbNI01CixVR1nZdlr7gFE
MqfwHSTzLFAaNk8FhALNnMhAcIpP1vj9AcH3DdsbiUBmxuy+0hEqWNZRh9OAcC9BO9Ya59YW72GH
OrmeiCqg0O5ZuNAowPxXUInzzMS6xn1W4+9pR/fbnBG7QQNjYwpYr5LdsC+hphXFo2GSImKx+cLF
SwTKPJe+1gPqLsIXjkovVItxGLB4p1A54picNfG7a7mjpFYb+9m5bxV7jUJO2tZuQzbbyGt6Itz1
9sPUI27ObZXHr6FTnewBDlEKvBBikv40sDteEuNTWZmJKKP7KOPahquIFHsMnTctIgJkacpTQAM4
DAmSEVbQLlkcSC75FDf2M1O8ZV+RScaCc12jYjhG7nhfEIq0WUZkSWP0nKL5AqwYTrux/i70bcDg
5TJ31aMF1dcjuyDYmwMSMNAddyCO7oOQYEpHu5UDfp02HrARhDCwuqwiQm7Oo0PMh8Y0bIyLxmhj
WBw+dXRKm3TKEBykI8mb1k4MA6obPcRZajOeNvJ3+oLYK+IMx9TYRKju7bdJBed62Y42InaRdq/C
Gc51qmG2IeMyYDbOp8yF0tX4aMOY6I4/ncuJORXNqbWXFeARHxrMf8OCelWT869pFlctwSZlQ9cL
NHKnSpXhXqr65q6OyL4rAo8QCC9A+sW8XKdOT9GgoEh6K8r+OiTJ6AmBmCsrn0koxfaT2L8CBF3I
Bzgf2gM533M2Iy0IQ09VGC+ZgH6A82OcmY/0YGZYnP/tix1NvmX0b9JEr4K89CqMGJfcsGyZNmu7
KrMvhU3BNsQ04iEKSYLavsAqxKuVlXgcXCQtGtyYvXTKeKMlxRlQxJX0Rd8BcIMlEZeM1N+6xXjS
iUbxcQGg97Tu2LFeizRL9g7+7T0vYcvWC8uILl6ygbivxjS6nZav7rjFBE+jvydxE7NJI1UkfR4r
kpiI4zuUtnqChnDm36PCVY9QRNZEGKHvu6nvwBg4vxiKfdk8H+d0tOE7LUAL7V6+6RO2RiLf8h1j
J1zW69m36hiTZvQCpTd3oiDrh2Cm+9w2WbsZ3Y+Rdxmx4Mwy3PphlQBqXVedgHZlu3gZbw0WPnbX
yJ40kj7dBekIMB0Eu8q+qdQV+yULE56RlmMI2msXNffZ1IBYKdFg81YkHjDhdVSl+TCsNrGuCz8d
rTdn/ZRMenCULL/PKq+dQ2ByYIVonfsYtxSCONTWiQ0jjD+cASFn0yDA2dp1TrCki4awlNlZC8Hc
WXO8c4ap3jmIcLQm3unYQGJgkKlt/bZcbgwibu5TwKMaQjzghjxP4WOVWNc5N98QZh+nyYn31Ho/
pZx3U5k2FwzZnqob7Hg2rnd006/NgHg2MM4RfIe9Sme5dVlG5hREml7fK20+AqZ4HVMSdZrhd4Ok
h31/DUUpiZ8cGoTNXE172Ksak1vx7Mzz78aA/1PHzv1UAYmqDO3Cg4TGdLYI6uM3t5lzuYPzjizP
uDlDjUJ6hMaUYCrYuEl5JH1lqxLqKVem7daVzQ4Az4PzRzV9iDRTkhRYtND3daAjjThMUG23828F
I4L9TooYS7OIxjyEC55J1VfXWUOZUbnVubbyO6gAZzB/Ww0se48CHG+vXwv5Gg5MNRCqXcdGRxgL
bEaF6U+UBtBcmjeXRZFEVRaMSB2ZhXyhin8k8Jns7k0bJQ/Y5V7KK4whL1L9q4qCB2bMRGwHEOF8
V5pI6IFhuL3228W4RgvCq0zD9xa3GliQyxIOr5JRmlsorIzfjg6cppQGAhCBGNtMn9qp2MxjlIH/
cn+b5DFtytkctpNdk4Np/47K7s9giWRvZIAk8Nkia+BtczVA2kN0QnW4UeaIYzHbK11/hoLVelx+
33anXx0nVdCi9FvWd0eVM0YootmfJsTbZXQjIxqm2HzioXybVr8HH6+21T8bmVGzywxnPOuZebjT
6uaQu+XPgt8zsAsfAGHpWUPFVRJdFivuNnnEDqchLA/gY4uBIgtwDOiose4bW5OM1vRTDFZp22DM
4JKe78dO/7XOtJBnZ3R/fcRkLmGMOsfnZSH61DbR0xQjp5EknlKbXD4oIUbs4qnL9EdbBW+iVx4C
RkJo8wjOUBGcG4f3YskLB0xCsPDgp0QnMeXW6+Jtnj8TJkY2ZWzGJCVw4B6O8WMYyRPh7obXBnUL
G1k+lpEY9lajA3jpOUf5JO4qhEwCrAk4PmpAvfpVr1b4hPbQdDg24tF+EqX0i4HWpzaHk3JDUnRp
P7Q0YJpGvvjG7KfxZI6h51TG4o+h2W/sJ6a69QZJWc2hUf7Mtry07jJvB43+VoOAuEHZjBOBAf7a
uOkqP4wF4qxpYqVmBpx3BcGYSwg8K6rvBOCNTm+Uzw/eOrOaD5Ycb3oDywdbLSWkts2al7l9E5WV
blmSbZrgGsvpOHYKeCJ2+MgZ5m0naYcx+32Hc/LRdlW5r3liN0rSHAaiNFE8ZpgWoOH2aJQ89c3m
AhLsQqEZNQIGCR6aMC4hqPYwcgrCWMt0vgOhZXp5q9s++N+2Bk2qkvFnMXCuSUoqHSO9nfKn1MMi
w1tNpMncypNRfY34iKOI26kcmOG7UD7Anf0ZGvMPNfyWwMN4OyhUJ8FkFJulErsp1PuHWvbRvuEv
eo71yYtkF1J0pvj3bdp8cwanVo5EWqLh8ZIkD70c1XRNBK1P+st3I4haMsaVHdgp/JIRfImFwFUJ
gB9X4FXvuA3KiF6Z7Ra1JJzhSMDKQW2rmFDK33YB+qa09dyrY1wYogpuVfM4M+Q85Ia7q4fsXQQY
ZwdNy87M0ykyWVvv2wjRDTahcYdS06Q8RqKmbWOAzhc3LTZhFr6mRsep3TC7Yc3otYUtd0ayfDvU
BSjb8ru+XSu/AsFs7LDGNZuzlUFqFJ2DjsxpWWlNHLoDwL6NNtI0aOAczH7ZigowKNtnk67hUHQu
lH+NCoY5KlQXmK2NpEmvcuRftvol9YxEc2eXRHXgzVkB/MrJXvF20i3CmdwBD8eUWSoyXgAwUB+h
1VkjdaekfcbOTrPPqkSeCC6jGuDoABOPZjhrTplS77N8jmZjRU2jRm3qhFn4UJynedrkOdI3nRAg
tAtiHyorwMPLZROlFVZl0gJjQ76EOlG+Q02urMD6WkMXZthz74B/3JZLsy8VZjmrxgWbyGQ81Enk
K2aw0FPJQFMgE7lvxuNoWU8Bmak7M++KbV2F6Q5vGsXorNnbdM2pqvQ23TdhBnXBHcPdZC1qHTUc
NFaL2zpncRGC5LLQ7531cvwo8hjrBA7CDcppIueS4nEoEah2yQJ4tQ7fw186PtrHubDi7TRwN2Ld
/IYoh/OuQKnmOtMOsHvB0oqM9GQUjK0rKIGiAh8SpvTe5eyecJnkXvhrNrh3Fk2lgNiGu4ayAo0Z
CyIxIqAdGOunvFgnfYuorah0bVy7LcL1KKZiMSerOePReuhyzTovGGV1KEmMnnGrIiK2MZN6/biq
OEcky1ABSMsmrJgptqTWW3dl3SdNd7t3g+FZqvgcZWzfEi15hl2Gaj8V1UHHN1MFOjp2IXDtIPXS
Y+0QiDbzecTfoqRP/KJZ8SSLAc91mymoyDbuOrOB57Jk7SeS/Fcj3+Lx1/0ekwzSOMinxRy1x/BM
4y+3LYI4cLm6V/F5rsOsOlSl+mlVtyeLNDv+Ndcx1acSFmlIAV8AicMustzXViSnUJooAeXXONC4
Qt6Jto5858qjSYuD6RjyFDF3sm7BmNbHvcn6VBFk5NkmyNHZTCb6AzCHEGEfNaTBRO5EF4dRVexa
e1KesJtVIwh2XeGgo0HH7QvywsgfOQnQKbrsbQudH4wUu0J3auD9fjQRpm+stj4uNSJF7skGjSvT
UvKAoQfxU2NgnHVIAFmrE04GjKWVg42yHLLHyEkSraqzquj5EI3lnTvl5S5KtRUgHQ4HmYO/G0eU
mmQcLXS0PNZmUjikpByQnZ1q0eaPeIOOQ5HF+9yA4alyArF5zKFYaHX4gRHWsl0feXJ3LMPWhSyD
WyOMzfBIy3J08IGbS1OcY7JhdRhwu6BYLPpovp2sk/E+CxcUy+6rbtfBc5Kn+3icdovQXzupTE/p
MQHINKJTCMuNo+COHOoX5sqffYPUUCu4lActWQ4pEU2kwwVfqR7gJEhtvCjGdyfrrwjng4IMT4FK
MEF03xb9uBvs+mGMi3V8E7cefi6mko47e3m2Tj77p8EogmvqZEdSkrgsrbwh/30nAxynhkkRVs35
Kx/lW5fNUMfxW68rewGkvqmiC1mB/U42IVaByi03MIXTXYWaNrFS4hcLO9yOKWHFlhZp5zD3oygK
fEqQ99QaDCQR3X3Lh2qPQzX2JKtGKwMVyOcZbi/uA6I+GX9STXCb7oKRT2BSrQZzx2iZiP2ecj0/
5YLjPKmCfmMk3N9uFml8u9UnmQpzV6hiX6ELupIPsInQyG9DlmFbC8xE0GNZMcURGCx72LY9KjtC
e1xR7ILhf2I6EsFjIU9YsX5M+irZW211FsZSHqJi2mtJqZBUa+oISMLTsoC6vYUuVcT1RzcHf8Ia
7RU5zfiDsC8YDPS9EPC4R4g2cz01vo6z/ZXU7OVlbz65AOwXsxFHHnVYzMMhmnV9X2vcoAr7ew+/
bqvi+KU1meSw+c/YZZhoYfFMNHPyNkCkAtECBsXIxtuS1CjCC/NLuajdGLQ5yJF1pAAgEUDWlJ/W
qL9b+D68xAlqH/9HtYmQMO1GbbzEJg+JCBwJyn70XdF5feaeM8vdNAaC1ICWfQs4uFtN4qxg2PVu
QcjDg5pGOF98GhZVbKuwY6g31Yhj+kH3amm8lhyVDDBAhpgcp31JoldXn5YkBXhH6OTWctNHKwFv
RG+JPMyw4T0i/sdkD0ExzcDyx+umVpq8RbFknTuuCBXzQ+rsPHD0nwb9vhN681J0bf2E54D3E41z
w32zaaUk57M39jBjfChQEWtvbPt7VusTnOE2JtwaL8nQ8HzgYK28LLOLXWvjwkgdHq9WxXtztodt
zcORQZa7i9R8b+MKRxCpHV0tXh6tDo2PgZfe0+XwmDuKbU2Um9tiqUkENGqwJtZjMLnWNattcQma
hFh26DWtSeEtCKxvBn1Px2x6FpOWoxE4FaNbrzUBBIxgtNls5+JRxGJgIECR2YlVoIHbahhqZgN6
65AtMH6XDOg3qBjde0zbhge2rYdoy7e2IUN6uhPK+1Y0LWaX8GeZ8uTQtxejQp/Q8g9+ojPRj/Q4
emDAPd7gdGzLKS2ObZOvi9kaNOkyPQ1wMDfGImy/cA3qsKQ2kKyw8tE5eWW5FH68tDfiyNUmjcaT
rePoko7tnMu5+6iMYldoqn+ZdcN8ElSzNLSXJh/c28hx60WTKw/TYL8u1Dwj4Xir6PHRmOkf54AZ
mIDasbXC5XlgkvIQhjA0hrl6xB6SeYgYeg+wSA1AkynuYmpEZ47jKcuFL+tZxxWqodMyIcHAl7yf
yxi9d9c2Xi4oZdqxqrm4MOQwl77occMvo5WgP0y1U7IW5y44qYmsjLDLH/76wmFTe92MG336nnIe
eUPBzIDyM/qd6CJijpNj1oj0GrcBLEN9uBmFkT3kSRhwvxCxUq9yqcZpz71Clh4yF7cEfytSBiPP
zkogQHp7Wur+tlhmypNLhrYmGq8PQ0Xp4XQP/GxmDkZbHMeq/JEtY1eR2ufUhXulGemlGycaGNO5
1wqDxYwzJk9/femW+0UX0b5EFAVkwp32Qa5+pVV8KDnldm42ax6RvPGuGJXttVm4H2fnqZJucVAG
ZoYe1g21gaFOBc4o8r5P8hrhgcJ6DA1zAjqCcD4k50AqpsY011lPgeYaq9l/lYgvXQfZp3TexjVB
MY4a59Js51xF16B2v+cUb39RT3tV1AYlvlFvsYnt2zw+TKm7+FP00qTYMOG84M6DBLxtxNDTBxdM
ueD6UzRYw90YzrTAKjxFI9IbbeoPLiWKh0XP2hZW2YJRsj9WJ6dmhd1bYfaxl00q3XIARkcYPLFn
SDd7C8AWLsXYkZ4nWaAiEkXywli3aUxno2U4LFqaA1+M274KoHTZODEtO4cmVBRvIg6HhwQj5mIU
f/o2ykjkw0FFKBnkyhmZhmlZWI5bF7Z73mxrAxZQTBx3ZUb7ri/iAxKy9BT8TlrZnaSw6QDDiVz6
Kqxw3U7FgfJ+n+RWcQJyuNHCcTpFWfbdtJgs4u6GzQk6fN4bu1YQiROX+ZtblQZpd7o41pAA4Jab
SM+Ep8nFvfEXZxtHnolrMysuncGFemUhoHSydzOkxQ+z2b521TQfmJkREwQ53ApZJqUjYI06sC+Z
zSidnWjL4oBRNuFChkmAjTHG/GEZINU2e40hn+bHVoXxFbWNN8J2wuMy8c25PsltwUw193/U8tCV
mHToQJ5DYmm4W31TrhAer7bNeA8C8C0W0OJ6NTvcHOKNoOeBAhQu7WQO5pGtNEh6B2mshoCKWCTH
kgaWG0qmodD+tIhlvCFd3mNb/i6Hrt2m83TEpwXReJZfqVtgGwmh9i6qyb2hKygWDTbCSCwfyAwg
UsoM+q1baXjYRfjlGqQsZYVzINZp9ICiraSrClScnqPV5hWoJShPburc2Wnm7LOqILwXUvxfL4NJ
fYPQJyljlGH27PWr0zqw2LZM7h/ADelu0sc1jCdvL6ISPwsAnsOg/6HLqu/mFilNsQbDZPbz6DYM
NWuqHvKl7QPNXQ6+4ReZePA+9am+CyTcXGLCeXQXgSpqyLlwupJEH0bgpFPQKNa07Jr2Q3vT4LfW
PoTQ7/sU2HAPTNvTFQFHefozY49BPUSM6gC8Ji5IeQoNlgfrcN0ZgFuAeAznD9lp7qmRzWcOVuCi
CRxD7Ah20pl/VKg9tLhHyFtYnoTqaBGD4pveE6BagJkFWGWsYxaDSMqAcQV/Az/9RaKJQmILQXSW
+qFsF93XxKU1OgNZP25PnIHgKhPclAnUHnpo+C2tHWU7uE/xq1kPKAmUqb8XAd1f7zNnau8I3ll3
FOByJiT0mpM9z2Z0M20z2vYtg+yuM5yLqt15l0ImYFfc0h2leACrCNQN0+jp0i53RHiHxzzN3H0z
heV26Gf2lxF5u04EF6UqsejXJsz3RIq7sSIrKjciLyqArsOEeHMXRueZk6I1BJyXdVL65RDAdkvl
OeeO8SyDO6oSiFH+qq3jZXYOreyPTS1eV8x3FN5jJ2PyyP6fgxKnU7YPBxS3ATP1snIMlGe1cYbZ
fmoCC1QuW99zzUgWiFZ/LGoeBCDbLBzLaEdeKaVumiEczM/2JNxTnpjTuanC+dxkFM3KoQyf5sK3
9OmFC/Ij1FJzDzr1VzAw4iGBil4jZEXcgNl21Hz+60thOU3Nq6veDNiI+8z8TtnSnpLoxUhM9uXD
jG+ocZ9DMo/2EWMS+mq+hFn6kiK4YbSz0MrP4tlC+uOXIv4Zab53sT5v0SoHZ7OqJfDapazW2WLs
pcsE3l7Jw2AvI20eI6J8XOADWnLfSI6EifAhr2hhU1uGto815yFslsGvS0ESk4uQo2J5c6mrsvej
zn1Oy5FScQz7TTc2FlgChp7VMp9S8nwuPR5+31zqhyHP1Z5Nw0fE7tarSv3b7ayXKZv4WCXqRxbc
DaKoXDArlMx/fafSiJChjgDTAIF25zmuAHYlLjFjIzRVbYYZSymfn5UkOi8Z2KjZ9lydJyBCvRrO
Q4I1wFwSsWtDVurjzHTKHIzvKZrAO1ZS+RNGyH5g9G2zYqZkgVG3fr+sj0kcd4JjSTHrL6K/qqQa
zpKRL2Oy0tk4EvGoau7QwOAg1p1j3praiSRP7dTmxSkGdnBYK98Tiyy8vLA83GIi/CQmAQUYGZXD
Gg7FBO1kDRYWlXT1gy8PCmnGBtbNU63wQvKUQg5mUrm1+cVPCesXZLUlfBxnzdjAAIh1ves/DT4h
DahsunXLj8zioSiGHlIFSA+zx1SbOGbB//0fX/qKAhgOEDy25cMcW7EbKg6vpQf+iT4H22lnKz/o
gu+8a3z+A4ToL+bSA55S1yxT8cUJs0e8wALoGxNvLfhXvs5ruXEly6JfhIiEB15F0BtJlNcLQiVV
AQmb8ObrZ4G3Y2qio3teGCJlSMGkOWfvtb+cvP1wUoVslgQdNrUy3kOS8ZjvyUipmf0jA1RMK9lR
TAseLK1gDXLpxkFfzenByRYlAQozYYTV7xghMMG3PzrBYaTHNeZCc1qH+jhcvXiRonr9OnFgnBrE
YVN4mC9O6Lzkud/u9P5YL1cgYpIxoI3v33V1T/wLgRMuJnII6VaxygYX+69F9aupHFz8o7GxbCxO
82eOErcfi2dO/3TEsdXTljHxI88rmGHZriHJJgJrflGT1ZwtDQRl2R5GLSS4RaIyq6wyPwNaMamj
JTXZt3zOIqcw51dnZVrRfaPjQTWXtBBi2twiLylraO3OsrDa0//taTvGxToh0Acti4xXeQoOihD3
+yjpCYyOU6YAIpo1Nu2oqEobIvBOT837OeckWkn/5FTaMyxgjYiXZnHcZCnhS2RlxVyyUvkPI+PK
qvAWeKasrkpfYpUSa1pzZYmzP6THAjv3Y+iM9ar3YS/l0vUZp6byxObwinV56bp6GMYsiiVGRE10
FhqnmYRAnpr0Cpx2Szf+NYFRgbBleCGXCTBTSh1xQOtt6GKptdKsTpqnOBmpB8OsLjBDlzmoJNMe
33PdqA6pbF/aZpC0/rNHOq5MnTlUebVYlw3sxbEdmIpmXT2hW+Jl4GSsRlVJQUTN4TbXgFYkCc0V
l6LXwSkp6FBE0nDVogGE0zoGfGq7mmxqH5zGsY1+p27brvupJ81AY6dx+z2SGQ63ryQFy63hmlSM
q+mQEdw2d7T9k8y7zrU5Lp07vDwI3zVSTCKpUQ+j4bzWUlhClDCrme2tUIB9h5j8EsvzRthGnrXL
XN/YNSEW/p7K665d+iE21tlne3LpT0yNhXcqfnXvuUzCnY0TnLWIpbE5C9k/mlQ7LZ1GsdvhLaBi
5pISPlyJQASgWmRfFku5O49mKYtVZk0rcTagsx5aAOvbElOBnObiEEf6S14xN3XD0pin6zHFkgAs
d5oOOJQX/kf8i8gAxh8/m4OWbeSd1VHGt7ukW0Ug41e4EYE6+/RRphmYidHGNAFWRm3mSL5QJkFN
3ukYmxnS1QEe/CNuJWRbmlMdbucX/somh3hox6lPTsuiAVu+Z1UJWW4OOlad8B6EnHw12zW3ELIa
MlgotOZkV7VkqmL1QyVG9QlU473fMuZh6a0PDhsSyE6om9JcVXtWO3e1tBZkeEW6YxRHG2XI11hw
s/aSvwY8f2cqrTpgroc9ndlbOA2jhf4hi5qfaQIS4TSA4wsrohDHCkCiA9UrAEJ5Kn4c232JC0wf
rUeemCghdlMpjncNIQ3IrJ4zfAkbzSznwyiaNyhl/jpD4noY+9rF4OzX+KtTFAZFnF5sJMObFnoJ
u+f97Tx1Fow/1e1sVL7rDGd6lkMTqEtWNu1DrQD1ORwM2yI3AivfstaMH3sO1xKYPkBBS6leltwb
pM1tldKQ7JBySGtP22EZqdaUQlAYlE19sHKcPcq1X9kK8mx5kF0S0ngmDptLg4Sm5fSzMiF2punJ
tQZq5UFiXg0xFOZk+ZduD2Uji4NFlskm56xQt2wPETBSfrvd0gLkw3fMhBGRHbvJ8gIzzYn4MwxV
HXDN0l5BjikodhxEz8IYGSn2QDOojfkycBXvp/hlKuLxTKnSDfyR6J4k1vpLolqcf1ZH/rON/MvT
zrC40ZK2rJyk31UX1rQTw0Uzb3pFvUdN6hD2bzTg0vOYC/1gSWOvKrck2ysjUywajp0GnsHOkl+F
Fm1tz0guVBCKrYtACR9/RaUH+1q2dPMXZfSu6LXmrDvZZ6PsaifmyD/rWeJsbW36KSg0HIdBkesi
UQ5NdhcI2KmpmciFIcS2iCQWEjuL4hInaLdzP794bkT/rMC8SnctO/L5NrM2Rzqi5quluT7RiFjG
ihDRmEFBIU968y4XABpm4LGg1BfEj8zwNZGGmREOfqFLDjVIkg/q1tl1bqfdTG1BLvyKK/KmLOii
4juFjWY5NSIFAkx37L0psUdroeNuKX3UegA+uE2H/CnNjmrQTj4+2js71Wk9eVFOJVRDfk5sE5ih
U1I3S3oBapK2yQO378adZY+/Svr4lZeIjWhw4PFvZbmzlr1XPWi2+hmKK4g8xLq5fhyHGJ2yVzRn
34EE0nvfUgsPIiw3LSH0eUxKyoNDxSxi3Uj14K5kAJ5wC7tR9BST3IQsOrynfWsHBqNX59XJqtYz
XEf+lZAyOA1OfmgMPdkiNt1CQQDcnUAEdTzMKm4O1OIdai3644WSmigrD0oPsrWjPZislqEzqDiA
tvXZabCJC96Q5qpBmm3/i6mQS1drVKBTuaJziMGIv3+KVL0ts2oMEiHDVW2593b8JfWKWQvhVuAb
6MJ17yV2KDKhZKAUnRurFgh5KurN2I9fVeF9tNL4BR5wXyw0sIaMYKAtIZGQCHbBCEpn8TgXNohi
mtV3/VJKNpxLMiljhQh33O7R+EC5ndJva8I+aZUlGlbYzBWbEaZSnRgKFAqz8cO0OTdqJWv0krIx
kFHNybpG4T9r6mg2bYL8HFhVn9jUBeP7cLR+lw7lLuBU5arzWiw9IFbBnlCg8JZMmuQ9ykDp669g
KCyGMCshK4wGO8mUDOdpQdpcPLeUjwwq+fqznnVHTQMo0tsvtkl2J6CZyEUBB9L+MQ0hr4eTDJgs
w8Azk5Vr1t95qB0I0Iz3QNWNYpRwYNxoOzbYQj32mizrrr04ReKAJ+dX64o3L6++oq59VghZlU56
rdu8hiGXFG9MgcP57YRsxJIBuUMTgcvqqrWgODDX7Vk4YIxZ3ItaQ42hsGKq4ZueXr5u0HWtWgxv
HqvnLdixB8e393lZyCe/ZwEfTp7Ya371LA0QdxrT+BapdL52c+6X0hMsXzod8w/VjWHxB00oLwgH
e4pp1azTsz/HkL/b9BCBAg1qZUmovNVTlOJD1qp1LnVtNZho1e2G/Bi4Kel2HIpNJdPnwZ4fDe7K
lVsWNOClmUDWjczT7MXPukuYFzA/wBOSYOm2jf5A8zDWarxOKb8ySg0w1/SrLEwKxN0H3f54rTMr
SH251bNXmrcHpIrQTiYU/Zpcu+H4OFHwbJx5bxgGJZBa0LcnfVuga3BpLd3RZEUDBf3J1Dtia3KB
SExzmwOOrLM1q3BTW8wLVjNVBx0wD4UQkLwDXDgfOiSmGFBSQpKu4g4lbQlra2bzVtrlH2EpdOED
3sYc8h9cXLl25hFpEEVYBBoUc93u3TYoqXdLLm+dtqBXxPSFGhVoj7azO+19jKyVRWxbxhSglP3e
hnYLiPcOAyqDT8UYhQZzDbaekj08zTCzEXoD3kGRCpq9YIFGj+Ga6BnzSQ5udrnAe7uuz+GY7hyv
O1aEkvbYWe5mg4dC6uWqAgkTpCbQD4go4GLDwdwn+kxnrhj3Ro4xf2abBGV3EZU7IAQz8p5Wk8XW
OALXvZJ6Xh2lUV+aGgFKYVcYhxt325rVG8KBcl8mx9m2H7I5xVQG9XgzFYBHx58xFF9atSienerb
Cp0NjQ9GnAgsXpU1GzWSbeH6OB/Mk8sKcQPMJls3fr1D7UfiWUJPBnz4Nve/4hg3dZuc2WS0nBxO
dJ8Tx0Q5qqYhufK7VtskJthIGd2jHgSGkn4TXBFvfJ2ggDoz3qekWTfsvNNkb+XeuYTeuWoxGoje
WvsDTe18eq2TkXJo/BCimoc9x/6IIaQeymllE6KzgauJum6rj+5u6KlUjr79Nc3Owaq73ZRtoD69
DD2YJJcqz+YyelTgKTTUK9fiYoKfkRhSp01AnkRR4BekTu4d00+i0tFKKXUgzgAJW76Yy43ujAAL
4qsR/yopOWz0bQviLxAIQSBv0p13mito2XcCKoCoRoAKx3Rc+/Y9hawg5aCS5UBzrqxitbKy6D0u
wuzDCT0UTbacN5zDTalP6pT1U00TYX7ps8E/gtnEk19ilU/Dq5F4RyxaIWr3aRtR7tkPoVuces8u
md6yoJ5ngtusFFp5FlPeTJkq3aagKEQFfuXg5aQjWGurGvBYkOpTG2AvQirc7TIN2FTpUG8ohKhZ
0RJb5cVug5QlcjgscAwjxyFYjrIPMUx4dRyTjkuCKWNWdf7EfYb+7DDo+kc9AMaKY+ex00xrFU2k
DrspEqqsSD8EmBWqHmt7zOZ1OiFHdxRCgiF2cMtSJR+g9QVDy7a+5JkPMChArnhsyDZacfGhotOA
/sWUL9F935GwQxRAWKIWm+Fu6YuCp8ipRuuPxZJ2b3XEwrVNvzN64yvmuCLER3SE7G9D5km2G/Qf
0Q/gEBffmpL+in+TccJN/mhxdQGlz35Plx2lyonhRR5EB/drRpF2F1W0F3wKq2s+y1kbUZvTVaJE
Tw32bqTIeG97HR9JYdYbWjlcqqmElUAg6Hr2v/GAzXs9rbax75nUkf2T3RYlhZhW37EPC+DzUhrt
nVOjBhcwY34kMGQaQz2YC5SNTvaQK98/hyl5bRwqfAf5yu4IyTby/oyGH0CxvVgHXJInirDYjhYs
Y3rY85MTaaQKquhD14dsS0Av9z+qvmNoOqzuo3kZTeRT4in7MlUkE6CYiz/6shnwCNjZIRsY7Oe8
Uvv+qCdEnGW9kx4FPO9DPGPecK3SfzdpCqPQGlgkAY/aqMQMn53YXk/ZML37vpns8SwAgcEyBEDh
A0nfdzZPzoOvae1DZzKIe/FjDTvtY/SgsPqo3Q7kzvTIsWca7cm3z8btg0ZQtq98GJOgY65eFntH
m/+aJZijaKiMxT3+luGYzs0vRI3XsNTN93HKrzM0dPjo7cDOj7egzR9YNpmNZTwUgN0wok0lV2RN
4/LOoJJ8jnI4qCJihEgqHTLaMLrvEtcYqXQf9XIo2ERCn+cm9fTiw1hYv/pvdE7mfWztQ6BBnODh
q1fDMZEhUZT0RqCowv5KtPZxRgYYDJ1sn0NV7xMjh/lXsKjOkH9ESfvmZna5gwELi295P3/Gcm5M
o3UcdKITZ92hD4bA7vbfWYW090IbBRmD5XQ/ONTEyNocrXDv4oE+1/S3zrevEAFdc13STQjjdeM1
qIZit7902lUiBP80Qri42VAdCqvLdikTxDpCig5HAVdGTLY6hpv0q6HpFNQNWqBiWBIJSeMiS8Gi
eqz9lOMAjRTj+HJZ9Yy/J7vmeiAbWd6VoAOkxpAdc2eRHXOYe4UN0kGihDUDaw+MXRFaxacJ0RaN
d3aimkGFcww3ONRYL/Ti2bcxJqLVv+/d7KtCEx6EkvhDIchpa0byCtWQNVs6/iJB/5mKb1WF+lF2
HjYwpLo9deJVXO7SpInXJDE5ay9l2Qna8g8SrX4PZJJiOkasddowWJclEbdJcs8qmsS3OJcn5oCd
PzRP+iwvVZxIOOX4bIxWw99eGNM2ZHgdI+3bGDgO3txPZ+T9Bb6q0jjjVaF1lw39ofNfNf6ABlcH
FzoZpnF3kRByEGb009G1P+sC7Dgw2COzwUZPgF50zSb2m6PnG0jgrLzazL2F460HLOYOsbpoI8nH
ilxrVT+NHtIvK7lA7vfWlCeqB3MRInesZBvBuxgyBWktJnkIc4/1/tR1n5QYKaZBp4MiZx29oTGP
U+PChzDUWSfLCruPkz5GnfNcGJp3YJ/4BxVBfBFYk1d13MKxyD2uR8HFpV06m5qdG8JAw6t8SiZ5
GQQ+xLLD98MsxazciPnIfpaFt5HVO1pmbOSb/E+YlV8tdP0AkSLBIRNHcVF+ryT45ADeO0HOS4MU
t8q50UVzLR313mRsBTraXMdcFjsMxEhk/WJa68vBidO0eOp0/TUVhf+JJnpcOQQAnlNkZQ+++8iu
maV9PTgfcTNoK5t0JTbW5ktLXLdwUHpOt3M/VjX9B32NOKz+jBBgYTQqWEOaMRFKMzlKpCTfw4tt
mW1do05OlKd6Zg6McHNGyqmKrnqx98hJo/BAF9eqAVZSSAQnD9OSSmzhRcabBkJxXw1huR5Y/L5p
BtIg0z0aZme/kHOOknJZ6CuiTTKvs85xmKXIJwmea7XhOTFeKp0EkYjgLxjDFFdoQI8sYETkBGry
sBQ4KqVguWzxXZY6mvolG/0AO8jajoXAEgjZRpo9DmUY/ctQm+r8eqbPS+Ey3yMfvyTOOO0NyTLY
HtoLAWpAhayBEPssJymYQI51wfnxW8HeVVE2sNpqW9Mq2hORjdxL0J9uI7PeEklOqldHsqUw2eF0
Fvt9LxJPVqwCelYvwDCzDasjIzA8NhTJcg1w7pbyh/ZHK7WNCUrInMqEqlCKuVWwYUEYy8QL6gXt
sHjTrJAZokCVUzpIRnWIJCRA+W+ONb7Btd9qTvfK6iYFCtMCAIuulrOEoUEecZhex5rlejtKlql5
zKaQdedq5lQlk3u1DU463aWenre/Ls3I2SGKlLRA63oftxC04ZFgLLafDKyfo0vPthb5MbRJ5mod
mkNpVHxovnrURxZNw3KM/cxPLlXRtFfihl5IKHKPFvmK3Kmxt3KkImIwfJazV6/FYufDfoador03
ietuLdStNMP3tY6bslr0C174y0tpUZMM6n245nyoG2E++6XvHfueRV1XTYG/TNijhtSrqq33aKFJ
DxbRO1kPNC4kbZ17SEJuyQCcaHAs8NXm1X3hg2jPq7bepVJ028ElJcKZ9deYXK5p4jYQ40BNui7o
2etVAOSosYnwJM4sOTL8U2TM9KdEzuWVOs53n1jujimpuat6s/rw8ahQElFBojMlEF3d0gHKx800
lOxsQpyDcXaMmCSGviKvCGrQaU5opcvpp8k4SZOGC1rW/YZMkUetZt1AR/KX6z3HC3R57u2nKrJZ
kub5JSpltG3wWwJS7oAS4LJqeyyOfWE9k8MLp3L5yYnBSPTrsKMgcVtYoUagFKe0+jBgVXivh1e7
78pXlJ6bZJw/6pqDW6bQBmzzy1pmwr5qYNeZDfc3dQKu4EOI2JYGhLkyXeLMrR4ODUO3hoiErDch
3iejYOc5pWJd4tRmiRPq7+M/03xdP+WxRcaMz1CYDDHFiPYSYyv5sGTzgFqoeALUOZ5bZwYxU/V8
oIjhiPyH/qyZIMjmLry//bwk7oEWa+ns6sY9A0V/ElFP3ontssTPtdNon3WNNY3AA7NTM0sWz9LA
HhNPhM0abAvyh2GgFICq9wrd7qmwxvJDpAyLdaRzcRha+VFwNjlraFBRM20KlTIhjp2xd+eMKyMu
kZX3TOsib++lGf+IzhkfZOKoR+ao905N4btGiXE96S7CjzTS3hVJ9RPVXEDLYb0FzX+fsxtDo6SW
4MbeosAsxve0m3Cj1i41rJnwbW517SwiSrf+9AmHImRnaLOTZ1lKanz8kReCelXvvlgoek7alKkV
7DD5QZTBV+QX54x47BP1vO5Jj7uH2x3VC53G1ihnbvYye081oim50fpICQCE1FZVh+UvZYXdhuRr
mrX/4crIoWTvN5eBstRd34XOh2PF6Uqfs/acNn141Sv5gI4iSeuF388ud7I6yLAFn4/bp6NAMsZv
WTyt6GLbH8PY/GQ1OAURiUcZ6WQcmUn3CGuQmk8CEy/M30tR0ePSYrRGGP+eZDI/qRCw3padZXn1
xmzaqYzFbmN2Ty3N5i2XyxCwzdvUhN2w3iXUIU9Z/COk8t/bN3Kx6peor7YccIQTTox2RCXdhgYZ
k7D0aOGgar308xWtdfQ4xPQzq2hOLkYmODolHYeaBkxi0gX0q5gdR8fYjNW7r9EHU5Z6rVLoynTB
8QX1nOElrHdyJgeJtEfjwaZLcnsYGlpW/+m123f/fuP2c39f+/v0v752+0b8v290e/qfXvv7p/7r
u91+7f//uf/0l//ra7c/9ffd/v75//+1v5/g9hu3H/6313AKUTpsR6K4+8xpEc8RxkEY28HRKWho
0u9X9UyExxwVw4laU8+sgJdfwAA+ZcqKMJEsX+YJXmRcf8NwwjyF1SbOd+PyK//nZ/7Pl7dvRQrz
phsakK+W31O66zNow+5W/lGYWI6nXKDK63xWv5qJatKIXzodPni7VD9owWV3TkG4TdRPxen2Gqb6
ApgwT71ZRfsW3kZD8RE9o4imk9exsx8HEa4piY6n0VF/igE5BolZ4Wbwh2/PdqaA+2NcTcotj9SW
wfA7lPYj47ccakLkwpnKjE5pNdayAQCJdSHJ902HfI+AaT4ptPl273KDavvenWbcT2zXoslm2kze
m975bhC2Uj+pk/M8peCUfXn121mtxokchK6Kv0LzV6UEBuq5gZ5tw/Ob5mML2CBodC1lcnbWYzeC
pBQdouxybTXIP4rlzTlfDl6hRVjApouVCLkEuR9gUswClJQQ8psomEN9RivEvE5PUKzZSX/YkpqP
6eOjshtskaBDzEpru7sVoO15DcrFuiP77qirkcCYMHzZkVRKIAHAHmpI1XaY27Mlqcbqo/xpSusz
pIqfV9/diP2BepJ1qOD+p7MdQaRJzkSGwGV1wkVPypbC7XJg0OKd4VCcvEpgyyeKMjDmnynp2VvI
pgrSmvjROTx0piIRPvJ+kF6tE2v0d0yjJ9fq7MClT5GyQaxolVKKnHcm6vpOmWhvOIyCc+SQ+4ku
pKbA3ofQZooqmGU/4AfRCOhunQfXtI5o0up1kbYJgjp0hb2KkP1QwRtpfdNJBdHTa9VTCbVoFfpU
aG3pnFkB9qhWXXKJMC4IFwSoADaZRe7znHlsL0y0QTRLqeyyEVxqECh8qvoPLuNLNk7RLnbMnS7G
KyATMA0dEqo4iy+jqxMX6cnPrJok+1fJZne5atu2HU9SoBgqQ8JBOmANG2IAvri4kGY7/JJOg1+0
1cDBSyAaeWzMCtCtNjlygJFGBy0zss4wqc1N2CzAIT7h2WDVzm6HA2wTCrsyG70OsEmRVVWxuOwD
DdU+zldswpYrY4qVdnSSer826T0HHsU2dgr4CfnpJ6onqG3o9PBNovfyLt3OSfRFKhoIjsFdci0z
n4KC+BwFKzm9cQ/ydsvSKF0pudBYPP2OoMkjMWl+kOTUmaOYf/32/8c1EVP/PM/aRdM7UNCD0NI4
mJa86BPzGcfcIkuzNgQjUto+aeRsG5b7u6qQkgvs9M0IGxhCDHfczKlkN2EHY0XNra2wcDOpWoep
BgnR+7tU6T+4BZ2gN2K554LYN4qaT8heuTapzJkWOLq5G+/H0t+Hjo0FpkEY6EOGZ+groJNbSGu4
MxwaPYETW+apLjJuJKsg0dAWDQ205aAjdz7x0cxNGRd/PGdoT1hHqjvCTlCiU0pBSpWtc2t+jcpK
rmtRHm1RoFFIKzNg+xCQedNyo9WKUXLp3rlvlPueSsznlBY5H9rSxzd7EehWL+iwpszcM21CZlm6
6O3Q2NQBJyROIB1qiVMIHd4n4tpyZwlS/NTKUA0pSmC+7rRxvFZx6AR4A47UNteWl3co45LxZObO
AOkhCXrlPw0zekJCP5o7RxAOtwzxt2F/0h2TdBmZsoOqwe104MqOOgMOgH+SVSKyNnwjTU4WUayl
BeETCWvFQpZrAW5tEHmaicy5Ongmf7qsYbqEWpSekjy8tooOOGvGaaWr6agDSNtR53ofsuqSsdpe
O+Yve0qQFdjUEgaBji5L6aXHVvI6TZjrQA1uDYcbe/amjpg5nxCgnL16Wep429u3SelE4pElZ46L
qOgTkTJIg5pRFkTLm8o7SP2xTPdW1x5v0+LtIS3MRc0U/jNpus7cgw5gavz7E7evXDV9lzoZWSV3
skH38RROGHE1knqD29OWDffp9hWRVj6xC0SVogp/8a02p9dshas5Nu6H0P4Q1TDu7HFnuHnBXgrM
PknrKvCASWy7Gq8eN7v9oonpVz2ArZpc7TuOvXWeWPchSRyRBh7IYNDEW3DnVb7gGpJP6MB8Pgij
WUJPQlpMxCLydnbG5Vzb1qM3xq9zE9MpMv3m1C0Pk8BIrgmUqCN/KMUM0ZYOYRtiYJ0qSH+tEtLd
mWUsY3BQrBUwO7U3N29/qEi9KH1Y0xeODn4TOkcvXc1d/2dpYm3JgXsjlaLGS+Zu5mH6lS8UkLo2
nXVVBcy10R2qGhYXKSXbqRgpTORMY9J8sBN3peWGcTCWCUdZsKjLBD5FKeuNblNr1NFp+1SmwqiV
684jxEOj2YnxHTk5Rl3gw/WmR8eeyuKZHjWGdk0Rv9mG6tSWI/CnsAkEYMkT+TjOKUeSCdQ2J8PK
6IhU83KSjfxPQo2LgFa0xhbPdO+WUqvD5nil61F/qiAQOw7YWBlmNDPbKiVteE5PuaaSvZOZh2ps
z8RpAHBAxs8d1rhkIBD6NEpiYc3xPBX172pxj97+SjdQE1H+8+0JWfe4hlhR7eiWXpKG6cetfXgF
/pNKgTqAaqeCtRh/4+YkJ7M+LS75Uz/a5sEmhrBZjrMxJRNlfbEECKmVm2FfE04IRCFV+4rq6Uwu
5jonWGrOv2fs48feB8xcI2mhb6UHmqRwpZb7aiCjS28glFi+PGYu2k02DVNOk61GJ3ZKlrfODUaA
fjCeK2KIp9KOUPawwhDzcvaTBLwoPe87fxqvyQxG2TBL2Hp8+KWA25bydHtye+gaYiEnTcMSig1u
l9fysc9Iiopgpa+SBlnIbXTu6YZUAhSdAYd4uRxjRnZM7zs+ZX/XLMcV+9gyWkXTQeNs3yavadDy
k6mVxclK3QadW4apqFbP0puNLRrIak+I/c7xOeW1A36aQtQ6M6b4UCVmdyqXB0C9R+zeAtIzgSER
aUNZz+IF+8xPTXhIjviO+heyjwkWmZ9YX3Hn74SdK8pbrQrQqQ7s9lFgRk/9zMTrQxFuxtnfj2jy
T+MIG0ZHikBLfgzSeUgPXXxKh4mu3MTujQ0aflcUaJb9GctsY2vit2PAp29T9rM2ox9L5+GBbvyp
6duzMbJOgewSqAXClOWQr1DqdSkuhai8twjb3say/YlZjphE8SAOjFb/rP/9KcJlmMEyEWF+zY2R
gpnNP5Isu8pKbNWsvea84envgw/L4WSw9twWjDym7CFCJCgbyzBlodB25ZqgT2efuxZuegXxVSOY
t6NSjMcXEwHAmUR7aUaNRVtYHcbGttb5PFzrXKKHU94pbq2HSXBbakkWVM02bbvkgFiWzp1zn2OE
3jEzi1O3LKr6/DVBorrKIJywaWDCv13d0vVYpmCM3iGoPQGgoROf/SiBpxjCh2eHFs0+68se7Gxr
RPCF/K7Z+3IOIpS1hJUtC3I73NOnIJ1o8n9uf9RZRpXbV7eZ/e9rt6eGwVYidZ1/fnZc7rHbT/z9
hX/7fbVcniR3xUlQ+Hr2XgxOSX4nEHtNSJ2AAPFmwhl99PqsepyV83p72WotsVEWaIjb08nLHnEj
lgisUvWQtzC1l1/Gaw+Yg7XcFnxHvfN8jl67dEAjpxku6NoxCpsYEu3cHC63b/z9busdx6ixzrcf
hXHBnodFHvHhevz596ecJkkPynIvciqNy4T3c9USc7i+PdXHFvuV5/RBkQBzr/K6uOjeP0/AjxiX
28u3Bw0LVYJqkqw5YjBGNErUaNAGF+bF6KZ/PXQ0zndOjMYGm+dc9+3l9gO3Byoz5qUBJhlUCRiR
gthvSDwelIPedS54HF5qr39PIvDF/lePAewg0+KoKTRnZOO9+AIHiKitc26z28FB+vp3D38rPqDn
Y0nbgth02LrdVS1K50Ji0JCgD43WbY6Y9OnRkkUWtMufx3xTHzodXew/X5kdQsg5paG8fNelHwT9
Z1Nk18hGIqnVyg+8hgTP2wPhedrKdIBm+oROHRYlAvtksSVZhHW0y+qKYK+7iKg4RJQg5sy4oTp0
e0wN9LWEDlQHJds1yXPAFZZnt5c80rS6DqW21jrEk5uf5uKHMNxeHWCHsZH160d/MF5YQJ9iotUO
BGbhRFu+uj3UZpMeiFsY1LxXHSXhQsFN7hYRqpcPPmYrapSoTZg+ImN0D8CYZgC5/Wvf2L/ZNcYY
jIvfo86mdR4I+ZSO1R1SyuAkoBrvt5coT3k4yDk5OSqKbRYZkPC73A2AD8FdWZ66rKsRwuYgf3Dx
UBReik/hKMUuasetPbXYbBEGN52qg5j6HmI7IAoVaw0mFbBSscNzlublgcEBvz0noi7zOzMlSPe/
FnHmynnP6Zivx0XHbXRVMaMcoQgWlfbZ1mq6SOBW1okkYqwwBVdIJ/dS/8MOEJGTG7M/6KeM910c
eKD/1UF67i/DMMd1XlR01Zfj8c8RcF5UC/g0MudsQ/PrpVdQjm4PLoDsLYQfHI74z/IEoSi+ypfb
Cbg9TISSbdJcvIZ2vLfhACNDrtnfxhUX3q6Z7bMzZskOSWta8rR7zFgEIhI136KxfwWFSgzWcmBY
8JeH28GG5jne2WXmIZfWw7XUgPr75nvoYQIdUywhXMK2uS2bkKG9w9G/HJO/lbGqyyowIPpb6Ph/
spKqouWjya6BUJChDGXCpDozRuGPnubPt7emA23tU237z+dYCn+izpp5pft9t8uRYf1braxpKWhT
PQccpZfxUfy0xjgvYvoOjIRtbhxNO82l7DYJ/M7c0vfp4s1hOQpcK5ZvdOLLw+2ldvkKVLDSzGcz
w4YSpvYHxBS0g2lSxJuZUeE2FnS4W/DfLf+onwD+oIFjgn4PgWoIYuigjbKzozEiPUiTA7EIq3Ak
no2Q7uJi6i3O6Tl310Ytkd5V9hkgikQqhV9U+2lN6u/SRLlqJwbS/0TtTIjJf9h74vFpT27tRO+J
aF/C2He/MOP/Tvs2pUTCQhwjJzOHMYHomuEEJi17KA1N0DROxNaul41VIX3vJKqE+I2RBf60bCm4
r9a+C7RMD5N/PfTt9CujEw4pCQrq0HjgxKYI+oBmf0Ug+D0bxkg4jfExFhxyKws/BuoXd1K0IVW9
j4a8jj16xm2chHKniuh/GDuvJcuRK8v+Slk+D9jQDox18eFqEVeEFi+wkNCAOzTw9bOQ5PSQ7Dba
vKRVWURGxoVw93PO3mvDHeuanhKX5ZX0u5g3jqw6fMuzdlrDWNP+0DhhJBPMjYoH3Lcu7/cEqGME
7Mw8kihkKEcpgyYO1jsDvv6WnvR72WICFuNsmx/Ae0xQNIO8wQJSjgp7T1XRpsKplcXtNuzzfj8G
1VVyCzbtnOoqdEA7fjgh2Z78g5mawPFi7eg7PsGZNN2XpdVhV04bsB/Q7jhfHiqgFnsqf/7uvGHM
Pt1A8kOC7JTUmbG1EcaeK+GtXEczz1EqWgLqrE1vG6A/uxYYHOKIe7KMbToa0lvAp7CYPkzYPlGQ
ez9Zjlamyz/rsIPSk1jUo5LtK+9ifndA20hXSQjoHZ0R1lveIdDkSDsUDGVt2R0srUOlEXzZjMTX
SIJcjCU1PP/a26LFjA5D+tLn6DGDSIfL1wwc+2v5HnrDlonobaNDBuLw9IyGcNiONuiPYvAH1twT
OGtSYGR70b0PLFpWht+fgEIwL3TOVjE080Wf6+sWX9/KoEmlGC1t+/iNegYht6WKNW8LLjfweLKG
jBJZ/aqxq5fOmIcjEyF5DhrupYupJZuYNbQi6NlLN33NmzUY8lKRK0Jdd9E8a4ngY26ODDyeY/TT
29VKduoNYB4rIvPOfoo2tt7YKFZleOPN3CUXo7Epon1hTwcZFj6yoKRa1LmGAr6iuxGTptVB8hii
9g7XZczoH4B6gZvYbq0D/qZxk4FVyzUKNtsZL8CbY6BM1o2sB2RNuf8kKqM/ar67z9oa+kgH80P5
yMpdx07WPZYWOeACVMJ6QBj0Qkv7NlWusQ3FpJaWBcsvtB1IiTTWldfNchdeCg0Iox1EHXYW8rA0
+4ktALF5RgN10iCA5JwoaBBweGivlplraxdJdWDk/lF2xaHzmRD3qUdEUnTf0l2lbkbiF6baMU1Z
Hig/xlMnWsgxGk4P0Sa0xMBEbFpibWqzum0a9Ghag1mnN/YROgbYuuGhqGYCVza2O92PjkyG6kOa
wmbS7HOmgy6uEX28l6H/bll2cZUVZKCkRj6Vt0e/tkyi5N3wJJBPrAzkqHgpxSWQ2Cs81XxX8GEW
hQg8KHAo77s8izZGHb91ExHNqLeKmzSN5K6RdECHkFaPnv9MqRQ0ME2a1fOvQXZuEH3GRG/M1Jx8
DTsBuJ0MHxVUCESNJgCTED1ImWqr3OoCJvkgbHnNJXWrBZxrQPUyU4+2gMrzZR8oCaQ3IInNRfFb
oKbbpyhX+BAb8uewMmBhpow654wpt4lfeIexwz+biwwRKXjjI2aAwCpuqDWjnVMab6PBEgmnNyTn
R3+s687YeXlKJTnB+aLC3cCQcjw296LjmFl4HkVfSfMGto2bxzouiUIuPfLHrdq969v+w0nJtWlN
QG05nY1RJruwg4+domZDJ1vU26w4q9buF37qBqfo0nDZ3UK7FQCeeWmRCiHwoBUzZJuakUfX00jr
iGxp7J1NWY2ietLx73n1Nkmig2djZvP6D68ERcF8gcSQMTkoeqyLBvcE6twUX2GulnmgTuTLm6Ba
2mzt+f1zDu3dgNODWsiARGvmgMTc/lLxKl7YpVLL9hlB8NvVRVqQymQPm3TA3eHF2quju+NuNKYf
7gXuvQq7vsEwe8HPZMGbeeAKNd46qhJj07ccr/Nq6zM/29P4Y1RvtHBgWvzOsT+zbPqdZtBDI/u8
2aa5sXLxXiPbBkYbDQckU6gCyGKxiKPbSw5PgkCURdpnDESdNIc9JG6zWN6NrveEhrsa0AQAby8Z
eyUQrpGJT0m3GBS6aWyKTxgQTk0yV/7XXlFE0fx98sPiHQlOutJmEiatcR8H+Ty//nCrmfJFoxjV
25vdyGij4S7m2kLv7S2uSxMrKIbK3wIZV6dcz3edbm2K1kGoV5D7GbIgueAcTlYXPWj6pXIxv1op
7OcxBDowofdmZQPgR13BHSSOAT09+NqmlhCYUcyCk2bopZAAEc+lbokzK85d3m9oxw+s9JO+bM2n
EDMKu3f7FaG3pp0xMAvHF6imz7gH4yqm5lGb3Ohs9+pEWfqiBYyPXMvCTWuYR6BQiNcI8YSq2lww
+WP6pisNKJSDXG4B3InCcWlr7aPeQN4NgKNkmv1FF+va+ybykTngu5XLILPbYwFy/7lBk0eC+Wms
p/65N9yHRj1HKNKWHb5frGrla4fWiTF2tgtNqHrBnL6NOrMAT4K4mgEMlsrCPcmhTzZeUe0NyzrR
DRmw76K8HUvtZHr9oczdL31yMRmB9kOZ0u3arrsotB99/TOZjbE2mnQzgpioZ4FJP1BySFe7AUr2
iTCy2A9xewBu+WS76lmUw0Xtx955yEOP1yKLbYzuJnqpHDtP3H67IswPoef90AoN2/qFLRwJkEAf
TrQURaZx2/fJVfBQLxq9fU8AKS5k0q1aN71QBgg0Xw0aWV2pDSjPi6p0SMnwNhB2awyr0OXLzsRf
pp18bTzY9ERtqx4WdjUQtI7MwI2uubKuQYZ4DatLC7kB47txTLn+sU5YN26qewRxuDE6Hkfr3lCG
cRKVBz1SxOOuCZmBSpDP7Wi+dLZO6Cqmto5iBzBmtw2kS3SZfMfI9xDwBNKOGQ5Dov0o/zh36o5D
am2hq6679EmM1LeYM29scRgKf6eGn6pPLxYl7kI0w0etlVsXfcLoa6QC2OCORhzTUkIKa3INvzhG
KHiDyIxBZ7fFd5zzhrbuLJv4oNXUZu01ZTxr982XX4lyRXs2WUj0g42vIII73dqtZX37+w+9uSrb
SNaJ5+0iM7F3VWHt44gu1IjXeTc0kX/n6tYdGvqaG0NwcUdxSC/4jF7euUGevCW4IMH5pR+noJpu
qib9TpoJkRQTj9rjCWDhhAnqJh9jwa6mW051dAuqHEy4BG+UZB2nHhO2StFfNft2bWHDg1NIv6xU
TzxwZEzh/449gNIJvbAJ4fJycAIsp0DmIuYPC/Lr/IVray8F2kPoOHqCKpLtpTIdEzQ5OYIWdtul
EeirpveHtWiyZ6aO/doV0XMEMK+zX10r7gGhCuNiicYBnlgTIFLVcsvdozHgwt9EuIpGlhy5uloJ
0e2YzwePlS3WrQuTL+jFF+tZuTYN8CdQ15CYASDbDMkILYEowDgc7quICWnZEEHaDVZ6VXXo7QV+
Z70nMwO79i70/QT+j8/RqADdY0m6ew1zzZVj4BzJImQSjWOiPRjBXc3nHehY+joCFkCUQFglW+mS
Ypo3Nk3caWUAl6LNQo5J2vD5Z4mkp7XR0TUfW98xDn5oWcDOqpMd4Vzou7hbQ3++afvx6ge4mjlq
eksd8kjB2HvTTUAXJuyHyp0IAWhp4aZJeg9hK6n8u8Dcj7UFJybAQVj7wlkphTKdaXjnosDkqLBq
Ql4pgI+ake21cN7xDJjzhJhsVR5+5/owLj1PtFC8kWQaFstYPeMqi+hDs/GWi5r+bcyJFKJhuoPu
R4DEZSKfpG90Di4q+cowqB08V767mKkRHvIIiRtGoMwa2/JTKBNPvKgBRNt+jsJTIBEDcdyQ4Jx6
xrdjMWYxWmI2JA2BRSp9sSf9hzIl766qfa9qiICex0EaOCX8s5fWMab1395JUMgIN3yeaVooxcVt
EFHkOQ6418529kWJ/3lgNyFtLL3N7fQAIeIZ9bnNdJBzStXbfF5wkqGm7tzUA4iW0XcOy70xG2b5
2yDnA7SLVFeVIFOwB+mI4AyKMZS1HQaZtUbHulAMiM3qZgjq9NJR+9syX3ktRzvJ4cBNbNYqnRen
yOob4FmSW9/+WGCTYAS/kt9JOTN6jLmLaqUNIZrESg+3nZ4QLYboNMxu28z9MhyRchOpvxQTakmf
CIoHJtGpM/cVaO+WqAOUfnGwAff4rWz/vm2nfhMEKYeKDWZ7hlEIDlaoWW6aAuxZQ6Bcg6xlI2o0
u1VDtyB24VYP1T7vWkLZmHUBYeQDT+EzXf/Z7x6+YitIGHvVj6M+3OROyJ2RLZbSjIzzajzQvLiL
Chhl8STWdsvwPu0+bRU/GMbwbIU10QrRsrf7n8QqtHXwpFMstTi3ixbfj2fDBI/HjZF9wEQ7BHR3
1xPHNAge6PQJqk357Rlq9r7+gWXurY7lTtQfVETOKcCTnYzp92Swqco+QgiuH4ayZ9rBcYvslE1k
4J4RyNgdDxE5hpJNHhQ/YR/DZY/dahmMLPJ0TpjCKP59DExDaoJC7mn4hOd1jJxHJMbBCDmGFQyl
4L184xY8h2F2toroBl+UhurdAiWrPYOSxh0whbs8ZcjlOg77Yvucp8AHFCI67FLeBrbefZ632gqA
Dl2YjL51QWfZiA/SqJgqEzBezSLpImu2vu0hGUhx8Tpm5S9LUG1sG8WeytrS0mcKHEhYmXY0TX7c
KJ9JC6UCzNio9HDmNnSPqkKQkEQfWc+viIPvoWGl7hPxNPRIq/UU/L6LEJSUou1YRdUZu1W+hCht
UR5aOfa6YZYOQqiiQW1QYBKNNJtnVentvOykBvXoRBAgcmPY5lW9ZcG/jmbZbuC63nAsF4vB8TkJ
MRsUvfPmw6vucSAh6fFvaKN8OK5y19NQ73ZxU1yCCsOqY/rnJAOVKePo1Q77re5037izfmQcv8ay
2kXaoC267NpRz1sTBghHFiCG7OC99KORBDJUBGnMsTyhz8brOhlvZNT8jONYszvCMOpGG2KeuZGB
YINWX5Y2Z8QXINoZSR0858em0bBwdM758zNgs+HqMztu9Js1mvhPtyvhDo7WS9bjxO4m5GVZ1h3j
SKqVyWHeJtCeATP+0WDCl5zn69ZOmJmC16wFS23rIlaBabuIuQpyslfOhAxh1MPTINVXb8VgQyCl
ZJm5RS+2Tu3mPnPluKLSCT0bhNbYvrMtPToNyt2ewxneCm0OFmkHjta69YXW5zHKgw0RV/xt2+Ng
Qd2UMM0Gn8yV1TXnHK2Vi3vGwym1FKJ51PP8CyUXVWKTP414H8y6jhaE3DzUvl5xfCjRWifs60NB
RJ3VJt8zXcqfBpsypJU3VkAAIn2YSleQvipmhxHcgdAH3+LNga2QiD7Ykzdj2NT70TGbjS7ltojR
qdi46cPWAOhW4jgAMYCCPq0QrzeIzb20nnaegRVtSMC6WTM+t6srKGBHq7UxkKCfJR5yiA4uDysq
hIqlq+u3YRXt3TahsYhX5dZ2D5qlTZ9BMrxoTvoWNbW2d92+foKmPOcz+fXKiOZqDKSM3jTzE+ot
U6HVO6uPakqLVt8oMwBvNWcoO1KRl/dSCnlDrMcBBTXSAsuj0hk0RDXBqacHvkaDtx+7kXrF954T
hXC5xIlaE9Qe1OZP5MSPk2ufkPgwhAaF55oxwR9U2200Po5V+zUl+WPBKWJeaz+kwwNjdeqoTcZZ
kC4FmmzjufYMCutWXqmgKlvinCUTOji3ogYSRKYLi8F+Jz8MKslyppSGw7PBvHXDwcjjCQetgyvI
IdzUDX3UR367MRuay8E0HRyKHOD4Dmcx4zU2cxCpIvpp5MlSibYxerVpc1rZ7J8Ld0g3U+rNxveW
lpqJQqg1Vz3ImZVrRLe2wFMyDOz7ZrfvGf7QJfBxyrsl76B2b1jfeVqny1YCKYvYnMuUcoGBeIQQ
SP9E2nM32HDx9REjJdQL18ve/ayqjiUcHe5W+tX20YAaMnkcxjLd2b5zC13IW0vXIp6hNXDUgPsu
NlOpMiI0ALX3SOHoQei7TihrHSGrI44WyXywnfLwRmVEB5XEi/R6fAYpx0PkQUFkWQb93PKUOWoW
ShWvQ+UShEOAWOnFeA5KEa8gs1lLeCfBirTa89QbdAVIZxxN/cvzLT5E6T0pBQiDSl+Ro6x9Eo8F
/UrjjlS9+syVy8dGqNpp2Wstodwl4ScDNNaEhGCYoMJ5BGYEVNdPl9NXI2oYjOzKzKi8k8KYA3OL
R2PupRgz2ROw/e40leWzlRu4FeJX1QkwAom2pi1z0N0BPYzhveUZbzbatKteiQeTSazjfEFN4R9H
swZF6VrnpAnr82rgldvJpU/OfobU3ixoPYI4DCviZ4Sodo0N2jeFrMg4tU4aXDX5eIxlve8iExq9
4Oitcf5YBHn0YA0QQwlWu6NVSAuKs00yCPLAo0osVH7IdJqaWkK/crTnI0q0MJWrL2QlwbIEwY2T
YTgiwIL93aZvG/koRHpOzpOrLRGPHZXMzgM20rOLewYu073Zh28VU5dNr3zQ/cXFiJhqwwhCnevy
gqTdR8q4egnUyCQD46rjnyAlm1W7W9BYuZQ1eoo+gEXre5A8oETVUedvx1ZBx9QBNxI70Yh2RtoQ
5VCWpyamyVN1WyPH1z8RQt6apGmFlAs0qe+qUW01n0WnLF4C3Q4PCSqueM5FoM91Rdj74Rxz3SR4
Mx4+QGN90xvzR/cDi1a1JuWOpnOnERqQiDvkVoce+eiikuUjHQIAEOLUshEqmANbfDcM3LTxxu+6
TWAZ+tp99MPmGe3CU63BULU4GJRkKhFMp384gN/PVpXucvzpMliNMAh7VP6brkJMIXCsO4n+1Gwa
I2iXfYtKogZ9MO+7i7qJHgXZBpGux4eIE3aqr6qGC9mbFyRL8SovkqN59nWAakrDyVnk57hDrkyt
i+ZITUc0OuuQHv82iVCFMk/HvX3NtYTM9c580wNr3YQVqXUSmqceu5+FEzCe9r90iXJLOCV83dK9
hygYMBjaZV35UMfuW5l4MUcoXKlRTgGAlvAjFyeaMCcwD/G7RPTXWckKngjK1G7cCI1VyaPDMZNL
26pIoT/2454Al3vakLQ07PRbMAmhCaBZazt6DSfyi9rYpIiLgxu6HCP9zDQ4BcjuGtEcGfnOvmMB
w7Upn6ySRm6RcPgdBOcRiyLZjqavns5lToCL5ZEabmGxpSt4AIfigKIE9OB6pU1cT4cCt7Y5LxTA
bGqqjIXfWjkUefp0JqYvnl7W9TCyyclcWb33neLbcvTuLpRjSaPP+OkT7Wz6OLJlSdpp+W0qAbjT
0W4af/YGgjvXnATmxxDdhw5nrd6fnjtiYyq7eAA7UK+CoMqP0nDg51rgdVojhKeJjdvLntOwvRu0
ApR34d8xdr24yDmWMA+SNaCN77KmETwNBUdRj9CdUcxJQNnadyHEY+TXx6Bd94IegNCxcCYK20/c
05N/hpnyVHdAb/AWn9lkO3z6xB61nbEuq3HXSxhekkDNXaj8a2s4b5ha4lMe1J9imH7qwLu3xXDx
UCdWpNibTccRq7uNY14MlC2HOqafr2rzaGiHQTo3oPg+7JoTvsNr1PovLd0mTlHUvTMtuWuNRcdt
YZ64H5m0c4TmIBg3nK/yNW/cznOad0kByotAcRN5cJYn0HmOL9de01xqgpk68RCSeLlsiPmzJY2Y
AuHSqneb76xKUjac+q4avGsVEjLXyAZ+tr2FbIM80Cju81LsAKebhoU3iL3SVORzF8ACAxdAm1Fi
CCRICQPYWQm6CENqvxEeuixCUeBptdj2zeJ2TLtwVet35FxUk3gmEvZjSrsr+/kpxOO7JqcGYl3X
7dNWnsAficeAyFuDHr9vjmcg1c+ZRs626lFrQRm8MZ2j3Xy3w8TuCuo3m6Gttj47+og0rA1r67cm
WDZLPXRJ+Q4cHDtDJ09KBJwYjGXbmJILdwuUj8FlcBmgti5sRbB3DeoHQu2E/AQUSYoAgZr1ydKr
Wwf9gCKFSw6s8BgAw2XHOg61uVtZaFoJpKD7YCj7kowERDJjqTe6AV9UZmmPglZuvUDXAGv5J1kQ
0KKDmogL8kEGAhskQ+smbp5V5248cvLoDRNSotE0KZpulfg4mwP9py9VgvuSUZE53hO//pq0qX1j
Z0zqM6bklsZlzFh4gwp1nStgI5nIXSGL+yy68bIRFkcGhydZ6+WPiAy6x/ZKIz5ynTupWDXVKkMK
hbTJ+KikxslOyqVFjrJmolyr9aPTh/mCGZVnyWeGwN3Ctns2q7q5BDUZhn3+ZljpTnnqTgLsFj6P
Vps5wKdBVRpY2ZEW8YI7sO00wXNs9IdgIu3JuxWmI6HW9BMN2XfOIto257jkeERchA6vTxsNx96t
Hxhl4Z2YLMbEjnvn1cYpQeNAVa9N69C3Xot1BK0UIr+5IH5468OtgZ3gkiLaGIe0g6AtukeIZcm2
pIG38FncPffBHsH/d1c/bVkP8xQFLLmRPcqBsbkCojAWKGQCeq/QvmmjbmwaODReJSm0mr/H+snG
FMIfDMN6lwQWHC0CnCBEGSwzKblWGkmGzHD9Y1fpV6TnPFBDbW6CMHdGeJ0kNiWj2TDTiVF1zX+4
BpEPoajHjT5mHnrSAvZXwKsJZcvzVkhhW6CFITD5FHEALWqNe9Cv2JU2ISflpVMVDK5qwvYaboNW
j+vMSY+cc5i6WEXIVNxkNuVhUB9iS10bFfwQlOivKMTUcgTPiEo6wuZwh19rJof5xNLEyGQ9/5M7
8qWaWu0YfodgJxjq+nV9GG01LNDrwLzLqXBIisT1Q1sSjHN/xFSUrRmpOMglyaQ2u1UccGLtJOrX
tr53LJqK2gR0PUqvxFphCOkQFaogJpmM8XRmq2NXQI2NvPqbewBLMMEr0joNlhLW/VY0X6AxNlpu
XbuC0yRDRHHum+5ouuBUwy4n8it/7ScKUFLBNOI4W8AzNo0rJ4o/taIvliH2YrgOd2M7vJieSfQI
Oc8B0hScMGuvlh6c+nsu3a1dI2fEvMS3V+mrNXb6MdTinW/eI3XoF00wnBmxjYtu09ghZBoLFLfF
mVFX9PCapIccLO84hKhFM7nXkrqgsUkWxqC10YMYQLoCQEdd5nBCbQ+8TdW2mXhdSSX31ROTcn9H
iC/tmE011VcXlpyZTzvf6cgeQ3y1CNzZ/TYWDOzIRc4L+xTQbzaN0bo4mXmBX7WM2R9XCtYzoqMS
YjZAr7J7BdPMxaWsL7p8C2rqB9XFQ5oyjfc8WHzeaEDJI6iV+htXQRnSzq6xYFqutWEjJ9jctFa0
9ixcm+KdiXkFLgLBGCGcQMEAZjjoSvQ0BJwfvNSSXIE8qT7KsfgmDUMuCb+7d0a9w5uMYW6qW39r
NuVDqePgk54zD0YYtybkbhv+eFRhoFZ6S1BKCtXIibp7YkRzlg6qehmU6SZx/ItLzGekiXVlMAVq
4+rRrKJPxwuHld4RklwUsIV652UyKw/iGkSPyHgpbPs2n7QEApW1S1P/Rkswcgx6m9CgLLdOLe2t
qFWw4lXsoqe4RmVH4sOPzaoyyPylywIiI+kEFlcnOk119uxHyNfIrmPzRTEgu2+csZ9aJDcxxB5J
RGVS628Gqq8lWj+i8Bz5kEQEMA8B9cvvlDRmDYbGLDs1QL6wLUmGeYp9hCFazn4OCkwEP31Pad5H
1N8tZqM4GD84edDEFCwJpZehLct4oBvGcVz3ep8msPhdOidJBwZ+YIbsV2Z51de+JDAt7MuX0Enf
Z3/FyoJB2sBRWAoq6DX7lljTWqVUSYaMInhiNAwPSgT5xuzp3hku1S9YyIegpBMH1Hyfil5fGu1e
RJ8Jjw0UCLXCwNDiVicekjcQTVGoULTjC25k8GaRKYdMYC2wKl2G157AqbGsnK3H6oT4IoWRFPho
Z8lJIwpKnPPiFl0IFGAveTWhy6ACqompjEncdFz3kOZtcONaLBU9jWnp1gSwmOMG/O4daBxbgpCu
UdetYvEphO4vdZS72mCWe4HkDeZtlW5dFusq6e8VoaZVbVy0bGTw4t0myHbWkaOR1ajj3fOc9Gte
TzHcC5JWGHjnvriYKcKiXu4tXdbs6Bz3cQll1CNQOmMCKQiCodhm8MW/TBC00ftbSQTqMvTATQkX
WlGHHdWWp5wMWO7XM5S5Es19paOHC4cFvilrrehYbVulPg3dP5EQQrvI530tA+txbKI99BWHbJDm
rq7bWyKYwxSPUiFMf4vA8I157goFb7x3dNhSBLw3TtdfZU49IpgNM9Eg+KFQODS06ceQdMl1av21
iUM3H5tl7/JGJkl3W1kk8zVGvAoouVeeNq4dwdEsEnLXa8Objf4P6hePPve3smJ3EyF4CgRn6lx2
1kGAT2HTg4TVcHTaAvQFScRQjCqRyFwvnI51Bk8vCnqfJx7lhKyAl3bZ1h91ybyQ+dZAJuGyp+5G
mKIkparakGIT73IpbFxk7NqlHZoMm6q1HdAEsC1pb3zLytG2JeeWieJC93WkC/VgnstWPwIzvwSw
AeOKGCkFAJm2YMh/dWDGpoisp6ljseuoquqwemltgmxIQofTWScXkUQ7Y85jKfx3QMvVTRoC60wd
gtrCNjtF/j6pmKDCf8+O1eQ/GA0qrJGCJk2zn84JaNaaSFfs7lEL25PMhLGqgugHZWy6SJAKJPUl
Ji1rkn6x5Nl3Fl6HWAIAP5zEgPDsIdxh+NLWRTO8KGX++IbLEtsUy2gEeayiV7rFLkFLJMLbbxyo
6BIRXVkhN8oGdSyadqeNzb4ygaFV2n2immDlVuk5I1oMEdOaPPUtRlXac+Z7H4QP8J+fQxG+BEXw
XdjvOqrUVOu/Yws10xiedMfBsCCjYw7yKDONcxnGp64PGCIi+M1apGxG7NhnJf0LTSOUM0RCNEU2
rpPUo7Hgalg1AgYP02By1MM90uals4D/3s3h7RwV2ip6tmYO2KjuEaA+Y2sUPBHNZ9ozneo9SGp5
3D4QyIb9XBtfGYY8ysCabggp+NS3nc0lVByDzvoYvegy+eLTIm2fQn3TBDy6FbnTG9t0vkzeD6aM
XEkBMjPPCVDRx8bDP1Y+5xOj67a9SRuvP//+wwidb3SS/cbUlKSgLnaFJTYZDyMC6zg4asi9amBI
S9pGzjL3QcJeDZWA9k31eE2yC40t4MJLS6tgfoGrPqUZYjBgrPcmGeq1cfXG9MACOOuapn0leSVz
Bc5R1/aDyrVNrvSvOHLflWa2Z7uVq1RzHzsDb7trw71JBGk95a2HCOBoGtpL5aIkbXs937gW1i8i
ZT4YYKfr2KcUG/3XMZc8KkSGRlbcLIepf8U7AxQutX8qowQhaGd0EPiVuoG6NctTCP56efZF8egg
vT443V7BojlZNTJcTVN8s35n0Z9bwRQB1YtTdzkI6yvVRqLo4hDcU8PoUAVAOU0JiOjXH//x1//8
j8/hf4ff5bXM8AsV9V//k///LCVRZyHN9n/+37/u1nfr33/jv77jX75h+12e3/Pv+t9+0+l+8/Cv
3zD/Gv/1Q/ln//5rrd6b93/6H17CuBlv2+9qvPuuaWL9/gX4APN3/v9+8Y/v3z/lYZTff/76RBzS
zD8Na2Hx6+9f2n/9+cszfl+gv12f+cf//WvzB/zz1+a9Kr//2NfZe/FV/+tf+36vmz9/ae5fTMdx
LWJsXAtVom5bv/7ov39/SfzFZXjhwx/0Sd4WRMn9+qMoqyb685dr/sXyQTD4QMaEIzzD/PUHc77f
XzLmL3lEmvkGInrHt3/938//Tzfw/93QP2gkX8u4aGp+MP+8/Nt9nj+fYzuG7ZioWx2XFrcAF8LX
P9/v4iLku43/5XZ26ro2HJ5aISGK5kbh5PpLEsieNQYMS92kHG5jAn9Fc2uCd1vR6WF10WiNzsOE
JLAxmZKmM8w+Dof9b+URbuShT0HffxPl8ir1WSwUDe8JQe2NiV8xtDmpKhCcYqA1bdste6aHUtoN
z0GgLVT7PdrydqzTn6gnG2dgvauIXNeQ7i0sAWStRPlr0ZhqKv/Br2hGANJgFjLwuujZ22Bm9Nzs
59YvQeUirqLBoTwo9sJhi/WSaTOI6BWpRIjztHiDKPFmsOtT0fsP8fhp1dXpHx6Lv1/1f7zKnv7f
rrLjGIL5Au0GhqQWt/Mfr7KtaU0dtyWyQDisoueQU6AV9D0cw5NmPQ6leSNi95qiwRh1fWf2Ovb+
gdowLrxrWRIFHE/Ju7D8ZeRXzD8jRP/lnB1WTi0FTHnn3Okmd0Om6X5spptI6DeYJJCTd9adjCko
EVEIw/hGDgPKtvKu83elggS5YlbvZgBaGeE6PnElPvSFKgJSRfjM0u/yy1DhcHK3LTVLFyIxaIyb
VubvkdaCn7RcuIEATNL8vUidfpEO30IzHqfMfDAjTFjAq6htgdE2HoW3NiDZMLpdYPCRhF48EVyC
3IelLOLzTfxeWsJoshDxfv5nsEUzI6q/7PnzVoK8TANppucptYhwuSxKFxHlv79Vhu78D/cKloXh
G75p8OzPX/+HN4LLZsa0QA3KXAxkfK75MjWacUOxFK2F9zj7/ClQ3jJwBMg+cma5E0LXciSdgiqQ
7/YnbhKyJvQkGSEu9K5EZb7FfaEtMmE+TqpBxaR/Ey/8Tpoi9FH7ncY6cF+M3rhvuFpGpa/FKG7r
VL1bpf1oztiw1B2hjhcfiJkFlqxFLst3fNQKTXl074BpFK5ekqGVvzMR2TMues3ceYKquHrQMLVF
iYABB+66DAGD0phk1MEFZOGhqWLvIZCQcxrQTTFM87FGjV+K7mr0ztX0+KS/vzLF5a1T1NeJk0qZ
5NG6SVB5m+w5vYsKIkc/w4GZTNOcYj3kKSxK4zpQSIW+t1ZOzXATH4AW8W1t717Ncdy7kiEyKBp0
Zi4uaj6BngAVCEAHuBDZN5F6JD6bSmWKQX6kINFHHoTCQTHazwtQYk4bpc85cH6Qwtw2V47dQh6R
6WuVped//3iY88r7rwumy1D4/7B3XsuNI9m6fiJMIGESwC09ZSmJlFS8QagM4b3H058v0R1xumtm
98S+3zcVZVQ0QCJzrX/9xmEEyy7s2PLvyyOvIzMtKQDWM1sNhtfpA8PlZOeXRDv6UiRgT/izOBQW
ZmjJtUOmQlvlN8uHNgjbCjFUcos9tkmsY/GALPI7vTI+co89Uou4wTFs08E9O5WGpYf9SJoSectU
7dzt4NJkGc82/6+LZmI4PGT6GT5+s1lFjECf66pDxBeykdO6M8YDk1k+Zaml+L9+SN8591V4i3v/
3IEZC3c/DdDF8dvC/rj9NNrg4lduCuaM058ypU7s/JLYp07HraKJQdMrpkkoXxJFaUEJjq5MwDja
QCZPMDgV8PR6fJZzX3ti6EjWXGA8AvgjwztlMQMXaK9fHs4r5JuByrZ8EQvkBgZddg9neALG4OZZ
h3B035MSshPDvHPdsUXPEdQbfmPl9ENDNWwYjiZHc5QDphPZR9dBlGcgilEIQrhVYnd7oRz9TSu9
0o6zSga0Y1Xx2tp8diIdvg22e+2KAP5W8dwNIBBcGx6RX2bunvOO0dDIeGrgZOEIbVZzoaUAMnyi
IeP6oOjYWqZ9VD/MkO4pmFnh5CsQh1E45xHLGy3ET0OdjyLMrpUb7mNt/BE0+Qmo7KYT0FyU8G1k
jdTRw+gZSgKEv0gCtAU32XNvmR3A7qFbcbX2gSnUqrRYZeqEyuviZJB8u2YPheyJCjdFLgAnkABr
D9KaKw6zVdxgi3Mh9OA25cWh68xLrb5Nl3CmE88cufVHY9IkO4Gzl0xw1oi9sya5kmDhbtwat0gd
izoNi8+1VkSfky0eMcpMV1YQ3SqREGWkMbuISAAIoYG/NTLDvzXTb+oLYGRFgBsJ66s20G89LJYB
xdtW93Xy2prgViE7X5lt94YSceNMMLXhWha7po7vUwSj28keTxD416UaMyQankFdPzxWQfG2rP3e
4NLQSeECXewms7x3QwHvnp8doY/88/PuUIP99rjbrDgOA2F6LuG4v50GyNgiqIi6WJsOjzXKXOIX
TtngnrBywcCyK767JueZPuFsHeTo4RhyL4cshIMjw2tiO+uVNMQl5cAvsMFY/lHQ6SmAUyXaXrDj
3Nq6gyVN8aV+sssFp8CUfWkpbwFjH9TJIgCe8TyuHl8leW/RZFwi+Fxm7ZzgDYcrPWxOsXDZO7Ec
B7Flb1cfoJjEpTf0BzPkQHIaDuwxdwjMMjWcPKrtOPBObX9J0Liv2oxROePBu4w8ZbXFlkInaCoa
6cHQUbTR0TGAwwuPwPlwio/D4Bxzowfq4vRrBb/0Pr/kDQEXtcY0gGNMM0tw8o5Ma/ckKXAmih3R
iss/3yTvP90kxxbCUvW1Iwzr73vylGsN36TGh1j2Lv4E2EaY4qkV+QmhwFfjFF+lwbnSYivaSiZR
wuL8iQykyPAauH8c42b6pSox9fMkBCDN0HOawbRCPMVDFQ3udx9/wBn6HewzCitkKl9BOT8wErvT
g4+mEK+eD3tGHcMoejje1D0gYPFbAZ1b3StV4AWhssCwX0vfPsWJeJB9c/AxpVdXt4j4X4UcLoln
X1AiMKYQ1qnFWBWpE8S4/VS1j9AiDwaBzhUWzMTzJQetHyC2WZeQ0LMVfOpLxMvmFf84xBeX6oVR
MH8o0M4nzAHKlBptaoZfecO4LGNagL3suiI2bu1r3N086q+a5QnSXnvoT0DR5GsUm0hPvqEgWtNC
3Kv71+QSOwLx4BRzsaZNXnWuTmpufBxVog2qYuAIA886177UAKTrl6pnAf7zXYcU9R+eTddjA4ab
aBHxTLP210qNCxgMHvaZa90qTnNbXPUqu6J2OlkZ8KwRXOrQQ8arFZwBGegXUrryYiMW7JFuQYw7
TWF5Mn33MY43tq72jzrM1lWFDDc6Gl56K42s3DpYfouufWOny2BLBtO+0GGrhghY26+4yh80zOKp
69m3vVdmOqR33QrMR1Ypm29V8QncIr7ldXCzxpizl2EV0FOQWBu+FAEeIlwXMWIPx6oZ8LoMFsPB
4wBh4IRstFibWHh4XXGe4iDa+2500F2fgeWymxvle4KboNGUz8wIX9rASlgaz2ZLN2QdC43Qxly4
7lI5Wn5KxE8+JAec1nHtgqlTTd2VIIuHyLO2yzlneVyFcmCE33vY5NgtlGvbgQYLXaUPKQpamoi1
250BY4rVaNV7KwkuWhv86LSPUWIjodkHq8ZVepLUqFOnE/Mj0eokVFQbfAvhkOfjQ+538m7yYIFX
DjnOozpkMBOUunYJuz3y9hN9BYc2LOUgwaJffVe0JDhm5cldVY6MobR1r6PLnwils0a+ihviS9zU
wd53wPs0s2VAzVFL6VpyWIS8WqtKpqrgtUPcoWb/7AjOs8INb2bG6bRUI2VWHOzeeUgmju5J4xcz
Ld6U2lqfUUZFxkEtG7WSKnU2gXxf1dpzy/wqR05WhtHMP83x4NvJbZwpEI1E9BjenHsGkHEXPAot
PiRa+ZBFlHQThkhucg385Cqy7NaOqnZJxR1c5w/4TxgoBs1nJu1jF6NemBi/tXDCLAop3EwgIkzi
wW/ia9TzRqp4WTptyH589olCUTr76eZN0Dy1BAUvMfQpGCC6gW+wX4+DFT7HdXaTEdPlHi24kcev
VG/QkVQrr4fiMWlZKbMpsfjTpEstw0cqQvs8Nt9lDKV8yLNhEy+iHGtwsFuIudtQlgZ5TbPsylD9
bGkWwWTBTZlFYmRLjaI95tHPiopQctVgJzykRMhVXNK4i2GSdbeqjW+Fujy6+Izb7CP03fOyHqJZ
0TsxKOiIiHeC+dS52XVQ1UDkUAqpW2MO2Xtl1AQAhgSq1cTfti2p26nGgxzZ94EVXAnlvUVFIMFE
7dehiz/amu88qJuNw/MqncSnKoSW9aYK9jEu3sYp+V6rH1MV32RCWJDAj26B+QymgY175uw9GylX
xt51Ro5hV3woNHfrKmwCARS1ehW+gkihfWCmkjtczVmV3m357ugCPmbGpEGX3/tG3Ey/OQTEZsOz
o+pVu4vT8vOqag8tccqnmcQP9aVxLSojCdU/LIHFdjgPvxeed8aph8h7CKXqsZmdZMZmPL+O6guO
EvNmvPiHmkNtNLu3yMGhJfCCWx4gmE2n6MEWlOZLCZogaW/BpLiv3rmP0qubcQVIcYYfURD/PP0o
m+Zd9MVJK9CSDs5HEUAba7CJz2mO59PgYKuBNf+aYvscMGUPgomQD40HpeYeD7x0gHJkVRizgVfB
CB9AxZ/jq8RMCdo3DtSrUddOsT08y1L9oeWvU55hHoybO2nnOojuRA2zuswgqfmxywGuvSkMqKJZ
gFpxyOR0Wb6+xyp3Rs4i3czu4yRiC4Q2n7HMRk7jdaXubj2HN4UIJTr9WRc9e9DF13J6TTIWfiro
tLJ50xC9vbWm/Ip94qmrq5ONyq7BlAkRQYqK3vHyU9MDO4HWqhWrlqVW5yc3Sm9aycMIuncgdGLt
NCXvxGuwipM5OAknvajWr0XdivBA/8BSJtkIzXMA881TaKRfY4lkOslB4Yxeu9mSDHr1UQ0VmxT0
zU98gNSna1S/5kbOIYzZ7orW2P4crYjq36+HjQtJQs7c9kKjZmeeM25CZ5u2VHwzrM61W+s/Csd8
JNPW2DLs8rTg0DNE9Kw6v28hTslS9RrcUqInmmVxFHIL0PcYC26M2jsikVyHTnBmlBbTfi4v6vOz
WpMTZ4RaMU0OBQNuPT5aNHnJ1fhuD0Q0qZ1iucmGwKvcR479zzWD6fx7ySB1mnfHshyPCfdvcKeO
wx29LYkVqpNa9vKUgDQXzt7S2AGzoPx1jgZHxwJ/9tbwiCj0KTD0Z7dj+KCeqWHIko3s78uGo9WI
0oflIxcfEQjuClH7XWLYB1gqdLc9arcxuVn8kDmMYp2hxVM3R12HDHPRAokNRP/2MHrWVa3Tf/6+
xn8CszybqtgG5TXAH/9eIuVmWfuz3uIR6vnULHqySaCN4cODhdC4Nj2ysFSpMtE46UNyzTIM2AOy
p+xhdqEX8GW7Apspv3uvgyRbezZGfeWwtlRTbCtPcI3Hsp0TippqP4VAq//8BUxX4Sl/B6ht8Bbd
9qTHMNvTFbT6FzgOr44sCULJpVPHRBL/7EMHUhGnqs1D56htYYEW6tA/91z3ZrIOJYPauItu6hRW
j6Aqvgh7RCzPNO4NcTlnCwVAxQOs7vQk/DuI6cc6rU5UD6cqwFiAZlyhLV7k7VqN4W66CZDa4GiY
k13LR1ELaDmQ7K1ddY9ewLmUZv7ZjDkaeuVfPPM2nu6+26X+I7DJWKHqNG21ZEIXklr1msrsFNr+
FtbxZpzrPexCjKhc/5zjk4WOy/ZsEFioASujtx7j1n6WUzxsKLlQoFBcFiW/ib8Hlka1yix/Qd9T
aRPZbVyXf9RccJIyp+LjGcRu/0F9YvW1HNcM12Od7gtJC1fZPY/6yOZQF/IpDMgkUFuhFclhVZPS
2QWju8G/FrKq+TpC8t1kdYkZH5zdnIMEzvpdlE0QYZLrcnAHHW/XpOMafRZYcXF0dRABf6bezT25
yfCdWh6kjOoen4JmO+C+vvK16NYA4uFh0WxH3KDAKHtOwdnZl6lHS8fZC0TlKRV7D6mGJUDs3Zsz
jo+xxfYP11XiNxkQ1BHeRW1wDCbgOPgIqM0Mca+ednWGqvLCC3fhVD4a7ERB2D8W2Xf1BKg63TbG
U045NXpsQEvBkwUcOuqzzS0vp0CoGFhjJVZz8iK7WfIIdNE+qtOjx3lD/KZKjwPsE+pWF06+jmQG
Mppb9wSC3GL5QvQPOh8FJnkGa5XKB13ldQHqpMWH1eP2W4YghE6Fso6CevLiFxrUA9j9sJnJQMN3
kCdTnRX6DKckG1FuhT98BRnJPtgHqGSDUDsv1fxSqHqvpV3eQxo5qAWgZGmY61z8ho9ZGPGNRY8/
5Vo9C7h/HtTqDXveBlrNJSPgRnUFy+uIzHqQsv7mI5IOPFVZc0/MmfXEY+M49q8ANXg33omyP9vj
gyucs8lz+UclzY+SA31llXyy5cwKrFogsr4qT3mQntRrqSo2ZMOcEILklXw2zUpgWjtgjO6XyDKh
lku8A0qJV3TABqvOFCy9T2SxPRc5IQJzeAX9OkF//QNHU7VLSHLJbjm1XIdDyYWsvUs9k+k8gJSO
iaeROz/i1qHGIkMhHCgNIDXijlVhuspziKEF76R2fk1Hzm1iik3Zqt5aI3FiFalL1SVwV6VB6q8a
JykSfTGa5Dyyz6udArkLR2XYnyT9E1Y1LjmNzSdpt5vlECX79rZUV0uloSGuhj+GsyobCYfFsjSW
80SO9bzjxOLyTV0EoyvcZ6q/U01IzFlvVUTFkLaXdfH33vnugeG7QX1QxXfOfSYJS1+9ABHxP1Js
V9hDEopXdY2IazrQ9VzVCUwWoAqH41ZV4TO5CY8pVQqSmVvChpVP+Xcy194KQ+hQeV7ryI54GDGE
WmZoqvayWBAFYn86wKXAEpnxzerC43JMoqQk0zx8VDCmKps0t/jC5Zq6kivUYV64hcIKMUR9x5pC
J1DPqTkgEKl+WZDbl++KI+mbl79WkP03S+OVi/R5RlK4q93gMW+h1U9OufOWp0Er63VFd6Jam+VW
2iE1aRzr9z1aDrXRFYwgkDGtS7aGfz6/DF2dsL+fXxYmJzpbKgY4tqpI/nJ+zbZh5TBnASmM+UHG
DX5XTQ5HWL9YLbhUyqxEIxRyTOpzNb7MAkzQnpnVBINbr4oGr8pQDQIVelRITOS1aqOQI2y1TsRM
xh1y1Fmn/OvGNtma83hWABD8NX3dQyhumGZRdiPAoEDGPwucZxYWRmaec0JWvscXfdanR1LJycod
IAtZEgBnAR5z8B2FwlZ2+2JXjA1LXAvAMqgEmIkJUKVlUqXmXZHB1/IbfokxXrRM9qHRMC9I7d99
AiC9Iat3cwnCFoGc2WTArF1Bq9gj6Zja6k13UTMMYE1GUxzt0UECSHonPv9t5T45ULIAmsH6wdPm
uDv2qX4LSkESyqrVghpDl+6GoaDyfZgl891Jqz+nHoCPuoIgW3jVgMV8fDICMRSQG0t3T9CsQI81
66LGdzhwvWnmu5qKLjNVYRNyKLqfVNJ8K8nbLhAhefO72XY8snb5AkXL34+F+1T4DaiMUSDoK+6g
nDIoifgqcM8vuf1otK9pQlYlF8nBxdrO5AnGCMGlIUV79nNBGFsb+blzJEya/SLusNLrgZHCsY3o
JZjrBPZBwcItM9dJoNYH81WrgUTEC3kkl6h7DKb8EhT+t8p9hoxVIHJXUJ4g4CnUKI9k660HMTym
43guXGJvB6n9lMm54kbaRvEVtcm+cfJnhehpKPoLhLJNVezUn4fRfXJzhjUDM9cUL4EF4euTp9L+
KDL7I7VZeyA5hDbl9skz67dQl5uq54I3cfqQFPXLMlfUFLroR6yaVMWYVqV+CYLiAdclkuTVlFKa
iOXV/HOBksf+DFGMXVJyrfPOwgEg/cUEBBO8nH0DkLVYEF0FO0ekhU09yVoZmw7LLpU0Sz1N4vJc
xLgOWLh4/PNzbf+nstSlU/PUI80k/beyFJE4LqEZEvcw4ygM05OYKUEiQU9vC40Ze/XDgTiNNRmy
lpv0MAU+K0JE7VgHqbBGuYCB/rkmhpyUzXYLI1GJLoC0Uu4CR4oqQZd6R/0NTuzHSJueSlLOCNft
7mXaHavcOcgKu14O7qXEa734QcPEeRMZ7nxIkwhWmHhWJxKa+w2U9ufUYJwSuPZZnZJLn+uoT5NV
zh5K+HEp7JeTKDadO9gXL56n/co83vSfL6ClMPnf9kUH/ovlWIYUdCi/DVYiBM1z13AatoZ1wdfO
KWF5dAV7iJqu+H766WXfcFRjr4rpu8CWsTximRj5oSBoZxmjqCFpiZpeVxvgZLxNUnvrg/mi1cw1
skFnP8ItcnlUyV7lkQC0l4yUl+1MIfVq5MLamNPkp4Lgow7KQzM2KpIe3rCYmAPgIsvwnhzjJLFW
FqlAvRqTuw3r8p+viPlvJ4VlS0muK9Mm24WYo5bcX08KHK4iR0Pi5ftTejTtPXF3VCFG8dAVnI1M
A9ZUbmc/mRg39x12g+PLUkYjYKEanPIDYNuDqqLYFru1S0CihyeL58qDrkrFKVL0cGh1MzPcKnqA
F/BEvbYM6obAtjHWfavb/mmO7HBF5Dh7UEodP6yEX6XrWfFLjBHqBYOY/7IYlgHN3xaDZTs6HClY
Mq4tOBL//tW7Wv0tMlg0cDxAqkGRzvTajNleoXXzYNKjWOKihweYsOiLX4LBPED327laAGuC1bkA
cKo5UMVMncXEISNLx32rqh/DIrl5Wfpfemvxb721+tDcJi6iZ0Du+e1DR3ptI+fy9LU7xN+FVp3h
PADsKIImlk05zU7vMHqxUeh24z6FQ53gugx5x4/WuGjtgiz5L0tIeP9GNOIzGS5/zxDKg4L9+0gE
C6LS7XC3j/rs6iXFw1I7KkTdhSrYN5y6CllVtAWUm7elfVtw6lEGz17w2pftZ4EeyFEwazHJszlV
pwifpX6wHhRCoMDO2ZDPhUvOOTse/Ex2Kg2j7agkjnDpgtPoRhzEJsBKN57Doz4ug/Jllar/PrmQ
++T3pblauoqFDkFOzh1I7MYvtbPqiVrAEE8BjmrHVH/hdoStkpuKo3TDIlnaMgkDIiXtGdWnf8Ya
wF4Lt8H3CqL7AJQ1JuCeWf4wdjs44JyLCrBJ4+GLyQUlEKtKfSXVRy3bahR1x5Y5oQV2uUCuS3vS
5Wp/NBtkX6oTXOYpqrtqCvRDFro+WkNdWNcZOQg2dim2H6DSeOqvHFfHDALCQUrq7lx439SwIZhB
AVRDVdvxC63Pc64AGOEN32Jm4AmdFdM6gU6G8pWEv9gIP7taO5aIIHOPoImkoWx2t2bkbxVeJNWN
WsDLnJZRDcDjKT2FoX4Mcpw3FYw2DVTq3WhepTwwAj2IVjqrHBb/gqkaUP463wJKVhMNxokK4nXW
CpsohvRmBsXNthNso5Nra87PGJeQGtSBV6iZgxo8pGb4PoXNvYLzk4S6rEkeAywcc2N4NVxiObm8
mFIyj9HTPV52T+Qqn9W4Z+lcJjP5ZUXWH2A1rgQ4DJI6LduMC4UhSQgKgYwO25P4a8wNRGhLz6oO
wcrH97AcMEgMqh2WAvUfyFo2G9dOB8ifFeYhFMekIqXctVG5/0mecejzQzUxqOb2AIflv4yjLf3f
UEZGkrolhGFKyzKE+K3mBylNLQtQHMOU4iHGU2VBG3l71X0r0EG192r2YqtU0QE7B+tgaJLfm2dI
/A/46pxC1smY53ACiTngfO/aryrwXmyA51Gh92qfrwhbHdNyVavBkRpaKDhZPStqMKXAr1L3n+eV
GoeqGZMlCHgjbEkZCVmbVn8JfSWM4IXabRqXv9TKGZhTdfObAm6lGd7U4FR9ArcxzjA61RmwPLeE
Hvs82+rlbn/gaTL83tU4boVK9LqwncKY6ZDfJ5spBLVucsxWIPZ+JTEOmAnjIb/JcRPB+qxsEWVB
bLEZjiumE4bND8tvgulZE8G3KcI0EWxvXY4K8cuvahVnFrQetBl7MTV3CySmMIglo7hztGWhlwu2
RRWVwGwgjeB1sNk4ljtvqHNGlm8eI+pVlYI1vf8CEaXgVHMCheOpR9w1yxOC4NOUQqmcUHsphhHG
Mle1OQVhsbNhay2blLprXU5jFTlbs3qsqu4sZHRI5/SFbDJjq1AQjQW4rAgH2IdF/Sa6Hg8OcdaH
8o+rukBGy5Y4kUQau4m5Lrz06pQDBV38ljRqx1JDOM3t7vocewKKYJfrx3pOnhKvPDa1+0So5zKV
XDbjjImmadlEe1D3UYmDSCTHIAWWf2Ncx6SFyYTCvows/nK1cKUwMHwPiHYC4RVqlOiE6RsPXk4Z
vHYUNUl9ecP1LEj+a/VVUKVQWKifx97s2TLZxRQc5xAQBeuZf7pvtOZZw6Trj80zqRjj8WAgeYYM
guMt1y5WSQEF2xrXSR07C+1YTOI5Khh5/smk4osv4wUFEMWx9kv0CGsaJES4kXNiIc5hKfe6/1p7
b6rWVh9ubhmf4bdKPxXf02S+u4xn1CNiQmSSBHmXufhRDsrkFPJAy5CunB5qK3hbCMNJgwqlplvD
xZKvlKrvpfOzAw6wit3VG0CCVZBqr+pDD61zwVICyNb+Zrn6deKYhTfEAWlHjNsK61Whhwgfw0z/
8f8rN8fFesAnyXrBNu3AWXmP6uOnnlry6rra6VbAstgtaAoMULKdeAAm+wzVeqFZY0P12Fra/o+J
IfMUNW9JVHqECm0Y/C2DeDoNCkLdXtuQ4mZXu6/G+1yBqMuKEgzTZ2olNZhVEyzMRP+cXLZNvBJ6
fCwrSi41Blbgl2JH+J3ZAQpUW0VpXLAaabYv2AvUzp0Cx9SBoMZE6uf1kpqANoQolOsQn9Hm4O0K
jSwG7TbwKVqGocuBoBazGi+63Lw897cLSD6AXDNhLWV5VWjjgsUFbXxVR22uev0pIvfsKWlGgubC
EgknQJV6cpr8jQizx6mfL1RL25gIVFEzKsUGN+RFVaWpXjiuedO2QL1Lc8TZpSbXcsxbWPGYQqm9
Ql04Xy3hBUFa5qOdadyZCC9XC/dzNMpPWb251k/Q4a+8SIhK9O5/2nZlY7UBTpXPJpY2pDplJia1
ikk/xP33ceSFWwtuBM/2mMtzyQsWEw9gybxFSgBw1ka6Vp8yysWmH9BvgU6uW89He4X7+UZhjLET
8uy4L9nCI1Uj2rIPfyq3y5KXVCd7Q3GkrqV6+rLEOgvNPSwNzP+pQ/4ndYiwaeHQz/wP8pBHIhh+
/Cj+KgxZ/sefyhD9X0g/wAs9G8thFx66RZnwpzREOP/iL+CRMfdyBU03so0/pSGm/S/PMCywBynJ
6nEkbeKf0hBD/5cjbTxiDOabjm278n8jDVGHy997dKkaCY+QAMYjvLAwfqtjyrgpKs2rfs3WAJaQ
go82uT8TyZeW5YwLhWnUbrOe3d7rfgggYPzi9dLNmmkDH9G3rN3oikC8oiq0Fiyxq+97oxfy6Hpd
774leiKVNQz1DHHJVuJnx6FNy+gpC3Bqukc0O8Tv4Bpudqe5NjHEq7IhJutY6ow9wAmYkZVELSaA
wpVMmnSnRS2JzWSnCHtviVnYaMHjqiS1VE7VY54wpF7VzYDfIjagNpqGnHiKEVV3O5Oei40os7tf
sVbauH6Wddpe9CawzZqJqBXcW8ng7oHmkqOfJ7jUB9y75yEPHRw8hbwvEix+RqIafxH+ACMhY4xz
csLawSkwN5k1jog1hxTmvd1q0yMnuLaTYYLBR+55ZPg0Exa2QXcobPyCptBGuD+GGC3WDG7mRgwH
tMUpAzXdeBAFPmkEehXpTrfqeIcPpfeihQSGG7YLf0rXceaLY4LyxNi8a+lMltNkjLtxapz7xnGT
DWmKLc1CUz1ztxhZIEQh4SELkzc804J9kdPQrIyGw7mWEMZIdbXXc0ZU3uTjVVAJp9pMTMie53HO
vxVZVCHE6830RCEFJRKjD7zkjP6JXM5mn3StOJQjB07QBdo+1VJvi3EGJZBpz6e2tiCWDkV3zArD
uusi19xFZgZPpGkyeIhyIkB7rNLxWE9luPZDUV5HT1pbMhARyiVk3KypwpSPqDUdROI3x8wU2rZp
fRhqqJyGx0aWKQxGqguBpvE+bkvz7GCFSq5XKN5EZpLzFWNos2+G2L7TzXh6n6ywPpIul3c4jKYm
mdsY7ydSjTxtKuc6JgQUHsW8IzZI/xznpie5KB1LA5/hSv8F+SDAUHCc9GnjzpRgF5PBTnSuByoP
2BYINM+VUfTQwXsSCF4bWG7g1ZGOAUJhu0RvBORRBFkfgMU3NtVXPNRG8FhheHGyCP8sH7pkJuQw
HYh792TqtNsa3a59n6ZaBFOxwfQEV2LjG3Yp8beSGMR7nX96nsyWcso0++L7FLhIWJk3gpOkXhJs
Kq/qU8xHkhnnlAY/dh1NI1OBpOkV9S2ddBhkafEzK8pBmXjZg/hWR1F5sZHS++WGDjnFxifKcZAl
g5V4hbVmTLJGLOrCgRaUdnLr272MtoZX5i4M5LL/mGcYiTtf+sHbWMXYOgmMDZj2ke4VAb4RU5Ry
eBf7ZO4jCsGgsne2bLHX80oYcAhfElRPbj/MSFkdM1hn0FQZzTpDc6mMeYaHBjUewu/YzXsafVE8
R4yhprsEbf50Na3QYZZh33HwD1jcttNdMRIBKWN73nY5VVUB02pr6V5LYkinN09YSyvFclZ8VL6u
fCm08J5oYnffui2KpyTfGK0f7KUDJaIL5XNY2B/03+d8GK+tSAlRx8GfbtRz1+hTzU0cF/aV9Usz
WqWfoR3cwC2vjm0InBq9/I43GMG0inlb2JrY95XRMdjBPnrorGAb5TWWPn70Y6LDXuM0gJNO6Prv
oIgjvqBTdpA8gQPjYmVO+pRoufOck3+2QRMOu8cSPswfdPwBZk3rLIlfZSvKVzsP+7PRdPM7enP/
ZxKY+EU00/QLptXPxp0xYp60npC97DD7TrAOR3bgwh9/ipZoIy8cMhwSWvibegCmg8fxS4Xo+ZA0
zssoZglcnkCd6PMtdgXlF8a97p7OP3tmOs/7FP3j5IhznHhnHXFU0rvP5gxzMCK+JVGOsW4h9t00
ws9IJVgwxniKdFwpwh9CRLoYE+u5kj2vH++huUrgDQonHAB3c4r9FqPhQ1NYMD7ydyN2DoPhv2du
f9f18Q/u9i9zsBjJdcZuCgWducD8pnjwQvNglOGPnIBIzRJ3hJPu/Fl+K30ycMa8/IThfujILt1a
LMy9FH1wSCE1/qzTWpnGhbwnaXS9Z98ZNUkReLanzfSY5e5DP5hbQS+bk0pr0aTlWNrGhr3Rehy0
ayVahLHLSmLZPhUif4Hd+IkjNpjUlA1f89iDqsDzulOmZ6ToiQwTQZdDwor3Bqawaershnra+K7+
lvS0jLCpvVNGrOQdIn/Msoz4qM8tdhG105Kgaz9jmgiirkE6NdcdDnldrr2ZOsOzkfLa9dttlEpc
QZvk1Sgn4v7ILizb6d2M4uqtw7hoFcJ6xvLbrfdBWfk7cySLKkI3/RZnHl5pNXhXyUqtRXPHHNIB
pcJPb5rcL0dd+klibpr0efGZp6FssTaWBT5cQZQfQ1w994kPAuUm4Y80oVenwIWfneHdvA2Z1e8c
OX4Pk/lzSmL9KTdobNWISC/sZ98dmruwnHauEdJSEaqU5Pkl1o1LjkZ2ndmNfifLwn9umbKNO7qT
+LPsuwbtNrErc47bzEcsnA3WdpsOpdNkuNilZOj6YbFZ8knBpgC8RzP7FfdMCfEp7MpqC+kWoaXx
kdbEcWNZmf/oG3clNWCTp0B8FvDiFVCV4LLkwWNmrrCBgnn0wOCLVF4DZzxiQoxpU7Y2K6gKldin
4cWvv1LINs1nlWQPASoG6pcCUZz3jhvNVqj7YhGV02YbnWAWzyL5Fx1+GhEY2hv7SYOeZPgkDJXb
hE7MDuOHzCHEeuzeiVQkf8nkERm/aVRkcZIfjWI+DyOGSJMG4GQgZPcPgdbvMDWNMuzNan07jjbG
79OdVwJ2tPc2YtG8DaFZ3DnG8CGbbt862jetMPdDCPF5IHpF19f50OPo+YXhDloE9xJjIhfXM9BJ
tbJgJA8DmnvnXYt/SgejGLPZ9cO50MxvXt08VMk34C5EHYgXAS4K+RXPwX4OSFQZXKYeqNfa6GTX
SJMNbZuZEvi3XHOQoXNqsYWzXxzoF7qj31mYKqA73EI023lYty7GqyTgTVCKuEo6M1S8PPEBxNu+
MQ8EV1XOGpcVEgvHIojviqrgJPCAqeX9jEv15GNUh/2vuKsqon1yEmdC+dgP9+B4H30uDmZJwDcx
NZsKq0hSqj5mSz+kJUxbkr5brOw4A9aN1W5xn1gbBKdXuJMRvjMNyeOMtZ8Vd5ta/z6T6JAWR1jO
m5kQkFAo46vyQdjpZiDMfl178y97gAAWhid3FhlBsNSbVHUVcpJfMeZuYx88aklyz56+TqfypXG6
s1YRviIdYR8q7JHWYjpG7XVo30f/bibTRGAsq9cnKlLErSx8CPiiss4QDb9k8jGOGmKJQ9k1CPk4
FMRBpGhISdnlQN9YzqkvX9x5xiOM+4k4wCDwtIqcdQ3UJaOLoGhoqN5s5sBm8elgmTh6V5ckgL4e
uE+XmfmghesHGdIOI/FO3/pzfx+Wj0l3nVM45JS5LVYKVAsrsAX4CM9eB8ro1JjGWhsTb6q+017c
IuWBf2qkhafK1xDZ26BxtgFcDD41vM5mkxJYnuq4l2BYY0R3UfHTBO50pL/qmzc9xo+20p6s6P+R
dybJkWNZlt1KbAAmwP9oJzXQvmHfGjmB0Egz9P1Hu50c1aBWERurAzWPCJLuaSZRg5RMKXERFVMl
nVBVAL95795zMRNMlF/j82Q8CKO69hRlOG4u+1vT4haZtQfWeYRUfsi8h6ndG9ZD6CKuh0bps1oR
rr8JdHnRZ7vSumC42DWDexgIw4WtunYHdjyjN1PiYWCrhc2iMJsDXm0izRxmMhhDVpZTyiKNnvJk
M3XEWKcr8rSpZBCuNo9z5p2F8sw5dMYLkp6lzZ3rO/QALyvtxwkBhSQ8ixlmCbGBbrwL5qxwG4al
EDuHsAbNBCwRMYWcRxMAHawrnvqWkBNtkj7u9CtbXc/YPCM4Wt2DVszFKm9hWYjceyyhstw1KZod
9dbH5co3d4F7n9j4myG6ZAVtCbYTrP7BiV0KruaGTzO4RHCr815hFoZjlbjODajCOfOK2xHpe0Zp
McSsj4jODV70iaHDthfo37hMFhMls6C6FCliLN687d77drgy3XiReRmVnLeq6hYaTK4yeOwnueJk
rQZQjxgU0TJmiyAi9Q3GVRjfaLhMI9nvHFxdfn6fl28iaHC+4bv26uuRJigtwbVtfg2z49SzKrTA
qTD4QitfzGEpmvNVzy/CFP4YJUrtpdGeoiyHlihXJQYi0CyrMKXw41+mlHO6+tWw4c/U5b7kj+g0
fX0wTO4jyelr376LzDdQ0Cxw2uUEW6SFgmxG7lKUgHttdS+6q3aYryBOXOp8I9oIKyXXe1CB3hFY
+hALsQwx5V4bSxRwaAikv7BhNJsxbal7zXn0snIP1ncZM4QEABXHiBhicoUR9nibFr8px1t4wIsd
5OlOIzfT5GIeI6TCeTR97yFXz3ruH4dqMzfeNTIscUGQuX2pDXRygdc530bvu+09t+hc3CRdtcNb
HZ0rYe/16jKOk1UwhMsKyysquutkZnNz2ogC3ISuQdL6q/BeWbJpUbyoSdrblOEdCWO0KQKxETr2
fBv4afcalHJH1Chakpikcfyz9cHSLx3nrp9NcdG3xn/Oq8tJXanwXAz60sNK5KTDrav6tZakd5nf
P8xXOrnkK9+qWVtBbaryK8cszl12YmXjLPyEdou7L9AmxvrXvHjAT4DdW1u6zTBcE98MpyV1fXpU
UrD8tjwqGuUNDcwfqvbzdQ0nhspiex6y4V+kfS23kR5Nz5Ynt85Iv0TBcJYFX2/FBnavUs/YiLTx
Vmj4glVgIofpPOK72JjBZHe4IYo+fB0w0pMKwrtgZ0nmcdJe2WPwNfHkKkhB5fYtKZV2ug0tcrhT
y6Qw3Ln2gzum5V2V+PIs6XQTjEFIVV7X4hdVQ+ahYD07i2os2qxFl55qWBuPA9NzLh7cjEK1lWOS
irpLhm6MuFgg4oTYqdx7CjrYQcNk3ZYz8y9BzI9cUEPJphGN0DasY+J+uATIdx3K0LjRfOIeo3R4
i00qTm1vQUXzkgGJpdufm3q5S339IqyHfGPrU7vNWBUuzLG/b3RORgPcQ4ur+zoXF51HPlxDVEdp
HWIg+YupsR9b+n/aCF3VM7sXc+KtigEOtA7+N/XPq0btIT0A1wjWMA8OEjDgAhXM96jrpoVAaE4w
pGlBHhCwpCw0urROFAvCoT1EASajRHjP4zStnQnkcuz1tzZUs41s6noxWd5jkGk3vjWSsAjes6ys
V70Zv7Z6wK3hX3o5q47RAfSD/ZtFYTr6sN3M6isquO+hM2arWAHvn3wOS6v4O4Wkbezq11NkQhOF
oLDoMCSuktygm+NSMjJNeWW58rEcPGTSPmOQbfzIe0ytnLk1m0raOeaPHlwEQHWWISYpVZ3XHGqf
RLqmXcEru4Xt8OSl8VNFatWT12qM5bVdFWysYT4FVo+ZhCZZduw6hHfLoWM917sERzYsH1ewHOsL
XWcRHWN+PRotPpOKkMS979EDWMAtB0zcyEM8mup8yMHytwXGGqAbgA6pwSHVbEps7Xp3ZIuz86V3
F7eUwoitAzF5iMOe5MH0gDJrW6VsMsSwc8dOLvJEwJDl4jIHg1A3EF1LGsnYihL2I7oXPllaQTR4
11Tgmkr5GNVjf7AhgrILz6yrPNEfRQe73q9lcNaMANDz2KpXmZgjZ8vSfGphx5y3LAf9rNmwlq3X
wtfp4SYNZZjKyqcr1PpPOH/dLcWCH9SmEFSSP26mWrGx3SrcUl2jB5iJPNq5entNYCC7LzQm4ASy
Ys0HkMcUZvZ2tGeRpsuanJvfhoLH5lZv827ljeWR5jIpOU23R8g8nftt1BPLjAmcHXt5Vg6VNUcA
veh2a7yR5YVwwjwmRsRVRf1tOWKOJoecGRfoH2WKEVO5sdV9th84KLOc5XszLJzWny/vFYla8+hX
4C6q9g4+yDYKd7k9lz/x3XYlXoNSO2hRTWLG1D7lNrEEXrYTFeHEtC54fdUgzBy78ZlMFZpgnT8c
9bAicUcB9GePQvLkVrOapYa0KjMHkm78587UUWDkYBTTgajF27FyVpr+1tPCCCOolo6k2x0ulfYk
mFGd5D5zz2Vy3xiPLYto0ffoYsUuyvtr1aKQYxDeaAQ1Ncil/Qy3lhF89UxPkbfV2fdJY6ypvRMp
1i5DgoF0hQI3ZgMXNN9EC9t2wG6wz011lUzytm/3tXaaRa8zamQlQyaZwJDnjYVsByLhkpsI8209
gTmGNVp0ac8StjqSzLXEb3LhpM6xNKuDINEty6JNEARrG50qrcllq3Bp6wZ7EHBo5MNr4s5lw+80
bb8QdCedeuLiVg0Nt2pFlgCpuPqA/6BkQZBE3RWkhHWVtYeKoIUa6LnWIcDRWWZM/bMJpNuj8pRH
0XVn6UdqWPRrxXCLHogEHfkwn4NYsE+UxlmtQ5qjUoCsR5Y+xvbyIuluxwAEbuLMZzVfkwi+Isdx
lzLzBgxzNTndRzhpx1wX27a/zjsJlJZivG/8KBHdj8D9se8Sf5QQ75Oo4qxQztUgrTW28TPbbZB2
zKs+lso2UQwJlMAJxr+PFq8VKRg+B4EpwTNVsoSBv2xJEnaQpRYseLKGNWlAQvOI+YDO3yJ2Ekgi
/V1F+gv5sVCD2PuWlNgc0MtGiPc2+wZJbkmhYQXQOMIQqfjaY2EviyJetZ2HM5qxxEiz28nvgb7q
5DxaZbHt/KpaZ/BRqYGE+s5r2LnXWTfth8B+dsxmTzI62LpmWbjWqmEjZCrYS2m3R352zoJs46uB
SMr6QP9hBTK2dWvETkRTdRmLD2PdhYhqJhJv7exbNlkd3NzgMhoh11GDLasGi52yQfsi0IUgsc6a
HmC34sTFrJDHoHqu3ePQiUvbAe22dYM+ZeYa+ho9M5KV5lBO5MIbRlkanGjcRsMA49gph5KasG0/
xoEaZEW2YYkIl+jOqhcEGlueBtU5jgmIqheJU7s9uNF+HgYdQYehBJJKBC20ID0YgiPWjDjddFng
vOqTYzxmSHgFO6JyrKwL0ikZCRqtg2S/hnevskvVx0PCvmtE1LuMPVRpsxhqyPaSdTleldiGLDrR
CY5IZAoTH8XMBJy+WWUdQy9KEmeCuljM8wbfKI2ETe/Fo4Sx17sxuyrs6+Ad/IiuAOw+32WECrMA
xQnjZEn9oMQc1u1tOlvslgKa6N/ioSUuRje4Yq5tw2MvlJJrNKvxwTBWBz1BbbPtY4ZFLMeWn9xo
SVhTKM+AoKC4H61ee5YYa+HmDqY1g2AniF9MzHUVweDufE2SPU61nY+xLJqmVnKLY2oyb71qzMp5
K4aLaaW7tuc/1lqvt2fgIFLzLvEwYkD7geLI7tSa0maQC5eFfN4ttdZp05zMuUm2B1cfe+2oXNLj
VggXEu9KMx2WV++6mVc/5ZnvqWbGZ50TzFPbMCXsOmmDQpLyk4YXjRrLky54Ifg2GbcmcT7ubVhG
KPP9ovbCS4vEQ/vNbJIRzG5WDRltJEqufLMSURLNsDMyPE2/olBVujI6grwFvG6OykciNHNT/Ssf
9oqXLMyEK7fcE/nqJfTWEOWURGxoRlNfl5o1GsODbZc061Z1b7TObaRo4HgXRdYnxDHqooeYToZA
hR/OIfkb8qkCp1EmNhknptsGLBTiyownclj93KPDSTRQG9Px9AM7yjc+9Rh18IWcqaNuYZEhTaJz
byY74g7st9hrx7eGgrm70vWWlNRFZ/RKvAX0BPMLIrraifW+0qi3LmgIDjQ2dN2suNDT2bcy+KVo
7/ye/dVBxQgVJTXQNkBlErIQ+qa1MGUhsuJP8th2hF7fv5nWOCsNwYo3zjaq9Dy4rc3Wf046FXlL
2ReD/uZrSZGkW9ML6k5bIk/vq7dI+T2VIt8tx4wClQPPg5FclucW4OcGtXofNMeyx5a3Yp/lUHbj
vt3Ymut9K6Ma8IvQ9KiJl1qDCuyWFgKDqlaR7LtXynDqc4wmU3yvJ5rVvyAGY9GiWtAzaxsLSnDB
vcTxYMk5tGtyK8r1O/aRvb5H8yLDqyxIgvzMQ6xPlbKOjIrCX+uRR2ODaYYI2pKLshCFH4LJRZDS
rSD6SrIWq1bLfvidLPEI6gGppN/mwnDztSbanY2YKvv+55X/X6N0+G+IuRTGL4UMt+3bywcs5un3
f8oYpPvFMg0XzbE1Iw5hVf5DxCCML4w9uGlmMTsa6Vk98IeGQYgvQgc4qRs6akCDps0/NQzuF9vx
AC9bDCe4Hee/9w+BxR9D0k8g6X+Ct/wgYHCkmJUQno4E03BN29Q/yaEdVQeuUU+MNrFKi2fXLhTu
Z1nRBmAFnbd41K5CAiPrbP/rsfGju4EDS4tPiOGaw3u2EJ+0/DLKq0zSxVmwm/Me7DhqHkrXf/n1
QT56UOaDAA1FnzE/mqaufzrISEKVSxAZDa66V2uPxezaSRQSqNouVkWY9G//5vE4jxiwLRq/toPC
9dPxXC8kLb2C0ucB39hNDtIv03bj1yxvoe0WTfL118czPqrZ+YCmzWWic+2YwrWQ0nJ63zkidA2W
cC0ioiNoJCGgYvI0jD3XW7eu6qxZJQxAuJ5ja+0pE0pOAhPs12/ho8b/5zvAuMelbZtcj+6nd6BV
o9GY0AmRCtOlrjRvVaRwpC3hTL/R7s9amn9ZIE5HoqVBgJDpCZct3yc3gUAPiNSxoixuU7IHVI2V
gV5KWRuXQ06AWB4Gh19/tj9dPrBITdNDlAk5C+nu59NJWk1aDx4EbDfZSrN9QgY0LisY6UT1oXv7
9dH+dEfMR8MoxXU6wxPB1n44l0kmRqLZEDcCBHEBnjv2g9TIX/3NYf7ihFFcxgUBL4CB6fPXKEez
0f2Gpi8S+/RQ5lZ/rCKjf0q9LFn/+hN99OuczpiNSsudyWO2a538Ie+uTsBIPbhLNNU1u986wlaX
UoMgXZPNjtpHJcCjlnwaDZb2rw/8F5fKhwN/OnG57LXRjlMOXNJDYyN3bbNbycPspgjJg5wqRPG/
PuJHIdgfHxX9l+noAFGF9cntRrEE6DxcsAX6ohkB1xHH0Gn3Q4Pd2MbOUugh+a31b77gv7hkWF86
TBIukjZPfjpqR6ayIO6InCBdJwIubuy7WYrwW5DYn++8D4dBa/d+lEnt3Pdj1jNUAFLrGDu2+WI2
giCsX3+Hf74ygYXapmOZs94PpMXHw/hTNZDUlZEfXw4NBkHZQddKdM8GFStacCi/Ptyfr04mY/4T
2FwZOT/f3WNBMHafn4qWSestcuFZAUvrCfB/lpnxsqyGYJ/NaKuQFPoflSJu9tfv4HSvfRzSPr6F
+S2+u0GgkQShxzS5kCw3l/3YQiBN4q1Ehr/HpASDMGXv0A/nAzFEymA7bNOE8mvziar/rBHIxt98
KeLPM4rH1YxnC9uhCWB7vtDfvaVKN4XWicImZxevUWwI/StlOwI6skhtc7+uN3Yr203ZRhha9LhY
twMRR02GnQm2PRXUidYfAhR1QHo0bdn4zdk2Ebl1OjRVlXTNMfcAtf/m/vvzHT+/bdyOLMhxyMlP
gyfGpFJZaqCRaSdnFqT5wR/rmci2JXKDJskQ3fz63P35YuUbIsGdDZ5hs8P69D3lSA1U5/lkBqhB
36dzzBizX3aW6hQw/l8OxScTuuvxEcXHUzJWo43PILepRFRyWeIduE2mjHx2vY2efn2oPw8opK3r
khWFLrkzPn8qUBdFjEqVs++xzxSQwZA3hPbm10f5q5PlYOG0DdeQ9mlF/P4aGyYuXo+ziIhIu/YT
+VrOUZ4ybPZ6UdVLSHjHXx9QmPMQ9f5Om5eCiAptLul5fpWfZwTLQ/TaojL1XavCoUG5aWqXyEQ9
ScpKlUMDln5hG28tKj2s6LiBQC4UXtTJGQerJB1mKyriEgY3MgeDVrtKCbbrK5awTUVL51GijRlp
vbZWVWO3ZMj2/UUiakujSIKAqIZplBuyWdtMToPcUcb2rYt8UI6zD8MuNhBPxFk64iqus0Qt4dMg
9eM9uiM95RqJp0uYhqVSCfwBqCPxGni6TLltfEcP1q3mD455kw82efOwjlvk71shU2OiqJWm1hy/
NZVWtJoS2o8Vdt0aS+g2kq1vw/NoSxdHcD0hIwZNGLtdu7JsJxzdTRNh+9lNnarsp6xzS9fc5GZY
MkyNvu9+L82gpl9ll6VXvfaQ8p1wlbuePeWbpK+6+Dpl0UZDroDWHYYr1RXWeE4tgrygyE8Cg3ZH
D5x6lfeamdz3ymi0BzYslalRME+Ec3AHpVtvo85eaotpJCGEqUn00HH4/KkiWJWA7lC+Ce48M6f2
aVQUmSpsWvr3cJJTclGUvMFHTAV5/UhaHbF/as4IQh/tdnGzp01TTG9FWybIXIdMVuhV06KlL61j
5k2DpasTkjQCT+try1mounetc2K8CbpZ2l0XZM+hZWpqr3n4IF5RCE3oOqDzeIxGEOISuvsBUC1l
8KxnC4Al0iJAaEQdGb0mLrvyFy11u9xcGdHgOY8Dm/18PxLDG5BmS3gXS9uYDOR+q8ZwtCgjRlqS
l/h5+EjU+qewdteF2Q0+ed49iGNQ8tIQ1ZG3gxmU/BVGeywTMmIiScTAvmxhx2MvjjY7w/jGH4Ca
0fpOsGEdldnm+pqdWJI/akI44hhTS8MNxEY2kdu2GFILRUncUoV0Y+0ravSQfh5ZGRuPulKxC0XZ
QOymZjcdg7Cy6suha/PGXcaRHxTGko5SQJA7ClyEHWno+bTPM5srhbNRUYDxJgsPymJwzSD57iIa
BHaX1TEMFC9sx+CJcpONtDgiYrRcJL4wUKc3iTaVmzCqlb4MjdRsvk16l/f7QR8r/6xPYsc5WoGu
nJeAzgZo5THOPQJHYyOWqybVSPhGvtaex4wH8Ao0WVCvJwV5xjF6Bkr7JwjCZhkNa0dj0DEXhEeV
bJPZk0XFc/Rze9x0GQhWj4lHjlFIGyYk0jKlkKNl6C8U+vz0K6CVJOsrNOt9E+q3VulXve7tfeYp
zmQHwNU6JAk+Im3FmaNcTbpaVmF+y2oAxd+Jdu70Rw92knWVzYXbF6WHaeDS0BzqiDmvShrrwkFV
ioAQjV9GRhqFuVXlN8amHRvfOObUk6orIqO67FVUmr8vahoeO7egzHjFNYbVitaMGXT5qmiLlqJ6
gmF7wvdqE6WLpNIravI6kbGUGQvpoPaGAhf3WHXPQxi3xSWjsFeiJ9bpi2KQbkkf26RtKgjaptiu
O3e+ipNlIwGdHDihot4kSR8SzEjGuJjeMkyZkQaCJYbWbqWqbJ+Rx0aKtNZBufHdhO6795Halxk6
HiAaKPN2RWaEVOjrsLUH2vn81UcncPX6Jlb0KGfrXRsNF2ZlgOLm+oYVzV7S/U60CLtnqhyCcO6B
c+/HP+ed/3/LYJJ59T/389z+/T+Kv90V2d//998IfPnbVf33/5O/RuX39wYfMf+Jn5Ux5wu3jic9
26YIxJJjZu/9tPfY/ESADuF13H/QxVmn/FEZM77MHAQ5O4NYQiCy48/94e7R9C+6gUIDeS7QEf5P
V8p/qzhm6J+3dRyI8raLRZkdCfWjTwt0YHyTDa8bHimtcqtOD9KKj/pUXFVquJ9VZKqLur05Qx+c
brzCj4SsKg9BEdMFHKsZMG/o15KqMTJSGwwxI1s8a3JrhKVgBPO1SLpXsyC6BZPnuoZdxi9AgwxM
eWhz96Ysm4vAN6f1SEcgNIhrFDRUy8Fauz3Nl4PV+Pleq4N8nU/9Te7tNZQtSdc/ZxGh75l9UEwJ
FIZAgwVhOyzCFglBTHisTly8FaPgrBHMLuzAeUzzFNihyR3fM8kMJbrMQIvXGpQv+lg6naawBtJO
cFKZE9JbYs0Vxm1JkW0p9XyEg3mRefacZaGWSTlSKImr18qEhTdgf2zbakMsHJgwkhJLjdq8OxJa
TdeCqhTkmsBRq9ry9kM7dNugVghoauPWrar7rowPPlX2JV1gJOXFJf0uWqH6ltBv6u128oLuS6IE
8zHn1nw8ODOKMK2xX1RNcOnn4Qr22LxE92k3RYvo1KxDiasoi/5mQ258wuE7lG8MYXHRcgG6lG7d
TxuRMWny0naeaHQ9jAVJHirr8NYgVFhn5CbWaH2J1Bl/FDFlyHC0l3GNW9aFIU7nuNSWSabUEnDr
Q6m58TajhKGnPT+bv9Q6EeaSYIxu3eE2B+CrXaWme6YqaYDLqsJd1qn7dCKeYGhmsj1MliGPyHAE
zr3ua9ZE625888rsMXHKM4su3IbkS7pEA6aqxpDL2aZKfIS2TIlnI7mTWD+dFn6UAzc0ndlCExpP
pmmfk0jgbeOJ4E/hfi1MTLz9sCKdr15VbSfYN0B/bFjw4i0+ZKGTn3TVOW6OBSlqRz9LdwbBpAsa
LjSr1TE2z8YcMZ5FTOyooyZsA6dY9cPAqqQvCSsj49Uf/O9ZV14WRBqSOU+LhdO3r5qx22oGl2A7
8Nfpmr761vDaZuUxn/IjmXp7u64w+9L8ne1nqmmgJ1bzH1bOZZi656x0aIq76D5CGbyUfYEIOJLP
Mhl/lLhCtk67sSchmau4x9uqsXadWRIOK8ZVF6KzFdwwRotm3q68tSzfhsb3jhmk5jUm5xcsfsQe
uEgyXMKKOeHBuMqiCGRDOizkaDx3zVwpcrTn2gha4lG4coWBeKBEWkiD9oL3CqiGGu8yEd2rrnMb
9F3qrsto1k1GxlfD5tbGklRBhgE4Pl8nbVUXZGhKYP8mGpAoPen3bsymwOPQVHsSfI/42WoU6gQy
MlGj2reznRyoNQ61+i5MZBZpPt/XLbGHlm3s2qzttrauvzV6aQH5oQNH9KC7Mpr2plPa0TNIkQt6
RFCxxpTahsWzJ+JyU2k0ckM/7CivEKvjBuKr3ee/KdMac5PiX5s7V6dzAsuFnSTld2YN91MTQ3Y0
fwP3CZAJ4d8Koh9iTQr057qSKzkW5QJ50S0DBQqhLsRWwM1zmub+a+b596Fu/+t/SOwb5dxfLQTO
i+kl+xYRQ/Z+6j/9Tz+nflP/AuzPAg7GCmCun7Af/zn1S/0LXlrCpZh2Kc3x039O/Zqhf6G+SuzU
jLm1WQEwuP5j7hf2F3fusYMVgRFFT837d9pixscSBXFyDOGUCmwLABekBmf++bsyWGBGARRCtMOo
ASXQl/pMFEjCSWn5TiR1uDXCMVx0SMIvFKXdZYcfEEpbfe02SECY62DTkCm7Cvt61et9dOi1+LdB
Sx+v+vkt0gqhXEMOHkUo61NJoxJeawIGh7Q+tupQN5a3EbMYR5fhdBvXiCIfzXIWyuupRDwW2QdW
8q/F0DRnZJhPt8S6k1mcYrwHbQ36wZ6Jakyb64m8RXLR7Okw9dNvmFBiXjG9u1dP73qGQSGK0efl
26d3zViQBG7v9piaw2pJWcVb49wvnhtii+hNFN+A8FerQR0amhjbBjzaKubOv9axHC0D5RjXVYbc
2u0JY50Jsb4e3mroLS+MsU6PxmjdOvTvM6DBet6bK4zBZNWK4ocAtrDs2MbtTEnChD2yxXt3iV/9
/Azv1R6fPxlkYtqo7AdNofPBPn8yna9ziMqAnT1Mgr2uwU0cTQPOEnkviILCg9X28T5Q2hwlvP31
sQ1WvR++Vg5OQYkNomD7Tn/n00K1VE4aR3U5zrrzI0vahKB7cW/amnkI3VZi/EYzHzVi2mNHkoAe
MGdqN2jKoXpU6jffhJgrku9PMu+G7rQrWTmT5kcGAD9/d/eUgUMvq8Oh3QTEFzb99NKHZnzOOCA3
qYLd6VidOsssh4VcEIUrnS4UjKbGPkMCdhfbo0uhxvsW9QK/gnwjgNq8jkQJlmLs4pUzQqW1tAh5
coOs/Dff5F+8d+55SzL0sJRBMvLxveNQTcHd90Q7RWG2dSIAlzEWR0p3bGCbMxQjAutHy+pNZLQG
IBABrQjMvWLL+5vv0frTe6EzDj3NZCdjuODY55+/+x6nFjVXk1Lp6iZlLvrINKlmeBmGCXPV6jB7
tdHEbulZxUKxYqpNwd1CMa0nM5suW0hddT1pqjg/PXBjYSlPtV0fuwY5BBg6++h4eqLqVBwdlDxr
I0pal6gbzA96eT/EjfhKYNYSehsxOpVbn2VeD8S9MOqDlqYY3ClQLINIpIfA8LUDbw8tgaYslu7J
bTH2/cFRnX+Bls46U55chl1Qy5WFSsvTwv7eRfW4r8juW3uzEnB0A+pJEekba9uL/9iO/6RL/MUd
Sv3q44bORYeBdsJipUKB22Xp8ml5nls2TQKLRk+Sx98tGjt7VfWo6m1nlagS0a9l77Ba0UybsoM3
ht86MSgCJGCFIiXnn4Fh8c9qLNRR2LY6nv71+SfBSAfCS1P8a/MvNmZ6rmvENzDQ9mdNoP3xUBlt
TLrg/DzzWR7xTZGiMP9OcfoJauT3v376iTUVwxkr+qVfIBD/1x88vX76U//6tdPTXkbBSjkKQ5bt
wLIFbmVnzRmxD5zGpgq2MIunQ2apWyuN7fPCbZ88ZZfHQJTjNQq/21ycG8FeapY407IYs5xIFZVq
eTf047gdHARWTZDvPZv9F6o6cQBcTYdXGWxiypyUX3/CtCHkdR4Ja6dFHWq2Thm38fxQ3RnURjcp
8bz2soJrvg3C2sBt7oBuqbLXJKAf4AdrH5r5mR8ODw010E3WuM69L+NHZU/JWxyOVxBaLXg9wZPb
Bd7RiG10f4AC9rJxxI6lhFz6OqRgw2rbLTvDkAQ9hVasH4t9gKt9WyV1epeE2CQ7yKhv4HF3hELu
wjJLHyh3CXSQjRM2t5PrbgwvlofAwZaKTwLm31RvesIL18gLN9j3s3sRBuk5qRGjDrhnLPUO8GE3
LmXWNvdVgvK7qTxxhZWRQGYjOOvgLyx7C2sn+6V2m/qO2KcOVh5qomVCDS/W7Adyw0dgFm2NHS5e
pprIzwh9r/Zmr11IUI7nCE96quuQ88NUYrJvnGmD+JcqdkLgvNm7zY3bBPelmQ9bIx26ZV6Y2nMm
nYdo7IrbwNQbzAqEZZV2LrbsCxvE03q55DM0F8o1Ogz1I/iufLJeYtu4oFTR3hMKiJEmzyayVVzj
aa5vnH7B7GeHjzIVjs7CuY47vIzetzx2rQenJc25bnWC0/H7POS+N2zQtNab09OwqUHrQYPan57i
P6IL4/blxekpYPh1EkXTbRPSlukCoXaByaxfeuNFhAfulkme4bhw1DKfQqKhgKgeA3d8/1PmvJbX
+eXTQ5gmyB/NReQkzpknAu1mnFI4Tp0WLysJKsuShX8TadMtjZ3o/PSS71XuPp57Aqenp/8ryqY3
hgl5PL2kUeg/enjIf/4GJ2R2fmhqNeRDvdKLRKxjbJxX6fzQD4m3MQT3dBFV2hUt/eDattz00Ib+
2+k3Tq9j+cguxrFan56dXj/9DZvNWK2C7PJfr3dh/thLvMFpbUJLZVV3HYuMVgz147l00u4qaG0/
XwPThUtuEBXybn6FWS2+NhF+rSczZseqOzUuTDykWx0VzPLn86zN7X3S4FUfKz3Z6G6fr0ZTwxLo
Zs4GOqO/TLs6uTm9VrSYS9AXjMQc8SunH0R09ntohZeClO910fJ9NKNgnxm1agmVU97WXVTfTkAf
mBVvT6/kPp5U9oEJ8wWvJWbj7UXW0fKdf//02pj9oBac35yeDE7w3ZZ4aii6n+tBF18NtU0kJx2x
FwzNrxlJ4zdhLLyD1pTk1ippH20lKV6N8VMuG/dBs6N4zRWp8LWRRNU2Ct+/l1m3moZNK5d68l3W
KxBG5vcp1LHA+Mq6sysjYt/bvngNWLGyNZxrCgCodaPOeQkFW+Rq7Lzr2ooqJpPMXU0qcF4EWYC+
ZYfPWgfrXE4q29d5Q1RRPlz//D9LP1iOpowv8zKPzokzCNZgQ7IbBPCCMIOJVQFw6GnXZND00iRN
ztLO3Qur9i5rKbzLcn4ogiFbt2VarsyCcdhuY+2QpZbYdJWr7TyiUO5EtiLUIlXAtWVaOldhKfUL
umXU6dopumXA3dtlZdezgbbdBYnfLyPBBYWi497OxuFaVerdMyvsdx3R2auAoL69Z05i79vKwz6c
VE8EY31XQTtd4ZnWL+BBjtvMzUdng7VMnjHEMuWIQOzcRr9AaCvPvPkhck1jp9LsqZ6PGUBfk+kU
37YgKZZ6ecyGrLlO5odqyuWl485hYE597U2PVDbBng3hPq3z8ZxUM2PFzWCtgqw0LsRA26VtE3fZ
SZx0p4dh/tfIvLQtyIBdPINICK9PDxPc3WultF0aGyUeLZ6dXlfS/xHp45PRD2qZCYbfWYWOiczi
sXGhptjNFIIudLN7KmxXIe2Py9OzSZVEhredBvONH7YKi40ABXxowQ/ejBhBdBtqjRe71TmdFKhl
QbdFhR0+NfR34KnjNw56HZV4H90aUnOPpwf5z39RPym3kwzvT6/rUclE+c8feuFwiIYx2vVjlR41
LDtHgk2mYiHqhuk+aRpcDMa+pTN+wBXYXbCV6vCw8S8/KGMI22KlBf+XrDNbblvZsu0XIQJ980oC
7ElJpBpLLwjLttD3SGQCX1+DPBVVdeM+bG6JkmyLBDJXrjXnmDz1v88/voi/EOOU096qctxyRG2c
ZbxJ6Q23jpJn7RReODfJe5f5P5bXFxJqlJWcc8TPx7QsI4fa8FYrLw+ZC5ZbJPLpTeRJlPpd+1ub
RNGGqZupNceZKV3XajiiHDxRfLS/7UDbtJX/aRbNwJEHRFxvu+mNDBJOHVPCYbczTHC/vspO+dRk
p6X1slMhlwu8II7P1AD4YaR2fjwMjdVGMCmLt0CD+EuCM9IPM/V2uZ8BnPHwNvb4fU+d1/qnx0d4
fZcDaaKh1u7McRRcvEQvOGnGL/n40KuKhfIbDT0DKjw5dXN4/H5GJTGCztgjnSLeeN1kfRbkNceE
u79T3hTH2JZV+HjeoJQBQ9Usz4XVm098S0tO07AclwRVmIArBqcrfR/ySRyCssW3zTDmrvozTgYx
1jrOvYUiY/DO1mh6qNODPupN/LJx21HRY0skfNM5Dr0TKeB6HyIZKwx3XvvcFEfDnIs3i3nmocXS
lMSt/PExrdY+hUHlje99TchHbmjt4XGjdhOVj8GNFSwRvdaaV9jqTxx7fvnLML4EzZ2vUbnJWU6d
fRG+gYPAsLcpwoT143Vx2jK9+XG7c+egAsLClTEWxl9NdHVYAXtbFb02sms3fRk1M41tojquCvvq
8+Ohrl6zIH4HArpg5+Vv5HKPHp9po7m8lnO90ccK12K6HHuSoJ9dtXjPTdD8tBWIoYTWxQ4/erBL
wJ8d8/tHKpN8NFoT0UfUR4hwr5j7vH1f6hi67p/WbiMurhwAegFBWluTJD6WteMwAAFaSdHZ2zrv
4+fHA6J8MiVRUISzmefMO5S3RY/gvYgCRrLn1GJjI8N47oMvEp+MExam/37IVc+QeNbjCNuDWnsm
h2p36ec7zNUWISybHmwjN1bGEGULcunHcODdg5wShL51rr7x46Y7amkDt5qWemJ3EwFd9saQxBV2
lVacqrwR55KpUyg89gaZiorSPGg2mXJf0Kjga6Q42MrG7cKg5Zr3qMvXuK2ni8jmYIMI46lucnNl
1kCnDbN6D7Sx/5eWIkxc/NtFS1408WLpGiecf45bmj600H4jUikwpGuQ+pdqOcIBQ3AzWSDgdHkK
GFJ/ibnDvR0wzKbnb7/HsqL3zvNWBv+t1VBiozpLP1P9WY7XZJHav2Yon/PJM76yHMxGtrTjay2T
LPIrW7vMeMB3KvXEIcUmfyKvxd2kpvl76gaCDCj5t/a9x1+i7DgsHDJ3ri+nM0G/zUY5fffCiBBH
spmab/p4klDZVz7Qn1cF+AfSqDIvuBWHXaNUfWi1SkDaa/TN0JTDC2cjcpC0oPwobXIly0S+J6aK
QRtkxwLzDJ7S5GXSM5yHjchIGM/df3Iwr06cVr+rqb9De9L4vbFdsTZn5ACW+14skPASN7H/jAC6
8a3Dg19UijKhmf+im//JSl1h9A2gRfGqnXNrpHNmli94Vwgf0WZtZ3hd+fJ4GHuyM4rR7LakOxjJ
WpSiDXGNexH5d+l66On2BLXdX+I5Gy50F+R+CZarf//s8dT/PpANaUWFNIlb40ZQdYrI8f7Qx1MJ
ImHZL/1Y75F0iE0/2tOnIo4rKLrsu9f8jtvNHE6t7Npn3cFZje0L8C30EDHiDH1sQ7k74BEd23fT
QFwQuO2wfaxC2aDnUWNmAxqA1qJ64NPu/mlSdVAD0kRdss7fQOyiwauIfO8b78dV6dUVYMdaH3oO
dVaCG3/in2/n2MpndbOJyfzPR4/n0LjK2+MjlWkZB29twGQ7LZEBferi39N0KqMjqTVRPUgry9m0
avKeAzHU4WJo2XvRoIEZY35dR+jHTFoQn9ppZbrT4+0TF5IJb5aVjB9dXu78yQTA62rPuBK5XfEu
rboRLx4b1GGc1UZUVf6PLeS1Y7f5UJ3oCS2W6p6fJXGW9kNUmUv2wUT9lT5UcxjBZW9gFl1Lx7De
OsLNtpSxd58517Ew7O8Bt/kfaHqf9t1FCmGEZAWkGFvqhfbNNjEa378BP1qKEWBpbxPOsz1hjFBQ
3LE4di4OL/iOMa1da2TTc4e3zB3ABJnzV6L0GG/G9N/Pl734z/NF2/7f7/+f59Pg//tzmFEX23Gq
xKZACn6QAEdouU7xW6fRmU3pypJ/68dvLUKaHbIYirT7VwcQ0FuyIK2Q5mUMSWcgUzY3u+jxVRUb
chNUPo3l+1ehJ7pRMMNsKF3TgoEol1cq2WC3UCYzEM8X2gmBdh4s8/0/n81B91pTVN+/9Pj2xpxu
TW2Ki7j/MFybYY3Ypt0/vgO5/LQp8iRYa6qNpj51rg0S12uWnEuOny9USM5VaVO1XdRM1u//fEPV
eJeEX/H8+PYxc+rDnLE0PD7FPOlcWxPald4tWO9hYmJWtsab11jLwQX3/p9PH89ZjX7UaKVcjCkX
txruw2airxs+vohVnGitQPPXwmIUymkC0pXjPasA13LfwM/qVV+AOir8/zyHDMQMHa7wKBO+oHlS
iHH3+EZZXyoj788tGsnzzBY+hbZw7rrG4PfjC4+HzJbPk+Znp8FNrLOd5Sc74ahn2ElzdTzQYrqS
hDTHfX6E3ZcfC/x5SODAI5gOS6AtjR023+RriTOm0yQ97mKCHz9pnWqVrn1yUqx3iFe6jZ5V2mdS
MlOf4vgtYYO8qw/Cx8WJyIA1Qi9+dSSe7JQOw+LxfFP93+fjkhQi+rDL1//7/egYGVI2tMXHZXzz
gwT+K7PLaNQrPm0rZ+uQ2xiqKhFvs7EgulwE4+P7V3N+nUNn06F8/Kw5mVOkpf4vg39oiOWz+25M
+Ep599vxmTewmFkHT6r4hZwcoq/u3yCE9hVzYrrd0732jtX1G62Pg9UCJORUpc5vf5zsSzlYw/so
nZ2DvvGadGb5RJzyIU7tDzfQWn5YT4/pHDuhhavwd1xRzMXEXo1t4O2MXNav2JSvCD3Oszn4+6Iu
lpuMidHUVZFGapTLrc6anhWca81i57+PcsxTVtTdfkyhwxHBlZ8GI2/XreX20Vg3P4/jm3Tsm2PU
LdVE+eLPvvsHfMXvGUDIq3h39ap+SaVPUmiePilNDS810q9LoNRWvqfVVHz2MBAPJoLTkF52+WkU
5GToAKaf0IbBW21sqOL4eaMpzijgNaUOID/0rW9U5nMPZ3Ed9z65WXHxgfQoS2iDrpRp6z8uMGvb
aQ+lXxBi3QtyqxDzHQJrTH6xDG5cpNuvxBclz1BSvh9P63E1bUHtEgyqrHydiy45gLTjOsbws1Lw
uL7T1rzxgnVvacA+a8zqN02x8uabyHIwy9V/tHp5Ybcf1znT+q0km/KWx7ybnWiHPZ7r/tYG+W6p
KdASZZCi50nnfdZyMJnM6CC5kY7Bcegrp4Eyxc30jct4WSOIpLva3IX8Yi61LWsrWRMyG49TnQck
nWX1dmoZGaqqbFk+lmmH9jU7BqN1sqCbxV1gYZJn3W9i6TwnY1pFHHezA+7Z9yrFHRYfHu+mZQE8
Ik/7TuuhiXofdKBbALRmBoz/NEZl59KG3FAsBAvkXQcVih2/1Ihad7rWvpgIWOEsNXQZJ9z/FEAn
ZEQprAPasNqq9GLrUqSOeUwNrYp6aOmp0M9GbjvRkGHq55Kdn62sFbtYSWDyyd7tRsrlCRieG4jD
MpT7wi8iMyXYRwPKEAfiKx2sMmzGUl10t78Iie+OY6h9GQ1BygHK7U1Q5LuJ8cEn90sapTJ77kAh
DO7iYHzya05TrrNZ4gTwW+Zhb8Y7t0N96zxJS9iXbGIeMrpHlDI3I1vM0wQ6IRqFNhyh58db+PQU
lCbGC7e0oIsqiFNOQ7wles6THK13mYlgy9qSv5rzFluk9ZIl+VGJiRdmWbIZgIYoo8xyQ1nXjKzu
Ux/YbN6eFTIs07Y5Px5iZ4AgXzlhLltgp0FNpJDiLONgJu+xOxzuf+3KYgPfV6hxwzF35Zsj2rcK
dlgM3flckOP3RGYqL56uIfG8f3r/YieBly75vo/p/WWFNTwJI4Ai6CffFH+s0mBvwzb3AJxx0r1v
q2ax4dN7NTxh+NZlYB0WIZ+cxuFnB/00eLU4tohk17oY8s0w5w45h7pYax6xzGiIot5LYOJhtqZo
dZ71coaMtwzHKpXDtvFZhbR6Bi3tAzYrYuFtBnYgpmjsexbUI0+f3hyrqI82Y8tOpktU602wQYEO
edNZ3sUk4mOJgTx0fY6chYA8MfqteSCJkxac3hGuWXWXji6P0wvn2hcKsqOMT43mWaAE2Qwm7qAV
kq3xOv+LWTWviZHHJx1wzrGRk807F0/fuT+Gtqy9vT67uywFNVUx3n60sB29Re/Wjw3nnCqSUIlO
cknJvFOcmZyRVzsg6QrUGE6q9MrS6j13rXj1ksZBAzeKqHICbmYk6Ju67o4+EOWzGZgQQeZrJfr4
MDAv6msoU2oOth7apXd2Cv7NWh8kOyO5+GYyX/zpmlYNJIoldjlxpK3az1gYHeJbzo3bqjMMcW5P
VuVoKWhDa7qfRExxs2M8vxS2wyU6tVNzaUX/ujTIAhupe6fEARXUdHkTdn3xL5WeB15IkNiom8zX
23qDPyN7bZfeo6fwQ47avHUAsm+1mtWDibK5LQbmUvSl4at38ArKRYK4HAxv5bS0Te9jvXEBBczg
+RI0xl8IO/peOQTJOUgYS4SYz5nhrUlANo8dOv3jAPhjUGJ4CmS5rDjQGTCO9Y9hoTKRQfWaMBfZ
mQUwjbx0XOLsjN9tWg/bqbS0faGZHq+ToveStUW7TrC3bVqr9471YP2i1z4f9cRxQru2sfMiMoiy
vsq4W8W7Z7W0ET3ufs5wLAgeKR10oQ4G5rUnHL7txiMrGzEcfBeIuGBjFjo3DYaS0KzAs6X9s21Q
ljXZID+IqrZXvAhPwK2B63q1tst8T52X5U+Dx2xbOQnOH+gVF+XJf4XT0/uaHOaFWmsek6XkBZnH
t0wG6RZUdX8gB22+JMvQh4HFbRvjKd86bQDszrDYAXJ8Uq0ol6NX2V9x51B0Fjpn8Tn5QDTUXsyE
uAbRWs9cZUwgIef42iDeytFLNmXVwjGOzdvCK73IKWO+uFRRWp2TwiZ9Xe/qrQ4Abz2XyGSXsvEi
P6PE8ySjI9rIctdIowspKOOoN+7US6DlrKzlYZIoH2JdtNvWQaCnEKVYFTym3ILdJ+9Z7RWs7kN6
l8PBtXkdUHICQ/d22oIHIO7T9uDSvycMVu69PnuepninZkuEdu84pFAml6wo6fXFiPaQoRMqvljX
cqz/aRpsdb/qUlI+vVdy/qoom+tPygpjpSR9RaK6YakUdYQjJcanfk7JAyDFxb3THZc50uyUAGM4
ISvboaF0NxHyGvFqpPdfwnWLhFDp9pXk2G7XLf3XY8vtezePEis/sHs0+zowzK3dpWBi0nncTF7Z
nQdNQZfMvtzv2FfLS81YGF3dPsYSAmfI666Lbl5epkr2rxNCoZW8t4YDzW62thWkX7qClO8qrj9Z
aTp7OhlOWp3D7uHtj/Uhv3ZQ9KMgcf8MIGkuiW5D8gStxaQGtwFcl6wYIXFZIBXpoOnHudffOwHA
qfDYjlvR2tsqM02CTILg1qQOTeFhGdc6ZG0uZl2GFofqLQAQY2umvH2DcTcuxcNXpdXpygDftbW9
+E23k2QP2BsQdoeCc/A/tfsEA+pfSjeCVtQMnBOV5mZkSLw143I8mYtF2I/uaVsORWiYe6q/uC/7
DQeM9T0cB53KBCRyADiO4mJi1Iw5igD2+Zemsicay1zE1CM7w6i1S75gfbt32KecGe+IQeV58r/b
mcFk3IJyx9LzpyiN3yjAftgQrVd90BApoPFBT5CsGf25lyzgn8DYZGsXJX1FGXhwRio7gm7OAgcl
lJlT/5zNebL17TnqRUB9vQDFNIvK2jSK+hp55Io6ad4IfjrqvAXvC4CRVWfbaDB6p31xXeeNydLW
C4pdTJWBlOeoTCSd1Ojtr4egfPHMp1SlyanzJUwFEzJsLo6qB1dF1zQ9dELsh7F1YUgXYWuSRNbV
sYAf7xPjgk7DXTkOXkaTsfglu1MaqgyAq98X4+uCJn5rEPOySur2rWuQb/diuj6uNYB77Sap7rJp
A3ixMfnmNTUL8zqOmHiXIIvcZniLy3h4Tm0jGvyOJk3xzSll2M/cWpcUM1Y4g+f/BO978seCMLcZ
205nx/u4GPP3rA62qs+RtefpM3tldlVoYzZMZYCh+ayObOkAOYPgV7UMcjUKa7zMWU5QbBdMOGPg
ZXWVZNllyYHBfxWdld7iYdMpL73MxISsR+2ssr45pqOp3boxI+Z8qlTkpJhlY7Q5lBdcVx6K9oBZ
IReEH6Vtke0Sxy0u41K3O72kB9AzL0Q/cQV3T9ylnlxdT5tXmtUC6mrNJkryOv5NT6LqEudLNhcq
lAWyjTO8pXacnLueI4WjRH/2YvN7VFsXK+ImhS03lW0NuNV5jVEPQmf3P4R0I33UgwNt0yoqBuh0
c+FLrkqyVuOq9z+8UjvpmLsYS+rp1Zz2MZLdi5nSmLaXZM9rbbxMEjHTZBvNX0nkbZ5ZBQsl2MOE
hfCJE4Rx1It0H+sltww40a4ZryAxN6Pdy9CRLm06SwUfaBB+t0gAzrNvo720ing32KgC/FIB46QB
QKwwf3A3nEzC1pCup0yzNSOPvDZwQ4cEKzZYv3ydMzT2C4AMto87I9Innji+Ghy59nTRW95w0Xzj
mG5Obumg6tTVicXlzTfzeE2H50uoug8VwbqCzplSiwsFw7Ahhq9J5moPvmZmUQpXr7bFPybG2trx
iyBa2P43aVAe0cAF0HNTIsso+0AMFhsmo0+LX22UF0MBstSV3TVH81+yd405bZFeRWnJyl2UeRxJ
d3qvJTP8emKe7VRyu2iEcrTCG353rvyogq77Y9O2GaZuA9j9Ver9v7Irgw3gI/+QVnMMfBfScJCg
cyPL6nOyGccHcxOREmu9YOHN12Ay0Ckl6gDOywPTN73kvVkcF5arUMs5NzVQ3Zyp/oRJhReU9SOo
4+pGZh6CmmDEMtKZGjX9v7pWISzI/NmisK86ovZ0t/bXGq8Y1S2sWUQLvWqTdZJeO8PPrvpg99S1
mr3W+XcRAFU+j3KYD4Oeb2o6j5t0aruVNut7zZhf6dgU59LEWzo1xbs7M3C0DOAkRCPcfQ5ptibg
ASh5rQwohdA/BUjot3ZMor5rtHOcXFON/IqCczh29iJspnwBPWbCZlfXesE5ZtQpxlRwptG4UKcM
VqMBIeep0vqFAlMLdQVsTJaBtYsdB05kVaYX3flj1f90s27X5D4AwcxKkg2Tt7xt5cmQuOyEypqN
j/FjjSzZ/WZ/S62m4pjt1Zue4jjSWnc7LZgBCsF3YgoFLmfJCcokoSsS1+MmT+SvILC27JzezqoB
wrpa9QLyvfkqUQusJ9WRmzJwDiBTRd+i0XfCuvMuQxr7G5zLdtgM89oRTcwQHoJq20+MBrFRNjG4
r4Rb33IM/HMRjSsQ0c4ojnr2Pmhe8jSbCzuhr519aaRboUhNQPt6JlvIPqWjEJzjmmyXyzBtGnuv
xzX3pJ3uFldeGuS8HDC6LfMkgMaNjMYqhtenmFjNOBjDvqE1IAObnnXXjmdHQnnlSJofrFZucPnm
R62s+UdlV2NIPgbD+GgCF9FrQ7wzUHZtYjhUjMbHpOO0YNeYb+0Ae7Oo2nviIt0/3Flnz7zj+NEL
hp4r/qKyJY9hSHMUj+XWFW62HzK/OYLFvoox8DdaPu5aysRfS2FjzOAUcAd+ujp+TVb0DEXKR81V
umWG1a9zK/kaAc77Vc7vESTrQQUSKAlB82kQrKecseg0dQGdHJd9F+h0bsgo8Z0knGWNKlN7s2rq
LK+Xu7mArSPwja0CJ/4m/6SJVFxERr28I+jAKbK4rwr15MYth8+YXjbN1vbL6EE5FBwEFHGqSJ8J
oYRFRh5Nkl1KA0FKo1FOuhzgY0UoOzj9hTp6a+sKPGT21WApBx49ARId0dsybebgYpd6NN/hGJOu
/TU66ByotAdQlIy4JzPZ1zhfyWkVxQEjdw9gdsV20m2CwaBjtigUc4yjJprlq6l2buRS75Z0VAfD
9eIVpceRI+W47pS9AWzZXsc2vfpB9y4t3QtF/IPY+bUc1clCabzhsHsLFsPcnTBds4MP8rViO8n8
6U6GNA8UvqulsqrTbGEH62jlNYKCvxi1J8Bsx140000SIECwSCvWgUQlG4BQC6DvSU8R9asT+eH7
Y+Rl6aundztgawzJyRbSg9CdzZep/93F9udE7lg4SHHgBJsQwWHexZK15bA4or5kaZqPxI3+9ZPq
T6eynyT4jg3o1WXs38ysyc6AQa+4wSBplnAeeoiE/GlJFsJ7/5UyFV4F3D2YtHCkdzqseN1M1yTo
AOdN9GRPLAyZxmO/klZr7ouYxgf8LgjOVb4rM224tRx7T9ZhtirKEwwLe3/Seae95ruzmQkGgQLj
aBdX6eJ5DwCCqpGMGEc4UWX3r7QV31zRo6EPsg2QhGI7iXGmzvnkGNWtdNegpU9NtCrwn1euB8J0
LqDxmsH0MecnZxglAQkYImtE26GtFN7lYFkvvhuvhaEfNL03mQGzY04/RRIDaU6sl1yOpPvxn+Zq
F4gN5mFgJXkiwgLObh9Dk91zCqOvMYkjYfBmVKuGjJGtlvP+242nVowEZKO9+OxWl0oI77C0qNaE
/gisrINNmlagB/p8CH3RoBAb8XX1g2+vcU50EBAUgpvquZwhgju1z3Hz0o8/RtZCs/QXQZtoG4vP
YdC6sCiC9MRVWKzzKf3g6Kqz4BEHg7ZhrS3LLhu6gRdHvjVNvxxEt5xMOvNxTweoSTTnEBDEcTQ4
/q1d+07wHfTQbCiwOJasaoGe1aBXsK6GdtX0pLo1WXzwII15rn6jjflrtjlEqdZ7rV1eEMQGjKXF
geWe8RW3P7WkotcRdMl+KlEzGIn9Xgthhb0GZtEVw1Wbs4t1P306MkapOT0NzghiNgHH7MbNwch3
5DN+gMWv6aTRLBVRa8AICVD2I6UrViXit7BbwPcscInCYa4/4v4cx4zVcfKmB9JtM0JHjHo/5C6M
9EWDR9Ys597J21NK6TJJ42kyJGk3DmfDbCIDNY7iYSZJzUJAMc57Wi9shD71HZ2d8oQygMpXuJda
ZBu/9l6q0pZPDQJ31fgESjQwTPXCW6eO9ntasLNyb+5wiXDIoyGA+RWX3JI9G4ttcZRwT/6S7hCc
xLJ8SoRsOMvvc1aEIwc3b+2YrPAsB5cccSoAeYtuYECL135aFmIs3Sl+1Q1nD2mY380YSA3W0bNL
h/cLH6blePOB9mBpe+pYVaT8pbQghTn/LDU8ggwY8Mrovw1fRKmHPj4OADewTVpJ+tYBo17lpITc
jwE/upxZ3bMMvwTJprUdhENvgbUfn7qClBuE+Fto5nuYb9XWHWhG+oqBomqeWF0RXpe0AOIMG2V9
A3tLDQGBcO8Fe7/1IHByq6wMbfwVZ8tx9hEZ+bVEQpJxDUCKOI5dwPIBt8XuYMvHakR5RyQpt2Lv
hBVIolU2P+OCadYNs3+yOYOwLwhQ6CpS0zKiLYS187yE4+qs7A/A+BqHP/OQ55CuzRhUPwMACK1u
EakgHXcomAl3LqbNUCkV2jxCzR1AoUwufk/9fkohlm09LRgNkCuvKkWvEJBDRqsdUnXPX5sF537U
jTCPhx0sjYj/n8cucw42dzyD2xEGRryCHvis0ZA6LBrZs04T79kj27Wf+b/qjuEQNzTzHr964hjf
vEOt2FVIQdKYgkKl/rQXCPoy0/jO6iciALO9FN4xyM/Ip+q1kw4uZ1ptVyHsDFNck4RDzm9adzLZ
Tk5qWzPsS+dyXqPWB+2K1SWk3/JEVBPlgo5EKQuqM00IAj4GYCf2KMnzdn566bwAxjfxNv8m2I/7
Y1H7ZDDwVA03XZ+uvYOkF8TMb9omKtIoEVeL+DFSkzQBwlW6Vv8hpS/ZTp1zuP9KDNKiJHFDtoe/
TVKeaHGeqy44TUVwoO2O7GupXiuz/07ZHamo/NM9OvIOuSduBabw0lehlM5POnVcJGOPPYsMlKZH
ELsU62nGXSYN71hJojUUMohwiDMCDLpD10ekQ+SIhsQ31pIf3t2tEtig6TbNoWSV7UAeUVJn+sq8
X30V2uwVeZlOjK038Qi9R9f72Tp9vtX88rIFamuEdux92wIYdRwfqPT8fBfgf1mJ/J17/ldRNggm
YvlUj/+cMt7DkRm3Eo/LKhfZF8NFpo9msCWalHZaYhN/Z02RrbSZmjWm+no893gQBi5qDZvf7Kef
VodRmZ3s0PqIsJaXHPHVvrU8sFhicFh3KucApdU+aAV+7CLuReQFGSM/QLYRK2cvIKQLX2F+0SzE
n1wxeWpp65iIv3WnbWdyqnDxTfGByjo+9GnurzKyBEKJ23YjGK6v6F/f50Fy34+9G6nW+WeoipZc
ylCC3XbOaRSSHhgcx5HEPs7t7DDgxAc65SOY6hXRxuwOorEOWatIILBNQhOKiSop76KeITUt/BYx
uyPlWXhWvpst/HYWKeThouPksDErvJj3B+SPBRPW+u6jaUj1FVQSKqvGZ4bla0Q/3+CDgRs09EfM
VMtwB3EGJb7gZWqPQCOmq25obaSc2YtMa+huQcLPUus9BmJbu8LpoAmdnnFuf6S9fusb3+I4kQfn
goOOW9ImKGZxezwkHVJEPXE/+4EB8CK66eaj20Tnh0HFmF08B6gxNr7ItKfKS0+mFCVTgLlHnaU7
qzEH4iNl/LFAnQHmn4Ge1P0Uw6L52jCo5720v/2+Tfai5Nhj9vrT48G371u5E4iQfs9H4Kfo8F01
HWrf/qWrvMIbJZ+x0JHNEdv5Zi5jXAYeoRFn5Xb+BehLsCpVgPGjJAuDLIRbgVr7gOy7ffabGCEg
bO1pZoZoM9CRptDC9iVWTDwrLFl0DOkUFBDMOJHT+7UbOpLL3O+m2fldG2ijJ++CQ5f7R1/mTRc0
Tx4iNw6dxUdvLuIyOqW+ETQqVzpRdYY0l5ubj9mafCJ/I+zhl7f4w3Ys/6bMD3eV3dzmLMsu5M8t
Z10PAQdp28kUTzKgS8ufivZ5StCW6lO+7aYDL86a32vZBzSsjgGqDRp9pVr3cXGJe5vgxqlIkkMC
1Cm2hxPZQO9KM+3dYlALJ76XbG2aZk/JH0x08ljC3hrvGSW10LhjYJyRkFa+ZeqnVZJ2egutiySN
ixKh1qj9JOv2tS6atxaV3DkhCwzb2LUpjVNegOBLnGxn4vQ/9BZMrlVJNlHhzh/ItNp1bPf2Adw6
YaykgOzhTFOUV8ahYKxDhJJi4XZaQXPwYwmgsiaF5odT1v6ANhhhBuEZnqs53XgucRjaZ2nkfhiX
5nJ1aO6FBLX0YRZX9/qaztpQJf5zqTHdYe6Kpueu6iqQMK4ttEsHgFTaAQgsJ8WGeVwGguFg1vsa
pSxzuoscE/uSqmrtj/6wcXsujyYDTwkdaniZybBdudic/8Sd2MIOc345FiW0TEyWl4KNlXPkHRsk
YM4NefM7v08KM/fZwG0Esr9qNqi43XVt6GLrQHKiZk3cbTHONlW6px2rjIE422f5Mk3DnyTX/iyl
j3A0aQuSrZYrou4PHU/UXx+qlvxO6A1/ea16k0gXmWiEqZGZX0MAosCfTe/m1x2rJemtFzon6T73
TERwWrKxxnvER+9YpNW2+JhistBYLrkxRfdmA+PT8pieZJb8w6bZXsXMC2VV1p6EGH3nuTZ+3aH3
TlZr/WFyEI7xXFzhWRGjOJSE1yhUpQjcD2wYKU3ERr4PUv8Dpqz6sckLEkXwt/XaYcVujpBVGrTf
GkcjONCtT0bWuUepO0gwmslnpM/SqkRW/bWRVwpaDQXaljH4VTID+wBh665hKKEvWi5US3ShFIzZ
pQz6ncNYmb/BZ24/VOPZpfkY5dVkv3tp8qXVg/OPd3O9WLFz6AbwXrXWIY2eym1PsXx0MoMAQIr5
FDt1qBsVfC6PyEZFvu5/Hv7306kmRNSZFmRdmf6Nzyf5L6LOazlOZQvDT0QV0MTbIUxWGkkON5QV
TM7QDTz9/sZ1qs7FVln2tizNQLPWH2NyxYzQBk/Z1USJvaZVs5OF1F4MrJavyVx/tDOOhH+fGZS0
B0otkOFF8toijXoFb9tik8D16N+nyYzPgJnegd/iTxvKP0qcPNdsSK5oqFMU95qzd1CY6DzXHv//
gWvWYKNlQNVgnv79/iK2//0fbTr1D7P26uV+3PcLbrTugxQqHrtZwe8oLubGXpsjLM4vjbT93br5
IqrMtL1QNt9cmvuvugELrajsZFdtrQoNCYDRLTrt1mUh/LPIPW+32pSS/ft0mtMEc1vGH0MQ+mfk
Ujx3lubw70+H+5/md+uJlDhuLLtwSXEjMJ+8F7/ZreCqtBPD1qbz5zLN/slb/d+MkNkZH2CAUgMx
+2JbB+3YbfdFNhb+cLNQsEgoyZ2R6H8Tpzn7+vZZcX+TyjVFslfDBarsviHC7FfhVtO8V9r4zdpF
sb8nJ4Pl2BiRYSAi6WK5FI/+qm6aJfPrMordVq7vHgk6hzRtkSJ67UXLaDVzadrDElN+CI1Cv6bV
T8jQcaoGqDJoyLTWE+e7CqbCzSL9DkAk9Fem1R3oqvI3Q9PviwunNiEQAXKa890vYej9T88EYwPK
bJtnBAhlqEriYXwNV+biYkBJ31RKVWpPys20XceCL1wIg5q6jWfqRg+xZyAdXzLQ36TxL7Z/hjXF
dSv610Hl29GrIeGqpv9qTfYiffWGQzEx69jE85bai1jM48Qj1IblDjpoPOwI+Ze9GUvUSeNRTyZ4
c4e2t75lK+2mi+HqQUGCeAjoOus+1XFKsv8M41UpQYsoxwpZ0dSB9/KXL/NoVtB5OJ5X0go1Liza
0QC2y2eo6kekGbFn9Md1sY/SbX+ZKX5M0SNTgaAqg8rCfZv6IVRbG4i2I4nTNJc9sk09yhoBBoo1
qDMMNEDd8FLjDVBzh/qOHx+pMN1YSXVxamIY7fXdVhPStc56uZ/jW8lomWjXvMrXQ3dPnKHlhyo6
3X80e/1lWHjW6omN5x1B2REFEn0r+MgTjLURRgiexwOi0WVqInq4rr5CxubxQJ9I5YqswbEJK8JB
DXCpuuRcqLwM540lntt5I1CqpIDJsN/UYNGrNFcVIZWIr6nD2GmT9bmZRAhS6ReCO9tgqYh0DZ+b
geKlnTt75UXNw6GtXEp56uS2QCsSz81ftdDxlWt1Wkms2dWNQQkcWwnnzMF07hdTWb2b9E1bDssX
Dd1880us6fNTAdctpH6a7PWhadsHtn7TLtmkiyqNCI0/5eUjpuo/K/tqbuRfVp48Co0apL6YgWyG
uz+OPkRDt34u3QV8242mwVKM3AlSe96TgVsvoljGhbjdlR1EeN66+8yQ9Y6pm6U/M1WU5IIOJ253
vEgwTDMORPhlvdU+RiuJ5qTPuHTNI2oWNmSoEwLBI1RIajf3B0NMmP8Haw0WA5THukhEvRSwj6/1
5iyccYxAysz2IPBHaTRs1mM6Rsb9UUEIAx6HZTzbDl3QLK01Ml7j3+UXVRIoz7vPKggx9hjzQmck
RM8ZyqhinCxxYfalcGJ2vU1jUWw642eui2eV4mDtcJQQXLQejQ7J21yVZgj8YSr3uRzau7i4oIWz
6v82LkmJ03hx8vUmLKAgUWpvhap+wznlxxlZ9b/Z2SrTOloJUizL7LvtQC6XQv4oZc78ttHOOhWP
i2jVSZLFFN6NFPRv5s9UX4m4HB0k5PcPI/IRik2pd/EXJzt7qf82qgY6isIO3LAYDJoinmx+1qIg
xz4rnxtXw6DpfpkYEpcGxqRr5bZnaoC/2VQRKhiRWjcxpAv0IRqdsWtPlFVN8ChFC0Qk+1jSvDRj
VzVTFVmO3A+r+XP1kINYOkAr0+kUOVsHAFKqz9nI5Qkj7d8WZtyq+vm85hv16dMHhGvoCX+h0xmD
Abd5VQF/oMwxP8hQjh1JlK1RlvT2TJz6Ca2OTVF9NaY9nr1puxhG0oQ8deC5hieqv4lhcifoE7c4
qDpzAuuNTWQOPX2TQb0+Txh29BbYB8RwiqAu9HIwH7DaHVJecayIY5Rq1bcu12lftCgRZPoTjPl1
8Imb4aUo2JEWVmjp+WSdQuPjhcugqbqjy7cU6cInW9ZHdMOCBAmXkWyaEsp4oHOmPiuvPdT68KPW
7SJglmJYBHXriiOaVyQilUGLsvuKMj+UOMyCwoPVWwxO9GWwAjfJiWRF9dfm0g5XpBFcR0EtPIaT
FLGLjtZ4qagL5uoP9WyDzsBxNoHqDGW3yzW9P9KRp2pqBPUZlhCUpl0r/WDXVME6pgxSzYw2X1ZR
M5nv+C1hH+zPLkebpFNXT67ai4VAlPCEIZjnpA3Y0CCzlhe0PxQoIsQb3SQm6veTu4yno94D2o4I
49WtWpjmN24BTmfOCMM0f7eIAuDcWwxtfPPDBMmbIMOr/ZHbkfeSrPkA6t+OHHrqO7PYTRXzfT1P
W6Q2PRgKc4qsfGCynVOAKR57zIG09Hraj2RSyDkaBuJSNS8bSmm6Tie1N8bWYXcnJ8HMur853/IJ
Yh8Ior7NZhJYtUtaGD6l1lhPuj933LxUrXmlyo9u1hwtybCFokKnX7M/5BVi0YQnKe7SMO03+1jY
27jvNaraPHfe+xQKtrzDjfE9UAk0mU1oJxC/YzZqp9y3Lzih0dcsNr2xhD/ATXRHLxvwGDoCSOFo
OIxwPC63Q5Pxtmxhn2VXZ+HnzLti5XbuY801fyv0fNhGSTXz9HRvUJimOfVLw7B7IBIh5LDkfXWS
KUTrh9pjNyv90tVKHcgnooB5U2NcffIUf0nTkv0L3UtIfGrspP5N6GP1MFbqZ+6N1ckdSO6T4jJ5
6iQc8HTTbt6GUr6UKzmHuTu+kWmHe5Yk6aa3ebiQjDqKuT3xPI3qxbzo1ZhfR0mhUT8+ZzU1blQZ
ejFN1gHduCwBTqZCqaiDrrftd8NLyizOYSMN9OVehSql6RFnN/keCy25yu74A6xzZAdPalJpUrAN
ligmgha52K6eN2BDttrRulESTdK0bfxOkik2Havj+fFAsrkVVmg58QLuk2bM99WjYfQNinH2a8OT
X2mZ4xvQkkD31lBfh7tgj0jaQu098jAi1q4nSiZQ+YtTS2r5PtHkQW0UZANGAv+ZWLgqgdWhAQa/
CXe/KqZEC31VNGURMbzHxrHgHgmPhAFYLCD0IR7yqjrMRnMjn++PmCgT3iyzONBhHgEDD6jmYnPw
5MHC64auOtqmpN2N90nadfbkZBbHTqXcrupvT0AukqmOXa3DbSreCwt/FQaQGI5YHcvJ9YPRptxx
FAqU2B9jtLGfCjSEecgFn13LJ/RmZAe7YN4pL02cSAxbhd0fCyL3tm7804jqpjv5HPPDBq25PDOA
f5lS6w88rOPZd/09uxl4Tf6nbscrncLOznJlS6OtjY29rl9WT1BzsrUgCN0Kso/LOlLeTwjHX+34
Z5nJecTg+dp17nlqO2hmHpP0W1pInWmHT4fpyVXOFlblB+w2AZG0RqeZ9csdsVIOJGfv01I2Oyut
XpoSr1vdCONwL39LVsltZ2uY9dnaUN7d8rxoj+gCop44lF2RtvT2YrG6K+2RhhFMPfTbe70Uf3Xa
KW3/Jys2KoBZD7ux3ECGecu7beRnkWVYOj69VLN2HUwFaUbOGsIEHmM2g9qpAMXEjXQUG9HplcNd
U5hv8PPWLrPTP2JBAZ4tI4zOyDiMz/lIb6XNGngy8vuWkCKi8X/XRodwwvdfXQf4996NBnT5Ykjz
58aPRqJlwZTAj68h63fWrLvhsxsCExyNHi80VasFSldt3t7E3hC1ZC0q/WrJ4j2rtCzopmjzErAl
6+74M1imppz86JSg9ml6rijdOVg20x2IKAIGuQkETAhCyx+rwphLfAVPlkLXQtm7XAA6ozvN9vOa
OE91VupA9KQGCL4R7anpHec0tkkdIPhlXExJC5257Olo5olH+iZTMvmgdTvss6o2gEUljrHOeJI6
/7Rx1/pi7TvRhYqIlGpnqb+Aw3VnuxOU1nu4tlauWWHB9Po5T0Ew95YjoN9l6slcoEVW12OAxTsY
WptOVZ3xbSqEAq2w/Wit7XgpqHHQ0vJxo3SBSdLuqT0jJsdI9lo5LwTY224IbUYBxMZ5IXmfik37
yoV/l6+ViFcBpgObE3jvZgUavVFcmvLZwIt4oHPtac21c1NVsSvsLwZaxmLg50jPlvOkkY+vCR36
00/xgWzGX2012jhpmzJ0hBH2SnERaVvo3SVSuWH9rrT0x7C0aKnLDgRMOIeJzTQmTfTT1PuHbdIQ
b8x9EW+laKHF0ir21u0RrRbxE9pcX21/QUxUmf1OmKjvlSy3kBiGQB+2v6WXupFPd7jr/OxGHTjL
90Ax3NoPOFMpqcTI7Zmzd7A31JXdhgNSc89CgcD7iVNFT/wmvF2K87Eg4MXQc9IW5m3YiY2JMRHi
t+0r69EnaYg26hn+jKGahreb5QgVAS68QLmeef53+0bvIT9QKBMWMpSv1TheW4361JzSjYNuc1b0
RfOwdcOO4I1LgcTyI+3QtW2UZM5qTk8LOSOeW8GKzWNH5ud2lCWJEBb/IMEmKV74UHOyPkwcP3CZ
9ANq6VFp2M4rCp46WKok0prunIhBO1jUnVsVLi67IeDdb0a0EuC8KFxqL1YVX6XLnQ8oxEdPKha7
wnJRinkMYZkXqbGzAkfxfKK2qkHlcxcVwXjrnEFu6dlvifbCNzCEG6lZUD5dOE3f9AmMkdb7yV42
/bNc5Y9M6lc/TdaDmM4GRoi4tiSPAQeux/ApSoVb53jpmt80+U5XVc89Diw6Agl3YDxtFnHkXZq6
CTmc5m9xU/V55N4hJhfbP93nLMRI+dK0Wm+l5r+MWvF3QxYvNdZoC3df0M30uHj+irDSITHVw31U
tsCcdS1OFjE/u164TtDBCu8sMsDaHufpdkBDDPFeMRoNJOoOGevW+IPI93v6woXot6uyDWR1GgP+
omIDrNMUph40PiFUWb4R2O9gEJvz67quKryjAsTqF4HbVR/j1Nf73CCgmI6wQ8almw+E+5L/fDPZ
+yGWu6vnLcCoZBVGgPgD8rcyBcKQryVm78BChURvLmx6q/k0opMVUIO5EN63Plk61QT9ypjhaHNB
dO948uohCYyZfWIYTJSDa3oypioHQ0aEnAkmXV7fcgW041GJxh3CySytYwEkZd8tnoNFVefd9Pnv
s83Xlmud2xdk3O2LuzZD1IlNhQUa5R5kPKaiCE3lZ+HdJqbAp5ka4xeYkOLI44yFeF3ZlMp0OpKJ
lz2bHcVMKNjfhwrOXjcW8aJGLSxdo360RiRINJMse1a85NlYMFFrgiloUh9GR0HsMs50YTjbg+gn
9ezbNq6erHkw6TTQ29x/HjAU3qYahYvuJNZ+zUggLpa8IKeE08bzcyieyX9MTH16zY1pfgXxxrVP
ypGx6WcGMPlA6SeiqYIAfiMdPIJNMOXL1bUweyCrK0c3dCDWwnGJt3XEr98z1AwprVP/PuikN8RQ
cBLe59q40nuqFclFqmfXQlVIREBaVsesDqdUvJb29oz7U4vBdI17d7Tzpj7J+66vWy9HvsEhynzy
tADc0cURDN5hpu6J63nICqKbhkz/9pWxPjXb0WiSi2uVyKTynndz8dP3zWIfGYjcufz7tJVYumhM
gEQs8nrv0akWci/l99ane253PXKVWc6D7jfNg+W/za12aOzEJ5lQujuYTv9BV9aVOI0Vn+uMHG6l
T2HasiOSZ+ZcNjXLV+m7xrjPQsp5apeo6+ZRe6yqVntXTvoBClo/NnMPHpNX1rHVSYrLwHgLE09q
TqwCviYECGyi5kviJ/0xExKBHmGq0s4eTLj5fVmTtOkUUjws3oPb5t713yeTXgpS2QqCuVI9j+/t
v9d5QLlGkvaJ99daYcVWv/Ee52Ilh7pzXpj9yqArCF3WDHlKF8ZBwJXmPqSNz+5cPzpqBYQ0ivF5
NCskIIz88F1TXJCHH268XwshXHl/9bACgXs6FvXP7tEbGB/sZbs6zLmPdeWmByvHafHvV8j+8L3Y
FXW0bVXVJ0+QXoFRZY+S935xDdljfv/QrWCeyBcIxbFRN0q3LG7/PjRA5PXW/1K4sU6+16cv/z4o
KHkt8a+D4iVvCHCJ16FfnzDvxl07Fwc0/Tz8MTr3PIGXwW1CiCBnexH3CyDbCPhwJ046HvLjU2Vk
2Da9JJ4rZnx/doNRTM2rv1jypS70QCxAtBj11TgOT4ZVW6+b0Rz01tUOGMzB50a/vk2SvYYHP3zI
cKSwN0qc8dtsa9JQ3UOZpwQU1kDLaScoZU/aq+iN9VIP+JU7iYpTDSDTljBPc5LLcOFmpFp8jgsf
I+VMwAHkQgrWnJBlVBi/y3yBaV/sc4qXgNsz6nABHqhH/0FRCCPbKB6nkkg9Imd6bSUbpz1O/Feg
xU8GCSWySkzlObdCX300iZBHSdUFJpOI3BkVljaKv8wwg/YLDg69nf3YO1Id9KHcF4s03ha6vUdi
BGs//9XkrhFsM7zcUFMAbnJupzPF8E39MSVld6277d1diDYtMZwBzPmYoobkeN8SzbuQpqqtJ5Eh
XJsl+uNagnyuuWcc7PSI6SE/6/KkeKgeqqZF++vIk5PozBNoaV23exZ1+4YizNjhHXJDL/MBxeUS
StJz+QrE+q+5OQRTOhE3XMvw/uTf4Ug1C/uHhaf2p6ueha8d8AI9JaxGT0luftvcpjCg/SlHqxpb
nfM11AwNK6njUz0xtPkGRcT2SlYUgKrLYHwyXSBmbPFj1JTfWtdho2iBfgiFJ7lohuPVRvL5UMzz
y38fmHCHOKmad7fRPfC2pQ7x9OysFR3cvw/F/e8P0DBAvutZll2L9YwIhOmcjeJrNKwxbLHPdoXn
o6tl67kzi+6IAcG5G6LTfLhAJJr6MFFPRoF753hr0DpjGlWp+akSj51dx43SJ5wHJOSeAMWInqPN
aWcmjANKgm4REzEFEiGrFDiBB3e0zvO2vvbVnMR+W6OGOxM+pEj9Xdfnpqu/vUJtcbkYPwuymTGc
z2E+O1+tWH4PLa6DqfnwVLIEynxEpsggjNsSS7wOqDSZ1I6x9CTJmUqo2E3UX4pXwKgGO+7X42Z0
K3xL/YCK/O+iADWGmsh3BAOsrdoGPHfPxm1Rq+wlBGe+CtonZ6dgLsbck7flsl+2Xsf/SaFG4i7o
PagtBpl8xwBf4HRBZOLWe2bFsJ3kl0c2RqA5HnyeEW8jkLzVjhrE8l2zlX6w0XIpz6i+WMppjmC9
zcBmp64Jp3rbJb7jxtOYYjhwRXvS7+l2LSvSdJerjXYFT6DKfl8YBrtirctrO9hrZKjR2DGRW2HZ
uSsiSMIfMjsYayGDql5eBxwVPILNTxrMiovvstFmpOtH7dT8TntCEpbJJkWBOh+WrQbVt4EXFb8s
iq++IMPsTtJbbVAtaXEzHPOTlNwTMUgHOpzCrCfFe9D9S+snnL44l0Ldf0Ym98KuMAhWUHSRMKc5
lyg9kQAhhuDHkQ/QDE+puRo7U69eayCYefRyUGpaxZy0/suV8tR17ZO58figImc3UzeM9O69GtQd
arABZGPsX0VUj5ASvhrOxWp929jv7hqOT5yJNyfNqO7xVuuYVQPrT2+DwbnZY2K7WUDwAM7CsVQk
aS4bCYsI/pDt+OBw6oUFmTclQaDFXRb0MgFxG76L2a+i4q6T+vchUcqiwcCuAqf3ER/uvboyT1o1
6YhD2xsmJ+dkYfyIEnN8amqPl4kAWofNdU+T18HrgRDQwD7UcuRqB3TfFWoYD9svd/GbfWkoPGgw
00b32dnFcsJsAgmg6xeWNoRAtopTb0ke8NUtu2mdzyRDujGeULR6s4uO7kbB1hj1i/1ZuPZfN2WT
DMheOIPrFo+Do5txbS4ZZNnIm7r8oMv8MgIRxE0q5itgw3uLBGpPZHcWbUO6vZWWZeNJB/Jk5v2l
u71xyAooa45daWOlSSQMcTW9SQ+5Y566M4POfJWmhXostbwdMts+mw/jlqqA8AzwUI2ijNri6/hc
VKbTWGdhQRWAxKPBuBNKaRuiybWOdsGIVJk3B8Z7t4oBDWdrHZDjewEqIi4qShPG9lBkklTRFg6r
JPw7uoe/lZojL5lNHx2HuZXRI0It3BgsKHiR2KXPmw/7h6v55LbjpyDSa9c0s7zv4TznRbOf744u
rZmo2e1GL5pNpPCmAc9u52Ya+g2r7pTJ9Yi86TAJ65YnAF2657ATuO++iareTO7FEz1C6dx/0Qmk
LH2G0Go25CspoktMtOtBteYH/X4fLpFiqiOhC1NDOA9sBFYPsDsUyc+ixne06lilqrmNssV41KSj
dp2bPpNH/EesGyZSu8cK7bAs68t7jSH8vNTyBKiOtg4GofLmn6mkC0AZzvTTdruDX3rjoVSuF1et
wJnJbAABXh+0so8mDyGjZJA/db0eTnL6gZBpem3x+z8nlR0CMmtHDWkY8BfPcaet8wPPv3lHjxYu
Ud04tU1mxx5+aOLeXf3s2WrdM5Tdcvh5hMHI9ZVbWYR9Zozhufviz90WzIQUo6BGK2C8zXP6p0Cc
/7zYFKl1pbZ3ciySybK6x3b7gegyD+0GrkVPzBxnVvVAFZB+Q9oazukqwiKfTq7da1Br6Ofc1vyL
7SEgNqymlo+KoAqSerGKD1U6KmRbfwcSLI8TrEsgteoFDwZDdOYd1EiagYVjilVQE2HddHqQVvWf
DAMfKWRITow2xT7EwmP02VfS5TPJA6hB5JJD7g5og1aneiPoEO5FzYjM0vkBOChFgUxqq++Q9i27
J8AdcaDW5auuM1aWQZ9ifSSWQBBQ5rplEmChb9i2IfNTR7sNOR6UzX/wN+fb2fzfaz+y6c+CMj1T
Qc9v5k5htSreNzQ+06qeFEsSzWwE1Xe49Txb/2GSerIXZGAIeDswWMzDo1EyN4yQ4O34ZdbFbxyE
5sXmK04F+5XliZden3qQYBbJdrT3SQtYiAcT/X5do/NGAW4zIhnJI0/C4ziWvxaNMBkk4mgkbO9X
NqzvVd5d7dZ46swqOdQtJ2y3ORFb+lXH+r3LzOnTQg0dbf2TWNo5ElbNYljYyaFZVsiLdWd2mxV5
JNpA++c3U4ecqkrP3GFiE5qVBrBfdWzeUxjHxjl5WH85kgqf9+fBoakq0lwXcy9z7LpwNZBvFo8y
R/NPQWNAkuzdrGSCKBu/ShxzpMmOH1aDWx5f1U7PknxPZC9OmDlQjudEOKkUZyAgmeiTveVRa16K
cBNexn6bFIHFpa6vfB1PejaUZ4q5ij36brVwUiuNC20mz8K7VE4+xVWC5YqL7aNCqbVN3mdCiE7Y
as3j1iK/2FB7YqmKTAuoYHGSEaOYILCZMxEizuofs8x5NLG1RXiwX6nyXIB0hyY0qoh3E69Rb3fR
LNwycgHsXAm7TR9Qea4BFrrNeCIWZj64Hc90dGw9Nl3zJ/5y8zqhcgj87pPus+eiuCdR4XrsE+Nm
on2VX3LrvmzSkmVpYfvr3D8tSEvS69Tccm0i9rjlqRAXrd0eVkvy3UCMEbhNqObD7H6Jvm72yeB8
2bn1nC3Pkp49+pI6Qitmk/esf3Hy7E9VOj1y95ueN/hQGvlJXMb6u+xgVmu0n01+0ZzSOdobhxA6
A3vS/GMvTcKvOqQFFBGUeJ03GpxRd0jqCtlOlIiyXAvylE6UjFyqoOyTIXBpEzCFdhnQ6RUmO1KR
maA9O4VPMsshXdvMYtsEZvD7O0dZMuUZZI3uEvzj1hqPxVKGyLTiZJjInCm3KpKcwhgWwRWaxlkY
Gf2Ja3U844WBbiQeFdlVWHXtl0d2zJOZ42glVPAeMYPnGb8BlGZ2xYRavqSk2MIY1u42HbbJ/WWl
fvUgELbjK14fk1KKqDG3P4WfbgEZh7+WP95ITqx+T//JCP/xSKTE+4YFuJqqn6Sm92gTv4ypPHjJ
PU17NZw4zbu9r04GO02cVfODOdKIwBzmo73D3AN/T2PGyfbK05iwRWw2J0dbHBxn+GlsitBJrbt2
U4mTn/SJ0W1vjHVk3pCC6rh3ef/ifsuVgKI1SYnt+OgXZAljaz7JWvbROqhHsRg68lJMnDrlUbm7
aQGldlNoKq8MjRJGvzEKQnrkWh/mlI1+JaueklwP92Wn8bRK+WyaOeSIvnVrEit0uxTRQmkljMg9
30D8JGX3ODjVmUSYyzyiH3XWCmFlnwaE/j/lpAj98kg9K936rUX5TyiJx9FaUBBH7I01Z4iG2+/B
KkgtMW6iUJwywNUaju1K3+q48lseDI5FJL/lPhQ4LMlc0drI2DgpDVLKJMFF9WIENsRfVkvjlCXQ
KzpKkK0Q2o48IIaWuf7qZvN+VFkS7hGTwJQttIRRa4LKGOMiJe6PQBB+UOXtQZpjfymmjlZZ++9M
6CTaA5QQZHS/Q22XBJDNsTvDQHFoEyp+/xWW324PPn3T62XerZ36XkiNCj2FE1freYibHlmfy/to
aSavq3ehzxYvV69EWNbkAyVcv2nqZnHbPvUp7jmS9K7zXEE5FM2fQqlf/cCt05nInP2EaQEHfBcx
csdVnz1Pm3TeBm4+azH3Hflf6ZT/mdDLQgsTegXcx5kV9WCK+1GW42H1EojFDha4s84YGzruGYUC
moDVY6c1XpTmv3LdKHAEGRhymH8bGgZHwuefyJFBkl+2YaMJIrL8N/3iV0kdpjapaFpOO+hs+vch
wTkhBlKHLIP87eoSSQ5CrbpowmYBHLNtYOHeoU5wlO1hnmhU8nCB4V3CZF7XRwnZVY2KH8Z+RoFc
7RMQhoTkLttNXjrsUNzJ7V7fzAPp9JQl8nZCziHlSzAOwr/Yzo4F/jnPIenrJnZrxCjY4PRdaRo5
cx3Tdr21FqkGDeuZ3vzFzM0LsOo4ZRt2N2XrXLJPWl7etmL4xkMQ59L8FKk63UMlxhHDfKmK6zIt
I0GyS/FUDgk7Y1c+lit7bDPRDYTw/TVd/RPJAMijz3I7LkKVe66jdSfGPO4cue0yH8MnESyvTjm8
kI5YQP/Qzly2+5Zl0bfMHy6dSUDxFESrSWN4E0m321ZcGk6a93vh4ISffOeykoYkOOQvltsT7FBu
nyrPHj2HzIrMc181rUO/oht3h84Hj5cPIbuHdVijosNZKmmyDgmNPzlb8eC0riBHudsXVXcmt1f8
Gq2/QPgohzpHBLYGSsgwIkCRLQxBSfnodnr+wx+0+lzCD0mcqTs3XZvTYJOe2s/DicKvlGgtsvmR
M89xb+XvK2+UV09/JtH28VpoLmyX/4RPeQY3dM6lhR8B94/cS717WWv+aoHsm0YGG67H3y5I4wVn
O+bvv1MD2Z+mqxdkjkechbiotgYJTggKsSGogsTtbuQt25es7E+mSRJsDhtpZ8jw804HOQF+qKb+
4KcNeyGPpirh5uEKQllWWQWjiVXuuoR0jlomP/qKN3kh5DXXT/m24b11y9dlNVgTMVgH48qLQr/u
vm5wz1Va3YZ+YvyGxH3OuVtfnYRkubbWnuZseOiU5j42G4U/suOw3nRKdFEquDuwefcpMRhVEjum
8THZuRrFF2NjfpETwOVru817RQtPoNfieypbGxymxFZ3x5eTmdGK80D07F2zrAmOttv20qw0ls7Y
CygH4WKt1mXfLdXR8+DrZkAnHKQQTpjif68r9tx+Iau2GrqHiRyikKjvUzPo1j7HPlWpdIpIFohm
NKOhcXeKa2I4e9WziW4+MCQTxGhtFFmkuPmWNK9hDDXj5uSENBI/aFTMczo+BaWNPyofFV0++jp6
luangtIsBwTUPYsAlcr+TifNqlTJr75lB5xrtHpoeyKvEe0eu8eCyI4byvGM7gcS7A9J3zcPOAdj
wEQLSJuLV712kFkk2tkZHetmA7qGIsVpk9yd1bNAyzzMenGUEjtnO7b6ERnOtxgJS6Mzh/sMbdne
8ZS198b8zWa6JYDIGg/J7FUXyqnvDSVei367+K4ydzn15vJdFlyNiVvnVyebdAw0W5TMRLwYZjLE
9dBasU08MwQIceC+1RUvxDJyVxk0TxjEgVp6gCpkPuoADGTdSJad2sDQNQ8jswWaVGtbm9+9sP6q
xBHn2rEXYrLKN5iO+aDooD5YLKBQCfK0FGgLkUg2vg4DaSs65XfYkYrf3ub+KcV3o/7gwXlr8mL5
BbQCasfbTfY39TKNTmZ8WmGYqM6EGXMakW9M5YTxMFN7SqItN1kNYVrT87GfNLM7mrP+Rv37Z8Ea
d8uH5kc9aw7IGmffMCSECnHEMENd/mPvTJbjRtos+ypttW785o7RsahNzCMjOIriBkaKIuZ5dDx9
HWRZd1dZr3rfG5oyJWWKIcCH+917rplZ5S30OL5Nc29cOiZo7MGc11xXxa9J/Y2zZ0BfKMU2nnJ3
a2ZA2/k3JXhq/BlpchQ2tZtOIR9FXWXXNiYP2DQ6flJ4uesWB10YH32flcqDkUfNDTwa4Fu/jG6x
bTosDHicnsOU6mpm+zUC7eQm9WG2q18BLNNV17c56hAcDuFH9S0ooW8objS3AHrIdvFPMxtmCtoV
yaE1sRtkVAevYMFOmxrLw1mpfTrxYBXSjR5gS/fHsSpC/JHgSHiKB7SoXfBlWvNbFENldxxiwZnv
B2iPTbO24irep32786DMdqiBKLzQlswwnoHfhxwTbr6HyZl7L0H/lNwnakhIuCxDhLQncnlpt2JX
quhRaafHZXt8HBL9J5pq+wTrwTgxx/1TFqpizJdHO99qri7EnbMPR4rQgHzAvG09RlH1BG3R2BQD
HQIIhAbjqKE+9L75UXPGOmuQe7w6HyPVPXtrUP0jJh55mufim/TggVSxYv4wPEl/7HkKvixX/fES
e94RMw4xeVrHxkupPQiWU1Xrno2GMbnlRIjA2pJ3cFIaQeuehoQvhbTFpoc30zqEJZenG6dPpF+a
IpVnJ5s20+QSBm+8HeECbKeFCJCvz/wXUWGgwaO3Md8/yb7XJ7hiDP6HuN+apR628GI4Aqqo382e
/q2Am54NJ99WgvQ56tvF65LoIcWWXfWlPgsbmOaYmCfdE3gNcCKvu3FSKNQW49MmfG8ERvEBmu+D
F3jtAd7QjIO4ek8yZnltN8F1SHAK02lAhsh0NrO6cGgb1kPsviZxnJOU4Yy/MM07Q9mnpvgTZXVO
VwZfpJeaJ38myArcKIm5NlBuMTFH4qrc2lzCDUnGLSpxkTSDd+tazS06h23JSpo/R73VH0P3Niec
p1Kn8h+GUlM958nfOYj8HchNtQdDEW7VsjSb5lGgHP7mHzrR5jheS/vs/YZt654qH5t8OftHv9P7
fgjuYwAXAVg2FrIM/2vLIA3KGfYg12FVCcNXLMjBbiTN4LWmOufCxpmWICJwHCouxnxKS3sxOHEL
n8KXNnAoVAOqf6FHYt2DDLm5LlfGGFxe5ZXifW5RKbWZbuLIvqYNweCc0+dDS/UxygRFHGmF+7f6
4S576iA94XyxJKglwRTEpvLBq3elF9gXJ4ocLJTLZNZrzpNoFFEW5a4qi/Nx0pavfh4uJ03GHMp3
jtZ4cxLbhn2yi+y63gtKP+nKxaVkStBVloLBhGabTtSq2Fxk5jbZKhpVkJ/yF7u3SJUWGX8lWdId
DT6BeuGzhgv0NbUTKqn0jc6wcAe4dIscC2IA2u46d+wjNFzgHZqPh8nQKk2H/OCDrgI/GJxlVidr
xLsCIEICLc5wj24gd7mFrRFZ9Uu61nNs2M2+6clpk+8kQ4POogN5dCePI2BePRklN11f0KTtxmN4
MWnwqDv27pLc4wY9qOkR3I1o3neVzbEpJw7UQhqI8MhzRqi3gxX8JShyMPpm3k1Ywyr+CJuR29Nq
4CSEZ66svHcijRdMXYv9AUGxCMtDGHj8KbJxyTFTdXYxKmz+YBBdjDnFWxyLeD+m5aL+cHdQpPbW
Yem/iRqwkVh8AdNxAkNzlOEOunJ8kpG7LuvAO1B0t3Mg44KD5GLocos00+hSZOJda6dd4zz/GSf/
IaFM4+TGwQu8H76tUN0SUf5OfHNp8iGikOJo307qPaMUCjPtWkbgm8p03PcAppMO26KEforTNdy6
iYChoCrI84QEwQxDzCgtxjmJw3fTmHRkDziCL1H0q7VCk9t/2h8cV1/nnrec5keIIX2zD6fsuU1y
ycUw9DYTWaAUPsgj+9YyCJp2mggDSR13i1WxP9ki+DEl9Ua9cyHCFuzChI8bYO7O66KPUMdvFSPE
yO/qW9pzyyqDxjxKGXm70R5dwqE9/aqI2PjnISKKrokZtqClRbQoMVZfBT0IDV3xQjuq+wyxSKAR
0R1HQd61gRbvgabyye4+Lk7BjWccdarivWsIQS1JScqfecmq9F4ogW9WBc3TU4EJCsPwxpw5cFIn
/ZwvUOJ0+dLWcCFgRnD6rWS9XyCUwFbqY+tEJyRFecHfDwa34kyINeLShJ73YHBt4zHC4R6dSNFB
dpE3GZrpkSFDRe7G5fCA8HmDKkDVUEZRtjkweOhI5yO8td5JyLo6mHHAqIjVJv1TCZZMLhjbNOfv
s58YVxBKe0zlU8zgBOWevX9y9XDpDA7LRd6xwvMBET3CqwhDDvdaNA5HkcOkTYuY4G8ak8cI4v6U
NaI/NW7i7TkLHPlVAQ1900jr0hzshZ+c4bHozczJl5FVR5p9GHBAIxpHVvXXKAHbQafWJxD5kMuX
L+jz6Rb7OpPtyf4MDXEKxPiuRj4URzPsCdnFuqQ6WWWJqT2OXyZHI+oGnIuB5JDkWRg5Y6gQN+EM
KfD4qvpr9tACuUWwu85kHQpnEo+hQGzRZvimumlbt7Y8OW6a722SMux7ababBHZCD6cbfdDWMRxM
dcAquOEms6AikAtFSMiqb5dKUj0XmF6J28uOjjhrCnz84rofTv/5wz60sG8VCeIgL92uArtCLPEx
91HyGwsaVxLhlRWpP50a3XMUnmA0MYTrTkAHmw0k/xkxMVAnpxZy+z9DTd6egDas0DZ9UP1s4H8f
0+Ng5NM7plT07dZ9KfH5PjDs6VY9Bvr3rg7QhymTOvzzj0M9c6EqHwyrI71gFNbBKMyHZtDzIVSZ
C0IhNoCZ/68viWM0IGncYgvn7L/+xD+/xERh3GjCGvMINp4J9dmV/XDTC1gfzh5/40TbDv/8pM8V
/v/3mOvq77//G9DiAifG098wLov/VknuOf+lHnjz2X3+j79FF3f64TPn9z2QCm/iz//rd/z9bLt/
/zdp/8slJI6/ikVCCOVRFfyfJebmv7iK2KavHOlY8j+LygsigRG/yfoXT7kQ9NU7AGPtpTu5Rdzk
p+x/ma7HluGh0jLk4Wb9/1JhTnJ16dL+PzXMniVMV/mu4uhB+abDpee/1wdrp7AapCd81tYFqALU
49LzMEce4rwh6ANsZ98XUXOgCbS9n52+7/Bc5/ldvWqRcdYRnmapJJOOP2Oxf9RtJTZqQhnJoWo/
cGZOYCkQ9xRzBdm0xQ+17f4hgydl8SsO8fxC0Yq/YGffnWxgbbewA+FWKMcVnQKca5Yv3WCytHYQ
q7pkPvZxLC9ugact4gtVRea4x7kKQ54CRLmaYtsgn47j3p90ff7ni5qAuYSccF70/JGmXvtq1fZ0
D8P5e4Iqf52h4hGfcRv7bGICvABMKK+S8eOpAyO7tgKmsV4pH3Xti8dKDXcmfOGZGbu+QRUNryYt
RTESF/NtJzvERYU41U1mcMQJiXI4kic1XOsFQWTbdCnHqpKZGe1x8Sk0eSoY2uHCxCwxoU8Y091B
bbu4bX4BLFL6zXyvMnLI/3xxrPhRxGNwcqebmxj+tQqEf+1ovsFXyD+mRFwgHl8lDsCjB4yKrt/2
WvzvL75lx9cKd0ZjYPv23NeFEpFeh6x8jwk6Mx5xOdts6Y2yTkYyfvNgxgo4FVKZyGC0kOhpPqVn
4L8u5SE0oVCY2vjrpvZ46mP8uDFwjWNNa8bdaKgYG3xaCUPANCBw+7PvAjDw+mFvxdlvx2xA7Dle
d1DWHNIEgYdl8OE/w3bwyisxcjCKZVKSveVH0MRZQJMIDQ+HSdH7w7mkxMrvbPGEZeqa6bq/dEgA
w5iqbdMzYZ09xvGhOX42bQtFybOw+4bj3jDHV6NJ+q3Q9SWcdbSpbZvHckrEm2NS293xumyCqG6e
h8C6+kadH1vLhuE3jqei9uPjTOp6VWj/QSI97xPhUMPCxKGccAhOmVOsZppmmKuMe+49CNWSxMRc
EeQoGY4Su8Y55xhk1jpOYiNMU7shlck2dE6arKQhGSaX7xOwYqYCkCvqKCJU1ifkYEFog7PUV1NC
GPIEdkcL3zn1ZGtHjNyBiZ7SLa+IKFcWYfM2Cnepn1L6xaFwSMROWE6x05N76ZyERNuIhWF8HQmV
J5UX79LUemv8qVh1A3/GMXycpiDbUqd6Sa0AC1Uinq2eG7tbfhB2uQXiI2w5+dXEwOyBww7IjksX
dCeQBRS25zbjAqu6mMX3QPvgwDsC8hZvw4yHwiyDK6NZuLIO0mSCPmwRbHLnjOrWjPEFsYimxdle
sQKtpd+BXQ77dwBiGMTzR9hRJ0Y/c5naD5jnVvao1KbusnubSJ4tBeMxNqxjbFS/VKuf+DPBuuek
28H4Xw9jT2R+XH6Nfw5JB6xGaqe2rLW4F1J4ShVmODfJ0qW4Ot4gWePVdOLhQIjgRcAToy/RCWmQ
eTXzzKfjg9bIsjWP2hje+9l788jCbxvP+FOEf7Rmmuk4tACgz92y1LC3VVjM61tU830lUQva2fDf
PujNqFYFp4m9yH/FKNrUH89cOWTtrrtUbzuv6k8gxvhWLfA2gqybn82PWGIBCND3iE1uegVegiM2
wyUh4W8bwJQJSPGjOSiW7DCWNltQ+9Vn+8IIGcqaIZ98HDw3ZpEhivFtDsqlgGSxUcxjQL+LnUF2
jdyddEhAlt7vCADTIeBGiS/gD5eDfp2N6SFyshMPya2e3A9fRv1r6tIiCWqNT7bimha5+uIxHtER
MK4xC/5KO6bMK78Z6jUOBm74UcEBEE+yoJWKk2f9aqHEkULA0rmxQzBx4+QCHBWEW8EB97m4jK2K
NhPFLoyzgGyblQbM09knZor2HoUegkNTs3y4Qb0HnbDBAVDuY2v+zK223zmRv+D+U64fJqHxJvis
FermYJa3whoklRimD8iDKzjUrK2iIuduWv90gM0kWgreNJGMRPDm9NVATLybgy/XLXOfiZFCuKIS
7ZwbHe4Zog0M3pITcl3OkyTVPo4YBSaRtLfFwkHmoBldsYuhGrQy21NKEIbddJyr2Fx3nnXDzvvV
WEwXm3GQHLGJCKehyaXjcYr4g5YeceQB32Gd0rgXlaa94+9xG+ENfgkD98g9RBHWqslphowIkLzX
RpI1b5TNJVbmYib04PS2+avXOG8UH20DCDsNqjQn7kh4LCF+ccTI9tYszgUrlvyL6BeDuT1L9lUD
vKNvovrt2J9LmTBrGfkILgdpWeImg9Gf2c22RvTtY2/fhehA5gyqV8uIgoKgvdVGcHGdAj5/Ba4G
N8m+aGT7mMIPlZlPVM/DkKImq7oPhJPwojIEtLJ6X1vNexKJ3fg5tt5bgfV1E5oeQSmE9iLz/yoU
WK4j313I8LUNM/Ih3dHOf1FmxZAli+4Z/11twQ9WvfSRDlMNjQoMqIoArE/MnhXpJ99rW6ZhNszp
QZHFWuLBQx3/EDr4UUP5CqvrmyvjCFFD3c2+OLiaOJmQcYgEVexzQpK+jyZIiMKlynHVRvZLmPZ7
PXHDiNCTGz2jWNEArgE8omG/5k6wnkf50Eqg9X73TvyE8pE5fdEmdxpXeTg1kMVC/Yf1iORuHQFb
1SD/cApVebfrXf43YhyfJWCUVWbpdSOTJ1GR2OmJS2UtXvpIBfSdVyzQ/QAsmKRGOW0SFBIm++FV
BcbEHNbj1WXnhZI4MFj2i29nIUFO2v1Fw3n0z3+V1sOvSh2a2twlzISzLn3H1PwxwK8ElybCdQDz
dIFxT8zJjZlXY7q8XMERRjuFhWI1x+wYlsJAXPlURhb0CvDixK+t0Z+tRRStQ0iLgt7tVSuZgdmN
vE8cSniTs/VEIJ1m0ejLCI/JoE+xcHZGGu8juzr0hcR7MZ0gP2xcb7prh5cOCbFqphfE05VLX+Yx
8wnAZ7yba52TdC/lepqceDs2ytiWjGhWhd/goW3YvuchmJDBALRkdKTI2HoPJ8oDc9+Gqj8yKW5t
XP22Rft16llQItT85E7Nczx/dGMxfxs2LwIIR7jNYQnavU1Q1bFvT7rYBtiUnmeXErG4Jh/gUGyy
qRhhcpg2nyP2hEhMn/R4wZczqW0kVAWMmKziSkwW4e+UxxiaJVgnfnJZXnl68i8mZf1+dnoq1efy
u1pQiLkrZ1jZzYnCmE+wyndAbTSgol6U7o1va5NnyCQwg9cwPdfBHzdJwHkY1mtivGVje1Iih804
j89WdEzloBGQ1Ns4FXcSNOU2h6u4CpLktfPmq+/hrhAy/V1LELzIguGzNY4oEr5KVj3DKZ/p7Gi3
NdUciMiesM95Jpz9HBa/3G6pqO/MPYHHbI6hfrNxDwvHUA9gpuap+CnLP0hCJpRysiww9zVI/6Rc
M79BLmnmq5k37po1FnYj4YQ4ij4iHz+pitBVktBdh7ME1qOIH3SceMjeEEt3miNQil2Xph9yOpcD
6eoi4wOwE/fmWXRisRX4m8oe/AeHAnf4HwLzp2dSm2Eb67KB9sopPFxPLQpkLS6N6vj0zGBTZyo7
JGF6rUSp9m2PowAV/mCM+j0A17CqyZ+ux8k7eKn4cUwob6Z6bD022bREj29g6CVOSXSJEwsOOgLA
bKMNBrFD5fvjbdbdJ1etY0A6AgfbcDbkvKFMbtdPJmyJpFTXLp0vNAW9VVn4M47jG90oRISnAmWF
ZZd+ipWMERZzOnCyfmINVo51GJgKM8moiF7GX6jZyJN9scLyji+3yzmPVX0BHj16HVpwIqLyT60x
P9tA8VYOHh1nscywOiwvX5QS6iDV5DtfuFGu42zOK5KONAJMzjZ7bWSFJZn3GLom80FoYWzgFR0L
GfGgbn4OexP+Cf0Yz4RbXpHIvUtU6ZvOLJaNgKwMGfZiVXAHWWh0uo9fwUFv58DOdvlAQnIaPoRN
eLMy8KBHg2eStxy2Ks2e6tr0+JYy3D8XdGTiK/1U38rUfMSeMMIeZrwnqpPDrYOo3yk3xQUkAQ70
yxDBqKjcNzkeuVJjZQoYLMyqYiKE2EmuamaWwIhrZ0TN2tHWoatNuapkbT+QqvOwPk3E00b82gbQ
GdcnwmqP3hsnxUMyuW9g2I7M5u+ocXd/7t/NDgOOU5hU2TFDbAI8gy0eVuL1nEA8WzNI7d03znDF
ynErHtox/Mkbhj+BKo/4PQ90mTyzdzk4j1kc4cvQWnn1KPPcQdnZaQIfuBmyM6HhnmiuDjg618UJ
pEOBaIrUXVj4vutIC/i0KWI6NxTCe9Ym1t23X5Q3FiYe4rmciDw0ewNTADyKYW32rcQzxGyRnGSe
NtEG52t1HgPCcnjOmvzK3z1cDilydqBuU/S04WhFJmDqQQeDhI03ys65EiWvSctSOObUm2nIq3gS
ClUWMEN3o1uTxpuWtsFwBozZ1dusG7gkJDGPcOh/BxRJEyru1pUKa6J2nLeplNpUPR3V+WkQ6hr1
/4xRoDHJomEmx29mJAK8jxhXA8+L6xmGxmdjZP4fA2n/RynspHPMOxPQsMze5mR8Gko8F7Y6J/WU
X+o5fC0JPx+x/z1jtN9oyZPjSvazUHTfMgm/G3dk4ukVwBGVOa4XcYrTN8sop92KwOqGyFVBAVib
ru0lVzw59AGG5MGC5SLuMEwnmEOsze4WWzvnOywZ5+VcrQwC57Pz1dX1LgUawAPfvAOddDgOOA/S
RI7wyIOw3FbvKDLF2qL8biWqhyCHaNMgH4YMUDlK0YZh9xn862Ur8KPyvTbSF3Y685yFzKSYQ4jq
NzekjzRZIielRbQ06Z9qp/yeZjc5Bx3/TyfxL2MSMDM0gCQEdrv3f9lJpcFxGFesaUfFE965iEJB
bJyqIMBPjzOvmClpCrNm5eoRLWdkj6F5+K3nm61QT7Yt4ugmCtWwrZqiJfwtDmWKKpz2FfkTIjGl
/0EN5rSm7yfkRg5W1o+4MHIPvLWZOpW+ZEuLoy0ouC+zTiF4UdUXlyE2hIvOS2db9gC/HapLkqHj
qJQuo89bpsQ163itGnI0VcdJcODspFNAXrb1ASdiXDNr+h4z9bsqKooNQWZzncHFE7jdRIcv2IBi
EMUureVPXTUfrQVKMHc0Uz0LblG9TR37aygWwqNeFtuheGduSIlYCbXkOaoZpRuEebcdqAwEQrGf
R35Z3OEAaBjYhYrxcg3jbjXE2dccse+F6BmsSxac8cT/42bRvEto3+0a2Z+5xHHk4AmCTs0rqWr9
hqC1KyLV8nJH2Hd9uoogEuMFmEGstTWTqtA2vD0Zk2X2zJGQnmp/VzDXPoTWAlfhu6cfau1itaor
szohyJH/Y24CIJfDkR0sF9bsA4BG8VJXzhkb7M9oxM9tF4wbbmysrnO2n5XIcKtVFCnP1lsRc6Ss
NZlKRg0RN6uMOb23VJpUxHAT5y8z6+jIHfGIPyo///OlBLizbYORLvIG15+2L/BzTl48vrqdW26S
PofYheu6m2oiMKYcNkIAVkdW3zi2iXPdQQ9sGkvj7/SPYqCiwZphJwy6J7kR3gafdtSGgf3EqWGF
rMMw3eJnDBP6RWCRzhkTez1hou0pp9i3bmEeGCY5CGvT3SVvxJimp1WUsHNUtZtGGva+nDwWeJoZ
AivZa7aRM10nP/jyaLonHTATJnNTbo+tqH9qh5toZflv+Rh8Yq84JZKGMaccf/NdsfAEnKvnUoH1
FewVtBFN60kwYHPyJ6gBB4/ndA2f9l0ghXgT3riF59j22a+pdH5Eh30kbItDb0B76j09bHJCEaXj
UUaEQ4U6VRbUMg0AJOWsNgIhpap+tya0QDwkCcQpT+zrWjLVVYc893hZh4jDfK0Z/PfmXz9qrB3W
4eTqUlNBtlVc64Um3MSTw/QTddHDyFyDAKz1bcozVgd/qWxAGfYkYNeKQWHO6Xdrzy4Tpt4adzo1
z6TiCI41R7vl1iuwx2/q9qHGmLIKR03qICvubIqPTfY5QuDaZT3ygXZRqETC7BkfJDhaDS2NjrYh
CTnZNBecqM+AVus15lcXSkh7QjFfa7Tddcb4ZuUOw1WnPJp11LyLoHxwzEhTGIMyx7ATTqpbsRTW
tJxS+brqFyBXrxlEp6RGjQamTtk8Mej1ad0L3uNcfEpztNY7y+xp1wHfkgwt2lFE+bFH0jIil2Um
0yWBGCft8avwZ7F2nrPUfuprLrIJeVVmonX00LF1RYZgu7VewlEgeg653sSVgdGRjBYMGiSBNuuA
+8xfIHi2LVV1+1xgqZ9N+SdgYHG34YSuO6xyzUjDubQ5vHMP3ize9DX7CMBwD7NlAT1HBuUHK3y7
brCj6A6FCZg0zDFabfEc8y7w5gQD3RRjxApvxiBRqmUS2+KzAXIBvqMjINDUxcMYvmNjNoAyUVCF
O/tVtc67Qcy6MSSxnQRqf5jW60STFp0MWhNnR1CmExVXT+Fhc/KciXo6LKrj1gfgN1nhdKjo6fAT
VV6TXn6Ok31yJaTeEdM9ymO9y4rqg2xseabiy6Xvh9Gy+BganChzlQN9tMJdU3pfBYCJjezc56rj
LhhbUQXmp3kaCKAQmMfx0Se4zK3c2tiVTI9Nbx7nKIc8gwNAjGzkFAHPD8vVkXzWr7a+V9xAVgod
hlNz/gAB4y/5KRGrccu83zQxE7YcCJTneRuaDKAduA8guXLqnbg+my17u0VIHljRax0FvCxO8Inm
9okoeRxsknO5Z15aU1brulc0iMqICy+5zpFVyDSJ+9sWbow8u42SfpUZIE92azDScbkGapG7/iGO
rZyMT0RSklppbFfmCPgt/QmnOQY2on7n5FZ3MHERGgcyXY0DTGr0IM+V1YAIVb92Fq1mOn8ph8jZ
+/SI4R4xOdtgvVJZ9w0pHJBLqJ5jWR7J6Pjb3POzNf9LQiJBeMOPrtZLk8UO9whhgIiMUxr/UHJT
IxouEEK88zEv+K5vv+ZAMtuNeT09m3fIhv+1UYy2/R5lMcx4DDt2FREQOxL+i5WR65OWe0cNZ4aU
ufJYQ6T2mFNxNRyTU11i6mpHgm6sElFoMiM3yoqWY7El67AEtrKvdOnFQ91lucIErwiADyOFLnoe
6L3iBTDr/i9403dvLN2NgLzsw1cHfvQ85813SDOrWbpPfrH0mFjJBwRtij1HOhAL+horK3h2umni
kaqeZ9Kl2g/e5xGgWsmNcV2gufRu8uVTU7UhDohNZjK35lTdtEehiSnQTfh4TqMip9TfIfzXKy3G
D6ztb4UevoA43o0ifHBbqtnQYsS6TUzaQuSHwbFqNoon1Fd9zLJbDbV3XfktQ30LXm3lHk2L8qEM
GhbkQLBjGU8bnPuFx8UWhcuejUiWm8jT2aGjrWjltHZEXo/Ps8tz3u2yunjuFU3waXKgl1KPzEUu
csG9gC4BZBFtYzqNdGBzFiY9zbJps2S2VBa6Xv49k6d0flX8/e5gLLw68IXGuL17CT19aJwuzFxZ
svjwbrACEDLclUxo19VLV4XXGXbClhQfXUAVZsmQcaYGD5zZVbuPbRoKJGC+rZeM24ZFGT4NYETL
eWsH4y0Ik31XdtfyNRv97uiXotwT/kRCKa+67AhOEipvquYRaWWSRr9umyG5F3jMVqWR1Sh3XXjw
C46Eknv1rmP0WZNzokRKyUefAgQ+A4u6R9jDVM8pGhpWshmdfR9lD9lYP0go/w8uTrs+yY6FipgH
qL8DFBPwEKgCdUvxJshEQnpP3Yx7WMchWrlJtR2p+tVk8byLnuNXOdLJozMubUyKzrRLcv0wdbfy
OwnvdPA4w8r3sXU+mWrDYvf4HF0cMBfqXEzVszBlT3NL3zFLGmV7fg4Kkx7kg1EbW6qY50MroCWH
NZo/v50GA4F9nbFLbParMp/utVDhxe4qErE+3Q01W0DX080dA5rftCMFYcPM42JA7qnb6Q6yhKBK
auhNaqlqhbkesrxHboZ5No5HWWxAYqt1jVBH8SCyzAh3VlX6F7hANidj+MpLtRmLgBxz7+0tl0oC
rLMDsi0CXgBuDdCC7IkLWV23m9LyBSZMdHVJm/jqXprOuwUwILSTv+0g4ksusqegbs+Nz1pd9QHR
F9wBtQ1HG24qJSqVca8p1UWq4zsxrcRfTgYhvw+IZe4ABUMoOujOewUovCpMBGsm89eoiEDMNMaW
4emvuOaV7Cdo6l5VUTYDXciPvD9uCWidoxaOTUZlGGklvXIMOqqpby8lczDigINKrrHzWyYZXcBv
/PS0bwt1rmvclmQKie7nUBZmXxGQp0CuAeqoIMh4hn+2eUZPVkOdedXlm3S0SMQzVVNDIi9mx2Op
i7sy5JPWVFOFRrvyvAaPzmLupm825g5vMrpUxL3sggBLDjl/EcxZQakQ8mbAzyr5TSp/axYgcqiN
fxadjE5RanOm4xdS5vbqO7ByZjd/G4bw95x6sCyc4D2rpzNn0HxHyVm/eOyTgl6jiEcZJABDDe9u
ds2x1JLAFHTKvHTf7az/1kn+Dl9h1wUKSB47KQo704ABx7+2nc8piC4UsNPNNH5V3XibfCqDnGm4
2x4X67CdvybD+gAnX3PeHb9LuiUoe2X43xy4zgxbhrrjYh6FgWiXt6oPEYJYHn17i1Ed1ISx6JM+
osNAq4EavKcIp0SsQqR4WZOVpPgHO8+p7xvmGT4JvLDAKQeCYk+DEciLpr7r5akZISMlwGYOydxB
nSMob3UgFGrSzqu88XinuUM2Sv8ULTbLRUVlUl5c7bqytoJ5vCths4va3SfK+picHnp2lBFEaeS2
F6wE1VRM4F6BmyLlk4mdkheYme4mGxFyJ7+/+DrjFsUmf+mT3tvZUhyRAysG1hyRA+7lp744E66K
D3EqGfGKaG2oOt7kIx0oNq0hHtloNLS5Ogztuy0EFaYZIa6QCxJ9ZYj5miQ5rraDmTJn0xTkFGzD
OyfmISa78dNCWVppTImExmYW5gwJJKHkbeXhclthBF7NDusAUQ946C2capmkE6wmJotAgvydBBiy
thLcKcj7xXKktqkobn51unlK0+ewGeMD/DqxqnLvy1FslGYh35uwr/eefLCoHb4QZIzzsb0PDoOI
rruRkEAGjRyqI1BAZAIMK8XWsrYyiIvRT+yIn9IlfzWLpSwu+2xl8uMo/5dREE2bYMJL3R1Kd3xN
GgAjUG14aAbslLbLe+ta/j6msXrlG9wA+AGuuKRDTmiKcymNfRiM9ZbyrpjTEoVtXlKSkUVn8JYp
X/wwuwxCOEtfaR45OwTWcB939zkjnzkXkNwIvhxJ4JVb8qRfJRLk5KhL68AIx+j2GBOXrqN+3eNc
Ymc279p+EWP0MWdcRFKTjANp0RPk8WENCe1gm1y1eivGi5Hu3HD8SbLotwzPrSogvA8fPK+wFiz9
WqPCojWEB4re9JoZMlfkC2jcU9p10IDNZuXp77oAHjsuTdxJpkgBNYuumlz7yv+mAo7Qrv8jBx8a
uW1Qm8XBXxlor6pEESSy+KeDP1/YQ4GUDeUutrbJzHPGTgpAKH2QneOS9DZeo8l81GS081DfGKkT
cnjSwiXrWZtiQ2dWV9NbSd0Gp5nk3asftXu2ZutdSZKhC0oeyoONKbfbDI0Rb23kN0bsPXwNRJR6
0GuZdwcs8WC6mMrzLGWXgbNGHpjkPrAws+GRQTrY7ERTo57xvUq0l/K198cnqDrHKOajmo1qY5vV
xhV6RxD/I9Xq7GNOODgWV3bMLfux/1PJhnqgxMCVC3RMkTbHD/DKk/6YGZa5MbIlLJ+Nr7aERVb1
vyotznVI2jJlCAvNkqBVEWK07cz3xgoezYBVfRLjbbBo6KHQpPbaJ66V/8HRmTU1jqRR9BcpQkql
tlfvNraxDRQUL4qCKrRvKaW2X99H/TBEz1QPBbac+S33nvtI2pKoYpcSWJXzGwIw1E06hmo0VqBG
2/LYZgzMgg8DaGmKlp9b/62dNYNGMHk1z6pMPM5pSpW2x29S+lcj7p9jlbHRjkheEJCzuYuRTAfj
k4O11+K3Y1jZ+EQCOnfXRyGVBsMlM5wfULrsweLkCPL9UozhHrDzy7KxCYVCCM/41DSqgklv/7fo
XzufNnXKgZ2KFGpjG873wW1Jf0Bx0JChya1j/QXaAZKG5z7WFhj+zvoa7PT+MLRrw0QLfkWLr8Bn
s54AyPfD9MnL90PeY8qli0T8AAOofE9BzeYzZpSstVm5ux2UBuywxBUgAQ3fHAGHNcDiY5fyq424
7WfFxITZ6Uah58QwPf1N+PV8yQNt858ESbCN7KVbUv3iYUZFPopgnWGYJxATtuZg/HizSV0tOoRv
2kBE9C2dhEywYji5VfDFfOZs9/6HmWTfHcmsc0HESdc9pSXLr7a7SIwRXVmdRAwJADhuHnkEblxT
rzuHaoSTM4O4EIbLRMRYNAjk6BCCTVwmHno63E8O4/zg+cU9Gbq3EgBlqVtiLNVbbDQPO+QImJH0
tT+UkiYkrdw6zAwdih4RSF9zjkfa5D4cF0GseRA2CvsOwQ41b3Gf1RxcqqIOLmh1SZHAZoTbZjPK
5i0L/O+8Rubc4Mpfw6JC8+I3Y3ho8oerrGecHhk964zWyZ/sS9z5EdakJ3JWrAWY+cFsgARWO98T
M04VYfk4XYz0PSmiI2IbkELYpwCxd3TZ8oaUujgWcsqvtesUO133UC/d176dbrXH3jUWPrPR5UuU
IgFwIhzxIyGw9IYHlILMU2S14cWkSfVZNRRYPPCKIjUCyGCy8nBn42xDT/R1dZRJ9p4iSUDVHNvQ
sOO/wgAv4ppfXp4rfvf6t8oyAcAtDqk7Kjyo/JSmKf815jIQjaRaFwZRe6PFkqkhHPm5VdOwyk4u
ybkhCzvuxx0Q+XLTePJ5iOBf5yY48qRJogNAsUUoxJwAiAiyfqv7Apb/bXhF9zKm0AlQVpXkJCXJ
ihfaC8iFKZPkQjLKwCAMOj2HemWJd7QkPqlQSm5d/1zgEttBpwTb6I27qkvq9whoAsPB8U8C3Koe
AIYI/r7QJBbFm0lkxY2HEiETBe0fF9YY1FczTrbYer2LL4IPHJRn9Na/XAxTgasHitmpOtq58s7h
5NI2zGZxR3TwldACuAldijEDciAkxdKOvc2S6X1UGbc14KAtOLWvevDVcSoc4N4G2bug0YN200Td
xq684JdXNl9N5JeIRh4hzt51ZGFNGWr7M+7y16yNv2dDfdJWwTzp6j91ML/rGE5PPWd7D0paiGNk
piL18A+QyhOZLOjSSFSn1Mlgu6PT2dky/5SBPPdI70Fa4B0o0iv6p5c2KM8MYhvkGN2bdIm+C5NF
Kto27y3id/N/ZFkysfpRDxTpr+HyVBXtTk/iPNQVO7a0eirIQGNJGv70cbzuYdiyRWIG7qovTO5Q
5TRPbDQ9YkmGB0p/EF0v2GKbuf3Xj8GXDdZzFbZpBHYWTYLfQ+o2wcXOB6VRh7im+5ulfcWyJk6A
DkBuOptmiR/uCYhk1JnfJgN0fGSvrm2sB4sE0y7JKByaW5/hRx9rNh+TuuO4ZuDKACWM75xaN0CI
r5lZXIJcwDbIbXAdE/0bCJw1VxFTNf1guHDqbQz+dRZxOos3Qg5+WpH8OJyorTLe3BxZhzk8NYNz
ntwOUFs473Nf3szUeU2hHeEwX+gKcOvwEHIl9+iLLKs/NN7fCTQSM/ORax+gjlM6t3Tqnm2L6AKI
exgKNnYWPOVDeW7naN93yGBEUl3xJI9WeElhMnE/lFdM6xd4eitkduVg/EsrefMFS/cIAj4eJ0pR
t0Gj1KT/dOOeK5k3W19GHzAjQYebGDlCDymBCUSSWT9PwqqJIoQ/DO1M+a4K52ajJ5FNLFHEdlhq
uqMVd4+KvFfHqu9A1eBtyEScwnSDHjNxA7ABkwkLty8+3ck/yzhgq5GH53EsXm0YlyuBv7QznR7v
kn3OF5+wT/YL3HO0R4C7WcMt9SJA7W2v3OdweTECZ2Gxmi4wi+HYk8flDt4p1URnRRkPW8J/McIT
JIBHWvXvE5NBguR2g21cGqu2XyqoA1PY3PXGirj1++xC4PW6F+K3i1Q0lS4VHVusJSoqhQ9q5K++
Y9wcn5UYhabjka01ZwNA4hkaecBbtLJjITZF1P6BcP1IBo86yA+IR2OuC4v3IgMCDwMTaEbTxwdV
+6/s0X/35bTW2LH2klFJYAcHkPnnci6ORrPQLat73NQ/kQbgItOrwmUkU/KSHXpoZn3ROonnT0s6
uzLB9RbJz4CHeWCu62HkRHFUtDDmEkzVOUWCWRve2ovVT794c4OzijmcKkIqeoo6WUlG8nobBOl3
oyiGKzu500r+pdIEEy+aQ2SNB3aAT7hbkG6Ns/WZ1qSxV93WGlHtJ+MuouHFSWXcrBoSkDNHEBGJ
N83KtzjoV7ZpPVdmdiWz8in/zSLmAcjnWk/pcWjDJwav74bWz76P6NSm9VxpDLyrYXwJeWQXyIe5
bJAVz6tFIGPORmZT0Y3XgXljALAXKae3AD/pFnTy5VyfZsJXFk3/DoyNta9svOEYI87gTY5pOT1p
Fv6Ec0XXyqKrCwa0d1XIyiD3YCpZHNRAeKPC8RHkdPvWV++OOR5Ti7evRtFILHh2tloXXcD43vjD
17wQ9JkK8F2c5uK5iqCQFnwE7qM6Re2LqlIzysOGS2D4KJ59J7l3fERlml2ydHwmwhywB2yM2GQv
Z3/qSBynwP7sEZ30M9mlJUZzG8X+1uoYqdQ1Bb4xw8IuKw44u56oeSntEHs6zfgY1Rs9xyvrqFsX
ove2g4F4YbI9w5YlQeeAssxPEvbkRuf9rSG8OCEnmsEkm3+2OwJlekIspRb+xlg4uUHkyA2WDdQY
xgvRXHuRJyRJ6JtTVmThJuUZCeyfNneQnSQb3YNksiv7CwUJECHcx7F8MF4mIEEBbhgoxe3YEbt+
Nk6ibWM22ozo6IM5B6hge4+Bccvsu+3tJ1Pw7mgQhOzt19lUb61FID7cxwrAxNx8oW55hR7xxypJ
meMpX6VtojZOjOxh8SI3tn3yAgYSQ4OCIgs/vYL120z62tD0oESJm1jOaoTM9zxD9WUTdGtGUPmk
82YWDHSLFCRemeMbHY6d/jJxUCxHstGH107I05yQmLfFRvfuNvF3k2fIvYnRiOwG42zOzVfU06fF
yg/JOQRN9BNs58pr4arfWFJ3fUbD1pLKzeoKY/z8zvVwbprc3aa0lDgxVzivD66Z/ww0lVY1v5Xt
dBy1tY1mQpe57VG6hs5TUia/wYTBJC/1c1+wczWDQzPZT2qen5LiKw+Sa+p2P03pfzH0PTiqOzne
jE4fYUAdekyNlPXW6jvLXGY75JFHYnmseDlLuCidtWR/dCace/cspwUb+4dYjf+vrtALmA1PL21o
3PqI6WUcJD9ERzjo3JGCV1Rn3vTPDu1fMo7BBIvggJ0id5tkbQzzCVVCxscrI84l+eOp8eoYNtHO
/pfq/WZFnKtH1+qY+Z0EbxoQ9giDg18u0sBrYBFzwPGGZQDpRpMQDoQyY/TQI24ezcwR++20sgyE
0dsKhXUVM7rJ9affbqe837UKtrBfmrve45WztfsZGtZ76Br8Xa+kjNOTGC9GzMAUh/hqQIakTB+V
VCXPgDPxu4Kf3lHkAKZVBLOGhI+aL6RYRcS/ySIj6mfIt7Eb0rT0JJBmnv7xA2SjKCxOmeK3mezM
3LYJP2M7V/13Wem9y3jy5hnqB6/+kyUEcADcWnRqkp0wEE7equPU/gnHFpx+s49UQN57PYDoWr4s
yjojL5y1on3YEORK3MEygCXUK8HdumrSX+VSwbUuNj8SjG+yk/Fqju0fwIZ/jCF4n+wwOmauHx+K
mIiBwpzmvfDLqw7tO9E3aCjRUhKfZK0jxSK0bwu0bHqk58myXTlTgfo6fJt7RgNEBeay33UYzbZk
RvZPie2igWWewIjQf7aGCRM4O2hL32HTEK2UijN65r+skj8I7RB45N/ZyLKFp9D02x4L6XhIE4i9
bO2BHrOSviibrjSP4ozJPJxAubgqhzizMTHAbdXMgojo8ySAan7spWuRKb1nYpDVYlFqn/7/Qm4S
PgfjntTlD7EJwRhVJ5o3WJX8nzwDmpwLysGkSd4XxN7zia4BjFoLm8Pr8a3yRen61aU8MEbG1b7T
/oRQt8H0mjc5yDe+N/u4bvf/36bF1cwU67agGxmH1NUTscHjYRxI0AZSs6rjmRjRftqjGPcpuMJL
C6wL9bTxaQwZyEbwsmJ2mbjlMW3obEwHQjMQBXcjDrKY/ZyHSx0b1489ocex+vqVWMbisKiH4tQg
1ogDeBWwX+CQJbIkhBAYd3ZwbUEAPmWp+z575i2bJ2NNfAnLsM5/VBSTh9iqLiOMS97+FlpHMn8V
+S5zOoDgWWyuPddpWVCYYBkVvx412M2uDDxzhgeaKuIUb0wTtTJmeKjxjzKu5N5Dx9az+UGxXeXs
aSIAxDSiDBxk/tRGpbMJ2J1AxUJMRmd3HJwRIRkp0PFc3Qf+QJD9KGCCstOtjl5C7AH7GgDCEIyf
fJw2kKHZxbozq+VeuITcIpKB5rztll/BlCz9VIOjrXLJto6n5zJhg2jCEVu3jU5Q7E790QFKd4tc
vYepRNrGaO0hLLJjnMkosqS7plQqGhUdQzN77nwVYC6qT5qZrrbTHRwX1igutiNY/2eH4HUIUSMa
K++H6tFj+SA1YQqJ11z5QzQsAXMIO2+tX1kLggb0HBPeZBdMg7dXOOEnPRFiVplXa7b34Br+0Wzj
ohHlCyr5f63BWLltmftkQ8Uslad8UICCKEE77tjiOMVsxZNwiUgq2dN5qJz8/jHWXXtRhSSUhXEV
QVJnEHzRhkl6sBHgPzdu6KmXQMJ9YxtTvuINO5QN4p4qReQ5WiRp1mW8j0zvL9jN8bV0bDol4GCa
Zh52cH0hzaXB2gmXfAga6sXWHdZeh60axhhVMTIEXj02WMPZX5IDYIqghfSdexP6SIrB0pnoRdu+
/jTraJ8nTn0yW7e9WIrUPHqxFL1GdzDg9OCSYDAFrAI2kWDAb5jwRgBOSLu5YX/8idgt8GNr4npy
z0F5j1EB5dawjrQTb5ADsiMynmOvIEaS632Vct7AdETMldbvTYDIFjmRg17TXfOu4maofnz2fhsr
HfTJoVvuoJKsLRdlEZsfd3hGq8FnmOze3K3umLmPSOrR10j7kM9L5Z/NHyjgHvYsDzmy4k1Kwjay
Op/2J+s2ScoZyy1inIKkbXa2U79VybXTDnczrzJ5U3C1EiTlpDb9mhtSP3UK/8iI0L+TEsEGWo3n
sOAgR2FIdhm8ajhfijO6ExhVXZAJCR/BwOO4TpeXj6UTQsdx4c61zDOxie6AXx1G3X8whUWpzT2U
kixyUQQ40QIZXCmMWxn3/FFybyzMCFpZDVrFEldyUHYSICYy2f4XCYw9H06UK3N9jyP8l/b0MPpa
bxuOMWUA8mLSR5azcEFW+Any3OhmZ94HfBlWTTDq+c7qicUHxlRyShjkW9bWn2gMkgn2nCZNcm+a
2cPrZug+Hat5Y/kfJlbCPtdSUQXdhvOPkY/EMQYV6SxZaWPUZ0A8ckd3maM2FtuBHSSOeyaDamtb
wz0RCPOCvBC82Ko9dar7JUxGAcpuPqNPnumC0TmkCCvpniZfwl7z/lgVb6ChACqkE3zQZWo0heWl
RqxI8AbNaRrUSGQxXekkfcsJgZ51uB6YO60rUuA3Vt1ySSEOCZMbmBK1k6aNLb/hRfOijnGJjFw2
JEzQ+JyvxriALEPowJQa/qGpg+k5tcj5i73E30eMCZQb7w16fnNivWFAG95MksolWEz/Q8TkJk72
I9IlEPJAFSOOa2TpmLtqCAxFRZZBfwvQkdC8LaBKQ2IXnvnVCn4IOWJmbUV+Wnatk1MMh8FDp2Ac
GdS/VOHw1jTc+daUgLdpD74F1sAwcHg5NYBE1KtYhEnLrHigyp4nz8xKpkimggCD3AIwZZrWvwtp
MjADNx+ICU8A778d5MjnAnfYD2X71jj2TSr+GlGeY7nY+PCySdCjbHcRXg04N7M2eJtF5zwiYoGk
v6TzwTOmXTiDkn4lYIURdHwCNsRsFyKWB0Ni6ZkOEywJgqwxb1TNfBQUX5sBVd8uS0rjo+uDZ4n6
llxWHqGo3o+yYqXen6b6EhfYgcMQqp377XsdewktgIJhVM7jXT1StZeJle5roKs0X2uK4mNt+FAn
CuMetZinGh3cG0KAuZUAlceteh5KY7iKysT+jnS7q8eNIU28JuCgN818JU/b2Xi9lKsh7C7mYP6i
46mX8ce/0M9e6PQaT7AzyllSWdnJQ1J5w1v6UukQeb17mBSMSkPonBUXOtCkVTAF2TCU2lmk+iiJ
7Slqd50RRmdT3yGI66fccf+NQ73YHj6GEAqmlU6/dYdlJKU6FbB1Sx/cB3gMeoGdjTkX6xFK6qAw
rmM2PWfcS6wT/HS/HLFb3ymA+Hfxx1ChZJyY0I5G8reh9gXXi6YpiKb8Mgg8wYztNhatdtAw3WtS
RYFZy3otJm8/WCxkAWsJ9OzVSQW9cXT9y2DHuHAk8ygWierkis7dYzM5WRmXrh8TBWFMCdCfCvil
JjHKM9qGOT0eExJ9sCXhA6L0o1FViXn2o+gUqyH4sXW/hSbtfmnEpKupd9LXVuxmfpn9OHj/a5Hf
VWO3rLWJvxDqoqxHimjsptJZ3j2WFVpM7FNt6zWnlw4sh20WiSWwHUc+Iykz99ow/hK6hOjb7JM9
Bv6flqHcxmsMfRxYHChIIIOp7oQVfIY9eYBtnrzIRNdMKWx7pyZI7f7Ig2/z04NuFbcquzJ7d7Zh
Y7S3bnLbbR302Z3wmoh8L37qKUuRKXOetGG15I5alNSFzi+2RPgFO719GrT0jylGoWNnK0QUDfqd
wgMYJgwdnGeWLXu0uDNBRam5SkRm8k/wSfq2Lo+5+zl5MdRiwL+F1706DDIundXUqxT/0K/QLphr
4A8DbQ4bt2164yDmGBna/BoZrNUp0VC4sP+tPdxJxAQwMkfwJPQnFFpaBl8e57xeVBDVS1BRffXt
ILYW8xLIbPjWtMI6/6eShH/OknxEX7zqwkeW7H0GvsLs3cXxpvY8cubScDxXGjVrMDdvADa3Q+FV
RDovZysim6OnccTG3mkyY9S0dm/vyqEjFMB+Ri6IjpJeCn12hLlYqu7+/xc+UlAibEx3JhFv+F6y
Oxz8E0f4JQ5saPTVCTBfcX/gwazvgvb5lmb3NvlFAmp4M5sxe2DfurlThotkMslsRQtaBbN3q+s2
uCUBgxLZ+S9R4vovcYQ8siJX4mgqcwevUV6iLLjgNoL854BfDo1wH7CHfXHbbrjNetz6gWy2UTEw
kWa+sI7wKm1R/nGZsXoba68nTCfEBWDz+9jut94BEWKAEJvxKfVy2L893DnYY6taEviMoIDmPQAV
naRDd6sArMJu3uBhz357iXltS2C6DMPKB0D81WD7ZzdNkOnw2ux9CBsr4Zq/Qx/KEZ8VFPCZfcag
Pp0cXK9JzSAnhtcI2qePJCJEC01xOnw3TuTuvAZKDXV6u2KnHXOWlBGtX8mHbYTOEY1i4I6bza1E
gX4uPkgUaJ4yiOV5bYNZxTarpcHSds7tbaIvrgcYTSi9eJAL+UQZSz2unqQXsSYvdQJAi1kvH2Db
675tNR8GaNIcRi7ZvhTGpU6JT8TQAs6E8VaSx1fwF9GVMfcBGRb4jab4RQiyOIpCPmCIXMoSqcr3
rKdDjhLjamr75Icua5uwJK3CcQsQ/nN3UboBCcmogeVTuQm86LUMGQq4ZbwTWUm2rOSbjziuMc+o
TVtj15X0Ni7hXoAvvI9lkXPtaqYDZhGZu8DytqaVXlPiR7a4eMBe8a31ZBGlly36CVf/i8aWtxqD
JL5D9H0S/s8uqmlpwtB8zSmOf1LMVM042189mkblFRD4mkL8ih1gEEM9nvBvuFMqAIN8BTMBb/w9
VLdcFqE/2M811pdNa2nv2gj/H+DmH9Ns+7+q7DBvGTQlZtFf3PlPE1xy5t07j3oJDa3Fu9vE9GD0
4qm5r1rzkFCZDG4l9oUdHaChQijv6RYx9o9gHiU/CIBYROYscv0k7Rjt+tz5JkpUqn/OioltLvvj
R9GO1S5eyE81rK1dEavLEBnOwQXZRX0esEQG78iOB6es8xoWpUcvRSh3XTBVcOsKNhsT700Vpe88
2OgArZnDqVCYcmZSJWrcqD66+e3yTXf8Eq8zERyvpdfojeFRtSUiUVvDDvz93NpbkInTVjp/u3mQ
nONIID1r/itdVOBiVuDHuYUzRQaJbYTeNi/yg10bV5Lq49+TgN3ahXa7RI6CIS81gqaoOzA4eg2s
Vj2wBO1QqmqA5Yzc9KjWfRlAtSQDadcK6X1MSmwDUFWnMVLoK+CjVwjlXKZcaSbVrW3G7ug63xPK
963IEBDKxG6egzjceqUl/gkjfGHGhWCIWc2lAtbF4g97S9dQCqW9fOH6SXcFuYsDjSWRVah1HCM5
4Wo6qtT/HTpBx4CzvpmVm974Y5ZoMestLK/kII+rGHrRTva4Ad082saMD1aWCeSPdo5/yuJhC7Os
paKpftXkJylsngS28smv42EnKDzwmQRXCXH7UCepc0Dp9QQCxzoZy5fcf3cSZ9jmxPIiuBtLUkTN
tzmhFdNtyGpSjMemSD/SYcTM6TfsxWllbSpY1l4DaTIICrgb8PskLfRSczTUjQILqIxpQmMks7J9
K5RjXgWBt4feZUjuVnV0n6r4R7ElwSLko4uBapBVwTd0SgExLFgiLPQQb1F440FFf55gN7c97hxf
zE84fefDnKTHKCHwuAgGJvCIoJN7BHhkW2Qe2MEUwRprxTlU1yk0gKS082PcZ5HxPDiCrGu/dPAn
F4/OIaUk53cPmrG+qsUF5Fa/S1aYt8j2gS9X7nsF5O3IeoKejEzwuIj3Smu81dUZbQ5Tss4mYtby
COQOLAbvrflovZRzJUjuNpCcFT2tOLBBGbEPBZpaCvT0dBXZWAHTHfig1gF7trDEa1QJe11SNZII
rYlpD0zIY2By2cKigi8tzLKk8F3JxJr3TYjoBWoT+2OuIK6b9pNrsyAQRKs3X9QYONxxTVS5D8+O
kOBuMtst8PuB45sdLzE8fBKT/iUJGAOnwki/uyFcG86tdYzpr48wqWP9+AKH4BAhI97ErWldgvKB
Qava1fN84y47I3OAli7BAuXxkRineuuIEgFJDD1iqDIgI/XDigyg10Qzrr1RfcAhJ4oiGCiF0unC
nvzdLPS+T6D5eJCxWI19oysNnkSdHZlIkdgye0eL4LntEBcTfnHWQUC+0fLgVLV0MG2qnjTThhiM
tgXGh5yZTLr8NGb11+Q4bCCzBDcR4D5pJgR8DfJm5fpfMTrtxpYxJehM8G+2FqHTYXge/CPxl9/0
vqTZMSXGfnpNxgQEv28wP+gRJLEsQgLg2uGBRBoa44RwWqymWzvjDyM/eQjl0SbNMyOhrDjTVT11
E5+CARKAr5mMKhIPAGMeIxsRrRuqr3DuYAwLFx2N93csZsqQeIO7zbz74VsHlplqI584BKpTm5ri
TrvJJudYuD9KxxeZMcpMmB4iY9rS50InDM9MqnBG4EhaEczk3uE/VBsVzFjk0+4VWppcjXT1hvrf
/yMZghNfZaGAwW+PACbsqHUiTkD0+nRnjXhm8nrri+TWyKK7N7J/i5YoR7K4Lgg2UfdCleaOM7ai
Y5OUP5WzTg5QAc4oBXZUuMTPDCaZa/aIlhVxGKaWSz1gsghjadxsulNcApHISACdBvFgMPA1S+zW
USv2FcFpa0uAV47VfMaoTFPCLO1omy6QWB9VS9T51xIV9Gsh7AXbm6wRwDPoDXElO1W0DyRmeMaV
L1Nmnuy0JI6msq89habuIx8yB1J7f242uVl8JsNgHWwC+ATjtJwpDU31J2036GjD+GWEw53IxLu3
MJ6omg5Jlz11A/d8i95oJwPWCLMV7fGMnBJRCRzLBG3lxBigPRu2ks16Veloz0r2q4j4hyHWL5ae
ftkdImnpdD5jhuLOTUFuiuTeiDLn91BYIab9+m2yhy83IucOSGW2Llu6eGShsvCJD6XntIb81TBT
wFIWFj9DOmvfQnDpsL+ETs8Mqy+qbVYjTEIgvO+JWt+VFlNzFU8pMr4JGkLknM3yOTNUTjoZ6kVm
X9k+d2vsHshXdA58ZDB5LZxwThm8qfxQmeWaD55/hVy/8uso2TWZ+pe7kpPQGeo9QW5w70RyS9N/
8LqbLcq8el20fEToqPgi9bvlusO2VSaRs5a3C4Qx7USubvVcvcF3mXZEBdxtASZJ18jtx4ZRBSkh
W0be8APChY3EZGxng8vZwrQ7M0n8MxkXL+c2M3RExYH5wp6Ks2tjkp0j90jCz7eQhtjVf7Qj8KDH
YnzEfAjDwk62mh84CX+iGklmiIExUTUepva7t5BFIgLODpkdn+0wnlFBW0T8OA12B2IHd9F3rmaf
WAG5TQhgJ2+2oe9jYrJh6H4N7CpibfmsPQJokqj4ZXasBjhWPWQ30LUSlJ5Ri0PJWJTCFnpYOZd7
2aC6goXHmpisl85TkIRKHwNKX7Iu6kbNLDr9ixmBBwYsviOy98FmQh1poAHOrF89RQwn6YgpaE+C
FTje2Vfp8mHH6XmYPOfSVdbec/qLFSBXsVveR6Xsc2CSShsKbOt1/T33OMa70dow0/8LMewZCfQI
MLNR264wduNQRccGN7pUQYijkmG7z5iV8pWaKbe6h+g6muSkfsrJwlnb5a3tECF6xGCR0blErYRi
NxjpLi0wAEk98gXuyOJckRviHQG80tr0/rBRkIDYgJVvo462ExP9tYdezRAIxpB4HzoFBg3+7dbh
zWko41KPyyH19JNjkDLg2dmjj9Hdzmb9vLRQFERr14D54LjRo8S0BD8tebQlquRx/INAzcD7AjhM
JwgTXJ+GzFTOvowt80Unxa6XxekcuPMLDDK4Eb73S9Jdo8Cm9u8UzwTbiKXiLm1QeS5Y5MHB483S
fTM1S0A3DKkR7p7wx58XpxruOpXTMYyyQwkKnnKMqTey9HWJL63rcOvMLi7PgDACwtUxUpnxZ08q
bQLzcEchw9hsYhLMMJGxWLYkxBfjsyQ4I6siMqCkSDZBnHx0BSL3lCG3Fui7gaBRVckZ3SeONDPi
5ULTzQ7cDLZORlZHpaerjeFxqRVEXMPbuOhKVZjXipehQXcKIidfrRFtogY32SXASf4iEJWA2Qxb
m0DQxEZsPyPHYyo232ZSb3OsfVvLrz8ih6jaZCgxT4b3rqyPDCnTw9iZ52rKkORMYk1KjLk1K5Og
IQc1HzsBttOOs4umGlszhQ1XABZTCAL+EMTLrknudeV9ODL01wMPJAHB7o9ZBMFhJgUO7zvSK48B
mVOgRcgVyY9DnZpbGG5HqDPlwS4482PNfWkR+eeNjMvKNCVEB0cZfk6Ev3XcY/iiRwLUvYZR2+ys
xWICxZ2MCTqBNi0XH1PxmVo4S3tpPQJR/saAiRN/gYMmTX8zkW+vOqSoKyPjX3JnHH7sRpkcGMVa
oEbbtA1ZOICuDqNiZqxtytcpPwn1uzbDNQwUsVM4jOo5f7XA17WQwXoPVyxlkrVB+K/Jc3CIcqiT
df/ocwac4BJwcBW8W1VDRnUlwUM2DvNI8mHWdECrtpnnldHELkV0Sh5aSp6uWhRJqARZrOPfxVZ8
1hbTNyrleW85bC1Y726bUb46TKHXFthhVin5B2lLv6SIcRf/n2nMpAA09+wQhjyFtUev5/5F3T3s
CWZVHFzYbevSB05ioyYWPqZjbxIoU0dlntgJcYY68aUZkVxyTWzkwqof08h8wmCgGpOY8KocNmbZ
vBW1pNdCYOnF9htINJ7OaRMYE8lqEUuxlDzIyosdPiToYmHJNO68VObaP+nM/oGNeqqqGjjGhBLd
lTwIi8W+X+DUo6tmtDlQnKIvqcAdxHPwTWcS7syG5BfuRlYFLS2ZUSbsMpCjIojWqAfGB7G+gM//
/+JFH6Q3E6Wqv3Ph01ZE5RI3BA97iUJsn8bSRJOyrENg5Lusg4Lf89A7l/+/WL2zq52ReOY+f6pm
HPpEPXXMsV3GSy1OEP6YXdbzcp+uqMT2ix04S9RlzOMLHCB73yR8SKeo2enIegHbTEVWon3z71x2
yb4cs4tD7I5joK4wQ9CNQtGSzt7fxs+OQc5co2S1v/b74XVmOs5sRp8CBNfMGvh8eouk0mYwPlq6
eGrzfO/MIOqcmdg7v/OO3iiD44wu3SRSa+WN+M7DmRmUygLCHYhe4G2mPZ/intqi/B5LJlYlp2La
uD846r5LqJLKoU2ypuaZ316vjNiAVBMQMUhERenLdFdN0SFu0h9SZPa8UzzTAS0VarGvwDYpsoln
YgcbAosrY0QC/XeDPW1fJQRhouoCk/TP8Zzgpc13GpjmGIYRfVfe7ixXs2CqDISaU/jKv7xsIeP4
OAfeO0i1gJBq8oTtPrs1dt3tuv5ctxW4gnJCp9aLB/lPJzICRji7mDFlsSOlyO6m04yL2ZVDcorF
Jwz/nDFHRa5egE6tHMa7iEMM5toLGam4xVpWFS9l+x97Z7LcONJl6VfpB2hkAXA4hrayWnAeRFJi
SJRCG5hCoXDM8/z0/YGZXZXxdw1d+14ETZQUFAcAfv3ec75DSKQKxxSFdwHGIvSt4/2GYk4eyTen
AhTY1XuCmlBy8dNifCTouidI+j1zp9xfC3qNB8wdhdjdvzTtrtqpSW6QEvA8pf7eSrtGnREYx/uN
7Ke/vsJ/8tdXVUSDe6GIEt7q7jwIxBnBoMZonPpIhF99tIqRKMD5Kz2pR295v3//iQ+Rmzw5TMkQ
r0hjmxOGm4EuOY5Wvrx/k+uUeSCVetx5FU1qU7qH+w0oE8bHdpSajGqZJs+S7o2nm58jMWUW1ivU
YP3pfjMMyC4RBXBftPtS9e6DyNIBZeLI3MvQH9oqZjW73xQWX43eNsvj6tCgazkxrWJ3g9WWeDFo
b//2sFU6vYFpTndyfrB/+77Z3vIqSZ6YGFSiuXIJIB6wU8BuTbbYljYGD1Kk/Y0dwq0o4I3FGGYG
zDKXboin9CDjODiZpTo6nqbhM5Tuuz4MD42j2GyYqDrAYKgvbBqYO7uA66sW1YDzIwKr3F7taGmC
mSLR6qFrLxjXYpCUYbFPLH26mBkuL4DL8ntT5cRCeeLLjhk51en4HXlEgHN7ai+xgVxfAYHFmGAF
x8zV630YBeFRmfVfX92/p+bv3b9CkPVY5xKbMMrOG7yTTS55JVadlisIXtqhI4BkQd9JvNzvCji1
TEhM80VmOFXuP73fbZvG3vfJ0+QQzJxbnfU4RJa1lj7KPzS8A9h5OR4UqedLs7Z4N9NQ3xi8sY9z
omo7KLxeIntrxRhfDOGypSajIECLsvRd3XutvPZXRNDHz0bq6yMtCN5zMCdPXI0gymgIWHL0ZYVh
VHu3x+HStNpzHsp6KxNa48pzxZG9B3kcMUSS0i7Z4BpX6D/Go1bVxuOfX4E6rOyyWlWmTwhDOFpX
PxzG49CMP+/3pglHLWWLjWvEvRnSys+V72vPRplz2kSWe3CDUt/KUkK6wXF0qli7lF81j/cbgdEb
kLddHyYSS8CWpPiuvPQ5IQgiI7+OX+cehYFaW53UNyDXtr43Fc/eOABHE1p1LuO0/DZJeapiM/6u
uQY1hGfc+jgjLRRrw/dm5hZRn75KdtEHOgfuaoS0/d2L8pcYdc01bCbzBB0qQQvbO5P/3neKbKvB
ZKek+Rt3IiJoUt0P5iTQf8XgslXu9a0YTYezE2Qb2IKG6EKjfQs1Pu4GRXc+wtMdJ2YbrqzUxtSa
GDHbGDLCYt+ZjERw0IpIU7vc1ubknAJ8nm4hPQKh8SyHrOsxKOdNn2feWcCwRnIRW1tW3ynksa+8
HswH46q2nHJ3R9P/0+fwv9RX/vgn2L3+l3/m/mdejFWoYEP/fvdfduvr+p/n//Gvv/EPv7D9yme0
ff2f/tLp2+b5H3/htwflz/71tGZk/m931nd8/lP7NeP2Ocea+xPgBcy/+f/6w78g/M//BbzfBGj/
T39//N/g/YeP9CP8/B3eP/+PP+H9mmP/YaCGIKFQdyVjI4IA/oT30/L/g6wpz5O2bUtdeDpc/f9D
73f/YAvuSX5mmbrruTxe/Se933D+cHRHh/avS4/Wry7+O/R+43d2v5Q8hi4FGkyp25LpFzEBxefH
NcxUTYjA/3SqCZE1LMANC/VlEnLnu2dYmN9LJvOEBxFyuR+z5opA7epbQ4xdp8OrwXALvMXZ7NiO
jFjBF397A/86wv5H1qaPeZg1/B2TN+VviQL3Z4WW1NMddkq8TovEg78/K61Na8xZtIL6oYMJCdPQ
W6Smc04c/TgWw1VY6oPi5Fdkhxh8ngZKFyXHj3EwbubQ3/wQWHaD2pMJ4i9TxR/ULqR1knO9hIm6
BE6PaoM6njnBf/7EPdv5d565JYX0LEO3Tds2fn/m8agbeg7tcKNce1pbbvme2PF+SOpil7JXI6uw
P5DH/BnrjbeuUrp8iSzOEbzRqjursH8Q3nAKmKfEBQlttTiaTnGJ8cX2hngMzGkJt2BVNM7DGMZH
pxcbM9BeNaN4oMkaL2cLWjrSvnCicJ6QZjfL8m8Bex0EERTZqVYusRs9T4617QtopXPuiidNb92L
9urlCFs9TOYRbxSpqzPSpF75mvWU+Acf3YDWuGAmU7rYxSEogm9m+4EXZzOG1bax7QOIbHtmblr7
QdGwHPQfHelBOnwtAGjqTdeQnkdZe8Z4YaHQZWie3eLG2hsN0z/b3BtMkdTBBNSW8XdtPEmi7JYa
ZI6AcfkiDebC2izZkVo1i8Q0vsgEt0SbgK27/4Y1JL/K8jbObvcwQkxgt8QWEHDi1xAfqCQWY6DN
xFKO7bxN3/GC7lOfqB2pR+cWGUsU6FRw4Rsg/EWVUrHU+i13alxBE2BzYR2U3l6tfoqhLe90u3iO
THzE9s/COPZmqi3bVsqdsB+JbkECxbK1sMoIh8k0g3Pqbpk66idE+o8WYpQbXYzK3tUNcmpeBtsO
bcLd2221qqnIEsJ2yRrmL9KoKzYI+V+CtIKx3zcfdUT6KgP6bBl6r8YUPDiyeQ9iV+5oF/aTHaI6
4QVkpA+SGfiOQ/KjF1jzA9EXSyvuVriH6KREPDPHJtuREv3Y9fpLxrR4mYUaqiJiyqTzSU0GyXN+
LN5s9vrwMJsaC79y+mLT65RRdDTjBGpuo3tyxwzjC6ExME/v0WlmFjoxvlwAuhMuSMFeUcVJsCUT
riT6MvziC49Qxa/SljAeKj6THhEwAGTsPW6c8qLpFUGSHx50MS2r2TpuuBwHbg5sxw2TX5XlU6mr
a0oY3NprYb528ysdfJo/tlqH9pOhJm0LGhb0Rw6Nrh/3OeiZlQs1jn0UtOUu59JX+ShdB9A5nk/v
lu3lGo38zg/7ahfNSnk/GPPVkKhrEHjpcuRcnXIMyBYF/sqdmOzAP112HVBVIBaKyLD1oFGpoi8s
jHaL+oIttQPMYqr077QD6KcWHIrFaCWrYOCHKscJHHnbQWGXEVqPjaEh+kHQs+9yZ1gPNiJV+MSy
LS64Cnf5ON1yYleXrsogICCcTb9D2q427NBMQD31JUhAdEwVmMGkdNEVzA64llfCfv7Jy5xXN6PJ
NWGImSL8FklV0au3vXOv4zHzgKgu7H689SJ+jZP+zETMnb3HXPd/OBOz+E7Nv6HFH0jLb/Q2sT9Y
DEhjzBVwMs3HwA1PtOZg+cdXzRlvuCUTmhhM0/VmXAxi/mjFqUrqdiFE9hEwgvdU8MGvk+vkA6eG
0lZBXVqDirnRaat2ZuJ2sEJuUXxhXi1WrckVKhX2KUJbugjMDqlrSJKAgFu2qGJ0jVLraClfqiz9
UIH3U2EQxkTBSwhbgmgMLNIcIIO7jeIg5fLCgeY4SFVRM3tOKhYpIxliRTBaRN64z3hCSTVCmvbY
vbQOH04dxL8mxyBz3gXVh2trYXn+jWhvdEdoc7ucBadyIsyqXvkWjNRnLEVOOd2yGNmcnK+2xnTk
msHnR/Y3LmNU80Z/C+jF1Xy0kEBAs5Glo6c8iXjw3phIsSooXngp6+duogxXTspAQn4ZVfGRwKBZ
QCMhjqHSAdKGj4XFp2nw8Isswezq8QEOYb0pLI5mPk78AmRW5lW6Ap2wKX1NX96vq9pQfJIs3fvB
LxdZF2MlXu6gW7uu4y/ECfcg4z7HCaGNjmjjldlcuiiCit3hZJzX2GxC3oobcaZQ0SCa3/bCT04S
yNJCif5qpN1V9OMRwME1T2EgxOep5pxm84h5hwkSbcrmNCUl3vnmOq/zDPuvJisTuoO1GtQPIwEz
mthnHMc3T4Sf0D2XEM2YTPYcXOhFvZqUjM7HvVo0r5Nq9iqKszVo6xtZmVhjO/becgRGwyHbeJj3
AlwqSucRlNt327ztzvmXgh0weLyjZuxnh4gtfewC9E2nF6gtsJCIO+p9i4Bo9ndBxYlUcGKyGf2U
oFWVwMk2CDwDbfpBrdcsQXLdjFJ9WDq0e2Hvq3Rk3eITpB27SuilDpNOzq05PuuCl0AEkdgDHt1q
Xu0u0OgROquKtauH+IopspZDhWaIINytH3eIdZ1He+CJ+LbbMIa2DpEIDMR/fPwj2nQMxAODIl7M
REjKKgVEpBryyIilSNfh3swumYWPRIk6X+W0MCFyHCa7ZwYEtAd0lFgljpbQtaOuIB1wm9T6qYk4
75wcNJabhDD92FgpMuLmq2UYKubfPGBTcBDeDwiRs44WWvPQRBWGDVx1dKEaLmoIBk3Oab+oC6jS
6NcRVMCJo62x6Yv2DV1IgkMm/OjG4sofAxLGq0h0TpJQ1d46kp3JbEO73v8wupxmGZkItxEIzMcw
3eYPUQOiCtm3Nf3KLG1jk5CdusLHv/WRBnQmZB4/j6AbuMymtDTclRZSeNH6ZJdCxAw9kscpe++f
wRCVL8k47sO5JEFN4eMq/aqLIjwr78vh95fkLaDu9vyHntBlTWbuqnTTR0cXW1uEH1AX4CnxRT4B
08yriqsyBxK7UT4MkKBb8i/alhKuM2DCREV7Q7bEZwikGktBAY1U/EwdDYJrVADuhwPkC2Jq6poY
O6sIopVVMnONRsSMgzoPQ1TvOrwgzN3R39kjoVEhwd3ILfb9UMs108+jZxLIqrEA0QljT25qUOx0
fDE9+BlUzrthwtZoEExEoAacd7M9a+iKVrai+q+4DsLkGxOGJDl7Sz7Z5Bt9FSwl8+sbvemJnJRg
hZwCinuIERKODXF9ivxRIa96J3/ZXQsHBIJP1UEHSqxrzBmyxbz3MEZ1tzXFFchztfboCS01UYOI
jNgx67EDWm8bJj17lvmYdwg32czgYPK+U0oUZzuvPWbFKKMgWAoDdVWgGvWzTVfXNeUYrKaPsqta
Jt4VKpEEpWIbjWhrOIJE8oossViw50d70ZIWkSZljtTH+Wl9tqr+4qLB9Xng0mZGfGJsJ/i0YijK
tMFxUbkxog6jhqmFPY0NiK94hveTsR/Tj/6uUWxQHRvAdUj4yq2KyyMGuAb5OLSdX4LBFw0uxlFD
9OFYBbKF2H12yEVxY6Kb54MaDlK61IXz2QDfY8BADqSONB0AXTok+boUkA7k4L7mAT12Tvkutq/D
fJklmIM8by6+yxhqUEFbPWOQvyLStVxIVzxG3fTGqfsYALhBgJXZrB/uJ0umtjQangmXVRqDBO3e
a1QvNF6pXF+Goi6xMXMFzabkgXnYUeSs60yGB5nsR8HJH8qYoxOHqluyDG1lSExMFv2K51PZh3O4
0Gn3piGvWtRUqU4NbJRG9AZ+834Ii29Ijbq15kIbqjWa9gKQBY6BhRZyaR9ND0u+ItBE9q/mvIIm
rVGsk/A2DOW4FNNjDUksHqthhZcJVg1Ko0n57J+YXZlJNmLwCLnqZBzYELAb0CNgKqeEeI0GxX2O
F58t0qIo+cQHrti4aqdZ/bjwm+D1/mi6htDBceLjffvkRUAhEB0xbZOvrm8yiizMZdTOT5X03YUX
de9IYbHKFFy0i4AiyoX7pcnQPbYI6iCbpa9pdLkXwm7k+gwgPnuN/Xjas1kQkktvcwoExujQU7/q
mnlg7BWPXox+vR8md1VE6jlQ2rPdDQ/MGQCyWBZnk8fRii5VT/t2lWvxCFXZPIELeWP+Ymy8RLva
Cl+fHn6ojh0NpCnmNtbRIuJkaXOloKoZiQFjlJiwMav78MNigUNIdGAtZLJfcPUnG+FrtHADKwdr
MCa8NYP1h6D3jIUfcyBoDsXNnNzLmpZY45F3jkKgfgMfrfXzYTTfTANmiyB/tkqWkft30AcYG2Bd
iOaHt6FjpUobXAPDyMbXfy18rpBWm7MzFJGFZps4UfZvS8DFLu3Jr84WDqOaecqT8J1BGJBEkxxy
r/Oq62x2bc9ANu3E4S534miZtpO7m8Po0rzwLg3QYz1OyIOzKBgxHzdj3GIFG2tQFoSgJ3hxjNbS
F+YcY1oP/XhotGCdOjoZA0m1xyOzacPMWY12YmyqxjrS+3EfggRHaxs/Dr0VoBAzJfgp5PGe2tSo
DrbSYk1UMKiIWeOYSRpGbXVNzyVGspoXBsl43gIISLgNO8xFmou5wy2GN0Sg0KYlsKwI7TpbftaV
OuuerVAd01LrqY/NPzM9f+sK/r1nY/x7PRvX9gQUGQvzu+v+3vlINCchhCdG9tkKmEjFK9F1q4qs
uIMXcezkSnutXdjVgaKzPVbJFr7NRxrj8x/MIWE77yHr5YC4d2T+f7fyP4oaNW3xt57V/xU1+v6R
/vg9afT+H/5sVgpBb1GCZPVMuoGW6dHd+rNZaRp/8F3alQSc0xKgY/ivvUrN/cM0LTpe0jARJGH8
osf4V7NSM9w/6ONxSJBgivbSEP+tbqXE2flbf43mvMdjSZ12AmMwS1j/0F9LJscbkbFz8etda1FB
sva9jCEmyxEoW53ks+Cpqieyjw18Rq2sUPfAd8ePNpp7SooqYhnPRqOiidSDYyLou+SM2NjRq5dn
BIsje9Ior9gi9L80Rb69RDbQWdEazPDe3dLx+yVjpyHnOUFlHscnG1LwetKp2Dvbx5yLRpBN/LBG
eBE8YJJ9R1kGVNQtOjz47ZdLnQYRKT3dVBLg/MqhS8MDfXbIUoF1Lo5daX7IHL2ZNZnm3pW+BnAV
Kqyty6esgDYiL1bT90szwU9WGIjIAboC366bB7aoySEayhQSpGPAeIsXloSBLiaZkCPkNFv8q923
EWo+uPPgK55xFppVf3kuDQYukGutjhizECq3dCFFUPMTP44Tj0y3EpX6SODLdshpHIo8/aFbBCnE
ffCIf2Se/o94Dzusa2aJNEuH1tumsMqrubFEyOTVMaNNEZnpGqbnsnbnEIakCS+aB2fbNaVzroXN
FTu6Eiy2NPUx2Ln0mXZuXBQL15h9Iu2YM9VGBJR/2HqKMB3iRYBv6h0rcRVM5mfBfHwZYNQ5N8QH
OcANDn1rT5upUSQNRu6p1eVbHcGjanSkShQPlBMZpGO6oFguz5ne1LTZXGfn0qbij2dybo9h6lh6
WmKuWucb418wXbrODsgdSOssw3zbxhaArahFQeSlzkGA+YP1K1eaD8CZ1PfqBJifCEA5S1FsYh4q
0tTR+IY7JFbtg+HHe6FpGzKx3TWpBy1yDFvRD26CSxqU2ikFUracxpRdj+2Yl742kNQk+oWEuk/V
FOXWyitjKZoZpzLnBViBvy+7CM1BaH/ZQ0T/Ims/JjFFKzgmkPkkp0Y+WNU+aBsDwDgy19Lun4Ei
hkH3hTKc1pJMyXeZtwSls6pju32m95WB2rF3vl8/FoBuySxLDRjlWbU3BkjGFspDhbPRi6ob0470
uW7s04Ql9dKSMffsXNg0IINNqh7HV6cDpa89khAulYnEQIJBXivlfo9KAAVF6b3EkVljX89/mhJr
nTMgpmMyDPkFV8VTE/a4+ua8F9iS5QP6/HIDUEhe236KloUXhm8iHnaBefO8Rj7db8Ic0nop9JTV
epblPInai57qWQg6qt48D2lEohX3UqE1Cn30IQ1F9Uhq0V+/RabArsF2dvrzF7DRf5iDbhzu/0lv
cKcaVQwuqSGxIKtUxl4qtS4F5Tv5XMo5llC43zr/ZIXBu6mmCKPKLKY2LWNZODSWzOYhzEtJvdsO
28RS32y8oefY8cApB1+eWTu7zHfS5TvtKqS5o2Guic7ckviQorxCaE9U3HaMYfuYE54TfRQES6lz
54A9niZsk13iXEQBw3/sJaBKzV606L5Dp/6MvAA+kKOP1N8MZmtgYKtIVKtej59Lf/ywK73cJfLm
AFhZmWiuzYag9mDw8l04Rd8Tg8QC/1fRg4e0ZltMDE98kRr5hgRFTLvUmtJoziII/ZXqaVpGmfng
tmO1S7PmMJLBTu2Ph+NH1qEmit3A2Peo3I2B/rpVtN5+1PUvNwumddUJ7A/RnBN0DPTJWZKlQ4oL
eWxs+goZRmt/8p66IP2IzQkElFXvScfcZElwi/VphEokv6KoydZJoO96Zm+cg0BD7aq9jFXxqMWc
H27ZPJlD0QKibNolY1QGri45n7Vn76K20OkO0ngZyF8T5k0BwlrWCZzgQcVIl10dbpH2PR3jr1ih
sYlQqC+lbB/L0WsXxpDzNA1t1zp5hukjbNawDrMWPS716/fKSq2z6TNryLRwaVqBtZmRrLxdtiBO
hqWiwcdzmcL+gjRtA/JReyfDiWZRJm9TlotjrPXrGA/cro+NpzGaBzZ0Igu6w/Se4INl9msvg3o7
zcSoMPTCdcLUBOZcjRewKL5VaWtvzKKCwJWqc2XcB0E0KXNsSX1PsgerrDprXjwsVp7xUASatdSQ
eeHF6Z8xJdyw53YQXXRYvDnEvGFgYXTSjsyGDtkpwCI46+WEjxPU12KAlR8OaA18CDNBf4u8i+oK
pC2TnBbJODdoZL8ySiR3VtVRQ2KsTrDc4johHXxwy88oaIwD9GqsaB7O/sEa1dqz/FcDVTelyqzF
Yyw11cSK9MBFMIRsC6mpg/foEyO0LQvOpDxCDzfr2FZVyjV9HGN7E8HXePQ6kg96f40FHXQcw6xF
bkYop2RtnmJp3ujDQOkZyr0WG9YGwsPeFaF1nGmrEF38fVZUD5UcW1L7pjWqL7EHccMqsJmYcFLO
27jMoWigy+rWDTgmkul6CzOs0UG7qTZDk1+BhhxyNhHHJsQJEfjeO07A4xiM6QonEBMPSYCMxvVq
43TGAwk3CD1T0gIaQZBFkCBh7vXvaLh0nBckZJVo9xeydi3AvhRCpfGcYhdadx3tOFxJxh5O3bqR
EgU2vICgx4uit5oGBNxk8xRNdD3jAhmYERwnzztXhSTuTyCBSWPSAiFomi/2mP8k1/tbW8Hr9Jhw
tR6ZfnpH+5wsoS3ad7JxAyPY0uV7dLTBX9cSjwa95dRWCNxz8neSjPzr0JDJ0UXRjyMtusVFfWoB
Ci3x8kZwv0r4tFj8tND8YjuZP9YJhB5P27n9k2yM9k1E8jU1oda77CejfiXVSCR0Q9SPR1PsUDF9
p2+kD6s68ddx02MBzGmHWGn+Qno9YItCrBxf/+H1dndIs/ykjETb1dZBq2R4tNV+CjmYSU1CZtIV
9tYKyhpNvvUoZvGn3WOx6Ct/3yCZTTLkv+4Aoiorphsq4QIu7Y+gJZ9UIA6tU6V4l9UsyXOMZZp6
4XdRt1zJtwAujRcWFcAPHcgOCUGJUQ3tygZvTx2SClcyqAB14Kz7Easj4j4ItMmPosRMRjeOGUjV
Pc/h8q2e72v+DWEOen96buP67CS1uHA55uRqXvFilDvHJHHF8ldZ6hzritSXLvqQHRXAZEbks0nm
zzG7hFWWDe1mDtPq/LADoIMFu8lmMmdr1tu2whzk++NDXufFaY6w6mBVI4CEl5JG+3Rsp71n11+6
JdaibPYhXJktzHU6EUX2ja0zXNI8Unuhih3uF+s57+ZlmKQMp8bX5elkZMb9laIkew4Yb7Ut5axU
EQmHdXSCkFk/Mt5iZagrCRaNaaI+pbg/cU6pHNiADeaIq7VfkyooDZTX8Fjs3hgfHRfPc9fgrZ3o
kPQlQ6XRVNf7DTSPlHqgIVFAp7Duo2/3GzALIc6BAdKH0slT5FJ4qecbwy25bDPz3epW/WRRnB10
ZIMWVhiebWqEwQ6zIeT5+auSuv8SOwSfOmw27MzZB6QO4w6hCxjqBH8CQhAJFR5cUkJ7N3JG6+hM
YjcBAKYnO3Sbh6zKLz0MgCcH4fI2rxob0PZwoJRH9axYo4zavbbKcy423E7GaEF3mU0pEMIOc+ek
I03t1NV2uJkMus8y6sS5nKQ4i6Z2T0l2ud+pM/LO8L+N20hE4XkOORAdVD8atHtoaldyZAwnYEvA
kXC1C7GxAVlbytpRaVr7akBCamkqYwcT/RgIybpRGj56AW+5sFNiciOG/5ZLWoHq03WiE5uHgTjY
S4Isv2VwTZw8mQ5uYZ9SBeeqdSYYd9L3lqahcHHdXMQP594InXNolfUyzriqGBVHQJxADcDImm6d
NBxOqqUCZqMU3BCiRw9ZCaLwfpfsCrzSU2VvEAo/4MIrKNQeNUncGPzHnU2s+znShb7nPFw7rBgM
l9PjaNbrTDr1c+Gysct/Dbn30tYeQH9Z4KaI5PTEAv0MgTmJ6mTflVBUIVgUxKAj4Y9ix330PMjk
LHGuqyJOWrM532/Goe+3GC6bBUPNUJuo6hjGasbAwVUD5bGlxEhr6XSSEBJx3rB4DrrenSP0Q9Co
UiKTzUU51+9+EmBGrrRL3GEdc5yI0DOdEfBY0BOu01Rui5Bxv8YQ7pvrNt6Tzx8hv+EcTBFvBYLd
p8owzl7CUsfoHFRQMP1Ao8S0u0i/DMLen0qyhraWhE9b93zI+MXA+njimknKfSesbr4mg3VWyuCp
L/Nmb0lcGX1MJ95uKYdT9ItX3E7iscuf2Xv/HMIHG8rrRsvSHSD9fiW6htlRX+fXVNrQjovxZFiE
vBTgQ07slx7u97IAKT0xm/swBu06v73EmJXjpuEogXXZkjtR4KxeA58+aHbQPwW2VxERBYndBvJD
ZjUHR2ypA0OXHec94AMP4QLA2KMMY0TOS6dQwVvrUctFkuNsmqAkC32HYrxlLBgwrjHNYG2oal0r
ov2cUiezLveKZS3L77ivAI6GKeC0chkwFN33kXlOWEpw1PpyA7gBSKU/bWAzJitfb7dGXBBrOgDe
yHCl+YOD4Dfo2qXPy8nYEi7VEDDGD5QOCgpUeRolG5Rm47KkGsL3AG06rBgvGh6adOAY6bGJrJck
zbTDMAHrSUsEhBoNjhU+oWOGN2Vp+/Klzrv3tDaOoTeEuz7sPvzRzHARWGqb8hniplQ9W6wfTj/z
loz2k6bNkcxRfMws5G1gRIdUSYsXPb2psq23kYIITwe8Ug1plZU9XFHJJ51ELh50L4gdV57pvlUY
PPGz/wp8AKpYcuBmmWpc2ZKQSVPVt2c+G8FVMvqw+tZcl8ukK7EJYfshKWUpFH7E1lVihdqYRn8C
tWPA8MgaDFREN+NjUe8lF+KgG79BEtLXXJHViops1/dhv8YlAnxC+SzoYvZ4ERJ/GWArCX/KPvS4
hM7qUwcCiFyb3RSv9QhLOuf6KRwImMIhjydjOBMW1a6Gloo/HtA1dyU78sY2Z5YxMg2HxMeKTA+6
7WAakgvZJhd7aFCGC0X9WZfvlsDb1pYW85nRlgSkixU+csbEjfllpcGzMCAODsEcmzSxjzGKTxkM
u7EwoiWKWdgFhKFIxtp55OhEQuXFccTpZ0T0iUr8NpVRZhuXrB19Vh4xmE2WAWIf3kRa6ab72IZt
v+4LxhMUGcN2cgF7kezOiJ//EyE8XddOd0aA/LPra95BUX/vmulX6g3XGu+KPy1bC7AkQLerh5Fy
0ZL6tJR9usNWn3OxaYNHhmr2JSPUIInf6KtDGm+xOiij30yeXh1Mx/3uWa21VyyQW9LBbi5m0Mnh
imYJ8J4WcxjG5KA0p1euB+VewgynxPMoydgFASTk+MKv5T7EGued0RqnUeNAAzgD+tYKHs1GrSFd
SprjJl56XGd5Y4H88bsXCWCeYqffda7+0/ONeOsLZzN0RCC3s2Mk4IZ3GDCb2hl1oe2mYBDb2FNv
sSKuqgpEuExzxA5051YxFe5OmaQCgkyPlb6XFbw+VuVdOGtMgmxEu8giDs5yozmSqB/D1vbs309N
p34CCEhp30ELj7t4Rjp8z4XUNq3YjkVi4ENRxyhp3svRxXsLUwlwgFabPwQlo05BN6eMvyWtugw5
2mXXbecac9gP7C5nN4HxTQ0w4wKpEQ54szy32UgKa8428NAuLSgk/AYGlsOfN4nDgItWFtVnBkNI
gJzOCaVMY/oMgZYwxtfnRiAVIt4kBsDgh855ywtgm0SqyPAx5i5PPMN5ZTclxz/oOmJQfnRV/1rZ
8aLyov7ia1AjnLpvVl4TQIXlwjXaEYmeXvK9oNqimGTL2XDZQXTyQX0eT8Wecgez/2R/NkO1pjdW
nU0Z/qxyYmh8HL+4AZ5zIIiboiTlwNYf9L58aqUY9wHTTQ2sAuaCFJyiuSrMDLZ8D1+3QdTO4g5F
4pXd+M5yJhvloHDXfpQ8Q6WYFMDywrcPSWyyfbUYPZq+T1mudPGoyuZHFspza7ZfyFw/YK2gHNPh
2vg+aSKVTr9MhLA2fZW+YYGjHo2p/QMrfh5w9+jT/LaS6xCKZhuxpNIykRUz0dzRXkzH+0Hsd8MI
y/F3mkyfbDzkRIBjjy4RF0RoatC+7IeeSGfMT8apNexr3Vb1SsFZXPTV+NJEg7s2ev/Z8JwfSKfg
iTLtHoL+RVkwLNREXMFo0iilDfqii+9ZZP3iw76O0bRmIdM4JsGAZiBgV8C0gaRlZ0ETGhkXZ+Gg
80QBGh5s8FkCgBjiBm9luSlUtALhnNIaepzUfEUSHFrREmCVNfukDTmto3JJTHCwjbMHj/E6C1fL
jBXTw3KsBe3hwUBMGhHDPAvXN8ZAQwCQwMYuXGhEakS/qPkPrgk3py0YlGsGRro6iU/6CEyQ6Ery
J3oGa8kYHwwI3BEOSDZKvdizIoql1GeDg7UI65aWQ+N9hMXwwvYuWwItxQsVh+ANyJkDLeROEqu4
U5XrPrTOSU7SdlsAfZANu2whQ2CUMl1l5fCjjg2CF6uqZhy6Jk6tAvSIeGD0bvJHFQIQQccYkKP2
QEQGiVaSngxaTtAEmDnXenHMkc09hVn8ZTvGeLJ/lSSbYzuDMZBOBJSC8CyEnR1hxWPr6XUCPIgq
d/t5yGe/j91cCzB7YDpnX5BIwRvyxFqWjCo7S2nYA22xakr7CBvPXaW29kvgUybw0HJR0Vb/m7Az
641U6bLoLwoJAgjgNZOc0/NYfkEeqpjnKeDX96I+tW73VUv9YpVdLpeThIgT5+y9NiFoKzJDbUwL
r6YKrTchgxlcEdW0vBsFOihfEGWQ3ekeg6KnIVTigOuZU/LKyB5kSMJm2kd1eicaJcg2mSAOyw+F
6ehMO1GcFbm4cOClqGHZa/9PVoVGEEGGwaOI3KSA2EVjb+PkApgK6yZb1kNITWdT109e+5BV5Sf5
wCC7AeAz3fYKlKKhY6ByNgxo3fFNaHjWceJZ3UBvHs6YRE6tY2tqJ+5fbVkfnRXuh8r6FWuAVzhj
qwOKfkibHfBQIcD6aOuHXN/NUpPEQTgCB9xLNKwu01h9I/Uj/bJr71KHVpu5VPGpahD3ehKMJgS9
ZMjf0EaCxqytB+JacMheJMJeR8Xfc+Z+piVaKhHpX4zloGV40D7qavrpXJ5VF1oc/ssk5kRkTmBt
sI5SRLCEmKCk0Hl5QWzQW/QoGSkdGXwD1yO4e8tBb0AyzyILPWib+h/1MN/3Ljk/4Aqvde6/hg5N
L2P56sNxpfSrhyY/WyPJp0zfYLY4UAkWslW2ad4IgkQ5Dc90d8zOerD7vNj1Xv7jci/B3iTSfkAc
oM1dMQyPVmLEN4lv3Xa5iA+UjSckYt0mSRymQt571I4F29+wIWo0JaTB4SBdf5UWzIHaqUhXqY2H
Am5f6EvAmiHi6TD0g8J5Ap2uScK0fyG4WSG83otJfsh2ahLj4BKHgLFszbm3GRY5MY3YOgBKYe0Y
6EH8TrKYDEQakEPb3p4SMis8lsdjOM+Psuqysw0UP12qlsR5ZFiZ+sptf0uxprcISW3u47d0UPZp
zrtyX2fJM7NrRtrC/4DH8DbmFYRcQ7/VKb1emlSbsBCvOkzeEL1WV6MfsXdRFRdTHCGbSG97G1Z3
pEgmmFS/b0diz0r8QNu6PRlRFh/NRT6hxLlAyB4fZLdvk/DZaAoSJdCngEBb4NPJwG9CA+kORzjD
tR86mQK4UfNTh2zrHrWam64JgmNsQqYBssmQHTR9igRqCotDp9UpTSEJpI75FZtUEBFW1LSVp7xb
hWhy1kcyPI7SwefKORBGMh1qhAyB4XcvWnZ3Yz192QM3/NBzfgMomjAWQ+ZeusoIRjgeB7Kv3uj8
P6PiTm59KB90XmjgLzG1ngu6362MDV1fte8IoShT/6Xo5WOYquUOjtXZQem1ISIUz3G9OJCqR0zS
8Ildo5EnPyntoJEPdVdUVHM288kBeX1cQd/CxPneAkq8WRrz5HbDvjO8BVcrYzumM/tc08nU3dMY
Lq/EiygGAUgQTKd5jiJ9x/aCMNAdOfuJVzfOd3DTUPRWUO3DyirpHXb+sXNLtO4ry3acyM2aummX
uCQK5faDzXBjO7SEb4jOPjCGSgjOGcugd4BizInxQTjGLQdrZMZ8ZVcV+ASiTFxstbyzcXgiE2eL
6AZPyfpVZRP+SNZoG1BUUBNBjhnkLUZftZtHNwmioqHHIvDfe+6zh+xEkuz5pB17T4t82hZt/Se0
V9ucRerB5MZuQIV3xzpQR7ihY9uSp5ZnBnQC1v5yag9JrNNt2DM3GQsa3+hiOT85T6Y3qddRd2Ap
u2thltVb6RSkQPyilRXvHS7rvg4jCbIkv6IjJkJqOsM+XP6Ow3js4BUApJyR2OQgIwJDdI8cAaqN
SejlQyg7PAf0u8uGvcJAs401LnnQizDPDRtYhe6msuKnvAhfzQHY5xSrrVmDkCpzFntnEHcqdmAP
ZaTvxSzo4IjY2lrnlW2wJAHagkePSdqPSBardP1H9r6L0s+4T2nJ0h2CeJk2cHdVJS5RrWj6ME7G
FTUEY1HeGYV1LJYRfAceVbXER9TlPX1zCxNAihQsVz8+6NGtc0QPpW6balb4Kkkaspf0xSuBEwnZ
vBU9J/U2RnZV1qit7P6uS+Gij3P7nBHAd1A2KypvtQSTqVGJQXt0PNfbJc3yRBLoy4Ic/ixiTDU0
rpyd2WcMa1r7oQiPeCYfW24mGoPNn9x+Nw3W+CK7nxbjzgH6Z43WTGQVjeI1L6ghxxgcYtVm320i
DuMAoxicBWib3xNywibzQCu7GLHpTFEdeem4cWB0y8VZ9b03Oe4magLp49RfjtFQqfumm8/8zvi6
3T0b2ZfnYwEqx5rx3wSRJa/ELQY0tR1Fd4EmkKPHakJAFgiA0NIxWavIveif4woIR0hYjiVHHaTz
cE+09bvo4t+EunDmwjLSxNWbox4Z3+/jjgW/t128xnDTNiY2sCZ1fzHXa3YwT7GTWIIJqW5+NwPa
aVJ54JpTHguaCToRv2GfO7tZMMMuBwDPowfrg07IdKkGMfI2H3zsZ/slYm45vM4LegdMm4cq6l79
ig4Rs97iUs3FfnaH98yanpMqHwOYravpCYad9WUQd9p17rRHykVFqzBnRPDZrUEwevYtjyLm3Lk1
qDh0CUeTFqrdKfteDlDFqtA5hFONA8ogVMKt8Ccn7onRZopul2eTNiGKdI0DTJRn1/4kRfHoK/IZ
HDTAHHmdH5IdiFedNHPj5cKmrza0oYArEdBx6aAhb22/NLfKcO9na8NsCGS9UTKSG1BvmfwehATV
P3MJK0rVH30r2QNsYGwA1ggnoBc9ji3MjebUdPLZgDO+k9VcHWNoU4ep1DkMM1vdcR/slzj+E7to
tvMR1FTdKnReRjo8ZPULQc9e4RGMrtApVPMnr4qv89CFQVUUx7FsZgCL4tAj8oBB9AexOhN/C8Ur
JIDepQufpvk9GDnoPo2hD5FnPYxL7a/eXZZ6fxbnehYXGdKHFwDGkeGi5Vxqwm9K/9p2iEAr0AM9
2MBgstLuFGn9XUSlDixlpwd+0nxsJHpqYzqN1vgWNbG/W3LZ7BObBbRfro5DImw7JIfBQFINvuuX
WxhUMoSTNTmxG2mjSPVw7xglwwOdzVvTd9xTKYkNhvlWxQq15AzA2gzlszDTu0VfRdO0qNeVty/L
1aJknyBIyh0R2JUS55CskK2Pw2VJo7s4cZfDjJJo03UzmxDdgbwvbsoFa8Y4h2eq4oh51KKuoV/w
M5v7ccagr9GbngqsZNu8aHyYKZr0OKCdIK8XKLF+6lLJLB4hHCDr7OWz62y2eGN+AhLOcWbl8dqe
TXw95AkoxF2NYaIrN9OqeWgd0qPpXu7g0BG1De5G+cDXyvK2seS1opO06S8k3N52fh0fl2whiocr
4fkD7g3auJvYz+9FaeWBk5JU19EEoe3oZiwuRkJ4mZvv7Dbyd/QE0r00oOehen1cJFXekDOfZ5PU
c9UeHAdwkZGOCToH83EZR+jkBRxU2bZ7fFgz9RJ4TMcNz6KS395QVvvM2mO3Qlcy7SsbTGKW8wON
ReojOfeB0FgQ3BSictZ0P9rKH+gzZNCM5X3qRwDdDMa5Vt5+aiZ5SKiM27qRv51xxRVBUEbVqFCo
ookXBfkRwwQokZ4+xLWp5jgKmhv02dPcrFzn8ZnvhqExpTylsJm2CFL9wHDzU+h2r4tR3Lc+qjRV
xEfI/Achxxb0zhrLa5dHI7cvVjLf2QnjsSJ/mtGio2YHA9h4h7ZroUNN3JtrZl/FuReQ4DYelnyj
zdqHEAyCjfYu8qwXWZePdkW4TtuVxW4SMdb+8RUwCwZawOkgy0jNBe9sdvJjInYnV8UElzFNdjKF
tY4zp8iaJmglISW2C2HfdZk6C3PDG+YEdj+/s9NsPKe5DeOyehDzRDw41egyMx8A30lKr1YXHHoo
XCUODN11xcHzRlrHcfaEIMViDkmAdVLM53ix9BPZfrhlFzqVVXI/lwAJUN8FEW6y785Fdszuvz4N
6OPjQgH/HZLlDD1SBWzYe9sFjM2ACr9ydvH7NSHVb4f7Zclfzak1kaYY3gUROqtf4wHJjxKGYRWZ
DjBQdulqOdNJ235Nc3aDaaV6tZdQHUhqUViD5uZhwYNG6x6tSfr490MZETakXG/vWQB5Cg9g/aRr
N+C1kUBpY+79+6e/H6ImN3duyqj1X3/xr0//frNtfVse7c9//vnfP/3rW+vCW7YJFyn411/865vR
RPXndul2/3xb5Pz3L/fP1/7+q7HhsEpXbd7/6y/+9TPDMesPZj98/l/fZk3W/3zpQHzOpaIz9H99
7z9fE7DmAmPkGPTP1/7+r//6r/9+SkrAxIr4v6/xv76x8jmYIikI/5/rg01xOE0iO//z7/+5Pv98
rZTdgy+RCvS9c51k6lxboISES62fzxjTTxCw/vO3GZaY69+vS83gdD/lbUNa6GTAAOZ0kNnjsnU9
K37pFclofW9Ccl4/nTlJSRuhihjIkyfhyw9qj0gERFi7LLTCP2HyOCOVRTtVvuOIgcI9mNl+nF5c
yHf3uFCKQ6xc52LV43KekMTYS+btVF/G5DG3e8BX2VdboRlPK8e8ib3cuu1XKFI2I6SKGvHi9rWJ
L6Ipbp2UCJs0RPjpgLU1iXw6ufPSXeicQBGnt4ZoSr3GnKGCeqZdmrWYkvH4MTytuoutn0DIRj8p
wxCjrK6TK0n4sOnk0fk7anA3tWw/iOflxeAnCudpm5hfgqY4aaFVTOntAFiqYZgaVnIiHE69Hp2e
fhA9oSPmzDlgWVs7O/nwStcWfWeDFQOrRq+qiR6FfNSACjdw01nry3VXbPpDWfQ/1D7WKW2oCZDe
bDWg0IAcp/dYVd+LaaS7VidEToo4xTqEVVqm5Yn5DBrUlNF6AVp4ZoiCoXvZy2n8wsJG7iGZ1kIe
IBLT0qEIbjHh+AOYHwM0gUPxt0P3SZqWM5MikUg6bjhwBhfnGuZB21p+9yPG/dAw3hOOgJqHulWr
NxCYPacv/JBDxM45EEltPMRLzjwpteRuzaGpvGdzFWTEiBIW2hu0S9HlfacV90hqG4QNEEtnaPZg
N3SGY0OhvmsQF7CnU5SMk7poW/HjGP0gRVs2MiRkqEtpcXdT924BWuRtZX4wY7IKML6i5wWRvWPu
DXTaf69D1uGoIwqhAUJIzK4l00sE6/zYxmcw0SdpuaeEmYEXghwb6bqeKctCrASMHC9ACPJj3NtH
Ic0PVB/GxauGgN4ReqeFeJ5BPDSpZuSj1Klnv91nTGqMSb3NRV/d4Llx9okzTsHQt/cznGqw6C6z
hwHi4mxkMIiinJgidvWUpEugLaAL522fRxPpk8s7KfOQE/r2IOz8eUQWxEHxiB483yAC+j3Xq34j
QdYW1wI6re9p8ijbaqeifrqs9CPRlGfLlM9kkuM+73raE769J8htmuwUMkVEoh/vkF+O/a5ZYY5D
hwYyS5w/rk0SFRqlCD4YsWClNjYUucaWAQhaq56SsS6/V3PvKTaix6Xm9VRhG2SLtO+oIHLYXykm
9zLkZZGOZxNXB+YJ/sgBLTT5RbqibmUmC1PcemiyUexpmiEYHP/0HYGYlHkoKBoTg7hRg+QjQI53
LNAppNWhBEyU5AXCFvFskVqyjWqZ7xODUxp2+GezJvc5qczbLrU4RrTEdqGwwTAj6IOl2eTv544n
IKq8TdsV/X09iFvu7XKfx82xn7DGulb1ZixMwT3CnHNH4EFWFD1mBFx1GBryZYfVKm3vbGZRLrEE
OxgcX+C1glFMLd0yzZCdo6uiLdhEy7tIaZe4MfWXp9rHWqy4hpizo2U0wRRJuT00JuXPiKCKoJP0
axjab2DyNIqALTHZ6lISdZKF9Ybel8+Yfp777lq67y6yjE3CHOi4MDXfDBX6/DFZvoehNw4DnEvX
vRlyf9coBLej50I7JHjhEmaPSkNyHujVBLT6CCOL7n0mqYAX7eU42vbP2Pe/ehoD3kQJlhZastJg
ZvNhc859cspH7IMqh6/tJDcG8ugT6tNXoYe3jNijsB2s/WgKTP3jN4fF73xUGuVTBpbSN7dypCE6
IUH3phgMUUQjufT2CkQg+dZ3lN8MCBe4j5hUg8zJxpOtTA5GuRFk1igOaB0IobGo/QmdH4iu2/69
y6oJ3zs+zgqIXPd7/VUGVb5Bevgwy4h0Es0gbzAZK7f057LmkQDq5NzmE+BCjaxuqa3vJhHkByfh
UzjR6Wtjb7ekSWDVjzFMt52MhidSA2ia1vQ7+5yomtD5GJwvnf+OjOlLGOjozZzlEVlSYnrbxCro
D5eMumTGPU9wmQ4acu7AF5InMDZ7gpTXyE/zbf5r/PT67ggpxwlgINBCS9FRxz1tbpU+j378OCqF
eBXDnUsKOBPo7n409SuUNBpMhs0ENrlh9BK/Zw2CG8vaunLsb5yqg9mfEV+gnK0R6+FQE+NA+HBO
ajbh77kp37qEE4NAZNVb3+7UfnSYkhkpYxqIdEiaIVpLpsPPZLUxCsomRLGD9818jf6SoyDO05tK
1b4u0B8gc7jD9uheYs8CKW0N9W6bZlwL39GXtiCGOSrTU8uid2xzQN+d9WLgZwwW9rhAIiLN6dHz
mUOJYXR/ZFtLXG10+uzqrIlPBAbIAADR14YV+5pFjXk09ZkmsN50I/ZWPXqHBk/aZjA5E0qupSfA
+dqEcjW9g6eTjshUAz5viejj2aQxmVa/OV1w8m6RjHkjWPCYjIgYO2hv8ZDqUASdwNvmzml66N3y
BaCzd8xS++pXzSHpJpiHZB5w1/3QdURO69XDXtsu13c4lQAurTpBGmHE0zYDfNkannuANFBss7p9
K3jCA8PiHG4s05GEVyhBtn+fKgDwuRlyCtHZVa/U3AJS76ZlJIdHgvd3cLajsu+QN3Kkx2Z88ZL4
RSSv0JkzlruYdXlq19ZsuQSEQADarjNxU7mMQlCJfXh5jEHcF8zTatrP0WhfCVFDSZW6qGdC8VM5
xleTy5A4dvACrXQyRHXDBiuKHSTRC77uByt3PtY1fqF7sse3L45Is8BY9KTUOk9MVUbwZB5iSZJK
ITzT4QgZsIFCrXZ+VzJNE/a5gjh1tFv3VZC6tqlH0tNFQ5ynRGbUDLcQc30I0CoYGaxtCaCfNz17
jF3vmoJqrneyg6NIIGEq5TMQ7V9LsFFBAo+nvUAQzXEqdxEwFU2bc6T/RZlNQODQn4haus1CXKyz
XrMVm7fc4oCv5w4NaoGPYBnWpYVfYqzmI36NE/s7Rva8+VUU5H00o/O9GPU7IT1IciKSdd1TETEo
qdrGR5dKIASi9ik2P7klUNO55F51+o3qhfmvj7Iwj+aflAkdbTt/fk5RuteEEEBa7cmYjI0TMT4E
7cW871IUTzS+dyIFa+Iy7ju0BqPIUjVEYSXDJeUHbFdKArorkJy0n0RYb0ba7LRJeD+qmu5sAQ+p
mtBZZ2DpG01XIYft0OXtzh00e5QiqBCNjf16yp9i1XHLLARMpAPZG3ACEdq4By3zndWOzgHb3a+e
Fr9Y1Lg1nM6nr+tGBzeHLpJ1KS6fgxjBxNE6jIr8vqn8h0SN79ViyfNYUGKpnu6znxdn3YUW43l0
MrOAbND49v2lb3Ir8CBebIrhj3Q19L/FBcljV0e3JxScCvFuWTNSJQlrvDHi5BmH2Ynae1qNSODl
TrkxbPD2MS0z3gIzNw6xThio5QJGDR0kvET2hv56v42JLaBN0wAfxrSdjZ91B4rEjNSrzNS9hQmC
fHUbcg08zzLNfjG00MSSQQJmqngM2Q2KfjzFhWNumoqFAwYPSFoP9mzUZncW+t9zktTV+e+fZB17
J4/h9fplS6hbkPoWnGWg2RvbTPu11043sItJPWP46VO5ObnHWWKoYvq1THx3KkmmIzvJrrcBn7Zl
QqUySfcYl/TXTNmc/36QtWjO2eLAtiLm1XKKc0hs9iD/lP1Q78umDuYoXNsmBQGfrrMGXQE5tqlt
zia4710pl98ib9VOLf5H1sEHwh73kCbIh/OEZrA3I/BZ/0mdGfV/PqR5OWykYlrdo9s9m477YhrT
jJXb4waMXGCzFvEJkJmZDNouLah+mY1dhuw8jsI77ox+bdNwDlkvjh9W+rgILCgcSGbYIAmmXo5I
gVWxkDpxapxrFx154kEk1bMZhLB4+pzWypxUyTpjPLfZRJDz1Can3gRSVHrMsXuS0wPShlhKSWzi
bEnqJRnUcM9MJjPaZ2WE5Tiy4MMMqNa2EEqdLz3RCPfnQaE0njTEF85zsQOKJ5QOmoeQdcyh2gks
e0Jh0pEX2zkkXkkcdhnik1RxBM7RsJPe9J0WDGt7U30bfn+nEvgTueWTyD2OT7AG0Hni76YhyAKL
kOoktWYqQentDUdsoj1DphOU1KvBxl/4rIlRnl5Tq4uO5JHsnbj9JvH8kY7UNwJEYjmz9q2MrS12
TeKqELdwlMpfIb4G85S+FySwgbOAfEdFUtp7fKRB7g8/quFAZIufgXuNFCR0kwmsgMXzXZr6a7xb
zyY/eNibfLwMeLrQM44ERjF13+EBBHuUwrjtC4eylf694d/MTdJc/LJHYuTgwbFD6y60R6bI3CmQ
Ihi2zghALHTGU2Y/TnMJxUzrLrBF0W1XIEI1s+0kPU7AgQcauNlrOZHjsbiE91Zzs12njEYPSsMZ
chAE9ncnr3ZMSMf6OkcXlwVhLrdJRe0MGZHddsifhOe+mjU5JtRk3GBwVTNWwNKaztWU0TzrrSNz
4NfQHIkw8+Qan5ncoEWKSMzAt0I3AAlhCe8gWEaEWg7xy3PDq6tbi9gX1IwspoAPUBoeyHi7M003
3zuk7g4IjAmRILVIdCSa+jWAoSLimDi2RKQPuOj7+YastNlKd640viNgc3gIquy0UOFVuXyO0KE8
mzRqa9jVVmXcKEe5LOXMNcpuOqewsbZJzctUnvvem+RAWfUP59ZuP3X+Hm64i+BuoWFdEqRDzliz
Vng6f+wnbscxsbn6JhvlQEBrHpOKQmtky3lb7GDAtzspl5uo6U4YAbhKs+ds6gLnpro6bv+m5cSU
qXXQK5EDBaD6U/jIQMd13GnX1a1IuS3N2ZdnlEa1qcZd0QLbD2mRpRxUT1F+AVjkrpSR6kDJg1qI
mmvvZQ03kkm7ZelsUNYcexA9EwdRx6+j0RbXSjzmlXY2eZZeO6/9jdroyVVJRX/3DwMyouhbTpd1
dd/K/AMdPHOmxPmo7QZVBNEPtF/UOxM6PIoGU5B+XMHwHuBGrdI76Y94M8FigD4qkKK0MEWSnjup
9cldosfCRcJysMbGLk6Fwjc6GgJ/bjKEHYWPPA5xGR4I7jx0Zn0X+3idUq+fj1EV3nLWAi9EFy5w
8G0Qe0lCEqeeNIcIVjPt5cYPrJBFB7rQL8znIIpHGN9CX8eSPvEqdWX/4Jrqnj083YOIgGXSmExA
KexZcIu9Vh+uxfg2qpi324pDMKiXn860trOioFKZRRRhheixUoTYdRkzkzzvQmyEVKIQ6RHuMT1o
0POV9uMgzeIy+JS6tokcb9FiCrK4Ozpeq+/jONuiKmKwPo8XD03eprfScywo/aoC55TVa8x9laKF
yCnhblCxv69pgJxqZFRD6x/FAurbEvVhGnKk0wVCFM5J4DWI9N7rlXElp+R3NJHWa4/2zI4GC6+a
GvemK1HQ1x4Df9W27grITQ/CzLEE+ogv3JbUKOWwrckn8nG3fush+1lmdaBgB19tnnsuJihkhib4
vTLE/dRcFbmH3XwXZ4W/7VapcHufE9xJRXc3WCwVYTna24j9+GzLbNwPZvcVMromw9N7EUNl3PtS
EHdyqanRtiJV6F6tlgwFbXpHU+r31XGdkAKaaTZpEXFdfJ8QSTId3x3bukmjEW1zYp0gkXw07Nsv
9HXiYOoBTSsyWDA7whW0U1jHpXdyRP3qlRrzXCPCzbToJ/jd+mwIosopoXZ4fe69rHoPCfWq9Jtq
bePkMnOi5OCgTX3KnuOjyEeZYoA/h4Z3DHnnbx2NLZelcjv61hJMS/Un6zH5L2MOCdqYeIw4++EK
dYKkP1k2aBt7vIcue5fVyDJEMZImFsfObvHCa17QRMQ+BVpLkZI2HDFoYi3N7npinO/opx/HueEx
iFpEqxX+gildikPfoIKLELn7mnW86s1fTtJW+8qzdx4/uKe3d+oGlwit5HbQbIUG7HLwXAR2hvZE
ThH7EP8APSLAYzeJr3JanubUPiCJsoLUeJtQI28HKpltStAKEVcMryHfXSfYTBsNZ+vEbf4VKhSU
QjGLp2PzSMuS36opLjHXHBB08z3UzhGKVry3pHkvLTzIYcSG2yJ12lCOpQeno8vtIyceMvlTN9EH
0gQwYpNNpTFjXm2pnPUBwzKVpLIRaVG3oeKB1Eab4Tpo8AatXn58QUc79jWWyDGqb1U13zTybYbX
EyhQBpZ3myZNtsuIq9sCBP9Z37IhATAV5hys4APgGe+TR+U7JyltsQtrNvcEKiJyNoTmyGrR9r62
aKjbZgEVF03LPu3rm6GQ5dZxyYU4zEmLgtyc5ZEDSxREH0qjamu5Rbc5wtU5bpPb3ONOqsvex35h
v5h2B/6wW8wzLMa3qswAW7QpnYzMzrBBpZdM53dRZf3IoeB1NPNPrrhumTfxyPseh0hz+lx69wCZ
nFB3ZJ82MuosR9yNOfOzN0hPrlZgqNMQ+o6ID2ywS6u4a1a1SIwKFSJsUrk7f+Q8F9dK7zEV2Qwl
8EJ7kU+m0sRNR98ePJPppNsecaVZiQVHtN8e4Bt+TePkougk40KI+a5oGoJCuKJbicKbAzTrNXEC
3qFM7pYuLG4m1997PgZQTJwtgrZDNjQHM9f1pkFlSTZdXgaLhQitGc9yLfj/fgid+b8/BTNPpBVe
RdMlna1aPhfC1LZxbIK4RdnaJ2Z3IM8aZOtCYK8l4T5RP3Lip0WYE5U+ErhZmjx+tnY/HRHeEpwa
Hiseq+2aXVtLNhUCaTokN/uaBXEflasn7hCNfcHIogRoJuiQqtY5Lnn011IDSo0TAk1lefGHCS2B
ihGkpOK+V9PVdMsfWsx3bmYhH5/sj9Zobyrbg7FakNMSziFcgs9O0uAzwq7a2gPQngE9jNeLHXmM
8cac5GNTi7cRmitqCFHuDNVe54gptlHELMZ6OCukOIuTEhDBZrkl9+JUIXQKyF2hkBc3nWMGbm1Z
QewUCUu4+VvbDEJxfDRrc+VTNOY9hJGbWNvfZjv/SnwwYk4U7u00v6Ye3q1kJF5jlDx1o73uUiFq
YmGqIy0vcCtsAjJMQ8LpPHVtBnQaku7Q0gPshE6MNRpDeIJasDLApwiy+Nh9Xpc1idNkeL+mexDQ
iDqICFS0Bg9Qjf706CmP+SRfurKjPS2z58H/LLM8AQWCUCej6c7kXu0AKeeQ8evXOIdKl/XOEvBQ
nV159ly8MqMG8oLP91qQKCFjLfb2t2sjxWwGUSGmfRagWqliJsp521unBQFDduZjpUhPRkelr+Je
bLrJmvftypqkH7WZHE2HQtR7WaKPLoeTTzr0poAXkgoQWVhiUPDX/oNG5r7ro5G5Cu31GH4nkmjL
P6zB8Q62xt2yYD6aiOqNGT8bDSMnbKwareea++y4l3Sc3aCURU0Bnygc2QmgWtaLrbDr+7its3PU
+nuaZflt3JGcskpb45aQFYkxoBqHo1StOLpl9NavAU4D87G9Gqe32h5+UgNuPys8HjOPvfYhrkh2
cLKHiGygXZ+zoBf1xyzRLbXC+pUUvXHuxsk5egmUL52XWxPNJGVSeZOOMtuV9Iqnmbwx/VcV9tiJ
aThhurgS9EH0jduhEQCUd2FTjy6CIAwqO9PdtLNyzxpjktmlwxon9JCZZXcoDHWZvWjkmTXSDd2q
wDRwURI7dGgUeZk2ziKyzBqGbZtWNwSYGDOH3vDZShvnMI01T/M8R4eIzNcNQCx321bEwaUVhHSe
IISYU3LKHOfRcqCgdTUH8kGjRU7GaT0e6nf245c0NB8KieBxic4Tyhzq3wQXp1VfsYU4u2sk3U8I
ncnensV9aX04oiB61/W53zmFNVVMV1k6Ly0ku6Ofw7S1UTZtIc6w1FKArE84xkAYLJ7EbG5iytBY
koI4V2i6V8HFoH5SL3/JfLIaHAMAtTNZD120DROmWYmc4M5EXwaapikl2CtqprdC81xUXr5jBggy
bqph69TTyerrN7RRfwrCjk9t+GSGhG32Giht2Al4n5yhfQsSMu45/yaMieuVD2iVsRXZGH8NTVPN
GAAO+uTY7ZIduR2HHisk4s4y3BjUX8zQk8Mkxcbtmno/JmrND2NlaGoldtZMl3TGRlla5in1aBBE
2jo6Uc/OPU83Q61uJe8fo0QisaqKSsgZ0ZqVPqHghmbS58zJOSvxKhU6vevAP/cTedF+ZOuNVg6i
eXIfmBFbMBxowuSlxKPOGlOkiAaBqW6dcJVqeZSbRplHe0cTp4tHFEweM3BmkoTxMhitUc6IKP5x
bSgXeKMCfLIt4Q6iCVhySjB0ECShKjUwL8O2/dCF0xwJctqUAq820PKXcZbvc5icgYsr9kT/vbca
ApPnJr/Ydn5DwG1xgemDtwKRojkz4uyxT22wB/7CMHfMSYQ+VqN/g6El2lc8LltYVIFBaD1+HgE0
tz5QYhR4yQpFqYnDIC3Hq9O5DtlsAJQXiPoI4NrcR90FwJuEEH8zKskUaFoI/vX9T3qS3O94vhuA
lAhAgQWDboli65rUVziWDN0SFfQJt9DMzkWGVYPMlNaNw9LZyPEDUNcjwWjE/pa3ockxgT7UbWYc
VZhl27hk2cAJzdAivTEzddNJ8rhtUx/DkjHE4OAN6mV8UzWJvHSxRX59eXBZVENaWAUy3qNVRnlA
EmXKc059KpigCwCLRGPBHY3iiOXYxMW5Yjh7tOlgh+kMp2i55HzbhAwKtdeauzLDZj+ZVxdF266T
6qtr2/Zgkfoah//F3pksx41k2/ZXntX4oQwOOBof3En0fZAUSUmcwEiJRN/3+Pq3QGWZVCzd1DO7
0zvINAZFRgQRgOP4OXuv3R5a8QmHPMaSyTvUgl1MHKLI0lR4SstkreKgIgQs2AOmvBvbhms3DG5G
TISsqhk2Ci4GOcD6SCxuvMmELYxux7wX40boFY/s3MylSwjb2lGXkbnlovf5J9mWYtNpOacfaKxE
A3k+0u7qxauB6Y5FbYH/GLqV1YGDRg+ItAPHRdQB4iYMe8VUdVjldPcZ1jnjap4ujl11MgPgOCp3
b/QUTkuNTxdtPS5KkqhXoQhvs7p+ApUNeMs28cJ4R91p9Q3xvrMsmpT7VNXrPmZjmHuIJlAz72iW
PxRiUhuwO+OewOEpvarM+27RqqSNgBA/CrJPTUHTqi2mkhSE8epysq01Pf1CFqE3AFtV2esUBU/J
fLJ6OvTPgp2SnpIxZvjytnIdkgPgJpvYDXojcPajhy0ddOzCrmkXOYHH3gE9SKBHuMRhKa3KMXi2
DKATlUlGshDbYILENbbuCWbQ96goHxtN7pJMH/cdBVzZ+Vsko1gFGtzIgUyYXbuP8UjDwjeEQHox
+6SbmLRnXzzETr8HwkX4dH4/hkl5JPjytm4EngOT7FSvuRpEY7BRqFB+jHQuy+6O6fGj58zxpdHI
DhvcRVxJIDmpifeDvcN8Sd2naSWwx/mfKaGGc43xc7BgFQ3RN6MaUE9mrDjemJpXsiE23tbkrkJV
qKuNJapHM7bjrdJLinqSrGZiaffCFqJcQVUaEfoDnBJo01lkU5NJd6xHNePffFdP4ar2HGJFm8pb
pyIGjBvaW7whjHdUwiAMVS78nnHTDUm102q8WAp7kqFr/o7mZIh8YU5DbJaTYVs0PPeiKYuj5823
XoLVwdW+OJp7G3nhqUbxtROgzH2fUSNtk2Nv29M+kuFSTeO1F/2dHSWHKc3YzrS6vpWhvrPC5OI2
0TKMNW1nUBGyz7PTlY0zcazwGJZVnex8rYBb3HS7sgFHGbcs0LHE380SANSzVNURMekhojbGQmJt
OwrEBbyVA3iUs984Hl0IEwIo5FivZmuJO4SUvxKlEBOVTJlwzRBC2hWmzkknymOCi5lNtbVhcwuE
3iiwlbwS/kMJXYfY4mT+poywQ/TDFQameh8Qf4EhjtuuVTOQcXGaLI0XZpP3nq7NtggGjI50QbPx
xozJ29elR7QehmWGpeFOQbrK0a0vVLNyOW1/PIse9+MCGwKd0ZTq3s+saRkQo51WOsfdv2ZQRfbs
PFG7Y3vFrs9hBjaWOiRpTlJwsTJ+Qm5tlekX4ZUCX4qN9TqU+66bPoUFbfjS9l6UxLPUli3iMhSt
dUCgo2xgAcmOEX8m3AaEhovwzhzZ3tC1XBOrCMgdpg1mEo+7oY8OXW/tI7CsWVL7lcGBTuI4dwEn
JJ6DbR5dVvRuen+tlHttI/g8YmyuvdPnNwa51qZOHwvs2SJl9Z4KsCXkvi9y7tNrE4ajp43FOpiu
ACmWZc00CuPnZ5eJK49q1u0GBbvStkNhWRgegwtNSPpdJdS8oqB+A13AqI/ijhgEaA6h3GW5xdzm
O39HtDQ0DIWx8oLl8OyX5542HUWrTG4lvZCMIOdtn/e01zUc6Y0o8FHl6MjNssDjNNlsXplGVDpk
nol0tChWNxqqEQIvX8bR+xrVtY0QlWhDOxlvyUlZlozv8bXWXHyJR0pUZx6isHmwk+qeEV+xoL8y
brj1kccaxp9HBkkkUy8C8sHp6QuqWILGQyP+zhaKc6AMkTHNrOvKR0sxuGGJL5WbfJKhMR8lNAsq
4YKoU64zfbZlGmhodkPMLLvS8m1D6gNyWBhIDK23Xc1NrdeRuODPnJajn5hrOBXscJsEhZfZMyIp
AZYt9c7YhW6IY7wuLxiq6Q+G7Ccr65hOunV00+Ra+pU+nwvNMU7bXaDH0cEA+8Mbs1KKUVltJzp/
oEnlPiMlW+agp0SNQqhhZdV1VmKp40+cgNWJ1pEHS1G/RkH3RHob4wT6h5xPtE4CHf2t1eCbk3Sv
Z+t/HFjzH0BBTvAWbZHaO1acUXXg3RgKEoZSr1mtFAwP/RubtmOmT6faEa+ppKL0K+/gKptf8zXY
wUN9TVRQrnxpD4s+Ad4NBBGaX/mop7SigOb1rK3NU18Z33Nxw2KJqK5dxe437LDHCQeiRe7irkCg
bzjIGHMP2K+BCEIb8CvD5F2VckRMAqFzmUzoY8p9X7LXbzvzC7KzN+FlbBFHGr1mStexZsgRe+tK
kb1QFAQ4MCisAsQ1ZAVgl4UvgCJgwDvASKREfrNsQABt4skkdqhGE4UwdFGQruO4cbT3rAlNIfYG
sON9ccxph46c8QEqIA6fPzBjBsffMw8AwA7T1L8UZlMfVFy9RXx+5CqMyaKsvWoZVjDvbW4Hqr8P
6h4ZXpYMmzLpvqJbZPYpruGglVsTRhL2QiJyUxPlJtxr1g3igHEmb2yDVtgkHrTmKXTgLugTyoHM
xk89TONaM4aXLnXWdg792XJ8fOtvWuh0C0m/ngEFMGogzXFAlKurHWP0VsvUd82zYc27qkyejJy7
l4Ti3VtFhj+6uhMaLdiu5gDqOcMf2pTLJiNCeBT7Um2UOWfaWtVh8POK+rD/66t6/urnw58/8vPn
PvzI+z/8f/zch197f43372m5h4Txf/w070/w47n+25f6+Uf8fLnZss4I+s/H4rfv+MNL/Xwai6D4
ZHT32B3pQWp5x9iasDEKe9fMDn7CtBIhlRTlBpzQZpr/XRdpdpBZMnfV58dGj1zp+P7drqFnBNma
H6AXP0L0m3/gx89+/C4WOrS1848GRGGl3KH+9fjHU4Hmrr78/GaBPRlYDFGz82i9t5AIvH9V+Rov
+f7lx8cR/IPpxyj+XVRKm5fH719qCJr++q33x6M9Dwk+PsH742J+vZ/P//7j7w+NyP3X0/94up//
9OPpfj5+//n3hz/f+M/v/XzybNLbtev3L8INiwNwOEKUvdzOD1HqWNnOL/hS2CWi4vfvNrAy/3r8
yz+9f5dZcpQskr4mdbfyyLxt8iOC+a/Ilr/4oYYxt3e6g0fXqIG5GIwTH8P8v/eE4veviJ07ABNh
Yg6rfo3SF0s8Ib2IDMFL2D3G50KeNM99znvqqrgdh/PANrGCBhcVb2iWuA0yMGCJxSk8ZrTTc4/B
dIeuQLPr7+Nk0uGe+cRl2jbzlChbEZqUrrMk+z61ZKfr/RGNERC9ilk7o5Fx0Qd5D2MKrylGrheM
TvqiJMnFdw3cQsmtD+WVl0PzYRqM8OCdhUWLUYld+yqLib90QBeENc6/xLvgKBaI/xdukDWLsiSh
1jauaeY8QXJYJVWWX8lsfeIFb9TQjRutMWO0KQi5gmgDsEV/oDUE+SeC1aWv2rktr481FWEZZ/NQ
k8DuCZHy6BnXAD33YAlrUw3+HWIuk4Fb+DUSU7UiZpSIlpyo+6Jbg3h8yGRsMxrrUYSMIT7fGt+s
tM76hNxwmKJkWXvMwfN60JemGF9TizCVOMZ8ZJs0QiKyDPrE2XZp3RBl0lBpECQX+73zEMxlbbbs
KwrhxgwpwYfvdVP5R+SO0PXEtC5bbz9iMcILnL4hMc4Xbdtj8KaK9NriHIw4gBBRCyJjSLdQHkiR
eupBS53RUGMaYIN1gF41wBnEuFy2iOaLEU+vlTNnRuCefU2VdqdXgphBxJWbzBkwRFVtv0i82Fgo
V8s3NgIKVCkEpkawHow6/RqUD1bliU+MKviPHMM5aKVg4LmglfUStwZiaSsk7ipAdyqu0nwZh4Ak
437euFXaOpDORXXmi9BmElkmypVuJKh0S+msvDT3n7y64+TGAm5rFjfdFM2sqcsvTYrt13PCM23o
BxeSV6EmUIQyOo+dAaGhTrlJH9g1iKOwii+hrJZYvxc0W8Ybo3GQxBSTXNpVFu8DLf2q0Jk5BS5D
kpvTkx8kGWjtbRQwBEahQwOhZ2fd2/SToZ59igUxC8rMEZVljOsHNaue0jtLam9T5/YrDdjHkmKC
iA3fuB0T7yZ0tnWFgIH910smaFKDoh4WFaDnFKbdDQnMHFL6mJ1OmoqOg7GhO0/llw43iAbAOj06
BEKenZpyIxpqDSPNDGlsNogMKxtnaNm+DVl1SrTsVpkBedRR9yCrzyYRqytFVU6Uc76RCePiVO71
vELphABvRmvMyiCyCiMt3cV+9ZzhjF3mgnykhrnIkqk8M3yv2bkE7jDhZHDTiCOe62wRm+E9egk6
9iaNcK+OXwoBXzxF2zWTO+LS+qIZsw8pNAjNaHIMB7m445w2l23HCNDa6Q2IsEnaB70qEKkbfNLa
gBE4E6uh40KrwQhY/Cb0ywzzMeou9yF03W1snTOhKOlEh/ykC197Zj/wzdmHT6lCTIJrsRzY2jXM
vIRIec+Dw4S4S/ULW4vpgg09PWIi29UzH9+PQK0NjrSNlQxA08a4Xqf3hzUf7WU0nenktcRxkgd0
saRto/Cbv3z/X0XbGSDCL99+/6WGNTGPRXdKxKw7/vG9+Ze0qdohyfcOZVrl01bIFrRm2e/ff8Jm
M1dT3p9GojMLAz6DN2hfgPugfzHaY62bGPdjaLCiPXVTeutCft7Vhnn2a7mnY8NK6Qf6Ch7v5GUK
HRywymSAAovxDzJJiCvwEnfu0cywI005LUo6hkyYVQzwwjB4NXufFlW/woXzhGbnFvl1uNVmjaRJ
kOoxSUGwmsQE2WQ2Lls3waeiDh3N7nURxjdGL8m5YjNMUQ2NJ1Bou4JPxajzwRoO7VfOnwUpMSMK
S9vhvBoGKuPeP8R++AS2jPD0gcG3DfPeB9PHZhY9Exc4CCeiTiYf0ZbY6AKliUErWXMgRIzMF9he
8A9g6RZxZW9pIAzkwokb4hMGACfytkSPu4LvgPYRnDNXzb607VdLm/MvczQn5dQz0qi+lEaK7s5u
djwpkUqmhfxQsVd5xP9trPw4PXMMntrOuef9bHzTejVE9Ek52dnqZL9uQzBG4/QlHZNdGfEGhVQr
VSRXazKem9DiljPm8HACZ02m1BlikHno2nu3hMJmQzWyxw69VV+sx7x50OsUAQSy46AXa0F6Evim
o1lNGhb4s2rpbViVQTtAg15KJFVFvd/UKf6pQF0cOv3ziBIzkHnXl1291iV4QbflIMogufWY+i2h
ePsrp7UNHOFkLHjjsM0aegCtmYOxJAUauyywZjTC7DyUCWovfrMPk4mAJzfJYI0r9J0Nm5TGJC1C
C7y70kefM9jpqbPuK8d9UR5lamIFe4fuyCgR/Osmb4XoCdTC/km07Z4r563Podu0ffxNN8RmhgI2
ev2NOGgfcn77GKXVrcz0k5t4z0hD4VYVqOR0zz2xMVqyZUaCGOXeMu0i+ntVt+/8/Lbx425dKuMR
6RQhX176ZbQ5RQxKxXU13ovExo5cn2Hj3+fUBa19Hr3gCQXDocIFuAgciZOnA0aKAPOpSdPjECYh
p63wjnY1XJrGViRWOJ/7MGHXaNUuNdLclSLbIWyeqz57MMdw75jWW5ZGzwwtzW3SVMex5sONhH0k
/4cB3hc7oUGv6RBjINKmU/sIbLA7dBN3/0yvvzfaLrENqjFFKdw3kOC7AIVDWMJwMbIcUfnWieEp
du7TGH9K6KQszK7cTxmU5t4t9g6x8OSxoSkqB+fsDpzTgnbFeqI9svKyTC5lEb0OJagtIX1ovAGm
NGw3aNAin9OUTTIAIGqvVq6mEJuWV35muTL2QUeGIAo6UkXdhzFw+03byk+aFCctuENPC64EDgjT
MaTrRbRnJIJcLnAHtvx0sEbDZcOSlrO349JCBNl0rTzLRGLCsw6AOJH7u2O1nR1bpsS5ndn7uNem
lfK5e+X5G9b5RQsbd1O0t/oY9yR+UFXA5eyITlrhs45ZU9Ddml24Snvnjp0DfDpxrv0xwHqerfkj
oSNAY1jarvvWCiwuHh97FkbGLsj9lRaQS1upE3HE3jKPPHrVKcOfwfaY3Vb+jQZ/MEug1grNx1qt
zSWShaio0qE61VZPKPq3aTKXE/pPsB/gItsgDxdKwAcJwmJVFxSV1NqMGtcRCRALLWvvdIOsjpE7
S4efwUXCGFSCoyEN1lpbEun2WWreq+V5Pldn8TjlLSPjtngz4+qcTjMqmeJzKrARpgM96dq5I7+B
0YsptgoXwdqu33xIQjpzF6YRXbeKBnFGyAg/xCm2AdN/qvtu0Towvxr2EWYYnmSTE8XuZN/qzl9z
yOM1zpLLaBXtuiIQ0x8P8ZAioab3T0BCTUCLgW/X8nFL1sItiYXMT0qqbavep2OnwKac9mUI89Jl
FZD+eah1ZBXNs+R2D0Oy2TJepvYHlAT+tDx0ZGOZ0CG3LBrAB2sa9FmQXTUTuXNBGqTM01vu3gXi
wfKVESx7W+xoGSIOm/KNmptMuLp861qcNsqawaBUBS0QqCUgCRDkHkLvGrM8XDIkQflwPwna50Ze
fO4nRDJj+1j78ivLqVp2FUuOHx8Fcjm6rp7LJZTbqMbMiXn/I3/+hYAskmzG4LuL22Ym6GwyHHLa
DFLXcu2tTdziWpnBLtXlzdQZ3xwGFcsh+BYaxtPUoUxinMwCUdEIbny1rxLkk8wED6KsnG1qFdo2
c+q7fNKeQTgyZJx5BSyv3MJBbHNk09C+nQMNi8lniIuZYx226CNDO16FEpV75r1W/RBvzJIRkt4I
wdDwuejx+2rOQOvOS2n0ZIo9UnbiY0g2/5gz5f83x+q/y7ESihgpjtCPALL/yLHaEpb2+qyxo62f
23/8n1cm/eh6vv/XP95/70eclSbMf9qmbQkFygrcKTP+f+VZIRKao66IpXItQieEZZCaBRK5CXgG
4582LWFXKelYOva1n3lWQv8nF4I0lYljgh6Bcv/xr3f4V6x9/eHxr5Fpktf4NebeMQn7kbbp6IL3
aNmWwb9/e74LsRTyNv4vQYTKC7Py6jRq0wfRdzOORnbmAOZz4zvRnu0CrjWt4vbJHY2LZ8flKWn1
flsbCIYQ1oebrtSKZaucekvc39dGgLaULVgLYwrtc150h6Rt8Y3ErUtNM4NAhio62lx3mzZF5EWm
RLFkmB3uZDma10DYyOcHfR94PkIzH+BcKu9SQj21VtyUUBuw410pvVakUhFeYGF0dsss3f/ySf51
nH49LtYcFUcagZ9n8yeIU9R2pWCttDg6Uhiu/PfjElcWpKY6uNYEcm5snXyTJB1gkVX1iyasrWGc
qYEwCxLWgDCouCVnfGHSgV1FhtVsohxMQko6wybPbOglinWKXW+0l+6wgYjUnqxCR/OpZScIBM95
Z2FicgySHVxxTMjgW5ZeF5246qGC4HLbp1uQvR5NC+aVVuCQXDeOeL4BSlVmOdx47ovNohjagK9S
PnEI4z3rcshENGR4vMqlqaOS7DeFWxdXRkAje4YOBNGcsRpUBrl/mGMD4wB+L2QNLj8XAOmR8Zrh
BhHY3x9bqf/m2Bq65UhEQNI13gPWfjnnDMArU2drF2/y821f3dVuml/mmHTZ6GJvDea0DioYtGH5
WLcm5UEE8tPW752aG3VZxJ8GPVgVswdZ4FhcDBYjnQxJ6kLNudkwhdnEzAECxth0G6qNM+Lcaoe1
gwrGb+e5IAhppwozQJRusqkx93E/aYMV+7QDPhMky5NRbxXX543XyPU4Ip5qZP0ouVh+hAP+WDJ+
c6IZ84n08USTwnUc3TYNR5cfTjTFsHEMpXZJetwdDClXk00Ugh2/yXn8L9mxIJMRI9XrrT/KB2Zk
myhSi5T27wodXwwXwciaYhOGCTHBYfrynkHsGDNm0UjeyoiMysFFNsLYelj//ScpfrN6SOmY815a
SF2ZH1aPjtutCEZ1idLSu4oW9BLq8KAfSVdPmKvMOdFtEMNnnLPZa/soA8IiFT8ErLT+9vdv5n2p
+nAkLUNXHEKbxYzr998vWbusqlo64dUo2XsSHubTDGWGp0HWR2LjtevMT8V6UEn+SR9MNq9tfS2T
8nmIYBzYKo8eWNhvCFHYBhCgN53tnO2GRoigDXfb4lkNa80+KUu73CxGnAX3XjnCvTAYbCeFt2rQ
FEL/84YD9rpFh+QcRad+NgFb7COIIqROCHAAIWo2Col9OdAT8bBJLMnf6ZZ4XYCtlONN2hvTahTh
eMEpbfY7oQN9jZ0QxXdybwXhEQnU7u+PnMnd5OM5SGom9m8lLWu+7fz7kYsJ5+kkfqgaqeCmTP2d
JI4IjZtL+7pnNEq7VLfIPWuZJeFls/GfRRcaeKSDBh3qNKr1LpLnGNTmchq9cTthqNnZbb8q6pPN
BTjZhnOAPLWJHMc8IBJDAp+E0OLpWQwkDUIxhiFZzpNQi5An/ZNt5kB8Kyw2LKolXgQiXf/+jxZz
TOOH0wX4LiQTl1upy17+3/9o8sXcUQr9gg843IpO4LYWRIrgZPEECAqHSn8zYjBzykN9zTrd/sMy
KOaL4z/egKA6sF3LNA1rvrh+WQZrAutMNP2gWOnjzBHzZr6zNZmuRzO9zQB7LtEVLr1Iv+fIIW1g
RWPh/tNxMH+zALH2CN2UlqBGeT85fnkbup84iep1dLTZlqI6xEj66jFVvA2joGGLUp2NuozPfWHf
6bn3JVGxPDTsxZYFaTKoTQi3xgGK18HRsxNwb7yJXswZ8DmqcVkizU6XTkXaVtrTp9CIrFxqDmEH
ExoL1TKUVSamE1v5zyVdytDz5aX1m4asBab1IVrKPxx253d/r6CDaZmK+sqca7xfD3tgasakJfoF
RcFNP+vh2YtnD4TcF5Y7XhKzoq/L/ljTM/e2PPSAE5cu+E1CnfGVV8mhZPJ8SYFT0jTh0yh0lr0B
tUSc42ttx+SiDACCekL7v3a3elXfiowu6jBq3+IyVtvM9NFG57482AUEDVwYGwK0qjWoNfYHwtoZ
gXzSR3kXpcG4FlVxU8xqxQY1HC0gmbILt9xjgsh5YY5YhjKf2OnWBuW9hQ877WNnAM1ZHoNchBsP
ARAjFcSbmo5+zCh8WlSgupctPqUjQYXJyqA51Hmqug2d256t9dmtL8496hXbH/1D4alLjbV4U+Hc
2buE++VcxqS60H0Y2vhPd8Pf3FAcA0YHxS/BqlydHz6cpo+YnrUEcWr1TldsaBuRP2VOVx50g1Vj
ggKxgaizqJpQXxZCWzmRdXCzbBu7VYa2pyg2ud09RqBg9t6shUw6ZMpVQx6RYa5QH7KMu1DxapWc
/35Beb/ZfbyerXkBnUtqNA1zOvEvFxIuYI1JbHOxjOCZyqOiw6uvu05DtuyQ9qxb4z3hYz4g6JWq
2/5A6wtFjYcLaUuvIEA3zYmRS+Nz3sa7cijTrV0h0WGffNWaKLr4IdS8qhK7qMpc1Pd0C7khWfBj
hxz0kaN2Rp9gAYSICCcTb1zhBf3h7//I39wp2HRIk3pF6Pz34eKRvg02vCouYFMJcB+aPViICA/m
+FyU8d3fv9bvLlR2R8IU1NfiP9Kci8T1+rLKLnE6FBtPC99wjhabv3+N/yga5Lz74oJhMTBQ0n9c
hFNYE70yjEtcAbKoDFI3UCMpoFvhwYhpab0HdXc5iXzgGJi0JYuY2iGuJxiPxklLKKfRtKzTOctD
wmGQmoXBOSA8vdeXvk/8WWwGcp9HR+lAiB7zjTZ5MD/nhltFiIiWoVQZAQZC3F11oiwXjZ9Tj8/1
W8WJhsj8SmMaM8uYU9FhM0L2VzwEbI9wNFkzMFu524kODQYNIGCOCXPNIm2+s4Y7bJTL7MzcjE2F
heTlD8eOKOZ/u4Fx7FDjs6XljCBS6ePecSpIFyK5+AIx5J4+i3+0PTwLBBt3oLW0be3A7FFSi3Gb
hMQXONTlWTY9mkn2ONqJOCUebm0dQXqR05SsuUYtN4Fxk2K0LEetxgAOZ4e93xQN0Msy0sXR7W0d
L1RYpUIAXrb7uXA8e4leU1/bCDw3TLxXIPC0IxqebaKTTywaQz9aeXGbY2pZiQJESKsxIcq55jYi
Vj1j1iTe1XrEPa7T17SQv+YVdaPnq1MfZ8RssKiEjICjr+yiHYwc7veugAID+vQusglM//vjys3o
NwdWUvkrXQAyNT/WY3ldTZNjVBcHEvkC3BcE0RDbUVrsqtQVN71d6iiBhh/3Yowc4D8ZaS5p/tx2
usXog+004nB4a3okrXVoec7eouFnsZ30e+yPpVO0e9cxtwFg4nOFvLgIIFlPs2bTl+OcEZyUWKqK
8BJZ3dkwye2cpvgzoDCxT3uVnqJZ4hnKp4DgqvOU0842JvTnceJEtDEZ8Rchq3Tnot+NKxDOg/uS
9ZBacB5j/LHIlB1xuNEzG5RB+8AOFXlSrdiUbv4cpwb+qsZ+dZ1Co6RIb/yp2waC5ypbNR07blJi
0uCF0v68SWJrlbkupfemcCp/hR9BcDnz5/jWyi9IS2obhKAVqbkrWEdce1ZYQvnJCGhxwxOon2/j
vOUCAI5qnUvRysM7AOCKazk7oILDEo3X65Q3zjd3KrYQ/6G3E71yQHJIKOqh1nHNKLDAg/kq52am
1WCVGrm1IgYYDpjJCUBxT3XAVTz4wb3HUb44EyB+U8eQzqK0N7Oo23amayLmxC7iyHTYWCZCQABN
ag9sbWU6aXq10uKtMDR4UJlxLtKWtGKIiWMNH7AfWvz09cXuvlcmA+X3StGPW/8PZbP18Q4wX/RK
slnFNUvz6eMdeiqg9LoFc9AY04Jbs2p6Yzig260V/X9SnCwkOAs7pn53wY3vGcOhDK7DbVehMCls
F6HFwFVc+Oj6Cv2SRzRgFVw+JP3sddEFwJNLmivTmngz4lukO/adXa9z6OHOaZrlXYI0wjbVKA6U
SQoex9a1k3XQdsPekQR+pR0NdNAq65S0m5ViW7ju5xNxjJxPng1+C8b1TcwUYBeS6KMY29EXiaoF
+YOvdtOcA8VnVmJS3LhDNCfXMIYZYWtoGqYEXbo5n0YRbv9w1X/sinBglTQsCnEhlHI+7kdCRimW
WWlnBMntsmsjUOhd567w/DHicuItrTRGEg+kyJwt8GZ/ePWP/a751S0aXo5EEUA/cr4Z/1K8VNg1
SMZzzwNMsiqoHmwBeMGusL0H3OnbSKDljZC/tvXaDLBURCkfaS0QFSnG94oe02iY13YiDaRPzINA
l/yHd/ibuw1wauUA25UGp9+H/Zrjx2XYKnXuA2hxhKEQdNfgABme+4a3Ak/g1vdJYhjsr2NrQQtm
WkeBjDDWYtkZfWVtfJSQ3kV5YDH+8N6k+o8lW+m6Li2bMoLYVuPjLgpzcZJ4DnBHgBrUiN6cVNvd
k9xx1XUP6QF5eIsapfjBCzwyn9LqZqJFsiDglPu8Vu2MhlijEdV7mGPsm2r/nOUNzo3hmXgewVaD
2Rm08X5VeTOUxT0VhGgAly6DZV5U9mMr1LBVvdWSxy3tR1vp0EFHAClESsBfYD9+UJXvEmRVgYdC
mPKYRFyAbtVppzDjtsioOWhw6gDMwiEyP8QsqgBXUER7uLaIQ0YK07T9vSqug05UhsiKT5PoLAC0
9EjdwbW+uo6LGcEsXqauPYQJPJ64CYONMiRZTlPSLFtCMA8i1djcp2oTMBpDTs60cjZOEynpHERz
ppjxjkKN4JZHHPxTs4MxoR0DTY7cxSomwAhx9BIuSz1PH2ubfF9otEubyXmLfWdyzwrmwQ3T2h4e
gt3vWiyiWa9Hd8FocKOqI3GwZVA8ZjrToqodgzPmaAxMTX+vddF5oLz/0qBJkmSa7ciySTeJjEc8
leTAjYlMt16R3vmueO0qe6fHglAp5a2EC/y5T3w8jqlcmSXKd3DgsnKqZd2jWMLzM1bZeJK+cRfj
yaOpPh0EZlYy96Zya2Rav5O4+rdIJrYZgWO4iocnV0SvZt4bSOA9PNlefDvaRyWJBOVWeoRhxNzS
hjOlemcjNd07DLVcNG20MwfjxhjKdRLCaDE12tRZWN/1g7V2ppjxoVl80kN2GtByvwdQ8pQx0YJx
YLP3lnFtZEvaSuvRYgzlm+3I6tqmzg5v61tkGeSvOfmVtYyhctXcJm51p2rOLnNKP5ekTlCqGiRb
Z2yEJelEpvPJ7cfv2Fqu2sQv93OIo2RzMgA/WXQmx4xb8J2uO7T5uwMmwaei9p6YiLP+QNT0p/6b
3ZNL18WkG0XufZwiwnHaKxwKtZIeyOrE3DTC+wo/4kDAx7LvKZRFizqg6f1LgCPXKzyC7pvkTFrV
50pFL9zUPweRfUoo9bORLIAKNXzv0UYf6ulTQjMeYsrLEAJo6Ct8dn2mPQ06oaMZotmLnY6PIScS
FGs2qYpMBKcjSEq6VbtLNe8wmlq8rloXQLxWfcJYjULLzpHbN3m7DhwcX+mkpr0f0CoF8HEGTDdt
Da39jGAeKoQ0JhIz3H6NxoAmyjwy0WrGsrFWx/AUvB3UZOuiNpUiRg+3T0noAkQ0hysnKtv0UnTf
e/R2lwamTd3BGGsFtFS8BwqSWih79CD5RGB3mxB9Uql2aU71pxzdmgjMN6aeDqsKMgRkFQvTEYex
MwEr5tqIJ98uV118FYWh4wbGGTf4dOwIdEwL2wYwEV9Q+hfHEnZArhE/FrtBulYt4HoEc4Q+5KB1
AD2gkgBF7H/p0lbHbxp8dejLLo0yvWb0LnClgJkm74s+EmxCLMhwP91Tg6yEpBQ45ejtsbACL8dF
43TrfvKQoUavulUEaFczPrJhuLbV8GjXlY9uiek+TX6HFQTJJEJkAGdl8F0rSSEPjJZUb3YOvf6i
JYSzK/+z61s4OFKwt0B4pyCDwgtP+tTPQo9ynB2AiYWXu3m2mnbNzvuLEd+lNoOsEJmKowl9M1Vp
udQqHTqM/KomJtt2AIneB8LUt/EDbqEWSCxwNHvCT9V4sN60bOJAqnFHz/ITarmIbCjuIzqxy8hg
vqk5RastEBg2yfCZlf6zBxBoowNdSlFWYXKtv2Iw/B4Z1O8psWFaCvDCC2+7msBiLb/vOMq6hDKq
sA+HcfzZbPV07WjDjOtmqmDrkIfFF1sMEcmpFXcBI9/Bwfp/7J3ZcuPImqSfCMewL7fcd1GkqCVv
YFpSASCwB/an7w91xsaO9dj0E/RNVWZVKkWRQCDCf/fP/YXwFMRRMZhPRh0RSgnUJglTubY1YKt5
Qd7Da1x7N9c6ZoZ201T1haDE4MSOvqe4xKNcUJFiCfERN3OIy8a/jERM226zofcMxqLW/dhWjZ1g
qJa+NLh32douhD5QTAMy1pZZghH7qYaffY5hO0/hbNKepPmg7MSBAGGtB/VpulW5q+gz3EpZH4ve
AHNXp820bnr8WTKp7oxC4Zx6Jj0SWYZ5LdYJQQwsyEFm7EatrneDlZSLMVUZPsn+OaiCYF4djnKq
PlCMaYlgNJAIszik//cfbMCLQyuoXco4aSzt2JwOQcyH7H1iWdbR+xl4WH3DFsCZ4/pSptnqny9S
pR+Tbpm//p+/TjbDG/Kkt07AWh7++YcO44mciqA5p498UrhhQWxv/t926ucHlX7WReas9bp8d0Z0
bgRjrDT6oAWLPo+IQFnt2nNXduXeo7H+bdznsTUIMMu7ZD+ErMz3n6xhn3Vco31WpuusGc1Dnnvm
AZbXKwmlZgO74KMFvM+REGS0r0UnNaOhYuPNHHA3Tz4wwcy+/POOY4zNDu4AjACf7roqnJeh5iDq
TNACUj5YzNdrcKXa3Zxv8jEiXlSzdq4mP7Y/YsNdqtwnnKbFNBJUR3Za0200gmkrwLpNmF6XfpGX
a2ZSTCtROjtwTRxzPf3MjuAtNVE5A9djW0DZWAo7nFYKH2htUCK9lYxZia7aFzAAuJDHl8pr631A
gLx8DZo2vvhwOHzXH5fEVuEgug9C18gQepCfKs17T3HS01Jb3tqmopAmCX/x0eYPZtvT02AZT/8G
PYvgWvoToI1/3IKW8+54Ojt33QS0Z0XXRJ08uwrOuNVXXRQ3K04jxP1tK1tPdYLGy6H2zG63IPzp
QkVN3Y2r1NcQIPrptrYaetooaqt8NmT6GlsipN3N1/aZRy1M1rGzwWKw9HWyQ54Q/bHKnAt2035T
CWvL3PzDbWp9r2vhXIBdh8fGMa6BPkXPmMlPNf7Aldc5X1V8TQQ0W9TKdEeVzndXhwPXLPHptMLd
mAfZFmJKl770eSNx79PCTDvIDJd+092Js9+oeZTa/DhuiDMpNpNdSqPKjpAmZWqcaAYGxA989McW
ahbni9PYehyB4XrEHmKYBeoAGmvLZ27EfnuuW4UmyjXJyt9fANODF66xqI11CDOLQBdX7zHqs/T4
z6+8hqAmwVANUxST3MTnQVVM4ZufG0dHSZtOKKpuQD55nkM2uZOfAOCx4+iJw3M8Iik7Ve8TLkEf
iiWWxUQsh7zYGZaYDoDGNUCJ2T4f23IraP4IiPpnY6G2Bcf/xcTIuoC2Bwja+ptEenp0uZ8G1psn
r7L/Wl1qLztB/FVa7niKDLRCwgOlrfeP0qefmeLO4rep7PJctfJARIUVfKzueg40xxiT7r2f4ltc
DCntoU1AqoHi7Bz22rnXa5gGMj6JvKas16swYUELPUoAKKPfvPXoHYfIys7EONxtRjFtTfun9tl2
lOTqUX/h9xSX0rLoDfpHQv/yOSs9BvNmCTo0wokqcasiQNFHi/U+0PS50a1c90XV7UkukPgV5ZPV
ZHDeMjUqLHr0Nyrt4I3OsCta+mZzVMS9V/Pzao4Mbo0XfzMRLTd9QgrfHsr0ZAxMgSxvFY2Vvwnh
uV/4FIFj7Hls20u8fGQAXfXaEqEhJsiDLu7VDsFwWKWTRVQq8S5mZz6lnA9OOXi3ZaazrfbZZTOO
JWo36PpFlfx3R1ENX7QhrT48y5a6S4lbM+iU2XKf1dTprNiaPIUGDEtuNLlXfv+Fw4eiSdEsE4u9
IruJZl0YGAVJE13SLLAWY9YCxXWkTehb6/YYQ1YueZcHCONimVDBBQlZnrQS/Q4p+SR1i3xCE9+B
yGKmpaari+FyJQX+EKEw/dO1ta1t+z3uhuqQ6NmfKhDq4LXeWhtHWmCUe4u09hi7/hWOYvgU294p
8kDDar0lL2PFtoxlkghvcMpZRxvH5cisUmcn8WYse4qscYcefAefflV3atV4gbvBpgpT20QvtlrT
WIMIqa9uM6trTGIn16nes5mNGmrNMSc5veoYLi4ZtWLaJzOzTfNbZBTxQ/b9LmDiBUSNVEjCdQMn
3GWjqlVy2w7AU6sgTngA+NHRSTvI/TwGnkHr6NeAWAtJGaJPCD3glZgwhlZ7ibqM+l3Xv5WcLHdW
pt5qY2Y9UXGwCSfWe60LxUfU8YzBWVqF9edExV6ft4euw78pWvkrEwQB8I3BMddKWpii6sfgp9/q
QNoQFxVnvs77jmtA3DB9jjP88Og4AE74KLl9a3wYhnhyCr3g/FEA+CjMN9Gc7cqJj53Hwavk1OTm
w5GdDKGmyF6amTHuJ8m6V0fsp2JkQZZ152xrtbeOXBqTcr25oPxvY0jgm8IsMDtjPPJofiUHVjxB
V0pA9tEYVgyQDAyl/4n9P8Zo16de5xRJJfZamyjIDhx9i12b/latGFYYLMpDWiGDDsSjtyVHY454
YXGM9GrjDq3YNk5+lxxx1yUyAW0kYhH3ZruGdBbuIP+aiCZ9fmwUBF7H7l/SWRy2BoeKBoINGNth
uSd5wFvvGbTV9eLDt4R+HLLkkurFu+V1+k643otpVgDVtZb+VcSAi4nHZUljefCEwn1KyvyinCl+
8xVF8xY/vIn2s7XnRYFxQWzr0V2wfYg0Zk1hN5DBhcJxSCG0KsCDNEMONZhzrPdH9scNB6cweU4C
uW9t+r+MxmeCmgnrMC9FGThgEPSEuGPbuBYt/Wlloh0LL3myCMesZBbZGGJpPa5o05WZotbKCeWJ
hRDZHD7wJtBbG1R3Hq+RyUwufKoakkZQSpIa+dpN8HDKZoI7pU3jUWLFXeRp9IE4nZ5avX0T0IrW
TinZZ3WaPPmAeZaOD+/RroOtQ5UOhdsqvLRIup6HpBoFz30TAbjQL+NkYhQFquZU8eWfrhmQ6WcV
6sGR95KKjBihtJx0UAbBIZiSCrEy+Qs1iKCplKBpcMe8gKRZN/WMzDAoa7bq+t0bo3hvJRQOFvix
61g+KwfQmJ6O/aauaJ5zYTDSS9M+SVoMVzYdGSviFvzKplszy0Mw+IQrIPbFDnCQrt+O/XADYnwR
Ptwes/M50c9Ye2QkMIxOvSf88WzHfUGfsRNvS9Ip9gh/jXHCTXreW5dYR6xrSGAa/6txKT1LapdL
QRxjNZ56BqGwmAXPlci5ll75yYEhwxAO0HuiVwWe2VdHBe5W7OE3xpcaO5ByBKptJJxj6HzhJGZ0
mkIujOytLIlyJKWL9pG4f7Cn06PXJG96S1ImL+IVi3F0cvLXpBiDExrNRSiOwdiPvDU0Dm1HT+7s
vZ2c3fzmyznJ4GnrACCGZ+nWmUEshz70PTLmQH5yWFOuSwg9Fmpvp9a76/bolo7C5hiQo7KjVegP
tD0HgKR0e1pVcH4PGNkoRcwEHmwz+wMXTAFmJPFmnLOkeLFlJE52nv00geHtzO6dfX1w0rFvLAzT
JoDelvAAlfwlJ/JLnJOqPEMenDl60lNEuuwLfduAtGPeGexL+k1XTj6WIFkPoi0pB3GDH9GypxE8
rbdp2nBynjSMyvAk1qV8HwzKY6Iwr/E6i4cXMR1lSyfP0hA/Rjq+YnkE7d3qXLbmi91M6Y5T0sBp
tg5Y+uoNoSIfLNJ00UvxbeRVuwLcBIQA/fNqYHNqDcbKffmkqHUfzezKiWLn9IX5ghS1SIRTHAD6
UOWchsQVMWHtdXYFej/o50QrBRXmpGps4oh7yqvTFdO2k1cZ7UPWDwMspaVVR0WMAj93bMPG0mqC
aZ33JHQGGFMloThORbBVDrlFbQJFZPfUNxdsXw9Bb97D0EBPVDQ+dEedJ/lzApiVunvFTu6ogU/m
cRgF9CyQoGWXchz1+o522GBoRZDuLbdZw5fpVh4FfUvTTOtL3NavHnhziA0akTflPNM7FL/0Y3Ey
TykuyXPForSbmlbC4e2uWqfoILAjAlSqGZYMSfyt246n0iyIAFrD18TpapXUPK3dRl9DeGn3WEqv
KqPYSPURNLgsIQWi98bROjQlbpawVOWGHqpbC7RmqbU4KSNfrNVov2g1IGDuNoqKuuHVnCJG2x3f
TCeAiJnrYubWZ8CEapcH2qO3gQHrVhbeBczrrIbpGlc8H6OaGFncyGirNTZ9M9wiENzGg0/qkgQM
Q9YaKhCqFK1cU3qr6DC++woAkx42+lMcF9/0D/inwjAf3N24UA7SrPWvFsrnUiaszpD2OLwlI6B6
Tm5dGEdPI898bp9jKvNupRT9rJTjbXiOlOu4G8FMhRFdgop8Vxj0P1NuAWimuOais/1aDkBpNtmI
oy/vOUQFpZODBsGUUHrWseFBS6xEL3ej0uhQo+1KaLQzM36FLy8UqQn83ZiEYwqXowNWX4iNlvbX
oiRqMUrY/6rC0qHZ/sbUEMRE7VMmpqaNDEeahziIAt4kHI7ihBmXQkYGnSTHqsQ9+mzEn1vHonS2
n9/V5mWizKoZongz1OC00NbY0vnahscD5Tpt5y5sZdNX5ldYp82R1PXYbH3BrmkaCWF6cX4ik8kb
nVUAZl22trbQ+icj6272GLzHvWT9i+4JrYjADGKmzfNIbdIc65DlfB/T6d6ilkY3VVTH3LSPhIyq
XWlBLcq9nhx56zCLiBI04pB62hhaJ7kfblfRbGJjgO/GMJAyeI0dDkGVliV/6RLG4ZLsKPiIvYd0
RuuQmpSchf30rBtdvE1tw1kFAbwLP1h5sstvRrOCFBwStXyoznUuWG4XzBVaKhgI69aMDP2GOQUp
KS1rz7GJfaHlNiGvm7pLesIWsTCrZzOoYN0U9evQM/HVM/zwIg5pQQ0BWA5SaxcJkPiNykJ2Q5wn
T21p3saJaA6pcP9mDdFJlum1Jx6wpkE2WQtJEXTDSeqadfkb3iG6y3TXvBWNs6j7IKJw1ouh4yfj
lglbEFYOpbn5CusGvUQZYwLNdzDYWpvQL4uTEQAGC+tTlOG3TOUz3HhzZVH1MXTdJtcoC5vC5lWb
p66AQ755chLg02eBtzIxswW/dIhjG9bycMcUadlN/QO/UfLvqdj/5kX+f3kRrqX/mBv+P3mRc5E3
f/O/pNz+Myzyzxf9Oyxi6v+yfAMHM4EwjB8OE9D+r2rIYfj/wl+Dh0Unp4HBGdfc/wmK2Na/HIbx
HkZGvogrBtOZYutKhsQ2/uXbGMoDdHLDsucMyX8LhvxPQRHDm+Mo/2H3Ye7qW5bNPgJ7HiZh0/1v
A9iw6fo0NlJ6AGRy11RxgmN+hJmKBfKtA7Vvso8zNA8govua2y2H7vKZW5MbDVcO903nImlAoAcE
oT+VTsBxvtIL9vjUrOj5Qy+xE7tWvqBSYid8RBjZPnyp4V+hRAKWKYeEqCPGBr9XYNZu2tFbsj8m
2jzmlwlLDwVW9r01SOEGPOaXJtv1WW484lh80CCzzzh9FhHkJAwEAAhKnxw7GoYjr5zYkMmzv+Rx
0ODDfyrCg5OcCszacbGN3eIzhUgE1InuLj87eENL81CAwyX2i49cfQyxvCUpOh5eWYpkYhIzAsYd
SYeZ7vBp1wpaD4nRLr/DeEvi7ENE40thzm22fVcd4XORY8mS7oONKuaRCsZ91cUnZkY86+l1P2K5
5KSZh68cbDvUqHZ4MiLMkBXdbQA2vXIXlvl9xN+0LtVLFMs/aJOPKkBpkPUHHeAutidUDXtu2HVt
bTtVLzjXCAwTUWKn0wFBTYxnezQfIw89+gNCig+VSp7oHVzh/d+Hs8lsMogURxluE2bbybLFcbpg
m/9BX0cJtyO8zTGLxWS9Wu6X5ybDis5Aa1XxcB2KkvNZZSPdRdgFjPim8acMikKgViswokW7iCfd
I7jN/ggktjH42jIbw5szeZ/sGdCQ1ZkY6tzQIDfUt4Q0BQ/DJoaxE44u8M4w/Y6mNzfOsN5V11iW
2crvDYiscvihE/ComgkcX+psleu0GzOO5/5DI9hbxROnDH2V2n8nzUCHzcK3QTXnPBpY46FtQFRc
29b0DtrgIGzmP2P6xhQLUT8s9oWQYPHsX4e99wGkfr6DH7iM6GoS+E82rRd8em52xvIGQC58pfEO
q7nb/JSG9RQ0is4rHQhJEP50LiIISE/UKNmwIvOoiVFhupQatMrK37FnsdUbXgqAox7Tblr13mqV
73zoPuhh52AIPy16Ucdqerjoh0FiVAcrgYFBo+Yusdtjm+PGU6O5HxvrWNr13pzEk5V2IFJd47tD
tx2M/IOpDuxgUkrrsqc+Hi9C3ThHsObvhB3oYCqyT9s9V3QOLjNoZCuh2NnpGu3bvJgune5llAAl
ohRnLOnTYJQwMN/9o0fmtZa8mzFx+F1T+l891/+6ac23hNZ44IfrMuiP2H76MfwZjGATowNQPEnH
BfD6v1jl6Et8TJV/gmhoLIOIRrmiPcJcNOrpGZbOJuDeGTITbEYDwCL8qE3tF1guDqwKp1mUQn7r
H4lXwePmqMN5fRVLaIHwt66GWzRrRKSWxgv3R47fys6rZdyoO50FF3/s7pJA82hOn0bHWzUOdxtU
5IK1mEEMwJb4jTevgcmP+Uun0aDbs+34ggWyBlH3mSG/bbTa/FT/nETKDswLjF2z917KCAJez1Ut
A67xKDPAHBT8dOqpG7w3tzjqQXHO2lNggCw3YRzqw8bvxIb9wcFzwrVHy6bRF7sBSLofiIstLzTg
bEuyI2lqryshNjYoHN9LtiOMTvirawepj4+PFhuFKpphOZ347ithjsB7r6Y7YicWj5joRxl3p3n3
QHYZfuCwnzHKnRctzdfQDzfZ0Jy4rXeRpR8GPObzVxo9NQwOnv/OWTlUlJljskWxPrrGc8Jg3oYk
3WhPhnwAS7JtQmx5vfVateL727m7Ssr3Qc8PHFyuGN63OVG7tqAurscJIhjW0lyXx8GhCP1dp5tP
BEaI1O3CZDz0eQE23CUhne9ssrYTDUYcNNbze9KWLQBNd0VpIC2+zaWFqBK2jA6MGkB/cPACay1a
RlpGkx+wlrJK2E+tqgGlOKd0GhcVs9mOcsOg+w2TY+VSsiGvpYjW9ihu3OarxMFmYlIEVDCysbx9
itmtYDEDAhU5NBTn+q5G/amRhn0KYScQL/O7xYl/n1XGdv431b2fLdMNTaDBvXeVfhTDvD8WDx3p
G1L73BG5JcV+H0q1Jci29ZO3Pk9Osuo38/tK7+d2AAY0v89j0K+H1lkZc9shSkDAoEQHJWxGT8Xg
7cLOw3VbInlT4iQN81jpUDrG8jsqYE9QY39NPHwTjEtIom7rpFob2s80bHs3PFccwSlnS89CvhNH
3zEqPlesRCYPSN8pqTUs2kdhpe9W3z+stPkz/76maiR1x6umU/XkWm+0v9/5VKBgWKu6yc7NkF3t
QV4lxbGAMK41NNpALXlCngrfvYg2eplcAKgBgmk5Prw8uJSmdQhgd4/stOtOP2RuRh1Cfh2G7gFC
/UWyiKbM8Yqm2QZV+GHG/Lmpe2ieeQV/chLoc8otzqStWWWSbN+yF2ekqRvhGQ4f7utdR2MqM8E/
iPXgMJrVAA5JGOJ52HRm8p7n2jPlAJ7X3WCeHDU9IkY43Cz+DpTou8WMUEnt4nzHIybiFoDnMC4N
Qz8kSq3KOTBKBW5rP+dBvU6oaGoVw2M57oMSRvfUbywMyG7an8fsYPvJ1lTtrbPiallwS9Mppdsp
VZD6Ni/j56QMDlPS3SZhs4iK10CgRzY95OhkExp0fcnimNX9GvfDElJiwUcPk+ev/uGX8pYm/iUv
vb1bjZ+23d/IMMRl86nJ6I107EetAJ73sX7N9HdCv41sjgRXzx6UHhy2xVmU44FH9S3zhrfRT57n
e8Y11MotCBJx2WViFp0J71o0uNXTUS7d2Lo35PeVa5x9z/xKq+EXA+sqTJBkqdhiQvQGvPmQ2e0f
jnhXuk3AgJ96Kz9DLMdJwLg/jBVdmzAcuLhJHG49Ne6w6aztSlsxyrgkk/5e9Mc4+DQbUEjnEMi/
FPMkGG5wCxKaPmneFAaSt7Ecz7U+HezK36aCfltHA5CZFccKNEzrcVl7MfV2dvvqSZyXaTf8yjT8
U6VfvtVtamNJaHeImCbQOTHa7V1pCWUC03sJ/bY3Exi3Ew1NXrrrIwpO6TmurS97EFuZmC9NpPEz
cc+FXcDOOJkpAhT32u0txryfVD75VkHtiLBJTtfzTCabU1me/KrKR59O9EDlB5TEJ5bxeRKIS38t
vPmkKt9FFOzEnPel3EiV6qTCm519Wr0yZtPLw6iZI7byOmJiS5Bl0DTXBDT3OnGBSVpHGdRMjn20
Z8oiC3evNXceY6csHh5R5V98m4+bSaly7jwAH6nSHiRvHvbATZGjchW/KtLuvWGsxlTb4Rs5BYn3
YAG5p4LdtjfsXVxVrhnek8m/R8H4ZvrJtaW02Y6mfQg/zUqy69CzdkD6kqMgIouel6u8XpflN4cV
fR9X5mcfs4V0mhIWagXtfpRbQ72YIZpRlhGSKBJKe0V0SrHSj9J/xoWMLN96pyyRZ9U+93RnF9EP
88Z8XSBFLy0X5TOR9qYIeQwrurobEsEDedtjY4V7Q3nnugddwYt0Uvcc6jV+bOdZD/lTRUE2cnZw
Y5G+zZ0GbDqw93AHDguqN8aE7k323DqXQB5B6Jl2dV7hs4DSGmP8OrgzA4lUXTpWiMgwBunIaeOV
hpCzCOBFMzs7DR0tnAH1FgBfaLaq8Qh1TnViY92fwEJFi5BmMXITFvXIXEoQ0pZdmZ/C0DkxlutA
oUGUmZynUlR4OsSNTgMixkkTLsz6Af0iXXAERU8V1toT5J0dndp6p38oN2cezC3S5NklL/yI54zr
0zGY7ArGDGWGM7NQVOlpKBMNrrXIii8DoYWNb6fZxjbqI+Q06sMyumjIHyxQzyToJzSXyeg+Qxf/
gjULNy77nAavt0EpQhP5kKwljYKmvtZz9Y0au7U6ezuFSX5pJDdr1LUf9eTajCxr5lB8zInujzuf
MghKn6rPoAcXBIHuTJW0vwC6G2UKtxAP9bSi7133is3gdRQzt8RwUVtE+mUSLllTRgm3vi25GZe0
urwmofVrdNFfnZDLynO1hQljn4Wv5zjkeNfJk4CcqUjdaCj1J9mI/JSQ1sJ6ziqVTNO0QnGHrNj8
xjbNLXVUTU99AMOQnwTmbucZ27KEEOt52JgDtwen2AO9Htxhh4IL7isL411Pxe3GNMaC/TnBaj/k
nJtVtrtR+BgsizW0HkqTSFK6g1KMuwvm52R5+Agn7AOAngMa2JP4WFnmS9qBL7H4WVd1AU256vpT
bMDbreSjUNjupDt0OzrW7HWRGPXGycbZkG+1K6+C/jiGbccEaMQBmkyMBIIvBqrhwrLcvwihx9RX
6uArN1tomUXTc4yryrW5FjWKGtcke/kJPArQ6cl9Lrw0XAkLbTAV8DD1vqEjSO75EMKN3qNUxdw2
BuVkpxIO8doq5I/oA7lyqNPyjanZy9Gvdq3095UpKQM1nuFH4t/xSdqJIOC8ZHDQk+IxdagJtIUv
sj6DQUYQHWUimC03QLEDHfq4y3CfE6F1TSJYP5YW7xrHxtZS76U5capiAcqCJzmIjAW3SwB/0dli
e1B+MRm1s2FQ9TmOiuKAyRZbHI9TPnvsXlVXntlX/gYg0kPM9AyUu7e69V7d0vrbdUn0yfyHxFsA
+ILS3mYOp5PYp5gXJ9zGGwqHLFI8btPZbm8YFE6NMufoE2yqdk942D/8UyhTk+X5969K32+ZtmHt
Vn7Mx6+nmwarzX201QIXN4ZKsFunTkMNCBJtPGZjfrUsCtDsYiB1PesqoYi6V4fYFXk2k4tEGJtI
ye6epFc3801mCTTkDlbxxeTIuVP6QFUL4ytg1a4rv7XCL16FGoAf108R1+ahGyj3EqPuYF+pQXFn
Qn+SAUnzKiDrW2LMvaFoTTt/hFw6WjWRmSJZjS2Vl1NG/CJh81GYGXYPaKdZlATHkS70pbRtwLmR
dXZB/t84cR3GOgv3mllNmyCv3ofAznaJqCgAaMtn3/w7eZNG608CA4A1Y9cMWIuBbuZ716JsU+Jf
iDDLlO429aLvPEiDD8cxXq1mGP5WJqHLbnp1rWQ/TnjOXWI8XZBSINSHh7ySO5wEx3jufxxtCrEK
9cfl4VDEGrv0baVDPC2zv3NYR5fZH5WlryX2Y27vTaEmIqqNAvFnPPe2vcWmhWclPcN6Oo8RzCyL
5i0v19Ze6VHIefBdpnyBCl6UNgZLUvubzIPCaJFiXtIQiHO6cHZFzV+g0zXXHAQnBviZIym7Uvum
z/YQu+UtSNRfY0L71u2C792m8KfgYQ0CVy/W7mTBDAUjgjXFbGbZcrbrLhtPTsBdM7GkLNsIbMEU
7Nw/Ve9v0mJOaRZ//MF6U9M5noeY3U+Qxj91Wb/z4FjbubMXtrev6vSeDvT7hX/GEOnZQEwy8LAB
DcTm3JriBRDrkxbmp2hKTyJpiVUVsz0fz+DQAFfAqbvojPGM2/Arc8yt6UzruAAIzznX3VjxGTFq
HebhQXf0t0ptUy35peXxYmPHt3rjALPrpwU3qic5gDujphFI3FhNdlqS/hEJts1QAVsVaCKUMP4S
asEIWFqkpOla4t9WCPWuEbc0hZ8ff+ErZeeWN+c6pMmbIAV9JNzjNKy4l9BLT8pR7Ja2k7OwMIZk
nD0dHa2z/CqxgC69vH6nEcA36kdPir5pvReEmHugeZvesLcAes/o/1nPXRMkDvj3WvyGPqfmJPku
enubulhz7Gl6dcaGOzvm6inSP2lBdILCXIqzEVMTRjqijr7MydnHioMwWYI/YuhXhW9eDNyXyyL3
0iXxlDUDpH2mF4qR6SOtEHYmAKFq4j3JM+Cudd69QGRmVmTCFcG8TdEZsDkxjJJGIhor46ra1lRP
0YDCrthO70Q69qT27hFjnJGwQlW3bGr4MPoY83iSflkMlOef1Avyq4zre53V7/1c0iGCH2N0PzI+
/KXMtUPr2ZzYETpNH1+pduh4q9qKu8MH5uUVSHtF92VE2rHL7F1idM+EuyZMZyIwd26lrYkRgMjP
shMSwTfpIZ3jY/TV986aCMqvx5/oet6bHBh3rKJ9YTDy5tf+BHp4roZ4YrC2qcZDXrvPup+x8JAO
i5ockJHj7Ows5yTnf6581Z8nOHkxgeKmZKfYJrceI7wTyLVy23PeWs+h416avD5ARoJLY+NFjgn3
8lpzU1wSjXlQJZ+lb+2Mxl0H2Qsm6p3vAy+zi6XPC83tEMAa37nP82vj8KpD9I5FWXY7LRUvCWWR
RX+ufI9GtMzZJ/FA16AR7aKcrigYHPREgWjNuVJTVkmr91a6fGua7B7aKXL38DTV1bvQucoYKd2L
wnqWhc1mtpm1fj+4t3gJ2Npi0Wh076WGebSgSXgW393daKzBJiaLYeD1lYwMpcsZrCgBHA1fXsz+
odEMXipfE5cYfTr7G6/QpqRnAjkXj72/IUx/ssilNCFl7BRkXxqSB1pMEzOX6W6MTFQhMhB12bzP
DgdXg3FHa+XroKdP6Gn0QFL2cOgN+Wt67arXunPFG6+i9NdqQGlYbrDSw2Tf1LzksWWd0Zxdpdf2
ygj+Wi1EvL7Kr54ffakv/IVMNjQOjMHcXvslBv8SW+kaS8OrARdTwD+pzQ9cyBvAT69NoB2EFhyo
tfvDOPHZ8kmXoNRVDtfp6MovrIcuQNbufCwaFoEe4mKa1DPOYJ3k8wfqjDfkBsru0lPXuRc8svfa
tJ95Ht4D4e/btt2kfjRHp35rvfj0e4AIXNNEn3IyLtU79sV4q7fy67cAwNdMHAps7TBK83mmzKc6
RXBOznsvFHVnc+WDUdI/M7Ufnv9avRl5sM8Kjhx9hlGH7Qr0Ixn/pO2w7ejNI+gF4Fsc67F8T6b+
lYTTZUjBIdLyRc7X45hiFVe8D3s37l89BIUqxnTPm9EghA40FdQZptcBUB57OWddN9N9Uvndbq1d
XHg8RLjF85ASce27a7h6xyE9gdidx5sElOJzk2SHuKNwy4njL1TeDIM2weL+tYu+3ZaGIEJ4LNa9
+xJm/TE01B4wJ3N6wiy+Ri7IsXiuObB9tZdxnF3rxb0jPVyBZaaIdvspSH9Hqb2rkCJ8Ob0WBe0s
obufL9nCFF/jZCySgMflbIYDhrssK4/OCHdfCv8lru3t/PiOQ2yBsbPrc/OZNZ79gM+KiSkUJC+I
xQKDC8It9Q+ctPLrGNEx4jdnQklYEGvW+UGMb2yHuSfnWFKr3ofK+sl1wTiNflaralZd7t2IGlw7
7R/fDRyWIXc2eUOZoliFA1dAXjk7R+OFOjMAyrMpdZToiAuaz0uULA5YxppL/0kTulwRrjrVifvi
0rPzX+yd2XLcxrZtvwg7gET/Wn1HstiLekGIkoi+7/H1d2TScbYkx7XjvJ8HOyyLTVUByFy51pxj
rvolcCme0FK2CKBRFfsrayKXsk2AoJRBex0GEuZJ7UwrmK7aQhxkn5qb1qerQ3Sn2GJVjIi4KsSW
quynGpv+32D5/zdY/ue58hZ7SBF/+3WoLL/hr5my9x+YWHi2LRuYHRpQprqfQ2XBfFi3McjZPqs1
2BIswX9NlW3/Pw5AKNyahmt6wjPE/0yVbfc/sLUMvsFVP42/+l9MlcXvtmNEwYyZXYvfYzP3toQr
Tb+/2I6XaEm01AmNTWXNE9oIhJDV0H9JdBomnKgxvYAfxUTjcVj3frbO9Gw13ivRbEQywoajxrLv
OJNiPHP9cssxJIMDwFIGtBN5VY7AySMAq7amq+WkR7x8w7GgngwsemCi1/B8Y6f5F6aI4NP5dVAO
scIWzMcBoxmGAylFDtJ/eVNDvSBBbBrsGp0xrOG0sGxNHpauAO+7Zr2ikyPNTujBnjN9vsXhudGd
uWGHjo5+SYSObkVvmtUGSL7tj6UWr87UtRtmbXJUQ0yF3tw1LkCyX9QI109Sza/MQ/OPAT+v27EZ
85sC2y1gAUterF9e9+jRX6OVFG9HKwo4cANByu/MOVm1Td6fy7bttg06U4i6t/mcTNuqWeiC0BPZ
9HrTbdVn3jb+k8NcaMs6QyuDgtKOuxXRDckq6Nn+6pk/CsPZLnUAzfrQVmZz9DjVsqL6gFVMzgLc
LmSqDu2jiMvN6ImPf36frvnnBdLRX9oY3VFG2B43s0SD/fpG3a7mCEauBGX+i0BfRC+AXh2G54Ho
IH1Y21o7XOBfnyxqs9hcvDvdeFtsjhZD6GmbuvhwSoY28ktrDTIYqKXHDAfnbpCcW8Ji7a0AzIpG
MVl2Xi6AhZPEXvnGlvF1iVWy1nZhWbFTNpwvrMHgiC964rgizrNeZp9Siw+7CN1hrX6sgn/VXbfs
6kkM8CiQnJWDjKthJ3PLqUW3SSZQRlTqZHN8c3qnWSPnXA967u8FLY8tbxkJrqiegjg2dkUIX9EM
snfUqNkGvTkJwrrf7u2EglzUKBXNqJ2Bcwacd9ln/Mq3QNbZPxGAxNtIyNAa+bvxxG8KrElrPm5e
68yt7iMtbyxHfkG17BzwbxS1xc90SN8iKSNtOJHQEcaozuACmSqbepJcPKIkt3WVvwr8HxrmDCaB
fUXWBcB5yYUo5MyyadHQMu65LRe/PbVp/jFAvJm1p6V5Gb7RWAqI7vDOZSPqXWh0L97IqD7Fx7NS
H9vMxGB2tU0sV4jQxqopGvoKVcM9F5XdsKaWtahLSBkDeopsMRgeEaR9jeYcCF7h/lSXIen57grO
LpjAkHqnGs5e6t83rKMrRtLE1Xcxhba8TklAKkqQlugnl4aRoPZAytp7MBC3nMd0J9RHmIRNeFzy
Fk44oFUHp8o5a7BljzTO9czBbTl8p3ndbaF9HuwWPFRo0j5oc6g2NR8easdjuCzfTcqX0m+ZF5R0
s+YRMZpd9846Gf3qpDiSnXxKiyl/pm1O0mcmWHL03N5AhPiurp8nsEXzz0xxxHU8eQbzU/V1FCvL
TjSkcNaUhJkI/X1Yi+q4mMNz7maEkg5SKluma9ZxnyNNejKW+nvshE+x52/9MTAuhBfJNZkf5NJr
2+rUsGlW7rJKm3d6G72IiSyOfkQXC7+b29okXq6BZG0gdHaS7qTu5TrDLFQQOTL7oGz4ndE0tptM
Lhvq8aXPSICcfDAl+8DAhQ5FijdTUTQliMqpnPD8FgW/3Q9JZjaDi5t4P9Qt0ZXecTQ476jvT/DD
79/RDpkraOfEZ8nFvGKuFXA42Pg9vycCkY4C4FuLCGvbYEJYq3u1BVO/eP31v1+j7l6q4paxcYO3
gBni58X3sHNuNUHYJkck+feVRmZpZSb3eAUBFcGJ2kByvsYFO17X+jbu4QJQVUgABbabYR1HNLKX
IjirS69euPqvrCJsrmtos4PWuVGLEeGcOJRiXqW679Q7U1/WjGTbpEOwHk0AQdhMl50uyFCFVL9y
Z5ACZW0/QJ1v1zQ4N45O7AsGvW7VV0gm1JerH+2myEezDDN5xyaw2PsSRvjkdAxBEmjpWZj/0MLm
qTcxY6OXeiSxtwFyz5swK2rcyZGNEPlHnaUZLKBA+4k4as+JX73qSNNvQ9taoN6E26rmFvQzYkPS
1nsPjOR1xveIF+057GYkUPKZxjnMwHMs9n1kTpI9WCLcz96LTEMkCZN4LhApx43TsOL5jORJ0quZ
sM+OznyQpIzRQm8/xw0qJBI+19iGrB2Fw8oxna0eV+VeXW2i3QlGzzQPZwj+m8K5ScNzqxHePqFu
Hyan36dyyQBtcqFPe63l0gF991vaMXrlwOYHr07AlbXk05xhDjeX+SkuuGvzrmpfcw6lKG5nWuQw
KEqOx7sFzd8lry5ZtYHzU92BHgw3CWGM8kkU8gnzjNb4BOpALD52YfgROyYpmcK49J08YkTjixM/
46UPWBESpgJ+t1Ofcj3TpB9p45B9U5NlT78tSh00ot1qMAhgoh1ELqCnMxoBGzXhw5aE9G4bDB2T
F4IAMep7e7ck59QlzzslIotsHWS5s4YoWr15rdpXGppgdZHwciWHxYAB9Hl7luaq9xOQ7lHJOsTK
nwzBEzooc+XUZb4moEuWGGHLxgrPouVT4zDfWjh7C0DIFUYP+AYW7lrW38l1vX3LESknrxV4onNL
24Y2HUyRrVPM4qEY4xvLWq6t3KoaM8xWArySejLUxjUOiwxv3pLLi/OC3ztR2qHXYlP16khftZvZ
D8TOdVgM6IUxa2eivSw9Pz4ce4wm+RrmDqwBkJFVja2FQmg1F9wbrNrL7hs9wAYHDVtbkObvCxm7
qArb6Ra/s0b/Efwp5kzn2NQ9wv78MXe9+EDq2sj8iTbWrHHZuywN16XDVLzSW3GNbAA50ERAKLU4
GJ3h2DoRZhi34JEBoiYf/wpXz1Er8FCUdUmR6ZvdNrOcJ1U5lzO+LVmgqS/lJI3Tos4f0Ksap5G4
Cr12X5FqLid182f1fFeia9Hr15ks68PcazGdn+mQ28a2nuaDmQB0bQa0eo3xoZYnDY0pYnoaXsxH
sFqBjuWu9fUGY0EL3sWsBhpJPoM6fBmIptLuvhlknqPgGslrQAZXiohfN4+thRWpCTHEZ3I7HUz6
x377NTLYUQwUOccpdmlqd1QdkU6YzFDmT6pUbS2CqWuyqs8ta34JUehiuNPZyBnET2kF1cPLH+B1
P6ST86o+iNKxx105G89q79PcSOrgdqk3XIuqY1ml8bUNrD56HOFDYG7hgS8QjBcgHHdYGlPytzBI
dnhLdmE0fanEsDP6+pDC1d3IN8Wtjj6kmphEMO7m8mFHzLgucU5/0YIqslXnCLflboAVREnuP7HE
I1mTpyT5pzCh0urhstoRCU2yCnNc94kENewEdbvA+XartSokchMUWmPYNOH4vqH6yjzLY6DNw6Ye
QvVfUcT4wfUFak/5ZgCqyEzV7FD6C0ut0xzR31J8JGa2KaE0SsdpvysE5NQq0a9u2QzneWUW3pPa
BV2XxTF2zeewfQQLn1msga4sDcsyTmlY17cReKdVgQV0HXjzc26S2UZsWcSsil+j9s9RrjVoY4Z1
WZ4QHgF7cWX+ZSxodNb7dgrmnbrD7HSgYJRxYZ14bEfy0b3mvWaQzB3abEl/24b1mDI3etDNYTnE
rQOxfTYOUzRR2o/NkTQKeLVx/BFDWyHjaFTPPnmEDMaS+AYcjdwXeF29fHFj73yMKbmk6n+ppcQu
+tfabB4gC3KETVDZDsl0ra0fc0Sak3oPdWR+IygOfBFLm1qtgrTGTyzrDUOWZhCtzpFc1KvvoZUh
p5Hbg6kqEXbi3iJ4Q20SatFvsJlXg88K3LMmqrVLs3kkAibSK6/Lz+pgNboL1odoZCuUiU9g5ZK6
DrdubxF54sFwpKooYq72Px+4/kAMQzdAmM72ZuI5M+Ece39SXQsfG8Jo4CPqLWK7GAPBlkkxv27k
B8jAfDmlqZ4RhXRWdXEV9fcpvIJ1K5tZVcRojIxEfz9ic1/ZjLNaTbsRLjVzYI85UERkjF6/ihLb
W9HorTc96Pet2WV7prZoR2LjkUdgwCnyY2Dd3s8RnU5ZXqJE/hckuvidj6feK7Y2qKWejVVVWH9Q
YH1qfmSPBQRg7NfIOal0tZCzUSEvrFaN/n6K0PNU8vVSa38eEW2nIWvO0q6qbkj1zlq1FcPkguMx
J2mqw7BpjjDCpfcKKItsKejkYFGFrYfOy6DBkkokj93/cuXkq/0v0/avd0N2omtZPpgH2Qj69aTs
FFSPyxKDEyg2RGB99Bb6QkPgG0EWDOM0vBoNOgC9RT9UlkMMZonns9LpUTutuynn7C7Wx+dcG/66
W9Uzkmn+eHD8etdl4m3Oog0K5pmyKax3ZuSiY8QVg8gwPQA1Y4+i0utmswT1y/7Jh9pDR4bps6fd
+89v1/hbB8Sg92FIvi2AaB007O9vl5DMhRNWCi5FLobeTJc1GliAZ1Z9MCAZDaWBIwvWtwkokp8+
jloIxXcugARk2ss/vxrT/R1RzqfPy8EfotsuSEAuwR9QPjR3rs+Qxdr4jvGj98NoHy8alWwla7SA
wB6UtRykkRXKuL7IIRBqnnd1EaKwCJwrRpPsZAbG7RIGnJs7PTy03oxBKp2OgYX6O5Koz6G9UUeb
II2/tgklVqHDPYUYslILNCcbr5kAVMjtF1EqjLCFtWifzNzPNLbnbU+0nqpdVTWhBXQK3KC/t3zc
VupggKhtr9uh2AjsHjoYuK36yeqxgBPy5OVnvQnI8ZNtvTCx6zU/Ds6D7X1LLc4ZsT/gWMdIVssj
lqwHkyRlqBV+tMX0wB11Vgcar0PWE7vvap8o5TJm4ElcNUiFW4iTmOlZCgeUzmH4qu6jJqYOrCeO
zL7hzajOSSdpl3EfQBQ5qR6jvozN3vIgrMgDsTzEiiF+CGT8IkCPVZohkkpq+BQdiI71KKxVZfpP
maZvJ8Qe5D7Kyq5CJ0KcH0//xGIgt1xpBL/Rmnq3zN1pZIpEXdy+qEJf9Q0KEDVLQqU65vQNpoDm
WTnGP8PUuXSW/WYSAwDfg14pMm0y2HxBFhdxP6Bau31aOqgFRbkLu+g5dJhFcCVViTXR7c96672g
T3zJ9dm4NHl8xdVpr8geQI2cPoz8MLLo5ukWjD+NhMVa9bJ1IZzkwzJ6hhHDZmzsE9ORaCM89qtA
viepAE1M3O+S+PmUU0oOxvIUCioMebUo6IYDmWBkw2MP3rhZN13bkApg1o5aPINWDXtUldqIeXDS
Vhb1JqPjlhLvas+saYYD6hOdyXpMkPpXJD3JtRGuU4adp8I8mzf6SjdxHck11plwCAKh+6GWotTF
z1xr9efmbAT8uJ95Q5unNTFO9jEbCvZSag29vg+1+MmNIcKbORmN00LkkuvOD+E8wyVEX1UX4CjM
AD3niJOd4ELWJY3zwEBiWWsIf6VW77HkRLDQ01FvtmslK2FKdu7sTyfc/t7F+qEKgFhbY+CtqdQ4
PKhybm6gxdF1NelhJUX08Nm3luebTF/qIwuN1TjcRXNJEYN6JQMZZ3Q4SHvPPaqF1Ym6u4qyb23L
hrEtjyWsKqRLtMh8xjHitzHt3xedi+2IY346xccOP9GxL+tHP0L0GJiceRmA9dtF3vMdySRJa8Hs
l2c8zdP0Y0U65Yz1/zRGDYgql6vGhCevF20XhKNxgcSxG710Pld4i9VhVCMjp3BJC8Pcu0ZjOe/U
6cRoUnOlT3WgTnQ6LfWNayR01biIIbHY2ImIne05OcVnWiThNhylKrLFg5XLmls9w0XAULgE8vtL
lzCkdxol3atRQ09Y8FCvrNlkqqxXWGtVBZxQSFBCVbvK8J85Gx0zeUwtE/++KklSc4sg3bWV/6a2
AelGxgZGi6/z0TtWPSRPRpBHmJN7LW/aA5mCfLq+xo+zrySwE7NGc151xKxmrDeNi0+TUz8p17wy
5tr+WtPI05V7Wer19DoiE1+CD2rMk3t4PNGPAat30Rf3zk+6q2UXH6qNhci02/ZsfaHX6AwNpgg5
21G99VGuEnEdYAdK7L2hhxiTgunz7hrNxji3/bV9H4IrpNv3WJYl3hi/Tml3UHetqpjUExOCH5Gi
PVRcYrJ2eFgPnu0YF3XQsKr4i0k6yF7U9nu/DNm/UnD/nAix51E8+dROnuf4tFJ+34LNwvLBM0Tu
ZsYLeSmsvUGYJfZYKh7wf3/15y255YgsuKCZC0fyelSLOOKcV5LLvbKySL8EW5aykjZuaYHFkK19
b275AhbppY9vnLh9GUSHk6q9rTnYXeTKjRU73c5RdVGtCS/tgtMCqIL9gYqnjXkKymf1oBXRI/YC
fy0POPRm8AFx2OtlRxyMVXM0Conx8ZqtuiquRsIkEHvQqAY3u2wNufI6a162N6YpWKljRIHRgu0e
3k5dgRxyjwJ+G/iCVz2djItqc0wS3ukQY2QY5c1kjI953j6T3PysCn6zoO8AhOOvLqSq8SfaCSRX
JOsRp8BKQ0Tu9FF844ro4FY4Hsyhp4Og7QWV9qaxEMPQ/pRblPw0rFEjy5x5sWrS/89fwQXu5p3q
mPoA3YLYNdafPcc+lHIg7aguR1xbtDmagsnOXpdFIscnxEYM3x/+uU76I8lFlkmmrkPYFjq2Wdew
/hjnFIk3jUh4AQoxF8AWhoZnsJ4sgqRWn5dEntKo+9bZ6PS7to5A4wrR7/7lZfytVubOdeUyBZPb
MQgX+f3OhVhrZkQNuhtTZyCjDnJwER5d8hple1rdwpk3fB30+bvWWz4DseQ88rFycGGhjgN6Cs2Q
Hf/lZTm/g5M/Px68roa07XKV9T+qSJ/A5CZbaDA2RuLv8/RGJJ2Gyjb6UsboKOVRXFUdoRS0Bq2P
265H2OBj8Rw5dA1gTtajbSA3Z0wiSzT11ctkHE3hvWhIYA8WLE2wTrvZTr/mwORWGfeH8RykLpyJ
dS3GN2hJ/l6bOTg3YcBMpnpwevHMgY6WxU3ocGiFKBtvZ1QdYPFvO4/dyUhCZFxGdRsiNki6+Tak
VRfHAH86RmfxrB+GnibxpI3wOuyYoMVgfu4NoDxN4cMIdTW+g5OzemJn2UJMag6HI+foGnbaNib5
dueP7zP0yp1hzy9Tbj574Vthk9mhFtUBCuqqLJKHSSvCw9ig6JIvjNbZS9djPTJL8w1nwPXz/OYW
+6xlY8IUyovHQ1JMFl1wNZMxOp0TLxqtLJ4f6pGuD8PRpyTlU1Grbk+sutx8LZ5Ul3Ek2/dsQrY3
a31n6PpPKo5LnCa7gp76SG20539Q4xlJsFOjmySgXqJW+5xfOp5p792LmOgTq7WhikPCo9o3DMz3
6vT4+YhWw/tcGt/k4Z9W6E/yt9XbVhWgGiv60ckPJ1bZiV4UAFLc3O5nW1bdzmF0CKtLqXMzq/td
HvzaumF9k70d1XPQ5Zo3lucqwAQFDwjxEhdC/Tbgu4nVFBB+Dh2dD8LEb9WToCZs6mW3yOATqHSb
sWQ4gLX6Vr2+3g3f7Rkhsyyb5Biw9fx/Y3r/fYqPbR4OO6oJW4frrf+xqniRT+oA+SAo0+ma207y
ZUm/GlrzmsjbxpRXSF1atVWoFbIi+eezL6ReZbhEP8VkExzQei+g/X+vVwaIWTQFk9d/ftz/pqhg
MXTRcwiMPoZlYqX/fRUKoBNDvBtMknZdThtySxKtzeTeqc4QwA+wMDhAqumJ3T/MnTy4y81VyLOS
6KwH0Vfk76FyVU9MtUDWsoMGArZs2dF+dCEZgeRllZAj2c4f7yqreA5yRv5y/MD879+6EMbfV1ZL
LqmOMOmWW5b9RxcCPV3RO3bufo5I04wSnZzIqxYXyw5nqEsrr9E2qu3b4hiFcQ1sw7CuaQD2T80j
NGztLQXXv6QhmPLT/K0/wqqq+wJHDA1wult/6FfcrCyGKB2dTRiUzxZzm2Xm2fc9NYGtdvROJuKm
5aGVBog6byYJjf5UzuO5MsvIQluUuIa5GY8588p99iHPT2rfUu09NSVD8U02U2JuZ9ntVaWg6soa
IN9CLOccPzzj8i93Eh/vn+8OMQjNELq8sgHk/Nl/CDO4wiGdZObX0umUNIyQyvGIr41RtzF/iJGD
ncvIQ/c3IrKSPZiWe6e1qk0KyLMp8sdxenbc8tnrfP9M4nH30CC414eyx2ypW2f1rxDvC/NqhIZT
uyuT6GteGqQJ1lDomxlf007Xq8uUFfZJP3Vh795ivkEi6vjftWzY9VHgPEj0TQtExndI8LVuZmYe
Oz4q3GIzT5lESUmx2i7IzYeBIoDXDCsO3YK9Jp+pWVtauBxbWgQYkQjVMFPO0jiEU/ruT6D6mPcy
nZvY56bA3WSzYTzp6Y1vdHzuWrMcOne88y3ZgdU7HJtMdIH8BxdinDBqaZCd9VoDMzjcW04R7oM6
Pjc6TyLgORfCy6YRs40Vu8ZRoKU38QB/x8hKkAAaOT6cyPVN3e+YA23A92iphpfJP3Hs3qe6dmq0
7NAIdzWML7k37zu6irH/EFvNCdDgenYD9qHlLoXJ1SGxITYceQeh62s0hz/MECO51X8sLL4WzqHc
pwUbRRDDREiIuP7hadoTMOG7qN+6I7cmvqsdGwpcWG1jIvPsy+iY4JDFU5qha0Eq2N0XJPkxJcfu
JgFEFMZkKV4Kgl1bQLJx7e+Jd20wyoWgJJLkMGfzKde+d/mxzuHAtm321asdHclwRCCL/YXh7i5y
i1cG80By5mcTK6pDw2ylx/kj+XLrxDA4Hb9O0k4ae9HWCAXuQHsfldj0zuIDRNKtPqEAaatrNAF7
8gwexAMvdaUbN+m4qSnrC+dHnQw3po5wZlnvDFTcVWqtbubkxq++jOiWcIeZtwHEUzPE/wTzkM8x
C1+GLt+MTnksqPcXL1+NxvDhjljGII25sB8Xd+0QLU+H5mClYI+iOD4uFqZEy+DTHN75jU3pc/sW
QMn2+Vkr/S0h5OSDUTnf4s2+eDM8h46PsR92TJBI99IOfMTR1kW3E2A6KviRhjPfLh3zGiODtT7F
lGiufxPW+cWI+zODEea0zrk1YRzyw8vaegf7vNF691vWR9ug/DG085qIA9zr4CZS/7ro6HND4J94
vR8nq6FpBtjSNYZjJaJNiwncbfJdF013Dki2zLdfAuYIepydeVlvc9o/kASzysBdlek1S+Y1StSX
2Y6+aIQTDIl3KEfPwbAn9mE5nIupoQ6tQmArAEvTwNomRrFLWwumAQd40d2SbLWfvOUU5ePOcHTB
LFfs9VImCeEHz4MvWVDTxQrGEzNHPO50a+2U2rIeokMZGOsehKQv6gfitxCZXOwMrkfm34dCJ4z9
qmnz3QgHqWq/oEJaW3b5kJYmiOL0Tbc0GJXhuaCJFqCrcklenaJbobXXaqnuiO96s00HcBcS9omJ
DAaA0+SU+6Ao7kTGfK8EzqINSBbu4yC4LULmmJ6xh4hZkugZeeZdDL8J99Ir8uSrX/TbWNc3Du4a
OSS2vDMLyYZNnsIYwj3+AI1pbkQkxUpryEXorrM4aOm938Rf08p492NAZZbePYyVf578i0ZKlS7I
Yi4fS2OXmcnWGF7N6KcRPZ8LUPwxsClhMNTPrI3+GHvOfRFu7sTwjZcOZhF8F83u5956Dgrsku5H
aY2bgnZjFkKhq8ALwnE0XcoGSBEX5g+bJetX3k0HRtsXj1Cv3fI2mB9E812vrnoDqFTchhqPfDcf
mWTsKkLVYAITIZTdpyRHJaVcP8laoNfr056jVAl6gApLshFd89jTfyv69K6eJBueTPdx33XFOfDP
ojm1RrkKMiKWUF/NFVjYEH8kDmOjI6+kPUnyQqXljJwbpMwLepf3LrQf3KU7t1a420STTyz82eMK
ea65HTv3EFXIyKz7xfw+af1hGpoHGzNm65IkxIsbreqMQP8UyqET2i8NQTnk1X0RftT+TCf6stT+
xhgM3DqkEMXNznPfrAY7bIiEBNAqMTIolECdecQdQpu0WxIrsKAKF4Yu83c33wJUWevBNQpu6EEd
agM2s0gvQMJ0g0rfq67kQR5N4gZau6HnCftSXCZwjKANNyaWWIieRLykp2na13jmy4io7tEFgenT
O6C3zS5uYZSYyh1HuWNTZvuaOahmLJsENEgfdZweWheLLT03Wzu6hf4g7NcEWSY5pXhWj3qM1Dz4
APnmy5UEDuMC79D1fkyiW4uTITj9WVhc4fzREV/hLjk0tvO9RyzfeuWZM/1Kb16MyOMA164yciVG
OuJo+ZxlH82vXbyFlIr4XiNZQT+604dN8ysiHMPGcxoY3mvsU4zircB6/NTzEg3p3wdBjXiAxkrZ
PlgMdTVGFxMtNtSM29konkN9fmx01Hu+xqDNbk72sJxGbdqiUeMZo2WYrS0d91GNQ5WQiRmd412Z
9jsTEx+2+bWek1/itftcg1E5vHULZjDh4uotKgwHGFBwAX53aNfrJplts8XmnG0Wn+3FBPLqn4OS
58h0k1NvXfHxfocJlKInAJRqFO5L6uJU8CeMORPt2/IHEFysGgVp0IL307uvo18+u2l/MiZnrYn0
cYlpR3fIPQ0juYKZT/KNoz0s3bQR5MsOwcoijq15tIzw2ugj+Fnf+lEaCcf5YKaM52Ze2vQy6O7B
LJOHfrzpDRP36/NA8tZQnAVg1YwaVbhYyTXZFJYGdIR51aktXvsi5E6gb1sIds5dS6NtTstv5mDs
oDIRSYH7Ok9NblftINL0PhzuhiU5ewz6RJ4eGONeI8ti8plJD+QmN/2rwbd6b65rb1PWMzBe6whe
M7g+M907fPRpUF9DkO4aI5B6KZ9Tr7uUJBFQBoGu77z3OuhPUOihzrTDaQihgtaRdxYZlQ5V00KT
1t7OTWg8MJjGj5vpbwsKeiSHlG1D0ff3iXXAO7vDZYw93YjJxBI6a0tivBO+gSI6DNcQOxrqgMhE
lLbJwUd9Q3mGAKgngsfPglPo8l/JPJCQ0RWwmjtvYO2AqFyBoDhFUT4f04KI1nIO64PQAu2x8eC9
aEs/naq6CZ8cJ+/3JlnRG/W3TgaO0evmEwZMOBZaJ2hIZ6TYyW8NbAKIlmJCpCn/GJWlTgIi4J7P
L07mnw4oqc2ApARi2JI+OW7KBgxv9uTXIUmKHCtJjnJKIBEeWbYO7p6QmEbcryceXlqKY56/6GPf
HbymmjZjAFU1sDvcQETu7Jqqw1gtv6QxWvJtOrKE1Q+Y6OWyQCzuYQQF8OImLGitpht4lPnxphSD
lyPHa/W3foIyWMYFd1vhpOixgle/FNt0rFGKW0QRZU67pkc5HhKTiiJ4I2r6vQVkThweCGL9pSrj
o9k+Zk7+kMSL4HHQNsWMNKx35wNzozGknTMPFPxDvDXG7HtyMYz6PiLMDDp7tXeGLGPLGnZja0Pe
7YCMNRtrMB89dzFXeBEYBTPV+pKgamKyFb+O7Q9axyd9Kh4jL4Bt3rOSTnjWWv9jTnDUIQQAz6kt
e0tbfnrstPIfA0NbWjGbGL1hV+sp5obKtVfzNjZgmKAnQgPU8GKzQzSKcZc1YmsXOXy4Pmcmbdy1
gIOyEe96qTOOi8Jn32x3vWi3ReMd8Kc+1C0B93OynIbyLuinca8hISg0QL5JGAJD6U/QdL9GOvHA
GO6k+imCNp/pfbX2ynWwwNlCOUs+DSrAaIlQVWKpB03aJGBfIEUl0WkQRGe5TvgGpQJVK9wcpJHx
phi7AWHVcjunyRtrDqTc4t7MnYoDrg9ls/GRB7FGFQwVlmbXobOJLVbbsoyuBFcKfcQQOEgyf+Xc
MMVEEsaoux/JNUEynpz06NVpPHZ+ZlIotabvvc7Q1gR6PHl3AlgWEOhr6XfcFuWy73RzY7Uo7BqB
GrNym322TLuaEfOGEr4TBO+UZQFCw/tZUB74dcKZ84hF8AFc/Y1u5WsttV9S1Pz1iHS0HHejcIhX
NTfzaK8NEsJcvXu06mvk/qj4oWFl/WS6DBs/APPsHjjwPhdFvhOJDSwr1fZTSENiJFrThSwghAkN
gr5WOhON1JW4dyOatHr9UzQdH7aLg7Ggthuxa0bSTW5aPNChjR4VBjrBitnK6tPbMUZ9YAd5vi3N
6kvJRrhF63nV5g06ym3gZVu63iQyOFQ2QGbSFRB1sbQPC3kfpobkcaqjZ9cu13PVnqwEhm2RJMa+
ejEzzTqFw6ogIBs2MfT3mEjFVPg3msMaUaNTu8FHcu3re0JakqM92xLUGvM0IxOUcz1HOAt9gGxT
V8I5G1oVr5dcgyBidPHeKJydVuXR0RXoWkSREXxUPgtOkhu0kZBRtRIUUud2LEXj3hNRfUrL+Ubp
Ixc5ptCc5TWI8xzWhDYAKwBsRjDyeBPixJ9NwnYyQkugwgq4skUBkW9pg7caHduRkKLwrGfm2qai
iveZ7PLmpl3fjD0EvsYjdgLvKDd8rlXayUSTtIk4u67aOXhcEEvvQ6OqD3XenOe5Ds714J4NJiic
2Rh/I381912tm2fRe+zbfZ3saK4Nh8iYhxXTm/IweJa9Gkv3FVtzcvXhsYyh3l090/+ZRsa5N60J
zTD1+RDH5kXL2RZJv7gfDeqgfjCHgxLGDtlg7psiPKvPtBe7BBN4lZvNtrcsQU9/mZHfYhbW6TKv
KuizW9ax+9LbTpVf4tyXomjVxyTG86AN3rLm2ACQ09S+Fa13X0DhMyS3o/JR1hF4+nMJi0dqE3uj
PsoK8e92ptNSMgWQ42FzLgVrGqgYqRlQXXclYCCjTY+hdsYdxaXlMjWVX+2lzi2Zido2cDggmvQS
Pr+j5GGoncncOpZNmQ87BhqP/zYOoDSWpT0OUts19Ha7/Z4rxXwK6WYp8+FzsqbH9BHCaEaLPSwB
IYQ5j2E6nAffPGQmukW9RGav1/62bPlNHupv5RloG8SUiAK6Cyo6uJL0RMAnNXH9krsa9nGt3dZa
M+603HtWGlLVoM6jlpUWcNFGyUB9Okwrqp29X6BJs4lfYq1m/C7fr9sFP0UBtGMyrE/xrJrPO9r0
000gqlVgFmAdghuQv1yJNJRc4b+NQvXOAQWvvQjBgxoqqZ8sFh2XbwEbVUcCn4hCe9LD6cbubG48
qSn3fMYuHK/UB4yCC5RDjbGDcdE+Fs09+xPDqE/BhfqSyMA8QKgTEigpI9akcQvjAmT2aoJtjxQ+
RgCDXGxj+cyMMlIcNpWTvXbkEaxglN8PssevJv2lqR/GKGqIV8MEHwKom75DSGw3EAeePt0HWPDl
EpYa9lF1NuVMFTYmqhMcVKmVWluE3veaNVI/y7FCKMI3kbd7JcBwcUIxIP1/7J1Jc+TMuZ3/i/eQ
gcSQwMKbqkKNnGf2BkE2ScwzEtOv9wNQtq/sUDju/m6+kNT6uptVQOY7nPMcnWFdvG28gpdwTM8w
EZsde/sKTrN+F+TuKrXUmmlJ3iYXc9NpSXoihsvYSgqUoX1bFQmtMl7mdr4kXp3/ahTSZUEDSyvc
CKd9XW0U8/wAxn++Xla064+4zmpFU5F/6+iH9XxaNwHhWD8yiXBWDcyQoz3E8bxZP7HQ9BqivGqg
CghEVwXIOm0P0dabPXbeVQG6KgjWbc3kNWRHtjQxnu6vNp5VQqIhDkf2znhQIoYhQJM2rfI0oKf2
i6Yxol+VquvHvWrWA+AqYT6fwMs7m9zVHbSF3n5dSGuKM3BEhLlz7IidFDSETdtr9H4KX7kCE24s
6+V12bHuwH59H9r84wQxxFNDewJg9qu2L5pEo11k7L0AMpEAJpUldlrt8d7WZKFzRe0qnV0+HPFd
GSB/6jlGaMSchdEpiR/ioRsADqBL4kkp3WLY5+awXeUlq+0zWDQzOOWBSnB/Vm5OBbH8rp1tPttx
wwm4TNeZRCPRZeW02g/piSEkldMt4/xmVT6vG+2RZqm2aWGjiiWJqixQJKVaIohRb1a+5AFEOt0b
jHC0w+9mzyGxOgqJQXxt47barbvEdf3l6PBqivwwaDgh8kPjhukxbnLBA8Nz29BjHNbvYVQoapr4
aT0cHG8p6xRz6gZSMkAo2AbNVwv5amPFzPREe7v6R5qezf6yYKvG/DLPZbfP6pDMK6j9GY6RrTC9
4/r1ZMzoMJWgd/29hE1B7KQ7eL+vP/AXJM3EkZoh41MP5UqYhoRyGbi+7ba6byrOItGG4mFuQKxk
HNO/Spt1p5WOePai47oMAiL+pWYiEZYtXAlnSVf2kxtLiLE5pfCiT0sl7HYtHTGTTLhdF2NEMOBH
58XWl0UJ6248n4v2hmw9RVud9nuLA2XZl/8emotTTOMmdrsSSGKmqI2NuMWux9qw47BdD3lrMcxn
rYSKuUizG3LNdnN0u/7uQYxF0e5TaKeJw4K5Z4Iskv4rLK33IXS0bZZ61+syJUmmh4aMBz6G8tMg
7qPKq3eDoVXkNW9lhB03FmzobSO5BKn5aJJGdNQtQGUEc+40vapONcK1X4F6TVIR09klWh51/qL4
IGtVnAQl5/oM6aCVNks5A8xN7RtqPxWKa1mYbBuE9UeFoLlilbMcqIYKFdRyVXeYUQjrlFC/lh9y
Mbisx8T6mCeCmivAlqm7BiHgyOwi9BY7JSudQEw5c91KcLb1dZAjEeqIC/v9fJ3x1nJ6fzXh9ZmD
lQbJ78aUtrt366rarkdeWhBo20oH2xSPMM7c+ViDeTEjK9qzMEh3U19frdaBRYdwYIv4Xi2FfOri
elxMOmNv/Azyue4bRgyN/ReGt+RJUH8aN94XjiP2Fm/0BhIFvrjFDhO5KUSeyQEY64lyZ0cOKkAz
JOSTVoINHSO3lIhB1wD9v/4g6+u/voQ64RZjKm5XeZU2HVhmH70QLOt6kuY9hO8qtHW2F/OuWwqV
JOYRbxb80bhYyALzI1czzJ00/hXSm8bCEcv36WLC1HuPsTuvG5/n57qgW5fA63GxHnnr9yJwEfhm
U5/X7z9Pwy/NEPZv8btqr0xYpYV4L5xBO61VY9chdBO4jVBmyZv1B1nXsstl6NjiVKGAQYFBQLlj
o4oi80Ofg2fiVJiAMPomz6m8blvYFsvZmZBosY0LRngYaNbjf72QQEkcq9A7ry9JJGx0Evh0+LRx
QrsGNO2CnU25LLHXHT1hXbWv3bNRgdcVv0IPD4i2hmCyOB/S1Ob2irSDFrNqXnSXv4eUiWxkmHSy
ejVedllWPPA5RU2IPnqzfkrrw7mqmLICsrPOVOasmuNaUq6q3aEI32Jb/azXzHrqJJ13r6Pc+L19
EGh1bLBI5GTei9RykdG5xt8kgQ/M8V3MZJglM33uIvuJzfit4BRdb7X1G1ylDE4WfUJtbDfr3asT
2baLHCJM+of/cxl3gUviYdwfkoZpq2wGAggxh5iLlMxJ/+CBg9uEkRu4EaP4xQu8SCrt2LqaaJno
8pE3tiBa9lZpXS9npGxJ8awbcsqshH93uROApOF6CZNzyvghcLL3HlPXIec9ro2pOK6fVVL1E0rN
4LS+6D0zNM5NRL64wsDiRxZr8QIqzir2WNWNzUjfPoZkNa7Skq7s1XaY1PP631YNYgYGf+s0REpE
dnBOF9v2QLj6QU/wp4VTvDeqQR4xwO9cU7sMiXiYcI6vR5u96FFX99p6u2R2x6D3Nl0cwav0za34
otECf8kkiXxd5ijt8HnCtd4M0YIoCe39ejvPDWGaEvQ5SNdtJzlrrFx4mBC595G1t9T/2ml9w9By
Vr74qyrkS2EQv5hacoIXxnQtc8tNYYLOXZ+MVSO3Wsoi0+OcWj5gJ2NjqcuB2M3IX120i+5mhoi5
Ib75oU2jZ6vcjXPKiGYREZpjggM8Dw4a5oYt4c639aISXyRxa7kA0vA0I0wfW49cguyZnzQ425Zz
su3xqZ2TjnKAv6YTtK8TXbdQ/OyLBjoXMICG8GCJWhz6BpmzVv41O7O7lwP08NXKGLro6gs3vMGY
7xPEAIJIxB0PwdcqtVj5CesHIntCP5dopy59m4mlOYoeWUC1tBqoea9iK+HxW+S7qydsfdBWjMCq
QPEE3rJcgvwOxyx4D+FSToAzAW2w22rU96rzVNHizwxQtpt6ER1qU79zJNPTxI5YFTTO1ZTK6zrg
WS11cWjJJEknPfaTxNm1i0Jq+ZHNrsLB0ne/prOu4yYMa/lkg2Q4SOhG6+dteeqlb53jeqctL8kq
W1yrpCJ8suaSM8xoNMzzf9YnYy0N1g9hLbS7pWtb37SptB/cwHFWTdB6JTDVYzL9T2WSsKMfpyrf
1l8JJqbwE1zfqK+NIzdU4K+HWrNMOmd3uQl02pYGFqXnnGvZPepGdEgM114VTE2hoy9p1I9WUoZO
9iIBDdRhGLIKZkDS7lkE8AojGl40M78n2OIAdhVQWZXNF00XV7Ui4mdVa/YNa3GxfFg5H9ZvYT+M
LpODjoDiBGZ2TxPipZa9IKn6zfoGrmc41N7Yr2HtLm7nNlbXWhu02Bew/ME1uaLBu3KS/CZY/Eer
1MQSyUtgs5JynMW/rXQIhgaGncFw7pFQvZVpd8Uc4FezxrrxrQ7sQ2DbtJB6Scoup0Onms/1mxM5
pOjROJpGLXlPqcVWSehiSyI3i6Dkzvxe66r12FnriKQDuuUU3U3ZsniYWJAvKqpVmztPLbiGAT/2
YlhczSU2blO0RsWvmGxVYXf9YvDUiQVe+tr1gV8vsKIM79yw8gNbf4m9odrCkF7e/mGm8hoJrt6O
mfV7IAzIbYOu8J/rURObZnl+0op2lwnsITXzQ9CbyM0S5DRxq78SqfWz3hpYtcCGGuwxXA2M26Ks
X4XqgZ7fBV7xBxYi8uuu8+5Yg4TICJcmPtZBNAYVIESne+CRr0gx+WkWr7FO87h+jxNgND8EAtNP
FyoVbbs2+eDZqaiRna+fXTzsVanu5SJHVkqDD1MwwiIYbn0wVrWu0QRnkSIqiKa3OZyYyOJhPCoz
ui+WvkhkrU7wRXpZf9RBc5/MLHlxojba6hXbs/XPKpNMPyvb0bfN4kkciXDlu+FMhIL+02gerTMz
6/XoX/9nskipXBO5cUpoFfzdNDIHd1pvvWmk1Q96fV5PTBt6l8HQByC32AcWA0dFUA6PMmMci4Nz
OSrWL2v5D2Cj+MIWZ0WVb+OBnVdjhY/5OM+/x4UucE+w6/i1ha63nZqykjlE+sNA8ho1T3HSHeP8
e/MtpeREvhPTjYrlh7C2y7Zq/WlDjSz3ApMD0n4q1GAkVw/pyZWeW8ZVKhIcKDaff8iVbaOZcDkv
g3LJ9OwfyWXAmpMVid/ZvQZ6v3oK+6q+BK7x4M66+qdplY6SvkW1mzJeFzGUmus5vj70698vsQGW
mw0NipuSye5G7VtQ+bk3MQwnQYcOx/qGvfW+JAE+xMMhHL3+t4uynfJ+nJNz5jpIyxfyzIBKiTYP
Q2DagESXekbaOIWDg3CKtXxgbmslYl/OebePIDpG3fvcZaganLliy93t9Ahx5xiy2HBhVy8+d1qF
gWhWhqvrl+VoyGWMtqJT55xeVacqoSftPfc2teT1et/i6KPtX00Z2I0HC9DxbD6RgPYcteIn0sm2
XC74tWeWE5hlFSMtWI+Pklh2X0bzJSOYw0+X1AIYSCHbRO2usZnzaGl1b1t8IaQpsA+ouCcdizqX
bmis2bFz81rbACU40G/uGNMnoCM7yOqFHAPbz434EPX8zkSbEsfIXnOtx6Tbn12P0b6NhmOkLj9q
Zo5Bo28fkk4+Mqbio6FfzciLuO0WyVedVkfPJNZOY0GV1wWQZkZjM3dxWwT5zsyQJ4kUUFJhzsR8
pd42MIeGWXOkDgaEq70EIrRzoPzY6Ao2KlPZvsk5hAdWpqbbV3hFGPIJ6eS+kO1dVtXBnsXxhzZa
ct8KJv2FPBYudVg+JJ9BEAw7zL7v0m6OdiFyOLuY8mrQM6lGaKlqLhjSLrRcHHdklu/YlN6GJeJr
LUoPUZqwniWgs0nqTRR24SExeb00AnJ2hqXUDsTvnKgBQQBs8gBLD2jymriIbOsU6Vk0zIAz1bOz
xgSltDRkuIvk2nTDi0vwHp3+XD+4sB1Pydx8D8MUIACAjzG08SUK3U06tRBylObb0vXneGSJZZba
iawRYt7I3ws70BECbsaWgVQ8p9VVXy6MpLS6a3NvIcVWrp+Evhr07jowSYq2yXx3K/sej0lO4890
aSyAonY0GDtj4piMxhs3IrbeAEJb57tp1shM56nuI/OR9yFsf7q4+Bs1vCW9MVoXc7DuupE88EDX
oYOCCFj/UTGBKduKU1ho5b6IhjsmTAyslfkzT2gM0woKuzbWp0Dq+7w10NmhVHWUVCyj+WrbHMgW
n0yBt3aAChEKdRoRtMJGTLhv7TvHch9JJZR4aicY6ezHSeACZZtfFTbDISFR8bdCe6tkCA3Krka/
wZcYSVf9cT245yFRjsAtkTcRExDOKKSFgg9aJyo7tp5QbAjtgK0bIwcT3clQRs/eBELJRRnCiFnc
pUUyA/SOEPgGE5UlXBWpOVt3JOMjWfo51k8foQzvWYmjBiQCCjp/TkRg9IXrlFxmzPVN2lwaN4p9
D1UyDp4hI2oxe6lH1dMvJCM40UuU98wLlce62Q63WXdIiAMBxJLQZ/tmYqXHqFn+vTo2lx3JIUn6
JVYpga9saBgnPLx545C902zYh1k1Lxpz1nkAAtKUbxYrnT06vT2yOwZd3qMZfknEFGT/msgH3fEi
h9Z7UeLDA7Boj565j8L4M9ZHcR1jsBNzEN28oDSeLwHmSHD81+CeGG2Zstx1Lr03+nhEBjQuKet2
1EanaKR/m6XwDoWMHhVbAIAt+A5IlufgE/oOdZkHnGN6UQYh0B16xwL4z8mqElAksM+GxujJADP6
awP0wIAnKU2IqIRJzocKFlVW1tvIDOdS9MtcqGVFArBv2rZB8tcjKO1EzKh7hoh5q+ZB7mOqKAQh
tBxD+ZFXItyKmjGenrJYjsqfVI4ZlgZ1YjaWXMa658eIpxT1JgZLbTnb6DbhQ7gFaDC0WktXUOYF
asYQomWf6lelSUzFnNg+Uwzhg6J/CcYaFK8DugfcnA8tiGB5ZkRWRPbSIKtnRnEH00J669iY1PJA
OBiMI1Ju3aG9TpjRa605EYeQk7VesrnXmXacG7fA2cNTyOGGxiK9tDEgaExdYp97PSoemw+i8kKw
2VqON3TpjCRxbKsu+r/ok/+OPikWx9B//1+Ux/8n1vBh+Ci+Pv4jfXL9F37xk6b+D9dzdM/TAbag
BJdI9/+Jn3T/4dqOxORn2jAhPB2j3z/xk5rxDwiKHu4L1+SXXfAR/5s/qQlSDYUBYNx1LCo9acj/
DIDS0J1/NRe4cCc91FieBFDhwGxYAJn/EXFgdyxjDEs+BmmTbWrB1oRA2BvpfXaMehmLzAVbmtlh
izqDvx2wsHnetecFj64yrxK7K08tCq9NXb4GXtVsqebQ7bEVHfsQmVRkFfvObe4iZTbsO/LmaFge
q0ElrtxFfDTEyTsAd79v8iObK9hgXrf0eeVMxdG1N4LAA4y56Br6vwA98Ng66isF970MCjDABJ64
KpB/SHIOrcq1FgmYThPJcWgF20gEZ4AMV/bCZYlMJDRkIRVhYW4NAmhYMmpIVEa5s/WaxPShQvgS
PY2SiBxSRgQS3PLZ9rrHruoejYbEuHp4KpUzHG23/dbFs6bR5CoThJTR/h1gCKNa4+3r8CYTi46Y
R1K3603tbGUIoUxvfcNqoOvDoEb97M+e9onf+dEKAOtym3sABDuG6Pa923cbWJ6sH6aScUgsiV6K
ASpB8cd8jJT8vhpxoEcwInZwykln7+7TKTlVk/nt9kQXOBYiy0Yf/WzWonNoCGMh7pFX2MaPfTyS
UEttHwBJNHIzOjQCIbaHnCMokxapTqlTYTnwm4jX8aqDRVYwbgFSCeE56ZH3XiWoemqMiMvWlAy6
9I8FRYr9u07894ySpKsLNBZjvhsjlWzJ6cOXb6BH9SZ1Z6f5x7Bkc7Qc+ThPLxhqCizclDgMep9T
9HluVTunckxOxcLqwtC4XAn5rgs5lVn9QwKBXOaHn0OTERImFlc8jyFhCO2+y1NsDs50naFwdzRd
HuCqDRBF2Tc2bvqolIGO/miJMLvL4vElI27iyiS33UgeM7fe2w7uoNl6thsNOa6qKranMUkANtXd
aLp7B3RQq0JtB+6lPNis3jXNHiiiCNRTI0++XB6R6OBA7YMHmL0WVJMRj5eri2uiK+8bpZHaUZjZ
VTEr4MdZrfuuAiJu2OnFdi3n0BfsJGNzOMes7OM+hIvkyrcgKdm5tubOSb8lDixIaW9B3iMDrwxK
Cdje2ySj9HdhgUszdI8JUchZxGRzKWwLiwuKpadlGz+GClGV99mXVcdvmCPfrAKAioOotG+1FwtM
8qZgkgYf5LYqt62EcNSb2W07YnsI9Gd3yaIY0/BJTGLazb2+14fg2BZkQOheRBOZViy5saFkDTHf
+nCfJmTqtH1+QN3LdtGCR1RLBlCSUSLmId/OPjzHZ+1xo3SyS0PgMCwdD04VI5fxigJ7vIniugGI
pcHkpD70HQgg2CpNdj4R7h/0zPQS5Z8G+cHOVum8az3touXaiVDo8dbwchwauvtdi/Y857G4yLl8
on6EFNRX+YlQ78e6/yYQ40cJTfiSP2LTKGqMCI90j9+9c8LPvCkeDQl5omu6H3O2p12jWVeCsyux
0zdigMSGbWx0alr7pLKwfjR6+iDUmaOW/CkoUYFfbZmM41KIvV3TtI9B9w4zbcYMmF/nQqFhGCU9
bOSAx990dvYCJpswTsU5h7aMnStWpC1gvoMeDhbxzAkNeEvv31qU3uVb0mQlX3L+LHsM8GZwcM1J
bRtS5fBaftXloCESxagfahKLvYFQneFzgAhgwU5dOoZCh9hDUWwtJppoMk4isCFpRHeDR7KSTipK
EvSvcYr9IEuZeXjSI7OihA6S+SCGSAJvXtkAQGCwPoa4VVcMKwi4c7t6nzTpSGwBYTmNjPNznkrx
EiU8MWH2ksTNHy10UQak7Jg4HDcWJdqm7GoKTXGihmUKph5Mx3ilYUhqm5ksEUNbto4LxbzG/W4O
V97fLOEwjCKDWZerPxfRDY4KHl+hJ6c/xsicI53gKhD7EdTaoceDz0IxIBhm/ExM+29bt8SmDOVB
jgV4pYA8qhmnRxrD+BNO4M+mEeKmnrf2bOAyr7ytK8itz/L6VAlCRdmyLgfhIznaiHfD4b5LKvva
iaa/iNa2gTVW+7ifHycQVNscDCydrTolZXEQCDT0qH5olRPsh/yldtqvSZfjnQzNmjSNcdpG7QAb
1gyKi21JwnM98ToFjbXXBh5eHLfzEdTvTHNRT1dMG+C+eDbGsLr0rYrjsDLR8I5zeNTtor0dAvtE
58Xsx3M7MuHt12AQ4xGZQ7tpHFy6Ir6RAZMb06aGxBRX+/wfyazLWth7JjTFJCmqfeIO57LU1WZJ
z4Ba/64aApw6Gyugyu2HCP3y6HLEznZ/0EzcI5XTnybm2bzozUXqUY4Wc3zNRU3YhNVwVBm4uxx5
NGbvUlhtujfz5pVJGe1rUOiX2U4RjsqznZMAEw8oeLTiW0UjunojyDeZLe/JB3q0SlvurfG+UiQn
VLqXHarolugTNuaMdyV4Fc7NrmAgxDByLnpYF+zerCk7lS4Jkigon9hYP8z9jVER6pWYUt8Fpn3R
Gn7V3mcSKxBjGzAeRWLsdUONbHWqc2N4YO6KqzlmsmA+Jq0HE7+6iXWsomgBgNM8htRREZcc96z+
xrT9O66IL7TgQ7nFXdAzvGKD4Ed62CKyLOmj008C3Z/ECC2jq13YQSHvbtd+Ua0t1E5IKCIomh2h
KPdBiJIrVc5rqMhlHhtI4vbwN8609yBkGGFrIPd1NvpAZnDBpdxGXuGRTNVzg40zsB4S0jcohukg
eOiFLgkbpYTaGPbMnD4n3LZ1v2OqLCLh3lL7eRi1fY7JY2u4oj4B0Gl8kL3M1HjK9RBeZM6LmgY+
3AfzLfeCu2CRq5ZBcs3gm+hQWX9a5b5cxjnl3D/UMPuxKLkkM+YPKQOnTQ21zabSQAis3UX19FBV
k7ZpSolXLVd/4SDBgZlZ0bRQdjfNlHyOZfmJH0Oa1ddAVYdonjxg5pnbLJsZg7jas1mXf6lwg4Zw
rnnRDujipyGdzUNi55vdx9AvfZ0oiYfNBsqXNHmyg/R+sstdGJlHRKof/C3YKzfFc1KcA8N+gsmu
+EFRDQjNPeEVDTBKmEeq+k8mCbd5a168tHyXVnFsquIx1pxLLmL7BV7ga2/U8Rar61+Ra/GuJSwK
RA4ekn5IvjV3vqKEapYACdYUTM5RxrFAsQYgUEDe8TbXfmdo8V0moeUVcfdgzcTBqMDXLbVjE/We
6pZ7LjT9rKdJ5bcYyBBnxw+Diy4oLfR3xuznPhL5szFFuCVUKS5Y3M8GA5jenL8Hc7wepkcyP5Rs
s5uJxAqWRVrio+B10J4Pb70Kn0uqWUf0D6I1g62GHrfNISoYvcwPxHJ7foPJ1PHSMyp2/vgMjVPP
8mxJWvgguk/umjmlskeZuR/kCKDLYsY+VOcujop9L7MfLfKyS1aC4NQYZ2yD2t3mPTF5E9vbOGiX
O4C5I3JoYaFRXo76vdsN6uBViroIPAt5F7d2w2cUCf5c1vDSYETiWQk1hRMd5yrGZtoWDLvHOL51
YhqeogRJqizRbD2Z9WeTMcRGt1J0dZrHC1CnirMUt9E4dDYelgm1T/CTtNWpNB1tmXW9xOkU3I9F
deLUCayoey3qmKMzSLaOTOq9JQaBzHqQWHS6fKMMmN6jhCXNuvESDHm3MxUPe6117RWwu/dmQIvf
zPa2IrEpmd8XrsKU/Wly4yGICnwklSTHS+HeQolpEOheuCW5TabW7nVlSYjSY7blcAPqHV0bIse4
yVF+IPXS2/exTiz6pE3XYxoNJMqykrbimepHkruaO8Qs26ohuNHEBWMa6bE12SrNvWlckLwvo1Qv
3nq4ri6R1sOj1Uu/qYfrSScqkICkB7fAnxtPxFI2gfVNeK04gVlTd3pa/53LMTxVFk90hOh3p8Po
Wv5mHWk7qCpq0zoJHetCgJDr3GWxAcTJzl8dmzDPtM27Q09guTYq77VUZzqaekvoCXPtyGSnZ3r5
STPY+eh5FfmmHjwwiXwPYrATnK3ZLmNddQVQQRge7pSWk66LFBbMkpTpKj/kdz3iSr+15N8+oxwe
qo66VAGLI5gcYHHERxJqNQeDTbQPQQcOc++4FI9OY3yKrGp2doI4KpzGV8S0ttTvZdhx4yqXwEFX
vECc8lXAapUewSiK8Unyq56ZHGTP94G8Bm9Xnu+bgduvU0x9nHxgkzxf0bVOV1UQc+bqfxkeCtb1
mxZ5ANgBVARRsZsSsv4EhZdfDRYiN5MDX/MQ0HNxB05xm6d2cgDfyuQ5bY7uMDYPPdq7LXQBgnL+
cNOICzCs6Qo9+XhlZheAnyZhvQXyw268mPxWTaXf9W5C0hNm+KMT5mSBzUs1GTs+D+wrf1km7UJD
xpBiE3A1vrDsPpjM635wj9MY4FXAwAkjD5xg0vjQCq49Z5we9Jo+pvB8G+DZ7aNlheQZj8lL1A2Y
LpptjKeOUVzPKqzLbpoAu6ldwTfC+eu7BeHkPDz+bFsLBA9sYlfdBDZLoGSMUGWXD0ZFG9IE3bmt
RYjmlJrHM2M/5yFgAk+va+PlkfhAi+A60OJbFgIHWH7GhvzX56GvIsKYWQa6+U+QDmIbOQ+NWeP5
RnhuJsku7aW7BEWxIpIahEq4ElbeX0bSlHnNsMBHpB3oCrU1wt+ZG2+jD0JuDCfAYpOFF7ttc852
6dPK0tbgZN4ioOJbF+IOZ9plHm2TLJ/5YxD9N75gMrm6Drenar881cqDaHBIzE5xtyTVaQ79Xlj2
T7a4kZwwu9ytP9p4fDQJ5WLvMR2GgkulE/UtChBMLhUR9V16ETNYZSvoegheubU1uViyPh19ow7/
qJS1syZv2TblJ4yx6jq3rXk7I1krzQ+HhGA0VFy8htkdNCO96cvsT0pZJluAiXiAIcxwVS84OvzS
7kEfxrcmDQjhsX4plv81oPy3A0oDLMe/H1A+fhff4Uf2LxPK5d/4nVBqhvEPE82Ji9dUNyXR0QwI
f0eUmkHYjUlGDfE5JMB71jIb/OeM0nD+4XgQSeA60OdR1UB7aksW4P/jvxniHya5NgTruPjBmWL+
pyJyjH8FotkSn65jm5JSkoNSh4n2r/PJ1qgRV/favW2U1Y1hxM9jjQKhGZpyMzi8u+w02acO1rGz
quCYGvQktcHGp0jAPOJLDj07u84J4TAtC28q72LSSuP/A7+CtvWvsBD+npLPxzUFg1QdCJf3f81R
NbCbKa/WVTSSaC3auy6IR8jTyfusTdo1LphPL1vcDYiTqxBavie8aueW4fBIiQXxLHYDPw/NJ0OR
Rx11GXljToiURjzzZj/H3cKfdvFgqpy6umQfWLs/TpPd9ezKtp43uYRcLNBKO3lLJhYlSdo+WVn3
njfxcUpbgnhjLjqRw9wK00NsSfYhk3mB6mpsvbmw/CBDeVI8e/0Q489ubsvWg7c/E9BmjHLfDSS9
thgQ0bunl6TKEb444Rn32sSUY4mwy/T+iF7ksQzuwsHsLrpbnlI7429jYd1FTbArrgkie5iHkqs3
tOJTEhFx0rG69B1VfelkN17lTYP3KIRA0ZWOIBF2vo9MLHRpUhy5hL4yooCuTEoKP7ZrOH1Mf2LE
Y1tdOfk120pfaZBUh6GadnHU/Am84X6ebMSQ68KFEsMtvYbu1cCPhaoj+wiTMuRKRcMroHX1FRzT
QMNe0ouQSSKr4mhIc8A/+nhe/+FEM8Fwmpfs8SuDS2U+GnSsD5lEy5su8t5SSXyNqxF0WRCil9uh
T1e5iXNV72KtvwwzNxW5cgDRQuctlipaHpK/NRxbkGQUbhZZqGF84+hRyf3Wks5bhSiptLOb8whY
GpvApKy/alAsoY3pqTVxiqK5cIqeLteqfqZ4/mNm5TGFCt/CszA61Boqo8Nro0+nKkzfmhWmD5BM
Q3ZHvB1q/ao5UqS+x536AdTyHVoU0XPwps3BCPdA3mjoX5BjFLcn2G5Hx6kdXyXTZwzvZSg0a1uh
PMB18afM2cfV+IXdyZVMZ9yrUZQw5wbvTszdIQ9gtAhskc1YPxNJ3dele9QDjUe7rN1Nkih88IIV
OnstnOBYYSEYboYWYzi5mhBBSnWQatgauPC2RNWP+GKtlwgaIkb8pyiHhx6Q3+KUQH6L6RkaRbcf
R3Wk0yHy0WtehQixyvfapVoSl2jDRoMuF81MUdlbin56bddKfBDyzaZkE9syI2OVybyhNpqTiM+I
0GvSYDN+ufI+aEY1xoDDI+cBbQmCzyIlkdqGfj54iP9oZg+SyYvFmnubGtFbiueRaQPhsZN2CfPk
xtKKG2bG3+U0PohwxMxBcsUZudT18hAY+nCZUvocYOGAd+pPiWgnn2qNDIcAG2+LKUCY9U8E0MOh
BvKxH6AXlFAF4IcacclkREG5CcXZK5Jr2gMHz3v2nSMIIOvWuTblp97VYBiMP0QOfMKlYOiBMpAl
Dzv3vtOirTbhQW7T/iyyT6Sse81lbVMujsqouHEDoBDPsclQhrLhx2FAmRjVK0yNV4K0nrqUrY1y
ICmw5g2cEjW7/hA3EwalBjKHB/vExncx6+PVYLfPnYO1XLXJe72Uy3MQv2bC2E9IpKmDeMeCcWmJ
+W1SgWWkxcekMISw3U7oYohEyDvnyh56JrM5hIz4qJE9tOnZAe8by3usa+u7t2PKsdTwtmRJboe5
F6dQWzQBqBqmGhkCW9gzF1GKMcH5ijLcpykGUj15IV+KXKc+YX4Sdg3YnIkSmoFkkBbvFmraoVc/
uiiqQ5m1V44OwUAmyA7rqjt4yiPS3lH5TmJwmcz0Nmgx7NfeiXAWytfep3Yuj4OHPQti3b6VZGC6
ASWcBpRl6QsEdy3oKTCtqbGRqVvuIq1+GIdWLuvxTQ5PcEuCs8XrIF8LKz2zIb735GwDJfd4zS1G
0twEMIWK3GHnXdwGeTKex4Cl/njKOx6oQGKSyHP9zQpPHo6jTdtqAF+0P8Jz1B0YTEzaHrnFiLzQ
UTCgdcyq9TPX+FbgNeto2lupJGDZ8vK9LltoNPqIr9PO/iLDrPYTILg6vENzDLymLD5slPTnUg+/
6FJqymVYFTEkNQKS5zk9TgPLpjgHQjNH6XaePlwL9waKV3fr8vvCjZMKTjez0SYPv/MiWYAzOrZH
ZhChyBjJ+opn+ppZLXwi9GUpARJ0pheQQvZuCvDKzS3bA02c0sZ7CIYt1yX7n/J/8nRmy40jWRL9
IpgBiAgsr9zAVaR2KV9gkjIFBPZ9+/o5rBmbl+yu7spMSSQRcf26H892juZWb0xtsNw3bM088fFh
56O9yF/DAaFEY5xvXCXO06AHHhRhvxuH5sK4JILBV9bRtV99o49Pds2+b0k76DsDjGbHh464bIqO
a3rtsBpdoAwHaWFv9NbDecjGrXdxjs54nRTnYFzEG8dqu3Xvh8ZGVqwkkG8J50S0DMU+0juWgHgv
ODQIca6bNoIRNYn0VnUypFNFSbrlp+ehctZzMidQTpphl0YlS762ba+VP5Tbvgz/hoLzUmA+alI/
fBXFtDcZYUpDBiChJAYaf8bhwWjRL1WgFpYJSbuQgIVSe3Vy5tIl/+PXw8114/cwGcdtoWBijD71
eL61abrCWpueoukUOOqOIA3BE6GSTYmJnEZO42N2CedqKBiQU3nYKT44ZkYaGzsFT2j0NTma/MCM
5G0p67c0kTc5zshx9tgja01PmUcph1eqeI2uYm0cDQgrdXV7ctBUH4o+/27qjg4EkGfoOMlb2i0o
FVnxz5it5Ty39gmLVLITIXB5o1DnvA0fWE/uejO0N6UQ7QrCKJzA2H9aKItgrUYTa1uIg7aBZKSe
t2+kBVeou3GLa5l2+CUpFQO+X29qPV2HkRldDWSkIqf+66FuDll/qz1KxMfvTrrBrMiY9/cvqN+H
4H8DGupW/30me7y+uBuJoQ2dPLAuXrlDA3O7DLxu+m6QRviUMalOv4Aq9so99gkzu0kx3pi+2Yr2
p1QEpQ9opqErPjF+IRlOR4NMmtUvLzrMv4zKuTrTwDhYw7gwIqoPTQr8ZvujMYnPxFN5zM16Bnrh
oTbUfKRmTzyTrnZVb3JnDZ8TNnA8BopVW1tcJhm3634bzgMwA2jQfZLpm79SzZTRZztyXnc4ayfz
GIkYOKlpb+rcYz8d0xrEb3ZcpSC7x7ckm+pd5Y/jCo6Bu7Xt/JqBrRUllBKVT1gBcx/7VXZTjXic
nBy0ej7u81KjdPTtB5VAsef9um6UH5P+H24dgmGKd8DiZyDdSS1vHOG+OEeksqty6ndW7G8dlKSR
z90hXJwfXyNTTPgaOtEC9WnSs92lRLUWBo6xxQ6MijlcR2Ltg8ehai0OnVy581ewF1lK41ICT15N
cpzWo8n1d86jG0AL9jDIU+wOm0fRt8/0QNuoxWRZaFbemw1qpTc51i7HZRGRN0UNTeTGGQU6eUdr
UNaekBHms91433d9eJcYObO9z85sDGX1XN2pbRRVRVHXPYHy+vYE6fVE9OeqrIezUyVHzR9LEJLN
2HAX4upLbTrxBnSBQYWis81aVhc68r/wf1HyRuggK+yLR4CEO/UwbQd/ideqbiCLscYO64wDrQYA
Z+pQ7MoyhBEHaSC8Ly2iHCTaQm6fSykdankYl/tYq/sDrVhrXOarZITEpHlVSkdehE6eDfJcWOi8
T0wrQRMuZYBjJSgrNIMiWxBRYjBCmd3ZmwJNPBjCjbCrn3Ka5L7UNBh4muW9hvGUFgU/oHbcZNUx
nvmdoiVwFtqQdy1Qh/hmIf21BUnQbPxiB009/N0omUw/PPQlXavkgPGvAF4aPtgOz+v//mdXmX9j
g4aIKr3mA89U5g0XDc37Top2p8ohfynC6TdqKagDZwnzmfBGdix9ZazMSrNwSkABDEkJfbglDKzk
E16UdEOPHI//Nnk0spBronFfkmUvcykhj+ii3lkeOWLuNZK2s3bZJiMx8rz3gdLr9MfqSJylrHkh
l3hOBjpHee85Bluys1AFyO4MtqXXrGPCu3cDWFkVroaldQIvBVSts61d6JgAUX+i7Yfjs9T/Gr/d
jx6XccMnA+Zk1H6aHg1WA5xg5tC1dHgdDB6Lg0ITNYA6KKDY9ZHpD5ht+wdApT55KK+ZjyKcLRF6
qPUnq/i3GBKOw9JgXC3c5JCE7qtFFQNkKjcM3Oks52V8bbjvWW14aA1Cxv7YA6dJzF1XmdcpaecL
i0oDNNmmqrRcz+ixOsZTyku+t0P3rYgJGRdyA47uEtHUaibs0825yF9j8EC8hTrr0LZqPUvtvOXj
ulionuldDO+qLj99IqwPDV54GJB6VfuUnVgRkG9auJLnOf5tJ7KysTz6sr2ahonbFuvOZNkcOcMf
bzTHQMzeuQKNwzFNtWaBCjrjSI4LWiBSTcISZ8zAcgTqQzFdOADTo5OFTpDPxXKLwNuz4xM/llXZ
a3Ted1svL4XxldbcxunL/q30WK6n2Hh0VElsYhVt8bsml4YdEq5aLmm5tuQmgyqMXZLMZ9NgSnXq
366qi6Nys1e5cMmdsBlyYQWKWREvsVo2QGJfZRjRS4vtRxiiU4cE9dYYY0My0nA2ZHQsPD1/RCp9
MmRxxQjbbuN2ygJiKnArlXekP+4UuSzluQXxXSf2a9mFO99KZmQXdgURkVhSzESfa8UuZGDs5yE3
b6NXnqrTY2Pcb3AuANKqfZbJ8IcU/aadHOJVVgJqlS+EooNVNOCf8D6ReGlCVeOVkeVsQ1xcqa7Y
8ZH57CfePhnWrbWDdxo/mn3ALkIlBkyjXCuQkjzyS2Vuy8XR61iqfZjRf6GaXUnxjWOV71NujUFc
FVfKzkn1qHC+2LZ9hzazoypoVo+MP6lREKjVhNZtbw6gnDJohAz9yVw061QgrcO72hLNDIhmzLxK
Bgy8mV7WBUpQKV06BPvuBxvQibfEP4AyG7HwaB1FwyTfwq0x+atDzo8d1v87q5ML0jxAjL03ghaJ
7h6T+/vSlxmj3rhFmHlLuOsYPbyeGvxb5C0mXzpb3tgmWdWA0nY08DFk+DUPJ4pzksckH62dbpIN
9zMC0o22caKy1eCZyP0CO1aPNDAmwDa7ifVbO5YGz2F4ng5XHiZ89y9iyA3P0l83c++8kKU/VIow
JH1a0zDKDVe4h5KegFUX55dFhZyDYfGG7kVtGcvbPuTSUbpsXkoXjMZgIHS4OcnSzv+lJIsOJC6v
hSPeymZ4ZZV0TbnIchXKrwtQPH+pftrKhj2WhSRAI7o9cOZhiaXpUuo/pSje2JPB9cS4gyMiBZvW
6wO90TWTGYvhgjXlVnvpqSwn3jBllfGXa/vMAvs7JLshC2PY9JyXYC3mf9BFSRk7E9FaN91jCfmL
VQ7gLjVdK5WVx34L7DCdq1NL+nSbJeHJRy8bZLI3dLguRHqUFDMUDsehRS3k0vE5iLvhp1MMc0vP
FUIMcI4Y6OnYHKLAxWsW8hyGBhV6kBEUDnkBQI5n561NjQZHW3Z1Fpwbtj8/MEc1eU4tKSexN6YH
i1huWiIFSWKlyx0mOFhkA/xR/BKmuKeR5QlvAyBHDtk7NQ4FEfxvB4wcxAySE+UFcI/ALap6uBb1
d9d1f6VHF6bNjTIyy4bxj6wAraZlp65hpc+JDYkibp45nYaXrjjEUa9XZeq9xIP9bWT4xGVOjE+J
8dmTMfkoUp/EzeE8edZTaRHqEnzEJs//phGP94Ev2P7EEdSvOTqFLS5u2Jl100A3HJG+ON05pyvq
/opCevi9qv92YNnGdFDdGmu63QCf+WdLqY44Lu+DpLfFxkr6wCzI5NAUncea9qfJfxhdlxejntKt
YQwv+RLXe+na52TSLzLGe+9ySpQJiZvQ/RyLroTaSwCyxwe2TrnqUxfDkmjOmnWeWct+cpsAQ5KO
nLdKVneuC8kNw42OUy/hKNGhx0P9t5jAdRazfHfKyQhomn0nsApGBFPQoE7SYQTAn34Kc/wx3djh
/xwgDixs5+wEeHSyCY1p54aLvx0rhDwcj7+GOvU6eewmcwFjlgN80nm8RU7ekZTGNJOhHBJYwtrq
HGhNJY8cQizNHOwkTY8a7Nsc7ZUtkw0c6rnNrqq1u51RdxG9jXDjXOtaZ/W56ZJNZ6n32N76Dndj
klpM5cn01UVGyzRoR4yJzG+2I64mrtAiy15CmA5+DpmSvPX7PSXijNF3lNKcHtrxVyQl11C66LsJ
hkw2cj7LeVUQAF8vzsEXHoEyx391nPQp8fi4wBtsWJfxksmAvedukdAcupHSoTD70PSTm13IflaH
f53BRJYc0JSmSyXIjNi8FrnNK53Pcpsu4maC1Wx6z19NidQB2zYyK3n2oHNDbHAfMVrrL0+M72Sr
NJ68YiLpTjArAeJqFJvaa35mo3g0DRuEUyd+ZS+udt1+cZBb53quP2XrPylfbpjipnWLX3M7enXK
o4oOPI+gEoMedRH/bJcgg51Or7Cs+Pd0dR0hFBV50nB1RQuLHAWxpo1PTVSpa4z9wDf+uFZV3iLX
pamGR0DWvBLZIQdvMHILpNJlM6fWCZ7kjC3qiVUBGKoGIhzZNsVnHkuGNOSBq/2pWAjCLTZUW+2W
H86C/1koVMU0Sre0H33VLHSFmbySDa1WRuH9lJn7J5+tf2F+16NUgVVpKxZarypUiXffwNwwFhj1
woU3Ty+I45ehQ6TDxMjURJ+oIoSaqvnoNTRNDBZnWELR/LzAHSM9oddh07wp7pghgbIgypaFC7Vv
P3b5r5f4D7Or2BxPiJsTZk90dH+/hFaAkcNk/827HEg146e6O+Fa0K++fW2gRx4LEsTmMryGkzKe
EGKnhPh8aQq0yym+9qw0kNsRxdibl5N+73LfAQNes981soBP5FErgUDlbisaNldRx7pakyXGfBVv
Bumf5MTuifY455A30Ufo2A9TLcBl28gndP8aU+puLC0u2OV/8pm+rKVz8BEvw9EhqboyRHkpsv5p
GKkY92sMn45tfk8elyUqvw94cIO5nB8sm1YjBE9MkltCcHrXgd23Zf242Cn1BiYBz67yXto20ax9
mUVK6OdRLnAaEGWjZWfvckWxO5f6R+KUrkvSrLOdQE75N5v/KICReU3dQFTxI2L3AiI+q9fdPaUo
G3mK4kxfcr9+IwD14PcINIPPA9whTT7k+UMWlu4Dqi1bfWdk0MRsMfX1V5KxJ4H40xRLwUDLqrux
7WtiuhCGHILQ0+IBnIJeYasu2XoYffpFnBodEzsfSvDfc/s7VAgpd1RDTbtba1AU1sMR4u6AV6ec
lLkpR3Gl9BJQeR+BGzKwKVD2c26i5WfG1bwtZPZlj3mN0YdPlB/uE3P45WnrkaFeexVqqZNLvS/b
usE9OSINhoGmRm41nYbU+Bkwx6HmI57MMIc43qrD2BTfsjExYBoKEmsGMUmcrAGPW1KF730NK15R
CVTKc7R4NOYW86WyzW6TKXJb7EBsKjmX52XpfhLK6QhSdYfMsl+7nixASFSip69n7sTVS+C5MXQ9
x4aDoGO4+6UmcZa2P/EyXjJYEBhjuc12XXTQlAIIj5csIT6RUqBNWmINNBxdja2Zh4xH+mJ6TKWA
cW4KYG/tX9ZYeLMWY7xjX2iGbVH2c5jEWdJsYmVnMCrsnhsDOEGTRxJ2MkRn6p4Nmus2i8eoRISE
KBKVVDtIFtA35v4vD4iSSiJiCx2TH15FuCDFk7TCe1ZKT6tW9sN1ykoQCorE5MTH2HCnn5p8Hc97
Ne/FJH+czoAvOtpbsyd6Dl3x2feHemVF1s4v/5oZNyTQWDAcazQ+R76Fe11k9obeV9L13fgT3VCd
rJNRlP3KhTuy8Um+cvPMMJF7ycPojC80o66HBnsdJoWG3ayZrI1MvLVuehzaEf5hNp9waQ8ifoox
FW1QqJ9EU4Twl/+WxYznevA2lUpQyNOR9Z94tFtuuTrj7UDccTfg6R2uYI2NnuFhkYk+a+z6Wxsj
JpPnFJ1yzpW1347m2kpiccJyb5+0aQz4SjFnEx49EthbMcKQ47nmKNHXKCo2g583F2cK4SnaQEYQ
G1p/mV7KxPRvqUmhO3mJF1/q6BbG2XlEr2mNfnxdakwcZSL/JHGzvEc8NdcLP48Vio+xc2HVfAKt
xfKk5q86x6CRxyZBuwJYsOV1PyDnDddiz1dWXN0L8+JI2kBVh5EuHPGYoYs030WP/7G+xoMcHkty
9DczzH7C2HE/oPTJbewQZq6QvteONOvzZO5lmLufanDmAJGuDEYBkhO4wzGzAwuXwbfhIci4VZFf
lJXXD6wpTIAF1OqZRuMEpn5KC7f9tVX4OVKj9B5aRABsEUo6CKtnPzPDvVUX9UGOmugSr8NWplX8
UsdQZ7tajQgawEDZpGCmmhb7rSM27EbyHelUXseyMrnpuummZq82uP64S/peYbeW+T4dGgXqtMoQ
l0jue4NRvIsGZ+AMJRZ7XPbXHqP61TaSeWNkI09VfO2v5oRlKUmgelbQ11I1+k9WklZP4Bc66fl8
Nw0sEdM1tq4Mk23O6mnnKVU+5xyMAcmEYt032U8Rxc1e5sbVb9HK2aadEequo0dJ5RzrYz8T7Y4i
ZuaUvoJuwTVm1UCPByswFyEOFv5uLsITc6+Hu4f/ZGN9GLnmP7YdEgtHK/nxYt8+K+/XMhSUlg7b
0aCSRwKP3Vq31helluS7alMHGMhqEgqczB4vKpXvrJBy510sMR9MI/1F04dfWN4Xp8zd266pggX6
mAPCal173rM1Mj9YoDSAchiYczG+1pGVwjZmka81aWfvCETGPGD3kqu0w2xmUId2rFzvfpvtn/u7
L7qyko3JtQe0NKxzQ+VfkMT4ZMsyeyqq9MGMP5vOkS/4n51dL7yXNGJsiqPEvbbKJTFF5AGEVPTg
x+Ur79oySAeFvs2bnKxC253Svhs2aW9eJlBpW5yLF5vJ6ZwuMbzZcDkmnaje5gElBC7QHDe4GCvm
dK9VxW0S7d+6JfxdcX6MaVzv6hoGB+/dgyuX5NzPZ9mPapN04xAoHqqZt9WYCy6pzTcTNd5r47VP
lIDWF0MOZ1JZ1JRU06uN/4JiEtfhMS8/VBruHCa6IJfLqx+KObCW+dVlml1javSDLs2KrZ35kJ4z
pinHbyAVO8xi+UObeMbP7P2RJnLSDG/okM71q+gLsnkhLWiDC5Ops07jFOL3u4ML0rHwn8dhh57S
7GbRkp7OAO9h83pekLSbyomDuInGwJLOS9VMZtDY4R8xWu0DjwPWVhn577j203NGVeDKqP1+m0WD
ODk1HJnEPDJxfLbx2B9kbRdBnuibPdZnILv+lp2HXovcObs0qt5cEux+PDIK9p0FrG05sqmw+El4
RI34HrcjoigjQoWOglkNuUiIY26himWUVae6jPd2a3RrMZAOTIXBXoabDuPTig7aGozj5DFbmv52
cSAM35f0VhyNW5uf27afWhSAMuTClmxLp4suha33ZsX232ina2Fxk3V68ynJdXGYufjoIk73RTKy
4qP9uUHYWWMxnVnxPhGPQxKc+s9sqsQmy80bj2QySal3FaxZjj2Co2p7jzYEz6UYuxeXHGTdWlTe
HfCfocVp/q37L7HbecSYvQJ4pWyf2CHyEpKjWlVdWW3aISqPjE4GlPf2XN//KfFE8b+/WGx/U65Q
fPoMe3w1o+XieBGLpc4am2MJSJMABmOPDxEf//najWNw43VXH5q7IwdWrrByjYrBajEND9LX1XGZ
muoYaTyUpQETGRFSHfWyqKOboFIQ5x7XfX0vI2B5xMJ/jt/slBxpZrRwgJr73/vfXz5GZXM0vSEA
5qv4mNyDZSI8SVW6R/bkxNjLiiLS784RXP2L8SAXf9/a5EsB12N/MIhNjUYODDAfQWKNrnXCdnnK
w4VvmDPm6C8dTFXTijhxwG/0Q/ZQW3Z5CNm5Rn0VX1J3aYLKrC99V/UBWHr9aAN/5z2yNTIe1e3c
j9umN98IBVdHEvFYWmlpbRmDamTFFaAeKyfGTcwgJhBlj/vey83XXF1qLi+oe5CPY9a+POXmF77U
nSRredAqwbNssMD158neOZb1C2+WjguMbY/kcd+r3H4uo8a4gs8a3nxW9IN+VZaRA+H1v5rcY7GT
6XNKCXVjNMe4BOJqqiG7L7SeXMvEaxxZaOX5/TobvS4Fj3FioBirc/fN9SQn2Dy+asUYEZaoRa7f
4yzBU9YsGcFIh/1Nk8oLSjP9HM3yWQ6Kwc6q6wPrEZD2dgaKN7FBmalabW15iDQazmgNOuglALrO
Vt5BJ96T5kd2QuFjhfetypRAQq0furAIQs+e4Cdhmx3qZrjAdvz14YnzGYfkTcu1n7LEZArg63uY
8wSIiky45YNexvAdHn2XKUyZPm7nenzphUiolErlAT7vTTbwCTt0dSI+a9VJ8rBpyKkL5yNf5jig
7xV+IaJOoOZckIoAi2rL5VgMIjobhma/JXhuLPe20KZtTgNbj11G9w6MRcvYJVFLq0/lAQ7so/2g
XCC0uehXFu2hK0vQkDN6hbcvpDOtHU1joENc2iZavCGK2QShRVl06PPwe6IHgLd+qf5VMEpIZ2I9
ZisU3+pIkkewM0FImGb5pSeg6BPBXtUdrRS613IrnZMTV/9mQQZiaDpONK4gBSuPR1Dj5yjL6oeB
99ZKJMbej01kTkc/JpNxs/Bx78jZWtfMO9f32irLio4ELGK66kG+9kn6qvGQHUm/QT6FQs6dCA2g
jbAdUshgort5xroMJeoTdn5LcDqljfOk0RnXMwx0j5/4zu6c8jLWKicXczBnTtRq6MVtxuSk6m5e
q5hYXF4Z54XJDAKeh8fgP+PyxJvKva8bzQmKo1bsyFKxcycsZXWfYuuuXgflkW+Nwv0YKUiCioY8
ovnh0WIWR8V6qDHVoMqGTPHSWPP9rZvUq97sfnzxsjK7tBp84ONgAS6xPPMhvBXhti7Vgz057ca/
C15e0zzMGRZ8aVI0gOFf4e6046DLS6qiaveNzi3aVmKrZUlgq113zzzOHag6mSV/pojnbZfTecLV
nqVtfO3AcJwbS+nN4HKsAal2V+YQc0gCjXKtpmPtAT3UnPwNDEpiii6777v5URSg2ovZCMhCnqTp
5Lu4fcCt0ByLeNlTw7TsWdfKEwglNzO/ZS67s56iwDehWGBBNHcsobfYghUsnPkJCn62yhOTTjir
LS5FJbYgbt5LfvQQV/9KeufAASGIsIEvL2UHlDEqu+vAFLwbsRwGSut5a809tYC2/VD1XBLuyAp6
lH4zB2KALkJjn9ZeYFdE9yvTPNhg29fF6M78mVW/z1lL+m67rEsiniRu92G8VAfRoCearPHWPq88
F0Z8NC3x3Na0NtpeegRwWKkt/nKoBlGOtbN7gHOADRJjSBAJ131F4UYAcovXdhiM/Wib93nf8bf9
mG1KYrdrNzGNc2uppzJnNLRyphLhUXWkysehHvGqgZfb+SzoPBJ8q4Qfw6G2wIv4xSWdpvjtibAf
+PZW8ZYy0Y4gJqqVu1jtOox/0qEl3Rv2vNLIPC02MAk3ZbKm6Bq60/dgv3q+Ea6UZypOfYCQzBlM
n3b8E9t+8h1JbKUcdu25qeXLyAqBx4RZndy4edEND1gP9l8zteEmo/HswGKT1eIME5Pyj3VhxNZq
iXLnwrWdVRL9C1r1b6LozkvUB45qOIxl8sc1SLr69KY1ERptrX+raXa3XGKJGGg2+1xNQI0Vr4T8
fsulhlYScRBqdnmoPMwInrkcTNbkwaDluxbslmxL7ROKd/de6n20nbSepx6Bs+GemtgDqgBZ2fVM
vDFI/PLR79W1ZMUQmH7hXee5q3hUJB9AN5Od2dw1J45/6RcCOGeH2bZ96iUcr+XexBkR1kupwmbn
ywurjGhj59jsHGDr+GEfyTNah6E1vu6QxQ0ENr2OZBXAOaCsvGW0i/i0KMyR4ASTxyUs3+phqS6J
Fz8U96ZgZ3IBhhm0ylDNhMsCPZpDw2zVKdIDv3txH6J2+XBduzzqVDxnbW7uZIetKrEeG3iC+27W
fyfjbMaUZBq03UDC4YvgEbycrCJhC2PZBxdG+/G/XxacMNP+v//qQD8IaxqIcsZD5M6MWgRuM/ss
4u9y+FKPhW5IlPJoj+9DKJgH42MomCYwN8xZ9EPHTbiWjVFz2yN2TN74ZsRZxTTxPjQ4SZ1vPTWf
4Z1Bo8z+/37BdQLQM+xGnvdeQ3KN16DxxmQfplW2dW3oPrHlc7G4/1KCwT+GJMezlRNSDgUbCCBY
QyGjB1AJ1f6FUjPAmjWVK5nBDtYwm+N/v/z321EB7quvcWLPwf9h1G1z9P7/X/nvH8tyQbDV0U4s
UckGxX/CdcYeC63J8N8tKihRhjPMKC3GIpjhf3oDo5WLRaGal7Nqhy8KRtg/hvmrn88t2wdKr0IF
8SmpWS3bXCn0j0D/zCgSY7extidNdki+eT0jBdlpUZAPzPE82jFZWjv+mMnLrBzddwdvuAkpALVl
gM9CIMDYOzL0maLJzuBaVwZC194U3kX0LPZo5eHYmpdvdifWfvbwVCBXdDt35LyEFkWfpmhYYLX1
i+GT36O+z+WDJh8Gim5P5HLGnegpA6TxFp+NoHzb4Xm+aYRJu3PRB0X/CYGNG78DCaAb0HtcAUcC
9PIYh+rClvTW1sPOyX8rMbErpil0wukaRCPNat6QAK/tm38DGwif0MXCzBAU1vAYm2rV8446lpL2
zNIpApw9fmDZIRD9TKQPlWv9+m4e7UOvoV4edsWsfDo7q9vgM6iENlE0nm7c4Mj8ri3btpgMZrlj
zwZlK1IPqmF4HblQE/PbJDmoVpJWb0vrYwdna7AN1/M6j73PuqI5JbEo0+EmpDeQNM4uZrvXsBTY
p+pUITNAnO2sKnzqJrwClF4UfndqqcnYQtX7KDQXPrMYp4Onq2DWlbwoWHtTkgcYdV4LjXiZkiUh
P02dUWQKlE/3FfryxzzcvMJiT1ol/aP0qaMOczxOTP5fVm61TymA4nVfHcuxikBxj0+x6KAO5Pdb
nz3CwzQ+YwoiV5PNw9HGnH/I8/z3LpiwvLsfgnO/Ke6Vqlab9vBsKXjox+XWQ6JYJ1Qdox7AlSpK
A1cEtAXz7qNJ3AIWp085lR6qW8PX81BT3ang4zsK5zP9RmzYmnVntfkuanDRz+n4YNicpwTqkFwM
cx/x+cM2/BFVFj9/OYJMHee3rjfEEVDyOYZKBi9rWxWnqkP59C19rRNOGVcCoS6IJw9UCIHmSiLI
eRXfQm6sFf1mu2hiuEvj2QNBaNNqh/I4p1AXheaEHcuIG4tLwCW8r0BICFcD0vaAmR1PIq9VBXCn
7I0gm6G0Vs18y0ewNYzc/FH3b5i4MZ5IWZsrQu9IUemTvLPxkwE/qul2zm2K8s8FL0Wbzu9kFcq0
mVE4wfXc2fhumRwHh1C9xg6ysgfjguQdB76Y/rLXhCcZ/jXNdt5wE683HmjisrKPmTWpHXo+f459
7SnyOpK1esRK/O3US3oVqUuSgAq3IjZudgUWAQoCCYH8q/Sr9JjXFA8hLaRlYe9LynlZyPbvOb4E
htToO+vdkueVRSYEtAHE1/TR5Ea3wnRYXGBFAmoc/wwD+SGwmwQY2awafgmwiXQjKscG7zC9GON9
gvWwUIn8XHlaHqzFeCahCEA1wQdDARJOL/cmTATcNGvrE70eFeWYBGyl87mwkqFJcWLlZCkXiTr/
ECManW9d8wnmBtnCc6yIXMyQ9rjadcmR/dvZmXhjwR7d08I74YbNiNovE8miqXvUtXHxkaCYLztv
M2Y+8M97tWbZZIf43pTj4xDrtGHuCps2MjaBg/8VyoIPRI8JRY8Mz02GY2wRX75LdCkN8R8N/j/Z
84kezOlECLNCixrlg8fdjLBG9jvpRQdsGcSG7K5D4pXBUys0kTLpr/dRKC6SnEwFPOwm2WkvETse
ZZxzoUNbVmoVD769+e932THfUQZkj/Z0yDIWo5RL70OP92vTWiM3vmS5iqL4YyykmUqb+zg3FsmG
D6G463NQBm4/b1AVNlj3/V3f3bGjg7SQYicEphAfrvNBCIrKJ9XS0TIQCW2XuF8Txzo4dd7TEHtH
zuf5ew17eZ0Z+R9LdrB+cPmuSf2XBmyaYBIcWPj1rYIx1uzAlKTMpqsG4Yn+UJzWaThF5zJ+UkPD
j4af/JqMbbUrevFsDNHTvaXeYVm2w7s4TEhAeEX3PbaBbdkjatCkvhUVpK7Rxpo8JRxB+ULCm80b
SXSpaWXpcf2KxxLD+yYFPhl4Euyo0ZWbsGcoGOlOteaP2IAGXLPl3aoSr3MIHieN+L9p8km30i45
+SpQEPWxMQxxGGkKoQYweqqi5xlwhBVxvhNAzp7QuKpkhChwBq7Q0D8dHhrLfheiYArHhYuU9K/M
DNBkM9kqAE6QXE0zPmQscYcx9YO2E0g0MMCxVocBC7UfrzH56HWMMkCT8DEZyWO1jCa75pjuqBrz
podWHsfiWZNvFqZ94+8STjqdqx5UiDnOH7pdihVONdo+Le8R51JzgB/FkraLnuyaOIKHSkTrXhpv
6rsTU0eRdYg1Xe3+/7B3HjuWI2mWfpXG7AlQGskBenO1Fu5+XcSGCElNmlEYxdP3d6OARlUDXcDs
Z+NIZGZ4XEHSzP5zzney/ujNWjIUyX65MZUfE2Hiv5PIJOnA2LbO3SyfZ+oCeTeSFnu8tFoHU/XT
acStZz4KfyJbE1yvV1XvvQ52gl7alFuG+eO5tduzXbofAGoo4zbtpSHtifyDdX2GvYSgPBAg25sZ
IVsHU/6Ik97ieMZSowyss7EdnOqBc7SVkZgocxNyb7pSLtJ0MZm0dU/lLcaCszHCBECtjTdVGd6b
4/optZyhuZyxTpnCm2+JlSZgfZ2TcljjeI3xQSU08obepTC5JjvHbNZDwpjx0JK6P4Yy3UVN5dxc
02S/Y3+PC2L4ToRHbYRNV0ea8XmUbmxCFyuu2ZoRdHO1/PA1oGp8N2taCMreh+7DtTUZyQO4iz4w
xGUmULI4xntYRkXPRSzxofDAdI54zqktEDwy84yJjc9BnAsIacUXcF+1CS0pdP0/GBRnCmcrLid4
xmPtaJC7f+imr09dn8JlTdJXXCVfkaz7nVXTxlJOK57MjPhgQ2yxeCwVCQAMDNRnxOzJimgmYlQQ
AbOeC8+kNHAe0OUcBRlGZnl8Ir5FJpTdFso3c0XJupxJg2eRQyJvSrKFQ0n2jPnL9yR7AHMIOdoL
bqEQN9csGd8RJseUVqpgbba0YJg1rPcWkuXSizBdus8JxcwCC+st+GY1gz5LcZ9YATZuyoPPHa2O
3Tu9rsUwf3UGxInIKm52BuViSKGpOBfP88tT2Jw4V4B0w+JUAcfbynB8TMQtV2HspAcIUe9iQrkF
mulAHGrkW2eeZb6TVlKfTawVDLedfKNakuXjAO3fY97G7rY+1lgY1nPmKuQlCCy2Z493w0CSHdOF
VCD6PcMFB5DOZ2hCNnHRKtuMBliiQXwzAyprulJ9NVhSjtC2uwh/G7uIvTdYYhmrbzCDoAr43u8i
7ATcz6JfEfV0dwhIhBOq+oTHiIk8MWrcnjldSqpWK5FJet6fcgKG1msdGwyN7IZG02Gpe9S45pgX
47CoR42PkYxp2OTZXpm2ouXlUDikR6TswoOe2L/mzvRJrK+5a8O7znTjwvydnx7G7Ng9dxuYktD0
Yu7KfsZfwqoKHwQmkRN7PnSUHrN9zaY6cR38306zpSURydLpefw2AL/IUltepVezGTxle8/deK7T
8RnT6TE/8e22brcJIjOO0tcSUWjbOuW+RJ7em05MbXBV7xjcxMxKCsz7EaisuPs0ejKOoquelgo+
py6piJpEtJa425xj7AnAk7v2KzAicfJJKp1WsznEL9n5BCvY4LDEl8XRGnRx/PtPjotJm5UHRBrX
lWrZ1KTTRfDsX1Uxk0qZlvqMZXkp+deplyb0Hoe3rDsoKx22UXsi9MTqKLojdivxIBkZLBPKsT2n
CXfDHGa7osrNVVz9zgtCCTPluYsw9j/iyIeb0Q0715zzjWdVb8OfFul6O076MbGGrhobaVf04c86
VQVKfOueZHoT2vvhlYwGa4RlhiDJvfWsG1Pr6DgbUXL3usakhsz5krGznZU1bETiM1eQw9GsCpOt
MuZCuMDWofAZ5naBsU+eEFkzhx3syPswEGGcAfINzEVWmOF+VNTQthJpQcQoMLDtivP07CGbXeZO
xH0YViUpcJUuWVWRGZ4d69Tn6Kqkd9/ZwTp4HoLPlJkKdkPcvVls3LLRaSjkcq4icucrHnwGZQDh
iXv3FDWHkCzniaNOF302+fNGaF36ZPLwkcMFNNsE9KXfsmd004vRNe8sY1x++9k337wYrnEs3Msw
PGegeCG3Rp7whq2U/grFM1elFK9TybFU2fwByt06M9HFI02MyLcStjU5lSga0RVUaIOLNTcBFZfm
CxrtcWB4cgji6PwcQRusCl9VZ/kr1bC424oDfdLZxutoQ4NnhKYW+Pg3/BFKnPw3jS9qDSNnWw1W
eSA/UB663Lug5GE7h5mNC+XjSaWZCR+AIcY+4PEHQDJ9tc5I1jjw3svK51DQTfZBl8xFODJSOTo7
475AoMuFbR9KUb4K6VxacY+n5k89BK9kTTruel09YcmjES7CLA5ICrN0LOdGQltqPR7P3/9KgKmX
1wedRjWFlQNxB9oBEDYLBqR//8vfH5FNbCrrxo/8ORMa267m3B0wE/r7jxnUP7oNCF7YQ/eXu0Pw
YGx5yGb+d0+VjwFr6aHP2HBj/YyXf//Q39/090f6/J306W7KKUDdT7uvpkrIGJVUP9vTfWTUhZM9
Y5hpNM1OzvYuzNwXNYyw3yFLceJjLMA2yQmJfKtXR5gDUfuqR+R+fuJBSLGoQY8cZhK5m9rvE93t
wPo9kr7uo8KLbK4Jh3KNarGrnoOmvz8Gv+dX//3HfHrKdvWx5JJEfNfxfPz7Y46eT2R8AnXhMgkT
zWciMDa1Vtcfp4YEDU8injE4mI40l5N4y7p9naRbbjvqADR2QYWpyvUbthXM/wcT65zVA0rpaTVy
8SQvXX9umWjDZfPlQUn/0Wtoo9WYbNSsd9EMs6BWPhUZZrLNwzld40M7SYDYkKbhUJk16EeD1CBX
0ScOgdvIiXcJeeolmgSRl9bdtGa6aQv2HxqaTs6augD6WzLhgMuIOSFY+gQLGTr9hjX7JkyXXlAP
1nlDLjIg/YMGtoLvvptSzHoehFabwelEJcBitggGshnlzEV3HHTz+RktbWS6thVCVC6JJmglCSoM
/jFUi1G9pGGE7Rq9u9XGPhtpj5bchcsU0ueWSq4HREpa68i/cZ57zH6Ahy5/K9PiK5eM9tIKbkWa
rQadEA8ZsiOv7Y2HDwm04rPuSLVOCVtKOotxKRT8fxaH2RCvq4+/N7EiE/kaMLfUnAicWa57D/jE
6M1XXzmfLgA/htr65LHUbpTpmTvDNd/hVFGal1CAohgxy4R8GTrR3St83LYQP4Pme+M3YjWAd8X/
Zt5masYgEG7z0pE7TmQN+xxN+D3D+IXV4RMJXKO20RswoJyk/oxNANOeC1k/mtEk3AEqcF2+Zxoi
bx3IR5ikPwlx/HK9jmQtK35DjoAuZcqYwRe0WBLWDSgrpoKI33ZQ772xeoOrWK8p4RAHK0jf4gZK
IAo/FhlZUEpJmilHP6tlHe9LrBkWGQnML8y3+xFlH1HJmNuThRS8edp6tk0cH+i9YCytoYElCesN
hY0ZKU/RPrqwjXeGTe9BA7rNdYz3cmalnAr+Xx07v4zECHeuhqQvou5k9uB4x6jdKps6rRks8AwD
VhTiXsVBtDdLdRM+mUKi9sXOozjJx3W9lBBom1Ss4ji7jPbApzugSv+F3Px/DND/igFy/i2n/K2H
g5L+K6j8+Sf+gQGCAuShv4nQFcjslJeA2fkHBQgGkO0G9pM37pmQQx3rvyFADv+NcZzjW54NRhz3
y39DgACf267p2kEIe0+Ynvv/hinnddFiOHGm3f/6z//j25bjBLgeLYuHl4ADxGv4Z0h54xkcnVRJ
RWvWVls8atPRtMRnksaoNpMxkjq/Cm4xZm/NS00cbEnUKzglhv3uIb7s26fl6u/19XP8v/Hv+vaP
v/w/yIffam6kFqwRyKT/8Zp4w7YH6kiYcJkt0O7//JrsNp3NpMcRTzzzYRmOf0YEgB1CcnZbK2Bm
gQQPGgfjeAeSZW97Ac7h37+Gf2Uj8bG4Lp8HQrVluo4ZBv/jYwGOUEdm56O4JnQ0Ouy/zIBoT56Q
tNGNSgCHtP6TY/fr3/+9tv1EP/3Lu4dzFNgm5ku+F5I5Hoj6f373tddOBFrEz8S37+lkkGKNzfkp
+vFGwzLCipafSgv92HWtaxRP4upuu6hnyzIPFi/OCg/SsMnmQJ0jHrgRoxmdzY4umCCpwhU4g3Fb
o/6xCYXXGZR7neVop32y6iF67Nk4NguyC8zc213tJAYcFNM40pByH7OOCYPV/ZoRpe0MCioprk3e
ZzN748k8uGwraP+OOZ/q2tg2U4q/ybV2usDj2RaKNH67i7NiJ6PO+mBxJVUAfe1QFI/Jt53XwJuh
vrtfaWpHV4fec2Ym0BJTSBqzBEA91uFwtPrqw4l7SNOcDjPGUneUsBH9eSsjP9/YPaT80J5eO8bI
bJPguqEnElpnSo7w+OXH4OfphtgYmt+o6v7Ne5I73PpdO+m9dCL7OD1ZMM/6lAK+4r5CNqQOFdo1
mP/Xmiz5Olc+xIYu03sSAi5Mh3J4MZrxWIa2s0bU2iTVQCSmiuB921V3oEs0X05DHC9NG8kfVond
szNPaJ8tOxNmO8wikP0r/J3N3jLZ+2DD1VccEH9cl6BP28zf6UgmMSuzXT8yB7ReMiGMgyZ1DADa
2JY2qEvcITcLRF3RheyCvBQ8fPtFWPUcW52xH8GQLTXTUlj2wXoKT6L0vGvoKfMGYEadn0ciL6/2
LqCdHXRt0uhRm97dtl9b/rAtx/sg+/rkgQewMvtWWMN4Ya4NuZJMMHWAIPV5rW+6nNGnhvnRVu38
1kEkXY2Z+mFHEMpDVx0U9ct8QR5su/w5gI/jLXiv+5DgPW/8eAD8ADm0ktCfpV4oj66cmKap/VR0
RLzE0ZM2GI8OdrbOgATC/vS8bJfafXWuadZ1IkJoT6pzo416CQ+c3Po0EZoYxq1sYR3WHghaNQVf
eJ/sRavD7rmO71QE6sq18+SQuOaRjRSE9Xb+IRNdP9qxQYIeyLLOcXFlN6hAHtBsBbu/HzPjWLPR
WOEDAm+rYWmJvPqQ6jk7iCrqT4KR6AoFadJgDp+GuCSb8NC4RX7twtm6AkcsnOzezLW1zfolLSZq
NIuLnjn8zkR9GPy65o3pyVcx9WxxTRLEtNTCbQQI66QNllgz2M3ub6uu3atgNq+BPe0VhsVF5NHB
NFHjjduKSaml37ULfB9zHdmfyrunUA4uBmNUphZvpQlAPZowYdd4GWA74cZIgYvLIttVbNwJORPN
dL8KpwEdkkE4rxGEe0tBRsPCYmun23P+25dJfAqfZr1Y9rR3wuJtuEuWYedwZGYSYFM9uU+i3xpf
wQGY1Y1nKuYECzu2mxkXO/MDqnuo1M4teESJY3PZiOIk2+qPYYjoaBYk64l9z4e2Mc1Xt53e0al/
OpkNwEQQD7SwnXuT8SHiJ0+3gtbD9n/EtnXnWPC9B8kHTkabz2ieODWDBfzcOMe4MrfUmXJ/VURE
gGAg20XGZvSy7JY5+l00zWupoV5OYVywIQZ5bk3hvLU68Sr9WZ1m9Gbpq8vg8HYogusuAc8Njgpr
x+X9J8Yhcfh2JGSHg7blcEG0W5HrD9dF4RGoDcmM8u28hCnsSMMduZ8NUAAEGyjdRGFKx/I2JGV5
m5l8bULJgED1iXHpnF+dsLtLwikXU2G6F5F4GHr4aMEaaC+dDlU/AEIKBfRI2f3JXde/WOW1nlpx
dIJ8pXlr2zFzwKeMH2Ufg6rQ8Ej7xl+ajmFtkSFhYDFEOhhmX5PNgNrQFRZVXbZXfnbe77nO08fQ
4pqvGSy2XE4gNKrPMfS+7CajnycnsJzJYl+I4oGVO9gUpKCmvNbQGByKgZApMAjw4K5ZoYjrSjK/
gip1FI6tmxBXbnTVHjm30wmZAy0gjSZk8c3HVI4xMCHAX1qffRVZcK6zYSGkjE5egAO0cqq1A94d
NUxSbOZi5ncz+73iSb4VJsifynbPeo8ZS5xtiY0ArQyeV0wQm8aVe2+iHwPxdVbzjH0UwTRPiYwb
wo32nGfsvf0c0NuqqW9VTX/mTKJyFdbE80Qxi01I7HIFnWOjCQ4smkTQEqEoJcptQwF0wfOrc0Nx
Pg++CvqGmB7j5XAky58R0rWIt9CvrYvRH6IskhvR1RZULnIuBnES4unJpnGqjV3BypdHMXkmXvdg
WLPohZm8pUnQXyeHI3U8EejxmpXBmOldWs7D45F0DYjKb6A5whXPMLRnxbeIByJlrSLYuMb8LZga
ddZWG3ALMN3qVWOeQ1hf1PX6Z7s2/yiMNI+0ce1T0D0BUdYL8Q95K58/Em3+GmuStuBPbMpUErmV
Sr/1ofE19X54NtjfrnyV/I47kruaqcbrYLU/5obxM7oMDU5eaW3ivDWWDSCxIiBKA7I63dO2RQWA
3Piq0Gt7jFZ/ExKUpn/ETrCNgBZeytmrL3VHamaeQ2JazDeDzBI/JkJAfSuj3/Eg3ue8ZToUkgsO
/On498c0t3D/dXuQ6LvkBtUZZ918cAeRLto2gBA2gxUfxLXVVr/Go/Uo1Ji8WvTeaU3FY1kkcAUm
wDos/vWDFuu9I23o8XPcXhvVtFfG58XZnO1thv8iJzyMnLdWXVBd4ukS9EOwwT8Xbhr2K2sTEx+O
NI51ksdJxhD8xEXwI+HbmSc/PjZGdCKZNW8DJGZta71REbw7Q+udbz8DqDKujnnLpMXq8pBduqkP
0sWgy5IUuba3m+Zv1qSg32JYBMKCmwzb5C/K84o7RQDtwWGEyfILtSoo/HbnN8V76LLp+R7QS7iz
TUOeZioJIqMt3jPVnvPSBpDfsoFE4yovve72lWOwCzDEinoY6NeCui3sStMAmKe/F5UznE3LpEaQ
oSXXbMzUtZzWVeRp3iojJj8FSehIdanIM6wIhScbTKLiIC1EtDAb9GebQPECYi6OpciIN2g/BglJ
wb2f9fphR5geAedLTsYYm31HfQBqnz5xGLubPKUyOUtcYppOOWzhbZKpi34j31HIg5X0YUXU3mGL
XHuxmq9B45kLxzXzXzywMWOZ4/e6Am1ZpVHGHYrfeHDpalFyvLpAZR5uIsqXJqPRPURh0jn8+Dya
6nORyPrc9zYOA2Pa2b7bb0rZ/IGRMx2Zq9ycojW21jNFobuOanDR/Ewrne+GhLlElPCBa2BNpLBD
7P99zXvsv3s17rgiNl5JRlV3VzerqYmtFSCV5CpcECHeVH1AlGZ0aqFLRvV+RLM5EOcXbL9dB+SV
+gyp2z6UTBPaI4AouioKL/0IEi69qLIero3UoDsTVHk/H2uu6JVrQf9vIzO7g4WCNcyRUGYAsMky
LDNMK/ccSzgoc+8u5nNbIxzRGLPTRt5ynmAAhcH+B1RCOggpCtpEQx4/qrL5SZGV/EXpH4UQAK2t
6pWbfFwRraRmidvsRIp1Mw4i2Ak4ykfl1sfxU8ShcXbTMHsFX/00Jr54ho9arpjgNQAODrQn8Qx2
0p0Hl3XbjbjKHKyLZJEljl0FmGUmrbfMo969cGBYcXNCi0aAXJVWLckhBTfCK9ExoMhzLkoCoxbp
lWp6tbvROSGtw7kG7ABezcLZC9Z7rUsYp8UzQI7rhcWtHFGeZwDekTrqYFeyN9pmRmRvwBdQ3UI9
wxZh5wckp/xAcJ7epAn6QQRaP+WCJtndkTTtAc/zWpiCNqp/Sabita36DfOtYc15dWYC6TkHonpk
imd8tqEKjZWUJYYRz19Th119ZdxFLEQD1qGhdZeGndtXKUH6tn75xLGmD6os/S5JzpGmAcAK4FXG
PTT5yo5/Dmae7GcraPjNyW9HT+JF+v6WUC9GogkzdJATk5YAqA5yyl5yaYQHYI7TJsWwaQadfINO
a5jqYgd+ci6L/J3KgWo9jzPCDiCuCB1mYxpUZw2esVODrl4TxzmPgfsRaMM59ZBCjoCxsnVb0txY
9maw1lZ68fyBtFWuHpQQGkdt+1AURju7jQQJmpo2NaN7hyborhRPmrWTYkcYQ0mIgswUyVABtqFL
l8Gss41OpvwWPE2AXjas27oTJKZFelPm2C4tpy1WXVaecxJBF1uX/dOlS9Qwy8oTIfYaq9mSD6BO
xoP2pnaTl1BPB6uX66z3vT2Fv6/w0Q4JIufB6KbdAPrwqmY7PpXV/NlMXnGxrfKnZapqp3x/XpEz
a1bB6PhXYGH5eopMtRS4lEnBAqShgnWBC5wHK6b+VGfBPca6PvhueWpC58GuT62qlv0Mm3EK1uwF
Uw/r1JaY+VSAeRdM/eHv4kQOle2JU8QHULAHH8zjrdHudK9plvdy8avwk+xeqslfyPbZbG2gcPZz
YG3xEiwdnq3xAn/sFmF7Wqsyoq4LA+LKG0jKVU23HjmQ/sDQ2sAuCspev9lpDf0gTcfTCEJkwmh+
L7rYR3X/rdDNcTRNMM07KiND5NLQBjPEBGprp3Jal5woVjj2nJuVyWQfB85XOtcDCKWSu5oT4KJR
liSK2strQxf4WpAUWZrGwAdDcxHZh+51cOdfOjHSUyEwuCRun51xHHxGRhnd28jb2Ah7xEWJGvbU
+5KnLZd9nVono1cGeD0CZFU8Urnne0xFztJTGUWq1rcuHl5cDxVdYJysIC6cas1js59gRltuxsUK
3eQs2v737I7pFoFsN2WzWDqDxxYixzrbzdWxT+i3IJoU3ct2vFs4FYyYbVwz9AaL50ztiElFcRgR
9qhpwfkYONeQ/U2hzzIccXC7HRu3C5nlmN53n2pSq7X3FuvOW9mmPojDnPAYSLvPPhcLHznZMX/a
eNafri3/4laBd/Q9F5dor3ZF5kaXjpzmXg9kUNkNf9WBL9/bDK8shdrku1C7V3VFq5Nzk0kY7KzY
mN8EQ6hliB/oQk3pdm7xCZptnx0TTSwpKzxxwlElTnX2R0ixc2nCQgc0sV26z9yqyNTfAdZmsDwU
D7Yu6HNdgaEfL1SPTVPSVjAFhvEiC3teCmNKn6LkuOkqpMm6RWuxE/BVeZ4emckLPFa4/2lcDY+G
kOFRcULfJF6ORccWF+F25soNHBb7lArs2A+fgvm0tLvSviR19xWZTn9FjmU22jfntuNGgmGOU6+h
Lq21UMHw1TfIxRCbWh+Gf1Bhe4RsZJybvtIb3eZqTd1ksJ9T5kollo09D6mTGHS6DxGWYUXH9bXy
VX2FprzQhg1Qb8aKCRTu7AUSrySFfXCgpxNur0WdiPkGsocUPjT2baGG+SC9jdlWxdoY0M1tdOdA
aC4eEuy3efwGDvVFZxzWfV88Jg7Y58zv/DN4yWNoKpO8wOAeu9Lfa6yYtyYQ0wlLOyHjeVDop/k1
BdXLNEOkH6JirAQrAzdegiYFJKBf67y5lVmBZEay/a2Zn9rTIm2L7Deny3nhmuW1ibB8JK4bfJi9
pM8mWjtFSssiY6bVGJChZtu1SYpcvQIVG+h4ttCSMcHhmRz8jz7lr/eBoy+KxjJPM3LhvoepAnTV
mZYitB5PmZFAXE6njQxADjaElJIk5JxOrx/tEs+XCr1s03hwcHMc66VliJc6+SyFg0hoFO8l/fFr
R7x0Zh3ClqDux59WztQkH7FfP5wZiygGOJxzXM0HaLCo23kkiLMmBKqilyzO5brraRvr20yhjdfx
TtiQKJSMP4awuYf81fuQm/s4jfiEphaHTZu+m93wBzL6ZUo8YvhnaTjprXn+GNP6JyRHaxsakO+t
cj9DDDiniQjZweX9ccRK5Cru0XKk/VjZ8tPpOyZomeft/GNnekQeMYyd5fwbwzvu73o+eNzmmGKm
aQHv95aZKjzqbFmxazjPT+chpUErXU/ZrrFpiQqIEu38PK6uyqFTBCPcfkZDO5R2+6GAsqzykdes
87p+9w21lVWLVsgo+ciTbHypPXGrJ9KFbEW/AaaQx95tXuzCiV98xtY1B4Vr448PisA7AOaFu/AV
HaVjVb96s/fTpeKMrVManvyZMMRg1SAP+xNL8HToG/Ml7/1gx1QVNFMevmBTulKiar2R+VUAG+v8
juUZ0062dchzg/MI5mMSjksbB4ql8Q4DpBhP1uy2l5I58jJ9TsDdAA9m1vrmok0pvYFWjIBusy+H
aP4CYvSQ09hyMbSXXNzpljGPX5AZ9be4wM3b4Fb7ljZjhkI2UGFjmNZeaqZsbAi9YBPEO+0z6Xan
tj52UmKuHOBqZZHbnE18veuw6AE79qZ/b/vqWT8taGTxHPeEEfo1r1Lx8BWV81SoHOmEGVlQSvet
mqZwY/maMfIEa26YrSOnFRyoln9sqtzdmL3y2MBl7KA71zylbUAnOjHLZQYjGLdl8bA6pfcY4t8L
nE1YhUdBHq4tFtKZn27sfsvR91x5GYSHIOLuMpkKVkO1yUkOactA3ezziydAEIV5S8FZ25/BysLB
NLx9mA8R5JIcU4dqUh7KsVqonA5ZE/+o22qq05qeLZ+PARKQk5XCRTRzSBOceAjl9yHjlkVXttUp
ml0cHOj/TiNf/MimQd6KvwUBZs+h4IGcRsM+gS+pDfNEGSqGlCv8ENj3XTyuffOAD5rOehgHi5Kw
wDxjPZWQiXChFfqYpslvTQQs+W2Tj6fjkM+iOFEfXxAvqH/O8XTCQBXHRQUgXJ6KILwCdF0BXP9Z
0K90NkoqwHIyK5BEXXikMw6OKHmRIvvKapnib33RUch+nM0QDv5up+aKI0nI9qD8FRUD+51shxci
gFeZQQIoYvolKwahaXFsvKNN4BV7Ksh+MVPzDvwdWcx7n59ySmHjgU9r4lLewPkjDtpyj23sgO3D
/SaFEyNftTv6NaBoDiXVFAwZDTzZPTWElCrehnrYF7kcdxSIDSqeHjhippUmEb7BB7wy60iSbOID
NuwrTKwMkzfSF3JSb/PpRnXHcFODUyg9XJpYUlbQdstdOrDTQxjBsx+YMHoI43lxe+chUK2wM6zi
4Mvr6TViRPUE1gzTCWu7v+DZlhOrORQpXzugT2NjudGHoewTj/NfhlXT7qAaiBOGWmVFBrKOJniD
rTvPkUuphug4AeAbzJZp70Q63VLTigrxpvneh4Nc9DFgWNc3rA3ZyH7JcsKnw5Jv5f0m5RxLHqeV
u8Ru3ytMbHsvYL7eYpCEQ7fiqhyOlHNKA28JD1qyziZdZjbIZWA0zNIZntYto3VcuTFpNciGjQWs
sMNq+MzqgGGgCci2zl38Uer89dnLtZEN1s9h7i/SNJFxWgb2f2FCT8/fpq74rqfoWhbB015WvyTt
REHQvALsdR4Jb77F2EQ777VP5pdCwbLTuoLaGJlAScVXJ8H71aSAQlz7RdYxUJtBqtJx/GzJIk3D
MLf0H5ro0JIqh3CDrMDvnjoHB4xV8QEO33AkpkSuQ39rlCDEfO2ekua36Ii7ZopbkDiEvcq0JtXN
AfYUmt/KFkhTXkKTRdkjE1BeVTJ8eVWzrajI2Vhz+gVm0T1EbXwha+LuxprEjp+YO6y0lIA6QbzR
WbIsM8wwtZmsZhwMhPUmbKWjSelGukmaNDjGKqbRSRXNms88uoX1M8aAdaRua8QAx4ZfaNmIAIzi
V138moVJuS6kBunT49MTZb2iT6l+ngqi9UjF2kwgY29xQRxVnK08tiU74lKfdKgwcLPGTa8jnEoN
tZVMxQNoqRC0m+bYUVKxRfJZeLRErL3RZGNXCmCPpTHv0979k03tsHPqIn7g8GDExupgTdYWd44Z
p97RI+fN/FZ9GWXtHCaSFotkwFoqE1UccIbciOBTs7Z2vfIFnFRzscAU3fMKXj+OGeoRyAJ34clw
cTwGJg9dyXKeYL9bOllAEkkn515R+Dfk0UnbZE4Yq605DqxCu6Cyj729APHILZnX6wqP0kZY1Oio
5m3q/PD+3PZbtQ/hKcgfkOXfvAK5n+VMLDrHztemam6mnPp9MNAiBsfiTo6iOqVNSe6DfmvRTpdQ
2tF5av30NSUAPDOtaLOXIdXpRjSrtgXQxFe+kk5Mjn3kphxDR+6bsf4p4/jkCur1xBzHL+ToQ0WP
s18Fr11efpZu98riTvjQJS5bEMFIpwJGQDl8TVnfUHbH/ip2DRpW+NYJBleW2LVyCJaFi7XPKtLV
7Lj0YPB0XIrnmTajtzf9I7DxrnPDuzTcF9ywU4g+W94ygp1E3IhrIaFiBPZBDIEBeRGZwVRgEJe6
adi3M3WnswLoa1knzHWh8i/I7sTU6XTeehRDyoYl+cSc1BNE8cZtZuWc85W6TRZShEw6amqKdVWp
nP5XLlRgUUggaeOzRa5KqjJZEEODtX8Q5lsoxKkrWlbxkHOc6Rr3IOn5lGO+iiZslpxBGk7/1cFO
SK/3brmqrVCveaAPm0R1P3PMwyuDsOO7P1jTrTbUr6FAQsj0sAlC/dwdQIGzASCG0R44jdxR/AM4
mU/NfbYUgMG0VwFWZboJIvd9iJ35EE+KBFhgPwNQ4CdV9h05nMkeDff0rC2NqqeEpizOLOAl6l73
je8dOpcRd+c29kiBluOJMxkP9KhLLxZn3IVnZ/Z61JBly5Aob0Ke2Qzzee9X+CIG1rwl8A9wIeBk
VPQjiCFe1YR1cOt61yovXQ6aJH1zysK16dxE31kHOaQ/nIJhp6anTfDYo0J+Bplprj0HRk7Y2e+B
hWXdCWq0GbP4MUQGdKIoP6RF9FRnbdqenz9M3BLLWgzkqXwkWAM9p+ZMTJsehH1LtbAsgYCfMJhA
KcamskpH+RpjCoRbbc938WzUmYkTaNABtotBwHfNfRKE+ymyfG6QkPEsnMhT0pvU1Vh3lUf+0fM9
+zDm3S/W6GKtNEet0BQP2ymsVY/Vh+Ypnjl5gOSZacCX/8XemezIjbRZ9l163fxBI2k0Emj0wufZ
PeZQbAhJqeQ8D0by6ftQCVRXZqH+foHeODSGQu4k7RvuPddKkqdxMY0MGAb3mEp2wEn0NlPJH2GG
TwlwgEGI4PwoCO0YmiWR3UpeoR5UG2M++X39khtonYsgk1CUqp95SZ2TG01y8WoKwPE9MeQ6COXV
E7G5HTxYnJIJGCcnC5Ymc3ZIFF7A9OmL8t1Xi9VhbpHTpYTZEdjCqY8bChN8aff4Uu3TkJoG014n
eIVFc7Di/HsNfuJJVeZ4r8nIZbcX1JDIUU6S5UJhDfyJLIfkJGASrMM4eLhNab5hAvvsojQDnzze
M+IRjnmHYcMvA2aTKBHITeVHv18AQDon8oVYPFY6BweEbJNlPh5WdxDNQUxues1qYAt15xu3yS3V
1mYSQD+JYXVgQMI+IgcE4EbH3zLdIUZ2gocmOvYASN/4E/R+5XT//TMdR2+EsR5DxqFnvaBp+Oc+
oEZat7B0QoKvrEWcrhVpWo4L1bgE1jJ0Ij+wN5gITQyH9yyJria85B+AP6FewJF6KN9AykOMOAhi
b81WavhRLi8xihigeqN1rixneFgLbdS0XOdY5gZrIKu4h61WbyOiwQMiCLF3ER++BNN4rtBAnvTQ
wEGiTQV49BuJ1NXAHhSt1Yx0amOQoAb20rA2gMDUxHgxsK6WLO2r6ocTKPP0RCbDxfEd/cCkrY4V
WtXN5PfwG+mi1t2Y2SdsxdR4LHxRJ7inIWTNwh5N3pGVwkLNws+kmtF7tQ2kD3sKP3m8sGbvBROj
DrOyUybBaZJfXq+iT0wb5NB5nI+/fxorW5C/ENdH14SIksbuGRf6CdtqgjCauBPDHT/szkg+Hb80
90xUDMyBY/JpLP8GYQc/Ivqng9Gx51QMrshRzT+DBIQMclFnrZTIPiEdhpvMzrCbYqHGtMKvWGut
cv02qqK7dY2i50FL9Bnjx9yCbQk2OJQSTCbTSAiF9+SbVvOZpsGD5LTomdjb7El0yTutunVKCor6
kWviLLElVKtUxmg0ykF9FhNCbBN2ow7padyowVaiLAynPM5YhMuH43nggOpu3szGJB+EK+xqOVnn
GjYUC5QSwkTnSxzX1bQHqHEjyu/h6Lzdoxa7wqhi+xCjfXZKx2ZfWNbrISbfxqwMUi/N5uEvL3nq
DBTzc86hxX5tYNwQ63pkoyBG0i8n1u4zoZgtG88C18LO01igDRiLkDjMc4RJuPehgEw2buHRMu+D
1YykT1e9cUQw82FYjQle1lV4AjpgZ1Z8mWKD6m9wTGok5syxlRaPv15aBcQCnHfTkNmLBmiDkItB
rH2qE886sFZlaZH796jGuWeXClYAJ4p67glEOw8BNjrkAMXO0Yuv2Gk67IvzN89lOUljQSJpwfi9
zJg8N5zJYdMOUAxtcf/9YqnIuhtu/SIcuz8SakGI3YBViN4PPfCkb7XPfrBZoOYV+8bUt8tLZqLv
8miYhA/aVZeuPEQFCvZ6kWMNJHQgPChKpF/maFv3bJ5oxgU97lQ+yBB/7hLHvv9+mXv3TSdmTjmf
7Ivwg/chu8kkKO9eN5f3rBLNBusP+QMplyWhFggY7vo1VMGfc8JixzOx8rgLd5Oh3sqxpblrcndj
lR13WMVyBBCp2Bc8cY//XujICYWO8W/KU8f1LYnOUiq+rC8Uv//z+3NchIsm9H+6igz30sOq7KX2
Kwpr7EBJg7iLaRH+FnyDblf/mQVDDvpG2Se2yQphCXDf3DfFqXXD8s0oMbLAxYUdXKPgaJYUDpiT
E65jDGPFWAXX0YIT16fZrQ2iZFdE9mOeUGDPZE2+Ry2t7cIIAiVSn1rnjxRsyiHzFk+BAQTEiYIU
J3JlH1wvb+9pSNQAvtYHRV5OgEgPkqEkysvXXX1wB7hSScNzSg1CvoPIC9Z1CY1KvDc6UyuYVBVg
a3SrOLNJGavMr6CAzxWZ44NnIsd1M5wrFw5T7JSHHNw5ZgGAPOGX4Ar0SXFEywnVIcLHP7sJvG7b
O2DwWVvTO329OsW+82wmBP6ZbEGO3n2oJ2Nxms87EphJ37LNcDW388+WmehLwboKISm5uqwIrm00
hFfLCIfVQjjtCpzbUVeyxJyMg7M4xUJj8LawKHlvYYs81XZJFABz2J0ZTtWrbtL+NHP1r3w/D+//
/jrxCUn922Visd33JP8bpI5sN61/pJRm5FiXk8QUzAPpXvVmeVOGd0nqBYFboB0yi0s3oCY1mg/b
C6anOOcJ2iwNeYysQkXgFtjsN7RDNr9REEU/5caXAR/slLVkUoJ8ac/gaMm2qUgvquwcVvvgSloa
MGZGl5UXvKuk47Q9xPWwv4Rx7+7NpHXZOcKAzjOG8gS97kg3tNkoPY1F+jNLajrGAcLVACZtQgiK
MRcbBtiqowA5Zof2n+P8mysfKUB26Q/PnNRFFUMHy0Lgr2hdw1jZZXwogCCwskZ7HDLGn560jZ+g
hPzi4vY+qyIHbja011w85sDAbslHSPteZgdjGbrYgmw7h5F0J0r9ZJbpt1JUUALSdt/TZM/tEOzB
ap3MkNIvzWyPhKmFn5/I4FwV5lMBnpJwsc5mMo7hMXPgLMQpjJ8FjOr0jO08m7W0e64n0p1VWNFc
vuSN0/6lCf//noP/3nOAJP2/jx5+7Zs0/4XvoPte/C1/2Oav/WU8cAkS9rhlpCt5RU3+H/HD0voX
2nB+UbBJ8Wwo+f9hPHCsfylfYipwPGlLIV209y3dJunDtvyXcARkRdZbpuvCN/sf//t//U3U3/7j
538T+S/37X96/NsSIYyriD7mSwnPsf8hc681cwNTBtBGOeM33ImUlRT8aHci4x4kxU4E49UqhAG3
xyhWQDvDi2iYdWeQvTZ6MnatXU071TCcMpfJOwKkmrI8+qOmpzn8pzf38V8tCdY//AC/v1vf4v0k
KM0zSXT++2FVeQwv0gSLN9Jx2KNLMobfWnu3AVvNRl3srTz8NkhNTWMhWR7jpKDzK84uGlwiBPMG
wxEEQlzi6WHRxddTZm2NOk8uAtz5btLFa+JX7hv0F6qubkWbX9dTfhhKzLZoiKg+8/D67/9Tzn/5
T7mAWoVFxrSwhK/EPz6ClGeO11dabnXfy5XQ3cBTU2dfIZudfTLZzSWZ6PpRYYAnsGLnNIABXIIS
Y9JdLUge9qIyrlpLH0e0XQ2gWUrs9HtiYyxDwMgCNVuCNguSjHXaFwegHoArvcl/uDEC3bjpTwnj
Kj2O41midzJ8GBmErsVLxDqPIaEd62DKkZDLktOxBZCJFyffiHn0DyZaMD9JtwrFL2vHadgMQY1s
tlLVGZGMUFN/syz/m2Lo8/9wqEg0c/+4fClPuEGkI4WFCwcXzT8uiNykPfStdjePLK9spGgrIw+N
fbjsj8xUkYxbhrdcw2m0Iei+EDlT0eLn3qdV2N8yYjh/JXCfIL82+8iQ/QVte9tIxa4PI3zm8o6h
PVo54ZRvSZ7ZhcIEBou9FvSZWAfbwUmpaeFK7+e+PXghD2PnvUUAtaEQT/a1D8sAyN25s9J4Jyfg
k/AxT6bwkPbp4S3tx62d+zASMC2tSnMsucKQnnrLv30oPehafYYSO4x0TjBHpY758msSMQs2UX1i
gOwuoXt9oR+GKqEIFWwD8X6YJ7T9zFUYfBUps7iu1u9TPTMFm8ZtHTCOLO2W+Vk2Q/Jk1oO+Rm36
7E9lMF7lAQIIRoLKcoewPRj9ch11fbJN5C83SmFLMaBl3IpN1JyuEgxfWMdogp7NitQjEePeT+3y
V2XzhUNawl3sz0RgW4x+3YVgF+kvPN4D6gHew6m11SnJUUQZeKIJlYpXhldnuwEHQdnKcxH1fzpR
+yQNPJQ+jO3Cc/YWqZB+wT3sEaASFuqZvCFGYjyCt3ZklkzZsKpaqbNMbef6UM7oW/uC4XcBtiKH
+3DRaC1sUaPqbdoT1/puHsidMMj2libUjGIgHdKrOcT9UqFMiMt9EPQvcqrroxFmBH2lr1iYp1VG
RnYFUT9kDMiWTRyaeIkI5u1paslcgDTqLq6/hbgUhihl4+4aqBTN1tk4SemsowmcIjq38UnF7Ooq
6Z+8EfNirWDupoZYVWJRarIovaXRzEN6ptEce9T4hhlvEZe8SA8oUZgZ79NI9FUowmoNffWjZfeC
XDR/xBNRSDoYD8Jx610RD89wJc+qIqyNJ0hzMdiYdmSmpZocK3C5YIKUhsFmSuPURskJlKk1Ns0l
RgHFVs16blsVbZHvw0XP4+M8ingDc2if20z8+nYioNE3gDxEBNtaiuiL3y7/ajS8rd/3XwE7m5Mf
tmwD0TMdMojK4SKDKMzwGz7M8VB3cXKbsVqfGyyxg2pwpowjxq8prW9dHFYClByr1JpFwJqA33Xv
hfgeanvgilzFKas4q5jtnTOUexUnPUeCl+1yvj5pJtHansk3aWRAdh0jVUYI5TnJx/SUVtTSEMYu
daWJNjSbQ5dg4qxx+B4AljJFxobh3MpR1TT06lXZAIkb27tpyfNhHnATpTMpoU4Oc6+L7RjGB5eH
MOr4aIXsLyMgiG3lDkfWcS+93ZKF2tkfPnXk2Srea2Skm2wxZ2S1C6zc8libavz3HqfGxh6M8AB9
Dw8S7AU0b3Jd5u3OcfPoMBCiw7Am3DNSovxsHySKf/Wd+4bLOts2UZQd4ppvMZFOj3gzIYHb9j6h
v3SXtA6uRso+mnxh7OThPpxA4bRiOqsgiMHu2tS8xmSscwgCBrIS8kl7hvG+v/U6QAqxoKMyl+y5
2Z81tzrJ86BFSH6nhdxjhGUHbpyL3hs2UolvpGcw6qWWrojn2oE8eSvHDnVzl/MxzxJ6Vv0TezaQ
e4N+koEnZnM1fTOK+LuamKmOXkRQaw6PqeT7MZ2ke9ClOieYDjAiFbtUlU0X6q0Gh1YWrqmI/8TW
2e2jqj0QzCYORQD201d8dVG6MTIrvEtQFmOs+oWJSqqo1n5MeobKq+/j4G/qiD9gxa14N0AolX5P
hdQIMk5GDBxZy5OKzEWOCqn3WNzJBqpZlAFayU58GMHK0DmwPWdR2QVv7sB23HaQe+aTJCsHAk4e
zfOmNfKCIfFUXKLlpY3sC3Yu+yBmrYmOcMyTyyi088KfyF2Dqw2alCZXQoTSxGfNfX9IyCrcxMp6
S8dmfiqzUSBgjn6oGShVl6fTiW2x2hkx+cRJYcSfsay39HlX07YlzH67vFuCmJsWrzp2+Bn0a6Nh
A8l0ZoNoDbewY9vshOl0MQsJZXHtIgF74EhbYZsdL+0UeldakM+uD8eD1HxJ8rf/78vEVCopahdC
C590IMhD8NnKTb7hvIpZyq3TMBIgq8N5nVWTHudm4EGcavfYjVwDbMCHm07kE8zW6jUD0bvisAzY
EQJy1hwSUldiPxXnOA87xmwmS0aWFtfUkdFWGlyXrafG/Zhym4xsK+Gl1dPJcZsjafQkS7bepajE
z9BmBBJO4bu0iuIKj/xQJh2zeNOFzR5+5zorzsnRNLiTUh/NgjLdn21p5Btdt199vY9b1756k/xp
ZoaLGTOr0Sgyzvj9o98vA1B8uDzem0RNdlJ545pbCynQYJrJAZD3uiat9DAmHhjDTvKExxFMbVfD
IPNj+8MLuycyTuKPnAAdvwR3MfvRKauWTVIW4woIvkmdDwei1tfS69zT75c8ytxTGTHnjTEsbHvw
IBvfbOmGu6j8GOr2F7rc8F4kQ/uGYxVDR7TOItSEFb7MM3nJY0VRNASUpBSh27GXAFcJU16cJoiG
69zbRdZuBlRrFnVy7ZwcFXMPjqeWGg3QWEWXYSC2r5dvdW5e1Qi+TAc2iBu8AhsDgFBQJdnFJzFw
mLzzuLywYyqYoY9sI7Mwv7btdKSICM7D3AsSm7kvW34ZlWb7sA3jg6p1unT5fEna8juBbNWu0eDU
0s49z25rrRCZ0dNoqXdjGH/77ahOYuLcG5UoLI4w3LtxmndBz6caNfj9lARL0aUa21gqtwDkN8bg
X0DlYfljt3OIBe4EY8COwdIld8hSZb8Kb9Ts2aam8z6JeZiBMUCQkbka90Jurcl1BeFtYDW14gnW
W+NtyhEIt0EoE8becUvZ9+qAjkKKk/+lqs9rhCMq+ybbCmBMq3+kLTQgDNH91isQrMZRgAN4+jPU
Kjm09rDkZ05/jMTibm0EUSxB3XDtmOGpp7O8Fg0jFyR77Xpwoga+e3kOpri9KTFOAEFtdpyAgc5K
RzxZUQGgvtAQ8BO91sgiLBffaDcZ3Z7IaagoC/UgYJidySG/FWNO3iYJPpcxq/Kj0cYd6vl0cVD4
+2IuzfVUJOEh7HBOWSM59VYBcT3C3lx31Byz+UKno8mq6NekS8ujrNwTmZfpvU1+QfgBQeK0RG3R
94zSgpPjxdfE4gocbTKgEv1WRhl9nRibtUe00g1G6Xrw1PcR0/PTHDdE1MGpHb23r3AmAa42UMox
EL1ZSGngkzvVeSzCn2BWjW0e1vUKIBGrfe6nTUTadkAhhevVDzZwFjmavLL9owNzZ2f4TxJ5hc9O
Bxa8Nyzkq2ZuHxEZ6sJMf/QoX3daSe5VmBpKLY/uGMNFI5E5mxFkE8AsxejyABj1ADqRhHdRTt1O
h1h029i7epXzZxqSulP4MLTbulpFktOsiMFxFe6T8JYgG+eWV3w2xJFme+whbzwZB+XYW7pVyU1G
orqGVgRLPt53BwCM8JvHo7a75mCGJXieYe8ognotkm0A23fXSfcw51pdcNMC9cwC6+56yMfrZDBW
gW/9Yc4AgXisUpqkBGZ7A4SSKOjJpKyoRjDH4M0EjQd8ab5k1cSb6jc3zVpklVocZOjZwhlzCt+9
w/NBXxk5H+sEtxA63kiyShfVVvsObzXi15OOaG8wCL2ytcqYrEcPLyTzw21dxmt9Y6wGxzonne53
okEQlIxoznTY7edEfoCFyd6mwH7EHVoUTkqoNvFemwYtg8LrSo3FYw4EkM/gjQ0AZM6GJOc+/2Kc
+unzScj6x1R6V1nW6HlZUa6r9hEKna0t3t4NzGdC7l1aHnzB6Dsc27lOy8uM25qmCQWsRerZWPlo
ByxQOCpnFGHm5UcIxv6gU/YBKtMsDpeXgEiahpPovhRJGFUuCWrNmU78KUQWcG3n/pyj+XK71yJj
BjHJ6ReN6nM7j909mkPxVtbJmzbzmAyDwVqhmZbn1HTuCLW6x5j35fsck1YS36fI8V57HYuz39i0
eE65IyNI/BhpdpxpgHEHcwmhjvlRutziBFJ6N+KQQrTVhf8FPXKrKqH+SAgrVF0SQYaY6Isnm4dp
tjSxQy0eZiogo/VR8tOJIbUP8FTqcd9xTmAM4uHN8u+sPFxyrA/RvlosDFokSfskJNGzC206LuxP
F+6cM5vn6QQO9ntgufOTAn+9RX9QI2GY370a8bYsKpSXzhDcB/LvAJbFyNeDrukvSf+o8wilczz6
R69Q8Zn4MVR0LgybQZLj2bX+9GqjltwHqD0zqpnNQJDGIQMjAI90KLZobOwdRFv3NZ0xuJNJ/Kvz
xGfIyOgDweFIvgpPfFLC8QSRhHVgtbCXyDo/9DD4O605Z6Z42kdl0L04AkVd6xbDtk2s8cTJzYIe
c8R9hBg59njO+468W2WXEFN9WgGHXcmmdKcAHm1w51MZV3FNjAnOGN4v6RL7osvPCcAkCPlXf4yJ
ebBpIHEP7xI5vqkqpMghqcerBjaKYNKnGFaRofULGrbxnANcraO0fXcHXDAgNSIvzdC8aXXo3Ym4
CPnl4tn8yAZYQYjBaR+XiHFha/+aB/4vs22uHQq7Z42g71GJ/n1KMCrUxkfpMe5wJj86KAK7ueM9
aHAhjXbXVi9gBIddEBMOxHt3gY0q3+wGlVBVKGPnEHawmkrH/IjcutmmeXkG/4vTWCG797odhClr
D0/ZXHVEhB/Dwb3F6LEeJLowGjCJEgdW+jzp6u72C6g2W3SFFAYGSWorQEFhi95b4S/2DKoJWPLW
lyTmd0Yf+zP3LFTzVTUzWyBWo5OTwoJedbuEsd+rM7BETrMl3DTESo0QJ13nNnlcXULmeSoQgM9B
Y70n6Yx/q1P3HpZ3wLbvFrXmDw4UJJcOCEHPEEv4TNcCqa6mIyGk9nYypKBCJwKwgHB1zFN3fjPH
0zRCcp5DV98EtsXnPDSPPfvF1vPfXMczXgzOaKw8/Ewb8nlAXevgsejzqHjranK1VE6WvJjn5KOH
LXkIYP5uGUmlH3HGo7hWUw0pmd/F1/pHNHsGO1J+kw2IS4rQe8GN3zt2dyH88WIa4fg+1LK76glh
pa1m/R5wPy/CSrRcy0/H2q33Zma22+6DFm9CkiSmNXFQHrXoMFO4moQ6GdmLbYLkFUJff/8pO6hi
SGI5l0Mfzx9p5k2I0nSG9pO/1Nrla2YoySMl169oNf76U0hivDPaOJS6rnPAzW6/a2/8UdTzIRqq
6t3R7bt2Be2zwvyVEEtbTPOhKjQbvq6zt4U5bCxZTchcSWWuqhqhQBfsfacCJTZQ1VbE2BgOQ5LY
ulNlLglQ6LTSgXzh3jTHjQn1fwE8Diti+IiNtJibMSILjpMXHaKSKW2i7qbcBGNsPUhjLiifUg5u
q/NXOLGAnsIHxA4JYM8usd0TaO1l8tEsiOaYrovwYmvXSVDrHkE9635GMeeRO162SF5b1aKWd0e0
YW6JZ0gsvFCuaSvFa0nVsjfLiUdNjGywm4lhbVJgIB5wEeW+J04Z7gkvSam8G2PbI2DrkpKgHZzO
nYGARJoxmTQNsHpHetT5Trzp7EId4MzDdWlSVMeUAvQ/1QOB39eM4nxNZtVbVFAepnykUM59saFm
y47gnLGdhjpkPXxhWfctcsJ6Z7XmV6+4tL0CU3/XYEwax4BQTO68iZC1FZNYMj4ZMw9Nb+zCtj9m
ySxW6UlotH6KiDWCfn4ZnfuHWROx3vQzeciO/Z2A5Ke0d/ONN5fHJAgDRk4N9q7QPNtRynY+crbl
4CYg+3LUyz0qH1awK5/IlqfGJ4+HCJcm3jH0ebLGY6tFDnbBrVdTfAV6otHwQ1oNexSqBubuZIob
8nZ9jgqroXgQ3wkyBF/SZ+eOgmZj+ch6JfGuay/y+1WCJHZFUuW6qiT13jy/Jj1Cx74J35mDPMmo
WYK3g18AWQELMpHzuB84O1lAEn3erYjZAXtrxsSPZOktdQQTiRmSG6J0vkNJEH341VXRtzbTUOq4
yqgwGZa694INzZqKeV4VhdcSLpTfSq/Yl50WzzXzoEIGZPPVYbclOK57jS3j4XXfRB2jIh6nbTeU
yCqjxD7PbLw3BbrdNM8QAgXup7XItIoAOursDv4+tRoHWhtA2cKrD5UhvzPo1FjnxAYDRbUvc7jU
45Kg1nQ4dUI3/hWi5t4shWfE+Gc7TXuWFhP7bc6pshD43ykZRps5MU+c7mpH8y7ppuactRYSnrYJ
182Ug3+DUrRI6DUxf02xI4G2WZIgCxe7IMbQXWXS3bMFO6HhyDcWMMxYGkAKO+tliH1EVAmpxWnH
xyVTkqLxbwGjy/leW8yraGvYEcG3yHIXL5TIxSquxCsevGGZcxNvozFoG4pHi1vNjMTts9ONv5hW
3QwSeHa4svewST5iF3QXqOd1tTA/hso7T1R1K1NlP3yF+0KIah/681dHYcZES+aELQjxllgiOoyF
JoydJJ4NVSMHiSYE3gxIB2b/bxHxcwkRXK1MjNAM3+DX6UKBNkUwxH7LRqPD8JQDLUHzl8bVRZcV
WQ827WsLmTZzCHKt+UbruLlmMV/Ps4jXROdhJfZRGCigFiqSwV0/MYpFfhp++sOEmtYmi9kBL3js
yUiyIYrMloOLYe64qg1I97ZxqwILN0Aznsi27VC2bBqequdVao764mWU1BwfwyYTw6FzGvJOJpdt
AEQuTrIyRvWmugupsjXqDt475hGWGqqThtK8ExpekUg7nEjpXfp+irGiC89BMk8nJpS1nS0o9rk4
Sp6YWVu4u6kf3gysL3vpGu8Zg8TLbHncTlOClLj0SAfKDExh0cGw75KJw7EUNA4gAuLXhtGubIO7
H/T5zdf5c5d78qFASzp8t19wFt2tVmN5HJoX8umntyrsH0buggoSYbPLpbWzesSt0fJLMumZr3EU
cZgD4Q2ef9dAAod6FwT6peeN4uoYnpI0YVvBduFUUmZoUlifR8z666L1zwuujtaNNkhW4jvuI6RO
osv3fFQnIUiUDm0A6iSnrUKH7aDp2j8Eo9p1AzWBbKMyONaANNxmpmG2CFwoUs862ngI8X6BfGZp
gxK8gsXvMgi2dbOKOwDDGeUx8hLvV07looeUGECfilC/eYEu12MyW9d++h2JwxyonpJ4WznqC6eh
wrHF/9wkN5KsmneKp+buoiDaeOiP2EpK42ro6GPo0Qprf9jYAhPOiJQb/D+WhGJqDo2T/xoNcQvt
8lsHAWYHkmFDKKI81UFG79TY371iEyhd3wNUP9PYgfLU9c+oqTGNJqRkVUybPR7D61rH16Et7cUM
dJ0xcsKUwNjT5f42T+yNQP39pnpysoL+p5QhuGEF78ZsWUP0XW8jdbSv0nTzU1sQMFdn1K5ZFmxV
zfDEGJ9jCV4s6eZ9mM4v7JA4DMvKPaM3FisU6C+xiLwzY2q9HSAfyB7feIPPp+HgPTsoRBs636sn
2eTQq81bx2ENxE5KRLW6WP6YcgDkL6ODBnbIPwdLmHdd4LmEzF8vJM8cnfmW5cO+rYrFotWKdT6a
+JJE5e2THP0cEpVqJ2wO+7Ag1LHu55SYmGF4mR2mdrEDMz3qLhXWz41Gy7SeMdrnWbk2LElYU85J
ggeRzDus7bIfmZ2V5gt8xVMT5MmhR5UZBuDn1Tjf23ygTDNT6hAy1/KGzVVZyhMzKAZ07bZg5Y7U
OLcK79jGDGirkWgp4d5wCRFLLvpwEwZZsTG1+chy8mSqzuIxS5Mo45LSSEYG2zOg6IiVf+V18cfg
eq/GwNDXEuXPbvBvlaWpINBQ+hPrSjRiaj2UDOntbtrnjvHa2NF7GMKyAQ6MDNohnyCvGMgjIdpI
cm8mpzQ2pIADJ3FuLolSG89FBwCwDRz7KzyZ7EIFhI1oYD5jaPLWbMZwZ8urqZqifRbn0ze/bndQ
BgDZ2T3S8+ZG+FONDrD4BU03ObmCloeKQTDzb4/GIsrlDm5wJnivUjfT1j/heHBfanzLk1uxn5MG
ONMRmm/afsWdj326gUfLrgwxKth1gs6f+f7fTS9+N9LkW8S4aOW5AwLuEGJeb/akOTKOJKvs4Mv0
YETR8xILg2YZiACm1ZyAVomqoiY0zv7ZOxW+JoJONBX8ekKH3g1OeWym7jBNVX1gsVScC7d8JLVi
MDpVT2wrSJBI1qryCf0iSHfl+LpdmELf0ZirHVCJihxDC3o2/fzBmRJcRcDdM42J1na8PdzMeRMk
cpsTj9kMWQHAjYQZiU2Pg7+hdG/jg2EkL4kiwMTN4Oj3nsVf7pO3aRj91xoD+YK62Te6x52ohE2C
WJru/SAN137KIyChlGs6CX7AfhMlVrl+KL+jFQmfqGE/QaaHz5AwQJdwq3i6gJY0MsyS3k7IK1mF
gG/Bvm6tXJwMo0Z6gK2XB3t7lTZYW9gJEk6e9+jwQvKMK4hHBTwsLQg8fTjD2UfRgRTgaZJ5v+kt
0tLNPmcmxWZkFc1Rs45m5soJObLnANdpa7jrIeMtsAjMYfxbYoqz0SHOPXPTKF4zlmd7By+qZPLy
btNo8IA8EmLibikWi0Mz9vbGGEsq6go6T+p0yTmvHbbsiu5b6vFrdMbx2kfAwMpfdZxvye7heKi8
9AbhRa2gb2F7bQVggLlt8W5G0zEpVfUQDuV/MfbtVtFFHiNF+G+dNH/ikyV23YowgpAMwnWKOS5n
5s4Os9dQQMSoVl4pXjH5lvs+LF49BLUIrZ4oxYjHYVbXtxBtgr5ntv+TFHiLMrAqqYFgbiD7aUbV
7lg3IFq2nHcc0Rx0sRNtRjYqpQemKWrbQ5HNN3/UMeptBotUKt9rlr3HSXufZSqirZcM5sZGZ1zI
/r4wio55WD4aTuzD4D/wmo4XPXQWCJz57qDPO0jbJMi57QlCpxnq4KL4gXKBUo31qmLgcJCWfgnL
mG1x4xdYhALzSsL4kKrkyogexLmLR4lY6umY+uoohw49tkOmOMqx/uEH9R6tCyj6kBOQqXHex/pp
zlBq4O+EtlAEf8aCAbzV5Quh+52qjYKwwbdkNP0fca/9vXZx7jWBdeRMzddMN2GOZ+5WlQRCxEM0
UOMDAyBB65kk8jGqr/iIzq1nuwQdHJrcOfeIX8/SefDQuHpZ3O391CBwSeAfzqnVz5iEd2M/U7zl
JvaCgPG7scnqMDpR1xPXlCnrLAA1r1m78wHo6cuSew8UDMCiTDGYJcrZiLb1RCC1bVWPytbdNskV
GNcGgVI+R1fdY6nQytC73DU57UpiU+cWgVSDHBninlp71Ugdkgfq2rcc6jnh7tSLpPuIrIJzSm7l
T+a0P9B3khlFfssKmt/KjxpxAwtkgzMntdI1d6Ge5aVWS0meEzFdE+e5MgRhG5WFjgPGRR6p5zL2
CWl2I0CObfyiPfe9dwnGhiWDJzQHHdVUhD1Kl4e9PZI8kYBx+j9EnVdzpEoaRH8REVD41/a+W+1k
XgiZER4Kb379HhS7sS99Z+YqZFpQVOWXeVLz+B121lKEkclomN1+HFnzNGZu3Qz2SiV/uIknVbrK
QMnldhWv6e8oT6qel6fUyn8FwZF1YPFmFXrULmo2VmEO3jDBVX+1NLEx4u6bhyHXVuTRzqm5s0FF
KSECiYLFTN+aV1rBdH76SuRJjq6CWbj3+3VFJdsWuiKXU+V8deakM1aCSGDFobRzL9ReV1CK1r1S
HbIsRQErI2feDJzixtfS9j/8rv9ntAm94ToosB6yZCRyQFgcTPaRMtzHUeazuktokB8Ig9bTV2I1
I91vHchGUT7Jkxa0hvHoo5YEmkcXdBOegctvR98ETjXhye0wRNPtMUxHXr0F1fViNgtjiMXaqBuq
WOkZ7qxyWXdMwl0rvgSWQ4uHJq4j3Rhr6QCiCF3rJy2lOidY8Ab2Stl7aTqHhcUGWpvkH5KL+MsL
Hho273BS3WLXp6iFIOaxUP4qdg9VGECKoK8pkR60fJ61qyQb6pndh/+8YYAh56fRsszcTV+hztr4
nBldzwwjNOYJi/ls0BOmKYrKMS+3RvAhKcOOAs90bGnUgdn2qh3DaC4kZnhXyHvoFYLZJ2dJmh6S
bavp6BjCWGMf2cSVytCFm2Hd1llzD4yzz2MhhAu561DxyB5YqwIBcG9beO8i1WdTonFTR65Ne2Xx
EfDW0ExnXq0K/QnD/cm2Q2vdql63Vr3wwk7unJVWvfYEU/jU9y9m0e5zO6GJ2vTLc1UFS6w31ror
cFBwqmifVTNnzW284mQE+cqQ2AwR7t8Fk5dZg36yH/7+KTrEbuc//tLUMLpvGimCNdleziYgbnKp
X8AjUpfNPsOqh2rZaT8wp8kcV40yq9i88nQvl/0QbbspSNihq3g6lRflyMAmxnbumzK+sSF+AdkO
PxO3dSUiXBbkmi5re1B4LINaAl+kcyB11hUYsZ0y4Jhw8m5lFt8tONFZDGOhR/eeGymVYOzR7lTy
FXx+yhs5wuQnC4cT4x7yxxZE7j6LznHHZFITeHeMEN6Y7pDnmxr9KK/BTlet87xoDwUWLfyo87w+
GpCeoXaC+R9H3E2cxVE3Eh2CDcPuxv2xgqHa1cJ6SlBoB6r/1i5Ktu3buA5YqiJUWJKyZIpaxS3m
hsK1ktIjQUfzQ7edDB6UeoX7p0LDKL58HoyxpLAmczLO9CHOCFxq5pGcZLaJSnAJ9hhiBRmdb+RX
pL74HAdZ8gRYokFM3sdhGt+jurgJjxqHLtehFR7VkPaucGzfFK809iazGa1HgizDaFvr9X1gmLiu
UE6yHsAvsRaaAvpqpevtxge1fjYdYe8Y1n/ZNH1BicESU9UsL132WmdyTxZwxlEblMQYc4oYw52g
0n1NGUbEAjUBKTkTjUOyTL20nQ+tPjD3Sx5x6NrHpK9I7rDltYktzTWyMjObbBR1PQDD4k4n0N6R
qSt6Msy57tHLZGo4D6YX6YLQqFUtWipuVC48ya9FjeNg/wftUhP30MchuO5s8PddJ+tNT4dwXVgU
RzkebQ7AEYoqZbboMe0yGvnBt+pMt75oG2cDLG3xB/dRbJ6vfi5ea55cq4gsyL5LlF9b6lPoG0kD
nxkFxHq+70YfVMv0QsJ3NUwOEQlgYtvK9f/v8FHgskEuUZAugFx7q0gW2l5InipaE287A1+vN6Y/
Q6EyhSzD46D9RMAk5myQLy0GELgz/3sZ+ujFcWh54F22tm6dzgq2qPwW82cc1yP7PzPcM2QI960V
iMVgeWSZEiOF0RzRqjoQOvWotht0nbYYowKBZI+YxKYHJ7Rp1cfV2UaJvcht2o9HjR6TpJWLIIrL
RV6yrtgMH2tySlA4vHbpQQ9pMBdttcrfAS2Jlm0RUCqY2d2BRexCfqcA24iboih7sg8aOyhfz9Ar
B++9NvOfTkP4CLQwIjqsarNSo5I29mmJr29qRIF3ZyA5p1HNgdlJwLAgdOsVJmJpx3sgzfg/2TTm
VvVbtf530ejKcrTFVeOQs8hUek8CuICqxAvTFB98/+k8LwK0n2h8mEM5mUN9lMhIu5aGBUFb0A2a
QtBaKEMQHu1ayFPHUBA9AnQ1tON5FWX5uafCiGgU3N2vIocSoCmfdkovV+RgZPdDdeFN6c0cQ/PW
Eb4F88G8lWXTX2ODJ7h+0zR2ZUMlVJo4q5KIrpV+NwyqqLIb1L7/J5L81Ibvbt6e0VqRl3W9o/ZJ
7VelS/+fTtciY4HyCNDjqlCWRNo4t16NMDgWyYApuJ1CgqU2vXFNu2wYli80uyrWZZLJVZpEu7EY
r4rqlycKCc8jI+lLAUibmhh1QKSnqcwHeph26KFxgqepJpivJuYC+R/ytW+S4Bq08NhxGOLn8XAs
wR0uiV9tEiYkwgsWlalZR0LhTM4yX58PGKb2ocsup+lyVm/85aTrP83aurhVYE1B14Nw4mDDCHvt
azpdhmlP/5vOeZScFKUrWtWRRXOSpd8XyNG+H1PmWqZH3wMF3hm0iYxpvlMqZgKNB/gk6spg4UOs
XaiaSDYEl2gqNZSQoQIHKoThzx6u9l4Ji4t0de9mBFycuDuRtvVTUSvB1tGiqbpnCVOlu43I7Zt0
bCbEfXhyaEG8moM7XAMTTwNW+jMcl7fCBRcSidJnudS6mdr18apnaLikkRY2TXdSzfjDCXLrEXSg
3tpM/dYhtOl9qj/ht4oFbzwYtTpexxnFtp5FztPS+pS99QiXr3Wxypp6vUSidME8Q1boDP4viRWV
BwdDSxmRNW8EY4jG4kNK36TCbDDMTe36TFo0I5+TalexYTvBoTRojUcBTNfDGC1Gq6T4OcdoYsdv
jnXDx9pztn+U6nCuHK3btIi5JbTbvWPbyo4u47L1F7osod5X/qHwRoKIBOYSzfcXiopMoBOVZveF
gcwF7e51NDIZXaIxJBuGuc/auUPFn3gASECktusd53gGXYV+lFKMBG0LZWHW8StMr2LNLQJ6PIjt
g9HeSgNRPtvEEYZsoEgcwPySgJteFYukAYYP0LY/pJTEVmKsaC3T5CGaXobBpn7RZBAx6hp4W9RV
rpADrXePkZtnm+sd7H2H7lCvTUC6BoW1dky+71QxDlWcN7uAd+XYaM82g/ufGuUr2X+xIrxQz9tU
6S9FyXLc4BnfZWxDMdvQuuMj7XLCmvpi7WylkHOb51Qgrcy6GMjFjPUMV34o2uAUUEBLf3l4HaXa
nQQ2jFDYOppEVy3HRFsqGvRyF6LFLojFNe6Ludvq/fnvxZ7+1Nnb3nKzZcX6zD3JRhV/oLuqcvzA
fm+3a7u2n2kZdmdzgKM1tPXkxAaLVwYfMsYNTadAykCLfXHPWjkTSuN/jJq7xWXqYfFzvFXYWvqB
gh3IBdRDGXLUv8inEx5u0yU+hx2z/WmJyZNVn9vRSvX8s1135RMgX0ujWsKI513HsY41D8b6qHFq
aUrd2uNXupAJIb0HFnhuhE6+qxiRLUP3kThqcI+lc8zzlgtEWu92l2RIpiEaOpzfRc9Ie0/0dB5q
GPO1BAVJCE5glSItVMGJsoavtWmG14zvE/hzop+8tBwuMnGnKf4eKAJuF4YHC2aX8YVtjjsrCYnj
n3Rp6nDo187K4NQh/2KyaG/oOdR6lLmFFdFY50ldPqb6lXnQ0cBp4tU+EeVZY/eWR4wkq5qpXzO+
JmXUnELHSR9opCXzxSo8RKPMHr4BJT7Fjj4rDXMrkqpHnvUeQqmQBkgSMfxnsQ1IyoIPzBe+tIx9
NTTdjKWzXZp6aayMwu8oARBTgcTSjCx31zMqXtgcthaGitEScgbydBk8Nad7Npqh3ko7/YZ668+K
JkvOVN2/gQpd2wyDr1WJxR6dm9JTWmMsq35nYS1o26prXDSRXBtN8CTvgxQrXXq/y0a/agqMB20w
laVLSD/OfDFPPUpc4VdFJ7/c1QG7+cJnijbCmd07PIrWPIogbvRed7QSjxkK07BA49lKPHYe58ix
tY9Pohn2hFiHha6Sj6jUmmiV6XfvMPQw/tjZXmsrcUhqWUJqy+gdpUB+QaCcpaL2IFPQELeZxzxz
rrkSmVcfv+Mqo4wAz68yCyhZPYZ47Oaw7cotaxtmmNYJtiQ38CnQtQHQhxRPS01gXgInR6YYOVgy
LjHgZ3gqtuIyNKmDq5z0GIL8YPhNF2r4yYRi5M7qtLMatCHdsOm4yqgVpqT4gYWFqdPYUACAWYpS
sbuZgxqllZI3L9AX+WjJO89T2Kaes5GwJOTMjwrkYm5DGfKTcjipL38vmlEAuxgxESg9GDpgZdbS
Kwt97+uSX02voCdH7MDV2gjf8ibWKOp7emR9to7sHk2UVEcAjOtW85qdr7ETrzQXC8Ug/XPoVR9p
WCu7ESvE0S3Ejt17ck2nFxxYC1WI+EOyCQVtG3G3tV9IY95ugnFoHFVwcw/WicLDJ5FO9s/aAHSX
Yf7gx9oyjFHtqaPm7uilOOdyzBZtt6n6UJ5yBOY5leTGdnRDIiCDw86lDx6dgU2gDftnApFyW/UO
5DT8mS9KLIkQlURLkt7du4YvnkV89t1KpWAX34sWeqfR6pKzR2zvpUuHjhOMRldyj2Pwj4dv0KWR
xVb/anbVjU+GVSq8Bar6SpVyvnBw0l0Ugpmz3DdZvrIMVBr/HKrKCapC+9I0Y/si87ecg8nGgtA0
wxEx7GrL/2UfGi4TRdXWSUruqQygZJKCi4DeeM4hTUJlHzFpO9Aud8y8gZMvQPCXVuv9F1C9uJjG
ujt3LqxkjeahYFGMdnus9ReoIWykcS+rLPOYLYJhh/hTAWOy7+BkTO6Kmce5ZdcQo191sIVmggHc
5e8lNjjGNJxXZ9bQ7YbEzO9ZE8UvSt4sB1kzQS5AVPNCLXDnOy8e6LyF58mDYaJpuWo/kS2y/ASl
yHg2XreMZBftbGpXZ1qtpthn27VvxsMFgxk6IyHIfcbIKAxKmmkj1dpYhgDZOM0CbS97kUIPGOCx
HUG0FfvC6YBOmvwwJXbAFURCnhvUFO8lMhkTVc1cZIYtjlm+ikvnZE0775jVpOYU8WnCAJQDbJGc
1DjmBEaMU7VySrLrmQICF7nzsKZ9EbtUcDiZ6JfcuTQm+LaFmdN9V2PfOFPNYmFxZRqrxEq7YU5B
+wmpjDV1xf3eLsannjRgZofSmDkNpdj1cBo7HSypcD6rQYMqjlC+jaFQUzLFjZvmRFRDJe3OTKPb
czYaDroCXSEgAtJj4KkfOulFsn/Qd/9A/1G5sgtpwiem8IVUwDof23wZ5iVXE9YMnP+q2MacZPet
xqSuCsNxY1Vhs25s7cSymn0Uqn0U6ticq66wtxGhzFkzFOaqsGBbpQ5UEd8iLRjUcl9KjtKt1fQo
l/0PlEIob0IBulaQTUUCfA0XsUB28bGILpxsoMEnGVb96HHG1TOOVjlh1rHJIawm/ivhVX5CRTvq
mck8MB3HCxXl49wzdPUjHLwN+lr7mSamiQOrWEo8htzoFneDB+s2pmJKYRg4EGjQMXqDhOMfG/PV
yqONS3VaX3X3loop0N91dRka59EMGZp4kVK9JjNzZ8X0BkFCLbYGaDXQQr11xHXHV7KoSzcreoUZ
zQYwTlSVQBcHA3NQq2uf880iBX9jQrjpbAOpSg1yjhq5s8xRwgy9YefW1dVBxGWxDUOWUm9oVkYO
Jpdn/UXKE2zP385X7F2fWEcD5F8RRvqjS9pwWTaflY+8LDIabyrNObVelJNco6/QmLy9Gmkrm+cP
A8UWMq5h+UuUPG2mir8uGiKzCceLDycLUN45M591pVHPwjEaWArdK7B698snUDsrqDS6gQeMt0HT
TT6O7KkzHgaDPPZnR0Dt6k0Mo8mIJUbU1nmynlDAEd/qLv5tWkF7ak1L0+Lvj7UDTBe0LuMs9iXY
C+hnsut6FxJkOfrTS0U1hWli+2gMSp18pz3mzqiegkEftiOQ+1nWzjk8jlcRm9ERQzTpSsXAWFM6
L6WOwms0MZ3sJh9p0elz8PP64aJQL4aO6FLsHoocaSLI3yO1tk52Ww7cpom786RCULhQYSdoYl5Z
sfvy9+K3JObKuZWG+ZvZinzVpZTPsGooL1rQlzjeIuWrTgToyIEDN8PoTootxxHnJXU9lSCucbQy
S7xraWtwwzXGJg28O3W48hAE3rVwxnssDO8m1Dyd90rf48zRzaVdNfVL2+OqdnjOml55acmw+6QQ
tiRt8GJg6KmY0xlwTP0OdoTlRfEDHVtbWmZUzgqPtw+ot3GEF0khUO1d4qmgHKmsWcTuhL/zADhb
ZXVWy9J4MepHH0RlDlvM+7ACl7vYD6MH/XI1ZiAIW7ZjZLNSV+MDRkRtEZniLXGby2BQmZS0ZXz1
leQji01jjSR31tN8GVmvzCQrEjVWtoYMkt+5Nylqx7ewKoRPlbzRikfD4rhhITHvFseRaRld+XrJ
jKEQ2SOvXtpQZSsaABYH17gAqapt4fUFb2zotliJm1uAdX5lJ0l10hvzs7Qpk0qztj9bPZMimHvW
LqsnCczOWVnU0vtQ3DPhj5sFU89USeeaompPY1QoTxylOP7QopGDJDvJTC5M2pTI6Of70DOJvAdj
+Iw4AyWBghSZpMVWVDI9hT3qXyqLmaLqB99D284zke7VKj+MJOcvhqsj+ERXKCUVIZh3FytWoWv/
XHB9B36IA6pHcpSawiyXl5kuPPWkurZ5sgoTf6hR4EDnEKZZUX6TKDR10akbUY7+jlCEPLSKpW+x
Q9QrHALu5e9FbSEERpQ+0WRPJvFQqWgSjRoE5Egwxg2obEesoeNCw4HC0TY9ycrdUMyeHk3yvSuo
MtZGDQcKzjiVVGbig7tLFTaqrOcyFAxniuJCxnzTSNs4BpPAPBoMy0LBeUxLDeg8FdpOzG9q2TY0
ngz2eGDv4a5N7sVdolCtxWq4ijwNvmVrb5VWpHfp2GtbtqBjOwbFssttytp0rKD6JGxm1Qn84MwM
qeGFkgipSQzjvJhKRtzod2w1c6trOFA6qZKqsITQFrbrO7Oqs4plrnNsVAtAnQG75bVHBdt8LOAW
DBPOrXBXQcG0SoeXtXNs3dqkRod7xbd2OG/quVamBKDgjrumc/bL7kxZXbVlCpRfDTtes4bSARDq
8kyT2DCjQI/UjMDeKMHr31s/3Tf4NeeMjoIVKXtx0BOD8hyuLU6yBBpNo74NOX3GbppDqwpb5wSI
prjmlnUzsyaAFz486161zlnR8gFgX6C6Il2CJRLz0szTK7UA3wNOYJ4hBhDxpkWFxnOCV6Q8KUXx
Ru5N30hdxidUg7MTgKS1UeNWqtXV97o2gmUQAn0Npnqs1MzLfRmhADDIWStxouycsFF21vRSuJKd
3BQRxxJ+GK1EO9Ccsq3pStmpHj6f1qaKeIiVk1m33on/l4LInDthP64Tz9FPox0XGxevaSX6ev/3
onEu3NNP1+xUyc0d5yFwozzhgYPNSDKZOPbMjI4djWokU1A+Cwc8f12M+cbMcWAkFDRe6whwWt6l
+boaQUcyvARXYsXjyWQgScS0vgu6TReaosspM1XfUzzR+I8Ghviau/Rbw2NIbQ7JgtFgscpHR0cc
N/VtL4ZL0iOc9AFPDLCsw76kunRjFvZtzJXkEGnd0/e0cp0EXFrUVjxUxrIHOyz/+yKmv1LdsRmL
Rtnkqc3D4y/0qFC/R2dBdq4Y/4NLmKfV4Hy4TrPO5aV1dKIM/CyzXMpX1dQ2nsSTWzL0Q/Vx5wTz
mGwqTT5zff8nMY0c2DpTqJQuaC9FG0IxQUR2yVrbd3qVMICAtJODoc2rAReJBtklLFvg64IihKwO
X2shNpxr5n0MoYzPPK+rLF5wOF/+fQgqFebMIv0XP4vRe8v0oGCGIxseINdYd5qjUjABJGgDtS0w
5UyfAq29vEdd+hwYbnKaAuBrUMSXN7gzSJrPnAyb7CAsWFsO3C/ve/KjGXF8yFLv3cn9szXFdJQ+
XYYG+cvccl9D4M6EJ8kvDUMJFmF8b5riMGAJ34YoRsi11NMH3G49Q/9Zy0VzCpEKMh5WeFPmVR28
EQI866J4ZyfNRsdnJ1ks69rciND6aAv30ZTWEWFvV3VyEaHfshdcDyUqlgpPOnDqG8Gq94wpC4rG
hHtQ7p4tr70qNl4rFU6sHmxiDVN2p5nLlgoY7KQPmyWCtZXAvP40PO0YDN0dvRYJ0f5xqKbb+iaA
QZl2nPVlONXA2s3SyCz+1FKraRsfTftid9an3qKFlIVPoReTf9xthNjCwVr0xgGeNnKOeU21ZFvH
0+ANBcTtD4offLUjd9SYkTAss3zTIQLMzELgUnmryuoriSl160zi1xrM2RhvGpUT34CzlkYvXwfp
9mtwcmysAvuhBey8evpzdF85dx2cQeFJjA7iM7K7dzB/BUciVgGeIrvBMV7DlsE7Xgy+wKS2lWhG
q9wbvrPe0bdg/LKFBbCSsVPFXr9vLx0i9Yql+2wlDdbzWKqwSel6Ne3orY5IqatRyP6w7PJFEzFC
Mpm5kvbTrnEs/7mgO+Mqcy8acGsG2uxqYo4qkRrmt5HiqVm1HMjYvnBgZEDF3PUdSGy/0PvGm2ej
+mQm6m+Y4MZL+nkWYQK+DWWOSypMOUIXZgMTwTkkPXH1tgTZbE2U4Uz7oFDTNthB+77kzUH9Zu6j
IcNnzsxsA8wrYfOq+GD3eTrMJMdBbQRZ0tjGJc38laslP2g9hIqt4Rco2iehQR4H/Cvna8ZY2URb
aM9RwOZv+gfVAMvrG1ijPG6s5O8Y3eJ2gUfwLw3TNxMmAqmTPVfhPFZdjLKCrVqJAyofHn2c3Aak
gYJhTFOAn+dYJUL/VQyIQ2VCZFifEevYxkV+A6hxA64w9zGndiqGJ1yRrzzUmV8gSAy/aqMf4Ec8
DKOn5RafIfbSv08RSM7aYZZQlouBkf8WChMYQte/gVnuBrBTju7fcXrfB739TYS9ZlrKCZzGPash
npnSSAGklppaKHPzSrWXcehxroOeKUweguOPVxVXZizJ3LQqiuPetGL4CEFW8w7Z70JT9omhTG3A
YCG9d1nQyqxmwBDc9CLIFs+ge/wDhvAqajoYHY3g/vBlsc9kayq2RpuuY4sBU6pRLDXW+gIv3FeU
iE+l6X5kaFzZDXNiLe4Oh3nEtJYVVHE2utl8wDDc62V8qujwnSem8t5V9tbVfWcuTJN8jR/eSSRx
zJKQdKgErHztk8/XuP847/0DbnPVkdvR65duMS3RkU8TQ+A+IANceCovnU49Fb7NsumsEoc7FRwD
wv0N+hPkD2Nhe/E+UcyHpSk/nsw+GpGfQEYh+1F7rACGxZplSfOL2sy7HnwQKNhjIH140vjxgvbV
CJRVktZkPquTj8SOCLrlwLot9WRq2VJhhdj9OwUsv3QOsYPGpD120QZ5W10EAdUEo1bvzd59GvWU
cOagmZfAMBLOdWPjZPOALRlM0DO39U/oM5IdjG7dds7ZOY06AQe4q/C/uYOpBeOkjzw2c3rqtqbj
qWEnF7MvN80oDw47RgqN+LRBJLaqXuDVtqD645P8GeVLm+bUM8TFb94P3zltP4lGLYlL4Nmzq2MD
4AWmmD8ffJvjc7YznFtdwmRV62Kyrf4SNT6z1bkCA1XwYavvdbmI4nzVp9kJlNAb1A08Cc0ycgYE
n4C5frluQEf3oc1xU8U5y/4720ay3qfUcQ9Y6qLK34+mijNEvyjmjnrcAwcuOB0IYsFbWb4r3rjA
ybtUOZNRMX0uCa95TrItY+dg0IAcMTeUgln/8BA1Kwgw07fqqXTNyVKZs0QWWR472TPgCuZO2SLT
MSaRudjmDk8lus3pTnCS99oLX8aU6UAx/pCoQzAwo2AJ9efbGcUDlfKL5rZy3k9na2oLJ1MjOkFF
GgCQCOYm9xLgVZ/FadDjLw7umRbMdAlCgqoDhdmsM9AJjnhb2LBXJAFNpyI3b0keCE2604z0M0pZ
1qdWKaHezdI4IgzkmufPAM3HM3z41xAbE+9SpiobAERP8kbDLHKdz7HdaGVUz3UjC2YlQ/EZBrrP
CIg2vO2g028/sdrt7B7MCX1ZvqqfYM3UNJ+BgeiYEhqUUmY9iTkJ5RGTotRYyv8gDvPcJGSfqHDi
YaNnJe2q0Zc1YFnQcWpVIrwpEZe/W/16tvupjjjvgcOrSf1gbnBxU3kuo/zVDk+Q2xZRHvPf5E3H
k0xBZ07bDvHf3D7Vak1hsf5Rlx7LYPQRyBbaQ7CnVplNaHyNuWSahtOLUVc3h8zMwpQPM+guFm5O
MoX3XrfJkrdnYRBs9SFDsu35EsBV0rrgxh5uMlqUeoDprf8gQOkTHV4XSfYxpmlJnRdFDgCvtxHI
ANpXHO4w98ae6YFOxvNFd3n82Jx5PfVWGxDnR+1eYbTxlPEbCOglTsc1bJoPN9IeQoMIhgJkVRyp
XFhJM11tX4aRY5LZv5fC5NpIvLfuJXKNe+GaPzpmrlnY6qyv8bov9G/LPOtBtNX97Bvap077ZVly
OBt2mPcJyeRo5EPGPll1DShMtT9vUDoUIf45Zg/8DH1t5mb9J9VlUm3fkUkwCDrGT148R798YZ26
02N7rE1uRDu7N739BJr6RKqhe1XdVdqwkajcM8NCs8zZKFbhr6mnbKqC5KV1UjYs0x1U6u8+QOoQ
lZEdyUwf+8+ABle3BSyTC/8l8EGbqHyHsXLWmvpjUMBHqErx4SmHVseN5gnwfnYoaROJoeoqb+Sn
W6ARvGOUrcxGG9ZtP13JtjD2mpqsZRp+ExBgT6h8Mwp/qdfCqT76wCWd5F4lV4vCA2ZU/Qlbi+cY
d05jJ68agmSn8MQxbcylfuuf3b6CyB5NPJYtkPx3kdpoVm57D3Qgw2I4WDCgGFuJZ2Xx1pewBSQN
GjlrKGs+MF/AOWg93JK+Oi7RhxlaEOgHMRIRIxEMu6sHAsinQjFtWRDe19WvERPZWMjfRmGrDdC5
mjP6WGOoZLUqaRJDYZlRpv2aucZ3lJk/VIEdVRYTOk9OJcdpLhrlUkTmXA8NIpqxPBKApKNT7smG
7IymeAC5/vLNYtVE5OucEVtDDWU2rNnwm8xmUwO1BafANcnaI4LxNUwIL1t+Ag8bkgfSjjHWPh+G
09RPf0vaGDkIY6rkcFHxJPfT7E3FW4o5nMylGjeHpE3WJRj4mdX1LM0K1N+OShFfmxcZun9aOmxI
dfllmtm6GFV9xgGE33hcbjsXOlyBGZtRhpwTN/mOYTZ1gJVmA7ovGBKONLXdfmv2uqko+ioV9zfB
XkO7DzeGasMXav65MuW+jJRz1GmLIKNcxAaxMFObn0DFJNKG+SfTPkgubrGpCHZlDREnTfg4ty2b
5BcJdUXjN281P9rkQ0fHUUCJxNch48cgyD2Qg1fvg9P+BoKPa0kHQahw1n1XA0yOAklRDu9Ml1j7
IPnyCzw047RMTF+5dxtitcqtC4iLeqP5U3u/TsvaNGLwIC9OzKtsTGaARBR9o9thkLj3MWnLtCdz
LVO6haoEFbJfKvjQZnqZv7n5kOMyY3wVjeosMiqDTxy8eE1xxVBPD1HJl+rwJqG2x7VKfbEuvug3
Oo2e8+naT2YK7zUd8MxXseppuGd0JQmwaqpk0SM4l+HJHCcXunpOyBQthD+VGWxUSn8XhoNr0FQa
dHz+gvPDS5N5kDOOpu8qXOIZcoS2D2v1S8v8qzeUOOY4KRRBusVCQGfA1OYJT+olZ0kIrO6qyOop
gMsTdbaxdLzqiovZaGlF/s0rerzDqXtQeDKR/NkJCnRA1K06dvVZBOYBIKVhNo9i5EtrQ/uscX6o
ZkfMQ6vpgFTT9x6Tet2CeWizN6nk0ZyzjD4btHpDgps7Vcg9/o2vwCTFmTYePDR2U22dfCSBfbTs
fzLqD42b/ha9fiUm/tY07T2Oi4tvkjv33PWobGh/jZG9MKe2xqUM0/tAyzbMNKJ9AxfFYD4zNDmv
fkYyOAl2+L61JpQKd/9i4asl4mMgmqTGv2zExRq3d2wl/1QLYqATOjRve9xp5A+Js0iXQSOTTRKt
isDlm0UzTYn20Ri+CBtvoHzTAy5NmpVIb9ZgklyqHjFuzUiWh2xXem0OgRHbK8ejanzGHs2CK0Bi
d4XvvhbuFSxWhH+d6ajvLCReUXzVi2ZgORicmtl6w7DuJwTeYkfQtQU3ZEr7p8wpiDQDCA/Nzhi2
sABxggPPI6PJHtp+Vo7z3ov4RuYI96DZbG1hXZyIoQ8+MqBPnfsVsuy0Zo3nHp4A2L7s0zbqj7al
rjxIDrXdH8fOPTX2sNHUDgCa/sKbuY9hz6Ck1W9xUNCuV1/8eFvpd+TeM1uEb+FS9UEil+eIZxzi
5NcaOY0E1Yfp0NUhuTLcIpsNDGoTiDFgH85mk3/mCcZIbIv/Ye9MlhtH0i39LnePawAccACL3nAe
RVKiptjApAgF5tExP31/UC4qK/p2pfW+zcpoGZkVmQyK8OH853xn4Yt6a1g8JnYO7z40yJqnwj4r
W7AkSTR4U+0BGlLo1gw+ZkGSuJ0AKBg40a4ungmcvNZFnM8JpqNl8lNQDeyhLNY2ow0cx27qctUJ
+k6n/tHM5dkrCSBU/Tat1XJMSMJgkWn19hUC5Ytv2Je47hckyI4MKk6UuJC485MvrKN6RG9i4SJl
OHsJ5jTCWzSG5ZVI7A/sgycaoNeqi096qz9V7ride1xAY+mUQ0/w0nyj2JIMWiQzN4X/JLW/q6iZ
TjoMJCgQV9OkOrl4HohrckLZOUO+H0iNQ7Q9oe6/JxUbnmpZq9zHiEJ31WVHl9OMI3ILZ1wCBFVp
NMIStBRi0mAHyoMcIqJCGG59ovh9Zj8N9fCJueVom4QQGpsuFAsjrVtGDx4r1ChrgbolsIiEqzTB
gkorfc7hDoZdTxZTx+6+nOaVCmYwq55zT52oWY6CtXCQxaHo3d86JizWbLYmPcbFPeowY5RtLyut
LgBFbKQAmlQLxH7UXIZmHfV74TuTc235/XeLnl1W+segJlcDWOFNjB6ZtYZpYknqVJujtZgESbzK
5M3U1d7DkzPK9KP22EhVlf2eRuMFeQgMwGefuA9Jnx9sp77BRtj26T1Mx51ZzYNkqCGUeIgmfuYj
DHnArHvrsIhTPLKPXO2hGd+oRnwVmfuIse9kGcEL2KdNHBQPcd58ZAGDHa1rqbUkfehX/tKVqAf7
sBxPhg+1rxXxV1hrNyvtf0S6vym6eSBWi2rlRziEO6wmEXJIJDgRhJH7sy12Mm/wS6hHg9yY9Daz
dXnSWlzpzauY/Va9ZrwlLbVkpr+mpOddL6y7m2mftml9xbl+pUz41pQztYr5qTK2gRzdNXO6jWY6
G46428kdmkXDTTcMaZNxI0XUXB2ib2moXIaJ9VPwU3Wn/tMy3McwN66+tB8GGV7r5FehggvoJ7qV
PR7RybLesBL2AfYFTEw9VIN+UXVBsBmAuC3LdDtm3gqpalO6A9tBhRBOPIVhen1PfclaAVsKXDHJ
Hz2+tH37XJM54mKnrnnXrnOO7iMdFTHx2KE6ZAE1R6SulxOiKzkhQAFl8ypxTpMcB5IyYByDLSmQ
IU7GkAC8y7Qt06kQLUS7Nrr6hSFkOXIXUHl68HJ3Ix0q4azxvuake0/a4hQF+iYTwQe80EXnunvf
fa9b9ZKEzDjLAHyB5vgvMZymMtV/lzMHQ2RMRu22evKMI+GV91yy32f5pzV5bA5FeOiBT2BRgv8s
cdIEXLSHa3GFvnIOJ+MGcuS1VvqD11jXNnmnePoYqOY4FAW6IdPmyBhuMTuSlGyZDcPuccJHzo34
2UPAT/PhZ8IYZeHzb8V2IlBjsscsngjh6snvoS930ql2ic/RVvdfaRc9d8o/UstnajHSCAKaKayf
XqhdRyJLZpqeeXQ5RovnaC70tLXTFMe/nb5HT/1kaPGlN5B+s/njQMFmibSvucYS0ibVS2Sux5Qt
DXQWEfV6+F3s2Ndf4c68RhBSx9bYdrSl1NW47my0CPmIYeaQml8qDPd2Vh89I74JJqwDVEfLH675
QC6MW5ONrrq0SkBIRcHSp4rh9zxREW72s4JXAvKKQ1Ua1hu7Vg2oEPK58CRPIv7Zas5zHBcfrSXO
Yd/NP4OPilBoAeyqx+FgSM1nfWMlwb2KBpoWR9V1KycGCRjo9W/b0V4nwitpOWwGsEOALp4QGh7B
Jr8Dqtar7NQkxmsUoFpqmnjzwge4w699LS9m0z4DaioWqdThRPoHx2zltpUzh83lm+8NdXrNo1+l
IjcMHGo8RUYckycON3mS+jAzKjLtuvid2xWhsHHYerVTP2OH+2p9vOsaga5T2TWboiqKH7EzMWP/
Yj9gyldZGMylxIM/df1RYzq04bCuYBWUEcJhknBut+P71BEAT3s4aLQNMT0oN1r2GbaBtou7jqm2
43APAiFUJNmdZuZqN4hgWRb4LvXaqB8MlPJlABqTa39Xh/W2jsAcpVlrrn2xiy2+Np6BLYAv7OH7
JctS86+/Mhr6mAsf41RNd9mB3aA69AFnzoa3stS9elr2GU87J8bBIaqElXyoVpYWakdzfsHb4B8V
e+FSjFTKYUlrj/WQdMfvv0LfBFNnTqSahpQthsqYg/XDAlZzVOWs8AVmPG4IpnwYJsuQ7mkbbxgr
MhdORaNQWR39NCVI/69fV9CJVm4IHUgZw1XOJUoRIPC0O7ltcukN/1UHtYOde9ExbsN4rCA70327
EMm2UGQfaDalsn1ioZLYsqhmOdP4hz/YcX71WnCKo+FdWFkL+Neh/K0d8W9PzcWGYk5OBpeQh1cL
yaoJLz6kH1skyRGBkXCzxLSYDvRap4m/0b3qlAz6axCEH2RlUWJr/aU1vRenARbl2U94sFKsQ0R1
TeriM5CODJ0JSpre7PUOjXOsPn0AEyuvjhLudfKrtA54JSnlrGn7c0yQqfDM3ER+2pozLGnTBjpT
/SZPo6/7TFARMj3pUFIjA85TCwclN5YWJWeJEavVGFtrEOv90tHszTg1FXEPHlpr0n5hqfvki6M4
uhQbPCPtrglL4B2dgWTUzcf2Enabw+wxF/JhYivhZPeJB/4JyvxbL6AuQrf6ITOIMmN7J3eNQbvX
oU7lbISph0EK861Ff9YiNrDPM3pEPor2jAB/qqq9ug0jJNEP7XLdSPeoY0UIwa5CCrlVVPAwRZ5Z
Gs4Ssvl7qXhuZ3ZNpADV8Za83ERKyvVHbM10K9Z7UwSfELjTFbUs63HC/0O+3D/6g7eShLQ33z9X
Q6cwhoamk1HmT0UyISscYGa4EEJglDThr9DTZzSotqvw6U+i3vgaN1EYojheTeRV9gJrHE+lu1LM
ZuqhekVFf7Cqs+bbDgl541SxeZIr4mxD3BN/5TwgdNy17Qf3QQ3dwnD8g24PL4AXq0WsEAkj7yVX
8l72/buR+s8AW9K1qRXbsOHjm1rOgGIA8o2ai1DFeDpEEdH89kcdfLkTVEPDi18rlTsrOWC1peuI
o00rYVOBPmLktCe3ijIXmu+psDjBQKtOrHzpw35YaXX9lur84UpCw+17moxgQONjWJRoBar5TbtS
vDI6fdOYFYfIbCqJ0gXnsiA+Yi4ceHbr3vN6DqoahaZOs3LKrxgOIDdtAidlxmeJah/5xtpCOOey
xrZYVdGuRRpZ6qQrCCIGhI8aztG6dvbD6Srz5zgEPzcNG7/DcJakJUF2PoUVG3y20uHj4N/rNk3T
4ylNYQyVfv2zDJI1BcpHYEjykFRrLq6vcd9x/QXriwko2WPjuxsYmZZ9tBliZqvUpy9g/+zilKCX
Rc6jkAxTdD/bWJQ2rpxJjAvw2UiquIL3RRieXCs+knp+UhmMdEgK8KF17m9OymQuchi+4hlyAVrm
XvGOfXPO7vsrDmg/S6/56ZYtAmOVQ3yi3q/KKaqepR/XsXaxWex7cllgOpnDo4s3TLTnKQALN1kY
rAxkqMRPovYDoz6gV6GmsLgM3rTpGn2DYEKNg+2RwFA5xdHdWRtzGDCYKt+xX1CwZETPon0n0q12
03yCxwa1jekoWocptC00oDVw4eRgetNPp4j1TTzk09LKuCpZuDK6hRpFsHHVFXAO0+k4tZYFRw0K
KqEW+jx+dottwqM6ZYnRSW0GjLwLanLNDe6E4AFtD0uWE1Cb4BWYuwPIhqKdtmY0xXtHC5/VVFjn
NNbJfuriiEGN9TOT24ycyXqoKH6wZgbIgMi2Httv8cIFykinphGMn1qYdO9jsatVDpmNsawoaKwT
9C/stIQ2THIrLwbksyU9k+MR+r1xLPL8x8iI9yhb+2ccVzhiNe50nYPrOthNFGYvW9MkSer6wdYT
LeWnKZsqu55YlbrFcCZqU07dRj734+TnMjYzFNEMI+j8S9nHxko28vZfc7/Q/29g+r83MFFZ9B8a
mD7y6YMGgH9vX+K3/NW+ZOl0LOmudIXj0F9mW9Tb9V+q+V//ZXr/LXB3SI+blBCWJynGg5syVyxp
+n97nu6QfSTGpxsS+AbVTFCyv/+hYfy3YwFX9VzXtHVHmNb/UwHT3FDzrwIm1zAcx+BfYggmytKQ
fxYweXroWl3Pl/a7mNpzqueuScC0dMUDxdiAMlSDAW9+/ppM/0DOHOAGmEt4U8nFH7/+9tn9DwVL
xtw19Oe7cU1XWHxeAiapzj//WxsgtlhgNgXGCVlGROttmoEDr7MfyznlAqb3rrnkUWpvVtcAVQZ1
scKEkD0OSIlriG35qu0t9pmqoZzAbdvtf35/4t/7fvi0PBMvq6678w/Utrw/C6BkmWhxxwyhdFt9
rRvzRXu00CaE+VYhm27tZJHF5NswH7uI50x6+UG2myKg252U7EWORN6H0CaamqTj2SVh2eHDWcaa
B7jSFST8i9o5dYoy1kC2l2oMb4mIU+K2/helxh4XKa7JqtU7CmaIlNSczKXhZP/wJzX5Gv3xo+CP
KnAR8qe1qB+15n/+tx9Fz1jHQqfk9OMaBaol0qCXWRfd0LBDpCMwq0Dha7Ox2+uV1l2pvKloIHIh
E6B5jlFvXjppfOam+iA/1F+/X7LRzdaVG9GjGjh4hUA5k7pwK8JUTCiSKHI25WTD+DNNZxXBdB+x
xmOFHVqnvM5DopG8/pmGeRu2JJZNfAHCWlrq3vj0oLqRYd+nVsOLXJU3oP/kfBkSXE0lv2hqGdq2
fcBqhx3WxiGhCiou20yIXa717jE1kyOlROFfL7BaECMGCKpW7Q/AwSWr/lQw+vT8rRmOJVFQXcdw
WB1yZxogZ1LFaspiM4Z+8YvJxmfE73kj4Xv0HdQ8WJC7xsS4FQAFk8KWULdLyLzCP+UyAOIUfeX9
2KxC5h0bd6Ast+BCtFEuEAt8A1yzU1ddFFTzrSOreG0nCMZFUtGzJPpVWjeYkqqAQx1oKceE9SXN
aUsKHlhEOi5JTI835UfhQ0Z3MW4rKk+w0zJYAu2Sl/sqcT5SHFkHv6U72bSdLYfI5pR0eNsQxfgW
ylcc9uaGuJ+11y0MSEXgGbfxWySWw1GTVFUFEuJY1eSw7XdGP/jn2KXeuoScu1K+FV9YZeJLyQV8
oZdWdIhy67VLtOhEK42CiyHcQ1PV2L3GlNy8RRDS4K2NYw5wObGgwxpGdCujFxnEa6OMmzveYbEv
ZPLdnJM/UfTzEZMCOugh01o7SLSdcMOzsOwtefLknErQdX6qNqqauoOWtnL5EndUjcm4VscmdGiS
7zjDxOaWulhjZ6mmozy95hOtKdrJFL+hgWO8Ynj1lkwTQ/SgnoHGVbkRkhObtBhVyrzDb0k/VW01
DVWPJ6/WMmrZPR/D4aomWTdy5WuJx9K1jRxSVww3zGSNe9k4jXpEqKWO79iLo4Uw8go1zT5jaRju
YRyBOYlr65KX0KqbtlEUMs/wCiNv1lbUB6fU5Kugt8+yMZ5xeAfPTmet9NJl5K+wfUR1dA/JjAOY
pVXcoMzpkSvPp284dH8aeG+mmOLGEOprG5aCP1PussQCUuDwUcErYvZVM6v6z0uq8e/1cy47HG40
6XqGJwzXo4rwj3WmqshrwwNmoUwjTBHpdKhJGCytJWug8TiIfqIokzdchYOz01zbX5PQLX9ECtQD
FvgcMJfFmw8i+yjJmdfYteF3/sO7/HNjMlkgpUX3lkPjkWfbf5TklTIvcB2RROdJCy4+e/rBxN0a
AZ1QoGqWyYSJI6PRQZMudWQDRSqJv6NFs18m0jFwV5vv0aB8nPjx8z+9t/kj+vuuaZrCsEyHmIVh
O47n/lGOGkcwV5KJWaEFhvyiYaLl7uV7b8WYzJCDsXkxtJ67IyvK3dTJRGSEuVpJU1iR+fZagrST
/F43OXEV22n9xIDKMh7c0K2fxwQ4T5idKBV4G+aW9Lhn9kR8e0HKKz3j9h+OMQ+FqjxJlRXkT8z7
0bPjRW+kCBXy7JgdXAoSic33Ff4Yhfs94OaEq+sCK9tbQnrTd5Rc9ydilf1pkICu+wzJMC9d8UQi
9rVNLQOnC2G2sFXcAGuqpGLgw489Fol93GgmdyStfoyEV1x8hy7uWHjH75e2DRgm+ECDowFiRAAF
niafJ+AUJfIltjc6BG4j5e3LlJX3Jey4yg5AAReZHT1PtuzP3RwhKywWMZMTEAZuS/6wJ2NXQgo/
j6SsScylFYLI78HXncchSKh10MdxQ284w5FK2usxr7Dj5NFsZzKfpnUXzowVbqh/vbRZyPSdpvo9
jK360VSkml1yf2vdDeGqxqV2n9yiOoxNnF1qWjEqox0u/qQYrHtcQukApCeYAS+OCVen12u60jc5
nC2iYbik8/HYEFM/d32JUSPZgt5RH/TfHNtMNwMAsZ8eEIsvmffk1xoEiERK3BmD9WDQ3M5kp+ug
xPOR20MSrFD1uWbQY2RPrs1ExNi1tj3ebMQDwvQKw42WbXhwsxv/77tOx0CdcWRhNEp6PiR9rTWY
ZixzsLmm02sfZvkOA2T5Mhlpg795Wnh+UF0VkMup+WFb3biZDEnUDHPx3WZBW6QT5KZJKPsgsrrZ
5V7d/UMlpvF/PFBCoMbqfOW/n/g/zz7wr+rarsJq4Ui2usEU5aY0ZLlnuqytjCqz31VLI/egt1Q/
mELbBdHMi3UpJPmnZ/vPR1sIT3cF1ZOWwf/mi8DfT2GSKrCgF8x+4EkHner3oKlroGVjccbUP2xQ
BKql4WHELIDoYQTG2jojxm/j+EJDgHMJLNXNmI0nHyPwP7y5fy9vZenGNmF7LlcQi05wa77C/P3N
sdP7uheaFApG1PHlsbrzsazdcVz7vVd+6i2Mi753XgtSXgTB+eygkaBAwpyUWWDsKhxCQOwxNdCz
oFBUi+QZ7Xubgx39pw/yz3uOacJgJg+KMV7qFIr9cbOgyjg0hY+FpIOvuKil8u5uU159okh78kfA
j5QBqzmliBO0MVlUhO5zw9DsnvRXZ/Le/uGzM+di839ftKUx3w15P9+by7wv/u18HTeV8jiSlCwo
zhaXXL1j1FltwtbIcAMacOkJcmLO+tAiTv96o0cLmyJBJ6BmkHjgdq6tvuvCehLaQLchCbU12nV4
n7weBQyX9SVojcVYJ/UDEc3nYMCtGNchCbsEiD1FenJTYlI+RWOSLbw4ne4jqx8PFvyZWQmvJnnK
anJbKjPNZ44iP3xL20aO+zQou3jPyEUxQX6MaKy/B/OLDTh9Gogsfv/K92mPTPL+zfH6Yk10rgUY
kpaf1FhaB6uKxvPQEoQ1jfD4/QIMFt4VUxpqBrA8D1nbLvA6Mcloje7uYTptkoETpxB4tBwkxDyb
xkWpeUxXm+g5Cmv40QAToOHZ5tJu0rlD1R1u5hzOjIoEtQuRiuPfpbIb7gacGrEQ+6tBe3UUIlHc
DISaBP1AtKjpK5MqrktmdY+cNcMp2wgBK6JqZ8Yj9GpgJ2TDA6PFUhoBipuQiw8w/eNH5svM7Iu+
4qRphzub3fJSZ3q2R9+i1Yq07RC74bHueuw1rZc/GsZbqprhKZ5fygRt0xJ+ztV3iI7Zp5G4/kOC
E2LosuAxCNjppsSfzkGf0B6cbfw3ZzTzp3HSZh8JeMd/+Jba/8OX1IXua1m4GoTx57GnHa1WVAZ6
W+ov1CDiTzsY5UKgtJ1kCQUWgN+t6MYPx26/EmYOx0qE1Mo5w4+IhuQj6ZifAAL+85uyDO/PuykY
L92xbRoLuIRL4fxxDYfbUdhFgSTWj8EeHXS46KV3q8d4U3OMY3JKgcaMRvZd8k16PTfxyX1lmGqN
jwagTrqxlBFsKl09THill04jLkbhPnZlU55spiGgElK+vWx1duDnewdv/TrDeHjg6YzWZGZcr3zV
WjyuY195XE8nJpVMCnCMWj8bQbhGlniy0fjirb2g4v21rHe2XxzGIEDutyFvZXF3AQvzicKKNxMA
E+GRx0qDacBXX6xoD3tp07mWxgr3EGZI5Ci/ndAUrQoMcHtgQ/J3E6ZzYjf3weLUE5btG7O/p479
29K1Q4AUsm8ZXQ1zoaWT+sTh5rhHQQuk7oD8s5mIAcK30W1r/C4BXnCPGS2mS9xT1XRCr5oOsdc/
h6rCCjhN3GMZPUX9sEoaR98BdH0dDTTKOPFgLyngJV773gEkSsFlhjn/mqr5bVJ06dIwJCiuCsdr
w8+b8QfyfKWwkfUN/WC0j8bXrGZSFIQoz0mXexu4FkyaC25SbUVFb6IH6UNfMYClxLZAPiZpXCwI
TMyTHXgd3P5l1x4rVnhvj6t5OI3AUBZ1nxaXNCVM6UvtgWnYIup5KSL7htoQAQ5cJJ5RHoAdmLS0
mqDBgUiGeaQvi0T/mPQhQeiY4R+97F8iqORJ3b8yxaU0QDo1PWdYzxg2LJSEit32FWbKgBxYMy4a
5N9t61GiaBKbakr1bPpzTZJcp27vb4emZ5JC3i204pTQBRF4mLQky+tPXbMYtxi9ovmtolH7xF+q
08Bp58kliLTLI6LJKpjWYNzMPakFvuRhv+wCN8BLr8EWNTHeq462zAocb6kp/PNTCUbZDd6aPohW
SgO0BQFDEOeycVUI65Haw+hsx9qTj/S8D9TPsUp/I/389OrwK06L6WilI2VlgWOD48L5RjzMF3f+
w4fe0LHJ+dZ7X3+wHt0GWD2rXOTrkphvoHaiiO+W6zbrbnQu1kACJHTCE0UlLOBuvXP6pl0WgwYv
eNK7JyXTY1KH10C4s+YdkC+cooswgpyxFleAMTQPkT1cMqYunm319xxK0lvZeUTIpvAJF6W5SZrh
lMQRstDvHic5fIfmBZDso1Hl1SPyCwhjs1lWdnnUmS0uxrAZDlw8dm1uP7UT4NTOV+baDpj/hLn1
uzY76iliDIHYEkjGJofM6eEYd2awb8zgbEqbSF6leoxk2i/QtbR8iVRf1wXruZx9K8acHQLwRjFd
/4PCxYE/VFpsM5rsPW6Emt2Wz2WhgVMG+m6qIHrQ4cXbI97qvmMiHafjiog8w0nwjhiCeHMctnv2
go0zybuYMX56Pr30RG9E7RVr7smfRN6Ze6V8O0N96nc1leK4ZV5kXB57RoFQYJ1+zUOQGxgY46rz
llMNtQnVhMafbFqCrhqWiMDUr7IuLRnEs579YDxYL+mFV9tyfB0xnMwdumRQ9AobposhZ05r2Enz
NnVzKjvxNk4bPOmM0I4UH8R7o0q3ISGPlWOYxUriBp5q3Mgg/2jnsKLh7CoG01ZV0siTkKIUxohT
h4gajsDXuOjRSiT2eUqHdn3novZYr7aIXvX20Umadt0HjMjrbth4LXt0o8Nm9MsJ9qn06zXDWLwB
EzVO0TDWS2ZoVMQXPb4+7sx1VmEYzRSZsJ5awyDaKb2E3VBYgHDh+nTRjgMbA9e8sU6SZGaWIV/q
kJW2YcuIaXT1TU3U4UI837eb9ohPn36mdk1twVs785hzH8g8LVB7cEfdAvTYtvE6fxvwWRcRGBLl
zZ9W6j0QSLZZnhVOeuWgJfVTeCSqFyz5ohQ/qqC81a5T7sLRdehmsbdidqt1TkqVHqDufL6nuniL
FjpNrZuaI/rSmZytaCFfewaoXM+iC7es7t1UOZ98rjTWBSXzdzFDN92xPzUqei7d/PcwWNNV1+oS
ofnLLX6JBqabX3nDgmpEa5cEtHIIs9dWlI6+GWC3Uac1nnsa3COIY2s7Sylr8j1rS1f2I8LMNgdT
udVcFAOJhok5vl2Z6rHrR+3MHXiN+aN/7gCPL9PRNvYO7T4EFFGGIr0WtEmSpcJlBmx0zF6A2UB/
lkV6RrW5xxHEG8GGGDdSbHQLTmFh0MWS5lelu7DQsoTCmYj1aMQv+mipRzEQ5ggn+NtWUSy58i2U
rlwAWHQRQPZnFWnZlvJhZbhfZFi0lWPTRo2OgCOsqvKnqoQsFZO4F6aXv+Mudlp0jq4ictXVWnKs
4uHmjzHpFlEMh7S1KTcgJFn7gXULyTJPbmWuUXzfcZkaWzwN+sJITKLrsnQPZaY8jintF+vNXelg
N0jW+j604CqbXhutbD5yF2iR0Q2kAgb5WFcOqlkyvuAS9ddNnSmW+WFYz/lAPiRCDG5MLk/yY3BQ
w3O+BnagLiX15E7gspOOBB3ZuL1F2udH0XUQ5tPaWzt9iY0F6jYAiy3Dm2gdueyYjPXb2OY6rqTc
FFFaQuI9ZkLVq4qb3p6D2NIMc+0ap1q5ZbxZLbvRjnbSiOdWU5J/MP/oQWo7eXR6EJwpR+yt2/IN
oahkeKOFamm0nIRJbdocMNr+rmD3c3OJw9XI1OEjnl2E09Q8Vnr1M6CeY6sPowRi4LcKW1WjrRsy
IX7eanvDSj1kOZ3RddsAtK206N77LI5Axfw9js9jrcJxa/Rm9kz8i/YlntuiarlRaOZx8q1sNzow
jYpmwjbnC2OrZIf9Bo7E3DoT7nXG94HvrAO9l2951ww0RwxYQrvgXgSwG0Ra7fXn0ptWgWiKSwkG
+5gWfsoGsG9rp7o2GBJu3fwy0SiD8dqj8s4Pb6NTIfhynO6b/mx706GxJpJgCEhv9HElG4r7+i0R
Re2KRhyTVnzy0MpJBM3G34TD09zfZZctLR5i9mOmjnPMcv994hE9TA1MC6PGRDGa1L0sBssUSw0c
07YvbOfMSadc9oytlsbIxcdKSzWzART27fHGVzS7jgTbbo30agifUb/VnKoAilXaq3FCTa8nS20F
osjFqodiS+kx+WyYg7eIfrQ1VRE4D7mFRgKTaGuPYl0PEx2nXWCew1owBCKj1Jde9MB65h/qhilI
qIn87KNmXwjyYChNkaBMHjz+bzVwcAphBiPx13qXin1WdN88LnFwRhJmXh6wfTeJWCeKeE/QgGpF
iTJhUN200vMfnU43Nrls2tVfv9Q1MJQFYUKK39cweujHVa9pm2i3Zr4R90awrWyLxjffAlkE3sYQ
1q9RhPaL3nO+5lQuAzCxPGqCxOOFMlSqnp0XCfUR6S1WO+rr4gUTnvQOiomQUpM2LyVPc6qF3sHK
ZH+KJbGI77/618v334OU9Q53udri5voJr0I7FX1gXCJX/arjmBWVb/KmFPF4NE1QxbCFHlRuvHkZ
EMhJc8Ln2MYiMpS2cYiAND3rkExoCY93rqJvS84vZQvaI/dgEtRQtsaJ7dapSboQicft408RRhah
k9aMbEy2lGuHFYiGNHDdne4k2razC+8p9ChDjRrswW0c0p0QmKwbownBONYPfj9k17DBk9Ebjr20
xj7b4SkJ7tNBveDItx+dMqfpMnTVramMZu0PdnTlDEm3XWARDjepS8SzC7rSrFdNEBVnFJXvejiI
dU7anifXwVHdYfXLrPEwzVvR1I6kPB3uXFJEK5tidfgCjvPeDOl2GEXzq6A1lTsBEB6p+9Nemlnx
YDMkX5glHWVB8lSZT3qZBVw5efFrOjv1ChsYjMPmCser2yP6wFnw6+aahVlwcuUcr+9S/6ny/OdA
tO0h98r87nN43XCJ9phsNDVtsWjhPT2h62mY+o0yjee6N9PHMBPmgyaI6EDa7d51nHHQdZm1Fk3X
QMsp400voEgLwiWXdGh5lipvFwQgOSLsZh/0s6yJFcpfsTWRLwFDuU7tVCypf7Au4Dfsi/qBe41b
c5SEl+T7xaqGg50IjPDwSKxy06lU3LAeVo8wEMQ+t+HB0TYaaafaoYEHafapTW3/JIXSTn3zEWUc
3UeqEuYsBtCf+cWZstdwNKojLdgPRqL8c6omDyNwV5JPQ6iuDcjhsvTfBe0uHCTphXdzxVixpkRc
9Uwroraytlxk4luEhfTW+G69sjRT4Nwji9m3a5ot+5Xd6zNifSp/Nx7W6Hx28CWZ/auaquYemXF+
z3DYk4rKeo5JqXevi9B4liJ+bRrf+4m28ITqW79wyus2WV9lh9iAwePb/qFrQXoYhggeusI09hCw
qh3qPTiPUYaHOuKYMpXSxnjPmAHAXrmjtReLWqfKK/Hh8iqS1iJXjHxn03JwBqtIfyK5lYkFn+gL
DkEvZWuwk/zZkK1+o2S18/gPs9M6JzxOEMTHI2l3cTSa22hqIHALZ8Ir5hl3JuPOzkLeXHau+dFz
EHzqxvgRe0H0QZoc355nf/HwjQcRps0DvU0wh3DAdzHnVi8uihNZ/W6VtWHL7LNUtyS5qdJQsKDj
6En6zLM4Pg5xbF1J7NprNTJ+LiI/u5gFBi/Im+2ScsCN8qCKNY1F46aHr75kV9hUaRQjuwzZ0taS
/NHzJ84VQPU1bwzXtdDltZlfrHjwdw590wQlQFvnY8g5u5APzQzdrOcXrgt0k1IFvU170R8j4T9r
Se/uvZwx+GDjjESAMp87kyli7wU3HSiPIQaNsB2+r0WLsw5cWWxv0ipzTvOcd+HbEtCynyGy5WAG
p9S9RKZ0/noJKU9a5gz4fAjDh7yDKgusWC7rROkfdmUsC6XMXy4QCm7v9g9Og82jBu+D3HRWXMwQ
onyAbGuHRfoCX0wsOGFbUMNP/5uoM1tOHMi26BcpQkrNryBmMOAJl18UrsGpWal5+Ppect/o+9AE
dLtdGKTMPOfsvXYrcHHFvuG9JZoJRias7xSCV8caEwC1RUJSDDmPQzJA+OBVrZp5zdk4OvZ5dzNl
ZbxWytwNPTsMjnj3GaFRDiiTOGevahjDO4CAjSIwI+TNxvIgc5pd+K738GT/uyPZy7bUjF1z5fy1
iXpjPuq1QHySSO9sF9mmjYhDszwGwm3lzp+OguuN05Cw+pSB10CGHsNZ5zQP35Gn3SvC4Qm+785M
ksQOYH2KlVmYbwlqwXWdCcbVBE8eScKA1QBq4sSiop/aOqmPLufwopvvcUKIyzRb9s2u8RfYlKRo
TT6R59XH3uzrjwhxJaqfXzgKssNk0+61iGxDMzsO+3Sq41OTMglppf2Zej0mDJ9ZWGwa4cUvHPAc
0WR9NpH4ngqoH/zSCg1NBZZ+zGi9LvfdSNLu1EGlCfs4fQbb3JJ/FbFnZgu2XngOdY7+oesT6RRa
8yJrs31RNcjHiYIjtK+arpzrzzNyZz60zH5rnTjfi2KM30LM1dtoFNrGsJroILS2CgZXouGLYSXU
Iq43MkkZng2ks9elVW/xH1kHIUZj16ZtsbPoCwSq8EIKVEMRwNtSxPjwZWR0smPj0qSztV8CRh2k
FZd+qtKTW5OnggJ2Js+piQNE5vW9aC7WOlzQ2g4787VTkx+gRO5xhibVVdCx3nZGgt6RXie9y5bw
Xo1+dlsQPJoYmJkFtgHyDZNoIfcNZP3woHlMLHyhnw1mulRZ6bAbHO1TG1S4HbCJH4thGBDxcveC
7yD3eAZC4r9zztS+SgTleFSz6Ub6aXGOhNUEQy4QU1XQ90P/vce34bUa1B4vkqQok5bmJwlLe3GY
OdVtNTLKP3HJQNTsP8nEBq/RYlHiEDofqg7DrzvVJORO43ehbODECT1Oe5DZDXB1cal8Idapy/jT
SAhtH8v5JbLMFa7L6jA4NpmM6Fq+qvILi0LH5hS2O9BphKrDev2lOJQC/UZN0QPUbq2TG5fOAnqD
nZT6UAn4cDaOh5izdu2b7+ln04ftNHrQaRSiYoiXuvUUCWh6jjfXF7wd41qfmr/RMGsMkxWFllUx
2gHW/WX1G6JZo99R+jrZ0gko+3wAMbD3ldUcRqsxPye06gGrw7TnUw0E/Y13nzhaqzDHXx4yXZp/
fwkIvIx+MZ0nUxl33zboyxXX2JrVH6Wpe8uZkkCPIQF2UGTrypy0na6zmmmd8+VixjLKfnxinlSx
jIR3oky+KKrSi92N6dWLcUo5bVz+Jmr4lM62eEcs7679yHrPZpi0RgbDJ6qaF2fwCKvN57NcJlpR
2+rPoYs7mHOscfXIET3rauoCZcbd76x7MhkjfVlxRugSS9A2wQDehN9Spa/0mrpjmdL4TTyRf40a
ttiZYhq0CRjK5RpA+o19LOyLjQSTfjzkrtd9VgYs+kxz8l3YcNkAS0Z7+ApLOr5FUSNeltVBqqy7
/7zqFDGQmdBpetmJee5l8kF/Fdsr5G3CafaAh/WNWWhnX/fbjQ8w7LXJ4JBbrnhYDNbWBL+mgWYM
L1EGXAVu9QtpsdXV186k8CgwVS0E7yGYK79Gul39S+ZzQ1t1lQD4o0FSf04z5GIEYOF+YWC7E8yg
liiDUSQby/wDA0xemGx4dMPbCvV5AWJlmdFZqcfU38MSrsuPycjyAweCCJgYvOfkK/OM31mibOKr
9fjcFhgWSnMAGR+jXAIgdW/9eaICGtLb3HrM3Lr6X4QUMOSIFYDBnLcTY8TOk+At6uFSeYY8jey2
JJlKjRwwWcSbqhDa1tKK3zWpraQOon6+YApRNMGM688rFVUGbPfoQZJjT+DD+DHZbv7ae/K/C0Ss
Mcn0Q+MmGesdnt1wck4ptYefwE0v4CL9yhbnRObk9VV6rnYr5upfbmriF3G5+JZcRXiJRMJUO++R
S5xgyJkSdVvzl0569DTnCSDSKG83mTkfc6cgyx4IwjP8sgtgePNhSIDjPREqBAQkLyzjnBr96aP3
uHhAhHybA9VC1IXRo8ohDKPpz09hOkaPUcW3Ton4znw/IzneaXZpa8Gd4MTopupmG+rJa0LciryN
srGffQyRj86QLPtWkQV4iz4zXJ/X2WJ4vtBU99j9vB2DZRzesXytfW9RrJEGl0QXje7kowgDUp4y
emN8lbk/XBPWHRk57b5l51t14Jj8qM3h4ThEhJZ0qoa5fBgpilS/abJTDwHt0Vj9edJEeMd5fAWd
wJLCTkKV7f1pUm5pnyDmY20uELvlZdWPyS7EOsb8C9i6nbfDr5TgpiYy+wPZDWTlpRSeaabfQoG5
s0dbMiVgqTwfe1o0B8hoyps7ZW+ABsdgblmtU0k8jGsiELDNMP9op2XMMxnGweRoJzQ5vpNBsU2H
GbqFQJ2f9VZyH2z1ocRbM4XqtfP8fwUeA9IzyaoqBMEmna1fJy1D/NiYEjyuV70XJW+sGucWu/fa
t+X4Ro99Svo9iIPHbDP5TERVQS3ph4O7fIkzUWcPQoJ4X4P0d3GVJ4/cgYbtRdzlYJ7kppxL78kd
5dcsf6Gw8VftULUnxP3yxj/5lWZIIiqH/OTYpY//81LCPFg5NVDq2Y/2SUheC/PDN2Yem1Ha8cOJ
LHUxdW7qn8usLGrAJE3xiejB3Dp1V6ztYmiOz35PgK5kGUVKqeQj1oZnlU7zLW9VfCKCL15DosV1
rTbZ4ODCwmpJoBuUjljcZ33KybV1LSofvvFsNtXeXV6iAeTCUQtGFjUtgJlOu5jeNhJQ4Cdolata
UZ0mRWLeI9M9l2YdP5htz6eILjIn5cw9xRZYsg4yzra0xj7AovbcNiMX6KTftZm5AzmxICDt8cnt
/pmK7Emr0eQxhULr8ZddUylfvdLSLqWPMIhqhpxxzTDYeiFSRAActxP0Sd5QCxcr695n6lQuF+dq
cio9xEjPHio1XrxCd28VnUYMxfx8xrbHnnFMzbq6xCh068Ewz8IFEBWSdvroYYpuS4PwwbLndE2L
SnJdOm/YkSwcaUeI7QANaTQjz9J33k3ldvOYKmk+dT4Jw9Kpmwcuu3AdRjbnEqvYomV/Keg+X5g0
rws/IXXZ4g3YrItqCO8Kozl2PuPkkV9dgtDAlTJGVzUUjCmXy6ZRA5QYxoxrM/GjjcU1TksZ0Rv+
qXXmk1jPQpF82HykwJaqt2QxhkULDlznUhgITnlyFm7bFB9HHaiOLszqdZjdLX8FocWQ/I8dyeSP
1mFhKtKZwwDxG00sSH4FSGDng83YgG3cjZkri5qfxK748Foy2BRwsqOX1tTeTYwjmjUE3yu44bIe
X0pu1p/FTc0kFBUNQ+O0iToMixMAaDkUZNU1f8rZ7G/Ld924fQgYk5Nbs6B/cK7uSTDwOzf6gLpL
TYR1cMV0uglEVkdbUacgSaWzw2hINztpvQ+CiB69Mp/rHoOSlrsX/hxYDD4ksP6NM7R/jawpAKNt
7bQEFhAycESWDXqQIMJPSFqzBnl1gXGWS+oxwzJH/Mlx6687rSqO4zQXx3Se0K0m47OlEevqIMg5
8glWx9bHWU+WXJAt0dOVhqlTeUmz1vTRDXr8qatSRMPKyQstqOHtg5SrzC/iXhHzzu4t6RIDvZfP
ucxwAJd77aG3hg8vhSJgt28yKaGQa11z1GwRb6d6+uwtYe1oDXylfk2ba6wQAUY5FoPwbqUlbceJ
1qs73/WUe936a+RGDI8iL8hu64sjkVz/9yyysXdkBm65ViiExTh0mUc2ZFhWCyqRPMOjdAjqzHSz
CWJjYQcsD3Mloaf/72XSz9qBwUNRty2zYVKQfh4Eks2Nsv2/hTTEXs5kK0k5HCtUYCBGSRkdUnr8
4VSBArZR2fE7GwnM8ucZBljEG3r0TVt+OoolGqKMMAcPLmgx0zf/DB0YrsjQx83UtOgslofhf88K
LwHrmMQ7RY/n0JR3dLKtMvsjl0h/1CcoxWgymF2yvAeqtq/4qATpXyT5ebJcaL5GfoxoEhy95WP7
eSmpDIPZvtdF7K/CWHyFHGZHMk4DxxjQ3bo4zf97TVgK8abbYjP/ef3zMNFMNsnq285McpCUm/Oq
aSYNjPRykLOKeJ+Qd2bTLvJjcq40nW/WyWI+Kvs+NGQ65b7UV9SKHPqkKI/A6tTRm5GYzOQAqeZk
JcPvISMo17SNYDKnOyU8g3EvZn4Q/zwyE36OOuY4modoKRKVsZKK1Nmfa7he3vTPOyWEFhKxi3FQ
m8voVLgL3bgC8ZM3Tku6KA+wvMn0Xp6ZFqDmvLH4h8ziWPeyPP48s5oGMCCzhXQvpnKb4Do4tp0K
zD75V0jf2tAuWbuVT+Ob7NOqqcudZoyH2gDYl4xK32j8d0eSzLkiBR2D/3/4+e8qtoR1JY1L7LJl
/FzaU5LuZTpM+5o4nJOGXeNkWlGzrnQPI7R4eNLeNZ5JmNvcxhsB2xmHYaIH0lLO8echNHmmqvC5
dtvhTGfjopV08wcESSvbmv4Q3RUtwpFXnkDdZ6Ae98OrnjO7bCxxw7JUbUMPxpIA/TaHqTpuQuUd
0Png4snHOIg0CKx+DUdGJmjhwnkMqlEIJJFPjqziFXnY85qQik+b2SYjp/aCgIDLUvq/0lF92gp2
ZJbqDGka3DmIaNGeMPpxz2h2qmsviF00yO8Y+3+tvxRFyIa5Yuj2aZSua0ATzCw2s6oJ8E6sE1ZJ
HbcA6UVT/zQRbmA4RKh4WCLMKTs4Xb3nNEYjIWQwP9YESzgNJ33pFx+jAqJeRtcSr++uZNmgQX1n
6EG6bBq/jCZXrBHmS5emgSxW/IuGHGNnoW109zihVEZjQJZOS+g62tD6kVtNutVn/0Rjfs/6wypN
Ah5UBNBpcHqKCRFT1KkTo2nGSE5/CE3wH9Sa/W7wspuE3NHm9jPYdwcVpQtrtHR/FZ54Kkqc17E3
HOOEzMDYrBsEnyS5I01J1ya4FSb1OTdpqEhVjZ8qB6WQ7HL8ToMY92lqP3Lfa09ZxKrfh/ZhRvV8
JStzX5o2q5DKmZhSpOm+3W+BuDPcYbE6m4bLt9i0IDQHlR9Ggku3cexTF1ruXiH2A/sxgLUP0U86
0qwuo+6ONwqav33+XncOp1yteO686VbIfJe37UEMobcZB35t1M8voqwxoEy0VqPpj62F1sWXw73R
OLvIMn2JdOtUCm2Zf1coXQfyYjpCYI2+3YgBDJC3wLNA82/qNMbvgQY0aCwftnC+ozAtd3XFKm/a
fxi5/m76cNN5S/ul0pgRhsfUF5A8UUE86TrC/kzJEsHGhaLxLWsGsY6SJA3U1xD1Z1/LiXRB3gWW
D4Wmht+Yig1r+fzoUpRvWPlS3TwMWXMxFbr01CcVoVTFFrI52/PUfmrpu0zAsWWpS83hxvkxx3+x
jut03FkeUIFZICXuQdWdS+urj+AoDPWDPiqYuGyjlx73sJ8Qm+WU+yiltobg9Mh1mtIlph0mStcQ
3t8kFOEO4JXJEXQe5DEV+HNsgkZjponusHaSCfwr391mWFzlWL1w6/3VEHsFabUgy1t/V+TWjtw9
0J2QaunIfaDauzXEnBWY40mEHQjOy8udATOXY3xMqGwnAUBKcMZEHLzn3cqIAH/3TAxDm+l7vsye
zQRtfPsL38QL5KCA2DHuQ5Qj9OT2qDI+RZ2/KQrRPNbVi+aZjCd0pIPNosO104/OHzd9aZ7rUp+Q
8lffCmhuAFbuRRXhFzUXTMSoQTxgfZDJhE5aaGKjEvO77v9NVf7i9ly8pts2AdPbVzOEqVFl9VER
VDQucdl9k45XfBfsriHeC0YTJj6HgHPIpz3ORyNCrlfDRwhcNdFSj9Sm0Jju5JJSJs3E1qy0/OgU
5Ar6yZjuGCZgHylYA/un0Nl4aZ99cPcxmU8JOQ/j4lzTXKItKF5im1lg7njhvnda7+yq7IEamH2s
oF8K4347+q597yAy1I6X3siktJE0FcIbDmUYjlutAvpQ2Zqx10O/e3FHE3/ZwD9dQ+UMnakKyjD5
HOorE/aYd9XpqxxV95rcnlCHm9WjLMZQ7uwUWhZrFqc4cYf9aGls1uWNwyAh9dmxHmWxn4CaDFyh
a6YGbxIJ3kxZK22ov7YPYbiT/IT96tvqQTEIH6tx3EPomiRrhW8xzJkNZql0oyX+1Z3yZ731dr0r
bASlaLghAVAl05/ihqYhR75E8Q0dVOydlql+Xk1BZnl94GnjZwK+xEPzpecmBnOWWCBe4XcVusj3
2JdjH1V6pd5jf/xI8iPqfgLduPGaLiLqKXLWTt5pT2D04tXEHEiw6UwkQw2OcRfm5xChSsltrV4Z
tvZgHWFsT/hBNrrHAaZYadN9rsoB7ARyIU7k37IhG4ivbg8j7DU3E8aIFT6pbNfNJowNgqHEyWy5
/czOeSJY2yOQWYaEC37JYf416Ea7JSbsPpRw8ozZIFjtbI+Ys1pVVy9R134bWb8lBtR9NQUE3IPm
eoi/fdRmnnYQU/ER1VZ0cQpnMw+qQ4af6IjQ1a/BK6NnFNgzjEgQZqpmf5rDzln5DvaXurkxzzi3
VvqZh9nDL1Ab2En5z6szmndEqFj6jXd0ktTh9O8A0ukA4h017CpYfmmRHkGUFVePEj8O4TBY3vc8
Ms8e0ROa2BU7uul7rKGYiXBMTrQcgtCYTnqvISq1jjojJ/rvhVxpwPktANWmGhFyGOyxZco9XyZd
v6442dcE1GxI1n6rbEYMVpcQSWJoGKIQWdM3tZ21GgHahkOxMTO+UgfE7zr2p1sP7HRwLi5KxDez
KU9uQXpJ7JJe6Pjd1ueeb9Bq4n3+SIC2r13IXBAZcPSYqOKGJ0y64Ysr6hPNXNyEYJ1WEboqkFbX
wRE7M+PWYYjQBnJ+aWqTFNs8fM8z0pHJeV6ZyXeswX6em/hi+dMhKZ0go1e0RpeAWxbEkmkcQd78
6rPmRAMq3iHp3Pl9L651PKN0ziDDYGJCBPUHZvnd7fLPumN3r6Ino/Hc5QcEXqL0Qbgg8cOuT2DT
aDkb5kT1rFAFhGjhetN7MBSqIfUjelQDWEezT+F4GOgkYZOvCgcWKx3Plq1q6EB5oByy6uazyEnN
TD0EKU08vqqKE2yfZd9xzhXt+f2z1syXnM34Ly7rlUbh+eTNzp+BmQud4hkThEzuHoHwGaRojOA2
QouA4Wi/msIJPHQa3Ub+ORHK314+LHHqJjM2+jc+kvNAWKQhpmJaT5C0UUb7gmkDMp2L6WaYCJxf
0vOfrIZ9TLohudGKpgBi45bJUO2N03byk5PVyJceYs52cuNbMqTbKK6cA7q5CuvMNjN6sis4J8+M
0MMY8QitzqWqrcDzUJHBoJKg1gY6e9Gv3MvfvD8lhbWP7j3sih0XHuvCVYj6TYUeQHVsJqmMkt2I
maitvXanWQi0rfpsIi+eZJk9RYNqjnWXfRKGUARwYyDsDmJjNeBdpEwI0Qq/Eid7s5LmjCqWmI19
NftHfQj/pT6XVoL12lA73e4+9Cxlc09QpidZslGefutD66+rqddMy3amTbXuICjB9zavM+mQIYLE
L5HhgXH2uMm64QmysnI13NoAyZiNtvuUYddBouiWZa8jFTWPsU6mTphr+7FNp61WcGjOILUble9u
8eAaYC2tKDBG3dn3wnnOyAQp8C/tDKbK8HFtcMkKkN6O7hfH+kSa20lAVwqxVtbS2gzKpUnk/NK0
hrw61/r28ULbmjLRbYwQgnPywwRzjmei65F3N3wlY/GcmNWm0z3rmjJf3JqECHJJaHowe0iupKY/
cF0TqknEbpUNVN/9GcQgMwSHVFFclygjEZ4bFc1nVyPIyqitgIKPz2IkUiRr97qtvztt9bctQmy4
sCGNdNgjVtPXqV8ReGq8KDneO8852fB0cgfBtFaMNy2LfY6NeoIIMNnhv3ntarF1zekd2iQ9FQPy
tD2Y69ElA0MnMIQj4LxDFrJVdsdNl7Qn35QW62O380qjDCyi1LP0pCecFUY5XfVheO3jGUF6Mlpr
Yh8UIBer2SKEORGFIVZiSgSKe0Uro7uW6HpXWZtfNU+8o66G+A6SvdThyRgMm7jMNXMFNG3X5Okd
pXFOJCoJyV3GYCn7nQ0xPjeK+LAcYIQypoLRin1fYpPAAVG7+Xl0weQlvW0jfw1S13qOSMypwQi8
FaF6rkmVmT1/36vkRbPkR4EqGFipuiehuDTEOfJVyt9z+4W2hNRwd3zUvVku8Kh3DFBgl5rZIfp6
JCBS06iwoTQ4Vcmlr6J0bc+sN8Qpkt+OwOw4+fF4/HnmRtJau2xW63HBsf30fmKXQf++M7QFLoxv
gVi05NRyDZ6K6NEb8XRBFEkLXwIrS3OCvsA2c2nOw4GKy39J00jbjVzxa4MD64sbZ9Fxdn0IivPM
ftn1+yH0y2MmqdCUm+Vs3tZ4DIX9MMHAby2Sbs+V40GsLBKxEbktj93skbJK8sFkTyGaoXYongRX
okt6edBbUOgmxzHRFfb8nOUDSJqKaIP1HC7S3Js3hgRAesaE6OTc8DZ4aD9ihK5MAJr0Vg3VLSnz
4azcNNmJ2gIF7+A4aQWC+Sye/qA6c1jampol05YAB3Bh1ikSHgKwKHlo6XZtu27on1ziyHgam56k
gmwm4NeMHtJI6vPIHPEoNWw9fEpywwD3fXCgVDa+MdzpcY13K9Nfa4CVxHUvZq9Q6IwlIH5AiuaL
19bK0pPLbL/o81hwdy5RFjSw9JYxlmtGTwRQ0vYoxL8ESfOVIYDAXJOnxOW617xP59NPatTPM8iM
Eslb9jGgtwej1MMkgYF/8moY3mNNJ2005vJsNA63BlllNPw0JidTDbI2857E8kCKCqIfPwUmjsVg
NTsGkWlLf1RJJN6rPB98tkG96zhaxX9zEeMf5/dvE836gJ8uzl7eUWmVXhtMrmmeRsH8aglCRTMe
HxBKRXcwRwvmI9mUbZzuKbdeCyv+7ZROy4Q9A32nRPlitBY4Yw36NTtwec35bPykMDcRWpOSwN2d
L+M/EkrefahIoqfKfQf8Phz0qtY3GD/E5zAzeZytntkXtiG6VQ5JE5baZ9XkMeOGI65QDRDAmqxd
fSShSReftmx3XZz0//DBPuWua2xsxS+12cnQRxjGPQsTbTdPSX0Y3QoeilXRpS+bTVH68S/U3kz7
0j9NaUT0XSZBa4pkWfSy7tajkAuaur7WDNz/zBDrqT29bzKHtCPJRdoxGqGeIdk3vhxB4eY4H51p
aIcp4qpa4LzxOIhvR8vupsXUpC5Cb01H/N6SHfi9+FGUamKq6fA2a8AHB9HNjHSc8pYKjhUOmyOH
CBRuI3cN2HFz5yEeZ9HXG0oj17/mGUIevd/NRRg+OK4k5Pgek5SORNHlxjv0LA1wGmR5k0rcd9yS
01mRQGfz+jMfAphnusrvnWX5e6JB6sBsG++G9OJk+Fj4k1gyDsktPAcwldEPHJj3mXdsumLXDkj1
y9kz7332NFUmrALu55UWJsapDY1wF9L9C5C9uIEmkKHWCV2UbAAS5k9Hgla6fSm1+pWPGiBGn4KX
LIo9AQv2G+aoYe8XEZlRy0tsHWrfpdlvrdY/u0XM6vl8IgKPE8dtCEnPMYytZ8dp8xeiJZZuigdh
DqnMKexoQvZ65d91i/9HH3oXpxT+PZajfyXKef3zv/08aBoCLly54Dg7/bNoMnVvgLBJXAtPoOoF
suH5DU1r29XZ11A498yPrpEsurXSHJihJv54okPVJgJL+1okZGvoETL91MS4qoXe02DA5ZXGgBJx
uuio949lm1sb5EA285SBxNnK/cDd+4iZp0JP/eWlWfSiGqRqmYfczDWhBjiO620Rn20N3Uuefx5C
9DVF/uWTWHaXoBl3CGN4sL3yvZ/SyxDX9e8Y3fEqUhEQxrmkHpfxNas81gJGi7vZ0cEtDjUeZcbV
iU8cNcU82fXpCdBefjNdkg5UOW2NBS1QdfF8lLljrBbMKMdjGP01lNGVpsL0j45GYiyqOpi8kol7
M2NmCEmSNsdlkcbCWFG+hRMklyh9cT2EIBjq8l0niFMm/M0IMHk40PRBuZLit8kZo65rQM5hN5V3
PCG0Aj1GDSi/VGcHbYyms0BGTaF1hNgqgGUDSBkz5wndFPo6gtRTJyfZvNC3eiPQr+Xjqu9KCE9a
4PsArb24f+81kq+bIt9Y5JHjLiW3zfPitxLI78DSwQSVhDaa9a0/Qb/lippqUO4OSCyNNAsTGQDq
ZpPvm7xszCi4855dbb7OmXUyE7VPE+5YiWiOAg2izRjvkcDBb9Dzm+8277ObMdBO/eUA16ytIfFJ
OhHFJutfR+IksI0ZL+FgZ7BLOYA6fdjvczfd432S6yxExsVPO6xYTbWzerC6lfgXNon+RLw8s8L6
y9fhkbC1UjzP1k0lc7ofzOyeVM1fhxiUdThqZMUQeznP9FaTLEP+YhX2thng17XxPTGxjZGGXc9E
vrgTZCOdpiTzqTXC/3rLGWAz8euDcTCe54QsYstmCD1MZb1bfEUtv28SEk+BXXLBKpTp5OhAKZT+
puGwsREY6ukVAl2tOfPtrQQJcliYWcCtdytoxa1cv+OsmPNZTClKpZZ05aa3nhocDhJbLrkjU6Se
WEhWaTRukLZNgXLqTV+F1ZZQ9xklE02kvO7BdKBxokrR9M2cttqK9gXgJX16qdlsSJj4oj6r163O
4UZjo14P1hyhjqPnrxAO8rdWfpBF5OYMBMQcOlTqz7Gobnmer0mXdhZ99XK+V+ExR5bfcHS9LBVb
3VDKYbBaydidGY2ip+Z+9MOxWQ+lwx6CfXtB9lqHvKgZvwvH24YVs/dpPIdGcrUz+5VmnrmWGYc2
nziTRHlfjAuAY7fmk/BG4slK/6phLSMONtrTTYJflhO+Yta/+Hynlai7eGcBJS0lqPvIupnCQ6+3
LAmd2T84KaIYwUStfLDs6HJ3mcRupQ3jHyJrmgNpseQZD4yfmChzh/tnn9Icb3SxCX3DYGDN8b8t
8B67LoGgIiFGblZ+oLnmPZ3ccaf7abnvo+IW9SWkHt+2Np5LV7qvqAQhtlCVJZDW5n6cduVY7Lsw
wD0R1n13n8vpy+/JxNHcnD+YOPg3DEvd3VdGFkRVV6GJAdw5RdG3B7BKOpZz7YsxO0imxTuD7JD9
bJSYFRvxCjHHBaBD0IvLgV+rdmmixiAiSXptq8+x0JmoCfVXb2jf6mxSWwugAP1RvXpCvWjr7s1k
tr9u0LSsx96nsmmVETSuQDSi5pPohvHgeQkxCfZfsFVU1A7a9Taa9o71NcZacey6/jyTW5YVi3tj
6cJPydFZBCG2nqKkoroOipDys5vB4fI+bjoyp1hORLi6iuGBolYwvb3ogIBLbXzW6gqAbw75pqYr
vkUguxa/B50mZLekHDhDRavRn16p2T7QH2zntiSwoOTkiyP4XTBzI4SV7hEpC2Ccs+Sh2OM3aWou
RHfccIh2yAXXf09JGcAUu3ISRlklbM7YevxMBgq61sK6cYq+WbTkND22DyM+DUIwEYVpcjopybQn
iQwExc1Hq3cfkW37ByZkG113n/nP2WNw29UVFHLIAayhLWhdDDG6tQM/B48bNaKfxn9FN372DcEK
yyF05F70C/qYP4F3g8wPImduZ0cuQ/McscVMLWfJPtt3TvdsQVqjp0H6nO+PW8uNQQG3v8aMvgdm
EDon0S7rxn/OhKdKZy47tW90U/4a9BGNdP5X5YAA3KnhmM74g9knTpF2FT+j4FyJQv8bpZ8D+/V6
hnDgj4tKdIaLFT0lnPnSUftwxr+QxJ6UwvTRdhwUQ1VfpzKl76psVBsOXRfu/MRBW+vMdDW6BJJs
BQKdBfnT0Ju3EWvw2nWwWEV68qUl3ripzDYIE5oR/jxEQS9pFoqIAsLvTmOi9duojc/S5BAmp/SY
OPO0cVkFmPpgsDH18FzC/B/In7fD6FAJXPNxR/mP2pYLXvxm+fjbZfNDNyX+tObZRNBgiJeMrgDm
a3Ez9dmBxOvNm1THPTd5e1iyh9mqvWC0MGbGg//iGBwgHULunAS9UmKDSne66twTBddm0PXRYnxz
7vqYCjrGvTHabH1sFXn8ysTk2sli3rUjJyeCv2h0u9tIo681gq3cjC6xaLnt0LK1Ia3L5jC0qOJn
2lTrYkoPqPrCHffluo0GSPgdMyrbYhwKQouKhsaYVfvNoQBvu2qEBU4uZMYOJVxWyFyg/mX4wZx/
LD/BdzygC6mR/iOxt4IyEh8qzDnFyYtjNJ90Wp44BWDEb4NB6r9RKW2R6nA/1S7HR74DTuLWXdXm
SzWVgNXzz4QMgBXsOGs11OPHwJvUdC7quDg4/NkM3+f+2ZDH3Au931GIOSq1l8QqSQGexJM60+3s
+n560SLHIwza8nHTIVT8D3tnsh23EmXXX/EPoBYCgUAzzUT2yWQvippgiRSJvm8CwNd7g+VluwY1
8NwTvpciRVJIICLuvefsEye8DMdQH9EI0zlaX07Ks9F1Ya5dX5mx6z5FWCUB4mxrVQ2vFvfai1fc
1YwmJjKZDkNmyZeEH/UaJzRWYdQ//7zCAnLQsorZcGqKGisrH34+RFaJfjMLL8g3ygcbz+ZDR7pJ
NF/dktbuoipo/Fl1Ww+zgmKWTyyLt/n5s5AcGc6TZJQYyeRepEy9y8//RelC5dv0jnup1g9uB0g+
LVvKE0m4PHJovvznMz9f8/PSxejkhDMm0ZWGZsa1eYlDPCUQ7+9+/ujn/5TwGIr/vPa0YKxWzexU
a9r6z5/956f/z98xPUBztS3U/udrGjii/+tvi/Wn9FWc3uW7//P1P1/llBTXMmQtX//haYQFIMZO
tL4YVporbR21NwjY2vZG4lKpMqM0NKJgk7vBnfLpIUYj+Qxj5NikSfxbcrA8RWJs2Y75KtupVjS9
l+Bq5rMupNLMdnm/ovjGHdGynzjyTNaqPJdDO22mhDA1RsUHG2XLlHOU6oDzbRv/YqJ3KCNmWkSD
8VgB52d2lXhfpUmLqagbfRpAgoQz4bIwHdJ9HBFPOvrw0YFdGecxtUPW6Hg8ozTBTIj/3HcZkWJ7
CZRPZ84K550R22RmxVu8fB0vipJx8kThMSx0ZJpCnbt8VGci1FQAYB/cAx2BE8qaypu2vmESgcX2
he/zPcrpBFseVk8GfOefD3LSFZAtpkHHRGlopnxC9fDHKfEOa8ADA/bkz2g0aBJwgZB4Ep6K/kuF
aHFzCB8stIQH//KYcoGYyY+Ih5AAtMDxZOgSHgL7CXZtfqvoAR8aZ3k3nDWpx2EApw1C4AwcBxLO
Ar4iiJWZTb7PMnCu56L17tSDNFnFdPpb+fojy+iLte3O8JszzPoXoNAFYxSi5kbhXoYZ1bRquMvR
6L3UWXSeZI/RfGzOo1bf0wKucnKwWBZh4K7Qzw4fX6QRHob18AG4/oW0qGI7ZP45bzibFcMdb+bV
KsZ/hqGCcAp3DDuPi+ecy3gAAVab30BZMDjE1uM8fC85GVAWwofdZEYfYwP+ypTTk9U9G61otuCp
0Pba3S6c/yp8A4ExuY+D434zYdzY8BkYznI9MbDe0XGfdzo1U3pC1r2msRB0aUoeMVaP7VLp1wLx
ShJfo/aKJvhVVCGSe4i1+DKjE2c1B+tgXqKkvhsHros7Jydnum8a+2MYk4C1R59ETGO5UD7QCUop
Wue/hF3dS67aJl2kv8um8DejV/hNVXiaDZM0k8zsz8B1HxoOElNo9JeKaVfXJGpNVkAD7+4k80be
XhE0JQhcgE4FjPFhQe6JiM+DRrHmqSzZc+SzZzP+BmFVWxjvC0R4siumfVtMU5DGGeEq7vLAW9Mf
tcOhM8vKQCCJ3CVpH3ICt86IVQiimCf7zXFp9Rq9PDLCs4+Sn9pkxh7kdFCOGrWPLyqe04e8Qi7U
Q0XARiJYOye2D9mAj53Wu69r/LNnpqsdC6Eh4uPN5BEQEQ5w5ef2N5HYqx/H4uYUJ8cU5snwaXhV
bAQVly1i8BL1E/4rc6ru2cBVV1V0170c76Q44Yc5wFdE0Nffe/4qn3F9P5iJA5hynqpSLfvJ674T
BrtA6ckQs6L41afn5/dl4LMGBYzK6Ot9NBT99CkQiw5afLcwdC85cTOsXLAKIO9T2QHCXCs1UAI9
KhG3hpmYt1DqFqFOagxf5mX0L5F9X3Pbiwr+i5zhomqLifZsrjKVnACkNYbEd04G3amjr8kRtA8u
0X4o8q/mwvSTZx5z41IFKbaTgPyXANMedBSyFSIcUAsOGQ1c4Mi5qNr+4LL+P7H9vyW221DM/nti
Oyf6LCn//o/93676L9T29a/9J7Xd+g/bVCt+faW2KxCQgA/110ptN9R/sBnDqvUR+BBZAFPxf2Pb
hfoP07MUn7V921WmD9Hvf0Hbfb6hEKR1UmDCG3ZN+f/CbMcv/l+hucpVniuUhPTKL2dJz13hgv83
PNBiG8iIuRqU/0l9Ryok1DsagYzhe3i/9DlsVBcugUZRZcJV3WWDEK9eTx3PLGJlZDjUWbGDrJkB
JObgO99JwpM52RfOJ5xCE559lt5/dpZ8KEnaA237mR49RVhkYGlg0O6xSEzZxW1/vvt5aOWH5Rfu
qekYfQ/414NIDW92tnaHRONsw9ChJeZHxgMOmldZ9j7JFYwgEIr+m1Ohtkq6x6JtxkuHUma01HNt
LRfXpZzDsdew48Z5UIrkhRpxncTFq2NigkFXlt12kuk+I4NjM9P5uyzzRcXGfKtfRE1OjU1y+g8l
awpBDIw9Eatd7ncMXD9oH4Hl6wHKAxeYDvCORE6vs2FjO3rzeTQxJSGx2WHhAziS/0oc/pXOeKsw
km9i2d3HnbgjqhUdM3leJDGETym8d7ZOdUvoJW7GNXjHyX7VnH3FmIjXMU6SjZXDU2I3xZ1kYECZ
a+PCqCALYBSRZ4ORdTvkuAj0pNcpL3zB2bljorxlZ3rvRHOI/IExRg1ktpr8AySyk5kJZoDV6B2Y
TyEOk3dOPDr/2hDLT/jkJ2UXZGyBCG7uEg8lZaEBllPAbYSD2SOtO0okPR6gP1dXzJBfK9toN3mU
/GbYgwzHYXXU0bfjzebedQbmH/FLvTwXZT+fo5iLkRhefIPy+sYZYwlwKvUjVKeRzR1hBso1x/rw
HXHHoOZURygPGiDwgtthGynEFmnuHJNU/ZtwmfSiqAPXlS+kISUHJeuPRJvzkUY+iLQUHcGKm8+M
BZxvTwpIiUwbfRQ+lMqG5p1q/ztk7FV4NK582hqLyR1Eq4XxVFlblEUrcaG13pcWIFOHpD1mkWcf
2gu8+8CSOtqyeDA2HczfrbCH7LfTrDQltYUfk3Mlyl+uVRxVd8T8Pm3mfIwfWbvvptzY0aJ1UdsB
P3H69rfUFrFZBS7RIuTEGHufvgRwO+MyGuiB0hr33lLYHWIEqugiTt7YyN5UWf4t/a44ZbI4Yyms
d2mVNPdxPe5d3/621Djz3E9rnGEMPblr+p2x1ld1AndXYqoRdlBQFu0rNENbrIj83jINHE1zTkny
Z2X+pK01gl2IF1O0UI3a9lBrsKFNSN41IJZ8aEy67YgxQlCfKm3eNcKcgE7b64JmYgOuAEOc6nA4
YJ2eekIkAfC/iVBc7Tr7Gjij79yl+xt2PAnMJ43l0ssmPjttA97Hbt5Go2ToqTPK4ArZspd0+6jM
2iO9YrJOXXR7BMfsS7/c+ou8B28t0bW1D9izk8M4hbLYUFHwKEXtPqG7aNIV30UhsZgFgqJDXw03
o4oOUIbUvg6NtzKpQMoVL63LscDvDtWaR/bzoVOOsRvs7r3v/F917oY0IXosAHZKtqo5wy0OR9CC
DUpi16cSGCPoO2UFckFHa3a9eR5tan+axtbKOTm6TfnSsGgH+HT3sx7+DmE17JLBfzOAgogsdncu
VC8z9/VOrEG90/ww9E16HeSMZyRTt84R+mzfhauoX1qgcruuBsK6/mkfund9jO92cmiQx/N1YDs6
S6W9c0WC+LmQpxQnfLBouWwTux8vEDhQRyDlYHoIC1ATVDzknO4haZyV1Ud7nCu/+5YpaT+X/EZt
B12a0JxtvTovBt6kWinCQKFk47UiNXh20hPpQ4cBOw3XIHMxzjgPhsiGh9aDN+Bb0AVTTBRWhyVq
svjObd/9G0T9Uuc+l6UiwNO3sCZUat7aJr8g9QCm+r+LZ/7CW3CvVhtNY+M+SCt1B54PRlzpvRGR
mW1aPSrMte5nZ5hgIBn6UT9SWrbSAck0lH/Y1sYd5W5zLaB37iyH29spsBhUcbTn0cIC47GLzEMN
046sIwxohznqr3WEmgDBxTfIT7BzJMRBtsDTUNllv8/L8DV2o/QqVDHSLu+vvYnBRUbqlLkvdayQ
rkmLkTXwYfSECvNt+53+0Hc7PZ98t2oD9HR6Y+le7/qu/GKehrRuxMjoq+FgOu/Q7KIjWG+1qbu6
2SGSczZtR4LVUHjHOnXwJmYIzSxUrWbKqXOccLy0DjAHmd8Ts0elYzMMm/E1gc1HnAKUFpgATFZq
2oLTv1XOT0zkyRMlsGJpy0M0IS5Ou5EGGPzXQ9nJgzEyJY0K721FydBrPSainbgJziZdw2FmNcBq
i9At4mFF7bNTDZabdmWzeQ2DKKdPo52D1sdbyjez2EbWeD9LJki9Jx80cAVa2iS6ZDStplPYTX/m
TpDBzpSeY85LEVY0wnd2VhP/6yx6o+UVDQvK1Lg/6a6CrZXgERzaHhW3eZIeybKZvVwya93AoY8x
PJE5x5OeaA+wIjdgJgc68SHwKrQB1jAXl6LuP8mkfM6XRl+cCNfXIrNqq9OGJZ/kCQBnv/xJiQM2
kz+J0avAyXRBZxRQYxFPWyYrEvHt8jBO8XJUjn3HGfEP2VDV1sHsgx67b0jGNGMMCGv4+1itjuwG
3wtEBoK5gMfPQ7G3eNZ3jCORiyJcdpp2OaC6/8z9Gm6rG8f7qbD2EC9c4VFtVL+ncEbA2QBC78lz
hQi8j7V8BHvH6JC0UnRiFfFZbXZXZ6OLf7C81aR3OqY8UIET/NYO70YpfoFhpxOjmZGA2ad2tgkm
dYyE1jlwv2oxDllU/OXOOcSLd10694EWYdAO7as2J6pfa5+s8kfEwP2u8plZD8+FUr+XQrTbAv2R
2Xjwx+uOWO9Z3BD772g4W8eFW8g2ugfS/7i54moOCGmgaG+7f42aLpDZGMu4z5Ub/hVIOpSsrpM+
kHp5YWiLx2BVv80V5wVFp7gWkm1jfvKaon3wM5a6ecVANRCyLUU7xUQYebCTF2sGexqawt9joBqO
3khelysdCxZwh74bP5OpOA60er46BV5SdmS1qSZ0E0Bl+wN+QxouogX2bJWoNWh19vX0ieep2gqv
+EActZ+cpoR8IsTNzNn4u6zz2cL1uIfHR+h0Ca8mS6dd2q2zVGNgmGa+E7kR75y2YCxQRUcD96Ju
Z+ZSAgvMSFLNrsFrzNEUiapjjtnRa7Fd9GF19YwoQIuZ3oXbmQmoZ9XNKXTSKyGz4E7WDwmnJHKM
R0ZZLBbZHHpBQd7iwEST3bGXgZdGF6uZl7MxxdVtrmR5EwzbToPtbg37pRqSXzKZxEP61NPp37jC
SrcRKqo5ecfwu75h8iH0/Nd+tgG3e5QXZhWiBgmZxTEjmO4mNvOsQehLhIHMZX+jqrjEDtHqLNi/
FxbHQ1tbV9WluOkGh7mzdHd+75jEfUDtgybT3HNo2le5+1KBagwqVgaxGv2GSpMPF4PIYKrq7jKX
CPZ5IOnGsmgW69UJ6cZDu628ot9K8JM4HTEv0MdkHQh8YaHiX6mY6IsxGCxk7NUOKXjJyP66rWZr
ZAVYZuyp4KRMclro9g4PCrcqJxH8uZwzjFHcG+DzNA2VKWadqbF3Wv/Klmiiose/MWJ1KVuor3Fv
bwdm2KE/HvBwrDMHTJ3dWzY34660QB/7sY3xCxDGwmNQO94nB45i56qwxafEwW86EoRyZqRM8ECC
G6LX6Z/Q6/Jdwi/RcvzdKI8XafmnBCdgxgNnzVLiniwQdxPmdIq8RqyZisd4YryXgx7YVrbdUwXp
30034zj1ou08p/8cZT9PhAjaE0UHQ1JyGmfBhMt6ssfyOQxLFITwmbalYhHPDBms9KCRbM8RNf4m
awkKHJlnzo56ZiTAAbd3n1WDoGOVRDAcfbILnu4WHuFmaP75ejpoyPNFS2JuytlvP7ZOCUA5PqVG
dEmMCZK3EGe8JlA1Q9BKiVa7JTFfyfBISQ11TzJF+pHaLtGQqL1M47kSEQaT8ZFuXLIaJ5noN9C+
fG88pWX+kSUhs8VsFRer4l7wzsVO8cQ8M94ttvVsFSZmBcxMduVuZ9qJBmfV9YKVjDJ4kybYQWNa
73XL6EARgstz4ihKnWnwpoDQlcewi65xqN5avNGN6T+kC0cdq+CNy24sYXJjsn+gnYx4lMN7tRRZ
gEXgDQ3GJZsthweCHN650+eRza4A8R37HcxjKpTDEhcb1yufIMOQ62IQLmXiIwdXwcONPC5fhqeB
U4pF9HJYtNieev0nkVySmdsqoiewJW+cVtzEOko/T7N3gnc4DoaJjmR+bWg8rx1L9GJfvhsygQqD
JimRimch5jCtL2P7Oo7Th5HSNzCjndFzpOjM6JE1CvU6mbBO02yXfARNRfJIRvADB4Dr6I7pVrXs
CVGY49D7WpLuIGAaRykpiSgZiILi37lY8G+dvLrDcYMyHlGRapgz2dkvo36HPTEvODnFJbaxt85j
9WEq4heXj8yVz44vCwA8HPft34ZI3uxoOFQ1EjDBhLWFw5T61s4oO6Dq6Ni21hDfWA2fkSNwy8L4
rJ2/sI1Z3l+lbv4NkMiRHk/7LsOzLaLbMhOXNPn+KvOBkEmLMjcn2h+L/ep6858IPA09lYjABWc3
CPvZ1cOZpft7npKb8giy6eVnXKevAHa2ZY+DXc4KOF8KMWuJUAChfQX6slhXM38GLvTPGd0C7VQP
dxeszTRMHgoAJtEGNzOxXc91vrUV8s/WfhJLPOwKPISBKv6YNgF9KQbmr3xK6QhfSDOhf6AHbzNP
D6Ox/GGlZtn21HMiYCfWVQkuge3eNaaLU1GPtnn/FE/s5tBAphwlaWbRJ23a+i4jYndDRAFxTEsC
ay/ZRHa1an2XvT9bx86Yd6nmF025vnlqw+C1xqckxElsZWe6Tu8sue5Rx+HVrkDME/aw7Zn/81yG
z8BvoSs0zG9ZeJGB35egcembfQpUY0mMkNrsrT9+L57sJdz4YMJybXP8Fcws0gLF5jK8tUR34wSk
uTOUgdc6fywb3UY4EIIzf09R8jpF3km0gsWHap405xKKx/jkKOxRYUMaqjM9xU44QLoOXUIx5AU1
W+vDcOPNuE1GmJzHCPta9DyXZnLU5vJXVNMhMxt5P0+fLSlgV+pMPETf3NH1pbcYPQ3vhTsyss7m
Y+bpWzs6bBKCjOoBtvumVfbr4I+UddN4V2FsQgaBCWDUOocPtKlm3DSzIJPAaYW5r2rgb0D/fyOv
ZpbXIsDKzW6L/9t+NdAUrLjV4caR6LeufZruPUxdWyCOR2v/YNtsdgCJIV6FkFnnLrlbZveBRG6g
w+3G060+2tajTUzMbZimdd4jseRUw30PgmATGlTyC+/UJNunqksNAqGmQ2O5v7LyU4xAWWL3MGAK
zfvhLswbsbFnxFqEXR/ByGVbXbPox2GoOasz4S7k1wLOlvmRB2ZEfY1aFDtgFYvmcEyax80J4xs+
9UsLdn6jU2MI6GtgHYuayyToMlAgFxnko6l5btrhgzx1VCyy/26N4s6p3VtiFqhFneQNecs+9WaA
h85DL9p7IOnfFnUrVH+uR+RPjDsNnKTRzs30Zwlm2k7HixjWZ0IRwTjO/HzIkz6OicQyv/Cp/3Ii
C1Vpew0d5LZ1j9DY4bQ7Kvnkmb+rcgV4Rn5gDaZ5rBozCGXZ3JermMpEo4ZGRe7sVodHJ+/OEi7Z
sZ014JiR0hQWUnZBow1H1KRTZc/K/jCrJ4O7heW7Ky+lQTBvnTLOHjNfPSyAq8+iJ7qij1bv8Nxe
2gqpR73KCH1y+TYenqEX2BwqoCK9NVFnAFAe/7mpW5/GeETHy14P4OtUCrP8qHzOq+10m6E9HPUq
sRwj19wOXvXUDVF8Kok1RNxM5HsXf9FgvIoVqFZ+ZD2o1QGW3Cycp3RwH8nbqHv/e2HwQ7TTGVgr
0b6x/1D55t7RyPRKDbrceIblHoAPSa5+BP6ttnYTBbhJOMsQtd8AE4i/bitSwAfENK74h9L63p8r
eycUib7WVBIQl7DkiBbY0bIyewBRi/BzyFxoaqx0ROodiQ9lp7H0Y57r7FQbTzhNylB8uD15kaY5
4uEGNUAnbFV1McRqoTiXi89gO+sCwA7Q5pf+pOTQ7QjY7WGB7ejR0CFwcG0t5mNp1ibQeGlv7Hx6
r0S63JoMHqs30D4cLF0fuT3vOwf/TFac0boUXu+d6nHcp1Bxjk4VnfgtmHohOtlUIwwfM8yPfc7x
zSI1SY2oQPp1H0DzafOk+uKUg//BYJN7uDlIeppmul1r0EaStNhQfZIGZoS7R5D1nF/oXC21ZoKa
ZG/Yu4BTL/TcVUf3UMvXYWJY68fw6WtIsPXSHsQMbyKx+kPYQqsvGVZTd3T00Ikn9JyYeZu2QyhB
zdrsQ7JLEnusYF4ic9ikuDGDEa/6ZhIjl1LHDwwH022YUS4ldXak/f1tx+6DQ4hmF6ZAfAiloHtx
3yQdjugCc5MsbOy3Xt/dOdFyEvCwp4JvI4r3aCBcGhm90WbRoTCjO2sZx4Nn63tDEfGXSqdmppGc
3DTKjgLWXAB+W21+UBg4MU5RhspxAc6wQTEDpJgi3NRwHvLBeJr7MD3AWM4v/oiwG7EG55+mJS+v
lB9LZb+kPsgtMQKPrZdhTxhVHPD8AFfvmpqe0kpFyP9iJfEA1KIzbzpT3IWejC9eThy4wixPL91+
kjRLGjwzGz4X/Zpq/32A3xHvc7+pn1yHx1vFSbtdYmi8ps+FzmsbvGFRq2NGb3xq6JZ/mCUNbyN7
nEY1P7q9expVjhuXHA+Csn/5aBKkQQ7ImPzxvDYNdOuHt9LzvjEhxrt85k72TIxJybwEdtVhLYLq
5Bf5V5VP4ixsGzM0ce7egGs2HZIvzxouQ2hm75ifNfHjfn2h2xlYbfMcLgbvAB6+fY/I4UQLDr/n
UnvICaP7YZyNYLaWR2UOCK4rNGtUjNT2pfpKSo3fb0akkZkdX45nYAfS4Xe6GkVgBZXn0K7UATnM
gUwPUCRVCVBDLhxVEf5WZxsj2zGkUeNYCG+JKYKDnxeCwxmaSCMzgeVMI86YLmFYPlurWXOiC9H0
LCADDiCq9tDGo+01zwYK3X1tUyyOEfONKPAWPotNAxrPasV2LHoA2Sz+oHP8E3nmY0qqului6eBY
P29cV588hVzJLu5Tk0QoP2k1bxtIMbuNcGF2v0ghu/gbXYuMSUQlt7ng6D5huRdguXZo18l8jwps
A/a/2AFzb5CDARBngyR2ChqajzkxHsTcanwkCYIMpstNWbzgRSHMdsJZjThKgbwf/urZe0uyGvI0
WVaWQzchdidzayYmx0G6sKNih0SP5qINMe89JKNnklBT5CW5HXEAJmEZj15Y7JaYLCCyDfG227Rg
6BUdvRw9HXls1OpRToLlFAaVITMySye9y0H4Ig2t2sdufLeHZX73mf5TyZO/Ut/Q02fHhpWzbQYy
XxualSj4g1zZ6JSd75TBYtlpGuhVWTEvQedB5uZWuG19soT3KGjqMeXDpVXjvyrdtcYMEftZSNV1
wjFNOgMO6p5NpspAW+He5gk4wjZ+Db0xvFsK/eXnQPETJlPb1EHDx6A0GL16Xy6xd9BWeWhK6QJk
6d4ze8cKQI1dJFhubSMYHPXdg8Q5jllF53TtfXtIqpLZbrcq7attvPI5ygwpKgRgtmcuPdYXSnC/
fdRyAAoRtszrku6i/TsIAGQP6PhxWHx0kWT2ElwzZwFYV2A6jU1FzXln3UsOeeLYh6i2N0vqNWcz
lx/FuiKE8KbcGm2+jJkfLlF0U1HaPso+7slaoy0lcxG4o/u7ZZ3ZDg1nBwyzyPS+hVPgiuJtniaM
8/jOwep1YzB04jXqQLYnaXdTId0OTTLeBieb2FI0fs41bwHUhwBWJ2U6icShiw077+1in4nxEI3i
aUjpw+JmO4SV3GALpgUwTfU9lWRqr0UuO0IBBLWXvYKHQnNUz+NBVmt4vWYwl6kXyJi4dmOcgaoJ
ScDBotInnbnDngMEN+OkiIeKXZL/xvQcnc7+gsjHFKmqQp8BzvgZiu6qwqUkMEp+ogjLL9T5X+h/
Zx5kXyDRxRuQ9IvcjWbhbSsZPTjCze5YTu9yD7mjsbAtzZrmT8xhb8NB5TPucTTETZ9fEppV9cTp
Df0zNyBDs8QzqkOmh3+cvpgktMiUk4I0BqPxaWGY0IS7NFBLI597xIdMy5eOThYEP88T12pBBoMD
4oZ/9q4wxC/QVcMuC+U/0va8rYO65UygG2iRgH55e0R8WQVj/8W1xb4WT9G+YKR1hCb2GbfFw5A7
/k5V2BBNQDMWA68mk93HVJQsmO7YvzDdeqnRI2wcyW4ARWi9b7nGtlTNjhSOZzv2+HcXAzCOsVir
A6x6CekOOjnPdQyrFlbxDncIW4lBognB17RHzTU1ATd4MPCEw5DLNzocsmu73gVJoVHCWfZ8RdbK
XKpJwr3nh/8msJKZxRnIbuhsStl+OMKEgDhf8jYipm+k3CIShbAozuuTY+/h2B2lVZs3O3/rxYM1
+3qv6o6jndmS64pqbd91YEPULPSOtWkm5upPktFq5EjJB0riiw9yc9e7GNLHmJoSHdHWSlk6LHBQ
WLudo3LR0btx+LdOPEqrgbAy4nu5yz31uNRYCjQGZphkbYEyHSo/7spqj4kUiZpqz12Ka2GEg8KQ
5ktny+8e5/JWl8Z3PYXAIWz8koBgiBYneqNfk+gIYJnlKE8+gKQ1kHW8qtR8G93ZA38vOYuW41tL
htHe2JJSNINSwZzE22B12ctQzeRZqEcbvZzMpBnEeccD7TLrxF/KtlNvSVBI7nQxzU+taitwJkxU
gbjeSUnTR65mOg/uZLAAqADCAmTPVFfU+OQ8TurdYkJSD3Cdal0DDY6ZubmaQ2NI9OxvhS9cY6jY
QaHh7Y6sYFmDTiPOBTfYC9vIlBT0qNWMBIVXWFfWBQPtW2+C95vZ63axDJHH9bBCZA5yMvlscbSc
R9YlA33nuQmHvSPwXbjMGw/xVF9cE6XfJutAic3/LM9Iz2g642Mj471IZH5qIg9TWLxqMt0THGq8
oz2Alp6z+IazK94NaWX3pZ99lzGcycUcHnsve4syLFtp5zFtnK3+iEICMEBxcAeyZSSm4o3fxQtm
Acbn2jP1TrrMxy1kCsNaoIM9IgaEZIQTrsoscM0Gzn+3AHdk91e1fG+TuDsulqRp2HHIbQtoq6Vb
Ie6YozMM93u8weN95aSMp0z2jbJryMfr8IAoy4Pc4aI4980XAUIDU1cE85rrYpG3ZTAKIvFR7x1o
mwdoM59NN8V3gEbr2LvajutfG0+9lQMi9EzSaFUIXtaoPXubQBnYamGy0zGqhBGMXsYwq00f0YVP
rnGDADZNTusJFuYjOozRGZudKKzyGPUOom2CKGzYMkm3Uv/rnnvTK+qdCZwcnOIf4DsYGnL6J2Uz
xORYPIy4pp9/PrTN7G8s5sIq6uxgidOrWRCZlWl5cczU2kdL/g+TID1TrvMm1lP/aOXK2SvsgPRr
SX62dcY4srtlWXvu07g6jDYTWwZtYi804XiAvnd9uXSXpAkPRIuYwA6Uv7fcBouZ2Yy3pvMDNTbZ
XeXGp5i0m22T2vpQKDc79TaTOP9PLdxwX3tezcAyLh5/PhgmczpxJoHCvADkoEeVhDslyoGBiHGx
yjVF20jAug1GucmTqt06mlhFsxgfCPKQJ1Qi9Y4sUhzt/oy1A12QVHg+Ee0+JxIFbSqiAfXzgGdD
FvVTRMBpyoP5CGbiJbOZEs5JhJh5arNnezSf9ETtKLMJH4r8BdsGDc7aTSPSCZBnkl89TmIAF+Sz
m4/DK8KZXZW278msvUs+Ef/njcMZkx/5LXZzc4puVQYDv+i5F1oIXJiaFhMnSa8OYOBonNNwNGWC
lF8z2rV7r6CIHhDzGONNNDJ6NHSKWBgZxsES4BCIAR0jI6FD5H9mRtKdlSkUzZeGGZXNezW01E8Z
MdPMGyZaAgLYB1yWT+KCPRZgYOO2cA8qhetDjpzcZl43HrhxliemGe62ky7Ft78phA3jbkISszB0
wADEt/amvSeyeVcQ8w29L/qo+YWuw7Age8+tp3FinASk4jIRAwlhX9iEm/VP4RLjRZtI8aozOT9N
rTaAliVH39UPk5ic+0ZwsKpNbImRWJ13+IlsggwQSeMZTcmkSvME1bDD/pj6RIEmkzORKk5U4KMx
DFBZ6Opj1dp3rkiCUjnzenqAFjfTdaojcEQorV/b5qEZ23PiTB6INvE+iY7wiTYhXYCBMmzVmcEB
Y/WxZKI+l9HBxCZzdDNMqDKFsCb97MkGKBfAOHR2HcDRysvuWNk2NZ5+sn0dbHij+at21oAKIwdj
MnPLR5x9AzxRVtG1jKsKzqDgWgNIuN0+jHR/ZzDUDDqqlU1BDT/m/oVuznZGouCtgoS5hYFT1eNV
AIaggUWxUtoS/6dUKIu0+N0s1d8qnufATgWBS3XnXTw/IX+PutpMsefmVq5vjCQ32mdODm7xraCn
G2QLzlzikQIP5sOmdI2XAX9LwAKGHWNOf/fOIPaa2Sbjr60pW7aanLrWGeRz1pRIaNQHHrRftRt5
O1TaLhUFOnjbcjYEqcDr6DgKxLb7XSTNe8LeCt2XYDEqKuLSDABbaQXgupz2UOOro1aEn8Gt21cg
tjbCRRHYTvFhLI0n4db0jC2PpzQkzwvgIAfS5VQ0FSthfG8XeghEyf3RUvVUypN3hVvuXbB2u2Jh
BuLlsbEXKUI9iBJrG9P0OHhCFvWWL+lZHUR0h7hR7QCpa3dCalofngVgo6KRwOlvI3NX/E/2zmPH
cia9tq8iaM4ftEFSgCbnHB6b3mdNAmlpgwx68/Ra/O9VQ30BXUBzDTrR3ajKSkNGfGbvtfceXDyF
f26bWyg97a65a7OGBIOperNmLzzExj4mguLiCuwVhjbjnWH6hIBQ5c55Dj1ME4QCRIb5tcQTUZrG
ZRJ4Q1qLFx1+ndLJBTf5DebFFykJPsKopTe1E9Wuao7A0hXlbYFJo5TXaf9YAIOFjYWaZ2zSFWnA
Q+LqlFBdt7rPS8IV6+SO+G1+YZCzrSnfe6r6TKHpcvkCEqJk8h35WYRzexwRVxxRrNK9N7V9NLPs
gxL+WUzzdDvHwzXRD7uAaN5tL3xmJqb1wh4iyuEu2jQST274ouKF9GuUTndVWVBQlQvBTSkUgSyz
jy7CF9ZhAqljgW8JmjNcbcjLcRuyXrOY/PHjo3aE8Bu/oxmrowCH8r602X+O66ebw+DUmK16KHjp
Qj5hVgYRoaNE9jX9ssUYMm59tc5t63g4pjlzOkkvFJVqrG5rbpEwGdDtEe9LGkYbdYIRYNe7h86C
WhW31ZZ1ZwmGAnM7z/o+S7Mbp8sZVoToVkGw84+DdU+bh0S6L23j0tRVnLAJ5xF1S0/0ra0eVDwf
Bxf2KODJDp3lWLGetnmPM7HHOYtMTWKEYC1NtuwDdSAsGyebtpQAtOpZR6ra4H1swzEHF1nZN/wB
WjEPGCt2SUY43ZsCLryrgqJng/sZl3xp2EzOTee/BClYn4xhKC5+Pji590EdTgvTFqfcBpIyut9p
G1ZHK5W8ssrCyD9tPbHyQ9a7kySVNa3JDoZ4X6iMTER8/aHxzFzhw0+x5IRK/EzuTPnFl58gGnMp
nzrQ49gG+OUjxQA4Ex7lpJEODNUubInL5aV6DYhgYvpuFrsKvttTiOeMEuoSyOGpJJpmP03dR+UE
T1U2CgpF3kAuVPb5KDk5Gkfkq2h1G39jDcwMUGhiGeq8SKMFJ44pvm/6obkUNmW0ItFgR77RtCNn
GQ6a85K7zBZCm8XCjO7fy3l/app5Xmhg9H7+ONks0uEupCtIqJrDs5EVf6CNOButGeanI7pf5a/4
UE08nhViwWy70tvy7EbB5A5fIwF+E1AUAmIlKq/3pI7fWgi7+77yEEllJeOiTPGwcq8olfKHve4d
6666IKDbaZXCqLQHveaNHrGe+1s3XHmkMZnflQWKlaBFf7MkQJldakHc4SKL0MmUu57VPrR7+zFM
h5NT2tUxyOEODmVOsGNg7Ms0GI54NY0txdHIvYS/RxFrO0EEiBsXh0r6NNYla28rJaMWA/pzSpoP
Q63d0OPcTHzCnomd3nstIbOK64mJP5O6QpUXQ6e4MXPSqGfb3xKBm3QeLl997rvB3nWObJGWlp9w
SkTImzmoM/qqJxiVFzNpGOKPHI5NhXNZFBzWPa8J8369bEVQvEwo/nbsItGOYVMlMwP8lP+nUvGl
FiZAPUxhXCrJVhhMC1UXknS5JMMRxjbj0HUdtOxkGIJPYCvdZ5hS3Yn9whiwGFg6cIJOUZNW4TSX
dJkOS9EiInHhwmmmObc41hEAjF/EO1NVDKVEfmFwQaT1HXijZ70A9yqy8oq6hnEV2bQ767klUjZq
EqQGTolUog/A4faGUZBcuWpMaOQIXaGGj+tj4TwsWt7oNC03pWchcF6tL7jWftww8XepSVxNM6VW
VGcms8iKOAe7Mw9djPwckDjjir3l1M3GG+wYD8uUc7ao+LDwPs+++nuAu0OkS1DtBJ2TNII8QmT+
EAZ5HYWaaGrLAzE1w1F1REL5PlTJvpt0f1+WAMG6hbW0xwRYeJpdFW8rk5ZfMce/jOSpDFC3ozzM
9gNgBUt/DnYmzi6xrUmVFBGrowqFmHGA+8CWzwJ62XbfeY8PMVE7gP8eApvWAfY63rqs7jcqKU6u
yiRnGhpqr6cW932ITtizD+WH7SxAQLzMhfxenNWYIv0jBn5TsxcE4ZdW+zFL3kVqfWmRkSA8Ati0
0V4xIeuiuhlPpXndKioIzV6eXlE1z9Mgd43jvMDZn/ceIcPh7MM98PhFWg18ctAaKXHlUuDgat2S
LaJD1tOEu6EMUCL77Oklm6i+cNGhhfTKo7Wu82n9ZuATc+pdkdn93U15vYGYVW+s+ylmnZhDCT6g
V966/TSe46x0aUNo8VnSMmANsZ2r/gxprdsE0PCz0XvEiRaAA+DOaOD4KUv/YaqMP6uyTnVq7gKf
wpsCJliVHqeq64a9WboP5Eewo04TtFCJOKMxfJCmevao/q05vTUo2tP8Qxv5a5+wZrVE+sjohQAS
Utgghay34xxcsL60hBUT3oXRm0M4eO0LCB9h+WgC04vJtqbwm++QkO0wUEK/9GyUHgiIBi0RR+fP
AFKnfU7V+TGi10jc8a7sOcnTiktrbFhErNlfuO1s+660vHGLsxj1kw/IgEMbbGBn8G6GBo7Mah+A
XQC/VR5mDgJbqW9ZN8dpYFlOb23gUtsCwETRa32gGcMJALBGFK9Cz4D1621bIT2ZzHtK4kPZOPHG
M5pTGCw3RIX4JAct11Djv/qWcKgAKf7A/j5wsLcxxfWG5OxxAzgwqeeAGgywmEvR1mf7rq9/88X+
mb16oxkrsdaJMVDM4Q8vWgEijFNgSR8B7pAQOXdbwLlIKL1Pss++5mm5p456wVJ7RScFaSF+WxZe
9ADUYVKlv+DDToFgfsTRAcsY3SSw10Tex37/0hBoW153un02k+LekkD47Cvm9g+28D7D0UKkAqE4
IEQpbRi4sFgQcf7tk+01rFN+N4FhLJtxo03xkpKc0y0sCwH+WB4rkMU4I/C+rdg3TQYRKKLXjLRk
uDPTE6CZq7Qg0MMAmLqbfmiKcwKMZszwQxIR78nyThAvTNW9zb+Twbtn7MhTwpkLAAC+bhJDpiP4
aEpiRtMFa+ceb3CYhxbJnuINISmLn9Dd9TXqPS9NjxD+rkbtrQzD4A7pgxX58/zDsuwpHcv4qga6
5BeiX4drjx6ki21tNNzqw8+Q0y801vQijPkkrfrO4cLd43QXOenNcO6HvSvtlVe6C4P2ZVjzLQcW
mnBXUCFWOfZUMUdVwVtckO1QJO5pUs5rlbnXnhM/MLpZ1aQ2qK2dLsY7J4RJRgjzD0Zp7CTmtuQ2
j4jkNpemjkayFbM8jUn/mooV63YOG0b3LNc0w0mNpRw3CkHofOdkWW0kCZ2cNL6/BR4ZCVUHRw+e
zgWSmTwF3KdBZoMl7s0DDNiNW40GphFIRymZeaNt+TuP0JSdiz7szlItg7b6VCovPTidbe7L2L2x
JWu5iQyqXejjzSWbCUvvgprU7Zkzs98i6lmfhecfJuNuMZ3wiTVfgSy5+QaDhyO+TO7MOgvPMoeM
pk1FYolPW9WBmNp0LYoq5h/e6OGBS93XWldAFkev37rpUFzaET1gFvwh77CjBiTq10wIipOG+9An
LiG3/qX0/EeKjA7yotoE+ZNF3iTJRrh9rbeRAeau8TC1GYQCRvmgYCkGlvmcVUg77H4HOnHZU/xl
e98or1GP3vIg7ZOC1lH35uME5rwzu/dcim7H5zqMZXBtMiEV8OWAoZMr4Ioa0i2RwMoezd17SzL7
yGqmMUWxbxymM13vXCUVfhVJwPhipw1LE309Wy6ojaZ9xSM2Milw1OXvD/icBDsr6CDkIb6XWUaZ
ZQJnmkjfa+JXz2mPtkX9Ek5nnXl/ugkaM0ympwAXbLN69P2hvW6q+RUmS45XDekqCza2RBRJrJtR
IjtX1pw1t2RVUCQT1sUYYokaoF+Iec3rrB7/NKWJks1jK5YkxzwlFcOy9XkS0KqxoHxLZzqI5jBk
3EEqZMKQMmbeIk7Dj95faHYR1Jfed8UGH3vAZjbS7zFd1dU52wW7I8vBts/GkIJ8iqHVDh7o23D8
dtyCWTR9DYfxd2X773pU4IqXG+r2PQMLNsVswy2reIC6GDWZ98FmfEc9Qr4pGtjGeixwe2zjVkGo
WrozMd9XaYzrYu7lo67tLV6cdWu3HAFGtLy/NY8lomtJ41caMdLUkPWWwmyHH9k66Ban4VjQ7q9G
Orth3a5hoS/pUu3Lzvlw5+JhyHyJ5YnfEeSaKA7EVSCL6yrpN7qJ98SdR6E5rQxAAklIYkXLSWDW
YCN3lEocGJvhRpDv+K/gb1lXRCFvA+FveePjrH8IOn1FIN2a7hG/SlG/GUH6QturDUKL7OneWdqn
bqlPVTI8jaZ7bJisbEJyOrfsYTmvBRXp2ORHsymvSteAhyvZq9SwD8gkyRXyQEHQpZ/Rg1qfMLmO
A8oV3Ptfpun/6dgYIDU0jnSPMJ+ZkZq5beyIQY2S1r5piuwjTcHvGPk4UH/ktMa2w0SVDYJXz+6t
TNSXQfDMbl5elxrpR22C/EsQVopuI027J9OPn/tkFVd5zhQcxTsHYIxICOUaUgo8CSnU9qwNr1Py
M5mqFMs5sxkmV5xBvWreugFOMVnZW4jQvG6JC0+9oQ3JO/wSg1g3LpMfsZH/5Pk52nb/3A/haz8E
a2aEse+XATiZ+9awB7WFQSlDZoGhcCN4wYy2wAe75wNrChvoAzT2Q16ihS4JQVRoEVxL36dImwuS
sLDvKLJMq/5FJBcX/FwSiwvRFxncfOxqi8Ueq8Q/htJ0IApua7Ol5+KfT/CL2HA9hlX11un62gMA
heWP1YiuvjOni/pO3K6Puuwzl6gBzlT6+VeuRxkaH8GAeB1V/KYnSjRN07uE9GBKmmsJUXBjWult
yhfbZUKhUO3eiBbhr4zlloeh5nJBGmqkO5sjAuINMj/W+KUsPTJEOL4kZ5EVkI025Z/1xbklLAza
95GO82sS4zua46RHmQ5TKd5JbZI4D2igNzhOSc/D5w9bpW1YUdXvJWtewiZ48FPOzqrao5e4C1r7
Mcmm5wZ5HVOHGyWh2SfzeOujXYmny4hNhoeCyWWsmfDttMeJ7xiZuXfV8uKRQoKg5HFJoQBlNj4N
wpG5pN0lgnuHZr6lMZonuWmC7gE8OK90s/IMGbopDdKpZNhNCCvndcJd2sY3kFkjYTQA9/FVUMl8
x8DlKQ0oEZWRnRwV33t+fDMxEjPE8DxoVGtl1zx3ujmX7fSx+j2rHPsWAAOYAsWnU7TdNmxiiQ6p
IClmXt6MhishXTBekLUSCRrAXSeCrcRJSIY3TdqEUiX7ESRTE3yY3yAmOSjcTm2+QrxwTkekmkcZ
hhKsnWo7LzF9qTjyhJwayoJAyy5qLbI/IRMw99qgr7p3sesZdghSiVxjz0Nyma7GrzEM+LdfLa+i
FMymdxJKI0mdLCjKqOk3ftssx7zKj6qsH0knOvk1RqyY+DMY7MlHMTI/MywmqPnZm7rXXrBHbmpe
Of3g2tBdGsSaNNPTyB/Lowyd8M4FFclVY3xIx3+XTMV2tum84w49Ev2sj4Y5XBFb92Elwx+R4OFh
ZfexhDHpv1h5bZvVZWDOGzeFniGn9Ek5jboKXJbsMhgPflO+QO2rh+BXEPHM60vk7lq2J6Zz2/UE
ufQm1geUhHPzkk1r/xG/dGI56nHexo5Jxv2EdEeGyU3JT1GNLDC84XGa8isG8icnGX5NINSEV2yR
3eLBH5OjT9qzV2AFywjNKK0MATju8CyJb8g3Oco53TBtvLZhMVKP/YQG+QjoYr2MgYyQ3RGTA8oT
vtakN2Y2Oj91nD8anYvIyn7xzOF9HPxtClPn4JtdfDQTcMXmFh8TC+JmuK0diJQJjR00r3JneN6j
z6CYJZe1dS3r8rdzNI3r38RQRIVP6QNjil/OaqEGM2JB84VXJGc+1meRYWti8KiqwTNZhAXyaFNf
fce8GZp/k6hePOdLhjTJH9B8Wx2G4JlNETTrcB3Wgxn8tKag3I4J4+0EGfw2acZpL5tP7LFXht+y
tXLsV59yf2OGYOSEsQ3yJDLD0b7qPOQdbbgcyxibpWLwuhnZa+Wk8gwmwU5liU4nLMI/Jsu11vwz
LDz/jpufnXjepW3/GefFr2s7J7tH5oxjeythvUwTUS0/MYDad/wqxOII44GX+NrjqDrnhUUj7MEf
ZgLKhcLypbMp6eb23W1QLbXlgFkecTQ7lm3X0NmnULLxXdF8Y5wQjU4oVuZXnniCMvr5zfCbIzl2
PyRRfQyxjWqrRb0fcx4NeyD3DoOHgVWZPZ+9tCf0AWaltzy5sbsPym85ppc8e82626Hg9xmM+pMj
6hml62vALK+Xw2Osxl9yI4kPpK9pPSS0cewXB0Hm9gW47N0S1O9h2B98MGMny63fkxSxxahZeJed
mLEhA4rzmGX6s/+RTK9yyX/YNqWXblAoLaPMqZeL40M6zerS3LnoFaPOwKzvfPh0tV4xPllJdlcZ
ZMXXkayvuKogetr1aUbT6lfFEFUNvTcXAgKimHCHomC6V8GITxG5TdDON46oX5r1mREEGkElQ3Ut
QwI7xlM+RvEEhMaqz3mVXPsqPZktiIduWY5m/2eZ5qs6Cc4yIcm613k0jvm30fr7yo0je7Ux9yHA
Vk7wbOOG+bwhwgWjFWEaeOsVmSkUbdkgHAaNzIsqwsJRDPj4Oozld1gI9qmmyd5iAi8Jy8Xk51od
KdgIka3FBo4IvPtimwoNtaS4xubaZwiIAq39E+SFbHPtV0A1vRzMXAYYgZsvTHFkW1sTfNowjN4B
DpMDtAde7EYk2TfuqvhqHMPb3k9v6xmJaVj9DBluIr9FvaACHI7snrZ9O5ONlLsvrCOZ88dU1OEk
vrqR57vBK9y1NoMeRXAIv6OCVT6CN3AfQxS7jKlzgvW2aMDNLZN1HFJyZi3agcJme+sGlLWu1cid
qlGlzkwQoVvxKBOke5zJdhIgBDdF0/pM3QaEen0CmagHtW5CkDRG1KlN0HwpEd/bvJ4YXJL8zNxp
bzvjXrMepTbjlsncs4FtaFNjFce279w1xdGtOSPl8JsSyGVIh03Pr5d5dqReNGbgrSrgaY9hzwPQ
5nyJGnTIiAJa+B1BuwWRi0Ak4y5d0c/Bm3BY4kuGmWjy/sQq/6iFjT4tGA6z9y7kwuTQzBoObT5L
P9OUFI/aq1/qJrciuy6fCbFBNeEH6Lmhz9PljweHWAQ8ApzwOGwachx3auF0rj566rTC4aJKeJZl
Yj+40gj3Epw3vImHseyGCNbahmAtvWnXAcuYBEdR8qZyNh9Ub9rRyOYAXAnpMByBqsyoXF3nCwZ4
vmPw9U3OxZEik/gkRgUbTzMRLbAp7B09+xubFS3f4XsDF5fKJg8PVTY/dww0T61j3ExLcKu79qsO
gyeQWeMl93u9LSt8BMOCYrDvvVd2vjat9PJM9M34gMShL98CqeK3Qto4MZbkAN0kYshsMUrc1L5V
P1c5XwkCMuzvvlHj47Dyw9CX9Z5+Ca8blVYjFR1Ul5vAFEd9aJL4HEgUfYHyvT339MZwm2LfalZ5
AdGYBAywWUxzLjaH3bHFNm0yQDqbon51/ZLJ6px8IfqLgq5+/ZsU9L8spf+WpSTMv39CX9O/xT/V
7qP7+Jcf6MvdfPOhfv79Xx/HD9q3j/L7n0BK69/5PyAlx/7LcnxbmHh5ASD51j9ASo75F7ASilT4
8yTcurb9D46SYXt/8SeFZ9oi8LhRVvpRW/VdAn/J9v9ibQlbCbWm5zm+Zf1PSErMggElVQWJMeXp
+9//NbACm//4NMMQXcnlM/kC/ytIyR+9BTmzaWCORAik4wWb2ciXsvdLxAn21J2nuAGI5E763pj6
e1NQYBCpDAciS4nNQbNOsb76QUy1qyeVXxpsAUXj4kPvgcgGBl1W3GV7Zr+fqljkxXARgdXAUOb0
sfEM42wvi3Pp2G/Taph9QKMyjuICdns/tphipc7tU1uryCIebBOW4Z/KuDGRZG7zRblXkqOPrIhm
wSLHNIWX/ZgUD/MM3g/JfXkZEs45SASwzPp7T/jXssXrDGQYJz9b1PZ2MkMbZgSdpB9SOVdRsa2n
qb0uF/mywCwJp2W6WddTk5OC75xKeyfBveYW2c4Qg/KzC5+SUSJrPLuiLRkDKDb2uZ4gDwMbgSKF
WrRx1qnT+qGFk33mIsogjbc/pj3urGFwuP8RV5sze7HO6xDLk0AkJyEPqP1HjMBrzVDGmJJYk0yI
Z8+huZpfSyburVciVc9YVFnJSJltIT1Oc1NsqpnU3kp17bE3LAMC0Dxc6QU3TSYm84mlwpA51v0w
BZHZumqbhOSOmnO+Kb4Ky0qunFRiXK3ZGssWhVyONE2Gtr0Lk9rYogYDwNlm5a3Rxj6CgVZDlZb5
qW2tWw85Sd7ZCS2MPlJqDxNJGZr+P9AerKeCjJDMqhnTeMnZtlmzl2Pz1GuwTpaH3aurWf8Uia6u
Ccmrrqcxf3QWVrwaIVOHAxitQfdDqgjTaX8FF4FwpXo6EM5gIhUMgP+TA4G3gjgc6d4HggQsf9gb
/EivHdSHe0XbytIVqmuSFyevw89gpiiDUK5sLMdhX4EdY2MZ/aeANHpoikefcfO6zY7a0mZNnDMJ
1GPxnqZVhERJRJrrLW2LmGHUshFC948Bvz4FJTOATNnTlO4J5JZkngzztW/jeEqLnyRs6jdrwImU
6eAZMZVYo4vaF0+mUd+M4j2eMqxOfFbg3rDNAouUuFI9hCF0qC7Eq+lhGi3V9SxFcEUpnd3oqeHS
yeye4KWpifBAHnqeHGVVD+QZ8biLzqC8YR/XwC9vW9CZcRIeG4SBhh0PT4zjGbmTLzdmd3mOKspR
0/Cu7eZQIFm9SXzrPC7TIxhij76i+7bMCTZAc02gkIg6hx8tOohqNsk1Y3RFZpv3Oi1jsPOChcrJ
MO/BdqGYbxGdJl17CU2mIXyBbKtbdalIhOSZzSI2Vc2tyFL/NDrOmUIdkwtaVs8x5+u4xl5d+oIJ
Qp3ybfiu8zEkVBr5kH6XLv4BGPqneG7XZFHzjQGcPIKch8wu68OUW3uj9+5UU17TSqq7goNFo+6H
O4NANBfzvg5wZU7O/dICM0vLZzBy+GeHVUrtpM0xzMQPdmzkCmJlytCHpAGL/bxDBDfD7+Fi/rKU
2US+Z6Ao9kbAKWn1m5KqTAU1+y/40CdynNLZIsPP39tTKJ51iAjbX/5gRlr9h+ggAVRv4tbP7uJs
urjo9FkfOY7rv1ZUszYDlZ0cR/ux6VZT4CjfmAc5F8QSmplG+eD4WKCxm7wq1Hs1iACSEZV58C1M
sj0UpmOSxMOu6dUpCepfm6L9NnTAP3hxsRMtKZL8yyszEgc4ddpuMPtXp5AQn1uxx9IAfKvAJGgG
5dNIqpuvXYYOOBjOK3jOMtgosuFRUTkTIC5MRoiSE2fkYkDgfSQOFZ7QEB5DV1MeB9Y8HHXtsgxy
WFFYr36fyHPW3il0IBfdJc6pd+jbA5BlceYQeWYBe2iba1v12bkL+kdGraTRGcs1upBrDJxEPXc5
z1juHTqNC18TXQlABYO7MwNQKnwvw+8TDaIxjuG6fEd//maMEGQ4LbAfBHmKfMp+z3JNAeW1j7wG
v8uEa9OeuaOsGO1rTqNU2xUu/ZzZKHnvOhGEgSHtQrWUxsc228N7F7l1zGT6mZCmgVw5UETNounT
KboLdXb9IDjGZmNHjldz8S7pVTCDuQl0SmNUhPzmXGtf9Yh3IQHfmhUc4szP9D3xq8k6/EdCOKoL
lhwi8TKX4F3ps/YiB6T2qA5dN31rzZ4FIGaP4ziCCGI3g9J1Zfu1nsMCJ3MedVD761DztvWB3E6G
EbkpC8mcdZTvwoMqjfDYV7ulTsS+ajKE2i772JgLiiisfcIsNgyMr8RavL0/l+P93x8kw7OQjZ5H
urLZgjmwdbfWDxZYBjVdOcAujk4R3OtuoYiwY/aTDa6+jPn85I7PZmUgbOmvebnsK1tXR06Q4R7k
B6tpORQnQ8rDIuOYR+1Xczpig5qKfU4QELm2W7/Qt0MgD+zFiAgJwAmbXLc6dN6YhSR7T/o18UrM
m+aVmpJgJNllQckyftqni0DZNTR4T+MmwsaRrsYytt8iP6H3I2Sd8CsDcM0qqtrB/+Zul4CSzoBl
71ryKNZZLbTBIPHOYkAI97+lt6aE/vrvS2/3/1d6/0nV58fn+PPPlTd/5f9W3s5fpgdsK/Bd4XDi
hdZ/Ikyprm2qcccEa2qHIvApiUtKhrW6BmEqgI2y6w75YJkWdNN/VN72X4ixfaCjXLXCNYX9P6m8
HZjA/0/p7TgOW2GxdgdeYPJZ/7n0RszvcivR77pgVCLh6v7UcPzcIH0GC5gf55L1AV67GV8jz1o7
MRmfWWEcjTWZ02bCLENURUHT9bfS9nkJTIzONkuP/ZQ56lb2KZKhvH3tUAbAgEJSAu3MHX2mrMn8
2Iop3mYUCoSvF6+qm9yNo0kh9bK5WYkKp8xb1f7L7YBv/oHNJzsctRTXhXbuCScPSU8i8TpOxxVJ
Q+S7gqBJcEbUEeQUOQH/z+B9Y3jLnrtcucwaarxBrYuwABY2vXCibyngr1xPnQ1CklmzOcuphz6K
6UC/lvAeHqe8+eod+1nnuPZ70dsHNJF7z8vYVShighKp7BuNaSRCBbydJoBUfYFmqp9MxBO7SUmi
EtGyIiudJmaYZEfKj0D9Bkp+1Mac/Qk3hdA02I0DIdM+d00+r+vKgThiXCDW1Bz7hEEjDsdnmRsT
SKbcRQ8AgVvE1R/bgtahxQDTZ5bhpRoX9k4Dsi9CqfqTV+Krn5gy4TfzNGglPVjZgxugCOt6o4Ia
Prj7qSpaqoCGmXaJzbIxTUKZsC6x6sEX15s/3MC0C5b6iRla88cV5NGwUOASDQijJUEhppk/1wCO
DoyhOriEqOB83yppnvRPZY/mCbZZAYQgyE6y5slSDSo0P57jx9AaCkLtlEd9nVy1dYi0VvTO0+hP
hE932n9mMn1y+uaTiXn9OheUuQbNZWTS8RwCiDdKUSqgecUzHCcgWeZXX8BVmGrM6xnxDUOTP6Ut
FtUWyk0eJpSNRvvqmTRypcU2oiXeyk/f48qwHgEQqQgpMhtAdyGJfsjFyRlBl4bFfew2F5sWkwDv
kFlj7bNdiDuUtumfCobugRSpM5Akf4d0jTEMKpnZBCgCK/KPWOh9SG+yoa/4Eqc0JX+xllHFhDee
3AtqTtb3xNVcKVtTiKX9Sh4Y9V4RtqZTtU0dfmVTiMyuNcj6BnCI/LqqXjLiXTYmyanlMpTHaep5
2wp/36MgTioV3Ln8LwpFAG0NZ8BusXC3dF0d3Eq/RVWc3AtdtDe8P8mTrLr7ZHT/TCmj1F5xgyIR
jQ/dvCa5MYSinW0j4qeeIEtmYMvNM9+CYnl8Ww7ytV63TrUASdQVbhZBcOvOSnoOPDbJKHmtVIRZ
H8mSP2apNu8BG+ySNMnYynXYrkhV6Trvqo/bR146IEuSg8HN0ZQMpXcV9vISC55GLylCrCHd72gC
sOquJgrdK3LvvOsBpqHwQvxjEFPCNBkOmRs0h7EOLqlNqIoJGQrtwmpcG+q9r7qPiQGcdtMXw1T9
fkb8sfEmoMS10Z5LL8xQxYiSpx6VXACyAe4IOBBsVK+uULcKisPOT31nbxWcVCYT0K0cFUZIfpdp
nLvvg1uv0ezIdEr3SXTFDZu+8zIKuRt0gOa9Q6NdNzeFO3zGtfyMF3TKOJYfukw+mQqwzCjT20xY
X24/mBRrZn1V9/wgTbCAoQS0lbNQMmdEMgj38fGGKj5CNh42Q8+MWrr2q0agSAFYHeCvmR1Kdj9v
HqZSIjNAYVUwlN/4Y7ZvzRlVNDbFg88gPOsv/I0EATS8h6eqM9S+QFN68HR+24bY87okyO4snARH
8jGucw7ybR5Dv5+hjgz2Vy1KfpbNj0zzx8y/Gzw8vCWr63xG5TKxhWWAW//OJnBliit0s1M/bwob
W3Jr1PA9mPOu9c0+rfWzUQ2s5fFN2VhrN6OCMduFJIakmevyrrtHy9IHqDsIWoz40fQxWdATruf4
Icz9+4RRTIaRwFjKUziz1Gd6sLNtdLMqdiDEr87aKpOasceq+UZKnc8sZvSQX6yCon7N63NyQ5z7
UO59dwXmc0TtdJVhW7kB5feyCO8mxqS+m9xqZ9ZdjSJy3o0dYQkmxVxmggRN0vfawKCgGBaf0HsR
3DQ1mrAtAkl1fgPjhwXukLfo4n2yQBSdvF8bIKVPPW5UruX8w+LMqXznUPLgTiyKn3Wd3cMypVpu
dCTlOuS1YV40Dau2fBzfkzn/UKVBjHZiXacwfXcEhI2mmeAe9wa+zWlj+bWzQ5WLB8tF56IFrOZ4
eqliXhCVWueQ13+uifkCZfJjKTSZsWgek8HUB2fsoR1JFsx//7fQIYYcD+fW+jtOD9iyXIVUYxb8
DmVzk5V2faU7fbQ5quAgdbcJMmRERpib+oRpmzNCdsaKMBCbLcj7LPT3sGaPmxmYf7la/FLJCkoN
1lkgn6VWYOE/D2IvLeZzGs6dUUX5GHALmuFNYxuEJBLAvVHmovaxB7g7D7JPwI3n0np0Qvr7WVU/
Xo8ZEVo1khMrCtIArCFpHSSCPZujOPAz0++uYd4RvojQCOrKaqKL+lFdDV158fuOPfrgvK3itdBF
ZCpx5gQKC0roLUvkAtQl04JdPWprnKqgWHoXCW9MGGCK6vKYtT3auRokbT9BTREmcKTZcVmmSpRR
uRhQfnJaz9V8OyoMoV1l3zWTRVvwSdtB2zXDMGkm/4ehDKVT4AW0VvC9/OpRT8l4qrscBZyG1zKK
oy+aN9c/DEMId6p2wt1/sHceyXFra5edSk0AVfAHiKj4G5kJpE8mrUh1EBRJwduDAzf6WtCrTjX+
GVTjMvSe7hXFhDmf2XvtXmYnfRyyk63aM/AT74h7AqM/KoYWHkHpGWE0npKUSz0bbuhHLE7NPj9E
GYZR/DhlX7zXNcQGX81cSav6MPycE0GO2rX4tqf5Q6M757EyPyNgoQQ26A92MqDFgdAMkVJ8gDXq
D6keg1y9OWOVQ4NhXehD86p7EFFS8XKPWNLmMu/vjtZ+p2J1p5voPli2CK8/IyqAqhyn8yFCVceL
DEl+5CNfJFAZVYjCmJixNCXfaw4ZrQG62YiczZjXsrJJnTYLKhCQccrZNFjVD1enzhKTwY3HCyN9
hYsTXxmyoryReOjYFbfraWys3pvIJNAwYRdMrbAzEsvfZGvMrihLGaTKjbCbV9FR562P8Zlwd0oI
kVXppXoumtVFgsv9Nxv0L45iRlDNc5m7bUAuyid7n6d+VOZuzJvL6OQpAbKPbkqIU+d+L9hN4Kb9
VHetg9ZgFuCdScrdoXgkZ8iyLjXCgd5Bq6Fb0EgcjgTP/8wWgcvWbAK1NN9ePHxHrzTqlN3OttJJ
enG06DFxvkARYecyE7xynzNbrBb2lItWJR5ToloX417SHFRK5meiEFkcktrN818EBAHD4okrxD01
sd5dtROTNaEiMl9MOn+MIuIBU3j3cK0yHL4dUEC/AAIQaUCHJ5DpHiP1oUfw12hMcTMbsnLvfZWO
RjCZ86cpB+iXbtozEruQEAS6N7bBZdfdckL+DM4h3vqD5+z0mBbf6TDmjNCouSHSUEcF65MTzvkc
7ZESEeLD9mtyPRK0C4XjYkClFKX7CM7Ghnx3ttmk6WgtRETb+kC8iaUspQJNGXv1A84YtFQhG2yc
Hyw+Y0/gmEsMH6vjDQ2hv/MWh7F55Z6s1k+e27QswXqvPtBmW+aeSfoY0bvwJZ79AVCkxR4NXC0w
G0d/nTInOth2qTbLSEizZdztJIcI2I1fS+UD1qEWb0fyzngxg4Xso0NRW3d8pdfe0N8IS/0giYLQ
BWyGm17mH+RGHB0jenCdX/QSCwPh8iFOAS1HBsD6GHOsC8QQoRtrePyRoETs4uyyBCh83bxEZvEb
rsW37CSzllzkoC1xy3fueMTpE5pGTeKTo/+K2wI7kKf1YWzJQM3jXXewYFbZ28TqmYDDxuKPTGKG
rUsrw7aIPx3p/6SDxmAHwI2jPbcJ2Le4TOotZoYIibC8GXIxmLG4fKO4MQ6xu3xjbrYOveruzlz+
YEvmBypg0xMZf9NGSIt6xxpmcYtXp2tVME5pvDcp5jeYk+hT2uQb+YLYjQZDk2U9TVL2G0lRfqKG
YtTZgFTlXnO2kxxtAj69Q9Fr814k9VOjc/F67vrjIMq3UWnjzu/KP1PuHLNB4U7WuBsQehFh5vxd
J2xh5SiNUFp1UoOFhpL3gwU88XnoqptMkKIaGedrnFfgXuN3pZEYIVKi6Ej+YdEN3id3ZP8I3PWz
MF67Du5e5CCSAgyxXUr/CQMTEgxR2Lu+417P+kHu6PeefRTi+4S8gzP6Wo7BKnFCUzeo4Ih8JjEM
33xdpuRkCYwxMdFzhiy0o1Y4mByj4dFyx/5FDf2vFngeBEL+9iAfNnGBWShVWB5nbuHaGrfFyOAu
WnWurmgOcAH792SQETeBetc9AmQ5HyFODKeqxfaE/n5ykQebjBYDNGOAbDLx2Yv0UWg+qBllPTQD
Pv3CdnZDievGmuKPWkak8hD2jDOr3NVdzSdois9R2X9sz/5jTd5hsaYpdPxkpEwel2NuE0brk4SJ
ZVFpNIEwP5dzU0RvcvLO6w6Syb/7XOOnn1prPjYR2rEiFmgdM4stGkfpFbyhF8R1T2fotjReVsWY
vgGnFtV0qRBnN14tv3RFqlpHCexG0b2vGISYsy1RKMPUtoh8dgwCo9AUXqqxPRX4RYKyhvaB8YdY
2frQoiRpjB7jX2yh3BBQuS1Ye9CiqF9j/bnoOraHlX3sY9ov30Zo55tHmMHIxNzKPkeu+VXZLfNc
KDfo1AFj90uMOypRhyg5RSxYkalDg7ar8TrXTNdHj+CqkjBLFSVnZpHrFWAFkMkPqj/jwBjko/FA
gxS27ez1Ll5ePWklQZMWkkVWQzFoqWtfQMKrEfaa7vRrGeRzZYLwlZQsGHHH7AEh9NmLWYBtc+H8
7SZg2REFcAqDJ1YCdFeO7z2jIyWcqYM0xxE+QbRxRkrqQXuoMl0n3Z7BgZOhgTeaL8Hy0xiRT3Eh
9/oHRbs8ZICzMJ6tI09p3/yWxemM3jDFu72vXHS5GaCC0m7vcTTMSFpi99SDXsqGUg/z3jNOUTj3
un9iBLbalkFianzCp/980aGiNKL+6YZoo4kK/0YftWSI87CI8alKPDB8PbFdnTUhSpXga8h970PN
EfBIGpE8eC7J1mnRHXNvto8ua9ANW8lnhJBfq8YYY5j9E43duSLEGtloSe0RTp5Tk7MzZsHsvw22
6QQG8ZzWQuYwngkENuou4vIvVZ0OicZjy7vwMlPZS2LOBt5E+67c4bZ0xtoYoRwaBlTqipXNUHBM
MrqY3fzJ8B/HhF1CQ8O4kToC+hbQrlnZu8F0gZQ3J5ObqpxiZMs0i6v31Ubjv0uRk0MtweIdrbJj
mBLlZu4dZtVtuUDgrODyS3g0gmfOqMnN0GfzC2J6QUjd9AJtdNjOekKWUHUoGjETLAPJ2REreBdj
YUDPPlxzg141xd+8753CBebAFDypbax6ln5zhFWflMRSZaY69w4bzapvql2dJ+T3Fk9Ky09UMwaE
KiS5+vAHMViz5dTSmPZT5WEsyThwj37HEQ715bsF67Cgi9vnuBsPafvq2+ptnY0eVSSmYGw4Dhf6
z6zOwYBNDYJKhf04my1yyZJs06wLSZwmMGy1BacpmTJIfRPWHiOQgGb2/vpledONZj6W6qghEA4p
kM+Wvfz1sBlq5LQOmAYppbaIZBe86JKETJ6fcGLxNUbTlrCIP7LOw8aafoPi+HYN9NeOz5BlMt79
DFZbN2U/tOLz40ywYFAgzalLfl1FoSnHl4G67jxaOJ9GPGlo6GAvrN5uwmZRFug4d9jOYuId49Ns
uwU4MDqg0XEgN7TLV1xUqPJrmx6iaGqal5xk3/END0N3Sd2kDDyY5VXCJXKxfeEV9LEss5szbIl0
0/puhrY/G0wE0G2rbmaLBrANYVTM3Vk1p39fKvIk5DCVO9zb3gav8xtWCBn2eHxP/750Ro279d8v
TZPokWL97+OWHVid//TuTJXhyBR3B/nAUYceFZPq3veN/qRoScJ2pgiSpdg6jfvN2DneUuBc2S+n
b3mE1Vsfi3PDjn2DXwsCFL64QOccciAcexopieQN3FF1JtgEyXVuPGNPJBB0YHqbTdS5h6ETU4g2
47n1Cn5gZcK6YwYOcAnk74T4Uvf9W20k9CZMZdhUocOTJm51xU4rHesFL0XJbY2KzEbhkc6ecRwH
3JORYXcBQEtUPpjl0ens3BWVGY9YrVtMV8ex/Ch4K8A3mWzUcxxymZ97eJKXS2dUMZLfYUExWTNW
0CQ+JAHJPfJ/q3SoT43Qq7OZgXTv6ycn4BEjPKwDq++MAkn0xalIHfZbavLCrfe6RmB8STpsSAKW
UNax52aVzqz23dJcGqCdxwk8RQ5891yVKwpG2SEbQaJhqel0pb/ZwNDZkHvOvmLdsKnxPaHix63f
kqsOCPreUpaHWkfscdtUlCAZCbVdA71Pi1y1j+6to8UnQqf2coRoqCNwTBYGTA4zCK6sdWmk96vI
erzxXEzmhHYVWFVunPqq/pJMttGhMfCKWf/u7KYimhCTMW+qXdOKae/EpGDVEfCgan6YEn14A5C9
dRQIYrEl39lcxe80KVvhGQeRrXDYXm19HU8KsFMSpK0R5aUNmiYztdelUi8ZC8FVLYIqR142okcH
IFhq3AiasjDQR5APzV7bDBhqk9HTriUwc1kqF1da9WywQg6cmWFt2rH10BoiJmIDN1YmrF9JbQRF
abZvWB43blMD0MuWx9xr20Puk2Og4WHkbnlLJ2JOdFDav3Xlh1ahHvDsuA/96larJhzYKR3HxtRc
KyTikJOkbLZW7Vm3fqg/qKbISmB4qXkyGATVUmtoB5MZ/6abfRxIrrxbkwmAPa5h6cyk2UjgBrmH
USbOQ31pKK2zkTyZXn8T2fhuYk0aAGVzIgFKckmEixY+wg63Bo0QnVfedo/dYslL2pMjPMgHBb1n
g9HDOyTGfNDqilz5zPqR6QgpoUjeMta8uS2P2dpUqKT8LGfxWKR+GmScP3b7gMtM7mIdZsKUnbk1
cA+AaBNVsgSph1NVFD4qA83YEHy+8yZH54+CpfeKEmUJ3IZ7vzQhypGacBhG/VIbHKNmkkY7BMS3
DI8z2TlqWxh1mHXoumFIL6hCsdeX35Byrd2cJx++By2zdJnBK+BTVc1AJ5FvrinbAyEzn0ynX1Kr
23UVMEeQVSAmWwwLWovSLBHyq6+qr5iGgGgYJ1wWZmuqEGQKJXAw+qYMG/Mq6wVKJ4XBLvVXcUvN
UNZgaJxig9zloLrKeXWMSnyAt8WymFg7uThUc0Qn5x3dWBtvjR495bICJK4yB53MBV9YS1wGWqSh
4O0cRW12tOfoo9Ovrrvk72NluWcyzdFVMYB86AhmohHkEWJwVwV5nHM5zTJ7BCRrnJpK+03TxvPe
lHl3tXT/8O830/XfUGRh3E2Smf79C//+/76FXz0V5u3f/8KNnz1qqAYYe7g1AT1pg50m6VLn8d8X
v36jYDwg2UreI4kAh2rQearNrA3nnOG4jN3o5ER1u8/rKX3MhUSjq4rqGFnjHBBS+q1PUl6KRLwO
vIsP9eh8wHdugkGmWlD4Ny/C1EpZr2/SPqNZQL2x1a6mr5cv1WImD7luXzM+9ZfEZe2i6+ONCORk
AIOS+4CIcNvRf7k40MuYn3RwDobwSZgwevVCBgjzK3OvL5raO2vooVvLH+cvN+D4Ag/sXjgNJpBu
7I4lpkcyi3g8NEthyc6c/hOH19FrrB/SkQiUmr1jnDlVsEzUmbHBET8i59h7tfgaCCp+qDN9n2ij
+TDorF7LwVzBJVp0rbw0eRgr5rPDMqPdcywvWKCbJlN2LMdKXdomOVQ2hHvR0RjlrFCZM8IWcYkE
vopRqG2MKG3XmVbIpNM9LXmrwQMB/BfXoto7AHAIourRYpI7xDd+TmZYhZ1dwmzJWdDqywLTLCxq
XRwWEctXRNW3hljyHc37E8PuIOkYzkuDUb0qrXf6MXHVbP8PZrAlrBSxJA42x54/9tabnAYkVphf
4E0NuCa/zaLeMFGcAvudLVgPpl8hzuwL755HeO/1mm+u8i6BwNJsDbbHBvZDrxjEDYI7KTZTmrLg
wCJQMtg0MKsG1pyietPbJ6uaXwk3mG+UQ8ZW6fF3scZSYU1P97oNYiyftQeyjJJzZ2R/Cj2FZ0KM
176kVb/1uiTCUcPB5GGu3BmAzrZ0B+So42QIiGbfirj9ATQBBq+NvudVBKqbiIrQE/X7/8ByfOgl
bDHZe/K8s6lB2ETo4kmZHfJFluDG0s2BageGmBF5Q9KzHpbo1i7Wo1FUU+A7EfO0xTSPvcGCTFjL
J82WddYmBFdGwxHGSZEUybS7gz8or1IJgLPdj6e4EvpA7R739W+tFjGrJ0hSNeU4iyxMxWuogmsN
daDn+dWpCQcCo9qf4Ij/1cMeFyJL+UCbK+6AgnQTsyeRDQtbA0dgl7CmmTm9mkwLNTchYs8en+qZ
iTpeA3oQ86I7jXkUDePMKKssApd4NKy8G44MMe5dS0SDYNpnQtM/WRyhaArZ8KcRkYVtdRnl6u60
id4CADzt2pGeufr05t44LAV+bDkCwaqjH/6GC+sHkF8Zd01UMYslw4a9TaNtq9QFZDgSiOUQRFg5
yXEhZHlje4gttc9ayKfKIf+clZLYC2fNM0d/qwGnPeYQQdumgdQ4jBjgTfM3cngvd/OtPphfpm7e
6bQPQ+E1D3Gj/aXR9NZoyp0DaJQMJFaVc/LtJ+R26kZ7K73XxrPAdVa1Gw7gwHbgYJZN16dnjOmX
vIPd3Mf2B8Fmb9OyEBhU/tJ6BH2ynl7MMRm2PYoqFc0GTVDP4ZYh+I96xL6EvuVb0edBvFR/BXf8
jrGisweRb1ApRMz18d+0PzHZbvzdykdZ28RppfYXyTnlw4wfC88BzqOIPEchoq2UZBrKERxyZPm3
sZT70aDcK7XfvULiEFsXfcVu8CIhrpG5E75g99L7LdA5fz8QW+7ZZhsUNtjONst8UtJlgeGQTpQS
jNqE1AIJMgFPRWBa803FBZCWQUNhXBDSVadox9KLYvsTjYa5r5nGgDiZyUJEKtBBT63s5dqw4tvp
ztAjAlWhkH+xTiwBGud9RxLqxpLiqYXjupNdruh52KU2RMJxosVD81evFehsr3ljCBQDrvF+zOGX
QKqzo78DcMI56CMtVmQy/dvpG+ZIHOX4ZLHq3gDRDLIIHm3DQittUPtBchpAfmygT9YY5Cwq8AV/
08JrjbxInX1X6SCPQweMc0NDnVYX3IooMo9mF99nN6rgEzqIenV+0rZmiCr9S5wOAMYYd5KeaGLO
YoI0GOkVsd9fvdf4LT3N9tKvgj6ek7uMjKvy8vdqFE98s5TygpAJXDub0V51d7GHTwdf4Iy7q1WP
imFw2Lro0uyfyadh8TIXqv2sOcdlDjywoJ5FkimpOyBQnJNDR7jpDPNqjqIMjVbcwLa3IQ46VlaM
LXPGQajfwIEQunc04ZK28Ht2i0La2pmPXapfcLs8u5K0Ny3xXhEbUc96RDWg7D9q7S891ViPt6yS
Z4YcHnZ2pN6s3vwceoJnZgewlC2rTEy8yE1+eM/bfOSazuub1safqHFZpF31frABwFB8TF5z1Cty
epakOU4u+NnZfnJ857eXY9PN9pFJJNcK3CaCJJnOEz2D8JA9lC6+ZaXBSJbfI3ZmshNHRqGLeit8
IlrZy/tffT1Wod7z6hzNDLce8CNM77CHG9sLRcxD5nUWmbBDhVLELlZuZX9pslpf9fnERszFFSDk
H7/3xL5pJv56uI7VLN4bDE7Id8ddb882P/Ir5wxZge7EydenyFs5sDalv4584/FSe10eesIwn5Qg
qxCkTG2hO2cI69GZsU4WJI6RB/sy6ZW8K8kHBgaH0ae+a3tjhaXADi7J/RDkTGxHLbaZHQ3fvMUP
ZE4sb5WTOwEoi9/kl8gtAwxnu5AbfUyMXuxpSU6TRIgxddM26li6mWON2KmBqsPM+1wOE0szcDJI
kD7cAqlJ76GTiMQZrfgbnkjyjhS/GiegyVpalKQfVdg+yMziSumMsRbe0R0q9ndN00YuPdks6Lfn
Q+vNBB4tctr15bpaj+VEeuxqNnA5XSIBHHkdyGEcMxtH29OaE9ZUkoKbkjFg+T1rfvZic9sPRB+0
zsZ1AIWxTqyQpu6FIofGLF0K8toh68GCkhkt2KLMQl0qAFgbawKBryPSyaM6QKCPYLycv50pv3Fj
7/o5019U1H5WGXgeFC37Xof4aEmyVmIQYmAj4ZQhRv41WdzxpPDso1ILyJQp8e0SrmeVf5YcF0ab
98+KfNkNzQqkBEadeumGSveije0C9BJZp0KrY1Lm6eVj6ZtnazANFtfGm7G6Ino7uii9qLFH5jCJ
cjUdHFS7NIKIXyt0TAR8k4GSu2+5GOWJex/OWY7NsVy4lqMCClySYcaE+VQSSoxqQerbxqv/GjHz
MgGwiuljOKbuH8niYK8cAzmYO/2F5pQeeggRsad9tk05hn4PDaXxM4SIfGKRJvZSPNMbobkC736T
7KmX1/Y+ZwDQiMyRqD2639JF9Mdal7VZWhV727R2zOmcw0qALMvhiakKbwLO503Tjo8mvVggRZcF
tgk2pbCL/dKXmIInMHGMBW7x5Ilt7DA5VHr+tTr7FJFLu6ZR1Ank2GkWL1ShxiqQ/jBz0lOU07G9
lGJZTktrPGm80w6L/xRN5tlLc1Cw7FU1VT9y2HDSNfELzgh3P9sV05t5PE+wBa5GUde8ItweTypn
wLSsloclJIQL/NSUH4FtdBuEbA1xIOdZPScRWonEW3OWyKTa6Ra4h3RSe0uvYa+PhHox3XQ2JkHq
PrPTwBvukD7Nh7ptH9MuM3dV5z3i3Itl9Vv0VCxj3/FIwaGkv8ZqL+opcBloob3+NVYIvUGJE4mh
SHZh0cUApYP0zKuVeD9iuzpSoeANaN+Ob7GgSt8pVttnkMMhKgAZCmZox4FYoAoWhf2HjTI6u0R/
lxW6LwqsnaLponsdbmjTwtlgEhV15huhkDut6K7OpNswjf/geTF2elT+tuqIXBkjvYu6fvR5HJKK
AmAw5+LB9Yi36WV0dN014iUOqDuoOaKou6GEO45Ch1fkPtpJwW5f+BBRXIzqoAZEqGEdIBTAYVVj
pNPe2+qEN48xC0vlCi0cc+3bgOtELZK2p9jod6Pd/lKIaXeDRfa30U+kwmgYoojvnJTTXoiKzXee
LH6K1VNc9or8vH8jC/eoDc27nyLpM2ciuSDle5b5Us3E95YR1qXCS/6MmTtvE8UaouXQD52YlCCz
PKdrioJT3EuMYKE2QPflekWnkqNj0dk2TMQ2hov+k5UpiggMb5vc0DtkdilAthchcP8Tkuq5/q/C
Ki7xVBM0lvxkQB8SaUGqd9wnRlSPjvT2+WKEcPpYouIc2SD+1zeOZE9AD3udy/mtmc7Cbwgyj2sX
EQI8A9lY2yTHDj1H4kYSWsuaAz8Oce0MmyDx5H8mipFE/7LXSB29Gw8VBIJA6Lqz9daxeq0BhRtg
lxGo/TNbCYjbRuPtTGASYT7JTs0TP6K2HLSiOAEK1ndVxUTWlmhNSvDc+6H30CLHLhaoUtuC5GOy
xGDP7bF9a8z6wE8zNunIi43/Vqb2AQTkqnSCWmXRfPb+upHrmQ/il+gDQ86f5FIcGexSuXnkhqT6
U41v5jo6y0dtTvlB4LRPI8JeV77UBG17Z0fkmVAPI8fKAqbbiI8GRBsGDBvPrsdXNDLIMYuM1yD7
RgsgwtB3y9l3HN5KIzfEkAC0ncYzzdRpUIzdLSJbNiC8+a2oP8eegoAYeeSOkQbmmKNNHnj3OGuR
c0CPG5iaM+xJTvjIBGN9AgT9oLWGr8RCzDCl11jlUYC1kdy18kROO/jDybhmjSJuBiIDHEFmRG28
t2ILTZQbdNXHzCFzTD2UAeUCNACzEzG76kTGM9ENXXlwzejLVKCZsqr6FuaCnNRv4bUDHMscFe8L
z78pw1QbzyayFYroO55CZ6Nb2jmCVL8zGChLNYzbisM4+B4zto2a3n3UcX/Vh3l+qIoFqi6brI1c
0Ast+Kc8yGrYGrG7L3pyKkEmO7AmAmUNP52esKIs62sj5Reb9aeOQBvdZvZWFRW9Ia79DNuyZpvy
oYS6lskJ4FnbHG3/xS8w2UTQN4FjrZDOBJIgC5YQBS7SYdmcUrFPE0hLXfSnWmJ0CRbI0CjFVVJf
jQqbf5ExL08mpv9orYdoSvAnigNu3beyYMKKrq+Nu+poyeamoUiBQFli02Hwp9OWZSbQIVU9wsKG
/2lWIVw5JJ/mxOMFxB5burPDpfgNuQHZ4ogfLBb+BrISQRpu/Yu0mHrHTfKrafqe4x3//gJrH/hJ
gnkq+YxlF/jugN4F6pS0SG1gavhRe9QiBZkGkFoyTGCyC10LEc8Sf3W8Gh13ifdpXeiEXBJTyFr0
SZ+GdC8b3YaJpb0nXfzmJVTcmm53xypv/hjafDVEzOyezkmmg02tfbZ8cWbmNW1wYA1APpjkUxu+
DqR8BsZcf1R+hyh1TB2ecf1c0TQfpbl8FDr7Ld9rI5A4/r7ryvoAK/jV76wjDyAH3ECNHokRgDT0
YN5++bxtSbI3Ymoq10Z+15KYtvGIytkkFoKbenYfk36yWKjQLw1oaXYT9khe8wGfEze4gpi7Zvpm
DYh35CW+Q0y2kZPOYlaPaopEyOvgMDNNOJRt+pIOd+GSzgnyOj2JSSKeGNUTcYsUCqN2MHiZscBh
uZpK/8mUcGJoFP79g7H0wZhN3F+Z2maEKtETwAx0GmIicaimhk/MMC5So33LNQt/3FpbxrAIysR/
W8b8rmVvECndcKZi4uaonyL5SG9YbZu2eG8sLTrQwl39hHyRNt87Ld0qpIxnGRsvmzyldkmlfp4S
eWSP/2IaQG2GMftL0f9OGstz5/Ealn37OhL65HTza+7w1K90Ur8lkoalwIFMcosSY0CXFaE1ULi+
duvTSQn1IqLy4mZwaFjyELcSmFHsn0ZF1agpgchmpoCqDG6tFA2gkZgvtSCqhqXJ38VmEN+2NidH
SjbYTIxEmM95aNHSngnaYZCWs29uPfU9FS6JnwJcl3nMXJOlUxbTFSLrWp27vYwRoY6klBfEAO2o
d1jTYTuVNn05o1ybVc3YaD9azMa9IySY8nrLsLLFKdm26IdEecnc9K1jm70VpYcjBktrD+WDnXuF
CGjGH+MJTGb98Bpj7LSzjkTARL8stfxjTybXLC7vjY2dzug/RI6JGMPCW9JOKyXHhcXg9IeoAM8w
R/NDRngScsTb1PjtvmQXPZLlywAFJzkZGtZtWGvjddKs5zh0c5uhUr8vh+wDbXepWE7Mo/lqE3++
nYDnrDuvg8PuY+9E1Y9iVuTlDHuSSJOBk/NpsvPbswUMG1e7o1tjojd/K9M0jkNR3ytKioIt4DEz
hjDa+iIZnjuL6ZcV97Bix7dhGqagN0wQqUTDbiXs6iupTOx7px4MkqYQ4vJuKjnsd7SSyGRb5Cu5
VUOpddR7B74MeUf2t4glgScdo4Gl/DISrQ5delSrCRMxRju3V6+ZOz5pxJ7gn3TL3Sh4b/jOpeti
H+2BfcR68wU6g/DnilVyTmYL8r4RebBg+JufCg2mQBGFbCMDZcP/m7iOYU2qmWsiYmwqX1yr+rUy
k7OySkKuKOVDcFzVLnJgocRrXbo0vzBsxMznXxCmyX2UZYSOlXJXopEhMXufFq65aVk55T1DiYUk
Hcvl0oEcOVJkJUdyqU/8jP1h4huM2aVr9DxwNGodIowEKlYo48XgHkrdYcKlu5/AuTTEhnFymHOA
12nV7MUUNyfb8ytuQuAuVbzcRA5ea2BAXGI3u7iCuYWpi8ArgLP7DNZyRC09Z9hm4R1bFu0PcCvE
HF579w0/uvrPRDFYT/TIJw3VTEs+ATVAD6asxZrCrQlpy44O/kI2R5b7KwgT5KNjFheqGgyQqbpb
NiPXCH8WOFidZb2RTIwaHi1Zqn3RtzmeaeQbUaK1CEAxiQ+zHg5Lj0sVkv2IpidiTjTp/bMPh5Ws
lKBkD8E/XmATibQVjs8+o17Im5RAVI3parQazZ37G1sUCn4hXqckI25uKWhGud8zZ/qePI00Ccru
Td0yOST7nLOQGBFkiNZ2Lg6or0aWzIPYkZNucz798jyet8KjpneRaBbD2Sf2cxl6IMWwXYYx2nYw
fzhq2lNi9y26X39mQ3w3DbKxYotFjieNOhgZ72/+fclLeo5F8JdKi+U1i82BbacGLbEq3xBQMN+c
zAKdPRXN6DcZg5OVEtdqp2gl3NvUo7vSIHLcQuuIVwloN86ti99NJIr4Ws5qk9GigUMrQVLZadS1
UT+fM2bmu1ynqgSSxU2FPoOcrRvIndBtxouZKVLmh+UzxWyOQY+1ZDZ8DAhiqaBZu9upfuu1+gQc
hKFjGz3OukkQhjuCPq7Ts+ufLelH8BDluy+R/a7vbi0egfYyuiHsnfN1Nm7cr89lwcMmNRJT09DE
V8vrIEcEh6EinCp1RMLPgTxMOI9J0loMfV8PBsNOHLxEx2kNziejClyQcOi8NpnCS99wy8HgcIwj
mMG3CH0xrSqfNkU7YiWN9MRFfpQS+FPUM/jNKcgHPDSaJPGYhTrRXtDkw5LoaRaeDgIsW57JFkT+
irtD0WDYNgg5PXcedYuhtZepB5yYRYBAtN3WPsSm2IyunZPv7eXoWSMO5JL0slwwi/JcorUmwX6x
K6Yz694Lxq0hkB6Q3sTOj3Y8v5kCRKanj+QW9d0KhEIqxXB6TzdP148cHRVL221l0T0kGZGAVfQ0
amh1VaZ9Wz7zd/Tx23INBylZ+Xh6Pe50r7guaW0BQ+tgUzj9oyaic4TazStYR4x+GWqxf0NMkm/b
TyStBDDVJn6UTm40yQ1SliRrgtznQ4Dkb2P8oQ23Uah1NK1KbMkeu8zROsGdh2PfG3+6KFcXHh7e
ffmjTBh7SDvGe15fh9h6H5X0j+hz7kkJfgPTczNauAHj9DfrlnAcW2p1ckeV6WiEXGicVkQvBnlT
4H9CYFeo+ZMxKayKXtKbjTSg8T0vRHqKId/CcEVGZWTqqVyeKpa6cc/LgxA9kBiq3uPk3lrm8MDC
fA8mXt/rLqi2rvSOee1+Uu/01AI0qqoVv2FGAGcqmJ7EDTaCWRbm/d8XoOBPc9dr2x5h4oYQAIE3
pejx8CA8rZCT4aYqy4PnrTTG6ID2vNhpbkx+ACl1bV2pK30lxy4o4a2lI6BKog5csyQyCYYxpQdh
qiOzcgriXZkxGWiEYKfhctd79e6fJ/n/A5P+W9e2wDL9v/7rf/93wKQVY/Q/ntX3Z/X/GLfX/+r/
Gred/+lDI8KF7ZqW/h/40fgj/w9vZ7JcN5Jm6Vdpq3UjzR2AY1jUou/Ey3kQSYnawKghMA/ujsGB
p+/vRmRWZ9airGtTlpsMC0lBirjw3/9zznfGf/83P/ybVEGgklCleHQjxe/5e3Bb+n/zRYpQFfAw
CMLb/xHbDv4WpiJJ0wRRWYV+DADpH1/c018cJPuf/vl/dVP71NOOav/934KI2Pg/8ZLiIEglRCZJ
8V8UwE4K/xMvqTbcg9hCvkeVkuqpjgfWa2aquXTjANUZVlKlfxQz1+bnzKss9gfsUK86Dsd0ONTB
2LtL8/J44TFnhf70oH59qwNcPIdElD3lNVFg5F3rKl0cvLT3ukMajXpg/7g0NZcjUKDsGnIm/Sae
hIfFsm0a3nItpk6ci0WngkMdkpz8xMOxskUJ7dSDYKEiSUzYz0gGcyTy8dos26lsnmf3QxVtGL+n
fNpYZ5regH6AGhS1HxImHM00Ug0LjtzQmZhXcus5rAKuTTfvVJo2s9dFk2Ryxx5yq7hGywlEkaGI
4yfL6nS7GWYoPijRTR+fYEaV9ieVWNN6piG4HP6gDkHj6i0M+Qd03sHRZaJai1IXc5TTn+q7QJ9s
HXIZmComqVPHPFif6ioCHR87U7VY7JqI+kFv4o9wIg708xgqeIJgcUOjSe3CC5J11ZDSpCZgwX95
eW+7ufEE0b802O5UmOPFQobHzjWpyFzApzGeob5PixKgXFxvLxYSRHirdU5AqpJbd/EdRJ15I2pv
v6haSy6xY9iMd3Fc2uFgPG3c91i2TNKQTs1GkuFCNZxUwIpsg59XPwrfg5Xejoj254k9/XDgsE6+
DFb8qlRqfqVp0dY3GcZ43lsk8Ma9i6f1taHQF7DyphlW0jQIEZvRWCy2Qvpfj/MwJQYqs04IDy+k
IU8zoePpVPHfeuXHwgaxQ7AZ7nvV2e2poVjRPI4pu/s77GIUSpaANn8qhiLLNd+/MH3n0X7hE2tG
sBeGEdgurJl54Uu/vJ5IH4eIWAXlbCRrsuRxkab66dMRLBruzThayISowfxIwImpX7bmr/zs8y1g
/gpC0jjfnMAmx3p04T510JzXUIanuVcrevEaF8WhHVtURnCM2lXPfZJC9z1RltrExWGdM0//zCjc
qPFRqq6pv1YDIc0rHCIXZW8drU0/UywJK5vouFgTfmdFLeChMSg9rABja+R9kassewinNMbWjnGo
piQwaKJqKg6kKFWLJrgOsWYrTCFljBanlrE50xyxYXNEwlXbFfPK1pTHXJZjGz+DYxE5+VfDcIMy
3wfzqSpmcym1I5Aee4ct4Sp86qRPFP+gcx+rbs7V9yICbcvgzpyxNd7Vgv0XMlhF89CtzRVA5euc
r6u7xHTLIqS3GjYPnqsoERlmWt4+GEpEKuP1BrnHV9+wLZvtzeocVHWdSxZ7C8jH6cpqPFnLqVs8
PfDZT1ETkaMvykk6NDn+582jaaQhiHVNKLJfHhvb91BtSXTM+U0e05l4W0RFT78ba2CPphgXyF/x
qv0CzzCEXvTK1AqyUetCr1UnhFe9Xtgby4fNS5V9bUCt81g3HXlKWWDhrjdx6afDzOWRF01a+czd
bYsfTUWd2jGKCT7sBzzQ6jGOlW7O1G7SRjvOxhmqNduiY6sjLmaODR4Y4NmgWv0rj4GYgEeS9I+R
1Pz30ppcjZ+VJA7WkeKtB+4Xa3GIleFp6SMRlcS0YsE1p6Uc8i4RczzDUB+Rin5QH5D+ojaSAgRD
tyFKR9KoAFNLGDwoTODxflkUMgT4X16FSVBM6T5Kk6m+0QRkuy/+0CTNR5Ti4dp7TZ16T5NXIU9G
qBRoZYBGMYv25EteO2n1dFO6khhURjldsi8RDpKPdMICeWI8HMqbpovilEKAFRd920xOnzUpD6ot
gtgWPyVfOQ6SyGse/WrQ0ZEDYH6vWt8yFI4Vw34Lq/Za2Wm5ZXn6tNDN8bnGORJ0soGlo82m8YKT
m7pavRUyDpJbU8qtRVVB3RCfU4h77TgVKbjjum3yBGadYpvuk3wpX3E805DXiPp6cUUGBrCZGP7D
us3fM6/r8pui8+2FNd6F3Xlz5MUOHLr5T+C406X0XXvhg/A3jLmkKAU386mjvAnTKMtALvnrepoW
a//wx9E6VjB8VJ+kFRNuQluTQdryVYhvNGLP1KWZYk5vgbS2oJhwB7CKFW45tErymwnH8xgd062k
lQldrouo9xqT9Mg+MjNPLL235UnyX+fra6ggRgXGDbPbqGaAMJtHrCYqjiDqr5cK186g6T/gANu4
jwousP7rjIutOiUo4fEta112LBRJcFfi0+uB+ffKAbxu3fkCJq7B83eXRL1ZaCmlkIdN69wQ0ugn
FxKHtVtzVUwZoWmTysg/16Cd4r/m1b+msb8PPP884FyYM/8PBxkHoWK8CqhyFlwCkbou48/Pz5ey
y5mG5P+2NElLk2w/ZCeXGsvGnwMAoxLDQPnXZDCQZcch9+fIMKciZ374HxyZL4P5z35gvs+Lkcnu
74P6Bdz5L/9w/BPi+Tz9NuvLb4tu/I8h8PIr/3//5d9RoK/rf8kxUuK/nIj/Tzd+mp9j+fPznwfi
P3/TXwMxH9R/oIu8P///P2BFkfgbM6aCYRT4Kkro0f2PqddLxX9nzPVD+a9wokiywJJhhLWCEEek
sLn/64PA56drqHibyDKTYuS4HiW2up5yz3n5ksQTNDkoc2LQ2Gv9eC1L4HPASbbKXoWyc7O8chTa
kthrTLBizfN1mLF3CtMhVsOF1V/wwjy6wAQLi85ZO2SnUrUFx+UsJjmz+eirnNVTRskwITG4jsst
7Rk4kvjsJMqdgcSvctqvvOEvSz84AGF5tbIjn36EiWQ4Ar3D6pVK+AlMOQRjKlcnsadsqBjxFTBe
hvK6Gcn5CHw0BX0cU1lP9llGNPDIGzqMC/AWoC/wg7FAQeKHegKiOLmaW2WzjzCOfNw3C8US/oc/
eW0OGYRtenbM2+FiYmvKIq9p85yhTuyjrW+4lIZYwvBaBB1+P9CdotBrcExTAc2F8ISrkuqcLxsy
tEiCKv0DTWARGxEXEwNXBBlijr2XAB3ZWy4KMUZZpwq8sgsRBfyYhlycb/Gmb6l7JJdceWAoB8nU
C7y03QKMLc5WYr2JVIObkKoNwoO3XjEM+TuKSV09VDbPcSv0ExatVw/iovkVeI7U/y5qzTiEp4J7
zxDeUFjYSblbJTm09ZmsVxXMnyz2xvw9hHQf7FOv4W7x0KPOIPFkfZmvX/2Wyg+uLwOplS++tLj4
uM9x9kHMC9chA3pTrAogXT50n7R04DDfBX1ETPOQhVXNmFk7mRT3Xu6vVFolJkJEB1xZsz3M25yH
Brwi+dI7FnDLeB2FSyK/dqtu8TCqBjPWOSzEhTOX4ChWaA8swdh3y07Hbw1ncHjX23EawFtMRrKx
FaTL230Qb5mDLJLKHJB9sG78OTgCKsjf85oNbXu3jaxn+mMlhhxGDWZdWH0MbxtGrqIcYfPUfTj5
P0LbZM3Zi4cy/86MmqSveP4Jj2BwxEj3iElPzE9eGsQYaKKqx58aJcTSXkI8pfNjJvlpvSSKG9Jn
7hjbIhCRXZH9nFWyZOa0jfNAzceOvd3C5wHP18KmeBmScn1yei0FddxuK8Nqh4OM2ebKrznJKPFW
GeDraxsGbRLepqyIK/7u17VzLMn7utXXCKipQKAzVRNyYCkvpXDFVMvPnNx9bn8OVAtidjPAB2fw
oQzetIDGzYYtpl3Y2e9azmo8lm6wrLwPvU8/4j3ePUaiYyBNjz+9lfEgmBgnIPy3U43KaU50UE6s
96VbRHBogtlLGDVjy/mEUB81wXvqmN1hhOC4SMaT0hLlbddIPYTUnK8tC1zMzqofYHSOGc2jzFvJ
cFr9YMipWYgzvOKJjb0QuRcYoPNQY+tuPSQ1b6OYjSMquiImuaUbSVw6eR9s7XfA6jN6vLrnNgjy
9I/IMvo8hbAT+9Pahary9lQGga/ZIXYvywNPS4EcAJ9i4mGOShGub57N5gkLW5gHPGRhi4t1NGNE
4Qig+6rY18hZ3VtIGc6KAOyWCc4V70Ufi0qJaLRf2mlMXrnwNTxgXVKjXoCBtMVw8rHv+L/oYuuA
KZmy8CYqsgbqbCn3a3G9BX/ko8Csvie6STpuHP0euoweFhqu14G7gz0MfgH16Io3h8j8Gwom8RuU
PMrhr3Gdh+EjUjmj2K6DPwOZowpcsz0VYzDEDE7dGsGg9ONKGoDuYYkY2rKuxdgmtQ3EOfBXL39O
C5/gkDJs3oujakBY/BqcyiEbxBhzeYdGA52hVBuNq3nh05gZEqjFGmH7L5YxUV/XtGjiB9A1LSZ3
u1Uz+/xYKlxMCnvts1+1XnzxZzFa0mode+Y5JSFMIZPo5uhQjEMC5ivZVl3/JBEg9FuF3Y4Ol1Rx
//8FeLajRrBPtN99VjJmSwNNaG0Q6yHfkarltMH8hPkxftMmU+DWRb6mJwCDfXcR4tN4CTkvjCmp
HLWcGmeOMBk+1HEfl8kVL9Us+b4xijFKp6yTvM/RD9pMXEVLnyAc4MULoNnUG8QfPMsTRyN2PO3L
n3ZDTMHJTc+BQ5K9VOJMDSwGEKtseuiA8WbZ1bctL+j6viYLHnzVbcHsDn667AJE5DDUtdqFbPmJ
OgTx4Nwt/jW53gblrNZ3uw61+9mLcuXETdZW3/vdOl/G2tDb3gcovBnlfImLl+utB7DToIKPl7hq
jyZEV1LscWbp3uXqWxld3K7AO/Lwuar6MP3CM++IVkZ2IDkMuobjk521KLJ0JnWjqUoFWzHVxa0H
4KY7G5//feFPz0H0g9ag1K9j7KCvXS7jpTNCReDdqj2Jz4VrvPITg925XVbCaaRhuwsSZKxiAKHe
7G+X7B3RNETK1sPmZO1q33IAyxEsh1A1MblbK6P8jWPRNw9RUfPeYZ2w5mR2M1C4i6S3EJfxlUZJ
Vzdb3/defBA4xp63QVzc7dxj6fwrLsQwP8MR8d55mAwsR30LRIqjbWU1dxxVy8gPWHTDfHqYw9UU
dHBM1Eelt3QcBPVNR/iHh5W8HtfYA/URsvtV+tk0vptpgRt9zGDlultuTHX1wwPdCN+WFVRLAryr
fZTBqw1xnc+mH/T46sCaYql72WoT8FeBq6Op/8j7wYJfD8GCw6froNsgeKScB4e2nWr/g1ILxfMe
Gmum21Fqo6aTaziJcZZytv9i0eGFULAKzPfY322srqWe2cEeonalfqzDBJneTrYrw1fMup7+vcYK
buVY+W0andoR2sxbys1TXy2O1cOO9oY1v5v4sXSniNe0/dB0TORP88YxCqNxaTVQOGx6Ut8Py9Ca
e1b9ib0da0iM1njqKZNDBVNnC6mX/tFZud5tuV2X87ZR9nCsRubTexlBDTmKbK262zKu+uHijgva
Hv7TtBJHaIfQl8NzNtvu8jzwIx4e0Ke6ZTuPmbLYlci1YzBkbmhrsl9bYNX4EoiSoxPMxxyifMm8
0t/MlEg7HxMylVRIr2GKIL4PijaTv3xC2DI6Yj4fldhpIokDDejQP3JkpZa2QsBhogxotXISV+vP
yPngEYaat1B0BTy5qtdbNWGqGPZ+7dE8eWzDuSnlPdweqP9XXYpR+r4pCrooz8kgKtLJtQ31Bltd
2sL5ZyPN7OnHcErWSB8q4kUDPqzBeet7jR2vY1fm13GC+SeRMbtSs3rRcGQjW5FemaQTC+xN1ooj
MmoWqAtcKN8cd9YTMTgd/E63OaymG8qxwu3ObRSIv24hCDyMgEHl2xfhWzLzLyFvBlLwKmmT1GJ8
zMDpFG7T023fMmo0x0nXSyCvM1unSLpIpdQQHeE0t96G70cIRw48ueRodDC4ZvwymVzm4zlcV3iC
+xwnk9ieRm0Rt66TsSHm95Jq1sFIYDNwI3MmuirFDQsY3O47D0I2KdjWUz0xubab4zPdL/SozDYg
5blHLYMMgO0tc+CXAUeb+r3YfBN8lw7cYnBh87XyjB4QEWyffEoyYSS3o5EU3ZL0dG+g61pf4EtV
OY2o2MFHMDU9pKekOHRDMeP3XaqVklMYi8CvoyPPvkGDjRSATg99useNg6sxaQPy21WyiMS7S5Yt
bBVm0K4BFbkIvnAy5Gln4Xm3VcjGd7dh4B1ziHaGWIyhIdGKG75/fjr43tcy39htgaI64DnFB33V
ZIxs/q4GmYhXjFkN3s9dm7kUehx8Ams+algMGEx2kOud5jufa0K76nYl6bacIec30XfDQGsfqjKb
SHE7X2A8ZEeU4lP8Bt6qVMVrBQaLyZASg3h+HtdpGCOW7agkzWPJ55bcUNb4jRdf93at4+iYTIVQ
4uDSIIvam5luDHwtaVlGOba+Ll2eo7gR7pjonDF/V4SQfNm0eIwI1MbxenfYruKQnPYQyS2GVJMV
QydOEgWZemwWdXm6fUnNNDAhZFZhPzz3dqIHdtdKxg2U87zy/B96bCKWVMat0Wfd8XIS6MjKhjd6
I94H5zx0c/HUJqrA9T74TfrGjbjieKgytegHfiy9/TBJnwY3Op0zrEV9iP7PyzovnOpvXUVW+KZX
ou0Bg3aZC357FFsy1gNdKzBxj9prnvV4+XIfGl/zI74dZp8fy4txocSkRVd3ZdF57Kz99r6IM9zh
kZCJLvfo2CWJySw14drfb8MYQ9CeQFDigKEY+hBGG5npnQEWsYkrKifm/hlzcwp/lBiW0PS7Yd4P
ov0AtYZwiZ2xoNxikQ00vByZb4+BsfP0VasYQCYHqlXgeSYGsfhrWTVBR2eZmvHInTKP5qCb3ocS
dQfLwkz3G8IYCFo/EfyqicchFmcqcQlHTP7QMk5vbMvmEtdROWgKUVNn7lMmKKhH4WIF0L+Ot1z2
m4Zbgml0dqzAHeqFw6J/COrJUx88ngKlPM2AO++iNQOdP42z0w0tRkkHHC5nUMVZlq+wAW9iXl/z
eHTI2zQQNlkHD8K0UdcXCG4ce+JcVgtL3n2QJxSxF9UY2ZPzRjs/sE/A9U96JGHw5grEZLSPhJHW
3Rl4JoSWsyHIW/VYIeF3+nXx2TCAH7at0fUjR3wuStYTWR+xEpRSxQJbrYG8cfKrtMCMZyaP2Qyu
Qb9CLr1YJ+aCWg3FMpqm9AhtDWiKmKgrubLrFvspMsQ0ZTWugomOMigfHsxE9gx+Lqo93xNLmL2t
0Ft+pRDO0vqtG4Q3xCQ6aU8NgKSsWmfVfckSmNUNdzAb3Hk8BH62KwtHy8DBKXdBfuJHZR1UNuiW
vwDwJby+Jr9v4MxVbbC99oCrYfQ5fwlyiK+TCF2zd6afySIrfNMTVxsdLrcLEb7lwzNyw0wceu3R
A1SGf7szmT9d6Zm11aM/xWhjPOcJuUF2Ean40CRK7IcSK74CN3hlRxxXhnVNs7BKh2W503QBDC9E
GuORnpImNdhBvG1In2gyy8ePZNTr2O517hSIbK9hmoUJ03hugoHsDao4b1MEyGVHH7fHnt0Mque+
18uRS+vCFUa4Q12gTQU3KK6URMw2RpokbhhN/rmb/Iwya903+gbzvqLIGhgstMgrtgexbnD5NbrX
T9HqzfGXKtzq6Y2cLRAh4mtxpj8UoPuQGi1JzxAt3bwkIaHWFHRMKA18/E5cC4n7806lWpQVzijH
/LXGPUs+z4WD0e5gDa84fBKVcBmTZrJ484m8O5sPyuYpPPughbXiormZBe4I5pf0MjTmRqBonbeB
/p1kt21+vfwouK5HJFB6Keh2DaSXgFwJDKdLda1S1vrZkdo2qrcY/ge5jftGdNnS70nWJd529Azu
3+ssjkcfsHnCjh++hyadAoGsL8bxa1RXASGbxVXF8EEYK+Yl1G8gjH4sScyks0u9jPWf29WADdu7
kdW6l3+fJPRRmORtrZvtE3M+esX7JDl3qCrOghqzKhD/7PKS8zaKYU9R5pa0uIoiAXbGI0QldxRG
dws6MqnzxwzSciOvdK5m+17mbbDaPd3knCeYC4c2vGF5Oq0PoRf56tNDVP0TR9JEN8afVfs94SOy
XfUb33gLMHNp/O0wtazfwTc0hcFwn0DL/JIGdeh9YH+ZL6BcNrPmtqIveZ6O3txu4X3Uown0J5/U
4IzbjPLxCCZEMFUaEYnV3LfAtSgju2Dpdf9SJl7W/LZZu9oPDC9p/dpUUJj31I5Wlg7zCNnxtRKl
BUe1pIhCr0k7qgbYGy44/ZX5pChoPDR5a67H1A/r7gYtJA7tEXUkvvBjZMKDi6uUP1Ze8SICk95h
Y9OQhl71gKren3nX+lVwpdWQcipvSkZ9+IqsXHQM4Bj6p89VDbyET9WyFelXzp2OtuVto0PmVgtV
JeWJo02Wf8SVk/lzY11NrbyiD3an0j5tn/Mm98ORlDhJys/VCRiUqS7z6iKBdiXIoaiuMdYfLBdj
/rAZ3s06A3AoaCu5D+Ysab8DtWNZdZTcHIO7bubXgx+KWahesV+VQ4zcPCek5Dq8eMSycL03oEaz
TQP0nkNd6fIk8NgCPbs8Z+mDFlnZ3Mh+YKmyY0G1jPLowxxv3yY7cxGAN7tkkK4T+jPc4xjhy37t
E7gU9wPd1Dn9Vr4YxodlGktAaI1HjUV64q8OSWpK5nqY6LRjMImPM1gr4uMGoZaMchUWU8CCCekg
uRlHiIWnioud+apyPF13WZOMU3MMIrp9CUSOEo/ZFx6FLvuxzHPUbXvWgBQN7Nyy0Gp74nJlBRSz
XICqIgdHLoZe6Dwk8dP0I37B3FHOeIUxIQdTXHTAnrgr+WVTPOKkSEgm9WG+QRuuNcsgmARy1lfD
MvXJ9Tb63fatR49P8UnzKKz3adVF3Ce82qHqeg3z6nVCLcJKwGdwEw2Ai2I98MExGSMzKggFKjw6
l2AJ3ZVxEHc3Ibe5EWgFvMj1l9SFxY6KPxmlEtrEBJHmFEECFAvoubyB9RUunSKTyWZyMXBwN24U
GF6HdtLtVRIFMsHjjXrgDNHSxXQ0jrrUz/Ue0bOnLimyVNxW9DTMWm5Pir9vsD3EiVQgP0o9Z1hW
dg7JVwxArnNMgLB6yIDkNeXGKnzBgF0poqRjJOrhOq22yLTo+aEdvacyhsdfv5D/tSa85TFjSL9u
XOC77cCnYEnnW2IUA7aBfcCEEVAxuUbGbPndXDmoLACVIXV6Gx4FwB41zlUWgeA5e4eKD5JzzaPG
36+zT+XKUbs+BVQcCimH6Buvg8FjWzfWPRdmtuTtjHEnWzYfQLyoy7pmb5WQUsdmraDBwVZg8rpE
TpdesW5lMwIo9e6i38fFfbXgW+F1Orsx0vgeF+yE30yHyZSQRpAMWD0GGgSC6tBVCW1nuwgxhrpC
UbDQ/QPJtkWDLrL8wo1Z2wRn41QmtGXtzGx7EEfR7FUXu0ie56QeM6+/1GW3NPtA48fqv93OZrBt
fpXPJrL3lDc3IQy4bHYY7v3yssi4WdUo/Kt4o5O4AGe4ZJyA+YJfkzt+HF5Sa2CUK2QDfhiQyPBt
ExFCX9nAtfoHytd7OOJMv3pU1y7uGkJbMIgp8zjmnl75LHM1Leb5jlpLNmj7mY0xn4x8QYqhzDw3
ltteVmQJnRuTalPvNTOj8l+CNMuqlaO7yAGWU5CwxDs/pPE4uac6eAb3mF1MFdBISvjj9R68+0A7
vGts9DWfMybpUxXpHgAV8hDvO/KkC6Zru0YSM6eObLToA4tF5zsW5avXABMBBNZdD2tDEpfDp9aK
X8FLQtoHss4bFsuIdq76q2JJ2Q9X7SbYe++7Ig+pvFK9TOuXoWiCYGQnZmb1e/OahKJquW6OSb7I
NEVbNy3czO3VTQyowRUc6QrEzhzS/dBuE8hLWDfYIJLzHMxO9EcQGVQDkt01E6APOsfpi566GQxy
OHt4Hm7isbDZ+nOsW86Lb2JqC/r2bHExgN9nrhlM9iLHTsgNpxOHlKi/A+ccTP8EiGucl3s/X5l9
nnDkSb9+jHJGIPblbjSs9JICqGd/zS4l68p9T1cScAI8tmasjqTBarHdNTysJnvCqGLs9NuTmoX5
aY5YImdH5cKuP3ADw5CwMT4P92sQUj0ELcnn/pqkSVFWb7wO5XTHLYFFGV3YndcPvD0XFRZfhGHR
FL7RV4O3n8wvDaYjjES/ozLDaT9UVBN1KGIJlB8KE290ZcwIFKZZpiI3bwBOPdndGoSelERQFfCp
v2NvWIELCSLrQR4bC5kQCBzCaXO3AAaTjfhva8q3HGkARSHX0ZY2544zh0QfRP3BD1887iGDup0T
0wd4GFqV6W6+bTxMP+xhWC/dSB3xLd5PcVT2XzatXdmyE7dBcE4q3DPQ7P08Kp+CSZeEliTvTD84
F37dQLHGq23fXB3huNnPU9To5Yv2Nk0LV5mY5sdqsLfQeItAYN4W3MwlMmhaheU87ynZrC/MCfhA
sz8fYObpLHxh84Xp/ztP4erK30DeiES/gz/xZ8yPDZpJgr0SKMtALnVXh9HUbdexp0g1HnAWkPl/
ZmVsJMNpOPM2pFwynyoCAOcxCsd4eS2wgVj8yAlbcCSPVDaO05PTir6b9LiMbY6J2wJHqHO01mEI
kb/CgR+beRRDKLihTl0k3HXTJi2+rLgKygZNmrVSv5wkS+8yfZK5lBkxxUKpqWwIDU3BDBojGKcI
mu8uJNUDHZh7BqYdfx9nmQxgIhfFxo7wqtzGEOUmbesAWqEPcKfxTy2RJIoHS460aR0O3hSOlb5L
AXE4KND8Tton+tXTNWgi3qvhIRCqgPZ7LHi4ZfQUodZm/QtzhzfGZ1R6P8rehr7elme2pOEwPxVT
vDSXNcUc9Gz1uiEJSWaVG7MJ20OVlqTib/ItYtDbF3j6wJmxj2eXk1C8FE4vMK/SOL7nOrBV+hxE
OnUdn+UmktUtntx2SX4a0aTx+lp40AiCh4LRmb7qY17zdk/O8exbrzqBkRbteixaWpHZh1E45LUH
+qCKvN8JDtT497Im1AHteGfGYHex7hSe/0Ajj8cEGaPAu8+syjN2CNtCzv9+mcidUPZG2L68tuMM
oQAwK5vcnW5BM4sHyOorrgL45OUWnGEWRHwYY446E1CYudUcLNmieqCObWQKzZPpBTDllKxdAzEy
EtXW7XsW9tz9i04O4pPJu8zLa4EJDfRpjlkh78++54ahvikw8Yf6xP6hGwCISp56pDZHrv5JwvcD
1h/h0qkWhOyoay7bSWgk9fJFwXCHTs/B462PzDgsMQUK5dzcDDSflwTMmKqTYN8XsvZAzsyd7pfv
xbIWQffhk0dU+cGoFVArC1YuaLxiShjA8/bVJ46egN5E/BuiZa9aWYoRzTFc2+zIBJ7ImSQzZUYU
XRkV9d73YMYo4N5I0dN6wMhqoynWvMaSol2vS4FuRS/kMnC4HMycd+Kdbwv567DMCCspbbGW924O
n4BKa/dT03U5xck58RE/wVexj2aze+QaEwWQdBzpGo8LTzpsWFp/NTFqUf0WBkGJUaKO2yG/7dSI
NTigqZecVrkGSaKuZDanKMKYN4W/vmo5pRbEEvWT9Nprimqy3bYyGFL/kcYo1Pd8hoQfvJi4ScL4
DP4Ue8G0emJKb1IgGHX8zgu5qnNq6iKWSvtWyHSB5eUTeMqvUJ3QR65tlNS+vwdYlc9cEKpxjQ9B
bv3+1FGcNdQsfOolvcPl5zfA+13GLZUjEUwXFdC8dld6EU2GrhuuKB56v+iWkzibtzj5ijl/o9Sl
hZ4vHzLgyZcaBQBI9osIKjeU75UTVXrRBFk9oNGhPtwj2gtPAQSPLJdApsnUnT1/SiiXtaWFEct2
IQHHQwPhVM0vIenIONldOroYyBSfT58SXepaM3EtMxocegL3IDCnHbiQ2H3SJ+LS+Fhz+dds+9O8
wPEYZLY/Bxu+BRJtNgOpogm1zdSKDHvHojd5xgXO6mmnYGt01S21nXFjzkue1r54IDunshmucsOp
CXSaSKw3PweBPyTTA+toaeg/9FlsD6SCKxYYZ5tZni6AJxye3KmiWKjHmTogJfbJ1FhyPWT/I/na
0tBFmp5oLT0nN2kThHFzAJm/yZbtfcuF8cGz/ZA/6DUx4hJzW3NcUHTAoJt133FANJW4Q3ENOMAj
EO+CCQ8XvgdvSdVzndzJVsTzIwyjOli/I15cbAxFAIlM7i/2S5F/lE1AZ8p+ZhNVf4GGlyecLdiI
vAnyFwyBFLYCjKe3ChMShlefW4bzr2zLcH9TVcAKPqFQV8GPqTF6/aVNbJrryFF209x6o2e8EHyJ
DPLw1NReyFupEGVawz3whC6/CCZnLsMDOMv6HY03snfobp695lOZ2+8FMnL9Hk+pA95MGl71NSGp
sA7u17wLaQySdEvhSi0XzFqHgePCHoeOZrOHYjOE02AFBmn1LZRQH/odofqhukM9ijCHNTqaqGqo
x2G9Y2NFa9WsGzZ0u1KGU/BBwUgUekdwMMKlSORuCb2rOGkdyknl9OT2nc/xyR/qsMwfvZG6pd9z
6QAAVq3Dn3RVkx5Z4f6PWducCsF9gpsUzarV2//l7EyW61S2LfpFRCSZkEB3l6q1VVmWO4Qt2dR1
zdffwek8Gzmk8Iu4jRu3OAg2ZK5ca84xDVjZ1JJEPOaU1lbec2qOp1KKbhd4nRVfRrWD5xwpeOgy
4LBi68EAtz7Vx4BOKExbcu6UuucYHQ3uPhz7mmwNv0HO/ZSOOlH3BHvM5hkjX8u99WzLAK1RBIZX
frewtFGrd6AOkmQDpscCW2/NMHswO2FEPXl9hHNty1RgQNKas385OwA+ng3lrOxRoDN2MJR7zIxl
BDibuYy+zhGtpFdaynQntx5DJpTzAhOpdZkwBfO6fRBHJJSSllZ7hxyQ23QVunnt3VFLWJnJZNVE
7LCNLDjN+9BAhB6fl0w7wl+jQWPLxYM8l+HP0PDn6Fgwj8tHDIB5qfolhmCyH4qxjwfch/08liSG
YKG5YDyQ4N6Igz5sOOi7gbEcEZj6HUNfesAHadVnab+1uqj0nV0ZRZnaWUnTdnS3HTRw59R0SX4d
002eH90+pVHcUPaQX4dYsJlQskCJzbfMNJleb72eQ/pX1uwquB+LWcn2IrP8qu+P/FNoAtKPadob
lC4TDEUmM1SqS7EDkzcgvvoqAa4BymIyW34OOiYtjg4W2Ml6DUJG3Q6xB65OfgyAXcsT1YvBezWk
YZHcCR8X/ggBkSL2klNaNDR7A9Y24iBE42n+s3D8of+WSorqHacx3uCDpbzGKNgFa5nR5CZWg6vZ
DNqWqX1mIwLUiGGfWgUI7GCwZrckH+A0XmgZUR0ZGwBmIw1Wa/RjMnfpftH8oE1sVNYtxguR1bto
5FgJCRgFVXIZ1FbVnjW0pi/MuYhgTDlJbOvqiva5IU6eUTHUzCohIaAxIzUGyHCz5T0RHZz74ZYf
uqFPxPTWw3odwZuZ7gYc0BNSrUrRiduYcgw6D5azSQ+0pXAC0DFROJTnRWh4EXJpfDesey3UhHTg
UpBUCLoT1bKRuHXkBsjr6iE6t+l1k+zL4Aay2Z71mm8T3RP5wsw98VqYB1wKs+L8PqkhvQ3ZyUAq
M5R0fgxFzma+of6q+xMt0Uq8+TMPihA3hAyt2BYaoYHcs54M3qFi4B7DtGNYmJAZ06bNhR8gWf02
QOMNrmpCiJq9WUsiIBQ21whtnoGtx955svCQOSl6QF2xCZ3MMm4sIt5UyGxi9pYcahFSgSaZosd1
6Cq4Os+mpuvjbMK2UlAFc0h/TPunhq4hti3H+m7QJGjvZENi4shpxoris3oeYu9phLDfnheJy6EN
covbzefUQ2OBtzZJ0sk+K5Qt20cpGTXtDQNjODHD4xA697S8UVdsoMfFeDTj1Jbz9cgG6j/6mZ9U
TwGO2Po8JStsBBJR40o+a5dNH3Vtr6GGH5SwZJLtMtdven/PCwkavm0HAW0mB5JCKVZJlT9j4rPD
h7AKAbd70gj4jCYW6xi4h0kvgFlt1XRnyAlcqu2wRCFkB9qsH5wwFrjOlEhpNJ+bE96e53HRKezz
JnLSc6pWgRfJIEzJAZxWJIKYa1z5bEPl3GTOdR0VBiOXCrNWeEQ+EFQ/TLWoTIiCdwjRiXNbdod8
kp0INwN+/DLc4rNKeE9RqJb+8hrqvsT4tgzK0k0pJzldIzcKukOCBCm95bSf1pduqJrquZGZCG9Y
3/LpzB5g1N5gu8qTG5k1Wj6TwFGp7z4DnfkUJ67TXgLAKONrMF2B+kFswyDOeo1v+rE3yiJczse2
9Tx0+aB/8A0X3NQEyh3eSICQFXNEXLlY/IVu6BNuqmHs9S8OopotXEoaER3Zeck33hoWkI2mlg8U
w4I0G/aL/hd6DTqWuGfsjJ/kkaUkBMoQ+clEYnXPBJHsJLqr0SMm7sS7m9kZ48fJUXEJL0I5sSPw
kwEM+jkObZe8sPUn3YOP32Ii7IETGJyE3ly4oDZAUbvfxuE8iGXDMBTIrTwuinOJ4q16jUDp+vSb
NNRqG2VgkqClGuYM3MlBFaNRnxB1eG6+1dY4EA1lIIruFwG4IccbwCIjEoiCMgsMpW1RR32Z3LA1
b9tqQVaUqXzWUxUVT4D4OBgiyJKFC9KYLHvGSKUiExYBJhOBbJczbvuaOP4EObhIzTn9SQs5n191
6GhmlJCXqoUgYIhDxElV73K83OP3svMHsJ/AxURbtg+Mh0f5tTamsb3tBn0iAsEdL0ynq7McOoYf
/FoOOcMhadEO7MBRI8rdIhGuBr2DRcNUagLU4B4D085NyIJJTUSn41WA/OyMIfZbVcwujFg/ReLK
sUhjL7Q2up4n/9wTfZHbfIXZgvJsld08FCIwqNvpcM/NDmJS554zVnT1rUZiPr/A65smejQCfj6I
TSjdoPo8UAlEWye8rymVLLrhYIPPDr0NWsgqew7MvP9Sdq6C8uLp8BoXm4uwJugh5N40hKEQZmpK
02homVpNHD7W0RThjIn5pn0fjXDpj6eqygh9P4ieY7V9iQTaL0vAjbGX3Vv5OCCe7a2WtvfOrw1a
M7shR+YJ72oAaf1aNIxLt5LA+hMS2IgSOafoc9P6jQ+ibHelGWuCykJFd2aRWwVCnw11YFvzEYCc
n725EzzSJ8fQAtYOFN2estUil9ljXpuY6ISLrq/O6cx3xUtjjWjKdjTz0aUdFO225sS0d9T6S0cJ
6Yn7BvltV1whTDTr8lAK1HbNIYlMmMt7tqhCfelhpkKV9BXhJT+dgehcYIJRxGyFCoeOyiI2KGJs
CkNEKhASRgnW8qwNWs40F6Z0iSu+s9KZNtzWROmRXpsmzrpbBO/ezA6Y27049QUSmsuY+jWaz3jZ
0UMR/JxorPjkXxUVEaVtVTTpLbJYLX8ZluJ/svwvInSxBGM6cXidThTt8IuQu/fxra+9uiV8oU29
/OTVcdwuUTbeEN4wLoNp2FqoFsq9mwjMHhuMBArs91SNioZZ3zGhIJE3A0uXIyIzvpiMvjiyMRwQ
391kpA/zQtaY7U/nUvOdGfdTZyFNW5is47XukEQ3Tz12B9f70pO2plH+pwymiq2E44Dkv8b1jfEY
b3B3N89+FmNhpUtYVrtoMlp/PkfDVEXNpWNMbfLTGxKRjofKjMp2D7df+TwktOC4aMOcc506TZU9
tNBchQHd2LM7ExZnmKi5/MIZuTXgcrd1qC/cuUJ+tbOMycveSoaIYGjqcRQVRKGkdr5GTpTPD9is
CL7Y2i0E8up7VBCAVx5sNzayGX9KYJQ3Ax2H9EapUEW7yrKXjI9YiOy5IcXCfkGs4JdXqVF6489m
YGM/NzOnIKaK7SAKr0B0l/lr5LK7kaZo62A4VUNa8ynAYPeBdQVdEOTGrq7TIONSrgzFG7unryDV
E/SbE8s4FIL7EKRMgG2E4NJlTFfmvh5G6yiqJkFd2xeAabIHrBpxmB3itK/CrxCVeq/YFIwM4vBq
Io5keLJcbYFvEq6HSSAhn0oXO41ZIamuWhpYcftKJCmwqc3UxQEgihGwlPol81rjZPPi0lbhFQuS
z7KCKKedtnRU6tjeirxl0vgqYqjS3q6CyvimopKZMVkvrLPIP2lV3c1F1YmcNXZEQAaLFpMy3srG
SIYGEx3e4JcUM3oK8S5CeVNeVZLWmkKBQh0BypLjbnUT10o18XEIUw+xQ+Mt+Y5nTOjTyXgazTF5
cmNw7fe1aRETYgwtZzFK93jo4YNaIZ386g7MGW2UHZoXxu/AbRmB4gBQVUY8AykpNUuaVWod/PLK
UGM7GDhfWsEV46yU6EP4x7a6ttLUaLrL0Bx6qc7DUTvolZUY5ztaWD5ZI9JLjR/Cq+zoh0tD0b9y
s9xc7qLT7Jq9xRN9Mfo6ksATaeZhMgk5B4JsDKUkE8XUnTF+s+1S2RBurEGzvoJW4pOvtTmVl63b
zMW0sRqv6MmgR7CV7Ki42VAg97CKyrOBmX73bEU0ilDHzb2ARGS12Gdx/IIgEWdNCJyR7Tyg83Vr
52XhXE/lnJqPpgnV6y6JEb2YW0YPnKY5IzETI1iZlwiLjMcsAwhYaEVYJBfLWUZ+zzgStjmn9r4k
zwSi3lgZrfmSYS5ur4ual3cfkoI8PrFOFKjdJK4r4wkMOk+46NBTLbYfDLUXSNdaqKWTQTPndgpl
N5T7ETuC/jZa1kTcSm+b9H6ujA5ZMHiXqTQjVD41fdSCUNMR/OwWuJ4X/Ux0XrKohuVkkfyuOXsD
V3UB1zQ7CgViWS3HNhpKRpu/mySqsIlQD/EKuO2xB15q7ytn5DxsMcGxCWIy+0iE1wh/Q7CstDNA
Xsm2cPmYaWt5M8x+hJdWe4xTfCvxNu0ndBHMLzV91mFH7pNf406hZuNeNSar+NEAQRVcyOW7FbeV
VdE0vOiCLAsSzbTBimUIQqidsNPPURtq5GMkOo4M112ilYg+nAxzduOvkQX/zbucBE7B5hIxg4sC
h8LJDYezKDOWg2DXjdJdDL0MNvx9YY0zYjRoYQBQ6ZHGSXKc6BaZP0TSZGUGKoiW+xdRhEyYd56H
rJZCjspoPJvpvXYPACV6Mk7DImt+lhK1X7qZ7VEGj3VIWgRxE3OUIMRl33FCsRVxOo96IwClzbu+
b0aE385ifQa+PpbkOLLd1uRfE44Yt8SF1IGzF1hb2QfcIHCD4cBcraDyk/XoD48gjDsOPlaVWo/C
RzUINZ/nmZ1HHLzMEHp+UVqXwYBbfNwC/mz4AsJs9Fprk+WZEzf7OYkiJri5P6XsLpP06T3T/a+z
2//89ld2PfOPX4ZXUYH6rMirS1qVhTOdwZdS5o+kQTR70KQpRc/w/Wx03hXi1Ml58CffDM/aqsuL
5yBj9PwrU7ZtTQ8MvFDHnksrjJiRh0Ec0AIGmT8tohWDyPsBg3EKdW5f14qAJmJwpYPpJTLsLr33
nRCi19toVkMSn6saazH7fYn+N9u0Gd02hEe5aY/DsXZ1ajAPY7gevBV1l44X9KOdOX+OsknB/Ula
jzbPPU/Un8U+BphOk3ks4TqN1+3geN1FEHRYNihGK2CZdwZtF3nRWcIR36H0B0Jd0QrO1ZU3oGYg
NFHiF9mSv9KKMwuOa3n07bmQT/z+AzNuaddG/Q28+qCijYEeGs1u6jcWAG90ho3zX2iGwljvdkUj
zlEEgwfdCMOb1X50Z0wDONiL9hh1JKcirJ5cuWQnJ5kLC7bF/7FndubROeq7msFlw5Bbuoey0wlV
qK4oq8Zz1La6AHfOOs4PPWZ4KXEQmUxQ09c0pXWPlZvjtod/kDON8VIbKk5vytksUw5XgWkgEzGL
KKselA32k00Vq2dO5yqe4ZcUjjvaCxQeVYnXXzRMdk37MDWJmL0z+huuPe20XxCOzYCg8Mn+m7GX
QN+rOvTzFoUx3xuehRDzE84fInBF18bTSy29tvgagSH3vA38S4Z6DPsDKy1uQ5QmzhUHXwc804Di
kGiypKJn9TPWlurGTQ+XN2BYSvQdGqrMtke89Hlqom8kdM2LC/CsRmryzdSicfyjlzbkphztCDPl
MRbxZHjIinTY4mcZyJRtr2xqOZt0Xoe1l8IgAcpwyBgsBN6lWxkm5bvGH2+cxSR9QJqHx9yO7WuB
5CUfH8PakXWzF2NhTESV5jLHXcEK4of2TaYgQfi7sugx5Nz4M0UbRMrS9f3tMPBNmUjXGVb0Wzsc
soCAmnbI5pGsBFz5wy/SuqiZryOGfS2vUltGhjFtkm6g1D/oRUVDcW35DTMnfxJWt5uGPiA290RF
rmr4/YnBUVR9MRtSB7h8ijkzvsQGlAPSwh/UEOJF5owfTpcDbuw42vLikR4Dad7nb5KZL9v6vMSl
HBGuTovaAIlb153CNFnb1ZyBu0DzC61+cku0ouyEKNVOyCFpETwFM8SNASQfTGfdjYu0wod/tUFA
Hrvl/cixWi3Zl4nsOSb+B9ztceAqGTqBja8gbSl59qlGYf0rBh2Wze58xknUUDAKN80AduW7g4Ld
abeN3eXWN68XduBckvjT0fqf4Z/TcnBqzpCXkRwzOLumPTBojA1yG4x9q4Q08gPqVLcu9Tam4xnm
MN1oxJdL7RZBOSU2eO76knApBK2xINldwLWto22s+W5/mJ3ye/PWmEzWIPKrYuaIP2WUVO3Puq7D
KI0efgNW/QWRILHf/8ZIAENhWUwGXSm0KQQQvuW//42R0HfE/VWsZPDf6o6TxpeoMYFcEEONqfsl
s4QKl7HfjPcEtKCTpfNNMTHp88/9AXxOcGiKfIZCXQ7kX8330Jw9M7pi1uEJILMMRKPwDBEevIoo
srHu7/CV+oZxg+AU9dpCU40wAH9pmhld6v7jmwNN8Me9aUdyILE8qdG88pdaf94bR9+4HDJR/8SF
pb0HxnXw1hjh8BSetIf5fdOE1Pvu5uPLLv/Y/8NOaE58iom0kszLqBpcd0UbGHMrsEWZJz/hcIzj
NU5ME9d47qQWcaAfX2oNNtAOzR8PcqWQ2N+Es7rDYTQQb8cBLHiZq/o5GZD9bhIv7LpruFyd/8kD
/dvlYH0KfidTSdtaHvhvLwu/WIEZS9NCmqxhuPPbmolqkRTNeZIHuf/JzTnr5wglC0sAJa6rbSwK
q+fYNZPrw5qq32xtuwTchBnlGQhGkrl94m6rupU0wxvOaN/boOZkt/344Zrrb0MDW2NGbnqW7fJv
zYUv8tvtjuz5RkyY5hvtJNv52nAeSfdAnOrK2DJsiYnBbsnHTL9KJhs0Bio/StJrut2WZEpPWi/H
rI//pPePREqX/z9SRhu/yPoHoMzLqqRx+jcn7AQKBacJ0E5fZb1pkX4VAoe3q00h+iwwDiJHXf/1
4+u/e7U9HodjKcvkR5GWWP8kIaboLMvbN9ieifkws7MPb5PDYM/85OH/5U4dur6edP/76e3Vs0/i
hkqqjNO3zFO5i+XUd2lhbsXSsB12nLqSb4v9gDZDbWHaOXx8n+9WDn5yoXjTGV07fNGr+xw441AA
T/o1sOn6HikLAuylIrMC55adOyHsJh+t+fXjq76/Z4slUKAKwmGkWZD/fN8WfZNpR5P3misf3/4x
zzPt3S/+YJduZ1h4SJGtSqTVuBEjJIp//+DwjrBMWgJEiqnX6+WI4Ick0jp4K5vJG6F6RV3kYAiI
TPwTI6MgRxyD2SbHO3I4hNW7j2///ctlaemY9FM0W79Y377TuDil3DF6i3Eq5RsLhVl4iHq8ap+8
W++WMc9mh7I8x3Qo8Ngd/nzOkwVTihQW/Wrw+ZDY4kUwZOtoZGiYowiqjh/f198uZ2ltmQr93LLZ
/nk54HFYrKJZvcZpNo4cqjlsJKDSm7kHkyISlEIfX/D9ewS8z3Ydm13ddZFf/HlBewCKPppF+YpS
LtLPlENWTEY5ZSr5aDBFUKyLMCrVReokQkQXH1/9/bdjg2oSUip8ZXQrV99OoAcPfYaYXpPB6hNY
rIPl/ewKaQqPWGx8HZe0tOqp+eTt+ctTZkWyuW9LK37c1U2LjGMUQKjh1eMkUZBTgxz+J07s/+Dk
RDR98g69v0ttsi6w0TNSUd76Ljn4E0eVVebr5HoRgDYARHZxHlBh669JJpPiiDFrbspPftr3d6lN
NkR026wUsBlWd4mejA63auZXJ5rq4EAwjkQSbYetZPbiAkX+19+Sxc92FLIWl8uayyf72w7YGCYK
hnFuXzmziYpUgjmxgp0hVcQRDmtID+eGwFIkGp9c+P0rrJEwCaxelKbUAatP1KeNE85zjWd8jj2v
OdQY+8gmjaA92PueOQzG5JSyOHkbBf/ZJ1/s+5VI2/wjTIfP1TSt9dWDiXmAHzXJW4w3HAC/SDI6
4X7MgfL08QP+S40BRZ1rUCw6wmVf/fMJ9yMHdaup/FcY7GBujgYgxPo2qk0PuJCXB1ZjXweourH5
ZnEROs+VM4uW81ltC3tHH5RI6k9e7fWzdzALLevGUndRO6/fMcnYLksMZf2oIojyNw66eOQOaZlO
frzz56CGdYlkv3HjXVYShGj/45fs2GBxhav5l6lM591LFzejaunQ/5i8hG4GefNxNf0gCSMZTo1N
n/L2H38Dh3VZCxtTEagwPqvVy4ae1iZoriCpB3j+KxPx+pgNETzHxnGNb4K54S9kr/B4QE5OlwG6
IJsICy/87MaX3/q3g4MEyEttxyPHSKXYildfWzf1WRr2enomMaK/qWfh3OGMl98IxDWvEPHI68qI
/MuSs/LXjx/BallZroxYApG15/EggJX8+RYGFfxMD3HWczYvtAmzIAxUo6jYudAeik++7dXSycUY
xboWa4rguSt39bhVLWazm/z6JUfzWuJugxqKa7zGd1uCXe00yRwmktjsx8c3ufqqebQA5niwGD6E
Z3M8+/MmsXjyJntT8jIUYE13QwUt/heUHTG/fXyh9Uf9X4FOXUGl7GCKUwsz7/dls85rAp4nK3jh
LIiahkBFvGFPiS4t54sEyT7RIax9J76TAVApMOIue+QBWU3rXHUQxczy/uO/aAE5//FmacmJlMku
6xn19PqTBk/BNtaQ34JQ35lottc9GLeoMcL03vKysTDPLWz6Mwm9dNDdh4QkE7xTgzu3wd3Hf8q7
V00zTEJfBqCAsxXuuD+fjRULt7fHAlmJKpAkaPhoz8rQ9is4pfLm42ut3zSXMyopX8JBxGyzAa8W
1xCGl1MtFN3RRHOzrRbVEHSspt66zFCQyPYGat2Pr6nU6llzUb4izni8bJrPafUtyUGwgEgre0ZD
VPmXACjrnq6UC/9i3PKOZ6ies8kV4jLg+E5jd65zSAZgLCxGlIExm8tf2hex2rbG6BIJPzQhIw4U
c5XxApPQt4ttR0BR9xh1EnXXAcmt4bwNqGBGe8ceyRp37cDuIxuthmbIsBsAsQGliwLba79jo2Z8
iOgHdSgZv5T9ELWmWone3Q2o6oPwG0JsSfJwH3U2lrYao3hV0cHX/pB+shjI9VdJiehRyMBT9fgk
7fXSg3nIRxZfqS+TEoYpTpgHmtYCHFN0tToNUSbQM6K/qdSF07UFpuGKuJqOvBiZty80yFweq6yq
uF98zCPyrIsyoQlaXkljIuLkgTQFERK6gi3OmI4Op77pAk1mVudbfsZ5uBG6XcT3JpT24VlYjWx2
fq+qqeN43cGLCz655XfLA2sfslwoXpAl1PvGhp+Az0XwYT8xRBod91h6rXTnDd21SNFM7JCQnPEp
k1OwSUfMreoubvAkGseqI+qvwhKKNtY/+/i9ffetUDIL7Th0FRzPgQj/53fp8UU0Y+XppxoFYiK2
eZuUxQXq/560USr2tkCyweju304LlFc8ALZcU9BOoupYfS2myxxJAnS4F4Xsm3MkqexPG2ggpEns
unxsw8s+90zVX358u6tliBUIhj7NFEo8DklyfbtW7dhzo7oSOAGeGzwlyFdQ16VkVqPEO/w/LsZ9
cn9cWK0PC2lokseto/KBGTf6KIYvKMjKNLSGC5X1vbX798shPdQaiirtk/XlwpiUsrQN84dahv5T
pCz5OpeNegxRYH72Mq9eG25n6R+z0VHEondcH7sglequimf/Xo3dkJAd6qdfWhZ16JN1eMspBv/O
v94dLWukzUyIqPPVugfWsU7IyPS9+8yYQtRM1hIZ4o1ksmSlDoJPlvO/3R+EVH41WNTvT0DxQNt9
0RDeQ2uel8BJYZ5kY7FzTYUcDiHx159UD3+7ortkU2JIs6F/rI54MLRyqnvDuFfAJL+SThMU54tr
NTx21nJ01wCqPqmA338MfPMEmUkaI39pGGRgUmCQjtZ9hxdi2nRDUX8pglHemYljffLBr04XywvD
50qNL20tUB8vt//bkXIim3y0W+ncs/mkRGb1zaPDv+2hKw763GVivtc0nz75Gf92VYe2Fp867S1n
XZF1biPH1Oz0fR26THTCHIMjo2P3Fr5rdg1012gYOpXWPz9Ym4MaOR8cYal519MViaYATElB3gJO
3guGjk4LcsakUcAELvzk3Pb+xeFiKAEgHS/9LXtVWUVV6eO9D8V9ZlXWnZ8XBWRrSMChiSRxwjf9
ydn1L9ejqqQ9gKmIQnd9bErLciLa2p/uu6EmpYxj6V5CW/we5ouUE/m2e/jXL38p36lQLfYAJhCr
ck7Elfb6dlb3YTu4aMeoTn4FXYnxGxil/dls5S+359gsMw7lvOsxhli9qB2mFCss1H3ekVBapXXz
jGrbOwNsZ+6BQMTnH9/d+1eUetHVEnSC5hd0Vt99kbFPdXWo7gVMyJehqqbdhMThKnYHfYsKPADB
lhWffI2r6ouv0aaSoNuxNCBsAiH+vEkbLEg+945978CLNQ+uSXttY1IfOp+8nMvT+u0E8t+FOHzQ
3qXpyll79XKiCEyxywz2PYmr06k2wu5YjkV8Y9heeCOCMoPu6UYXPu7ST17Tv1/ZtV3JIs5EbnWL
JjmMxQJHuVcNIex0Lsr+a+Cr8LLJhPHNTHp5ayJROJi1lX2y6ry7NCJzTtUYXZeJ2bsvpJ9xDTYA
Ie6sNunax1JRru4BkpELeOY4XsGYaM48ohpEoGqCikH8Q5T45I949xOzzNr8ASw/S1d4XemgW63F
lM/TXes5sTxXKc7DmTF/YqLr+PgVdlfnTGXSsbGXn5mzpmZot/qVh8lmDOhl9R3IMtcSzz3y6uIs
6WxcYHsxDOAEEq8Y7CPe3Lz4XpY1MyDs7yXg2w2OzBnhrUjwKm8Y28LhOLpiwiR1FaT1FGFlgJ8B
qbGZjax4hnUsNF2xnCRo82rSg3RdXEb4k+fLIF2Mlbt6ir3hHM4qqkkgGIQcA5Mzy1kB1K31jIxG
Umki5QVgDWY6S7PeV1uX0TBJ8MQbJNbeK5sWgGYPYKQHGO0aiX3ROZOKr3ULzpd82gj3zrfIA7hw
QWxj5eyryQsJvgaO7mThlhjuKL9KWnuxAwwB5wu4znUYjxf8Nei9GzcKEhzwQA6iR9JQXI8vwyKr
oDu6pLcLYMamyuCYyIYoEeztxvRC6AbGQReT4qlAAeIOSEtlG711Y73w94QfevYbyI5qvNEKLle9
FUXr8/eDx1IkPiD7a9KnLif+GTKQlecN+qRKR2dGE5oECzkoQr1N5GMNHsm2EwoIVBfH+bWcet1w
BuwxPxClN/XSKV+rFu53s2XYDUhEwXSCFPoGmb3KXoxMhxG9Q6jycbfLkSoGzYaf0sgu6rJs+lev
kb5ssCj3TWifiybGMvXAb0wMzO7jd/NdjeNw5KIgXsY+nM/XjVYvwUElm8E+ldA0sCS20AjANjRf
sFY1Z/94Lf3fwYJsLxZM5vPLuvBbjZN61UgD1c/vMANhNfFLxzhH8zUAP5KYVK7++WoeUyUOzyzj
1HCrBY7cAJyyjpXe8TIb1oEYW1APXQCG+TzLOLZ9fLV326JDU1bRSGJdknRXlv/+t3sbokpnmRP0
t2PRheZLupBldiP/gfvTAyqYPdRp7bTP/3pR1lGkAJSNUETe1VGZh4LYtirjhN15vDYShDsdytQn
XJARBhk/yT5but+/Lg79b0hH6EZcGqOrlQy1WVCg0wruPIujb3QzK0NCpIh03/XDTdxqZpMf3+P7
Ky4TdY7gjD0oAtaFsUbPycDVBrWCB+BBlrV4kkFgXJVuIH58fKl3pQbne5QxlKU0+NkUV29MUfuV
ADmhT1kfOaeUfXynRQaiD/8dwNgyf/MApn/SjHt/fwzVyfew6aowOFvvQwPikcxpevvU4/F33xhD
A7aCUz7juRiToCy7f//ibfq8C/OMfxY9jT/fVDkORNHZiTglXZA/mrpumKKndInxgGKaSV//9aEu
c3u6KDZtbebnq4faGwkhWUWF5SKvzG8haqpDXs/Zvoh0epoKZKE2pOpPXpr3v+TSQodgRM9xOfGv
vsZkpG0I6k6eJoBgqLwd520ErvsUO4N1SAiQYqWTY/LJseZdXUOHiJxKSkYEEjzeVdMmJqG0yb1e
nYLAsX90Q45Dqp0sAt2CYUKfVwzEgRTd/L30pXH98WP+y7VBl0mKOcb06GBWv6pnhYO2k9k8Fbny
HiSEkHwz+Hb8RDcERXFFrqtJrtnOS7r8kxdq+eb/qGEZaHPUQXTlCla/dSXZ65h+PpTIE1626NEU
gUc0iMQv90kZ9e5HdZWWNkJzjx+XsczqTcIdhZtZG/MJqFP4Y2i94BntGg17c3GubOK+1JclyNKH
j5/suw90uSyTIMGuxelx3S13G8o0GNjiZKGz/0LGYkmp5Vvdk+oC+e3ja737Fd2l/8k3yQbicSJf
vUFORnoYXqTplJLV98sNcAtgKO7Jy+gC/yoEhPmM1te7gfEqzz6+9PJJ/PErAhBF90F7npVvOU/+
uSxw9uptPzP7Ew0Ry8UBmffnIQKvp9FdLLqxE9bHj6/4lweLEmJRITrIj99NBABodQoob3/CXoch
Suoq7TaYApu3cdlMPr7YX54sbTj2ZskHwhK/enn8Os/QY+vuRPHrvMxjZP2s6978gXw1owAd1PiL
pk5y7qNN/9eeKndHY46eFS8vD3j1aZIWAawhp+yBkks4tZprrx2Ps6e6AbcMAYefDUzXD5Y5Hm8Q
g0Sbvirf5mqTbnK/juaksU52zBa+QYHsoIYfkz7fW6i+03/8Hek2aqoQDnTsXlhfVpfLegGcbrbF
qYPwg3kj1C+jGidYMUAkP/4V1y8pl0J1weiQIoQj1brK0pGvCMCZplPOEO1uxhBMWPTU4Qqw0yE4
gfqrvU9WHfPPNFjWVGJFaD9wZ7R1aJatvknRJs1M6E5zmv2p8r09OrdQhlunqWb103dBSJobIDEp
zJhSVWL2wSoUI4SDfgqM9rtDwKQVbjsFNvezLvPqh6ZvDslz6cQwI6I1st7KAx0Ti9OZ2YWhUhta
nDZxIlFlDN6WMym01Y+f/nqh50lwTICLw2bOtHhJ4P29xo3R6CP2jrMTpoVIbeEjp4oT5mS7+48v
ZK5vjN4gwaq8UpZiBPJu/BHkqNZjo15yq3x5sCB8772p1szaCuMxwncYgaC7dTKjufPtSjy0wgAx
yuFdH4QDc1DlSX/AKyoetQiyT0p9uVpLOMErgRxB2cu5nlJq/UZ07axV2FaX3iy7W58mIMwcBDsE
w8DOzuOWmBPy0dqjJiV116sR+X8Es4nRNzhbEM6khvfBE1Tq6VxEoL+r1Lsou1xgl/ELDGMz5+Pc
czcgBE4AnDsaeeO31OUfTkIXeBsKgOfUSEhthVl9+PjZ/+3uJDI1tIZMo9+39odZE33mOQCKYeRl
G2/AxIk1zjIO0qnh+QMHxW7txm6Iptf2DqHp7VJNLD2ERrHv+hbXwGQb9W3RTupYxI68hQ/tkyrs
9O6hJod70zQLBRnbCjm0AGTHkSKtNBgylbYJYY99/hCNVn2cwMPjcSk/m178V1T/ttktvyBnCeZc
gsbwcq9/vslGijihwWV+aUdNHeyHYEKwBaaPBEaiGprFQoeeiES0FDvCJrOga3hq4W7/j7Mz643b
aLrwLyLAfbklZ9HMyJIsL7J9Q9iOzX3f+eu/p/XdWORgCL0BkiBIkB42m9VVp06dIxu4lBb4uaFB
qx0TLYgOFZ0qWG0o63kyur7oraKglqOde0QOK2RwfbKYTmZSAoUMPEWT+E+LaQOjbsa88X0uEiQY
UwCkjkwCSNBaA8EG54b5vyYFMID1PSst/iVBkb6ESP8jEdb/CmFshxvxcfmponKjsyoUHQKytsob
GE6udBSwgrMDAbplXGqEGERHiEH2oNnJnewkGxXFekUIWDK8BcHJ4QNc3DcaSjWh3Zr+CT1DIpA7
Svw+z4kzEwnuisFp/en2J7FekEqC3ho9IGLfKncwW+SVTV3PzgWSuh8NuzGfERaQfzDPkm+g3YsQ
+xrRQSVlBz6O6K4tnk2aLbNy5rI8zyGKQC7dQuWPqlTJRkqiiAP+7wfAzQEwAg0H+q0FfLAI5TnS
Vkkfx9k5ItXykXKmEyqpO7tCkvUzQzwhphTz0Nvarsq5Zv9OgTb1T5STY5MhKV4A88d+P3QJYj0t
Ip63N3xxzYtdAJfFfIXMkOJxiYobYIwTNP3w7LcFjbei9MV0WyMmgZlxneRw2r9/QViGSLnzftfU
A+yL23JGh/6MVtLo/G6MCmPtpkjj5AlgozeRK5itrc/1yrs2BPauKyTUDDQt3gGDCmi1Bn10Rpk0
Gc+q2rTtPQo5w8bLvrKb3FOAfPxJTrjKEoyqgN2MQbFoVyVAC3pxKRrLQPVfyx5oo2yF11Ucgqqu
MD0IsUxMqizvx8nKNXK0GLuDWPHJRJL4B5N/7Qtyy/ahi9pPJTpEu9tv8NqadKTIhMTBWeUmac/4
IPY00TmpYeggjiB7I59z6eooZaN5FMueVRvZ59urXnmFUPagwFAj0ptevsIeSwK9xO/y7KA303KF
VErqpui0baxz7RWKHpgYQIBavQSJrJLmAKVCcsZxI/hsNpUd3Rno81j7QUFp03Oapv96+9GuBD2i
LPMGCtGWcLsomJIE4qNZhcnZVHuzQm2n7/9yRZc/0tRh3Oj2YkvuDzU9JhIkexaENFH6ig34Bz6t
0QCPtJk0iFDb1UjjW30mvWCTjW6+W2cop+6n0izGQz7a0QjG7+Qh/nhohyXlzmx6vdtI8laP70CF
gWwqOoHiJC8+zqZxDObwIw3NuCj/PPky3nQEvOQJOHbemupZHSP43LKu0OZ0gDpXX2g86gPZCL7s
tYoSkZd3U3ueQtp/G3f16iNhHXJqUEYbcdIV2C9LnaKXyMmdVXw392beD3uY7CqSRM3kDai0fO6Q
vD3cfrdXdpLxqFcSN570q4OEJ0GF3WJsnC3EeJRDEOA96MW2iTBs7OPGuPGMV/ZSzAGAbUKFYeRQ
3Hz/nCStKXBdqyP93CaK+hGjHZT0UBjPso11rj2WwNzJf2jZ0WZ4u07koOI3w2c7O2Yul54WoQvL
nG43+J4xjs5GALi2GqGbwpehGHCoxWqy3LZxE2NCpbTkf+4wyuUfH1G0J8Ydwo3GyXoHIYFR0Suw
wPgIliAUzIHawcLEPjOH36TnOkEdgs5WEr43rYJwDLWGBiyo6ZryYmIFygMr5jk1guJRs5jvdtFq
KQ9t1NUbOeMqgLIWb4stJKStuV9JYeEumKrWWWsyO3YDQ/kxmpX5XMDT+gbTVN7dPvTX9hDiANOI
oGX0fBfxzMcous8K3zqjuJQixlWgxr0ncgbm/7AQqZzYQQIndIW3xzBoZkUi8TdRdy7zYM8CmbQL
UWg5vvuBgAYpyU2Du301POWHyE9zCrVzotVcCto0ZZIbqEpU3N1eaH3Sud6Qhhc0eLo+S7oO+t9j
W5jQWtPekP4U+YTwhj2EOupJLfpH714M7gORAtjeJNQvLjmUttFHgNdxVmJkHVN1SpjNTzXQuQZV
j/9lMXAXOj2kYyuKF1YvKd4Hhn5uzDKkgg4RCj1quc/QP2JFSbKxkVeOIGCj/DozCb19uZFh0tmV
WdUEwmaMPxV263TuhH7Qu0EoojsvjI4gDYg1MY8OVYwjVqqdh1kbLFcZcDLbIZuMFtic+2gW3n5l
Vx6LXJkGJDg07dZl5YIKbyaswpLL3DuYGMW5HT5gFhBVG+tcOYeCiEcOwMggufMiAdCzHF0bjOcv
KDEJKSGo1h9lfZZ/a2Y8be3hlfDEmdCABoBM4BovFgtQ3sUdY0gupHTYhSSDHn8Y7BEB5Aj2Ol5L
Pb63799HQH2RvJJVrvqOdoLymSUV8SWfC1Q7Gms2+h9qXsbzxmTDtWdj6NIAaWFCe9UZRw9hMoC6
IhTwZxWx6px0rXqwhcJ1BlUCnfB9Gjpqu1FDXkkpwYBJ3NhSKNz2MgTrQxhNmAIVl3BCPNCi9Z/A
GHFBSCZU62c+0SPmZIO0g7MR42+aSvnPPKcuf0Q5bdxoP6xPrZgkAnpVyN4ByxdhGsLTOKIinV5K
ZVA+p6U9f20RC/373nfKKoQWlfqZ5tGy0zBH6BSaSK1cmjzJfpd4wVveVDXlr9vLrD8NCCOmgPtp
IK/vnLKu+oJBu+RCCy7RPSx6bFwRKBCQrdbe2T2hMtDo94H1QzaQ2UP17QWXZVMG6qv758JCCtBD
a97+GbZTFHtdKjjO73009o0bW78+a9YMAxaRSW6fpTGyT1hGKX+blkaf2+L+YG4stj4URGWeixWp
ktdpPwjziGnLdEZKUa48f65x9USop9/4AtfvS4CctMH5GihllikxgmijnafacM6rsvgcx6r8lQCK
r5Leap/eu38Go2tihsMhbK6apRJ8JoQTi/4McDoz0tx3FeoEyZx8CYcYF5Tbq13ZQJNEgcApxmVW
Rb9UZjSfZonVpmqGauU45UvZyt20u73OtQ3UqfEJIqKsWDbUfBorBhZQwzmycuVXimnD16kqh/9U
Uq8/t5e69kiGBl2CEQ9SkyWHIEcHnTFAaHB6FeWPlg6V2JWbwN8qBddRmUwOdhRDhwIDX2Y+jlwA
3LXdeLb0JjxFdZncYVZnPSLqoz3VyO4f/ofnAsEAGhL3zRLBwMdTyxHvGc/5hAmdV/tQXTF4DMIN
AHWp3EO8oEwyEYvgkxIt7UVKlzCjh8PO3JwRNJSwr/Ph4aXf6rZ2QnQnbcSnP8gwtEuk9LuWUIbm
VROIFoURlI8WoyDy3vCRtvtUGzXi4maNVdPfek6M9j9cSclt3BjFRvNPq5RtGp67BJjwq4NXYK0c
EREEtHzvxgmCPP09OAGUQ8uN09D7w3HYLM42LiQ1grpdFmAggDzqxs5dOeS2wIOBPTSqzGV3b5SU
bsJLszk3DTf0OcxzU292lO9WhJI8itjZFqHjyhkUY6BiEhG9iVVR6/iI34V0Vs9mGCJpEc7HMtLR
1LDmwvEapEa2ovt6QVI60HUUD+hTr6CIup0Ce9bD+awURQbNFZH4c6bRTzwGY8n0stGW0kbhud5V
GpgUsSBbtE+Zs3h7fclkVHLq1/JZwxsLWWQnq/J93ejozaJhn6YbkWodPkQZA3BuMOGEANJiOXoX
FoyCWD4XM8WNK7eZ8gXeodZuZMdXdpJ+CCo0ggnIzPJiHXXGPSoup/Is28Fs76QJp6M91jBZdR7p
Ev800LjaGsW7spWiwoDcJIAyAtfbrcRtqg8wHsrPo8/fjrU25s2uHvBCvfe7etT3tz+89XKAOyRR
zJ2TvVKLLpYzOZtKJ8/nXs4hJ4/+NB4VBwFpFy0o9fO7FyMP5+5kNA2OwTJZjaK6hb05yOd6aPEn
SNQIYx2sEjPcz/QG+dn3Lcf1QtohemdUN9B+Fq9PU+QeafdeQyoxd7qDjt0BPrlB2Z/HiNRyY7Xl
YRGX2f9j5Ezxr6EylFpJSktHP8Fnqopj2vSoIrtOHQbVs1rmKBm5oyKF1UbOvV5WhXIPXAEplyHD
ZZNXB8QS9G/1FPhB2+4ts+7mO9LWgHs8Ru7uS4zYabPRbFl+gIQXADo+PUS6hCbY4tTg9YR73tRP
J2w8a5y3GS/H+WKWoATcfoVXFuKOYzchHIpG6OJrgIlnUEFp/Qk5yii4AzBv8nZHvY8+wcaXcGUj
xeirI14eqy2fqUPF30JCuzsxpKLPP3yjHRkcGKVyqF/wNwn0Y4naVPFy+wFXJBA0l5hjdBiZIHDS
SBI78A+Si9WOhNQy/hY+BpFadReUVhT8gRnUBxVE9bGWtR1OBnn7C97LWP/EQAqPZ7cKS21+QR6p
be5QoqyiH6MRZmX2AUqRUjMFxkgrhpBaIB9u/+BlwBC/V5DpQdZtlU7b4qPiCJJ3YER0KrDruWDd
iGf83KfPGUjx87uXQpMCzIV1kLZcJjl8bgT2YvBP0tRkJ6wSZPOID5iDu0g6OcZGCrJ+/zSjqVNA
eahhV03prsMRtR1g3TTMIzS7qG31l7zusKvCUSzPDkUbq/nGBbNsVQgaA+kbXy9MWs7A4uVjSoO5
ndFbpwzPjdadHRUr6z7J7kw77871HJZ7UONoA+V0OFL/tsXFqmA+pCOvEXJJNk8DS8FkM7NOhWni
/+uC3mbJkVFvOY1waMKsAEJMI0nlIxr19vxlinHL+dQGzBNsZGMrisprQ4xYS4cY4ZdVHyNOSCvy
YRxOWACM1lPIvErKYG1aDjggZT0Jo4cJZJV9ChATb8wdU1tZf8JJOY9NnKUqZXwBmgu1g9pyxf3W
4j6aXZwXAH0OkjRjxNgl1C8/paqUpc8j1KnaxPlhnOTHPEBp5qXHeUZ/LGMfIVRktR09u6+cXv1e
B/hpPCs0IYsNDvNq9zll1KcwxbkD18MFST028kj9iEUcMpit5yN92v1H56yedw2XNdbrnaFUTExl
TXGgJ5pqD3kT90GwcfjWsRXFLPYdIMBBrWT5JcNeVAJby4KzoeI28TpvPx0xjJnVjZBxZSEhsiMm
/4CFVwS+rGPk1yzl4IwyCu7hpVEa0sVqubR27w0YDGsiOo4uprDJWXZzw1nKdTw2nROOq3RUnbZR
P45GmSWuLlXyRuReB0LOK7ANeCZ1xArNHJpknMnK5FPNtMgz9ihFeLYoReXDxCyHv7GH69WQTmEV
MaXNNbUCvRTVNzKIt6e4RQbxOY38VvpmWsgDPo2+1E5bA7BX1hO5E1UZKpiCiLq4lqSRkgXfjhPj
c7GJHjXU+/SP3naTgSR73frUlLdfnrIOhmS81GRoMTH4vmryzLiSJK3ilKeokTH3cPk8neHQFvAQ
PwaYQYe66yPOzgBf0qVt17izKrfxD3SihQK5YU8YluBW3dEExRrJxiRCGfWwOfkgtol5JM8FisWM
Mk1/qhX/p3cnYuRDAMC092Hvrm6rPO+nrE+q9NS0EgsxYDnXezSLlfSupDCsXK6vXNs48eI1vA3l
Ai9kph5BBKgTS8ymbXSrN7DRPXUF/ibZTtOn2fmE0a4Bi1L1h+lDrZmT9SIbU559xjo6iYaNn7A+
KRxJSgh+AqnF6usus3aUkaXpTqk/IztuJ2iYuVEo4zYdTPpobVxeV56YziaUYIF627y6tweTvqYi
VY01nvBtTg59KWMEpQ7OHR4AxoPSRndymtxbRLF39osd2iRM10P4IX5TEi4Ql7BsW0OP/O5UBDV+
6Gqapcp+onkxbHwH4gHevFKuPHBFJCfEF49S0tsH7GK7nkYJI0oHAaOnfNIrZKypLKb/YR0QJJbh
3IAYLL5wqE1YPeJtcJLwXOw9ZmdjGgSYXNzd/q5XeZXYLsHogYLHti0nFAcGS9K478YTFhPmUWsa
+/fUBObXCi+Sj3XRNBtxeb1/bCAdAkAxEUiWCbUmz/BrW6U+MealflNSa+68XtkGB1bnnnMgRtrF
SjA/lj3pPpUdH0fP+hQ3tVa6DKsoT3GVWM2uHxnEeO9XJk6dwYQgWCYd8OXbGripk6EK6xOWltip
jIaRWmd0Xbp5xyD1ZpKyisUiSWGMBD0rEHVe3ttDiGSN7zdwok/I4QeMPKCQ4to0Og1XbfLiY5b4
wuK0g938/uekoyMGn0iNENNenEr0UW0IiX52sseh6vDM6+zwAKtB/QJonW61WRVt9bHR5BcEW/Jw
2AXLl6inUyjBEk1PmdyEcuWWzOCn1WEiJ+2NU467t/M5hNGQ/7AGlLpar8gCK0np6DWF2e+Sxiws
DAqZfSmZYW9Mvz5Fjj8EG0Fv/Q0huU2DjxxWtB2WjTWkRPATkrXshAJYDmqIH3N4R8VUq3+ZkYKT
V6u6X24kqlcWZS2T8yYUoRDDeHsG1JC8PLFJt9miIfB0JNU/0XYZI9yvCpwnzDzrm42gdGVNan2h
gvgq3rZE9oa+xE/AsPE6xV1UNndWn1hMO0j4+iDCn5o6d6pR6928NQBz5Wvm+uZrZobaQcdn8bB0
CpIJGdnqJGlV+MOmHX4fp232EVNL6703CbJXEODQmwR+BlZU3+5rz6Fv9TGrTwOzwHi+2EOqYFtG
aZIV78VpFBVoiBzVoNuyvrSYxUEBziyYBcer4Vdbxg7G9PK0MRG6fmmcEU6bYBAIFHjxQPjFWAPD
CM4Jp/nkWas651GQDQ9qYWqXpNc2+5frEM9iDCoKggQX2PJk1qHf+VWp2idZndOfZodFvTfOUBk2
KqT1odD4nUQIViHqLrsSejHUvT7pzknLyvBHZmnTvYH/WXh0Irx29rfvySsPJXTmxSwbDeC1MqZW
RoaDH+KplKr4YlV6+ANyY7pxO64fCQI4Uz2cPhgYq9u4D+MqBkU0T1iCJIZQnvB7WooQufCoqNv+
3eGcCpNnEQgOIPMyawpUvRyVubFOOZLX+r3F1GyY7yTDb/u7vIhGI98IIKvqWrwxHJDRQOKvlNlv
Py6sXEKqzdi8g3MReWgLms/90HY/BszbXaGAeqwbEUoco/jWKsG48cGttlcsz5+kUxDiVko3KPOF
TJjO5l2S2v6hapQ0c2WnsXdOoWWfbh+Ya2sJsgnuD5RNK6W32sTSKClb607BnRb52p7KjLn3Yj9L
RbTxXCL8vUlKeYfkAvBCwIzgMy62dQ6DvlUZAboLVNx5qqwy5AOoZCnfBUPZYfcZSH3oSgb308FI
OmXeuIuurI/oE/efoA1R24uP5x+UNJ3MmpnXWr0rw3H6Ch7FbPmJfZYpfSaFjGgf2EZffdEA+usW
+5d0TjfwwdV2E7PJEmATIWGqr/BhK8EVh+p1vFNLJfEPtYHj/XlKDPTDXL3s/eHL7de7iqqv3BO2
msaTgIrEv//nkS1eaGcaQX+MzWB+8vUkuOsCPd+B6Xaggla/gcWtUj5oiFzz0M5A1eFpL27AJG9x
9hmi7mj0oX/syArI9cpyHzC84TE5rGDoV4772w+pXHlKXioHi5QWrZTlwYpsvJhi32yPqaH8tGZl
0PDobp4TyJBnnGuUQ9Ta1odIMb/KSls8o8TRn5SWGybJm1zf9aZcHenk/tFipf5mJcF0uP0DVwcP
vQpIUihFCpLrimwEMaFKJjVqjqOfW0jUhYSVxA3ivCtVT+qyXqt3w6DI3YuRSua8syZ50LeO3rUf
wci8jqQ/NJBVvzOQKn5jLtXHecTve5z0+06FzaVqo7/XWs329LGyvhaZrm28ntWZ5+mZM0Hjh9kd
wdd4ewYdnMpyJ0ubYyZhgTHGen+I1OF3MM/FRoZ75fS9PhuRDOx91YfExwXurdHUxwLOCeby6nzE
49b6rGAZrd2V9mhbe9oklXV3+/2uzp/YVpidDOajSbyqtoNIhQOFpcxpTgNFT5FXBUd6wpV1sgfa
Lyihl24w8Ga2hNZXW8vCDvqADMBBglmxbXob80GnjOMTHmCoMikNUqTEEVO7q0JZ3kg5X4veN/Gb
8WnaGjyn6Cyv+BV2a6eVFGAG7Chp4LVhxjAcqi/HQQn/qxjgdiOnkfcYHZduPsf3qeH8dur8O66i
2aVXesmdGJbduKqX43kIo4k5DQAV4TKAPNnidOnD0Fc4YMRPuEOZ40+kCpsWDtoAyytwYabhG4yb
Om5kJyCRhps06kKEaiZLjpsLrg6otHvYAPrGp3Aw6y+3D8b615H28eWjeQcdjyp/ceVg3NEhaRXK
j6Y/SYx19IqHoRV/CWfju+8Uce81g53hX6sP8H/rQinPjT5ljwDQ5beuQehhA2Fc/SRSUU4aUiYk
KlcS7bZi+Ji70b4ffKVy6l1f4QRh70JhNxTtnG7US4YLunoK78qq91P/AV+MIDFdxa/L5tFX1T61
wea0aJAP8giuK28EjGU8F6MUQnWWnQM44K0uaoEQqWmUhLXkg++r2BN/LRUFdtyd1EqSs7MwEIr6
vSTXKAq4WdtHTuxNSZv/UfXR0b5iijYND2EQTu1fH71T7ZBC0sLbvMBwSI88EEireaBlgSbAxmFc
ZN/8bqZpBF8dLJVQsKR6NEpV6jPQxj0yc6FyNJS6Mo4oJKUbx2rx2bOOIwbqhbmEmPlcEj1JXFpc
0qTmvszsNHWbLu+8spSCn5YVthsvY3FtvK5lEd0MOoxCwXZxgrOB6I3MfYs0kDGU9+VkZ9hdmx0q
EB9s2hXjg2WMfhx6k1al8re5t7G+3YjrV57XhHrH48L+RJl08Y1nShmhkJFV93gHhQ+OXeDGiddk
LUoPq9sSmlytxrtzoMY5zHiS/i9PH5oEmBM1YX9vBp3vx16NY6FzMnWpK0w0ALPK38hL1wsiC0K2
BN9UqGktK0Qrt7smx43svh569bc645K7DzUl+15bta++dy9hClgEPPzsGHHDR+HtbWzMTmiVplPd
g0f2gdsBw/xipi76mTAgvsUiWz8ZdQUJrUyXH3R/efXHhurPZa0pF0Bq7bmIZ/kLxqztMzof6tfb
ofbKUoIvyRgijL41fqCWdRQ2eqdd+j7yPzulbUOa9IP0wZwHZaNoev3A/rkJGaVHFEEMsopO4Xpm
CZZ+McVNO1/8ScG8zsVaJtYVt3aMqPve5KGsfqGuMdoPkW1W1Utf4nIyuAkkjQRTrjhr7QvOjhjv
egWhZPwyWJmS1gjPtENlujiH5PpLwYbW2l1vdk2ZHxjKojvtJUExFMYut/BGxuCqm3vlFNuSlr2T
0sUTQgZ6lY6hc7c2WfDbJrT0QdYvOqlF5BlJC7s2UGqcbxtYNO1G5Fy/PSp7Mdot9KrZ3cUXztBW
MptjP1/sxOhKZDqd/htAMd4tSRUEWwMd11aj3BUdJ0Z2V5op9qigYSn300XJWoWLIai63yjzoMZB
hV9vwZELNEEcFkaZXnMT2j+wnd5+caYV5o7Iei/dLCc/EwM7OG2OflZNW7pxUHQfskGNLlpi4ocu
J1tYxiI3fV0djXzhgwSasEra9NipOszuR45qrfsujV9GhivZ+qThDi27AeSojQizugUhmZMPQ5YT
gCGf/tvnHXvk4npGSi9VrE7fxtlANYr5qi362JWXiOLQq1qUOKzLI4NHJaIhwdReCrM1v3BL1d+1
WANAqGOo4Rvn8/WKWXzxbCUlBfkIXbwlWkjbwLHLKG0vsprKTHcXfTHu0Vzxm5MMZwoLeV3LjaNi
+TrtFbXN2kNWZ1abebkUYS65e2+0I9PlsnBQ6EI+f5kBmL1h+pT18iV3qqT3agcvOiyh89wN4zLd
KG/WO63jUMa3QsjDsmz5QovEsvG1nqcLKiLCPUOx4cu2Q5o9FwjpdRtbvV4NEhv6v4zT88dK+nQw
QhBnvFwvfamkiGak5oS5e9t1B9WPQYZub+SiZHyNcxb8XHpwxPFV79saDHWqwog4Z6CclOHHrXlh
YTt7M0CC3CfofpzrQv3v9qpXnhF3SEGYoXcqGu9vP5GB+zdpIlm5jE6i/YHvHxSu2ZXWs9+NlIzv
XwxKIEKAFkXiipPGGKBP5A1kJuYk+Sv+7Ubm0a1rzsylJluWp1eeTDTwMcJCngAqxiK9CEq0OrIS
hfy5j3VOo1YxwGY4DdJFtbSlN7iONHz+tJXIuumErPLtGfeNSk1G814BdDa80Qzl5qGfzMDcgLX+
P5q8+f5fh1poZoJkiOxQ/JR/gLQimHEAcArlniHlUvslBF2MZ1nPbGOmMEoDqlsoYpmFn2zYl9of
O9Jtac+T59OPfB5sPXQ7e5yV0I1to+72kMxoMbtaOMEi9kaEd60fNCmi4Ssts0Z/oda2bdcPg1RD
VhpRqPZklmigR+44h+PAokk3Jb/iWLNM7NR7AM9vWY3BxNkx6rj5DsBjYmufZjWdmyPO0XOXunbQ
97XttYoeTIVblpY14UXfD3Dj3Lpholdywdis7mQkNofSbaOe1NSt7HCqk30VJ5U57cmy5Na/S7Q0
jVAUUho8/nZ25zOg4k0jgx+4kc+yXnZuqQ6pRBE+VfH4iX5bJqeu5E9NNdypTR3VoYsT+Rg+pFB1
QrTLOSC6vJuy13qm8gMt/hiVQav/F2N8NIYu0kmMlXwYUnBbXHw51YbqxiAPWIBJCECH0W6AmtMx
bU2W6KeeM2CGlu2K0IinnwAXIE4INarZOHmhYdGdPdWSXQ2fIzNTq8xjQLYv7F01d3g+nZrGnnz/
xKGil7KDdp4Z+X7ocnSmD7BWo/CjHiA0np+zUQ3iZ7MaZec+U+yutx7SCnNXzdNgOA+qpxpYrWPY
XuGo/FlrmwLH71Ip8OXzaRd3X0bNqafvkdxAQfesuMW/CSilkvEKRw4ZaUvcSThiyiEhU8jkLzmy
Yzoq2GOE3s4+tpN5/prZFEijZ4appQz7WR+DPDpMpiSlf9vcnwZ5Z9dDU97P8mwVqucbk9odrAT7
zj9+Hss5csFsyVPlOCNi5WVi0p2606228D/jQZXpO9TJJuOnAIaSJ3xOc/o+jiMhT+0VmhXaMuei
QzBgp7YK0hV+G2J34uZOaBYFZz6QMDveB1ag6bXrWGCRwSGMcKK0drR20mjwbCZ5Te3bO0OfIL+Q
/JhCPUhFj+/tV5tLcjxFaV3ft3bvAP1UkfEESIbMTV0aW9j3koUNFieoZ6LvBsbvMCn8djUrtGTK
gih+6ORoDJP7Mp9QY0rluC33mCwjjrFnXrKzBjeKSJtOQUMhNl1QiR4wE5mQTe4fqwEpCXVfm+0o
qe4ca2XYeaYxJmbmRUUSFVs962V+CIIAgIAWLu0B+AFLxB4aeGbBxKsuPiPc/l1ZRFFyN+eyll5S
OVGO1ORFsXHpruI2s80oR/M1w+YEYVhkiIMalCldtPrexCss8oKkDgCgmqjeSn7XC0FpA34mDyVT
WgGzw2xlAHNz9ID7qD54pTEF6tHoAqbhbx+05S4KGJZuoUAnUARZMSvVTvJRPHOkD72aVDgCS23p
D5ZniU5e6gVGPdU/1DARFmq3F14O8b3Oj9IzF/Q5uimrykkRPMFJdvoPjC4p6Tf6PVr6sewzjdwp
rzJt+EF8b1rD7cLKMlKUeezMVndVHyPOduY/5mt0q9iZjNLLCz23DpUWJX7rdlkqaQeco6Oh85QU
NV/EO7PWjH9B8W7seS9NYyRrL05qNlH1zv0EMhWzRGj9CChtxVRK6zyiaVKGl6xU5D+W2jjfwloe
Hssoi2VXzXAD3mjTr75elhRq0KCOwkVsVU8YPnRPW/P9swGsrn4ewyb8aaQ6F5jth6gQhondzm7q
KzLChSnTpmeU4+3HBntZ+S6clPG7kZu1cUzNWpuQnQG8dYdMj//efuErPI4xJKHqIKiLpgoB/G2Q
4VpEyrWY6w+pHYbpX278Wq13rVqU0X0Jmq36WGhhFEmMnyM1/pA2TiVtpEOvkexNNkRDB0COzAuC
H4XeIn9lxhzmWNIYD2g35lnye7JmvDcuvdGUziOyho4m7buqavv0TF2dDac+kfF28FTUL4t+Vwxj
GgRuGVSZ8VgglRLX95AxIjm5SxFxmOO/MV6Cfbubk4gWnZsVnTQ/D0Vblz3xtKhr68jMnmI9tUPt
j/1TGTjBOB2dTgrSzqsT/vllHEzAlG+WgX7b1pjPsmqAFgClA+Y90ePK8xu9HjVaVdbHPMKyrJ6N
9qGWIvlBGLCfEpwh9x2Y+kZdbYpX+++ui1UpGBh1JptfT771UxKWTVZWx1mvwUjqsTyX2TTzpSrm
3kzm9HEOQ5KG2c+b82yH8ROww3ShMq7daUBPuaIF+kltgz8t99hZzyBkhVrefFadMD8GemR9rci1
9yinVS8pKjkntZej/4JGj49WG2Wek4bdLxV2ROEWYzA+x0NVnOZAbr8YJCiHBrLXscM25UlR0vxv
SiOBLKUdh4/wvZ0P6IM692lEK/Dgy0n9dZwxKzQLI/iOwSK32+DbugdQYOwL+taWm+EWfJI7rX9K
K1/a+6nVetgZGXuZya3cizhXex+m3X9G38QftdlvH/ypGy+pb32i0z/+Z2mttUFheFveiE4TfBcK
HF4+XbfVbSknw1gWTt085EUmjZOr9tUQjZ5clWb0uVGSUf19+3N/uyDdewI8Zw3EVhSoK86CE5tl
Y5tN8KEsR9Rd3VLRau2n1DIH/JLZtDe22kPL+ILPEvr0jNHA2hPzFuKm+6fQ6dI8l8exmT74TdxF
3wyr8mP7eyZZY1h/ktQs0Q+VQeFlfaz0GIQicpuo4ExaDJJbyEWpfa6PH6Q+cfzwjNR00wwe5kVj
E+0YLoNGj08bqHTVeSktHKu4R93bqJMnS5qGGN3Y29v39mle35ewThO0dqQjV1Qa025pAtd29eBL
moqsFAqeyudI6yby51CymtY8OFg2a08jfj5FexdQfcy/bv+GZW7AnJsDbQmVYH4FtCyRpPyzo1Ga
IxcwZ/WliPLB+q5Vln5qUyCie/Sqq3Kfgxc/315ymfeIJQFtqY6ZB6OXtrgk+qSbIWJEyC6jK6k1
HqVbZ+ae3WEq8XR7qfXTkcWBKoBjINC54l6gxsGoU6RVl6ySQ9J40NoTYhlWva/LQj1niIRsdRXW
TwdTmsFhAWdcSXmmnIui6sHinMCvMxc7bbXyuraq/7v9aEtir1AQgrXAKDrsMxTKlr2SUZHLMGrl
5oIWQCbfNUy6DWfmI2m3TUzHvugDs56uE6XDE4AfIrRKIQdoWxKapR3anl1/qGoe5IBnsb/x45ZX
kMjbwa/5eULAZpWuBHhHpHYmt5eqUCtnj56H/Tj2wAT6aHTF3VwOETFSHkJ745NaRiQABU4VJwxQ
W5D8FgGC+japMYwaL3NoKbiGOCAgc6H0x14vQHpvv4Ildg4LDtFkTJCxQ6IvuwTKwowEkRYVGtO+
UxcfdTTjpdFtTZrmCpqsZVOlrhoAdjgeHF8jrXb85EjvPE2D5PxeJI2TLgic9Ab5PesxW1ufEqSJ
MLSsbKYAdRed0z7GCiyx1WF0qaKBSzY2YLnbAj8XOiqwLakPGfF8GzzSAR5iapCp51Xd0sTu5six
a1e3I9vJPH+yER3f3d7zK0sKpRPmxPic18TYQaugcZToegfG1Jmhh7cxw+NeEgNP9MSQkcnmjeR7
+ZpJppDBERHrFYRdFoTz1Oa42zrJRdN6uT30qj0NrpnQoPAwFAgmT7YbI7ufhjxWdrHajKanWlL0
PvEfUQhz2dJehqbELbiMmtiXANSnk4+yQBXETz183fAJTz+5dfBd46mHjcdexk4SOqImbAc+YBpD
q84QAzlRYGXVUWWc8WiV+Ze5nK0PDPr7hzkP9bvbL3bBqxA6ppBKER2CAAKxdMVDsyeGnmZIeUej
Hr42mIr9wQMGYDLNnchVCV6/olRBY6wYzPt4rEvbxbwgevFx0DbdEbjv5KQwwV1nUrJjqWZztDNb
LdMOt3/n29PAzxRtBn4oJTuBd138JekY+ZGqHiUL3tZhwOzwSyI59X1GEhLtFCvRnucsTB+n0Nbp
4YXmxg94+17E5DavRTTMOAWA9MvyxgzHogHnm+8YqZcmN1EK//84+7LlunFsy1+5ke+sBgdw6LhV
Ec3pjNKRZEmW/cKwLSVIggQIEgSHr+9FV3Xf0vENq7MfKqMyZYvnkCCw99prcC+kJ8sMEpu3Il04
Jn5fVR+lH77f07frgugMDR7ePJT6v7zsA4MMuRgKZx8Eo/WZtG50C8EGYDSvUDIFzngY1SCzv3S3
N+KkB4orRuZo6lBnbqftv5Unjta9D1OoYO+Wgb+PStm/Ia24v3HDAbOtWsklJp2PVRlg3hQvhDsf
5TH/8rW3kAwUuRgWgj2Hiez7T0CtaZn7qov2QVW72Qz+v0mg4SgQb9DA4MMP+GPoi/qjSvf9Pgc/
FhiIgAa12W/BNg3jtPeX1fXKGk+41qEyox1gW0HkjWMptTOIPDzAnyt8tmGFZMdlt5T3usR5WgKP
ewlXx7mfTSe+Q4M8Ar4L5BEpi+Gn3z+X60WIjwebBNBoIQUFOfuarQwevZyNoezorEP44EfSf6mV
VVsYFEVwVSRqiv7aFB53ZFN5bERGcChApLiGS+noL3B08/ix9ygGEcLoIeaNHr5PbTt8hFxdpcX8
62rYjABoAJ79xXTEam1YFVCXH7uK+DMWuVHwTRi79cEqo3lfGw7UqohmnhWRYk1s92Nxsbhrq6T0
hfjo5bvadTbwB9wDVBvgvqHcu54nG2O7ltAjv/Wh2zGP1ET+HlvgovcTcqUaMHImIBJcgNYYY2qP
DwSCXfD4+4d+/SpgGW72VeDewI4UlcbVce+B7GBYVM37UruNU+cFKNbPyBh1MUALEAinTh38bnSF
aE0cpx/UGtub/l/4ApolXBNdH4BEkJBAknfevxAD0C9pumLec94PQ9JyDGYQYlqWH7x5V9fZltfG
g0BZh+oOmNrVjsODUY5I0l7P0lsQfebOmE3yUGA29vub+ct10CHAKB12LDDxhqfx1QvutzBaXCE7
O48YnIW3oZhhgBlj4cMYMv39pa72EkAB6NO3e4bSAVjs9aWC1ZG0dPzpvGr4msRT4w2vtCjoHGOo
9RcNtWHbhg0TY0h8TJDFfuUZQixtQd42yEvoLoH/yW1hPxEm4dCW8rBgtTYfyeqvliWgDvenvQgQ
R8x0f6n5GRQplRss5d1qJEU2IJgXq04Ug4nLywh6Se9mEYdTwhpP3cr4Rz4CV1shLo+iGlfeiHmb
U8IV3Dg3mI3UcI+7a+WMhL4G9fIe1ANbPxbU6xHUYEHsiayg3z/TK+wAV4VrF+oAPFcsol+wg0hX
XaA5ce4WbSPNKgYbick+jyrDXFjbIXrXKpAG4lMp91tMa3lZQuhAP1rFv957KFmht6IgN2NlXu9L
KE8KZ+OQ3+lGOlv2W8jCzAS9MmC9rgMGoY3Hq8xhkRl3v78DVy/QdgeCCNQlsOoAXfyyJQLDbisO
rtAdsyQxKWYBDPvgOHwkx/9vviKgio0BubFmf+llO0C1A4bX0R1OZPmIPwJBYzP72sQAk7qsL7wI
qlpaBX9Jc7j5K4KmgK12s51D/XO9EfXw9VpdOYV3BhoFEvNIdKcBMXvlzpMuzAE6q7M/2JOuNop/
XhKIOUAtfE+8Tu/3WF2Oc2nzKLxbR8t2Y1aV3D4E2p/yqZD+R0ONX24suhkAF5vEfGNiXTcY+KE0
1jS095h1i/625w21ZM7WWQtkKjemUvekb1017bjiCum0v18/v7xBaCM3hssWBvff0CQn3H01wc3w
zmXusLPgrFImrQtP4ZVjtp4WTNAx18rLIJ0svv9/XBszXzgT4DX+RVkvBjpacPvAtW17Pni28F4j
2N+hGiQvgfCC5wYF/Y6sfPmAzXslk8CzRSQRILFtArxRtH5pI9VIO7RJ3kPTsv5IxyoEuWdyA2Bj
1E0C6dIc2rryoFWNOJI68o/tupa3iwwBEdYEMkerBzciYP38wft8vRx+fjLokMDlxuACn/L94vNr
2AMNnaQPzCuWnHD6vSGM3Gho8i6IabLiBiOl6oNFcL1546JoNwENEqAm5BeLiNrpDHJAXPpQB6p8
YhNCwjGu1YcKud7pUrjRBzIV730K4VbLA47DrB91LJqpX7qoZphm6ENZ/eRUekBAsDY4TS+tRaPl
gqZgLH5QZYlqXyOcxU9l1Wk4EtRYplZS1bPXZAWcJexM9TNy6qYCiEAa9fPIdn7U02GH0WoPDwpK
LG75sbAnQfKqKcI1rtvZXjKPGIw/UByOpdaxM5TADJEJZ7MENqi+3CPeviQHOjXwB4P8n+hjV1cQ
Ak+gqC2f1qIIzBkxfuI4huAY5yH0NG7cRtKIKvZZYarzXKqyrrMRzBCI+cuyktnY+lEzpp1dV+Pb
71+kK+ojmDKwrsZRgIPlJ6vz2l9sYH2gWN/B2Xmq6Lce0ow4tMdHjWJ09PrjqKx7LCyW+so8wKz2
L7VB29W3anRr1TBrRNrV1dkvDMXdhl8bixEEXy8p3OxWFYPFU1mPAxUBdHQWnbrD77/0+20as3wg
DxvMCcocjl1M3d6/KcYe3Cry3fHFZmWY8roOXteidg8lk+KjA/76WrBRQ1EFwG1Dv8BFvHor6y6a
paVs+ro6U7E8yxpluAuiVNj7L+66RPojh6v3nQ4G6nhFtinWJv+BpPq68Z0UFA2FXILXiC3RDvqx
IgMfRXrxPHn6rQpkEHdFp79oubqZnAf9wc19vyMgo2zbHcGk3dgyeEmv4RUQadsWQQHVWzFAxH3Q
IeVdPoLCMfyYRziqPRZWG5jPv3+i1xeFOc3GBKJbDYXFfE1ibURVhLY25XeBaNkq5ZPS2PSU29Fd
PdZSJONitX/Ny/4n5RqCTxSscL/4b+xx1i6AIWRN1zeQcltcou76IeeYp4vs99/u+pHi1NnopJsf
BPhHqDLer9emRtqirpjzpjj8JtYVjJB7x4aOOwHxU83fsOEGCIKHcVN7IfCp825n9LvTy+8/xfVK
BicAYy6MncCBwZe+7l4DUKAbAFzln+5YF+MlEoqL3LGC2r3rbRc99F+8HIqaTS8QgdkO8tI1XOGj
0wgQr8pZXBGFvAJrhH3VnoB8ddDrPHxEAv3l2+G+opeEfzrgbjzNq3tsufZilL9CXYjABA8ZV0tZ
i8vkThPsFoQ7rPlf/Hooh3+Ofn/Se37pKYGsBj0frJ7FwRI23hHstZI+UssvYUA+RuNfUwZtupmN
awPXnE0l8KsploYx8bKiPipjn9RITmpBIgnPGlNdlkQs6D76fu+7i5/XAw0MYDuadKzf6zWLEZ5f
TwUpoFuNAiNOPnfa6HnB3tx/+f2ddH65FKoAmAFBUoh6EBvf9vN/wzjh4FAHiJS3UFWVnFigTDBw
WVH5lAvjL3OLA4jeVFhp9Xy7RmMVYF6sg/oILixyY7Ne+eO45BAV17o/K2TMRVNWzk2JewULp859
Bo+39XQ8YUIUsJRSPSo/7nwEMWY9RqJijNfOTPOM5NfFblxkQBRr7afAepnaySiYydfff+X3pTdu
7tYzY5qBDi4AznJt9TcgbUiX7ohvXEW2IM0O7pskwEQQahWrzRBMBPfwkdLFvwUncdCXZq4dUCR/
/ymuN118CoyfAeoCZcUGdY0tT561eTSJroq9gs2ujq1q8Cswgwfg/l3mqS7idoKMUrl2H9S6Vzdg
qzSBM0FQhPQb1IHXexFm7gMSXFcCkrFbLeKHt4ZB8ynEAI9+qUK96FunNWETJXaNSvKr53WL+0+z
h//xY/6f7E3e/RM6G/7xn/j3H7Jb+gpmFVf/+o/P8D3t3l6rb/+5/bX/+8fe/6V/7LOH7PoPvPvz
+LX/umz6TX979y+Z0JVe7se3fnl4G2Ba+PN34wNuf/L/9Yf/8fbztzwu3dvf//ghR6G338YqKf74
148Or3//w/23p7/99n/96PZbi7/1v/5k5TdRDfrb9d95+zbov/8ReH8DmgD3A3hRoCOD9/of/zG9
bT/xyd822Tx+iBkgJqsRKnohe13iiuHfNqMOeFOD/oKFtEUwD3LcfuREf9vWFSYWQO2Ag1H/j//z
zd89mv96VP8hxvYOJAs9/P0PRG68XzGYLW9cAqjb0bLBag7CvvebhCnaLXuvKLLAcqNU1c1dj4HZ
wQW1Pe4qBUYbPgdCXg2MOoNyiB1QK9DOOV0e0gJkbxt1emdx/cVr69fBgAyD1qI6URNY6YzpCejY
NCkkhlluJc8NvJlTZ7GG1NbBcJqtNnbKcsfxS28UmEunqhi+rIYW8FRdPfQOXZ/2Pkaho6FlYlG/
yrHdPfVh/4Yg5mLn+mWUTvDqzyAPXs5rh1G4VVonMXMrnZpOxGuvMD5W7WkmawsxGv7fz38YrWVi
OwrtT6fsE3gyCZdjeLD9pTsVIm2qxYHEQI2YuBdzmwGsmc6sZPPZRCLDLZ0ONpLsFfKvPefEgIip
2K3YHYEjgbba5TgamI3OrPo+Ch7sSu6Cpx+QJkEHqLNFz03sRup7D279ni4SQRI4nkAwK6ILTqsy
cVUf5Q2A6cvP/zb3JZ4EYzdraEAQJPyGuOYYKZufUUIea2kU0rD5k0Ts8GwqK/fnIo9E413gK1P4
gPFY3KyFn7W9pZJusbq7cgbBHeVTmE4ztuoCreIO/kd3LjJ1jyCCmot0bGvXFlCM65x7pM3LYqbJ
GjWx8qV3Y0bzRQSMH4MGbEQY7BFDEVM74QTp/BsvNPRYY4gDVByBCqDjXYyVN/AzOMhOPzl1t6Y0
XKFp5uWLXfb1RatJH8CH+CKhyd/1ow1JA3cYDFzIXYuLnRDVgW5MWjcY2fWcPEEKYAMOHIKYcl6e
CSt3iMvht1BWpK0YiltS71H2rheIf6cTXoITmAXrRfsLxTfQdSpG/Skqqvpu7W6AMJYXXS/BxY8+
l51aIP8MTYYhdXOag/Ge6um1h6neAaHrGZ2W8rRC90KYD8scal8Y01868GEwxWxyju4f1NnFiRec
pOeWH7jonTwswnmHqJWDVYG30k6dio077lkINQH/MyoHclpcmhVwck16LcYzuO+pDsp2P892bArR
p01d5kKpeGXqvlt5Sjpr+TY6/e3s6P4p6huRy5Hv5YQDdhFjCj/dm4BL78n2Lh7iSuHF3Xg7eJnS
uFPWjVolDCoMiVL4IOz14IujBbOLGI7VTgpZfZCF/fjg0Ibuax1ulhFdDGXBcCq4YPG6uvdh2OeC
Vk4uQvfke2JKiCC3NlqdrLZph/6VtvuGCxML+Py5tVcnAaQuWesweSZAfMZ2aG+5T95gqNXkhI6P
HBATwIU2Ran7gKDEl5HrHQreI8OsOPWdsY67hdEEs48sGqw9FdOzVRT6fibj3qlpnRrZPtkGej3f
cjJQA/wT7LPArZiWNPCq8BhF6uAVQgGJnETmrfwWAZAi66pgN4Q9nOv8lwY2EQhTUTwVA18PK/xn
Ja8xtWvJUcw2h7HCHewrH+ZyqY+LaLo0XAKEA47FjSjWVIHYc+x9gojjYQzjdQm+69F2IBIqihi1
pZUwEjY5FUt9Brv11qVgJcCFzYNVZObw0kkpW73tTW/vXESC3KGRiyukbO4HWsB3pKMXOjRT6g+U
ZZVp/F3BCd4OdeuOdIzbvqsz15cvoC3dF7Wy07HISpDLLz//ERK4dDfzude7UXZzPvgtQjMqHJTd
vEccyA3oRCZeXNbkEg0U9q1bFCugoPs8iJkZvNTxm5OCz+CT1ZKMsKp5WQrnuTTTgZvVf+zaVcR1
J4/DNC4XBKC+RUQkhSiw4qY2bhi6b9q6BTxxxmQoeb/B0HtpChuEIuscUY4PDDjc6fUNavNz0MON
mCqHQcPn3wjrAqVGeQTp67gqLU+rKxI+R/egUzu5fC7YxM/SqT+NS7/mPbgErPOWParPb1CWDNjq
7D/5CMqaM9yySQ8XEli71akfIgvkLkeSNzE1mQ9i163iIDdx5j52U8FPk+NB3Ffx86L0E+qw8Q50
8bcGyNreZiLG7vm97cN0c95JiIn20zioFGRfO67YXJ1GJlOcmmkfLCaDDuizKuC5jmQ0ttP4H3Fh
g+02QdoYNabIY0zLBqm4oaVzFvhrrKBDSOo+yNSqZqTDLFOCmWMKrU+XIIDYxftYXko5k9g2bZNF
HQkwrUIxPlDwo+HtQOPGAW9tchx2UvZCdqozryx6JHCyuzgd+W4DJUXW+Q1BMNJeLI5MdTGtCeLc
nMQmk9n+wqOeZJ0gzhZT0nXpMn/F1FS2BttWK1IzkjahzN0VbOA4Ly+qdcoDm6JkU0aeIzcFMwPn
DKhGcdGWL4ur552a3dsO+2I6sRKjlgVLXQtS5mvftZkmRZXYQ5khR4Jl9jq4edFhBULzBetq1j9V
Ud+nSOdZUk/Rl2J2njBUoWlkiZy4bE51g5FK7wx5tw52vLY8zCQv+zs/mNKSqC/DYHcY8UVTUi8h
jIT68XMBu4a4XiYEs6KyS+vJJJJMC1ZqDXXnoE497ecMb5qKPQCUZEJasofDoFb9kYUniyk/dYGs
2q7qsEIzp+f5MswcASfSSQX86CHuE9D3nqQSr2zsy1yvJY1NeXEH7uf+uLbxLKi6rfsOaz4wKu9N
JxMrojAcauqv7QhTPtuWPNZy+Fow/lmRsUoHpb+RqCZZYI8PqEpv3KWDAog1VTIKUie6R/ammpuv
zCyv8JyrYrePJIqtAPu67e0CQeW95cCUdzWYGleYJ+wHMJTjSjZ3bdmdcAOgmuzVTQvjrqyMpsPP
wsh9RQm3Jn0057DxPYFpdue56hFsjfqo2uCRmRnlJIHnrcTnmToCA4fCT6DSLbOyb6GTnXAvTWdk
HnQK6KbY2SIMXzWkD0y6X1gh130UNiuiUuwfU7s8ozIKc6eSIzIJNsbpCFfVqWWnsBP2KaqHb/C4
ftbF0t10rH60Eea0SjjAgb+eaP+JqWWJUdvJvBC3WjhLrFu5Zu6AorBeIctcLdMlnCx5w+0it/nw
Dda6+kGiEhyjybkdkccDOV3/XZQQD7HAuTE9OYUeD9JwYlEy69CG/GC8zDzEGTG8ddDJHfsylWOP
yrSy74ipRO7X9SsOTZL3M039nsijO4ftE1zZMzYuzzPgyjoAXXwJkR1dd2NCyczTfozKuFX1GFss
+oE2EMu6sXYW2NaL8O2zFdbOOeBw3bAUgFtLTCSTPReJb+Czpoj/rUBc4V6C1h4rp3NzWJ0OiXba
m9L3xiNQNRE3A9qBgK3LcUU4TaYc/00tPvKRMYePi76XEC1UezEEGagqom9LtPWBjm3lyrSRZyoJ
ihS/vEiLicTCMk4hb+JJA4KTLF0EXXWLnXruXqvQTcbIb26LaOSxCYpqJ/sHaGOHtHVqnTWTQvRh
RF8oVIJ5UF5qbh6JdYBCD1WebUUxpgx+jqXzDEh7Pg4WJixkssdkpmsQaz7EFXSpKXa+PVJgQfCR
J6B4HtZdcIDxfJTponwGBoZ9yyqhUtwSnGw2wJe6q+NxwcPBGMvKQBcUt01UfA7qiWf9akNTV3Xw
NymhfKsKAaL5vYIV0akWARoH95NfeBT1H/TOFlm6AyqD4NYwsaRkQ+kGwD+ovPqdrkEjH0mJVbFC
qSrDCzy/b+GJBcnoLB9qbq0nDLlRnOyjKYpuIkNww1uvTbAh3/VMDUDK1HokVYn5i2vVacRCKIXE
eUSIUTwQGmaWVe3a8qzWtxmt5aFU82HhbfnsMfc02YiOFbVzsxSMZUsx/mDN+lCO9RN3uipBB02T
uqVZSNqH6IAX7lkG5k/WFa/G0V8rgm2Xy2UPW94z9k8ed8iLQnzZl9lXE6YU1ZdydvYuGuCYrXgW
pI7WBGX/J8wv8AZpHt0DlkdKAUpocm9Ccfa5/amHq1lSlsFnb5kTw22Y1EISEtdu9UXX8xPYCLdB
O+/hbBXPIfqEWTVhPq6XFnrKWGCMAVUfPE7magj2hgXfWREuJ9itxMo8QcQE1XzQFrHfB2HMg76K
+RSefIQQPGkRtChzEWVHCwidrOkYCvbcg2iBxrO+pdycwTefYnx4LymCcEjCaoh2VlU9W02Plx8b
7TzjtGWOCyNV8sZwNOi1dVOYIMZSgDu6YDKKTMEwHs34WmlF0nGuoAPv/xwbP9cYOSV9h+MethwK
VnMvI9DgnSBmRRY0mx4XzTJPF6lrfA19sgtFsof/igYo9pHsgiJTxU4zQNPOMWwd7RtPow2OVn9M
V6DJxwHq3H6oDjNnnzpUEhcL2nVraFsgdyD7wfLVAL1zEsISZ3U9HAsar50a7JtKO/YNYuZR8G0u
0rTzqiwaofiubNrewaVs16EiO7eD+gqT0yiv1uKmGpZqz7VzmmfW7somTAyEPSfizcOplradG+RM
xIHTLgfb1E1ctW0atZO7791mOUKk26Q4/fJlBfHDb5oiaQRZD6QCfZgbAkO02f7WL64821VI87oy
ZVLU2IcC5TgnaIrDXYCY9TycnSG1YGdyqPvmUw2qG6bvrX1i3ksZzi9I/pryVbtpMw/eqV1QqiGg
7hOTFkmha2yTFnVKUgzjuJdkffXgkHEnsEOwWRQJEmDGczhaJo1++L4oznAg2Eanu7ApVOL21pnQ
4RXWozxDcGeDQBWaCLd/GjqjEzgezGjm+H4C+zQetNvjbpb7wOpBQ42qHSutZ9xZnQF3RTjLHpPT
OXVGxRIRRUd78vpT69wrVCl3i9tM4IvoFpSVtTnTzn3hTD1CbtTsxeTDkqAPXsu+OSDpnGbtOGzK
DXjJmSqH1l1kgSetpBUlS70Itb7pzQ9wnc+ytEyuB6qTRVM3tjtHfuqnVgETmtluQgppHOF+5sYE
VQyWB80FONXnoDl3xa4vw/rOKQCE6HG4lTZ+ee9Y0y28eWLkBJGdbsfuLDDEnYwRuao8KylBQI/t
JhSAEcAqgznokK0RVycLbgWK2hCZRJ6BDqI+26Sd0iqakMyoOGQCKG6DgaYybKPUMHoIVKczb67K
vFvEY1gg67kvdjTiay7hWAOGVZOyzm13uFnJskBvh/A3lUJKgrD31WKHlaK0LcjdjLldqeSaL6hB
vR4BAmJY8Ifnr5iNyh3nB3uCHmWh5QwTVmvIo4lAAdZsvVUd3E6u8BISTfcbPOO0zcazFPti6NIa
yaH7Foqo2PcJIkd9M35BPVTFxtjyziWlPmiHH6rGwvGkIVUPLJqGpKbJ0Fk6qQ0Jdyjfv4WhWG/a
1U9nCwuPDy5itAsSd6Zx07pB/QrvBj9WAy5U+RE2FzaIC4G/YOI27v06sPVcRoWdBfCouMAI4nMV
BkhQVsK59/FiBWr7mKY7emC9JSA0oVFFel0RzGw/YLGgbqouHT1o87KGTox3VKVdTTAzFwRJFTjp
Icc+tysiPzx4EMYQHoVJ27q7VhfVYRAVDmqmV2AH7B6JkXDoNxVPICf1kyZC0hOt2RSDyAPTH0fP
Ce3tTxRRVxlsVk9gtFhg96gwmerypu2QFy6K7lNYsQ7Ls/kcwngnG4plhzYZ2kXaR5vfgH/DMCec
l2bZMRMuKeBOY2mEeYgIvSeENDkvpzbl2JsTpL5C72SBstIFMeldksBVsd6VztRlofWKZyh32sGu
v3TzzimiJgsGPHB2GMfZXNpoWS9mbrpcYF+NiR3zagXGiM3Bm5SDTNMy2rGYrnZ1Y48eSyuzLGk9
MrR26lyD5QjHjE9A3OVh6HiQeOAGpGGtP4frbENqlvRTzeNpEO3O73DXqqYRqSNms9P9SOIaWFBq
Wq86wPkZNa0SKfIYwhzIb4E3F0elKXmRGg028tCididyPurwaTO0SkUPAzSNIbmc5/qgtUFb7fLM
RQWzR7n5bJYhxw6njmht+2NTVZ8pd/lO6u6BrBM9TuOaTdwC1qnXImODeghrlP2sIMeo4TkQjq5n
7gMp2QX1d5d33vSk8K5iLj3BmoTKMoOmNYV/R3uSFGxpvzioQbwYULZ3U1uGmSPaP7XfI8rPFvAU
E/UNX9Olq+nRKuHSNBm/2aH+QttGVQVDk3HIILvpEqctE/iAj/moTNYUlb1vJeyJvWAZV+AO8lg7
OIWqoLtzG6vbh6v6PI9Fmy+LM6WY4kF6XPt71BdhuowlxjlgW5FUqY5uQ30KlRSaBD68EEIv3tjZ
sWWZKdbg28QYXIkdZqrlES7kN9D1qdseXVyKkDiYJ7haJB7QyQy+xR74McSJx14W2ay7ryiE8Gyq
sU8miYKT8/ugdPojd5cfrAL0Pqydt/Omvolrb4itOVpRB6JRVy5lycIqO2uHIEgIYKeEFmsXA1Aq
ADehLh9Vua9BvU+d1rrFOW1Q04githq0xEWFpSq5iZuFVOgMRZdg+6wAM8jxSBd06hREolgY8shh
DXhqMDVs7V1UhNMDEuZ2YbR+1sTHgqTqNUIyYbJEdQiyhyd3cF6QlX0TEn2ZACxkk8YqKOGuyixh
njoLFwz97ltr28XFHhcEI5E7Cm+XxIY4KaHd8id4ZzK2XJ7Ajhq2PZZ7IEgW2cFdiKal53w1tv9K
4HuddWOGfCCWMme7VbrVcduxJ9iV9M/NVOyAhdbHkQxuXCxBzJGNcHJlf1dZ7rkeoewETPVn5N2g
XribwDrMEK6H3DtbeZfWZx2Ya6I8WDZr01LRJm4rGsahW7Uwm/SHI3S6t2IlVRYAxUinWi1oW/i6
o3DJOw3EH5K59HILb2eGRyewqVrFEcbwz8ESyNNgmhNz5Z2nRB56cNLd7EsyUjEbYEL/xRMjoMTZ
PdV0Gg84PgtQ/JxnG4r9HYn4n8GkbkDY2qA7gF2yFUGyChgGRW67JhMg3RYK2RxEZBnXa3EvnEJn
teY+nvKUdQVcyZawOtVL/+xbwt6XMPTGbFxv6BLt0gntEO3BdNyOcdQqYg+9yM7uLCf3++LsVxTI
iuv3saTSyl3lfl0XFPQ2114C6xw4JgDGxEPag0rOUmPTMa1sse4mwRzkIe+UPEFC5H+CwzrGIjAR
3JnSimlNg50IygSBZD2aDj6l9hSwQ2DQzBeLfips7R0HiJbwHod54Jd1VtRHwSieZuVmUIvdkdnC
YxQeTUda9znslnFBPR2C/iBnIfazE6Hx6Bm/tENOhh44F7wMQwxdMj+6M8O+LXmZoWQsU+B4gzTQ
C3YdQ/KglXUBQGeIvQ5LgWkOGP8IN8KUIp7W6B5st2DHACimYFIQu01kYw/ZHDpfaek9wZjYPhVH
0LQmVHKtPIzI4k3gwoU6mfDws2Pa2AVFOBeV+Gy5/Wdpr3MCzjK2IJ/BbnmVgG5xZ0GnK85w9d9h
yjt/7/0fA9Fn6K7r2G5XE0sY9wB9p2FajM7Z7vgXbaZx3xggo1PndGmAy+3CEs6UEpawOPoJfLAW
kGjg+XKAxwL2KRE4safm52GGIa3BBpBFdbMrtdUdMC0kCdRi5JvsgXEju+NJN1CXtBrbg6pUu/dc
OSYWqtIshNyqq6w5bxuXY7cnJzhbrXi52uWEkIRYWChWOYxEv9ezOpa63DxmzMm48NcHsQDmH7A6
zl13vGXjwG9KGyk4obWjsGPbkSH6BsYFyHMBoG2MwrgJpt3M7DpB8CDZbUTpBOZYOu0jILJSmdMK
Y+sYwYBevs4e4j40zRFvit1k3CPUqb6g/fqGonLOqpGEF91OBGHFs0nqqlnT9TBBJpMt4fKGpNkh
Kbm5WLVTZ1AVYqKxdI/W8lAi/iyBAxU2WEGdFKX7ErstNsi6oDehco4YXdbA2fr5BFLaAf4e0872
+z5bDNALp+3yiloYkrRR8KTD8bkPjppCuofM7zaeON9DKUuy9X/TdF7LbSvZGn4iVCGHW0SSIiVL
VvQNyhFANzLQSE9/Pu6pc+Oa8h7bEgV0r/VHjzgz0m2MmKCbEDHwkz4NeexKxXnar+fNFA+tnGlF
2r06ltb6VXVlHpFORuYByKlvaSZPtP1Acy5CT79dLpsxZnWuj1ddZzKogi3Tyr3MlqD+mKbgurP/
vPeEizctC1t3aNXZb9RZoAeG5J3DzR6dZCuciT2O4IH1IBt/F8dvMlyGh5lQr9CbTQQT5fZrgNPY
+1yPWdDBAsgRN4DWJ1PLTOLLPkqDc+v4BOy0r2NnB0xNJDatcppht8SrVrY/B6e8cYptsWQDoXFg
VbH0Rxnxb87bwHAv3Y96GKvYHMuXhUCPjCd+TSaT1h3s5M7r7IjUbuqP1hdWotWUR+Sz4KniShz6
geNR48BAN2MnTi5kAvtBhLEM9lA7kYlhErEKRqonyjFyMjsKar9Wpa7sdk+kIziJnPpndLJaJCDl
6IQyaCOo8pd2Gu44ghsKLKHf7fyDYisYzhKUxNJh23fzGba6eiaSnmTd/WHgX2jWNYXqC+J+5nJe
7a2MFivHOVJCsu7ImnIBGANJfC1XLSehzLv/vrZGzRA87M120Pu4NU+2UWmxa2wiHXr9d20d61uV
FwkaVyszqwau/F61qpZ9jI5llZxALO/H6pKzJEYj1vGohih6Nf44qUGebK+9q9qrNdMcS/ZdSlxw
F42skCEYY58I191jwBYjwY/C62CskSmdIUOzslwUvYuxa3dMThJoNhBWmXWkA+7jPwj7r1x59YPb
t2bkWONwAmbM2C5/k+fcnTp3o3/WFdnROPqFj9EA4JrkeRo958G81/bkoh4zcQdYfKLuHmzXfhaz
EpyUL91U988kmr3bGH7PKt+PiP6SRC7s5+XSyNjq/yONp8uECjnqlmlI2QH9uGtmWAcFEV+ogIHa
P1BLTMYGJAPJiK06HI28jKpRbx9tcxq+ia0ZQj8jzIefaO0+AovmV8RRwdXfA4gPd0GSqqx4Xksw
i6N9Weu2P93L/yA31BaJwnu2mo3ApaG9x8cY1gkTbxEpg8zdiPqAlrGbS8Swk6Ez1hjzZEqQjnUp
lnxMoYDHG2CziIIWg+HoZpVTEktmTO1N+nZzaxVv4qIg6HQtMYDbQxotvERb3D60fFY7LHXXwwqn
oS8eSo1VmYeZKdaojsRZevAC9d7KYIqdnCikfVLhZBGivumMtYvcSQ1kYTQNaA+r7gtSSlT3ENxH
i/92TP/WorZ42vTx1GPLT22zv6DPYKv0GdK9+Ze2ixdLArciyU6PaY1briS+qP0ODy2/nDJos2Ck
2BOAG8ZnJe0R0tyFvkZ15UjPPC95z3rkFAirlU5fQulOwE7y3A6ens58EACrWlJs/r/Ka92T9I4x
LbiluDT/Wnu5PmnKelBm153z9p04+P06uNsXmrAuJpJfhmavoMUxH8ZztyYAwb/QNgYpD9w7S+ac
NUQ6hQzgZ5vmvvjYS6Z/pXFim3JPrQby3EIeMQ6jm2IW7EmdJJwVF2WdOe4KfOjP/K0bogcS03+T
DoKe5h64vXvGxiMbL7n8HOvcYWR24XELgxx3X9akRU43neSBtB+hGA8uB/onExe9XHRY64s6jM8W
4Q7nrubQG+HGQ3MI/qGcpdQzS0QTQ3XGFpre75hwHictGZryg+eGLHAQ03DW5ZMqi7dbOfp7hJVA
S0yNeMXRn5nRAgiAEVKWHOgV3SIIu/rat/xJVORo6AV6EBPwZS9V1vT6J9RyeTJm/6nQXC3VBz4o
Ynn55qmdg2TZfuFvvW6Y2hNwIj3iB0kCmNozJBFwyqX7rWxQ7RMycMTUvv9aBjHhwZhjx2q9jJL3
162vMloqyofJfDMPXlmjEnoaOO036NjySafiMybIqUf4NP9GyBeXK3+FqPZr2+lfA31ZsRZy9A7f
IDqZVEZ3PDFMPupOV3E/81vasHxtgtfUJS49DoTYwVzcIFJ3xk/4yk0LY+/TCRAvXDv1VxH+CsZk
f99Ie77MXudEbjvvb6L8eTAnx4fa9pO16xdfoS1ZmsOJwdIjW/HlGtMI6YqD3npa3TwiHlM/Of4w
JE75Vs3shcC1bgJgYl7++8U69DGalOCBKTbcZlNbI/RQZtROW2TOJt+LBoozNbmMcCon09q/jniI
Qqer11NZG5zO+SLTEvjzcjQChHO8l9ciCtK71zKHjxEg/x4Om7ALCnEeZb9ffbqAQn8uA3pxUEnX
gXjSyJqz4I7f9N1ak6XZUG7V8k/ZSRljw+DodTdsIWrpWKpE1ucKeF1x4ELsIrwaVHVx1f3eJtEz
sXs7bvsyLg5IqKCXU9Tq+xLOcE7RLPPX0rf49ssjQ46phSRAcn0Roe04Y4JZpcY745eR4xKyU6+R
p9svwmThbGww+xLNT1NSApcP3mvT/yYYFMWbSfig78LXBwxMhjRXJqrgBDr2Ltc1v2xtESHK2KbO
OJMI/0bW1B/EOEQVetMetbv3MGjmEmnFCKPfs2UV4rtZ+PKrqBuW96E5z6PXpD0cduBx2jUCMS9X
b551bf58cOadgIlevPq/tDNYjlFbq8jSuoMQRqXxZQGO9fl7hSg0DRDVRYVmxqYNcT9bQCwVlBk3
jXMaEYKnq9M2KW5EmFCnZWsrgG+ccbDPlmGfZeBMF2w/iPvAoWJnCLyLFF3W2e72SF4W75vpRotu
PhWW/EF6SwCB57II3DB55ygUJDQW8bbPuz3Oz0O5MEoRmXci+QTP9PJhHWwfZGg+gWEH2Tyx+Qg1
HHcokDLof55CPIeELQ+LslcpZ2NNDI9pX42hZcIujjdjqJn1W2cMm0hr7A2IgxG+GcZEVfZnsK95
RM6B2iQs5tB019GZU62dlpjOaQ0LsxUFzQg3LGBgCm9TYeXNCCLcPFsNq75UaIt7b2Rs0aHNJq2N
ehbDcHPVFOf9T2yXHJDYdyLTPfnwuZzC5nJtdffFKhmOUIq8BX7+dy20Z63RfpJVSFaqR2whhfa3
0ZNoaQggUXOtsoFvqEbaUXjj+ki/YVQNdzfSrFeP+TJ9zuWpTPy+C7EPkxaC2hiHi0/ocb5Guy1u
ATlUwq2LDGfInAx5eQZCyeO5sP7hDq0v9zc1pPxiztx6lbG227+1wTx4S4wucauBCQLSKV3MoAYm
dafnrqi1mGC0P40rl5g+NZAG+3eu2xozQfm4deJcBI37Om7BCawNetK4k65n2//b9HuXGExS5jA1
0VwgHC0a628/j5HSBQK1gocUNCmc2DHCLYjnwAf5O/xXIkVtCoL7zByb/OGjmFxUYxN7Quvk4CiB
vyc6hLnS9ffB5pJZoNwaDd2ewQzY6yZyRcIEog2Ra+L5G3eCsw/pVjK3sAvFBy6YuA2cH9WdrXSo
1jFG+OF+hajKnSUPKUq6sKDIGKTYjR16fyJ720LXYja6F61C2jMnLMRMz7tuPO9k4t/vGtlWHEiO
j8Kk+zFJE7wJe0809/8dVt2rR6x+OBS6AQheXNVK4YlliJNhyCcZQJ/dcVNi99KtqT7cimD2HRah
qB0rOwbQ5b5fs9yyPtgS81RO5p1Z6r/LltuGChCZWtheLRT4Wen6MvanEgESIoALRxgW4xl/k3fN
XX8JlU5m5TENnGE1moPSMEgwGzye8UqoS1lMaVdbDdwlmkAER1e/gLW3HNGHo1OCN7FoZIZWfPhg
N7Gbbxff3aCOKlumGhQYylYOMWN6oTFHZAX2/dgbZ374m3tchHefjMeL2F4GZx5vspkARfiHAoHL
g56j7exZdgu/VlbUmK0j2GgXTZ39PBfLi5J9Tpj38Cjnro/xKqA0FDqzI19g5V6b4ZgSV4EK+TU8
RQHRM7UT5Jo9npSrb+fAuKjd5vPnAj17LWtxa6qwVt479iywOt181yXZ0p235rFu2D+E3osMH20Q
I6xaYqccgJ0W+V7Z1qWz1iNrSKWKqBDJAn7XaVzi94apDAsy1IYgqN6mKkgGneOmyrFFNoMnzp5o
l7RES1ZK71H2wXzThGzP7da/7Kpdv1UEVd5spL+acRFNLb6XOvunO6uTt7rqPJK7FucGwyXJnBvM
igPqols3Hsmk4Ba/9JYeNk0enJii8U3mqQZL3xzI0AgmYdWuihsmxhSFYnkeBsvCCtv/Ask/3of/
ljF1jBe/kVbiEYedSb1NlDH57+O8f5Vu/+GNh0oabWpBkD6xScGp7AZqcEEWRNBa0WT2Kwj28LjI
4m3aCEJXev4tuB9qcrU0dHUi1C3gl24/YG+gzyusJgka3Nemghe1QAV5RlD71q3ipzT53x1is8PR
t5qTbmrMN5KFYJDJHlDRwshfsJlYfLnRWhRwnCSW8waXw4UXN9ryLnTaurs0DmjphK6qpisx5aeu
PKN6Otz9Y0BmjboTDXbgbm/WlLM8mSiXlmNu37t5fSULFCrIh1PY2n6PrW20sl5bZYbSP8PM6UCm
VNqjG5TvxsLZW84I2uZu76KCk+YxyM2bt3ptzFk3ZHaLUhU19eUQKxBp0FwqGXQXJweXZ0AMDW1C
CRXYJWjO9tOAiH1EBRFW/vZ389XP0bTu+u0SNq06zpvPld5b+YvC5BCRmvy+LgEqZ208a7Y2c9sb
jxAmpMi8lGTERQG66bBAfEd34HhCNvLX1yo7QtfdvegqV5mo+/MgkDqgMkuKfirODb6SBMnATXVf
vQGgWRetedGLGvyqqJljZHNekGhJv5wfRUNG5rSVN5d/nCB059ws7lfnNqh9NuMP3QiQOBp8Hh+7
UTsylGpCilPPANJO9TCi+gmnjVlZ22eAdCrQZprjwnEBYB/d9VMrUA1v4aCrIRzt3YyCbRzC2W+H
CAbAQkgYtu3excLy82gZu5PAGJMU+xrP0u+TBlI0MouLgsAOt3K7uH0fD9aSca14fAro4WxEc/Ok
nLQ3kG44Sj1P9NbHnnQJ4NV+Ofam0nVeVUJRHByJhrJvcOWLWLSrcbTmWSd3LdQ87YjoPxrjbnDp
7S0QX5TTv8XUyljZk8uWNYSaPZ29yiNdzGbcRY8C/Rvov6tqR1vtFd9J1U3NGjAC0TtXT8cHTgVL
XDpoNLDqvne3tWy1dHW1BT7S/uuW3+tp+6613YmYpbieqh//+/+u7eMovEsPLhepOeAIsIo/foMO
f8JswB8Z9vZrOvyw0QEZeh+tH1UHmRDq06UOhfGlp0+hLy5dN1PQQCJTpCv9ryqt27SO3wHo0Lwc
VZrn9XmrlB2uq5knWnM8z4tRon9nmjvyIdX9+Z0TfX5Aw3kWom4e7qoOOlCKC/k1EQfQ4+HnFvK1
1Q11dIuqWNpwd8wiDdTY8BAWX33jfJRMDdhEena9FqN06PnGBxr9EakRKlFXv49EP6ZB/7V7znPN
e7MXloNPAuUYhYRFbBntz7GoznOBOM6cpyIUwC8hYeHvbt79YcloeC7df7uoI6/5lHoxgXlb6kwR
e7S4dib2I1tYnxAs7uhv9+Xp6M/zDsUg+5De5Meqtz/EYUCgFjNOkwIhzpBW2/H90EWXkg8Cj1X9
9HZzBDKd//h+/7Qr4tqJUP9YjSr116OJUZHWYe4G9Cm65wDpDdQAtYmVTjLuQuyN/dZjFT8RJsh0
olh8nMb3I6/a/szanFTd32n3aRNXXdas9YPiG+o6JFfeZkTeTqxSL8sYJn/i1lfAx2aJSU2aF7QI
wFtIkS01Wye9XVPpuwt4+NGEMOgZPMVJNnfRHmLiEDN1ZgTP5ZrTM+AuWBNM5wFyjUrh3sN1187P
1MAmht++NPc/pElIWde0n3UdZMkuXqyhm0On2SigaRGiNVz4dmAWIcYG9DyieZYdbkyeUhAd9HQE
0rEE7e0v+P2wXto9dZtOZ87RVNjRtJP0BZqtQwsbEykG8v78Im18yKbYM38Zr5Xc/qICFbE5532i
G+OL4rjJlI5SpiYVK5JQG/qGul7z6Pyrp3gvWHxdf8cpWsrU246NC8D6YG+3oq71f/XKz0O9qhKQ
eBDcQQtznX7QXHU/4a74eZRV5pjya1mQb2+2GXXKZpmZXgszH2FP3NsRtL/1DqqsHBQgJcyHuD/W
9jC9IVoLTbv6co27wUjIm2mB0KFi1HBqlOo0FPOKwmf6e3/iAlH+Kafmtx7cz4o9ZxhcnvBOhvmh
n+v747gWRFwr2jxy45+hvJgpoNrRiTkewHNNNnCCTRAMeUfkJPTgZHqxNuwYEsBT2NrpVj726gJk
mkd3XCFGpbAwP6O0l8LiCD+OCI5OlRqqCwpWbH14ak15NSv1QVXJzGWMmEcWxidB6T/l/Z3P559a
Iw7g5zyudg9cccz/bOXPbSrraCqqU8NL0MqJobU4I9z5JNPi3ePuDU01f7Ma9qQIblSL6rWR0eQd
n62z+FFLnXVoWiiATN56JbsP7kUaWWzQeD7Oo/awsznDX8HmPvYyY5K4KAJ2mWuWb3ppxyv0M98Z
GRdIo1Ktnuaw65Alk8HrtXTZEWkDE9D5v5p9XiNG3OvkqIXXtbo4i7Gx0GkXXjLOJKxe0WL3EX7x
12Dufw5G+ytw77ebV8zJysJNsO5XdeB9prWFPXWZH72qeun5z6GhA1rlzmUvx7R3nHeOV3bw/z7n
yXqsj9/WgtrTH45rJczzsc6/QIcE0tPEU9sPmJh3ggnQchzey/0/stfc4R60AKW6CyHr7y6Zj8Yo
UJ3aOH38Sg/L0UI4L8BCLAv+x+zcs5rQQtUYKnyhK2AGVGFYwTeaH6QV78fFv+ce21r/SRDzufDX
dzS/3KIaZaV0/oRDB02oeKKxzr3lI82LSne2eNLc1Kt6iE7/r24MZTYN6nvjUTFYH4CKoB0/jKC7
43nMzf26xf990WubUv61hTgzTohJ3jxvD0I5dldvMU5qPDZE1TyQ1suyQDS3uX/HuGAO5fKleSol
9ARgy4A8HFDJjPe7iVrfEbgOYZOa/OiYfYaAJh2YXhkRRqRIZHjzTYtshCaZDePnyk2IAftM44YM
LWc/1WBUyy7CbVM/d4/pn56mL6/xk5wrLx3bEeqpBqtcrJt5zD/IhWSAH4Sftkfi1stzKTjzXQ2b
o13kCJgHlpi7kjoImh+sf0VMjsotmHpiMvcrNTxjvPnQ3+Dud65VXXtugKJoPkp0fqEgBjs85u6r
rtAYTn06juq4VE37Icgln0yIKvv+0wejR0BX1ubZuBMdO6DHf78/O2TUM4b1OBOzIk9pm2pOpUHo
b9ehs5QG44Ere0BrJnDKKghzEltsHEuTHLXDROYQcG+OzrnvKTWg2uf1GOwo8ApO4gLGeaEaoTu+
GaadZ0FRBswGhYJ9dBjzxAYt1/HBm4vGBKbbz/bcjidNHq9W+dyVv3gk/xWKadMU9susYyYsBoQI
Xveoo5hm0hpjKJ/EaaHozBXBWkexPX70Cn7Ett8IqJCQO+qb6N3ypZbeW1OiqA4YvWxtJIvRy0PD
hCmyoJz6weZxPG2l9+ZhROQ44Vjsc/K3qbr7JE2EriidTYbzkcgnYpgb+T725Weg0dEL0h1iDSsY
XbFlE2vzDT0uTJh6FV4swSDo9UCtO3APF+peF42sqAWeIAPltrBsyI4dpmueEaIP6L49zJvAfMuw
QCCvzcOoT2c/X7vzugG3kHuRUCCy05oDgOMI+VdU+Qnv7LeFtDoH2Upo+CC+iEtorG3BPcuGsAP/
XbP2hxFLX12JKgJVQxA39qfF2rQTgmQXi+e7aSkzDlwmDG779pjedkq5viHNYPjyHYRxhncVaF+w
yxyEyNbVD3Pv0QGIbedR7Oa4dlH1NPb7mg/6RVa/8t583HSPB2jXUQMyXALffE2Fh2WH4312dLTb
QCC0e48B5wr4pxtaePhWrAnHvHsJ/DNSRtGiiiTxOzhWDoBCQwIMRcnmtCTSkQfgXJf5s7qVJlcn
jRXfTbd9sbQdZfRy55rX07oGnCyyPBWW+32YikeDM3hBJXdZC/EDpGFlBfS/6wdMqmHKP7mkBpir
8Dln8q8aD/iMv2W6i7+ngJgVgeWPG/Y8umDV0mKcagIR1mjwSMA9idX4NtKcw31eVFB5BKCV6xyy
zfsZV1MvuuE8Nj2nU5l55vHYwrkPXnujkwAeCzJzGaLVq3+bfIOlRltoATBZgqxe9WbTMUhulI10
16G4aI7zR6OQMSzIvorKQf+NTXIL1WQQBKaf2T1/YGVMV8Hxz83hrwGR8sRiVbl91WHH7pAjGu9t
P88fnjYWqZG3Ty2ISrxO/p/S7nF9Fe93OXKI0pE+MnRlG0R5UhLRwPKJqNZBWznJbLEhZaYFO7de
d0aUG5oX56fSE318mKVIx7pIrdL48d/v5IhQo0aHfLet/HHujR8UZLjZ4Ex2OEkdS+ymsXX5awZl
a9a0dJeyQjW0+z+cZVmxmhFmx0DySeDDepPO720AknD7mzdsCW3sKjbPve73D5Wh3YCwMbqQDhPR
gwiQNtAMRLcJXHewGoDoQxIgGrvono2CbhtZzzy2np7ltDxVcrcSVLRt1HKv6gOgoGjZh6cD9ELZ
XdzXy0/SpqeE4PwyoUUTkYAfW6a7JgpwO4Suz5Hu+Nky1s95PTO678xa4JcCq05aK5j7vHp2POPJ
NZnMxn4wQqfi1tjkDPY4PWF1xIuKd3FEBACMzJnMuULZWpPyI+2TdWdaXwY8PvRzhThvC74oZhcs
IQYOl3vgcvMsrAcDE00SLOvjbKKVBMAiFQ2xGk9p7u4T43j+veo+D2N+Xb2pQeE7P3V7/2w41YUe
C0rmTx456e5sRHo+vkxLBXDgMvn1i34Wbsu2a2KVxlFTNO0Fnfuj3KtHrXDpWKkjYvtP0hA3TsGT
ZndBOLllCzQHit+6KXPMD1FwlQv/wKdOZIDJ3OGhG9cAWIFAwcg35ywtt46EuRSRtbXPQ0VccION
J9r+e2UmaKzRX7H82sgrZqvACKFpD838ic15I8pm3BOvrD+WVmqnRQuYK9wBd0dHUR6l7Fm/Lg+r
9C3euIWvH8zLXfUl5HAUD0RtIDxcQbyQmxRRP1OD3ldGRmKZilhhP8BHCLJlgd4XAbfpeelOfGVk
glUqlNhMLao8zYd+N/ZasU4jmF6IJdsaJtk2nxk9bfFkBeo3CqO/eYEnpgBqj2D4s9lTdWTQiRDm
9XSxNGwgwiwzum99JraKQBvszfFWfcF48OF7PD7eOqOBxx5ijXOElebF9yYEgjyd4eDgsjGcMsMc
Ob4aFIW0yjtbnVVf94W/sT0KPgE6Ejdzg1SbGQ525MXUr4Z9sz/zIZLhLuYh7azlOnv7k1hni69j
y+P7ANdLG24hbw04gBCj6Xs3SBUv4rj1vmhCezManJ+dl+iclgdtKXONctYfVrB5MjspdjSwYWj+
v8PTB8AXHIoWqk5Nc67keU2xEh6UNQabU619ui1EFyoIn6q146/Da59pbNYg5f7NahTsL+K1LQAa
pfLpZE+IAgGDN3xt+kNVcuTnBuLwuuyezRXBleyqPXFAVyZwqAivUICf+a5bq3lhigXrQzQ7yAB7
p2/PJdvEzCQDIDWoBG8O6LiL/mnY+pOSCInWAQ6jKSArHR+TgBiZH23A9wX1EcZpdB5SLo/0af61
e2mmVaBfupW/oITHz5ZuuWGeeSJ1t8dnGm/bOgBmdnFlO1mODaPeQAWRPbAqWHDSQ/5bQ66XrLXz
3jvW9gCbMEem7v8YOnhpswLwHve7iNAyO2YaXUbOJn8ebfu9JVki7e8REFvbIP00kK+ZJvMsbFC0
6vn3harHesNfuet5HumVKtKR2K+QU5FZOseNMbb722r/E3MAa2DdXMThIVGSU3RPLmNu5EUwSNgP
YV4daur+bES+3sYHKvqKJzmXvymmTTa3hrsD/SL7wdi3RDCHZWvpfrG7Mq/Mx7/SwROzmsK5/vcL
pqkPOiOcbAHGhGfC1KKC4XRHnIW/+Ocjpz7Tb7wPyReReVFGWfHYlUVC0xGQjrb/pk+5R9teByk8
D/f1Wn/zpH1SsXH/Ou2NwaI7YJ46yWvHoX607A0mHpmED4JhZK8GbGXjmDWGN6FgZISoWqhZsxpO
GmYYjzLA7JCvfs/FaU11Whuj89iJfxpCv9gGjuE0KZ60Wv+wgorDntqjcJjzMS6hcc9Iyz7XFgsD
+RQGwoi1Rhi/vZmzrkEPPhnarBKPNF+0sOajoDmq1nOInIBpdO6JDoGDYy7VrahB/RA799ll0DX/
RAL3z9wfxGknLhxKfLiQnEBtkERAps0nZguFjaTMci1ocF3bDDptXiXtqhElWwKJdOPyWaAI25oJ
k1JZ/uM2A8VH2RN3/4tCJUk3EFUQWfqYh2r+qpE7b94eI2q2rxhK20LmT3ne7LhDXHQHHgwBI5tA
hnqYIT8RBEn7Mz8j6HiHUAm/1p7gCynLGlcrOWZKW42cQrQFQ5dl/lQtPHhn+zLLfe5tHXFwTIUn
Rh06NrLSGD4Iee7TbcYBOlTq0oxlm4xN8WG4DhppsODnvF3uja7hBkr2uBhgkXKBrtMXQgMdDXVC
UY0sTWIuIls2p8CY9nM1upKxxkWQswkr2++vlrBpsxcCms6G7Ugm3/2GRmi9zCza1uKgWG2mPMT7
uCbGbC9p4WtfmBnNU7WtdFXI7Qn3BfPl0DBr2fu5ngxky9SKJbuRUoazcjPJl4V1rLI2N9kqDUcD
TCfG/Lo93EfVjGeJDuebz+tnEcBAnEqNaNnr/x1qoMfIpOSn0bRYTaOCKMIDK/3qaVrli3t4qSpa
9YnhACmncM/OMZ23CaZfmmyDTeEESQ50RZR6dzF4Shw8n4l+72ctTEQ/yK7AgZxuhWQvuif2eFrt
hmFnkGNl2gPVpZ1bPE07XCp4Jy42Ej467U971GsmNnYLUu9OsodgnwoWq7I1m2w2undkv4zF3aer
0IfiAgScpLYgPYbCistSPTH2M5w0HdZxjeO/am6T0bAQQ9Nq1OkSIYJcv+X0FDCQYdt1IKmz+GDv
pvTLg9zHRpynXgN/Oxz8uRk6FvmiiRvC/sMx5zIk2Og8A9eMZ3v+5U49OrT6qz82Lrm7c8Xy7PrU
tfN56ttXy9K3pNAd4HPmywMKoKlVEGoLVZ0ISNkVVEl7rkSJ2muoDTALIT/GKuDpCu++mWPtInIw
LNyoYBQ7CYMrv7cs/2TlteT3gqu71LGJE4+YIblGrdd9q8kwitWMcLqEtCN2hG+ZiDt+9FW5p1VV
VFG9yK/A29cUAzX7qOz5Bmf3AcUPTJSNN4co8p+qOa77tu1XW9M+1NFO30iKuVXbQgrTodhMvDJ/
mHn6TRx+t2FgHcHgALbuzfvIJJlovaivBWv+2Lgi3nLLjP1tlQ9jo9/IX3Le1iWZtr5El8GdNkPR
pspuKH5uB3HTafckaUYfGj8tS4PAlhW6x5typD5ILA8aP1E0LOoKkxg0gflQmh0kHYaIyAwuwNXj
m5xF8TQSCIbtpv1wDJmfzBzHUC0bL+nLu3Cj9p2LwgzZhn4AylGR0JPb+ZfhaW+OXqGzxaB56e3m
Ahj21pl19SGL8XlUhvnB+yaTfvNKzMKGSVs1yKkLMwH5KiJ3qwV1I2TjjVMDJrmN/eV//3M23bcR
yioF8Ohq3kk1XAi36y/+YFPVtju/xeRaN5Sl2zD9mDutibXc+q17/Dx9TIahldG42j5o2w+BlJwp
e8Znadgn12zbG2l/74RSI5Q59t+t4WLhsqvbOg1nX1b7pQ40+WjULEi6rm8ZXkHOgfLO9C34d7Ua
NAfrG+h3fiFO1MhGPvRon1bgwTV/IIS25T7Quteisp77xlSPGxmCnHSte8YIj3sbFOJs2I39ut5x
LYTBTlKNh/1KgPc/RSfm3W3VxFU7IHOEaFut7p4v+f+/2Ou30rRZ0Ufvc9wL/yYIIOAJAm3OA+3b
SEOT3sfF7G5XmxSC/2PuzJYbR7It+0W47XA4plfOMykppJD0AlNICszzjK/vBUWWWUZUdZbdt06z
pGkKUSRBdz/n7L02Rqa6u1iaOV4ng/hpFHD5nUMzljhNJFh60JAf0NXmjZDhs0VljhYrfJ5KE25M
Z/EXtPZw6KTuo8f03pA+6TegQ9NdOYpHo7CslYeefSf7rDoiljEXik2uKQPvjCfpB1D8VS+UOOB9
IxQhjI1dFRgnWBvZCVNfdqo0eKhJME0rb/CrNVvc3NSnsMzAiWnKfgwVoh8Q3sySiTQlqDo5xGnD
eZtCmcp66LcT+IlTPct9gIv87Oj1nHHcWzBlBJusJ55GNqSFy4EEfU/+VuBKrEb+8VS700UJkoR8
H8VrEfThJQiES/eOaTB0JX0XFvXOEG6zjdLyJ+9Bf0kOe7Whoj5VxI0d45Lsn5YxwqHWVX3LzWlT
C45BemQNO6ZC9Eal9urzVn8hXZvTC789xh3AK5W99zbLWIU5uRg4lMR99+imLQus5+/CKkTzZesv
6Hu7VaAdyfYOFrnllFsoyGz7jqw2eDP7ZUy5tYz0xKaiTXgLgTaI2sJdTt40rlL+noAnj2N5b24M
psirOhiOSK2slRw8bTPWPpJw+yh6h3qjbE5JYT2nDf0iDsAttq28WJQoFXdeODC1BxNS5sYr1pxb
Pfu+LEqbnLcJwsBgV+AIMrrURNIT3iYjnDaq0/wdUlr0MX0BXUtSsKa0LZZpg9SBSy2nPffIYGc6
ykD/jkeEdaW0HkQwdvsO0+VFVsk7FKZwb8JRYZYDFUAZFNXRhC6pH1tUeSNvdpfD2gUr6fc2Mr8p
+uUIpUwAOvPN10ejgQdryBBDaHm5m8st5gEYD2IVLbij+NBbRnZsGncPS8pazQC1tWSSkRaNv0Un
kGzQeTfIE7Kt14LbYWzJSI9q2sE15LUca3CuLcuMTdjMZ4nEGJeXOreKXzcEBWIKcGN/y1XK8u+4
R4vW10UiTt/ZiffMAd0+Y53ftyVYdEBBgkaVEAevbV/LQXPWYdrph3o0mOy6TkRXFuutE8NekvPg
pZ8QS419yPzb3wvaFcz0dJarZrx3Yhom+lBVJ2niPQdEJ0zt4COWWUxmxzGij+mzNZxnvWxP840s
bujAyzL3jyl1sFAWw9meLBhsTkerSulrZP1O2dN3DV3eko3PWAJAf1IOmkhGFw8O/sQ1lDBAbwY5
UY5Hfwkh2yVOon5nxDhNPK0L7zic7t3UOWR0LvbMUIe7Bh7Csm8ixLJJpnCd0RyoiIpbz1LMOixf
wLUYqIBL6lk9IsPWRwcqdipkb+7COlpSrTmRP9IP+zaHIy/UWJZ712sfwCxuab/hm2HQtYxis16w
IecwGL3b2FG2k6DMbLw8KL1sD9gCl16i8w5HTNH2ndj44BFBetTlzqPBs+650pdwjfOVz6h9LRoq
VZA392RhI4LN4h1NzCuZrNvMpW+jNMAUQX1HMfSTnDOcVMzl3DLZ8M5Gt4N/luWsWiQCB/2Yz/S+
Fi2h7JtXWiX1vSm7c2ZkYg0gh93QkOESH9RnYXUYJUyjX7jlvVaER91iZJyfCYCoVlNFjBvFUbXo
2NUlFtLK68BjWSi9dJRk1JUa70kN+43UPx0l7BUOO1zPGUiQueQeO7S1oaoHXBLjPDV+si20XagE
/LXJxF7mBmK1VCSzMqPYJKXT3Sz9ZxchbY77A3iMdTar06bItPYcSNI1/2JGOdLELMZd6aF674qX
gizouXOFfQHhxCpphzXZq4+xL+pD7Hn7JOSvbmWMekLzjhX+yoXTRdGWI2UCkUA98X4WnGQ9Iwu3
vYrdFd4EevEc2rWHgHxuukDkaVhGuh50VrIgpQWO9HPVVKZ9EsNRh8V28iuPqC84Iaaths9UIWEP
TPu5DQlCr2zXf5A1dpzIJtQdnKm162ksRYoBzRQyZzLwJyIbs+7snkhCI8NyrcUpq3gk8STOn37d
6GGbgBnCPGpNGv2sEA+9ZyDUkY7nb2Oboo6oXAJa/V1vd3eF1qXHOCqdm92a71Pq+Mciy0BcCf2I
O3M8yinGDJ6XT35C60vVcbZTuWUvSudU1xkNkynf+SFzPemPP0wRr/rGSb9R0WCErPDBmZnTomat
XZwb07juZGohLW6fokkYR7Od2I48pulK461URXsN9ugWGmaywB+K/VL3HoysRHIdd5HcgAYScww1
PDFtipduhSS0Qimz8immOakMq6TxFZhPas1Y3QBM+xsU2vYpcVFdmsBFVvGQwcAh9WLDnPc9yb34
MGUQ4Qhm43tIZTtRbYWyGbSlnPBV+2IbevjYdt6ygc/74k8ZQoXuPNUZyTwmsXWqykOWE7EZ8Hxv
Qq1mXG/z0qWlP7BwGO9VzUDZHv2TMfSHbpQTQ5Qg4qUxFgOmh1jme9dWOC0oJkqW9gXi9SO+oh8u
DqSFPvbv8/9j56+71q3XkA9fZrw1xAPazRYiSyTuWsypMOFyXdQQIfEpxA+uio4cv09jaIt9Fdic
a6c5J97weBZwpfRe52xGspOXceK/t0jQo4reQmQcvIysJTaQI6tgbD/E7O4LvUEqgsL6s2FvXGrA
HRZkgm+Vk96LePCPftxtQREOq6pGMh6h8F/QclrIOv8JJHU6MfjGHNlRi+N2mju/VuViMkV743r9
ZRxbvOY6HSI4cVjS1BvlC7DG0H/q/FhbFpYvF3FNykXaohmIsgfJRI/3IEMBhVWPoWV5opFboGle
EHnR+Oa0LlxW7z5w1SLqzTsPraE1/ix1Vr4pmzFBAz1kz7zv2+xSa0ly6jmIIZbyGuwhAv9Y13+k
eL0hcblbxIYbnR0jqctvjlurZQ+lj6j4a2cUL6QlvVriKTEEZz3Nw9ds+btmVPEa8v4d5+33OUd9
N7khlX8fClycGmPY8OTFsMjLgQNQp0l94UJUy6e5ARFaT9XUSbyx4l6VLyJBfa7nM7aHbiFNeNe4
J1XgVTKh5RDLM4V1+tK1pQc7TN9gjaXYHHRv0WnDDmUkL5PFFu/sAB/CIYT9iHYeaUwWMro1Krno
tfSsgTDa++AqfTOiQZMPUFJpZovyZ9+ph8j1tl6X4Jexz6zcj1lOCrkKMhq/jbjvhH8PGj8E5EJG
IMozBgE4u22dvoV5l06atlZm8qOBbbgY3Vk4rJ7KPvrG9IrkI2eXwgKEdEqp2D5Rwj9MXR3OqkLq
KcPAqOUYZ47J7DX98NwPbPnSaA41AJK6QPXdeWBhkeHuHMNr92PIVCZNg2utW2/umG4iOew7xz37
ukYXPTWvtoT7xFFlRQN2iLwflJf4r5quQOeYf3CM/Qy7hqFVuzYrmrlRYz3ZXQr1B+yiVzIhcTnm
e5hEFqYcN6qvvRXn7de+1U+Nx5kJLTSpS+OCNvK7mwXbso1NThjj2guMQ9l12tnojZfMnE5WXhJ7
qR1rLQb71qt3siueNSNE+uKf2NSBmMFbgGSmvYi82VdZcCdH68OPEPho7femtr/Dt9pqU/AKHOPN
ctG4j2ZEXQ31pEmvxnSdtdMLSLLbie7cZdYB5TxlaLVnbeMxMdMrOjfMk8gCADZj4wnMykAayQAR
8v9+Sv19Q3vfHMaV7pWMF3OOhcm0FXgf8KBkEGey8ceICDsKOe8MRpGuHPuR0HjMtcwaVzrwg7xM
64MoqwtvOn2da+1dINNhbeYW+2mliaOeI1HBI6RvDaZjxyIa9K0zjeaKRjX1r8ATB4jEOxDcuyjT
rrzwanWroqZCJgEC8xWnkrrMkw3ef2b2s5PFcYvgDS3rQ9eFn10Qpd80Z/hu1MjCxiKPrmTKyRX+
J5Y6N8tpk4CemlVuWiDELg/X+jBqe9PMfliKkGsORQwI/WppdqP9o4DkIikFnGHQPtjB9qF5VeXY
XYj2ObXs7I7nXlAuUkkFOx77Swy6Yt05JA4y0EF2niLJz9ufrl2fUyNu9+VQqk1tclDLfQ666BCt
VWPqz7CLObQCCNOALJqj95wAgciY5nmE4y48rvxVFpafuKUpWdvgw0tfuji5qMSKjnlgbkM6YVAY
zJ4lAMkP+CGC5AxWliR1AF/6/hNHUUmJBLjFFc26aWm1OcL/0ZETtjBV7q1kbF6Eg7Cdc3czFoc4
wyzYRcGzFQWfukKmZVs6YMRh3OS6ODZuh5Uut7Z1UVEwec3j5Fj3skZmN0KkVkytiLXJkabY0XQw
nDRf6YGktxxlGy/tcSCHiKehqF6nTOytmuYATJ0ReUFaVE/6FBs/UkV/x+4OjQMbsBIAOMAWYBId
w+8ZsUQIPaqTMxUPYStBenRXkzpjFAZMubKjwOMCALb8rNVufU5KRJmZod993Whu2x4iB+FjQpPx
19cwQzlbKnbmMmWuOExJBHqZNopV0VbiWk/UGVOTXEw97c9mcQx8Aeoudv19wXbaa6O3HRr9ANpH
LGurfeynwN3KvKLHjcjZV5H8Nth5fm8mxaEZlP+9TEGqRbY3l1z8lF2YKdeiu64tS+6qUVTnvvsg
RSy60DlZmjQCMVt0kqpXvYqobjcpHihaSwt8H+HRw/J6jPvJ8+EooFCxe4O+DaNMK2GF97qg3qDO
/vCkXW40g4WRCcC2dDPrSFRURBGMBVKHRf8gkyXT/GJEF19FubmhUcOVVapqXXJC3rq5j6NyuvYZ
0qW+whFjdPXSC0R7rGRfnWoLHr2Dx+Tb5MR08yl+3pk7Yggr+p8U3ZAIlf084fjg5GHHN6YUuI+F
2eyRcOmXGCP5qsIGzO9FYVhXXDWlVMQgNtETkrKGOZafHUK/ifZCaxlr4V66OOhR5Ti4R2IjHomA
s+9qlTkzYxqVLzv3HAv319eK2O05u3CpMYvYlFxV1y7S2uvXR1Ftv8Sx+80EYb5GyieuU0Ke6CLn
z4jLvjhztUzXr5tEmdMZntzSmX8MRzwn0SrXDsot0r3rstG4ZoHVUjfrY4iOdZFGbvKId8M+J0b+
9vXNoRnHm2P3h6/vKZGzl0WoZgv9ZBIkR0ehyjleqcg6D76yzk1vp6s2ia9a4ANbHTX3MptGLrmX
4CsBjSNwDV2YNbmXhvKChkM2LOtUUEsZQ7kZaT4uzYTBO4rz1r9m8PG/vmvmLo6RwLkjkHzP8Ck/
+TVAsiLnB3QnLA5ebuWHCmPTBP8VHJYPFs7i6esg/S5wampMRtClHXv7moRpwnsjSteaGtCRluF0
4oodTxD87N2k50eRxdWx1XHOa6RAspAXzunrZiqsjNbAtPET98luSaekf++U+1Yw1WwEloNImFud
7jsqgxRDytjIU6lM3Bxauje90owPXSG/B3EJXy4qOcs43sGKmNuS4nP6uklL8a+PPN846XU1l2l+
uWYOw4i+P9HOVaeOyd2vG8SPf3063XLMZCedyHLa5YozSsQoDY5ihEJh/ill11Aded+h02nN09dN
NeBRJ3Nq3ASuSwfh64s2xWRZDFjReCc7/LH7lPyflWfw2ycQ6WhwkiMvMaJvHRaZPlkMF+Jjgwj6
TnSXjAnZ0s14ffMK+ZDmlgYdaq3dmG32nkNd2KaAt1fK92s0XW5zqVtjWAHTp4MNQaPEqr7CJN9i
22gbCFTptfLqYCORKywZqFLC+BUIyUTH14euHZvdsB/ceFz2ps+MK4roAGTdVqTmzGSB6gXCONum
0nVPfU/7Szj00ypLjifErVSR5TfW3W4l6p6+KXV2WDD2ABZVbohnKZZJmA+rdGoQVdX2SMvAJ3yh
pFXjEnE1N+LWARqcjU64Di+qX6/NDm8dut1jrXCZ4tTO2F0addAGEIHjZHlHfF0RQEyVnWmMDfgN
vI6OVcbqMtmY5nQ3vRWhzNdVXdh3o0d3xMxHMCADB38WuXqmd8cn26KDQchY891vUNo0RPi9uAP+
BZy36s3OjG8octxzIfEaxUlwrLRc/+lmzaoc6bZywe77iFULbuqT13VsygXlrMQQ0fbaJySSsya1
7D0pjBfYKeI1n/37wu+TZ55id9GkkoueJiU12JCt5tDwpeU13T2h9GCpGqO8ljrpO37jk5lhtUzg
RxumiMruUfcZx6x3JVYEb7z4EXAKP1fqLufhr5Lezh/pW9u06zA32TUdFZXY75ajde8SXESBmgmg
sXXsTTSsILRgV9OvezDMCb6JAWrZcMK3eioapCq6ehpzzssUF/Z96dn5muFpdY1GFEd5Sgc9mDmZ
Pa/Pnkymaq/CDG6lgKWhYv8YaeFTAMf+lobprTED/SjaYbqFMSgo2Q/nSjjTDRXZdPOQbS8VCT+b
LMAykYKw2SR4z29Z6GNdyxG+VMwAqITmn/5Iu9rZDClSO7NEYrqIYU0tJJT6vYWF9PZ1U/qTuwYI
iYA7im+6aVs4C6aMpiSBIBPJTX99bZIPDTZeWjLuGZqCcWvnmw5mBYUuFPYGnNmvrzHUe2ctCpZu
DfYFXZ+6sUwG59bTdyxOzTlgapWzbDGKRLhLfgZpTxUqUqDko7Zt5llf2zvVrUz6gUXB+dnKsb5B
xkDRkpvMr023vhVme05QNhy/Pvu6SV269M6kM2kIUhfdyriKY625dQimrrHDnsYnZla2t6+PtBGZ
Q9zjxJpImC+bpj/JqepuUxMU+3F+RvTO725Ezji0GyF7VanxYTN83LKN4DDHKM971CiKNSeJ7oYy
t78BOdDWzJE5NTjZxcQpcWsyLPFjBNOiwB6C0NwOqEqgexyNh1JND0nb4uhsVHTqtPavm69P5yne
yZAG8gXpi2XBfPyUzTdfH9kj5P+08euVQEcOedqZVzgOZHaNmn0oivD060N0shTcDueIyG30ndlb
hz5sgtPXTdXJvz7CFMxH/cDRscsO+vxZSB/iNAAZ//VRZygMGxQnK0T2zP0nvL6QpMJoxWO1t0Ok
XeG4dEfLnyc4fbYrJYbUZog70CV8vZ5vvj7N4+oh9b14W/Ncb3jmP3IH5W8BzWCyAFtyNn/oGq24
4PXQVhwQ8SziZTzX05Cdvz7qGPRvOeu9fH3m47pbtnGjYZjt8rOXmvkZZ2CA8T5QL4ycnW2TxpTG
DZLUVBdiZspzY+b6r4+asb73ZeoxIFKouhP8R8GQLsFmeBsT/g8BF+1r6jnRwZXhSKEAgeEry+mv
UKnfApPe/19ZVrv/kFL1W6jV9jOfs6DqP6Osfvuh88Pm258/8P9h1hXpVP/nX3lS/551NX1WP97C
6O23qCv+ya+oK1MQTeXahpBSWcKlpfOvqCul/ofMKvTfhkFsofr6zl9RV0r/H1eYluFa6q9v1L+C
rsjAMlzYGuS+C0L6DF3+b4KujDlO9FdU2RzhZUuT32IwenVMk3A4/r7fY67GthpsOVfqDtk8Ky90
NoYxwlNMKfoU/osqZ/6hd1YD4g/WXVD3LGHRtahKVp2eQlgjZmOVCPj/gYbnISrKw9ScjByLgAY1
qqQhsAYctGtMK1glo9OumURWnRbdBHPTA6Uy7AbLPMBVG/5L3twf2cvzg5MMdBxdt0lMt5Df/f7g
piyB3wTvHPOn/WKX4yVA2Ugy6KVxrDep2gemaE9ezs4pK/sdfiFdYNwuRvuCmfDzb5fEX++Yv0eK
GbzKf3+mDZPMMq4A14S845Dt9EfqYCSSBhpjnK21MnrO7fqldvK7ELUuVtoWXcAOa/MWfhnyp6EP
DgE5GHnUnZFJ/CTtKVrhvPgBegcPHGp/lxIafUDFdhYFNkMdPIoNgX0WXo3Q+dAD5zsGDVKBLdga
iqPSFK9zIVuk0bB2QrO50yYHJ0yobXsr+S/hqn9Gp5lScDnzWAWPVVpyjif9W74i8mQDxRz1rE5g
2VH2vtoq8WSN8KrTsJm5ZZ5xxKP5z0/wvz2/873S1HcQv5uWLuYg6L/dazQmMyCUGVmtO3dRQEs5
ssDSTmW1/Oc7+j032zZ4eLxnwU4LBOcWkZW/35GdJwhDzUYwIOt2jGjKda+FiCNQ9gvoicz2Bm/9
v75Lk1A7wb1Z5MiqP64dekxmo7c5MdSklh21sYLM2Nh3boqBqXZpIA0kWv6X5/OPpOevx4n41zEV
IZAuT+oc5/i3J1QvDLcPe8Z/hqJeS7xDzpwetcaxLxKShYZrbk1bXweDkSN++LXDsPb/5wS+/3AN
WYZlOTxk+KpC/rEu2QizgFNm2ARTyopiGHYj55ooi7G9RcZjbmn4dLP/krH6n+5UseyCrVC6Lq0/
LlzNGzw6uBFy5gQDgfxGg/GI7GeVdepl6JCxTooG5j+/tKzXf6wLUgCWF7YlSL9U+p9Bgy6ySyOu
43FtqfJVC/1L5ctLHkJwwNkcr+q0f0f5dnL0JF7R27O0XTp7B//5r/gPbx5bWIJsWYIVBe+f319r
6iHPrq2E1zpEsoJBDqEe11cefv7z/fyeTPx1TdnckUPosu0aLA+/348jm0hM8IHXNICXRYKrjmAQ
1QE/te9wRCCZARYg3/75Tk31b8+x4j9WYMnCQJT3n5eyj/59DBTgoFDhcHTy4M7XNGarSMUtcsd0
E2tdp9t7PYAzM2QfXJHBEnxtuchDiHrpHc/4sPLjwoBvwWzJ9R7TKqLmRPWfdhl28uRRpsE5i4lE
Q0O66yCQkddEcx0P0mLSxKP11rXGrTaZWdD0+tALeYONuQhjbTvE3+AUvFd6/AIXecbWPpPY8zpE
8dWZBzXxN780+4Wdoi0zCgT03bAamFrUiTPbJxAQJon+RlD3WVGrZIb/FNXDT6wu1Fd5eoP2unLi
94B9dyBSz3XCZ6klVzcO78rBuxR9tSOGStPR5yYNvH5xT5TsN0+MB7oXu5yGkOZHNDiqiwqni5ic
q83vWE6yfpg9fKGH/KIkECg4tY6/16VNA8q/qMpFm2BX50KlR8B0SOvJuZXfesRoK1jwNrb0Crqh
Kn8opzUPatCI8IhAkTTRbSgDbFQ9xipgihWIZ0oU4L+yDPVj4E0e8lHcpYmHLLEsHsO+bE+4r+4G
nO7H0HCWUmDxlTHTYOUwosn9NjyVQpCgY5g/e+NipQXYfq147WvmwA3Hg2Xt+fs86JKHQj15io3V
7CnSGwuYj2vUiAW9nzGtNQeQ7NJ2c1qcgNsNDyQQyyIMM8NPcRlBGITZYtBXwIwVKGzNvbkS5G0v
8jMRd7CKIhRoteU9xv1+xuqtGiGrdS+0B9XI/pR7yG07PD5RRPyQxvTwYBbas+23W7OBiII1mzAb
lxixvC/w3YT+Bn9qtpinO6gtvZ3vXjs/IPkttu5tAY1PI7d9JymTQ05iC9Ps2tsEppiHTHCfh5i2
TIZjk0zhd8Mrn13Lv4tLuRbDEG7bgICJQYHXj8SKyMX7wu0fDPnIXKV50CxE78GHjzR6abgCmoWE
8Tip8WBmhtgKN4O0ZiTiGIQ5MnoGoKBAMxcZWNlZP0tQ26OgLEVvHr0XBC+02EvwHLrdNaQxKaSH
pqe9aHb01Gpko06uaa10zShXqWdvpU9oexYWj5k7fmBgeIormAsAefBpQligC8crbGyTEGY8NFJ/
USu72TFxQDDY9QfkFsAUDJMcZKG/uY3pbwQu2C3L+5XpahEZdzQ/kPlBPqsCy9yWAAA3CScd+qsB
06taTLs8YYrIMLdc627VI4skZmDkssNCNa7VeHEMxN2st+M5lPjl2nB4yQp5T7sFcmSEtNbLQewK
FImbMnM0rlk0jjRXt7ldFjtkOu0B848FWD+8ix3dOmZefBsxRWw70eOM6JFV4MTOTjpAzGycmjNy
wZgLtISt5OsvpKJxytzLLnwWNYK8Kq/kVlPVy5g1ywRaFE1lsRQmqrHm3DdVeOi67hO7CCDkun7V
+x4isV60u1oG3XqK3BkPhoCajs+9i6pgAX/rgySmt6w2rum4NPiLmT6gYmoT/+XiJHJa14xTJ7+B
Tk9zYZGUyPVi8R5AlSTPxl/nLo2vBuaKkM2FCBiTkV8AJ6d1lqU3/AQumGL8Me8Ti2mN1I5+w7Is
oGUvwigDOq7hlor8fGsJupFNQfYHc0+GgNqrXSQ3p4896JSoi/oYzbVZNXvXWkP9fR7S5Dxm9MK8
5yzATxp5NvMCvaVkGZ/zQkcfgpr9UNfu+G0Mr02NFLXTdBqdXeuh2oc/gU4N8KBytqFe/siG6GdX
F9GtCmZRTv0avCop73z/wnXXYVUuvjURqnP8p557lCnQvcaR41ZY1ZYkcuwgA39VoCIENBgKzz6r
1r2VCoz8rPl+luAJEsWwLzVQcVXRvPIHZfs4zGxGv7B6LWET90Z2LjOfoVyYRmCvfcqEZeJY+XUM
THOpefj+ux5t0TQkQLIZV4HbIqAlQLA3Ttq9KzVtFzFD9dtCbDsQWEc5UqCNNLrwtWx6AKyewUyF
oFAyPb9nZdAxDdL9dQsJj4iEfkS+hqg1Npwn6Teb3tG/e7oDdojlbmEnYlraVYX1WNqfrZsescw+
jgRrQNv3QS1WZJhYqJtId+AKWAQuchgv6XHUxnYCJoAGl3JD4yglORNanik864vmvQ3r8yA/jNBo
yBHINzRD322DSXHQdJfWT29+2MiVl073UC5BXHhg2YKHONE+GGMv9UxLLln/UMJcWU9gLuBTFkfF
IGbjBN23MZgVrYn9vU5gquSRhcDOeCvHSc328+8wHFySBdNkaabIeMqkZBoXqRvN5cVkPNC2Gk5D
idwpNKiRa9sbCfFj/SafCdpzz6bA/DOo+Wlf1a+qdo96Uz8aul5wmaxqBa6oj6w7nJdnpkKgLhL/
o3C22ii3Y6mJ+9STLzaic5w4sNddO7kDt034QFStiYQC8cEuuaBfP7+he1qGMbzebqeM+kiV8SNO
pvV0wr0hgEhGPyy37A+G7+4h9C17h9lGnVhcMmL8DPoUTg0stGWNtwVLiMTr5pu7fz6lGf92+kbL
ygFYVzQJlbL/rKtc20Ue5wcNmw9EnpYAtMRqug0JlOADPGTNcdulOAM4XwyaPxy0gnPQ3EzEGTOe
+hGgPpYOGDUObwH23ijpml1TtCPDbGs+pmQnR8P/JOvnqc3qhzYNfqBeXLtecd8wWyyDJLkwb/20
hiI+tGQE+Lb9NrWpsUkSiE52rg0rryn3oV1pl/L5vzx8YsX/rARMSgDHBX8o4SRJZz6k/63gatG6
qrgCwjWIT4Dj+MmoaBdubb/lafQDMsOwnxjGe1Ge7uyuBIfH1qsopCeh9G0/W2x9ivJlQWd6EdUd
6ZBxsmzpy/qa4+IscbZe4fzEUtZuW6dBW2IwwG8wDjuo3652rB94upA6uVO2oS8bnAaCDBY9oKCV
PuTdMcwwpkloU2uSDuYjYewsrrTq7QPJiPGyK0sT76CGVAil7kNvj+spp4nbS+cw4f/C0DqUqybV
pwOdk70XZQWS6w0SCrGsaIQtJgVE2rXlNchyBoea762Lq6bTrcCwu25rK72nX4WBKIe7EWOmrPw6
XDcq6OmnYqoajJQxqYqedZJOFigM4iPQElQYbPehxREny/xzDOtnUXf9dGCsmu+JQ/pp2WRUxxwp
ho7NyJy04UF85kJ07Gt6u61IRgC2Uq1iXoc1Cb6cXSpxSsdUoQ1Rx7avn8pCFmuJ05CttSEqgO7x
hgG5Wo0IxRl3wy4f3lQg8a7B415H0i23kS7zbUHWzcrC47zoOT4ep5CQed8bDwE9rS1WT2fJ4T7Z
VjPCSbu0A0HEedC/5ujkL1rCaUG4MdE+VBleaGVzZBZYRjQFpF+5rxUA/rol5SwuVoNPNQ34myF3
wptMGUmzEaO/B9uVPFbRe2ljHprI1BrG4SaDul2VIvrINFJHp9xumEQjLRwMZAkotMMphEzRBK9t
r2joqOTTKBQ1FN0BGTO01LHRLDOzeM57xjBonLEhpLxM1hB1qy6tYmIJmHMH0LmBCQ8VmJvhCHyj
nnTnqvNELK3aaQBGjebGi90fmQzVoXIstvgMOJ7XsxPDyodQDN2SLSgl8CSQFjE5BXG0JY6uS8hZ
vF+jwtO3jd/unWja2Y3nH2SmvemZmZ1EoQY8wCYcHqENJ8gjr0lNR7MISDkDZHogy6DbgFHmiJ/5
w6MzQ2xg2B5KLTn2AedDOqvhBU3ztCoK91B0vfbUYyTp3Dg5W4nFE5eQzB4TUr7FNfvkta8tBqTW
Gcm3lQxXBgd0f85kGGh0f9QNzv0jri8sDsR9VapsjoXRnzuf2jOIdQQ3ja0vOTk1e0ObfLRWNulP
vbqrLSbDAM+jhZtmE4E16r0nynBh4M49ZgmoMRWN3lGr2OF1mPOJC2iDePmVy6Rtmwntzijio1tN
/akMEI1xVAdb4tf9TmPITVPyavS2c4uUtkFBkF8qu7syq6TfpVV4ZW1IeJ4LFSHVrQvBoR9eDpEw
h9+yL6c3r86doxGoI4zYdh9H8sp6GrUpKA8rQ7Uq74tkCs4BG/amLikaO39OqCx0oJnx2Yyq/jD0
P/Uhzhgoppx+PTYihX3Ua6Z4Uwzpj9LwPgjsWiYNoecFigAiIidYjwaugxDO4aZgdVqFbIALmUKh
0OVTCV9Zq/tPCX6OjR9MYto2nwkDmS2B1MU+970VYKDa8OOn2OzJLsqJd2waXHW6JO2T0m1ZRcXO
T4JvIf9TmxHhGwctJ/7/y9F5NTeKhFH0F1FFbnhVDla05fRCOYxpcoaGX7+Hfdqa3Z0ZS0LdX7j3
XEx1wAeQjgFidToDTxq+5X4qP4jbEhjg1Hs69t46pVklTYmNcYDXepVVdC92nH9qrf9A6MvfhJNJ
ouz3rbcoBnur+v7UaXzvQsFpDmvzSCpt8YEIDaMYntAcQl9eDL8sU//hzQJo78Co442uWFM9pU16
SUJHLnBgkHKiPQYjO4w9YdSdNcRwxzpjl8ZImPMUVM5IolQ8Ns66aTy0ywHRBxVqbu1EPkTy0nrT
xXVJYU5es3Cg8jdx0/EYADlTBEtSMJWcHZu6itMVeRjx2iUyzcUMt9VlquGMULsSsDPmRN59c8xi
FK0ZT5M52ksb1IHDBPmYeW7O98ogTlTTzd3kePtaD3SMEkpftjbPDk4e5Pyh7hFWbPLA5rmzzAia
Wib9UK2jM8nExVNUBPmGCvNfngTHqOuWGHbVLRw/AwLWTvEY7/qp13YdSCCnti/VOGybGhxVNCb/
PMqIVWnB44MkxDKZntjWsvc8ZaRBBMEtSJJfSAz2qsI8unPT6uz2tU/EjgOJiQJsaqj4pR0VV2xi
ciE0We0Dc5eXmnPvGpFeBvVjkOsrBz35cL2XyqdPy+w0hydTRNsxwsdiSmIhnKqETvKqBmSpIbsm
3oT0PZbGU9UAgeStbOlPhh+2T/paKZokN/L3iZdAN5ce8WS4/vHTAH026xa0RU7pjMTqo/bxm3IM
0EjYh9ZI7TUzIZYqz7i2Qba12oaozsUUEALm5M0FHTte0LajDoxDtdDtZ9utzxPGUGzbBfJwt/jM
bbSQbY/Iy4n6fsOYnnAbXaiNCze5ZnbST820nKYuRi3QHlWfQ17PqZG7EHV4VdM9Co7BwYnagxdf
VF70axEoxeND1U1aIaHJpksgRAYGppx9rfBIcTEOrDWmOPWfgGQDZ4X+jAWEh8MTy9T2l8OowcBK
WT4EcZMBfEA+TJIjVFqFys0BjTYkO508VzuxIZ7nh741+DpWyT/lk/oiDLLHs/Enw/vgJe370Ln4
y5EdlPNSFrfuCzxP8LoTDSlRFiQodRAnREaTH/bpniR4KBb8dTrOBCbpAcucbFGAQ0QU4+Sbvhyv
oYij2fzy5835V1GZHSalUZ0xiaonlhkGX4VF6BFLMIypfiIYtloqpMl8wdhs5y4fAsS1WUcPwC8N
ilPGchG2IgAwht2/XccIfeJCwyGHHTGMAMYQUOrq9hHjtXZM4+ovwMm8TfzkOAzC2Dp4lPjTcMTZ
pMWAvUJ/wNca26Z1/n8yXQI2Ixud/GrOPuzL/0iYQd8a7XjXkyUzh3ANrclB30xj6npJsUk96ZyK
Oa0jkDlxYgbVaRfWm04AaO0jS4dUX99R/sgX2ytIfctuGiD9paF0nPAO0ZLlBH8vsIjBGTjOl6hi
nR345D6sr1mCx3acBO7CFD8qkcDrQHE2OKoEe5xH36aeVcdgUOWliopzZosrTPjsZrEjXCQOUdm6
HPonVLgEcERguVwNjXBA+CkW7kSebD1FZ8fdI6UT31IrfTRNCNJR6dkuKFV9KTL/vbd2ues5j9rR
mHbF7TGAWgG+MjJXdo6eEOPGe+0bW60FAh7OUJtBxNrWH0hsLHnt5IbDP249ItQEeu7JnomYeMNP
ercitMg5m6rapk1DRmPhwkzSym069Qyu1XhNjTJbjnJm0llcb2D1j0TOyE1fKP/S5m6/yDt92Bhm
itXZqcnylfVqFAy5Nb/oD47LEjHNYutKN6mNDlx90lCOPhmoGwsh+6IUIYqqvjafU6d7rabpPQun
+DQ5JNf7aFGWaCexb/ryyQBYiTT5PLVOfjZsJ8O6kD2X+jgss/gnaC1GwVUc4VENj4ykzfn2IdOl
AvMxwHNw1PQxlIn+jaxzN8Qoh/yiudI44RNTXr1AlxJ8ZwCUiwPjN4I9tRh1jcn4Jum9n6Tym0vC
8Kvlj9ILrXyJrOIuURQTQjIC24WHhJjUnUFWeXFnxUWGOLMqFn35JeaMWyZGisMWnsrGLhA0l5X2
3ZT+KWrS7K+DKiriRAOf7ds3DAfvJaDxdx+tx0J6/rU1ovyotEy9k/du65b25oxRcCxsvK5EaC/S
PHGf2oyxB4GT+NrE8CD/PNtL71lF1FtRbm30QQXbnvj4gpeycf36F1wIR1xZkjjgHulW5GoKzEc3
1eIeZsxcqpSSSdJFbDB3Fg9R9wFDRbaEpR0dK7xkYFd0k7g0IlOaMUCATZFseicNh/oq0dSXk00v
yidtIOjFj0QxmKIUHUsdz3P1i3CJL8Igp2ubEA8lFRNaF+DRAml5RAbjfNUPWC/qsj/aCIsOjVZd
Vds3O71nYAhD7jsc2r2H2XgLsIfvpg3HL/mNh6g/aGbxADHY7pDHSRo6QHqVDo2pjnry9YYCCJab
MeeKKcMV3QZr7P7m403c1nQm0sLvqQDMkzuhHqLnX7u56k5saSg1a6KV0obQ5MC4jE4YrxybtCkG
zbtsMNW27iA925ZpLyeCdtC4Nv+kmx18DG9n6s01HFjsPDm7ITll2EECfeEYOPdVk97ZvZfIONEM
erJ5IUKuWnXEZixyRZaCL51vl6DWjRuOTLUiwD5+oz+bdrlua4GdAcYBKxkAQk1jrMdQdjSxyVff
1J9ca1AtUfvGYzbtonF85ht99iiT+VP9hg+0MleADogNWVdxjx5yHp5bTFMXSQbNVSvQIIXt7Lkd
s5sNyXE5eZCs/WkPN9A9IIbsl2EBipOTcgm1tSQC2AgBwGcvsiyItUuZhQrL+9N50rvM117RgGsW
z18vbsCuCZjO4U7EXBX5GGd7VY97TOQ9/A+iZLwsAjFRP5cON7mGrxUxaF7DJPntzBTYJZrmDZaL
i4cbbNJibckaljrQ+QnZevPUYZMdAq1i5tD8+oVLH+bpal6z0SxNjF0NX6DexuoCQwLJU5uaP3F/
AOJQruxiIMAtU8ASKyh9HeE2onwd3crfedW4NNFnx8vGk2IVRzhQHL/f8mHCAQoNczu06tTiUuZn
nmBggwVGC2rbO7OdrJVLF7Y2bCbYSP2XSmrBhmvxRinsIi4ndtkra3ud+9ULXZpHVwePJG+47g2J
zY7+dAHD/i91OazbohqRYbu/tOQujUd2tnz2KAN7Aw9028joip+CUSfxlnTVX8Ih7qv+gtg0EYTn
o4cMFZnqKD3C2GFgks88PewVroFNNcUaNmr5Ou8AC8W+GBZMCH9K1b+IPidWrH1jpfZVjLAWJuBp
1GUJjOxAbppR/vSOvZt6mnUl9F81RdEKtK2HK3HZlCkdVc3hjRkY+1D5aeKRXPdFhr9R0lHUwmQw
OpyoSz7N0v8tJPAhETRfSZx8ACbmhyUYme8B4r+ZNQEGc5nhDGFIWr64ej0BVuaFm2l9xbxwsFPY
kYixQ1P8ZA7knF5FBHK2qcOL3hIaWK6M3PgDDk3sQ38SIN8X9HNc6QqXpWVfEtd61nn1UKPfWicD
+dERDxjJfqUB2QZwvolDc1hUo/saxCiYWi5ZZIRghq15jebLf2a3s1NyXOGgR2j09exmDMFN4axc
4kApnjKG/7RYn+VUXbG9cbxG+Z8LoiSVlbdK+4FK20dyjmzSR6qMkY2rU0/EbxUgoefxSzYcotsQ
F/BCh96x8pxl4HIf0JPChJICdg4qQs7FFQ73F5/T6Ik0HOBv8JawsDlgcLOMAVJ+MDPzQ6sNQIuJ
XHZF2a1KjdnXlFHM1j53UNnD9nPYweBi/hNYJm1XHPOiY8zgldwx3tbr8n7J2cVe3dgR0DhnI4MP
9aq/0hKPuHBx1pt/kfKRdsfvCViZBURMc2WF9ssIRno5hZxs0mFaMQ5XEjwFZvk5X8/AI6g11joK
inLjIZWE4/LDclltBM+4NWk+GqZp3c4J5wFruMU0YLsBaOVRmB2CieduSOB4WiTRB51NfiS+gYSt
RzryXtAUMd5OmnTt2YqZRCM2nEWur4UM4jSwYpbeMoFp1QYJ+VvXhO95/ewGDPnTKUZuqplPaMxx
K+ibwcJuisfix3HjfjkG5J8guzbRRRu30AMUGVS9vusYpMQExz3nuPaKujsYRNM+x4RlEYxD9AkO
G0b0HfbTjI1c9eey5ciTcA0NO1yZFs4+DaJ/iSj3Hhfq1hvav7ar8QoTq74YWqd5FSUXNwE0T1at
s4QS9fek5aAcx4I9nvGFBmgGCzrZWVzHbOm6XOwBE/oljA2yqMQozhJIQ+izlU6qaQdTnlq2NiCl
EmgvKvHKn5iAzOt0Dzxv+lATlFkj63710l1aY/GWG06+subEhjh/ShK02X5B7wZyIa/bt4K8s4Vw
PZqolnXoRwCHmBqQORdTLVLZ9eolJdfwf5/paA4/sYMfwXfLXWGWrB09i9B1/aZX8iFU/sjS9uqp
5oc47k0XF8+Gb7w6NLZcdN7VjBhwTTWI8dgoPpN+emUj/mg5HqJC4CIYSM0ZDySinwOgwr59z03q
2HmKTznD5ZnsJs1zmWF85gpidxq+1KX51Cj/p2WMzCqyO7t1dJeNffT9ruL/Ho4h+B8P09UiPTPJ
4UaDl7Ww2+res4HiYLGB3dp3U6dUQvMQqNSFEOZm20Y2VP1LF4LSkL3bk7x1NmU+dCzyojbsK55E
OmxryEh5n25ZU2oDeDinIudtKrGUV86hNpFXGTSOkz+Z7MkwcrnZrWuCO1rjW8jpxnStgWPL/BCG
Dh5Qcx4eNcXSkSWWxJzfmpius8qteF6jG5DGgFAq0ldMLVx6Hd2smcXDUg3GQzAK6vz2e3SoBRLy
AtNxOpMykC9Vh5QhcIcNJHM8yjBFoQjqoYr5TO1tqBk0rHn/gel2X+WcGB5RppjgJ8qL8GKZE2uW
aCTeloxT3SY7cYwIUBLZYTD0p4BcKpqG14RGfpXVnJlhu3PDe6p7SLTlSgc9ifuZaYX0v6JOYXGN
7Ks2Za9R231oiX5s2nIl8xGii/pGtcx53D9Db1uVevyoffyrswedCuMpQ2y1FJZ4nn9Rm3FObsy4
taJmXZmY8qUFkF53o7UkHrh0mrdcd3AHPmoXq1ra6O91GDx3UFJGiEMQgxmmVxbxO6qsFpNnbWsF
gZLeZQGDQS7VRKRCbmFzBx2/lKSXs0niEorDrY8nFAfCD4L7s4OsfxkhfmEfKj4KCSett5McrE/x
LWJ5gF6BpzNnEugX/GEte3CXAAag+RyycfQF+LWmJuGui/ms4wZVHP3LrVCjsYYyn83N7gvPmQYH
pozO1oD1mjWaoVfVFR4PgCaLmLLKY43L+kp7E4o9X1eX0Q4sHu7QcDYApONLE4ieLI/06MwGxzq5
RCST8V/NU1Gm29HtCRwmQszz4x5tUP0W+GayjZgBbE2veAvEmgsy+5K+/pRSMT1Gx0q3WkPQqNk0
2wRn8zVwp7/U4u3WrGLDflvU1d2z+K9uq18za84E9MO1DucU9fuceiE6RKylhb0lfkYASrycbd7S
hPlFZPh4CYIuRgsgQFmVzg57aeaQL5O6x8D2X8bJ+UCdsos7ddY6l5tL61dzsvoonzFBw1R9xz9K
zMI+cMHtKb/+RFBMqUMYNIP8Fe/oUjYky/uJJFB0oNYuQB4AcRsLBn/ofMNVHFckOTpiP7b1Hf9a
uS3C5tUWVgM6hI1ka9aMCH2csyKNj22GQbz8HyfQ3Yaqz+8qS36aMsi3MXbSZQRODlFXfuoRceF4
CA9D/1K+BaTLrxSCLXQXGhlwLEwWYwtyVpq40hL8JZlV5xs4ZkiFAZ7UoC014Q0nyy9XrKKhW4QB
t4ENEZ8+tEza7EpUsxoRKFGNK4q7IdkDcmEfT6uVTTB+kW03Fu9ZAwWcye3JtQFmGR3eHFKGNgwY
OMVyDQ+1dpap/kBJTT/lkuIX4ZgI+k/HxFs42k/IlF6SBrUP/cSpg91Yd1TNpElAXeXjDDj59pBS
0kW4VcYYgC6o7Y1hee5ey9kwGGOzD71Xy+jWuDgC+jLOOt3fG1YJGzq8M62uSaUjJYISHWv7rwrK
zWCn+qYz36FcEV/GD4HHWCNymnMBdRqcrgTF0mhD9DdX+Wi4S9/y8xVfqQdwswMeLv8Q9wZVROkf
hy540KjgV82oBaK+W9lIDSoP+UbiwZswU+udPT6mJHBSi1hRzFaAZQbD2/MYIzeXjKel5O3HIk8U
UY8bUreD6EyoJdTHBtVlgFdeIflW8iIKc2ZwEqnQ+mdDMlscuEH17pS0MM6VDfkLxcaq9QBJOZNL
pWmLbWX7cjHwMNlT/7CUYe/7sPuN2fPr70bfoHsR2msB7S+w5R+OFc6LEN6tqG5uGnCsyvLsm+RE
uFP8yei6WlcZzNBuGsJVKH6SKKoujhtZSzsIrtI1PVIVckQSnXWI0SsghwieYtC9SygoF5p2l+GR
m+OYiXcSrMAhhrIPo3s3lPZfTTYvZWFPjmROinMW1VwkLrFOsZuss+EvzxAqSbIUN6wHZl8fLHon
+gchfl+66PVb9PoEjI1rX1Ab6nEcrAfqiE2Hpcsfhitxn8wcMkEaUHWtWw/YHBz4HiDyE1q6gWWe
FbHjbgOur+IcmPku0XuMNBbzZXe4dn3761cKE25YbdIafqI0NPPTRuqYFp5iVGgRawNrmaYc5hTo
5i3Y9b8k638751M2ZkRf077aUv3jGtoUMU1IU/6bceprAOwrSUqtqLxo5ivRW+ZjiwijXek5AQQE
DRlcL/Yv2sP7ACvTd13qSdA/C7MJT3PuWecnW8suSXyMeDIa81m3CpjG4KYXldYYK+WiKnVT8YIR
jBagQeXkkBBZhOYdZclLJLV53UiSSp4f+ViJ1Qo8+q1k0HjvUU+mw2wLII8iasCuQpKt+mtWa5+d
8shJTll6poHJYCyhXxjf20692s6u5cc82tTkIDtboCPGLGzlxwJ2eAFmuxry+dMm22VZ+PxfUcAo
nE6kVCNgTka6T071sGv1Xg72helNUmlftQ2ZkVwSftpjnNcNwQny3YIXLgVttFGjRv9EPA6Kl4hV
cCQmVUR5Suzh3Y4IPJMajsMOjCWacYN5AtfaityVihF8EC5Cs7lOdnauCQcHZ00UxpgcrLokgkkl
9l4otu06CRWLMezyTVW5OqMo7Z2h9ZPMzEPrFmrhTEa2MSfspxFbm8lNDUCLH4Hbf2ND+DSD8mpb
FE9+/izIzdozeXDnzfE2I791aP98L103aFb7GhEv8gykxmlaAJz5N1U06GHFVDUvvmTFfQjX9qyg
D7FTJY9LpHJGJMK+AY5uSvNmKenuTNABldPuhO4sDDck/KAy2o115RBivRb55Km0ggqk6Y+mH0Pb
ddRbr4p70sIl6o1m2SFwcJ0Bkiz2uBkobIRqWIa08i0G4xXgEVYWcGVXo0qibRbdAVAsPBZoL45H
FOqYNfXWy8St9XTzzYz7jZDjuCEMjKEXC64nESOgT+qmWCAvpLxMKrVRXbYuosQ9+qV7Nzx17+X0
o1KbXT5YeamVX6qyd74L/UwDViq6Xr9E2skd6emgPLxRX94ow/lWeNoNiSfTuJrLi9BH4Jtz1q1w
knPNUbZwq4qc0HyGuAcHisaXcuzzNflSSLSJ2dhKQaVR+NwDo47UKrAtKNWj2CeEdJ3LLd2UeRuT
B6IJLEv+2tB7dJoxx2oQzlfHR+Xv9U7rQH5PEesxRDkEnZwCR//FqsAbnI/1tQe5bhnT8Ph/wlNE
xprkGiYbhZz27O13Dcr8RRJke44CfcXj9zchPEWQx/bDCYB7+RyNeAvnyNvaLM+ty7PhpXDWmAVB
Vxsg2gUN0BqCoTqQ8JtQwIJVrh2tK0ZUZKGS5VoTqEJWn/dNRCwrSTqES6A34hKO7K5qmaiDqYzN
CFjzEsvaob/QcXPXEUnCLuxhys58mKqtb/t3nzHZKq6BYbgjYr2Q4RFdYIcOmNCECOuNpS/Dnk2y
7SdXEcBPmQZuApZ5Nkks/NMCpc4oMW7KVU+TvMi08Fk4NcujdIkCcz7cNTi0LE842jBpmfLVZl+w
YNY7LpbsI8D98I0AIp73O+YOyYLYt6c6H6wN8/hvajJr0TPGDCZZrEmo/IvwgAlT/OHknVNTYQHK
0lnhgo4QtC3dzK/5BfJZtjZrXeNR9Yj2rE0UYGyzTnOqKdIVEtNbLpc2lmtLs7/6euzWbmbQNsoT
c553u+CVAtcFrDMvqSPw2WPjHnIpXgwdJUMSkgqUGNoJ0TUdUfGkcUuD8NkBDb00kXPX3HngNmc/
YkWZgrTf2jaTXt+4qfnGo+d0FsjNoRnUOjZ1ZoxFdK57NoBlJ/VVH7lc7gUiCUzOx6rAcoZdn0ET
in0kISxrGIzxJQRY6I3Je2EjeVRwDTfUVj/hFNZbEJhvqSY/VQo6NFLmLoHHtnVd+TXAL02TBn54
Z7VLou8ehp4/cxEWxP96IS9U2wBeZu4i1cOd9bmRHoE8IuC7MdqO4Ud+7dVg77gtber5yxREJLem
zFUNN2n3oyCV0kRrMNmEINgJ2ik/uvptU+8UxjjaI5LSgYCFCXb13N5Kyz4k07Acmjw4oVaW17Qd
bmHb1nDGD0GFkQVM+7OT9AfyusleE26+dk2hnXMh15nv/ssM8OINqucbc4DxRDL0wYqOk4ZwdtKH
8Oo7Yprh16hfzfqCDx/6choBhMr1T2WxSeBJYhR4iZjMuUX02TZcVS3s09p69mPqhXwLcpV6ptmZ
evP5bEoHq3HzGaTTw7G1j8Ht7kMeEj2QnYBBsMp1jJfWy7djlmwVGuHIXtv8HkRgK6+lpOrUBtMI
nBG6jxGMYiSIg0lWXaFFRO5Uj1+CPN4qiDDMc+5e1jyXSXwvDPuaeBP37Koa8x1gmle8GSzbc/Fv
NLvHGHU3V5FenY/ZwtAmvq4Q3Mj9XAJ9eTR6uyocvhip7JnsFvl3QjQ6i0lunfThUhkl3cAZXsC6
i8cfdC6oCeS1nNYaGKE89Y5dar92trjPXJsyjk6JMLeQ0Yo+OKZwf4b5h++t5LPn+Q2tT0grW8eI
X4yw+GM189TmzVvvFZ99E99rOVxqk1hjysnYH46ZqS5WJCrm4N19cuU3dJp/Zp58GHV9jjKmFvZh
KNrXMPdKUK0EKox8vQj5egvYoxCMzLXE/G9vwGke5vDa0OiLldogVxMsJj1k72ICfMTvRjacABZt
X6uuf68sefNVuO3zjg2FGHaoD/be1J7Zou+m7gW/1qmCQI/Q7hHx1vX9mZ0AKXTxJuhD0JbVe3j2
2uBr5kfG8sOv/TOZBRuTpITAMW56YL16s8CFWdOQPaiHVlpMOIORlae4Hp6hUXbhw+66q+ynZz94
1Z3sCPTlRhLXh4JKrZ8JTH1Ko0cepYfM0g4O+AJhxKRoabs20J6Bg74Ohb2F4nutfNxLcOs9/1BV
8m4EGpl4PoFWrTpLyEsrr1MzD5gJ1WB8B8701sb2e9tjCjE3ItB2IjQuGTwXGjDzzNp6flgvU+if
bMBfVcX0hRmTSn3qff+Po5q83z3gza1HLGeJ8GysZwxBx3wUxQeZTbvOaI9hzFqui09MXI5eiVOr
mCAloTAAywYc/jKarynX8ILm1F1CYGHd57xkiXHqdDTS7XBxhwaEqb0fQKForO4iAx0OY/lm6SOs
L8uQzjm+BPFL0TA5qbV72hVvRMeeCJx9njKfKd+0A9x0YWP6jF1hW81yHW28R4H3Tm/xImrvFVFk
x9pFxBm6ouRs89tr0KjW1O9ty3kqy/p5fPfqkIeAHTNNZG/uxom48gpnSpd+mk78WQ7iPH+dzUTc
aDqeegOUYCIwzAK80oww2Vn0kK0VvpRmeitH/ZraxW1Khm2kk1ptxkDl8zN8l1MmyIMBdjo59bPj
Wm+wEV5si78hS3eQ8ncqHY+Cy5HAAOb61XvCTbPqC/OlBo7RVvq19ux/A96zBtkGWbhvmla+l86b
bmTGFghqQjdNIk6otwfbpQgJnL+q4CrtNHVtEd4tIPVybOjqx+qaXwC4hXuQXfdu6u13TccU5Po/
OZPPCuIn6Ldnacv4BFIXY8TwT5u1ujUL+yy0171AYdeGx/mDMJmuw7EHMskZp1c5+LawfpK+gZ1O
7i0zPc1vYdsDeHLbZwtrbtmYL+0p9J1nnOxfjpwYqwAGYzRcZs4nWThRYD363L4ZonufQuNeJTrz
XyipdXYXJjtGmTWvrCVOnlYePam2yxmwOCDKYCps/WnzeHj+X1zGpz53YlrIdQA03vLET+7Ij8GL
dp7dIV/x1xEawrp+OIh9NV2eVfnaJ/lz6HRPeihuxAKiLw8gCnrg05KRpZfuVT+l0I61Mb4A3f8u
UM3YgVMhv2cmGzfOVxL0DzhJoNuvbHb3s/62RJtoDBGUlRCirdq1Rn8Ujr/rLL71WXYiMrvWxCfZ
dx96EK+sVgNPGykwN1J8MZtcpwxMwTN/t5Z/9Rrvqcynk8+eHd44KWhasKzK/EoI3BverUOF9inJ
0ZX613CIIZQVFOKO+vVaqS2lY7wDWP0aYx6WpIQLkxKB0u0sWk6a700prZMpuyNwxjMSubVtD3sY
buu2sFCx9tQU00cQpR9Wa/1MEbFnCeB6scmY/+gxWRlMTlBGroWefWDXI7aeCLWhJmZlogtkGsH6
6hZZfJGLaGel+dZpxSEPD4bQ9n1nHxu+LSWOgwUDLgSV+d61nhhyMMvv1pwBx5ZMOjs4llN6cWIW
p61/N80IsizsGOZ6Wfrl6QbHfrybDzCXC3qaeIFxRRqvd0ZCR0QR41hiBNJuHzbGHq/mebCIkuCc
nJ8nwwq3sdzzEye59jx26gSy/p4TSKwTMj5aT2iLNzKyt6nW4+mstSUcEmZD9RO3i++fwwJzST2e
5heD5XCbQYCvdULOsn4PrOjmkYHWFfqddHQA+Il8Zsm0GrXgA3spRYmPAiMr8JkJC0tF+icm887n
dswKGFPUKlEW7+pHE0e3EFlgMbRL+tQ9O+R36vybURc/HmdOnK/s7BNG0HK+741uvIx1eEkFjlBW
kmUXv/aSOlgXe5owhls0vCvkwDUU4EXQZID2/4Ip/8RW9JBDc3XH/hbrBwGGCRkEIiq/w+U3WQdg
3e2WDNWNg8FrHRFQ89khXW/SDiVB2n/m9UlvCSrqHe9eF8j5oiYAjAwYO6rEsC5KhmncKa94xYJY
tqtaOc5hQkFYmdCj8dKWjLy5HvwgSzeukMh7cte5TeKbd55Be2S8B0YFEwe2zbJg5XJxE39rJ7sG
Hfa2Krx+19Cw+vZ6LK3wOjLdXcZV/pbBlSNZE0yQaP0VJHgIoCX5x6VnTvu8Vgcx2ciFkIyMXljv
uqHjSO4OMu5oMphVJtMExT7WPyc7Lq4BSTna8CZZAnZjoN/ruPmysDjuceEdBq9EHoXWYgxdsTLY
V6ImjNNdBy0/DftyD54YTniD1gNbULlKK1wF7eC8tqopDnTBzJbiOs9e2QZQyWbjh4wDhyc7yjeu
zv5gnNcbkT2nH/jusOsBeS11m8inEQcDLE3PPmlALCNSqHw5+w9q5OLDBC0dfYKhyKCBd424FsU1
UVHhR5BVKXujaXogGL7ZqvgVvsx2RgvPQtm1yUQBvUttFM6JmeXZbWGJuUG/6119PPIJiHDblaW4
NDSMq1aRDZMA3GXlxOVDdhALWkvb6MrPiU5SFx0/3DEuI2LQ+bmlq2N+gvzlNeqixfFAPPsI1BZB
DyTpAeyJZV3CPkveU9pXL3MpfcjdfiotJrCF4drrqCXxQOHNt7IGaJqup5umNyBUx81Stoa5bQL6
vo6ApOcq4xWXmUGfwMYdM1isvZkWmx86qHpS9XdpuWudSrUTjCGHMHuHE6xdM6pU4s+SA6o95Mkt
e11a/0M7XZtSphst1B9GYrzFgFVRFNjuHln1vnXq8T4N8ckuJ5Im3GnaDGD0eLa3Y625i0Fj8RY7
3TEtrC3czCfZ2/9a7U/vpg8KYVAvwoK/7yAPLbAHNlgtx04eYj3njhCMG2Qb3pHEMmdPvx36I6YX
6b/ao7pCkdy6WrUaUoFZ24ej2rDzrXc5QUqGUZHLYSMVQPfScuWUeHfi9NgH6SH1ElwkTG2I4uRi
TfDXxgWBU/wzFQ792zTuG+YF//+i6JMPofmbKDe+bB9RhZGRltuNyDYq560hdHg2T6zipn2ZwKzy
m8UJSx5pXoN1VwVNMWbFL9eIzlF7zFw8R7yxHik6mrVuhdehM1vxMTZrA+4VZkDzk1DneAuskcBB
LV77lA/LJPEIE5SZw34U0XKUYeBOXUBajrfykBPM2iLyatEhlMV4qMPpTP+xBmhhA/BiCR55bEMZ
1+Xzu4ogDh59khNWCNmhQYrCpwwTHbqUCSkGbab3hWkhJvT0I4uM54IKUmdBsgQR0K15mKJzCwEq
6uD52Q4XAE/7prc1Akvxe4NspwNR1UfP6zihxrtXZv3BfXGF3vVdtkSuMWgB5MxS35tisQwC7Smo
dO7hpvrXtPqHfM3+o+48liNXsi37L29cKAMcevB6EJoRDDKoxQSWmSShtcbX9zqsaqusfG1V/Ubd
PUmze1MwBOBwP3vtvQsj2LXB8KzS7FrpCe/E/yoKrv+wdIJNHWi/bLIpsGpHV8u6MtBEIzeBg7KD
jxJRjAgFLjn71bV38xA8R239HujOuOki7Orp3B6JOH4YJ+tqrlWwTrv0V1OGVyI4V6VxMvJ2W3kt
QyS7x5LOrWlV/cPCrLxQDPNHzFCbskaoSTKz32VD8qDVTz3a1KbrSiK/bIEutYKxNacDlOSNnlAA
AEdOtYpRv5ha4B7CIbx2CptaLBvDeE+2YU3bgDc+RENRX5NL5LILO2h8ppY9q3OsVR9RQ8h64rHp
F7N55XxMs/7Vh8ElXSgTKWgipp+dm53CRlvjNsknhtI9wfBJ3N40pnFfhunZWpqPMQOiiC9TXl1Z
lNN2OlheAG20H2ipPvZ9cqMGGekRtK6Du23Ys3x4iG2pBZpvccEwFgO9nEiIHgMuEzN3H5d6fkS0
t1c1OCeQ2A3q6TWBY5w9dBOjBPHooYBIvkd9RU5xWEiw34pdlkm/FZotXA1JrjT6KZ6EfaHzhHqP
nGpZh5H7UZn5VT4Ou9Jv2aVa/d3sW+AuX1POjJ+p43toPeczahQVIU8OP5zZ81VpofXdLHl1Y+r5
7RgT2K8NX27C8Mq2EgyIOcVW/c/eWSS14COvvFuMMfa8PNbO9ML6e1vClIaN88IlhyHFzN/NES7Z
cvZR7Hac/duBYT0ONO4fwmNWWcNksZoSjJBLB6s17QMjJZmXevuFUHligdU7jQ+qg8RNb52hfGhK
/wfhvB6qvl5gEFTvkV9y7VjhDdd6c+Xo4znhe8BXhFKPsBuvXB/Vn3lPQFJfjQNvsnSaHfw3rx8+
tJjChDJ9pIWZyIqOj5n1PFpm0AY8tFFBbLKtX2sirhfFdeWYF+Wkn+kcMYRA6Cd/KmogVwoCHbEz
kfzxPRvigwj07AnCgkjLcHkIIyJhDeMZ5OjeSjo5Aw3EgMKohsUHaXmnKCKC16gOehXczQGBe4jW
U7YvzNc65NsZtrqzbDkPbIj8ItsjOcn/CzuG1V1GgGmwnQtC+4mYhnDfeHlxr7rm4C7Edbm3hZnv
eo8HqYmXNDduejt/tC08NO5IViDjoqCVVmR/Y+n+HhnwMZ/ASDvHeGO0+tLqbCIcJCp6k9Ky+dGV
zc5LtI3WdvdmEtzHuOq5HOeX3K9O7Ln2Wqy/R7baFm1pchtgWlJxu0tHfKB2zko6h6xotrYLeYL6
lIOxtaeoFkbExzHG7diVOF/Mg8bQuoxo8ATuQFwsNiTwcNGYzgWYaHbCR1c1l5pC15WdcqFMw5aQ
sQsiDTG0vwI8ORzZyeVt47sodJFPwnNHn4lR7WbHYzfuvnHqeDHz6cni/siX4KrUJ1iI5kYVV4S6
XQjSTFZNF/70SgqYiSlp3HcnL96zmaCDJvgs66MeOB/tUD+5sQHjMA+P5sjybJbI3vn9wjc7mZzN
s47RgB+Vd3Ph0LWDUG6FzqVr00utw0ClgTszyov3RJHdghhkMk3/OdIW1ScEgKYs2aSRXXW5DMkD
9ZJo6obIUJsrHiEBEZteiemO5/APTDifSXjV8HANJuuN7SOrW598uVV6HiZ9bzNotGX/ZSE1GXwN
axowxhXTeL/5ZSYOk6SEVfgv3gRigROQmOFW3TbwMutIgxXq7HE8f//i9Zq9GgAoAodBHBhPQgJC
vKq0QBQXQlSc7m4mw2LDbpO2YT3XtrRd4jgbY2KkdxzkuX2soqJGl1xVfcIMhwz93BKs7vnL3wzr
kj74j4yq9jv17/9CCOL/jymJJKX9i5TEJqc8kOimz6KLu/k7fvB/RSRazl+JNtOVSziUj+nIxxo/
sr34z/+wzL9aRBe4vm3oFnsni5/xj4hEUzc8shWVhAbYLoEC/whJ9EzM9LqjfM/j/vxvhSR+5wT+
FpJo2ng6bddRpm6RL/dfwsj+cd2mNYAsTwzPKMpnvVw+qLSmJj6iTbviIXXHKlWQTn8KiaXv5Op0
5Tpd5IqtuHTtEsMawVjb0WAK2eObCIZ03jQ6tivDpRvNJqb++5eshTSq5Q4JuFV++9gvf3vdvycR
KvqI/kwakDwslxws3bHJl/wzaSAapxZivCcPq7RfcbW/OtRJ7QOsfdvmtU/Qrlqt8SERqFUb6Uoz
U+8QKT1DdG9206jdFllF4aM03rR5y/YgnLaG4RCvFT/M4fDBsYv2P4582tRb5DGbqwag6GGKqnHV
59RO+T6jI9X3p2FJ35l7fqZjNG14+9FGCzVSPqwSs0l4bkvClMNCDzYwt++Rck7K6O762ssP5cik
Du/fpvAGcx15PPSCmf3K3MVndoWcVDocnROaJcs1UXbLmrbjD2PgCBjq1JbIcMFlyuAxbUj1o7NM
d6TdXWgMetKYScTRFw/nGzo3OhlYzN+jCxliVEwzRqYaNdMNmykH0R+HhamHTeHAtCQXs0SyNd4p
XwFxP9NK8UtF3Z2Kx1eziq8qJikRE5WOyUr7lDBlgeI8oPFtaDY/FaZ1b6blV9zZx36BStUhg8Mc
HnAe8NpjlejL5MEyyO9WjbrXy/62n6N7Ux+vYF8xEkdrkqD3IzOhmdlQxIyI++2mwsddEcSLR00G
STkTJTqV965F9nR0bgsK4Bjjdal+z3Pv7LXRI/WjaXSlmFFRp3LCInFLKPobDVQ3EbMsKI8rj9mW
z4zLwQ7GxKti8qUzAUNzPdDtsSll2lyplVp+9MzLUCL3tJadY+ZoDvO0WuZqwQlO9ipn2pYmw7au
m/0cnRnKX7WzSxJ/yFw/rW7kzSDYYck+OszwXD/jOEYVraZdV1559z2lZOY3MUkLZAioago8mQo2
TAcnpoQG00JOMFt2vrsivdWZJTK9/aUxW7RlxsissWfm2DB7HIv5imhjAC2SFhiddo51riAZcIWh
SjF6qEHllvMkI82K2WbIjBMzlrbumHoGMv4sdbqNK/KatFPNgDNdUF1U/ELlOuNUtvB0xV9HdNNk
Idc/U8qWOati3poyd62Zv5bMYZUMZJWMZhdmtDGz2pqZrRkdcia4eZxxZMPmXk3Eos2HyoiubRaS
LNeuuppEnNS7msLhAv2i5/MTp5sfSUGoxYg9ZTXiuRja5mfh6Y/dGBFJ0f0iLrrBLuCBo+qA/jmo
Xxv7dyXllm5ZPeCVdzmDZDi52+YpYYqtmGb7TLUnpttsy97wtf7i4HFDA/s26tUG5hbZrX0OG8bj
NnPySQbmEZPznc8M/ft6YqYuf8STIfvU5Pc+U/eG6Tv5mfeKafzIVD5hOu+XwIX2e83M3mN27zDD
b5nlR8z0+3PNfN8ahoMXDA+cFM8ioBHscl7QA2J0AfyUQAsIBQWKwSLSgYmGoKMlMMQ4jWgLBRpD
i9YQ0jTGwWn8rFAhRIyqx7Tn05rxmUv53DB9Dqz6TD5/xigZFTYqIk1F3UDlCBPkjl6EjwEFpPmW
QtBEbLSRCI0kF7GEzJN0ZYiAwpSCmtFXnGcvEu8sGX8tekuP7sJ0iMVWgdAjyIwoM55INF7xc0ax
MVBusik/hGX+PlXJY1Y4L0XQPURWgVqoNp7mnGfuFrJwzvEET9FNe9uq74xJXUpRjPz4UaEg4fVK
D5mISom77UVkmqL5Gi7zjq3YQT7CoKK7ankf5FxaCycYmerAvhoTfMFqGJOXhr6CrqXQt2rRudC7
yPG/cdC/OGNuR/PWQRWrUcciVLJQm+8rVDPcS3sXFa0N+1tNVDW+CBuVTfHXWQNeWu2+EhFO482h
yUUiznHUG0SsI7WC+VDDsQYdL0HPc9H15nq+pbd9T6HxGYLlMQvY4toYGSIKFWh6eIla7TabIqwe
nHfJmSljPJik3bXEf4WWdsrxKxZDcihRHGuURyqt+JYQo2QB60SbHK9mlMoCxdIS6VLyD5t6b6No
6iibPgqnjdLZongWIn16MttHC62x/qCMss9+1VBKB2/+SUzJupWeaV/HohMVN8zuieaOGT/XpXaX
1d6ROmAnC8+ery4TqqyLOtuj0paLdiia+MBlgac2OGKdOU7GY4u2a9DNBs2E3quh+xo2+m/wHKMG
26jCJs149k4b5gde2rlxOjLjTBd95EkSGyU6wQjMZw2lmaKYrc/CJQJaYwSvWAs8h9AhFJ/yldLF
qwTNukO7ztGwuQRsFO0GZVuhcOv9Y4be7Yvujf49oYOPIojT47tvUMidsHttnfrZS1j1WpdJAf0p
ACaq3uVl4667LZVh5WYEJNtUkXE3lssVgFOyxkiYr9U0vjjkWyri35ld8rfHgLbDzjzG2k6h75vo
/AF6v47uP6D/WwIC5DbxJHy3c1AezJBFLe1vwcLucf6/2271UmOwqYrsy8dnbk+0gprvI9wB6sz7
JCCCjRSFU+mawBsdutN3knMOtzDALwxwDCU8w2LoR3R6ed6HxnxkjPUrEPwhg4Nw4SFIPnyaNW40
/jkPXiIXcKIShKKDpcDiT+EtcIUHZaGgLSLBLlz4iwUOY4HHGOAysDo28LjFM1aLA/SHTsqVZahL
Fkf3PlyHxbGrgfOI4D0+qSZ+Gv724iU9gCgfbmdzsDexDmugzzvPKPc5/4rNA9qAKeFboAiGgVqx
LyFOHBkvLDAoEyzKBJPiwKZoMCoNrIrJ33k0oVfImT5Y0Cwio4C26DAuDaxLzwzEhX1JYGCorbqF
vFvPwsbAyPQCy0yCzWjwM+U3SCNIjS5wjS6YDRZlKg+PgeA3nYA4mJA0lgvns4TRAdfSbkKyQPDH
A/CABR8jiB5N0J6kObLLa65ymJ9Z4J9JMKAMHigWLugbEGJ9FWCoE3RodreBoESuFl4sDYOeDmVk
Cm30jR0JgEQGrr/Wv6EkwZOK4WMUXKmGW+oEYDIhmRJBmlyBm3Qop/Qbd4J7sgWAsgWFimwqlsb5
ieMOu71lMjcW1XO0M/1Iw0ynMMA8ZJ62wDBG7y2sFd0OzT6EvhoFw8JVUp1cyCz7G9ESWEtBbS2C
b7Gjw4gvSBdfh3nyBfPq4b1KAb9qQcBqWDCfsVqt1HNDiggIG7qyEeFiniLocDQKLe2GPakiUcE9
GQhs1kCd6WN+S/IXJtDwV1zV19WQbIJa086Tl6XbqV++2Jw8LpBspSBt5cDrSjAHWDR3rsxufo2a
szMRWLbUFqD+7P4wOUhs/Ri7mCKFwrfyZ4rjz1rfmXI1bttshFKNc7XNySqKu7jdOBoZZqp4aKce
JkHRKlVRTVZMwVec6Tc5BB9teuWWRDJxnoK0QfmxfTV3vPXrRQDAUlDATqDAWvDAXSyooMWuCKNa
+lwJRmjAEy4CFmaCGNJmU3AKI5ggeWDyho1acESd6WErgKKN8pAKsqiPRzYauPC1+EJfFP55mkzW
Ue1EuxxLFFYRLQSAdFnVU0EiA4EjcaDcYx+q90S7kc0IQBlDUjqCVKYCVy6CWULr71oBL0lwhPUQ
GNP7xjIF0CTD5WcryKb6hjcF45wF6IwE7RwE8rSE9vzGPhnbpAKCEuNbkvyOWpMIJpoKMBoIOuoI
RBoJTqrXgKUgal+loKYZzCnYLnVUUKjDN44qYKotiKrGiMoSaBXPGrtIMNZKgFaKqT/Qoc6doK42
Rd9r4ubxumfHKH+XiAnwTPBYBSfbVwF3cX+suVe8QN0RYCFQbQZdqwlmuwhwSx8ongGBcEOy1fb4
Ad0VnX3FtoTVVTC7kcC7LhTvYHOI9ITrZZnBhw7q6wv0awv+2wewSzmohBNnd14XGi+zNe/q6qao
HP22CbFfTctEmxdA3dT+QFMaTlkIDW0av2xtuZ867z5sO+fU8aMze4S1awf8qOOAtZ+9wrpSTG1x
61Vb0+RfzjkGE6Vhvuilf+fUS7M34pgM/gGkyGc7HnT389jEhEo55aYbcB5WaoCHx19ejdiMBjjr
TIBrF/J6gMAeIbEzQbJHYbNhtFWuUXBkdSdN8G1PQO5JkG7rEgngrQT19mC+G9hvE1HJEhjchAr3
hA6vCL+r3JqkVdx9ft/BLTLnjQUqLwUuBzLX5VDbTJ+V4OfCluMYZdrZwaYHMOpT91VArM9muvdC
VPOBqduVAdVu852bUO42tLsm1Lv9BnVjXDsA0TwLrXUXe/nOJhIPRxEPbNj5CoY+VkoH2SmKnU4d
0wrcBzwh86QnzM/vY+9KFaPaaLOJ1cXNSFerLyQtw+IIvD8Jxp8K0D8I2h9rHHNswf2ZWb4mELra
6LFzwxSTRnwmYfk+pfXRn8v9UqB7W8ELnY3toTqFPEPWmsHMPsNrMHOYwHnAtODVqZ8iMSTUYk0w
8CiQDbuuxLQQiX3BEre611CuibMhEYsDQUEpu0psDzZ/qBcjhG0fiNsBC3q1xSZRdcQsNlIGq6ik
Ubb3njXdBQco+9M9zAm0u5guWA1PsVNRyJPj7E9jP9ksenainyoRz4aFeSP0l3t/8k4FeRn4Yo1y
h1X5sXOQoBrxftTiAjHED2JN1kMY9OZjk7YveYZVnBNOnsbnSbwkUQWpTj/e25jM92bpfhg4blqt
4CQYoIE63ErXThBaGy2Kk23GQwHoEq0epw2g8KfVVy9aSHSks3ya0fgci+dlsN8zoF4PKwzZLeya
xB1TYZPJxC+Ti3PGZmMUi5cmb3DVdNhrAvHZKKv+aN3+0sYYcNLMugma/KDLFlkjQS2sdEBnvtjV
KA6eVqw8k07MjlteJnH5eIhiwThegsa+WL1FRh9eum0U88BDXZ+3ec04q8Y4ZGIgCp34c8JQNIU4
i/D4IWOJ26gYvxJxHzGa/FWIHykqvp1J8fWcNOc45MZ3/bnbBbP1hZf1rfHTuyYFuPA7zKV+QD6v
PFz1QGNMD34Xsi3rIG9WVKhv3ZijgdtrFXXgI+gWD+goa5HhyjMNB0fulZiMKk4aUbPvFR61KL30
SXKv1SZP2Ly5RaOHsujHiLxdr2MD3WFHtMynUNFbntjXhkXwiwGEg0xOTreHZ/t6ouZ3VTXqjC8S
jv61BYqk6+5z7FkvKp10RiwENLsTFbKxjVhcENw5IeFrVU3wgaNxv9iBO248o76n1ORYGzbm2oqd
ItnbAPqAEKF3m/hkkA6T322T3GKC6JGFQlwgFh2N4SFNpC/0KSAbGDExrUzoBrPsQD3J52lLTvwQ
KSpDL8fvKKgh3WE0RA2tdZVHZJ36o+IZkN5r6fI8qN7m4pHlu5B09OElVBMIebGfwKQWVJmM5W21
9Lj/HEqwB2N2DyW53A7aHucIS3be0U1VBmeU+1OJugQesVJV6G56byA12rW3ZKfchg56xaybt/j0
77xsucqkx3WJbnIXjal01J2lJzRpe+EjB9J9qWcfaeAojnTMvVPSErTjPEXFqrJGVFHTTPapO/wy
3jMUCbx+aE6tn1OT3VKx22JcwPivk4YngbfMSxZDdi4Dl4llEQS5QCijRfPoNil90Ui7eczGfle3
lKRpWjBcLZRCbr2+/6p5YT4ZbFOAemqTpCMZNJPLi8HVyXP1MzXyJ4MTD6kYGwKh3HND3uk8Ti/k
A5MmOAcXIxyMXZPyKI288MmtzPvODshusM+GWyRkwVjwtz7iVfrU65xd8viaY9PB9bJTW7Q47/Xl
NhvmVVGltKNzzRczUQ2hzbYh0iimq585KxySVB3bwQeStO+nlpQKGxuV7nKMCfr4ocQZWRrdg2V+
9nngY9Rie9F/Hxtr6l0dbs1Rp0aSR6Y6llV53+nMA5uwwR5vDpjOQKRsN1hPCG+HbmEzRjLoVTLW
aFKTp6/TVj9eFzxot6ZBFI2mhPcugzeeiNJb6K6tWit3WMbZVqubpbVqSJSKdL1u1I8628Rkpjs7
iWS/we4AB6FP3E7uX0/w+GBdZLJPetLswoCjfkfCItu08tkGL5+GUW2tKu3X0X3X7oKGLLoUgX0f
zXm+1mL7GKTqyoP+36kyeeLQwUhMFfjPVXZd9IG/p6X1Qt4kcRgUs8cYu1dLyxuMIZDWMDHbYq6Y
0ZQ+lT6Kr9mxSXrtI7x9SctY1gv2ZELyrZV8iyM4DmdTTHRFymmQjZPf1dHGdIzjpPUL+WeRvsaT
+oNOIZvIP2J5YuWSvtZ/hksx0EBhviT9s94FR+Id8DpUZyOlUCPQaBhvBjrsDfhmThTs5jU8P7b/
2mS6YkfpB5tqJPtndG6msCTZgIcVgXnudl3TLLoJl+xzzlnfwgkuve+ORrW8OqRkEKCJX8Viv+Fm
7a+QVWDjT/1rW+jNLs3o3LXQ6vWeLbcnyS8F+3HfVD85oHEdRuGr5o/3+cB/hGTwreIG+0nTtxv0
mAbr41HhCt5wqIYtrUFj2JoTcYPtq1QEmfcpu0/89JireN7XJX00xYQHgcWS3EmQvjB9JyCgB/Lw
1qVbd9hRlovVufp6qiwS1RcLRNTRT/mob5VP6E5jN7z95OhGDvEfNS9k0RS5D3n3WLtkF+gVyFIV
rrs2z2+wq35msZE9u9+9w0aqqCjmSOkDrDnVp6Nhslaq3MUfTirpC+YMbDTaL1r2XKTDg5Esnxx/
jLY8DY4JSmU8BsXyXtQZkxr1QanmtLKW8SPVp2PL5UXgwbubE/Q8+uPPVBXVlrAOMgV9rH/RRFCq
5r3Dk366bfAxdbW172bDwVgxbbrqo6Yueu0Kquf3mbsyB7iOMUMd9vehI23R9Hcs2h6NhAnRtDea
oFoPep2SnZJRcY5dj5RzG1mbsGua1Sm7ktZWo02uxyHLdqMxwzUD3rozduRjbwbHLKeyowPDchtC
EJq5/jJq/y4oLOThnmzJ3t76RDauAaSqQ0ecT1wExAkY5dmsOrwgVhHs2JOcp7I7TqTGOfGNprLL
goEt1wnxWxTyUaT9yh2e8orL18nMeTNZfIJ7PzFqzJmcxOIuPxs2YGZB6pcxcP7LPfPkDAyaNGlk
Z2GBTupafaMNhKVQU8UGzoRjHKGvHOurMDQ8KQMRATD1DD2eSbmf2HfyyY7AWJGmdh5bscro4hdd
4woy+zwnWzru9tlI/XfJvxn49/OMP6u0AGLC9uR0xg/beiMu7tUr9ZdpbN6c1Pya0/E9bVHra+9U
2wO+lYGDMpvyiLax3t/TinyVhK8OCes5DvBrQgrxwfb6Cy54oEryx7vmjWg90gHXC6acFXz03u1c
utlPds1zXDFB7CnT0TW1jWXYCZGcx9G2bRxZ8uAUiEXwfuZx0jPDc3ZLmSVbW2dhQ6nD401UrG74
Gxb2g1vV2zwfn3XuxtXsEuGQQx0XRonXHVIKRosk8yiG23G/3Ia28mpyIRL5gvSyXumOke6Js1/N
ighIsw0IfaRuk6kVTtoELJ+mASNOee63WIBkIOpNH2lkeNySJL606fCh5gh3Gg8p+MxNRJZvGSzD
TtpSU6siErSKN1NZzFtSBvbT4OP4JqHW9KKtnvrHwdPQwohisZW9yUOwtCT9EVpsHNg1Hl153rv+
V2DG/UZhCmCG354qCpjBkysyrs1Xo0TwUndAXsY66hnekpr/ox9Y+5x7546iD52zGv5u4v8AlrQR
yGZ8jJQ2751l5i1ZUb9pjYrTSphlm0JzuM/GZNxkHuloVgap6PkkoBd5sc0b2yCCjACJxOfgNOu4
fop6Q0j0ShnjxSwI8DJ73NLO+Nl1FKxb0+wQFjo8qNJ76xysL3m4Y1iw0xhbrkMSYkAFE15xB5jW
EovgGLiOW6b8UTc6gK9RsI4r/zYJqeSs0rlk9WTB2kcdig7YMH0EByLbBfLRyD6z71pj6a+DmJOu
Z9ZvRqxfEahlISAvTCiiSY6+Q330CgXG3RsZdjT9C9ItOZgeOZ59eeT6NDwUNeLhXnvbJgpxdodr
bBiEbxC633Tc3DBGCCHNnaNKJEixCNYOPRAtsdttQ7cLod/O0OfE4c6kBmTlnrwg0r8hDdc2Gevk
TLy2M1rFUhGtNRKux1bieZ4XpEbvijoKQiTJPByW7hYL1XrIHxamCDg/CNPnvO1MNdtFj0U2Jq42
JCTqFhH8tUgWQtYSn8mSzUNhJI6/1B9V5D5PrLEA7QK4AE+RCEEQp3/dBtYJ/M/DZ0/FdlORSsTv
NFFM+7RGgkNyy+egr0uPTIaYr3KwMmrBOY2uff95iuijoMtEEyJ8q8UjZ0v292ewzZVNON71wvaS
wZKB791Q1p6U2Eua0zzszOmdwYxrx/sfjtYwV4egI6+t5c3FaRRuWlt5O073MdnvzAMJpnc27LDu
k2Gc3upR0RcZzGdPmMPSvyF6mx42KdSZadbRpWKHDXxNPDUDPbeVAh6p4iFA299VUs9TS1GPBlzv
fn9LUuIzsrw7t6wv+Pek5CeWth+p/eH9QyelBVVA7LfpVe4w6gRfEdZGujxoDuLHptIklBHKnUi3
kGVrzzx4Ppq6eVIaUXZ5CdOW+fVG6zVnozydYKYsfx59soGkvSgydoG0GXUevUalFBxJ09EknUds
XtcVJUi5tCH1hK1vrPYmpCYJN6V+Yt7L7l86lMyFNqUm57hZECWluTQtGdFH4HSHURqYlHoqmYRH
FDNhEcCWT1NTR2WTN1rx3iN2LXLju6TtXu0+TF5qez5ZgTNu04FQ6yHSGOI4/SUmH447T2PLxE3H
c3m+LkpMFHFdnsLy0mozNbPskvzKpqaE3dqOzRF+4cLeM7RnakEO3dEJ+71FTVXACfgYJzRXxdJh
VVBmZXYKMxv1Vq1Oz5UhjVfJeNVQgKXFNGGF0omFZGtaMJwWUTSttGbV2sZCX6eIl4fgKM1ahSLF
haKJCBczqVrSv9WaS772MGQapvs1MNc/E81AmJcarpVXeKuseWZWmz2k2FSjxCXrWbq+Mkq/+IbT
w2CysbK/KmkFK6QfzJSmMI5f896Q9rDI5NwifWJYRu8iaRirqicsVzYbfLrHQmkhM6SPbDJObBjS
latLU9lIZ1m+2IxUhuhSlxy2TYrNTK+3j6lV/7Sl8yyaHHc3YLfa2BSiUd24Zn9WkilOOt85TBxy
u9S5wluxykkmT6Nrk3o1sYHWDFBmatec7/41itjEVEnU5k1AQVtBDGFbqwM8+dFk8jN18z1u16uk
yQ70F1HEcKioe/OI+Daof/O8+HWkXSLstbWb/iI2ZlNTFldIaxz5CV85NXImdXKUy5xT6uUc6Zlr
cDERyQdaSfVKKF10DtkKWkU7Xeemjy66NYL2QHldQYmdivOX2kjfuBZQNgjHJOiYcBKwkMtEBZ4X
BF9E7FzqN4J4ngopygulMq+nO8+lQy+XMj2DVr2Wdr2Mlr2Btr0M0wujuOAJJ/oBPyzyr1TzkeNc
xPgLpbJPSXlfQoufTpufbESmBUVzkqrwtr61fJWfvFK7zKkBL57YkNhjSomW5W3+8o/G2AAA16UI
1pqqtU8xrIqCX3nGJGnK82eD6tiWCllXc24yMo+0YWTKbr/95R8lr5OTvWCS3oe6Bydud3euFK9W
ulSwShmrwz3okDDO1HyrIu8ldYIPyJQMbhcpBLEzSLHB0BOwqnKrWocc/xcpfw1pgdUS6mAZQH4V
7NhCQoMaKYw1ZqpjU8ffx9ah6amUrTMUXDe/K9v6LQnC178Qk/T3sl9TynYnxz7SICJRqvQ8sX9I
LgNw0HdFr5T1JqZ3cKoWN67b3LtmTB4JHrmqPoYaRb8a5/AtOGy2maQGuJRCYIVuH9IQDK+F/VhK
g0kfINTS80iERHah4GW8kOu/Sz2CcL6ptv9HaEx5Gb9DoH9/WVIF/T++66shRuU/tt9s413/ic3m
s+2z7vfS6P/T3/w7Ifk4V5//+R+/yr7o5F/jAfBP/dLK/A37+y+d1KsfRZj9+Phso9+BS/k7fyul
9tVfHdfk0EmHrQn1DyH5d+LS8/6qKw+Aw3YN5RHHzO/8nbhUgmkaPsSga1ARZUqP5t+JS6X/1XYt
H9qSnZOve/8t4NL4o5Xacnw6DIkr5OdA8jry4n5vQspDalgjkh8OTA89TMnxU5pwxnS1LQmjIY1N
ibUr6Cjckp3NLelF3uq3D+t/w0gafDB0DuEQKL7BVDbSOgCpBVTqeoYJc/HPr6AwjbQdqAs6zIEH
gWj4OLGb6A71eEW/aIm5YaY+TPO0bUsqyyotmKOCVxCf29rdCv/Wz3/9gmBZ/8vr4TM34F09z7e+
X+9v3VCKGo5+KK3woPD57fBUSVaUT1OaAe3muj91RkusnPi2/vXPNf5oO5YPghJn01Y0SfGFO/LC
fvvBxdDMS+Wo+NCRe17uyB0ar/yFkOkIinflj/mjpCkGxFjIJOpACc5rE+CrcktG1fWgPdhRcpr7
fnh6+Dev7I+PhGpgtEnkNhhgg72KJ3Vav70yO2VqkdleczDG4cmLeFySq+mvHW4kHlRtdZVmbO3H
QziP5ZqYUv+mM98nn1qhKgzdG+hRJ4pQkyrMDdapsw3v39QJm3+03fIKlWnYhuVaruvw6x9tt+lI
/zXVyPWhHodPx+1rJmwObXF9Pl2FFd2qwRLT5jxuJnN2DoRemORuxD1ZUZsxf1Za+ZLOPdluqcVE
pLkbQ43ETN/HgRY54zWTBIRE8rYVSttqxMi27WqoTW7QVzSTotaJY/O0mNoH5CKn5DCap+11puOB
6auhvHFkhz4ocl/qhs4oV39IOkT1f/M1/XEvf38IaHosG8o2laH/8SFAGIODZzofghcRLloz0Y4J
B6p/2Ewfdh3p6142TNvAq97qbLGO//rHm3/cyPLjPZvIRptSWvBx+48bWSOkoRu6vj0AlCU7wxs4
Uzlqv1R9gjWv3UfU+NxUEEvFzJm/CD3r3lncU0jWzIrIR+sw6pjPmFcmuyKOWHu86qjp/XxFXMlT
Nc4/XT/JaKV6JXnV3nvMcV7jul6bnY0CVIdvtm6T19b7B8UpBBcvQgGJsspErvvX7/S7nfq3JYui
blNHw3JcVgfDYB/zz/dD3mMO1/ogPTRdkYlu7l6FJcVBLTpMtZmNUp1Gq+mOSgXLagLH2AzBHO5A
2N3DnITFxqDrscEPdOXOqJAZXEHp6/E1Sd63tRHu/MZMt539RhnpxmLQaoY6ZbvzMZ7pKxzD+dJY
uYHLsyGfedx7fUpFCuH0Z6xtr8jKJ3/Ehea7pPcpZc773GufKmL+MAg6Ac6fgITimKyIyix/TmCM
O7Txmp6B5KAzjbkminyHmGtdkNaJpimqdm+61MGmC7H8VGJZJ49KVLCiytou1PpKz5Fa67Z5a1In
cPKigixjxO9DNcfbMMdHGsFFEJ+MIpQRQcVOs1P/rrZdPvI/vxLsNQbXvyyhfy6eDBgNlKY4P6S+
+TK4Lno4ZXfXVWA9EVnT8QVA4tRwMjJ+6lHHfP/aDrglzDx4jJamZr/rEIdVaZDV2jwdvRhfwFi6
COehY+yppAD1JMdloxGmv6kt3rKztMSfdMXJiR4C5LmT1TGkS8wOa6gTEWRMT9wRgGiAsros3ZQ9
xPqcbYE6ArJmen09+/+Ts/PqkRtJs+gvIkAGTTBek0mmL++kF0Itqem956/fw15gMV0jSMC+zMOg
oarKJCM+c++5jFAo+Z29bUeMmbsE5lKPwXKgyUETS/N1HsPWfZyA8zOvgVQ9NKl7yjqCaMPWdN7M
OgqYoyU7YSr5TW+rqynJsenavL2TBId6Buv2zdF9rJN6fEj5Bp2yyu8It3qGTYuemlAOL1pImEkF
8iyoNFfLnvVjBsoOw533hzfnV9+SJN/EoLrRpfvpiqN6DxFsx/kxauEVy3TxHIIYPX3bJADTOv7+
p32+FHhNDZ1jUBimQ87l55B5lCtymHmKIDdh0V6GETtUto20USHB/hZQ/U2l3fhHQnzM0Z8u9E/3
+XZKGLqNI4aL0zQcYfz7lJBz1/Bg8ePNoopuc/M2LZbP78q0GYEPKczDHz5d41O2/P/+RK5nE+Q9
p5P4FGtZzILeruvy41gCojQSrBXqQU7ocRrehv1ctikAYbA6jnQhhrJrj8PurKYqC4D7MJnJx6fV
zf/kgvlcPmwfBE59x+Jq4loS2/f0H+WDqah98x5pZT6N6ZXOhAneJrPTF4AdZO7tyDmcrnbWOBu6
Fec7T2dQWbTLjs1OXGjquO4PzmS05zqbgsKZ+6voDfi8JNWltfOPshNsgprrLwWzz6dKMcTeQoh2
obLA31jTH56sX37SNn+UNG1LOdRE//6TtMmR6Yhn4ogp3+uZeO2dHoEVdEDrHCJ9QpbQnrS0AwEd
c6JUka32zTCFfmnkt25Y8E62Jv1uOTR/OAmN7bH6dBIavGGOpbicdP1zsSYKh0ld7NZIk8xHE++G
nLSrxYoGEmt7WB23uOyOWCBxFblG/qefvpWCn3+64zpbX8KwnSjRf38wpZs0XVMIFkBNG94Q53hm
ZZkXvgVVxv2hoMkAncQXrVCpIsWOIICyymmZ39Yq27Mhjf9QFv3z1H/+laQwyCpTNlWf9elXgpWb
r/ZECVaWSJFqswvSbV+QR67r2eOHuwzuNYnut5b9xnlSeqihwlucAreDJ19OG8HDDAgfOq/RFJ7F
MCWHZlLLNSN7LUM1c+nNdbnWhu5b0/A6tOEfXiDjVx8qa1GEEa60DWl9OjbXDj3k6Nr10YohfAAk
AVeIG7a0512S17cKfkk0YRRhH16drXICwimW6CrajnkNFD8c+/rj78/WX/5OBOgKLly0OlJ+qoEw
C5p60/EGtFKTO81kYcH0MsORr1XHqh9cPpqcnDWd5elU21sL142eoc/0N8rKH9tJ98TK2u/3v9ev
zhomj1KnBnUkTe2/n7/a6EIX9EN1lCVW63TuYJ6VBdISKpSifS+H/COcZPOH/uMXP5VZFx5J6fLg
u+JT5c14ubXXIoahtdSvywaolQ4pvHDg1T5zUqo6JCZaBPjl93/t555xO/GFzkEkDKLllPr8LeQc
4hqKLc6h6S+GPyZRqxHiIbZ7ZyOyV7zsbRZQYR9qFgY7kS0IaTuIIxY9ShRZoGf1HnQoV76nr83P
FvDGH37DX1zC1B50BZZUWEs/d2Yt5sFxnrGyd1r3EHasIzKj1tBz62QFjro6FuOQvFhdd1GoUw8D
mcY9WUCoOMbLlDMHyxz7LkM8eyJzGsysINi8KqJkP2kOFtj/c8k+/O+R8J92ze3Z+HRQCDBxikbB
MKThfrqnNE5vs+eSPOaZozHl189xTWhUlR2mkYyh3/+wfyYrn3/a1i4xw3YAR3x+UkdIhD07p/bY
unEPWGUB4DJpuDKHu7iUL0mm3WO6m5iBBGtJJH2hCQaNw/iHL8j+RZliMpQyBB0N1dI/ltz/uJ0r
PG0JcZg4S2LGDKulv/IL+6KalvucZ2lphfaxENta8wR+jNPUHFCKS6+0+o9mqee3maUPMo8fcz6U
h1HVEVjGhvGFm0V/xWbcBNa6KmagnTiaVnwOKzeBuWecZRXj9tCjCBm+K3fF1MgDWX5cU300ktlV
Gn4kMvGEPyTdp4X6K0F94xKDuHNGYCgukUdbzOGwy7pEnkhxVfmqn0WM3KzOlBXAYuk9dtIbqTr0
W5YGPt3HTlyttTssdYPPUdYBKQe8mPDxtBSX3e+/4l9+smDksE0z3JP/fPL/8cmiU2pQdWjlcTZL
i32cJvYGecjeMnXOMS2qQ7qW2R+68H+qyk+PlYmP23b4sSBXPt8VVbzQ2y81fhw3Wv5ql814EIb1
cyMQbMKL2MFRMGjowmSX1trINdge1zSS3lrb7/DEl1NSY5AGgu5h78vfNCDf+y4dx+1yg2TWEMoU
u9fff1L2fx+gFo0bMxzuN8ekevj3sV1A7pr0OWyPcbMgoe/V6DVEzS1LjHE2X4Dq8Akma/bN6oZ0
3642ErLUPM/5hJ4wokeO6y4LdB2ncR5EOsr4XOmKASLCZhahGn+r3h3qhj0mqzn9W2Qg2rSiuXxa
MvQLXY5Wq3C68W11zpP53UYC52xy2GiS0VHr8HWkZB8DBm4z380cl7chdW5uE74Tm1wcGaHucp6E
B6LSHpxVy4M8w+OZDKX7aKW5n9U621JhN9cumep3KlsTgXihE/iUGCzOJ6FZIMVOLATJIBrMH7//
eH/1IPJAQIpWm49fbZOb/3gQB32lBpQ9meUWXU4BkfRqbl6BwiB+yWErw5bZWv9wsBj//Z0yxeRe
ArVhym1U8u+famaWs3VAxbHJphK/AEvoTmnS79Xykdo/1wgw4BK7xbb5X06rw+nS11/sXE/eZx0R
vznArCprBhzV2p0F/CUvK5Ah//6z+VUhYzq2oroi0u6/S3mlMfQgSKs4yrC2b7L46lgNsMQcuBKG
aIoqTWNvb8LIUXUWNFH1UiFKex4Bz+r0KDcjUqf/z69Ey0p7QxQTuIZ/f3KI2LCKYhU5lr3xnjed
cTZV89gV6EWISCYYV29GzxwZOFpr+IUa5wNkScrmvA6IQH5mnfDw+99Ibt/V51OFwa+5bSQEy/JP
ZVVkO0aRkzp8DE3L3rcIR/11bsonvFkxwhdV38bB2uIGzHEHKUB+7xvOj8495vFCqKY6ZIXOfrjt
r73JWGqRtjjXKjSPo6ILTZP2ro+wmpP1CpvA3YxdpnR9/rres0ZKNpYHr0YNvQa3kKGr8EAz0Z5i
WwpvNWS9B20/+3kPxQF8rHXMN99G2qzdcc0Nutx46HxtyKxgFsztHQFnE51U6NVxkl10Ubwbgj0l
JvCUKCCNqMymplvOpjMH9HRWYZuD4kLmbkQua+jq0LmrfW+XIHBmh+Qui/baazvLDUgME5AZk/Ni
zN/c0lnuTQMAUY9oz8vK+c4ucTyOuUCvaDfpcYmL90T78yDgF1+XpVNc2FsXphufLwFoFF1vlTqe
bkLmfNU6Z8u2zq3ZJj4Qhgm3GbQsaVlfMgzsMcOqnZjN/hzlg+lHcW54v398fnESbL0LxwD8EMVo
+N/Ps2ST4i4wzY6iTKL9TMRYM2H+Ww20Ksq5SyP1HVds9oei/BeVp82jThPAWoY5zKfzZ9GbvlzE
kkNhLhicueujs5h/LVZ93zrqvu87cyc1nEH6TJnz+z/4nw/43+8LCJVtPgDChLrI+fQXN9bS2QvT
/qM2Ou9g67HwGumpjpV2pGeaYQOUw4Nu1DCab5k9Fo/QcatDBUB571bs0LsOmGZbIsQdmtU+x0iQ
87RzLxjTH0pmLKcMbjR0BcJKx3mQgViYaxEYBqiLJCuGXnRjbvcVlMRtLYd7vH/k74xpSGr7iJSE
WIoD0Ekmy5jtK4rKPS6u04AKcxcz9ttUaeQ3xIs6YnZCzax9aSxLu1bhdMN4APbC+eP6y2ZG8V+H
jLQBwEiWgToYPP1To04eWx9GkVGhk6azlYmqYcwz21/VuZiKZzXbyVMFQPCezEVet6Y+64MiNIPN
2asKvyxKoZDs5Btm3OnSI1Ly5irE+DiAv7Owe91F071dmDotBVNxFPlfUvccOyaG34wpqALRmank
YmtRfomSj6YfzYfqJ1yU+j5vSuU7kQ6xq81/pGT1WEA1d7JGeSxQo9QyPBKSI302B2RHVmqfi8nx
JxUf3XEgQyS+5cm8XAZ9w6m5njZXjABTVpwzJrVepTBpGw4v8u7Bp0W+XLqXFmQn4IDstdHzl7ky
H9hFYUrCUxgh1kS2I55c9E1RW6Dtc0FL2crrNMKZBu09rN3oGpInG20Bk+2ggr6crINr4QGLTWZW
RjYh6QJkTN7Gz1rD32fqEbnVSQPPM8TaPzn9X6sOpArnzF5zmuTYpcAfp9R5QpCREj/EA/KjVYR2
R3P795Jr38MW7ZQdHrI4/7uW8d8jdDNv4vBEvtPtS1SjaNQFMKy0pUzToIQlRnFtaoXz4hsascjP
C/dnGhrP5DT7/ZwBZiQM1AorsaM3xGpEL+31uvk82Gj28xyJQ90yzO+cV9OtyMud1pjgKrwDvWr8
cVgJj/hJhI/hszIk1iG5uCW8rjUimQvwy7PE+xIW7p3lDm9ZTSj3qgaXYQk1s2tNJE8COtg3RuIn
TnUYKRk9UjOx5LjTRyQXKHTuz5hL8ZpU4pVa3++NGNDmqhHekSoP9CKpQyMrA+BAP5IRO1iFnoOp
pbbXERRzGZnCm3SGS61GuPZCo4TumBTKFnR+FJP8pOFRbNQ6ENVL2G4BJ8ItYLekq01EVYXNFIGi
oTXfu24AFDdj75buiuMlAQSKtlCakzf1aXMessRjTg3fKxI+mURTsJpG9zDlDwq8wBWMSX9CSHqd
UpiuOWLQfbe0gGds8bDY6rpGRXnulsi9acVC0AYyAr9wBkQDsXauKrP2S7M6RrHxt4mY4SqIqvFn
swFwpqUjsi0dw+SozkY6mwe3bN41DY6ai+Jgh9N73agO4EpH46XpCQGhmSIkqwRdO8N8reqPoY7J
HuoFeTh5iI54cQvYO7CW64IQFJnEx6Ve0LThChkwHScTUnFVNNgOxCVMSmenR4/TrMP8jEDG5svY
+mBfIpk0d8r9KoowYXHl3vF0b3l4lBCbV4XHzA1R1cuDmzu4rcofkUkxgng+yKey97MJPkaCWp+Y
wzuz5tuMIIBS2JApvaKDtl5yRxECFIWCxyg9KJOQX8Yg9mGEc1cvsXVXNd0DikfLN1sBvWH4Kd3m
mnfzXdMvX4xY3WlG2wdDFFVBNL1RSAV9k75Ks3Z2eQ7PkAjGGZPZwZDJGIQRoOeiQxtQHONIfGN1
l5ymfDkK8ZHFi3kaF4auIh3wLzKZMpL4e7HgPwGhYMC7ZjSUCL91w3slt0zJElLlMnA61N1p6TCO
daAYLFnfx24ZUPx0O62RcDIRQraEtV6MjlRTrEWzLLuLQeFhW0jWsjxHTKXZz3aWyBvz2St7xWTv
GLw7qpcPee3agV4k9wN+dpRWIl7Jsu1A5qR9vbOAB+yhQu+4YK1D2OEYt/XwtApZ3bJqehCERZPY
1V0xnt0hGv4wZ/dY4B1YR/Ji8gi0VjN8N5wZlsVIZO6sXakJyH91iK9Ot29pHR9Cc/0gKoAU1zL9
7moMKiYrPaH3foxxu8Wm12tRAIGyJFmboKU6P9tCwwf4l5q5Wjiz/2oFJ3LaFXEwjj2mQ4ZHnqzg
4IU5WF5TbCDXnC4LLGBo2bu+FYR/EGm672hGR4C42KoZR21ZsoJGsbo56OyIlSHJNuus9qzH48dS
YFzEjWJbfFuJUf1UNkRDFPZyTSAoqgfLBRRAI/FKlFcdva4L33peeY4Sd93Kfp0mosBj2r6s7XTR
M7pNcGA/UozFwgKv2VQ1Kn17PIkxxqCOQtFpG7kzlPsF8NdzZjovtHre0hjw51nwD1SWEGZJMUKq
yEoXP5DtxbqLnpixRlN8X/Wk8SZXBwBdVS/U9uleH23e0IwaJGVvgMvfeVWRGI+jTUwwNvy93J48
0MfnFShMXnTFdWxqroRFnRS2qMoifnUcWmOnJzRCXUbs+Wj+xKP/HQzCOyODFyi+fPbbOYf7rtLW
2Z90bgzdTq4sbcFwZOKYmgXxpvNJueUHUIcni9kaORWP8TDq3F6o3onWYjlfZB6oh5elhQSOYR5+
iOltnzSwZv4L8902MGCVK5yCvJle6qF4o7rGepmklwQal1Vqr9VMm8Za8zsU5COHAIm+c/ti23yH
mgn3bJFBW8sbU6Cvk0oPrUKJUvCbkzlxcTnwJ0LTcUUPpmdeCAUXaO9Js7G690VzT4A9Qeqr+MsK
gNdJH1K6pp1ZZ8/zBK/DqvWTLdM7+JGO3O5YjQFcQyAPU1puAuyojXO06jmYEvGjkU4wmoUna2OL
IFMxWifzJY0zpsroseuQM3y6a9eVtGSCgnh6KQQw1xAaSrFjunl8SMzsCPcjvlqsVh2D3deSkuzd
iVtTzW+DMb3yHm6JyvFhbOerRrhaMeiPtkEWl6UHc5oQj0AEjSgXLlkKudrgppSAbPR08PrVOszQ
OHeL2d5i/D2Es2eeKOIhkBM7/CXUDpbI3gBjoRfj3vXASuEL1R4jB5p9XzzPY/w+sBX0Q16n3WTD
fMbW96SILPY6sH5wBqcfViYvDaZNe45eYWmSwZrHTLzGAYUmNmUAHgu+85U+cKMuc1dwX8QwC+aI
EF9IRkTcTAlEPmQPIEEZVy3nqWTOlhn9BGEZNCqYI+JSz6KvDf5b+Ny4jCkGZnnOiHUdBLJTG6LD
rsF3Tpweubc92XqyxOzmMAcuXPerpV5rzc08aW2CbCH7A5lbjRdiXTLiu9Bt31eXCOpm5mtMlne6
wCd8GyR9KjIXxp55qQFE0MtAOCkDsXzfF/j6uvwedhCWs4wMQKCzbuQ+ZNiwp5qjt0iXv/q8zk9x
CfYOMAbu325s925aKW8QlOANd0RQrfkpreXPoU3gZPShu7M3UXmpU2xlEnBgAqF1VCYYQcjLEcQt
IkkxiCOLAW7LCdupZNpvKIxb5Kb6dbFfGRHfuc50q7LV8v+xrsYL35UDR28cETdFpb86iKxcPp2T
Dm7eyBAxGMs8+JoB/CCeMz/ptMqbnangTQgfpiKEDGUaycmZTC/bCt/G6GrOrWUPdpFp8kz6axSl
D21Zk1Nf1Abw5hGwDnWWRzlxqwsd3S3FVV8diy23B/cSehlKHIox023qRzKTegbSDV9mK56Y8kx7
pm2RL+qOGqBRB6dPIQhQUlcLDk1TEsLQZaDq2pLVWS4vFU4Bu85Q6KT6HUxr3xjxpYRLSORpjbaN
JIjciR76ZiXCnsN7Wg7o39pLG/Kq89qWEYmwDJ4va7WtfXvuSSIJIAGFB8sZ5+Nkih+JycSySyEk
4c+fHfmexVvTBVCbF9G8WzLtRzOH/hqZfwF3qEa8unqCo6KHGZPjqBVaCV+wCBj5UFXbbzo9plfC
U7Kmxz5ZYr+xtdPQE6w5fksHCiWtrV9jMes+Zys+8nO68Lux6dmwDRPhW/F9Gs4nqcDVzAUvJQQH
quWfFgQws2jx7xGtGj0IILlWq6ArGwOrNYKYwwcL620drT/CKaSum3BilcIn5u2iZjjZGArQyveU
ERO1a7uK26hiFGeu+8HbwxdyIT/wjDb4gvlV269VSukRLftB1mgBdU4wzdw1tf7CgJXqMjUBLYG5
bKaP3A2fUtP+MRDl7tUgRUTLxTRb9o8EbEIRwjWBdaY7mq+vFdzg7EhqyX2EGJJonvJLRBSl11nA
F4hVxIR8KNfke2iUr3ycd9j+mD3D6cmq/i61m6exWjnLm3LwuNAhIQydtTPz9JbkAAXXcHTBcJI4
AZr9LjbFI+nTm3sMyICKF18oJlJh9DB2nGXMw9fdMvlNF/5kdohGyzHeutR61InPEDV1pKMNzzBV
SzxXHTaWBNNEnekMi9yzKuj8W2oREO8hvx4DjbE+u5r2CvpjDuV9IzAtD27MPtEWYBTuR7DWhbXC
q0CpviQnNfYmKUgwDmj1A4qCWxct2s6otPc108mNw3HS2tlf8WQ/rxOW2VWyx1D1jyXDhR85pueQ
7YAN+0toT/mpCdsUgqYibyiJYSaWTyupQJAGimLrLiZ/zPA8O9Q4IHeCel6JEFQH1+GA5YXOHP5P
Q8VPg5thO47pFvre+enKZN3PMrtbYwuLmFwvarQTL2kcDd/o0sFqR8nMRN+9X53yGdHjyRm6nySX
UJsb8c2s3b8HC5bQTCKfe68cVTNFabAlzOW5rbvw2uZmBssQ1YvZXjV6vWwkWbQu1qtVNXCFImaJ
nMr8bNhCxIZdmMqWnpWmrA6Ae1+c2Q7Mzn5fI96TOuXem7AFlJYX5uURuZiBUZQeFC7GtGFErG8m
dBAfa9E5N5IXV/FPV0sE2DCz9thNKZc8s33uyUvzu7BEoZM670aZnLXefskETB6N3cTOGBd2aq3z
XVvtH9hqLAKdM4yoUv5Ma4NQHl3bQ1PV920yUER16ksJmr+HO+GAZwMj3AUnTesJ4NAaxsi1doqW
iN1KnrP740SfIiIpc+lWtxDP7hG36PskuRTb/AvXZbCu1bNd7qNptr06sYadlVKAGLjXdwuPUr2+
oaoCxGYRU4TMEeWPSEAMcihhPuUYp6/t0/E1swYSAqzlG4NHgEFksmskxOyKIdNBPnl60j+BKrkB
h5n8PFShN2brcGxsGxgcqP4yC/ec8P0ho+yIyfNOMbaWmfrW0Ebuo6Y39hxOj3XEGEEycqpnmrQl
gbGoZmsXadJg5Dj5RoTSqXXcXQI7KQEtEzjXcuOxjrj9fJnF3524+clgv0UkVVPfEdRSAPQCH/Wy
lI3CIilQtS0VOL+wFEGovkzNdJ1quqZxW+UyvOkChi4F92B6Egt4eI2YSS+1CeFpuvR5rmLIGPFM
wMPM32SPGHjbKH2SKK3uVlF+ZEUrd0raIEx0+8IlG3K+GN6UFNVJJwumLqGKtoP4uZoYXhW9M1p1
8557Do1nvo/cPAt6drpboU5F4FIWxGN8aFvBrdl27Z7srh1mRUogg6k0+w07CDXRXdwOo5U93dku
Z2+cwxVJWcQxpM7fyaD/G5+sj6d4BlQPxQVbqxGoiQCmDBBIgVQgsJi5RelqXYYkokyVGOHbdn0Y
OK1pz0ln6tfbmCx+2ucWY1PeMZh2P8hvQyE40AwSHYGwGD3pIZuvdEH1ubaah3ytIz/6B4PliurO
jItn0VbdU1J9H3sIS1Yb4tUqk/1q28U51qZjqWPSt7QVR288PhRlXp5IEVVe2TnP5UTPo2vTPkZt
7jmJjWkqtfJLXvBHhDSEqXSeY0ZHTKAE/IQOQa5tjoxg6AOhqD1hH4VSXIOiSLI6PYVRzIRM55lV
o+s+L/1w0MXs7PvNnzzNDNVKklVCV3tOeEJSw6TMR46FBJDyEUVqMYpzKtBEsVeCFVsYP+Ik+qtZ
IUXmBVZ7o0rv9RqpT1zGUNa6ZvcVuulpAbvZake3OhtZ5by6ssejTb8X5PHg0YqtEJIwkbup8bjk
7VdS2qwgWzaXZt/FXhXNgeTgqiec7xK+Ywf1joi0L2GTvMRJ40NTs3FASYWZER9IEnGHh7g0d25j
2j7rS5BZhTfOPVkghXM36nwPSGZ/ulp9NmBT7FSycE3hzAs127rmVcNnHU8Y/4usfXQ668ggOjoL
qrsrbuBxHCq/CYfQ09vIYqxrfmi68CHLFleuY/QpQ/pFaXCWq3W5pHHEXI3mmBdvvpvyl3HL68k2
xdUcq9dV6gyU1QngHZuk3nlkdp0HLIQSCABxclgM4JRT80ZiFTkpPQNHbYhGrzVK5PPp18rgsIcA
ir8MoqhEzOprFfZHt51uaHUNWDZ1cquTu7HM+kNcpi/Ii2d/bikl3No4zIKO3VSGR4xdGoC8w7fd
kbjS5ajZrAhzidU956Ti7HQpxiCOyCOySzphRY9dYUe3R2tB80yEdKbHD65a2GPN3X6I8e6inSDh
R6dFMEOinNiqPNWLG/qDiMS+jcMJg13vBCJt3mM9yIrQCgYJgWqgxE1Mp+d0Qlxgp+G57UdmGGwl
ItwU3byY13hAhMeQelOuG85xTnk4UDqpJ45gP9VDpFQ0tKf5xMzIvpqwEmYDlLgo7ys8hBgPvoTU
ys9uiVEFy9fd3A8XcldoKhneGuZwJTYYmIJYrFuMDVhFcxTkTX8aATTupwXVc5prHAkqd4m0vE+K
5IMWgHRSxPpF1I3bS/dNm3sOcxEuaMsUDw48jQSCE6VjMbEfqTFADDAMjeVtEvmd4W5EhnzGgFoZ
gY0048yJcUbIADo7M14I5zoiynrR+/sq7s4ps6BDRN+SyYl+LPLHyHmkKmONbk3lxW3zm85INwFK
4fJ6K8DyHhJ9E5d3cimRbDCjBRBgtNECfyHurn08n/Vsv9TMmNqOCqtGv7NPhfNRVOnyLDCOWzA+
9aZ8U23P6WxTp6/5Gww962oNSHEMjPdjicC2c/F9k2UHjehDkCy+UL2GpgKuBx1zLNfDmg/5sZe4
dvu4xZBjyfuBDldWWhDqenh1tQObKgMvNDjLjXGasOD3RJXDXl1MRmUbEdGSy9fWiGM/LRsspYAH
hGBqbxMO5lMIPjcDlfC89G9j1df+rDPodMyHxrggqf8656MWyHy8D79kwLKCFkFMYAwgZHH7D5BH
rZ8NHhR2NDnVnWuWZ+I5wTyR2AEvsmA+5esmT7Uw8vqwNPYxYqDejHF0lAPvttKjt7pi/tGNdRsY
Td8faxef8yDcm0onEnfIqeREb6ITRi3uNhaqdGIRbYgVngmdOjYRP8Jdpy9W5ySXtHADqMXMI1t2
kku0dkEhCFEP2zcCrzsiwh6TSr7XMV9MOFX3gnC2c6vBc5nl61KkFrJ9s97HVZKcuqYhNLsFqBML
w28wLRBDGe/MJj6NYaj7sqt8qMGMilTKuC+7DJlcPWrWx4GgHq/ShqtuNejyCy270I8fVK5R8xQ5
AX/2+pUFr68qSv00FLdISGajMcWi29f7Zqq4+OI1GEv3rhrZuIqyA4pF/YH1KTxOXfUebeTkElC3
x7pSa1uIoJmoPbckXwu0VGB3VukRfnlyKJr2kaLRoUDXHwYiaOwUXMjK/vySZb1xggDHLALpXGDP
rrOb0YigJ52dXZXM3/S8+ImayA2ACDqnTbQjU03dHCMcrxttGx5nF6xj/m2Qi3EDJ2gFjc7NYiXU
bIgd9IPDHgw6UndLyJy4tYVjwYhZ/JZvh21W4NjEvbSzwdQuAXyvdRGAB9ghGg0lCfAFbAMKapE/
yrm52nkdxEw6pTFH51FtuzCHsSSrl+mc8MccYst+AMFTHURnJRCmtJFhiXJOfel0/phY3d4ktWx2
aM36gZwnLd6cHQM3KUXMm7qtMex0ou5L356WXcsJtvlLan+yy4chrIcAIkLrDyXj9JEJ4sqrnKGK
3WmF+dIV5bdWrqD4xURhFKa0w+xN3fEeOOW9PfSWb2vVSQrwq0TpsodO7qO4Xk6mFn2glIGGlG7x
7bnZBnOsw2tDMJ3Y5d8heYZbMCKjZhIh4lgsAC0IddVkiP0EcZbmVrOvx9N4XQmY93BRXGes1Qgg
oXr0Tf/gmtym01BsK2Aj6C0804kTm0GUUqKtrWQMVUqHHNNpvrG+m29laT8DdaVttBffcJzy/p//
WfQ8u48OPYRy2CNlw/G+7nn7jKfIlc19M6wfbD4IBVdM3BrS5oKcIOK9xcS+b6FDJBpZZY5Bepfp
oJhDJ8NqMKKMpy9gzbi6L0ApWfNUje4NHTydtIfyMBpLsFTszOmb7EJTZ1hmLEAHol2JW0f9UH9v
Vna+66xREYUltymP3SbJnyAuItZnHdUKhoZmVRgEmwI0ksVBVbV5opDyGtgGAQltyS7U2y0liaMj
YzynDfZrwjaANZX2TKTvBv82z+yIxGv7w+rayrecGWS/sYXmmQ+dcM9V3rMGz+Zbk66XXMGD1a1Y
ct2t4kFf4q9wgTxKNhksshsu5HAyb+imM9g+FtmTTfyG886zzt3ktkcxNMyrsPeD9mPbtp+g/s+6
C/ChbaFqVFyK4RbnWzQZn1QJoSpXf+udAs05HsZq2OIKbEL7HqHjpiAHGf+6ygKgp4XtwTIzJl4N
bBg43l+p1a5rR7lstu13/oBwj7P+OC11Swr18AYLwDinUCPdEgnOOKElBvlLlp41W8xdGvOM8vic
1fVdYmtAogoTbNpYBiHgMIwjSHr4YC+DqWq/qzJmGSk/ltFPoolrykqgTtbHtCj/FtwFUKBisYer
Q1edX5ipPVlNXHl9N1zdxABkqltf2RN4kQ593S5oWN3JeXNmUEwkfsuyj54jCVEhaisRTO1yBgoO
6YEwQ7pQPKryLSkWpkSjpdHycaKupk7IgvEy1aHwI0t9oGyDMalmPwGMyJiLP6YHZxPYkEUPbZkh
RhABgD2Df95Rft/12L3ZA2m5XI/uYN4XcC92Rj+QX2ygjLEKBsTKjDiFzR/RaPiI8yS8wkYCZHE+
DJ663UJN6sl4AK/P6qcri8ErnOSkJ4JNaVN/kUQFLBbFgwb/ScFrjGP1KPNhPqR2BtJtDfeDCm8y
xVWLUHrx2oyHK6Jq19LyuUKx27nN2RDqCcGJVxVK3nXDT7PaiBascL+AqGAg596KmtKA2uEmE6LV
Ktg1qmRFkXOy0DD4KrWurba+8+WtnjlPH2JNntr/Iem8mlxVzij6i6giNeFVAmVpcnyh5kwgNpkm
/Hovrh/ssm/Z58xI0P2FvdfOBV0lI0NyYq0ZcFIwJoxk5Lic9L55hGJcXST7vHaVnLlN/tpa8sSd
4p9mle1yq3qn3X3OUrOh+E1MCKDZFento+7E6qGoWcua5X7E+7nR3G5e7dvQIzLPDdmDDZu4oJsv
IZxHqvfg69F0FOWbWvTfbCpuXWPSnJkJjilixyF5hrVmGEE38fOkqkovbU+0UeXe8dPXC/F9FgAv
N9ZP6XpAsyO8sI8CA2bPpCAm7ZszYnr27JR8BuSyHZVjoyGcrRbx0sYmzH9PPysK9GqRN5WKswmg
7MkCNx+ND1k7zdDYUgyr9fKiclZEqpkfOq6tNkFhS8TDFgQlMLTsUrK73ZQuVJHEJWe+REeMzpRZ
cRc6Dn+h1Y/MxIv6Y6zNt8jJmFS53k87R6EywVbb5tiGPQM5siDH05zqr6M1rn+6uEesGAMNjc7x
QD0RudGzXLGiCohJWUAXSSA/F9bffz8e7369yTiYuJf9+6FEWrHUhf/MFglzumOi42l3vgZJpV7S
pyZOxa53H+amJ8LB4wnOmBZ4Y/a1WAtNSamddc0iv9jyWD/atb7Pc/eDTRkLJic6kPu4bLLnGB9j
mEQmu5IKJJjphCgy6JUx18bFtz5lXxHS13e9OFH0ShTgNtPDgbfKoGtGiwC6xFvcNFAI1Hrzg6vd
3Xau+osKvz+TmkUB5z3MOmM8qzmPIy+PbBSwTL7caWrov+oXJZHJyDXyLhKi3Le1+ZKzomQxr2p5
tfr4I/IgoUZmdkoWcSwBEyd9w0yk+DJUQ0Rr+WuCaDu3JEOV+KnJ0yaTSqu9L+aYS18DV7HfAXr6
u04CUV7a9JHZUcdIYc1/tNOfsugF4MViHQkg8rFLjBoevlKGXZDzodGIkQniQB4pFTbFbn7K0qnd
lU7xa7l2u5crYn8E3Git+8XF+K49VvdC2Pd8xsDI5NMYqTsbXHhG9N6mAI9Fjenundp4q6b0BZDg
Fdjnb5IxgfP04peF1r0UM/u+hslWVVEoF3PEVr98AuyyEAvphLKyfictxHRbVpHa2aDEd0aljmWt
PxSFOpOH0HLZt88o6F5wfeOxbgXNa8OoZXK2DF6/ZNFUoWWWz0w2N8OKho/MKTBNZq0+PTsarfdU
Pk+8pizd3jnRPhWaIu4bZ9loldqLzrwNNe9rGid/hvGpG7T7Hec2qZrICPSSWlppcGAt47RSXWYT
g3AXVs01VTMpwB0Ey3yc3uHxXwvR7ZuogLG8yvxqPRwBa267KH7LvKUKPDoTxh/zsvFN1FYNLq3/
soidZgqllyO6L2FuNqLhndXZ0GYPnhyeXJHuHOurYYNxngYICR4CHN8n5XXs3+2RUr524NRUGUhE
pRgpsQingnVcF80hA2NW2HQPS37IW5B7ncFnvQLbKt0gAYk9pMyz7ZItH6mbBBFl3v1CJVtoiQpQ
R983WWYQ824ck8o8TDM9uIpdbYWxNSfRnPEuANVtMKTnCmyinY0AuuJq5M2NnqQfsYyy35XS8l31
pHSTRxUxGtUZDBGkIuOs7ysrXpNMukdrZRBmBTxZCyP3ViawWzW21iO8ut2S4tfUafWIkljzVXJW
eFh5JzAOeO3AIK9KtIFkqSDWtatQ0c4WWUL3RZSYBed5GSkR0cRfpOkp1rnLo9MUPBx8mzRWr8pG
T1T4UgG/IlvCIo2AIjjiuExQzMUlgiATPG8CkQTdC4ESPgEd7PC0lKxpHBAcImXuBd1CIIXE0LOB
NYyyoPlggrDnWrVCNvO8TTlYsGWRX1HkHMQq46n816w+uVIgu3yeCyMPut4C058kqDqq9ICncNm7
mflUVmBVfQFEdPqCroRsqcs/+wkBRDJRiqP2Z3eitKd6QV3tD8PJq4qvamopOBz5IprhueQwCZvM
4mcx7d/C1p9ES+4yaQKfltEHKUiUvSEBD1Os7m175nvt4gelite2drJgiolszh1Ahb03XFLMYnMM
T9ZA4JUQgNc684tuO2uiztIebdF9d3kMtoYJf03Y++TfQ9lOAzJIzbOpTD5QRVh4nT5DctuZOZEa
BVWEVFlIeBWXq2czyRNDyBBDAprMjoRmZ5gS1F2T9Tcu9jNmKAY0K8RvgZ3MldHCQ2x+Z9snQ9qU
V6jE1Z5crn7XNHW9TaaeIyenJHb8zyZhbZe6aY6IbHppRz8NPHHThCX2aLN5J4qUOK3ORxzPMWFG
hAAR2SV2adJyGujU9UkRbzXIutsZft62z+QmZnDHG/xWiAMptwMo0V5QZJW7rgSmjhwvm9WT3XPz
LHPOxrh/saw5tCQQcpMZAS5GRseroNDarv9iw9VuTOGrUwkiNvKNbx3/bKM61IEOGpuMKwEFpfsk
VpC15WQnAiV+vD46N44vDt3E0yMvLuU4911zr/CaBzpADEB501NaGDfuyqDsUd+6zLATeiops6u1
eO/JaLxp6EIoBUHnuvU/k1iQtmfp2HQLtbnrXFKyHiAptlSrVxQwFXkN47kdyPYwphMvrNr6GV+n
RrDOJlGc7EbkfJoRqmcbeJZ9i+mO0+jBdHsEYS4Dz1rTGGq4rzaMtY3fJQ+FYKY8mzG15nPdQH/L
tDNuhaDO/NswW4QAR+g3mgga63pvDe4lIb2lIOdLn9iPFx0IhcHmbjT1HB0IQcxmQ3C42f4UyAlJ
7G04RUvOkgEyw06rExpt3+1D6Glbx4p/cSLie7P6Liy8+iUjfGQDqwKGS9XHkMeMrcmnwmVW85o7
yVZG+Z65kEVWVPKNvNyhlm+aHdg+VL2a9yOILfMszQ2mlL+dlzo9muavmxsUWOVgbr7SvLeOjdr7
sQP0OvouKZS9tqLc1wnT8MuwqbyVHCm0sM5kUKuOKR9yYx0r9MbPFvImmZEqn9G+XubnXuv4JwCe
j2zEJIMAfiK7KJ5sMkAqDYxqpEs7IPMYdjs0Vr1vx3DiecjJ8rCTW1Ov12m0K6ORDbPe3ewFBmst
p09lzXd+ZR9St9wV0XA1VfwDqcVhX04y3BizGkiZG4ms/VSu+rQ7ljiufCkoT9aPZAwIPgi7xYY1
ChtZuTnhNr1EVhe7923nIrTTWP449sDhqF/tjA6c2Br4FIbaWZn/08zlLm5Mikq0fVXF1KizHRZb
ZCN34p3cTX3b1NF+hn9exPaeaRjpRaoLTCTdFNfh5MNFJHjAtWhNi9n/zkYef112U2iibUdQvaLv
5rvYXF7Q1s4kJMjnGUlnM2iBcGH9sy+zIDbxrJWM1usigGC/HwRA9o6xqqs1AeXyu6IYZwg58p0a
G0Qozm4QgIRLRuc7oXJcV+Uew/bFcNprNXkGi7z4XYcrU2vWj9Gx+TMyVpS6HxNXIJ7ranyyyNrI
apJAbDQOvVKfjc51UxtnR7NBmPgXRjHbvm2ZkJOHtZjma2TXoU9bBPs7figSRyMppOUDVVa3kaip
5oKh4cI4pxSzvdXndjlkDr+zi6yzi4EKZgxG+r5/nnOGnwLbwlqt914baGYlmGKhZxKxeLEjgHxG
HjZSfJsZu+ZhSJhhzvdOybUtBgwDRdZzK+ZABO0pftAypEFocO6owDQur/q1GRwmysP01ibWt1X0
b02OCcLUyMBJfJ82ritnzm+LkErFqNFMr3GeVCyplluXEDrVopfacL3+tUWDKyMajwg4KEgAE+xc
vbgI6RwGEzlwxrL5Eq1bN0yHtVMcWfhwXnB/HWczeSvZqhJIO+wmNGyNhSjfrpwf+L8E9vX8IzIa
Nl7SGrfMV5g3+um9Wy5J6aYo6/qHcTFMqDcupxKTu7mxMFGK+tpP3b8U/+a23ZHXYeFZAAdOsjhn
bw4FmqmGmD0GeFyvIUaBd2hXgIpzkp2Hsg6oB/kk4KwSZznt+ppBn2Pvx6V5Uy2x3hLNVbLO33Ly
9/YwA7YqYj8xv/J9QyaPTCdQboJtMy6/7UyQT+qAUJuRipNORSK7NpxtJyIiYs4Ih01vU4omF7B3
WwOJsSLP24lNg6Jujy2Tpq3Xz7o/H0oLHXOv5gsb7pIHrn2yDPIyitygZl7k/VDl0JGZKqFE6UKj
LYxwim1+noW/nJPRyIfpMPE9bLWFj9V2Fi8gyGxnxtCacS6qcJ6VGyRi2SXlm5dY074iQACgeUTZ
iN5Oz8tPs/TXoL8Mj0WNSsVQaQgunPkMusLKxWsQ+epFk3+ZR1Kh7upvkvBTuN/+JqqyeBfPzbHP
co1xr3ZTnfXU6tGLXP4z5TRkeNTqbx7IwSPhFChU+4eTc1u6fD+01Vunhe9l0ZBOTBQO89wcGMiv
Qe5IyUpGIpulqf+GGOmEmZ1zcyEpa2ToY8zCYOcMIlZPnWOkI0utY78OjDGZT8VS/HNU8SKl+V4k
JHG1L9WzpnBoaBme6nId28T1hLSujUgL1gAFuQj9yG1BHk5O2RbC8KNZtfUlmz6KYV6CmM3dplmM
j95sl4DWLt+KxfunCH9hylNzgAkIySLKcKAsLdGNLRE+o3m3JHzHTW//2nrHgheV7s6aiD8jVAlF
eQ/NYQIlUC1PKDcLXLQBQ7V1gw5u2I2I8bXZAIFM3Tap+Fs0Ktp4zk0qoQpFJ5G7uTME9RDtOjX8
SfY8hxwLNEKSt96iogUjcVIdB6WBxXrr6tnJYonzSAn8jbkiJpMLgzWSDhBZnYaEriAEmTMOD1oo
fee8SP9Dy/PvnA9kmDR5jA2LPzBlZjgO+A/n3jrMMXdOq8fDbh78F3YOJ318ysbR4EykndDK96q3
tU2iLy0JjTngmPG+NxcLUg8i54650a7Ch2wK8vpSsMNbp6t+h9mdg6wmtRNQ/SEtJasd5XK2yKO+
+Eyyx/YllQkzUiDrvcOOr6HJTLVPqRNfuIATIx9mrxV9oFmsngiTO7a9sGlz9Xc3V+/0vuhzmogY
DYQGhyWBgjUyCJR6c4yKBZ8NQviAqv4zycoPZwGfDxZAbI2seBv02gkcCfw9hjxFLcNlMFrNUZuG
NzMqUc+VDn+usQcXQOXvJGVQWg+pna8fmP0KjPofbSPC147MRT7yi8bI66xb9h+d3M7x0cP1LKVG
+wLwt92nfYXASoQEpBMDt/yNDq4NX8i3omQEi/voBR7PtF0GAHOutJnNGeCxsqdeOeyckL3BSKIm
BiQkenK2FIi5cOAPDRydSC+SxEaODPO9ZDdqWzS+g96+RNXwviTJxRVTTpoI2Y3l+B4Z1YeIughm
orat0SFaeCG3C6bysOy6MUi1JEysL9OU8yFZzM9xEI/jNOWrApS/nyCekXSZYJnmQ5To5Hb14lhP
E3O8/jKyFyRmwdHBwiWBXnd3ejVrW6NhPyQW3rC4cqGKU4qean16NkpkpEZkvLoAcLueX5+wNLVh
A/HM9HRfd6ytNdUQ96XEManlPp0HufEmpDdW3LYn16penLw7wFwirqwAy12elWVe8WA2e16OOVhK
h02plZ9aowm7kV2GYwQm8WSI2GiENZiJ9fJTFOtbhROkKlLq1GjoCRIcCe55BlfwbXsdxhnVEyQj
rJNNHgBI/t67DLqM1nsgxivU3TTvlqB53bGpqnZEvP5gke4R5HJGDefWElc90wqsMEyKjAS0Q2bQ
LcM/ScPG4lNnh+QEfln9Kjy9z+UCl3FpmAq4tmKlm7pIU8dl37i8fcNMVTy1nxPhm6uMGylTpI2r
YX3e1sLgxvN4RIFbvpTecPWDgcg/XHODd7SBuJ0le60chvXZGvB7Rk0OMVDfNDahC8ZUkQ7Q9MvF
yuM1K4h0WMv6cb3ROyx5clUxO/u28kU4MCYGyDaxStJKVpe4yXAeLSOdsfc9Wq0VOrl+9didkOOB
U0NMDAgacMG0jqazF3EsgmiQADn7COOZBLTauFc9IeKxz3SKt0TpZ5RjBz1HFjD78jhr4teIKJkK
m/M5JZ8iWrPyRnZoTElbdhPounMZ21u/KSDd4BhKao0GK24J+azqfWRaGsWGTeZc5N+TA/gh0nW2
J299jW7ZrckGsLy/mM002yZObSWxP7FO3XegvZgzoyhrXWNXxwgymBuRltMeqmnZQYwSFzyaj81a
HKLi+ByrGogcNm3WyfJcPw5DFx/l+riIXL/lPRceaRiIDUZNhoVOkBbwrGAEh4MJXV4jm+smXZgi
pfZ29etW81seE4Y8KHIHzDl9rwqr3C/ThMar0a+1rtqNH7t8a/4DFQQ+WhBXQ8t9TGQw3g6J17Dq
DpihIL7n5ZFKnA6hm75Km3izDCk688dT1AmiBRC22wWZDu743kt2WYzSyo1m99yzsg3a0t8VGhKg
Tifbzew6hinPtbhBcnsl54wWjryBqGfNa5XkPGJkRv9Nr6Kxpp6ggGw4P94TAm/ikTVkifw/0L3d
kqcf3YjJZ5p4xpF/RHd5374ktf+gckcEgyXxm10b17t2+T9V4yIRKBrIyLmrzeSGixeahafrQaMI
30A4wNGRHWXPB54W7reJyp+RAkET/pi026q2mfQ644bSTDEw86iVnF067XvTPqCBgkaJT76M6buT
xf/XGYwFcbWnDGWIqUuSp5IXIigzk+BeVJTdWNkBkktJdbvWEjpOjNR9nMlF9RHCbkE1FCQ3kI7d
N1dk5RiZUxLZvcVkCGlGZwT4Onlgls6ynNdfd7Gh1kiUi+RfNGjcL7xO2LL56hDIZsHstneUir+l
lRTHtH8bTHycZGAggyzTdRP7IVNs1wnU5KwfvhV62lwbqZDdj2Kavv26BnAhjcNc1t96yhwaOZOg
BCl+J9+AlrVqlMiGAjoJWcBUexPqfm9nIDCY/Xa8lkwF1X1HTJ8mN2kzvMSNhHtKn2WpO43WTkzu
nRl3x5EecRWuP3B5PcjIwTOd7BIA58VIVUxr7Ei64gbOhzDjPbk4jOuWD3h0PBz8cjQjz6NIb0Vt
wg90tDfHPFY1e9nIRvJSWfIvTxekLUQHq85vz4Y1fSsjP3Zor5g0979TkVETWcydluIba4gMcxrI
bSlZ4tvkc2VicAD/+SocBj7b6aohX+ev9p2tn3IT0V6X0mPgqckoKN0nGg+HFSdYJGfBD+bH95kw
iBJZR73xag7gyE4ncRANG6hClndRU94XkyAnrfvBZRvx62YjThB9eAd6gBBG5/bj7Eecx/9Id5vL
2CVPmk7N3HLEuTl5GfGAK8RicKXmOJjtgdGB9q+Y5bsmGR+k6fTc+LBKdPGZ2u5jiUaehSL6ejn/
yoEWWhRnJzpJQmhyVcLKZ6XrYcTfNHryYbNX3JhDi8eIDAaVWOc4i0N63g/Hd+4Hx4G64x9nJ/5Z
ZtpjJrFijZKN8uzs+O62nXISJJM+JPmD5ruIN8547zjNKcLfs1kfHSZm477wka5ZPMfMTQPCK9xw
WrPvumFam8WoQS49/9iNqaPOQn2bpOc+rgnfrPi/OdM/JtybZshfUZTlrBnSvyEp2XcsiIxFcmxj
hLVzeoe3lY03Y7+Y5A32BFw7aGxnhOi2t9el+9ijzN1ZJrzaZlWAIAA148XYjKRmmkr+jFGBM0GW
rJ/tpEVXsMP1YYzv3BukE/bM+fEpJPbY7HQU84zV//Bv/xnaviaMmenjKqET1wgB5Bpw+onP6GFy
mJNHSGLG6rmJHLLprXUv1eJZaTSXjBc29BtfQypkVt0veYVGgLjloFMmBia4FTjjJOu1xHQ2R5x4
CpTwgojLN56suH4pvpRDIExFDAiFF8eYagWeY0ZShOvejHjUwtmKHkiFem+W6I6niGyhOpVhTRM6
+A2RsCb1ropJTemJ161N9rkkUh1zHZ0Bk02Sb1OkEdMq/UiM6ujo7m8+IXWsFSeoM6JJGbzdCq7A
VEsQmj4kqPmTr7Rf8DN5s9qW48Pot8SfecONoPuPqXF+/TQHEFCRm7q4Q9Cb+kPrLJh5yYpqHHvX
JnwcC1acuDGYJo1DOHaowhdz43W86fYDmoAHkq2jjeJVnROOUaMhxqifbhMmRb4qv7zSAipWH67m
YgGeBnbS9J+2O/5EoqGhGFqPX/uqtdozmbL5LpkW7H/1vS4SdjQaw6DMf0/Tqj1PqNGzjgVk39In
6l+9k/+SRXsvJ3unk06xWb6I0LEG88pZT6wHTAI6V5HgS265iXgG/YY3vLBGHxAn6aqGM4MV+M4Y
HZIzlbxibmU+yQZ+/atdx3wlHuYyis4NZ06D7RT798S0rtKro5vQEiQ+vDCj88/cbAmmq+QfUYpl
AM8pthD+cCKcu1zWO1GwzTXHPhRteeg7/TY4Fla38sUFH4N8vcPzwhCcFSFT7A6NqKv3/zJ6Tlwm
L64ODLYV5iuY6UNu9n1Q9EC6+UIWnJe7tue3pL074Cve8HuPocgJD2vi5v8Iqk4c2oH1v+3lcM+a
l1oZTVDhYaGunN7AaPNZeAuJe9NWNtQKauwfiG1NQnslhsh1xmSWtC9en+rB6CC/yG18fjEOd+mH
CIpYGtrOQ2VNIqiS2tp0Rh9T0PjvkoHbxhNZjKdiz/o+3aNNBdeBzxRhlLn1EF7ONOJSQzm/xiuC
MwFNWF3NOv3Lq/kX2T4xYZh8CEtEMd7dejU8Fl1255VrXgeuOZ/3eWOt6X82fm7kSuvrjnB5THe1
W9CWWn0T8uthOhEI0qyKnf18bWb/5Omy3jPQAUNE0O4SRlX8O0fshd14erXThBQN/IsS1cA4Z3uO
o/vChsTtqRuq+gDt4x2ZjW+5cPdxJYs9/hTWcRY//xqdS/uS7nULsozKD5ZWIz3vKhF2LlaRJi8R
CYsvtjpkcgAB2ZPKR2YmUqR0zvqgmSv/oEyKFgDE+MCMCBZ0ikPGEaDypNSI8zNdsCvkmpYWoGlT
ZGHS/Chn+fLYWbdl9msQS7mh7UEgJOBaeg3vBjhMir0WL8fsJtt27AlGK559ly/DQK4b0L1LaJC0
AbWwf40+RwKcOe8OiYqr8q7d61gYbxVad6dwFdctaSkzEHypgbey4nICKoksaO6W6FgM+a3BAhuw
Nbt0HF2xoclrVZuIuBwvOY2trR4TMq7xKZOxSpUcao3e7WGHHOsGdoFfN34wd4B4xKC9LqNktNnI
t16q5cVC2MORIVOi47TaHElj0qad2fVvaZadtFRG7/7Zg++wz4fIPs0nrwjyp9ay2q8i8+7TQWbn
6J+CdoFjGWsochnjOArWzUTOTtD+aiK0UlQLRYixhyyrKr4MjU+EKM4DuxMG8pDECEuR3apBFjAU
WMkleG3B0bwlA6hBPniLMl27swSTbqMq72IL5qk3qGSFVck9I6UlJ5ptTrmBigWNRDLpKFkdC/x7
jDrcMOoj7vR/aPZ9fibxQq8OUYZVc97okk9ssI+ZeDAMUV9izGHBQAIBlE4vOwuneO4FLfqEbl9W
+R08MP7LND22ZTk+g1xzCEFE9wNXG6l+6nRnoi+vOp3PBeHVthKxdi18ah5Gp9a5bQg5r4d/FjDF
KcKC5kkm+q2S+q01KUARPHEpxhjz8TDkW2TGy9XUaSm0ZX4ZxocVYZNn9tsCg/6JEQEW5dG/yEby
tNvaHodpGrSgFwOtz6d9wgZ6Ms1lO/eyv1SG/R2P0j5oVm6g8YzsS4UCaCM9+95qoaa8JU7cPbBM
ScLGLFRIygSMl0EvnhIk82UuMCWkfvk40RY3BWgLYTj+2ZzYpbrNxEfQdcm5MiQn6fic0sXcEQ9p
3zAxnLTBf154Dc8Lo7bCiA4Fm2yQ9miihwidMe7K4b7FX4w1jMUVxqSvLJvubKEmSO6jDEaJxGel
K0MfigK3Y2CC/Jtli23dnMJqKEOYbaEBuiGpiJhARd/e8CkIvw1Jbj1V9JGbqqv9o+7BLEQ9GYd5
VbB3d7rxVjriOW3L6CJJc966cfLRZqyHoI7Rsy1wCGfX48/sbIZqHZLNrhX7TjCYSMi8YAs5v4Mn
uffTgWy+vt9aEYMc7TbiDq5yY9wbEdJLu8i+lVweBtksl6zinO9TSZ78bIUpUup2AvOUeDySpubO
pHnDDGRxCx3sD2Jhc3JKZrsDleLeqCaJEn96byvy7gR+td0kyg4uQlV4oeWV/QH3LJpn020e6VuZ
u9pgfzu9/AefZOR49r3bbtH0f5BzynMJySmzS2sLUajbS39Y0wx8zH3mO9yo18hEBaJ0+zLyXdxH
MmJckRhlMFer+8HjhI3S2A7j5sJrr480d/k8afd+iSFL79qzypMbVVh0K6JLCk7gApQxP6cU23y/
zgELbGDoyWc0Fk/xgKGIjAUIFwIGoFTWn17QiaT68GrprTonxjuJrBKm1ji85RZ4hVyPsPYykXcj
ehLd7K+9RZAefuMtCrf+6PgZ/VlVn8pKDFfV29ODKBPqGdBeyUQ53vp0mThn2dXXI4QGmxVlqdvq
omr3wHVoXo3R6x6xoB/RTp1MZpzWYlSfekK24YfrfeM9su90DSoBaDPjoNaUMAaM2ehVoUhbn633
xJtaih8SCpqDbxUhpkb5GImyvBCaTYdUN1vJaPPV12qYmx0Js26Vz3sxLu6dp/NAwoAhci9epkC1
3a+yjTcW7t5RFG0VGB5T9lSswnjiL+WCIrtG4uLNdXyH3Oynj0pjbzr5te6X+M6df1oCOR+0ygjK
IbHofpkzJNVgnFuNnB9JCbxZ5OrpqqoHhoM/s7SKx0mL6dL8mXxQOSJuNndaHuOX6rPn2ofS0vgd
gnANbAB3JzfOqcx/5ZJnBwq/DDugVt7y5RyvjlZP9AhhqH83pRWPNz+rz7mmXllnqUPq2Xs9k/7J
XD2MPhJxOrZsaxULkgPowD1FXcMjt//L+2lTthYTwOyn7sbx7OgpJXHvufsqYrSXWNp4J5vkT3fa
/joKS3+G8ID/ZLGYhsfmYcVAHgWkow2jS+pFp2XFaMn5aGjwu2Z9MW4x3ZISBQZB9qUB6afz1kYA
s80Z6gcqs607pw6GWSWPs1s+4o9BOIqamZI83xPgQ3n9/6Emw75VkGp0MTZdwocNk503w6kb5kO5
8zyA0cAFRgJatJd0XaUuXtOig+Mu63tbv/TeXeeCcoE0BTk3fehd5d/996wYUMKP/zk5xSBQYmkv
Zsd/AKnxxY20g5jibUtHs3asv/+ZFmeV0RvD0Uzd8aRb6CiThMRUrUJZOifIYy1uIT8ujoi+C6rQ
Zd1dTfOJHKBdjNYJnY/1WmF/WvRVgALW+WlAVK2U9RjPrvlNaVSbtTrZNTBHHZYYiDie7cX2ly8Q
xys4OB7Y7cvfzseS3yoAQ05rtA/FnL02C8m1iw6njM381qmHj8yaSOKOcEJW7tPoJeK0LEgTnPEb
JeI/cFD63mDHskHhnodZYXTHZcwOiyHFCb+yse9H62PKWix9bnWiYiCXs9afxgGTn9GI6uJ6jF6N
0exDz47fzAnYqFUxQDIlayuJVcoFHYLVa+y2VJvdps8ZoyzSyfZZonlwVurnRNUoUquoZxwlW/Rj
s3/+798wpYZjBfLf9GPrhcw6hRlNpRcZVae6MPEMaugwSHJvQzURV6PrXc3fUjvHXGMfF2X2Gsxu
Im3s/emkjKOJOuUQOSnru5WHovt4WSvILGiImdASOiM3TIpfnCJDkzml90PXG8BeNcYhRvk+FaO3
t72f3uFqQb0CNs/07/2xFZgKyLtqmIPOZe+AQ8Is0/D/O+Rl+tQXWg0iOv+Y20G7b2oOz2iKLoMq
n5xoWYW5kw1vM+3Zmt2noNPiZMnPZl9+e96kH0sjBqHC3FV16tARss0iHyaeFTORL1sWekRg7X2m
y7e5MxtUed5EsjMrLFvF5y5Be930RnFSZvPHmT0UKn+xhyrZlRP9SW/7pyk2fm0fpT0rJrGN/LoP
7X5i3FrdpshT9zn6UJzZ+8bP2EzPeHZhFCJqQe5P3idBpo34jPpYMqzW9WuC/Jo8qp1R4Hv1BIIT
BNtJQdIMFi1/huxHDjraofKMOMrjC7/LdT+YpuSzN9w3zWUJA9Ubj2JMUd/HXnMnlXoD2EeHIHbk
sKl/ro8OB01L8SyxetL4GvHJ0atLNtBMxJ10Huz+xHYZg12bXeSgvp1x/CoLyMxMksd71N6T6tXz
SD07N+00Yqo0noe6dAguE9ZlGNU569DNQ0QdgcyQlVmoU8OYGq1Ch8zKGJe7yOPOxbZvhMJOQRQa
rRm4EUEGGCTR5U+6c1firdpOuE0ylVuMfU0NXarjnWlI/xmgRsZq8I/l1NCTD9oaJqUlX52HUgad
Gu974l47ZFkgdj4TGb2Wfd/u7cFTx0KwCjRcB+2/R1pFYXHyOD581sndT+hA0VI1Eg9fvumtB31e
yBMRDLq91nH23VyG/dyLQDGwvI25dS/H1H4icYV17LhcqrijLFyO8n+UnVlz3EiWpf/KWL6jBu5w
bGNd9cDYV+4UpReYFib2fcevnw/Mmm4xmEZOWVfTpJTECCIA9+v3nvOd0raX7iSGm8Z08rUEjIjA
AQmXHX8zqBXOE7ByqjqzfTKB9+OigEtUswlfIXi67nWku/k4r+Nd1+8d/GDUUv7eFcEaOMxN3wcI
SqLxzECYrlCFs0XzrOrIcG1fWcTlUvYS1VxCE5Vmmi5ineNtOFKo4hkpj20U5htD8LKqEHRd6zI5
gvUgqJJ9bwM9ARHNYBQ3wNLKmyHGXWv78l60yDpUhPOhDb3wAP2O3XMcDdQIsX5A09gC1xQ3XZen
eyO7JeiVhFt9tnGV7TzAbza6SgmrnLIG4fKDHZBx18TosOzE+mbmEZ6vqN7DlV6ONNt3Fh6IKY3S
A0dhbhc9+aLbMALMON6SI5Mhh2coMBcP1pTtOcrrO1C/xlq16fdUmMnRMg2x03qx6XomnCCXGEBa
A3lkBf4znJ3DVZKhkDHcY9vClzMb7xy6PHiIPIjbwx934kDlLCvXbxk3CEKoDcIIOUjhFCw5XDT2
99YI72kNtespaBYV46cTltZbU+n5A2UlblpxRBqDiKLIEF1lbbEdmuIxawmYs0aXFU94wSHIi18h
pnhoPBA0ugFDRWzYtzQM/H1q6V+ZItBJ1YNjNCblgyWxDSCLz0e93yZauk87eMyDX5xHT5ydurF+
jvExQckq44mBsn9SaVMT4t3cYMyGDtHLL/QCtxmNrhiPJ/1/COqVZe4Gu78meeyQl9FuGt1y41Px
LvAe2pwgDgbTUG6UVu510W0jKdrblCK1scV9nXTmXozxzmg5xIjewPAe+Mc0NsH3dVQZ6ZDWtxbS
A3zsLTIND/Ne4cJE0NxVyxoBVsodT69fDBlrSw59zVbFWysF2DZY0J4gxwd7M/V5VlPaLlHQP1he
Beai3uURTGm9EuPJ8vUI93JYchZkdFCWyKI8YzxiHd/IGLmaY/njOTH0bie4wArdIr4lk0dZ5uHp
9YtXVRsvsfodhUh6jLIJJVSEJR6PJQE/kb1LU/z26ZiOC6f1B1rvyQ32Bu/QRu2jbtUG+endaQQU
vlW0ardEJvypq9reJAOZLJOGpbPRo/KJxi0boX1o/cL91rbleOXzL0I7PXjNLCxmArue8ekg78HE
F0RRDCWVZT83mwEUrNCA0plXjjjWJtmLY1LsZZFWtIbhoyrs4XiyACJqFJt4pPtFyNwwqMajh9Si
6/18ic7ZgJNDxLabwdDxfPdBwVq9jzWxwg3+jGwABCnOq33lgDmxr0hZ0s/EGgOccRx5NU6ER3kI
Qll8OLdbsym+U/su8eI7MRg+KMmupuEF+EABMRxN/joVuU+n2SBtotSiNd6GYDnE6sHKrYcRX/Yi
GJW/D+fDv97nB7cSIWACXaxThXdapoW/dIbq4Fp9TkZy+CsM9lFKWulVBtnHTqDbhXat7yhby+Ws
BDWzaTWZ6mFy+/HeGTknM0u2buwa871XtTsPpfKmdYbxudbjByI5xK0lD1h66r1Xwh6l+1duY4sF
KiiGbqEq1GPsTQMSNIGd2XKDPc1hH6sVNGkX38OzLtC2DOyb6GGI26I5cdOkuJCWhROe03II7uu+
7UHAgfqtjRHlsYtMl27pL078YuvqWHpqs82Wsoweaf6juEuT9qlAbXTiW2ylmf+Jwy1eA3SbBQf5
cE6yaxrM5ZIIBB6kqJuqZWvpSHCt2QViJvWVQex4jhxpP5Yhpkg1ewIwj6/1kfFMN3lf+mROfC0D
0mRSnKSy5otu28MXDrp8w3wVdKrZyGhIHxQjpT7g1sp1Lm7cMu1JChsFpx/B4mkFrNY55CLHieU7
TX6iBkDMvqnyBk0GwJU5cHv61o0Ky1r3MAkSNQP6e8eGbHXo02hZIsTNHnPsFbltZIaOTbzMAtNf
tDAn9x5h6FsydQ4RVtr95GE8RHJOhIlX4aV1b8fAEF+LYl13VvXNnfoKB4NOcImR198qQFsOjntb
QKeJgLYtgghskW8MA75WYX7DxA4GsXNu9QkKk5zAKA0tUc+amUuSvKwAMVhhPeM/K+Oq/AoIt92Z
NtyUgaw/gyMHW609cRgokZY7jCVawePXaANVWeG9SHI2bIIw6AgM1i4JgHzpSXIzZmlxTU6Mfuv7
ak0bZe2aXvHg9w2n7ll3VqK7jUo7uiMy3c6kF8HkYlrbPCD4k19BrB8YudsPItWeVKt/caVW3yBh
gp6C5yerpb1rcpSlwnOjQ1ED7/RNAmbNoTxNiaE9ziK4RaOcl2q09ZPrdu0yykzCQIQATti39yke
E+pRdr0x0s5hGLBI1NFx6COcpojBz47OtiicCjXfhJ1M4ZaffppSioWAmfS1r/Bbh+xDYZzDWSKI
dVWBG1hgtEBpEXnjk4Qwgiqq1kRw/frFHd0nT6AJZgKrL6VOgB+b61ZD0Uol4yxBCzLZQrqwjxkg
XHugvUnE9XZ9T0wO7qYIxQNqCI0x8Kro4n5H/sXOYQJ1x1NBh4TDE+MiBu65i4CQEf6mMeAdai3P
R8dJcGeN0Gdk94JCqb4vAjh9zJv2vgrlUvVF+RXMPjM7xwZL10gqRHxOZd86+zqcNEDUL61tJj/C
gNh0wgLYQFuj31pkDK2LPMK9WWvlKtSKX7Q56n0fO8UK7V5344MpWpmYtjboQLD8xzJ/5PaHx2s+
jEaqrQaLh3Fo24HnPIh3IsnVrcBBdBVJ5W4QHMmTBLbUqdw96M7eUKNxYs5aHCc5bt3QRJblsIf6
mnEKjOa7SfjQA/Mz3C3leBynzF0ao3B3HCux1Q7WjzGyjbXu93d2z2WTVkmzMMVYa3ftD2tu6FQZ
AAgnIofFHMHG2bBAFk2ZDje1fTJkWh46VNKoWakcArpsyH0eKaR/pjhpNlVKlQhxQTCJvQ5LBcgN
dNBSVvq1KmlLUzQwpSVFp/nevIRmj6Ccw96t3Q47i+H0qQNMdKXXN3kgYSlpFtoLAe+qrsNbSBLj
VhYZWiDcwBxUz2L0oYLVJacRk/hSAWgqD9wXU2XWXccijGCM6SOSniu98kA3UXauJ73pzqGs+4Po
gpssj34lPtz1UTlUKJyYsQiOCAcqfRUhB12aRrhL84LOfVSzCaMKMErFBHVwNugle9SkCTGxU+qv
87DdElWLAs+IknH9yuHHz1UeG9hEzOGwcqJZ2BcO8cKjxwEQv+Rd1kaPpj64Dy7yUFrzlaJcrlum
+VJHQCEQr0G+RB8y0FlbYhib9WnYuO0qkDcoYbasrsGy5nc0wos/wb5EhwY5ypXVyuCBXpLAWw8+
URfx2bFNj3NXkK7xu69a5nCvNY4jAQiQ6crYTZ+Mg1aVqJ/mXwHv/dL2dbRdTzYrei+AW2sa+5We
gMRosUTudcp2igaPKRHexS5EzyJNxhKxB+rWhV0nqvyEo6Teu4bk49R3UBPSO2nk5Eao5lqCCMVg
h691MsJtq5fn4s+uiH40A7xkWwUIjER10LoRazlvZZ9Z3Zru7dYvtPrZ7JDSaZMB9d9kNS38Ntu3
abaSedvdBH2o4fGPMI+jxgkNGJjatJ8kDBo3yO2FKCZvn3v0c2sFjob8yWnvtzYm14mub+NE9Cwr
usERdjpJjfA9q5CaNEP+nRFCdkShUq41GqPHkMfmEOm6uZZdVdxhQd85afmjAc/ys0xPMUv+g65b
tyBXw+tBeN88lKA7koW+aHnR4Fxq6l0Eun/ZdXARwqqy6UnARTArvT63wi1vbWn8QsEuHnSv3pF+
ka+NrLRWYd44D93LOJnW1g6S8Epo2WOetdMjsgOcY3lzmrQ4X1v15H+SACLeh3HYJgctixAig2w+
9yKMg4un6brjZFtTYg8s1cyCK2jex5Usl2UzfnEmH3q08u9w6lM1TvVzRD28aOci1cUIcOTQzBS8
SGygYZgBW1Q3nYCrwtr+Gt7xv38O/8d/yW/+iumo//Vf/P5nXnCs8IPm4rf/2q7uVv81/4v//htv
//6/Ni/5+TudwQ//0ul+/XD5F958U172329r+b35/uY3q6wJm/G2Zb+9e6nbpHl9A/wA89/8//3D
//Xy+l0exuLln3/8hGHazN+NWPbsj3//0e7XP/+Q5EX9d07e/O3//WfzD/jPP07j9yz9Xl3+g5fv
dfPPP8jD/AcNEsR+pNezjph87v3L/Ceu/AdJU9K2LQ7qFDwOOaVZXjUBr+f8wyS30AQYaJHVKOYY
4Dpv5z9y/4Gwhcw1W1EC4SIyxB//7+d+88H9zwf5e6Cf+S74iu/mWIaOf9xQ0rIugpQSRf8ur4Zk
69gBhXyomWutMrQnoLViy6ool3iTsOmzUa7IJTH2//OlhnaRFEO5wxau9q/nPgMy1jri6EDyc9o9
UHsPV4ZVBIc70m+K/dggtLPbIHlEHK/tM+8Bo6JcwcK1tpFmPOqwEgyo0Yw4S9PzNr7LmANHsDi8
/ipPEIBhjGVD9PzrjsHXa1B8BtF475Z9sBjIn6BjhxjbjjWCXPHqAw0M1rKHX1X5NHFCCAduBsmw
zCE89U2uHv0RBGDmMYcUdYBWpAk/iW57H4Vr6Y6l09sXju4K7oS34T50II2wMwpYDsJ/1sZuOlvj
QzVI/ZpYJ4QJetuvkN/hePTb+tzpHu6LSph3JsNSCSOwVIVJUyusP8ngeZcmM78vgpDJc3Rdx5YX
aTJ6b/Y00+Nsi4i6PQ0EP6+tsnAWVtnRnIuz+98ein/fe7/fa++jOC2dFwPkIol85mGYV8DfQtbg
pYxe5iDFKVKn2zS4oDf+pO2dqv5qpQg2bFCqMBjZaOt2OY3fRUPurErCPTELXTZAztF865AanON6
DiUfv7t3FwNcjTAMwrlMQ/JkzaHBv705YSOEJ1/E2XSykqu2J3CRLRdQZgZVndSU/LPwt/kbvglA
crkcjmPYGAsNG7XF2xc0Cte0mU4CSFVeuim4DSmK3S3z0nHd2Q2iIWPuEqPTwSdPN5Fdb1th/zt8
/HO/vzuhMSn+R76mbrEEXNydrmMiONHB4Q6vqATfup+1W1vTvTY7BDzMr+wmCE4FvK4rS3PKDdBI
8tyHX15RBfcw5F7S0Sj//PhdvVuWwPe5fBT0lITJCnlxcUiFBcbsN+MmSmWLg0o+jomZb1DzsojQ
GBWNvfn4FcXlDWAhI2N+oUvXYbLmGpf7rxlmxHIEwyYMtAUQFWS91X1Rs+7FTvyQmfqXArQYwWlX
ifmc2q2+dGLapl4VIIVNi2OH+bH1vPCT+0TOr/v7fTK/LyGVRVqwpbhn5vf9242pGhtIaW8PG0ea
1W5KcdkVU/3i0sM/TdBWmCvgn23M1uCUnCGGrnEhjF3+hRD3jWXr9F/xHTYOo9vMbFaBVlFMCss5
Z1AZruiwdge30B6qMmESpovtx5f1MtjMYjjqCgf2srIR6b575kOtd5LazbckuoFSF+VgYEQPwqvG
B7shC8zBQc4MYRn6XNH/9LXZVC1S6oVCdijMiyvn+SNpB/DqtqFVDZgHgx9a3YADwStg1sxYjdo7
2DjE/uNXRdhvE21mWKTLqYtbNyd/dVJOD8tD08GLEtWBlJvUMjHPb20I+ksMDMnOwlH82S38/mKb
jmIfd0z9tYa8fJRTs7BTpPFb2r4vKT0rsC5gCziILAPGzBMdkNGtCDwZofy+yhxsNY/IcAUgGHei
J86sGPTRP2/4YIYrIUKUrrmWfrLmvHuf0jAoOoTQbbYgdoS3tzRy9FQRTRRtfVXET15JpyrC0WTq
Ob1Iayp2CXU/zOtPXvZdiW3JucZxTNYVmwOzfvHRGJpBeeYRChmk4a7sCwa9PVlDmO5vcbgCJvcZ
TkPIOhIKwM3Zuaif9madbuiyjww45/HdlNNjd8oBYi4hjKkZPof68FnF8O6Zl+yRkh1y3o0MdqaL
C6RYects9DZ5nQRnFM8FYl4EtZkO6TSBvnPkp0z2mrROxZCGqHOZkNVmhaZkqpxN3pZPH9/U4nK3
4ilibyR2hkKV2/rydEI3BkzdOPrbwjUOWVLfdZqGdC/qmmOLgyXrqREr6NdaJLIHvx3obn4W3Gtc
npDm90BVLF3bcS1DXe5UZl/T6cxJs/ItVFFTnmSHnEblX19efzu4Hurw1//Ykoy5tk1QOrnRIvr3
TG0ZxqJeRXheV2UfYRmZnAEzmJtuhzIGRdc4DsZr3BscCq8x/u+SVLhHo4iAPCUQBAm02Heehj5B
jfHayQuf8bqLdMrGFUgjkcpp/m+vfyCR+uxYq6Hozn/l9b9pWG0+WWzE39wpilKKjGxT2nN1+fZO
ISlxUkAF/a1lp3JLCsgXMtCch9QOd4QFRU+R0xBcpvCKB/O4NnbJHUiIRcYNxmgIov3jxzfK+88I
zOP8ZnQONu67Mqqy49K2msreeD2kS9utq2uAAjPwGOFg48j+JvBR4USeYZxcfGuflLTvakxL8vrs
4C5lA2/EvrgeIaFFuRUxfbbC4mzN3iFPReLBzKHfl2V9nFjMYvjHJGfZa3g2L2ZaBWem/KukD+B3
ikw/NFZyrWlyfIJbcvr48rwLn57fnyMUUdeu5Fa+vIdDE4NV7hvuPF73yRjGkReXiGuDAJBL2Dk/
yljsXgsuMGEoqGuQIBgL7H5Y0zKFuoUd7K4qfDJzOhxbSxH03s2ouuAwJv1Bi1X6Sf0h5sX4Tf0h
LSng8ls8LPzqtW76rf4wezVgqIiYG6VYw5qAYFZIxDgFMxvdkZ9yFW13becy2fEMPNOT+ywr9O8u
mrTJvGZnw9Aqzfkh+O0tZNzWZTME2qbMrZMkCmsX6jAkS6mOXv1z0tzkZEl9gNzhBQQBYuTI85RA
pDD5kZITeazdydkJT9nHWDi0sJwY6t/EGGJMqwctcYuvSZ3ef/xJs5m9v3BscyRK29Q9ljIuFnFP
b8wCBIe3Mb05aKx382+c9A+Qfro/yfVZK5V63znT+gt/IFtTa9VRxqK8M8bi3kCK8HWiQQlqCWWR
P7NHPZMvdKb6v76A3Yi2hOI9B20ETG4sEcPqeXWKyIdSxASf3QG+15SgIsFhCcazKdKlJwT290mW
Bys1HhtD71nHiFq5MhpI5paVdizcIc4jIlRujNaCt5fj9AmsjHQYy3X2wkDtV3PQXvZDBuxGIxTU
8U+xMfqneui+pYNEdh6ES+yWOjYwb+3TLCU8tWWqZihGw4MeHVmQohs3gMbLhHEZhauk9dUsG752
Q+urC5GGBnHnIDOiCSkLrUMn3ZlHWrJ4UMnuij2xiwQJHQiawk3Rga+iI97TOEQQSIjVnadP1h0k
0L+WcrLdjrKb1kaC//v1i0gHf2cbdAoUxA6kVN0xItUSwC1NfXRJCzla+ZqG5E/DHNAisNItGaCS
kxOQb9KGhtx4dm/fTFNi34QTLnqE1YywCkp0Ck0Hpngm9lB8Ti7EgXMdfbLu/80yaygWOinoAglb
XRyl9alVVafnzoZwlPUk0+QGCv6pmmqqhaJTGAhTJpOEsXoaw4eP7+y5SrpYECjmKQcM6VhsPhdt
g44WmpmPhrMx2zY4a2UkFkVbe5s6Ns8fv9LrMe/ypTj0UK657CiII98++LkF6XvsU0bvlLLtD4/W
0DqO4nBXzPChrh+zbzDLf7SO4fywWviLQO/J4QbKQU43bXdfbCLC29eGAnE0O8zNwoWQqY1PtLGN
fZgwovHbacQ/Usp93pQHv4zk+rUs9dEabPROtOeslBYhRfLLoOXtQ0RKkR+p9ohXq8UxYBG/pLvN
gqCrdOV1TvrYmysnlcBdS5JJ3CxMVqFBEAp5cNpadtF4hZvOJYyslgsUpzAQJpLIDJRSC63QXkz0
D7uBZ20DXgddahE8QPTEWRfTnBBRnn/VxnHc4GGFQs04Y+U1BbMWl259g6ZTz8nA+vhjmPfMy0/B
NR2Hbd21YZpdLr+6kQlWMpuTPxHHiQoWPpPGZRATPTRkMIW0KSjWH7/mvDi+e01HOqbN6Y3T78UN
bucdOL9RszYjKu+zV8j9KHFOEp6IP5IW0P4/fjmlc4CmlOJ08K5skapxmiTonE0tG33hopC/mkfg
S4VVc0ZoflLg/81Pp4SgnlaKRpgyL+7rkPwG3B+RQ+hpltz06D5WdKfUYaQ6aecy5eOf7m8+QBYL
mo88Q7STL3ei2qtKmVoNilKzXuklTjfNzBgOx8wYtOimL5tPigZjXgMuPj7FSXSuAXVaXHNr+/cd
2yHeq2cLI0aqLMyDjfhFwd84cqzp0RQC426LW4t4baNWclcgLdqEIPswkLG7vO4zcVlhrE4ArvfO
AOR0agkMy2e9Y0qEVm+W0SF1fPf69Qven58+StmboOzOLA+/dBFYD/O4eMkDv9QmsLgagYZZbAy3
+YxsVhM+0I8v8t+VnooWrzBN/p/a7vJUiyKucjHpbBiq1nv4US5UaraSIJ0Va7ODPiTDbK8FAYzb
FolD1o8/AA1CK3fKQz3do1Ao7+hO3+pGoiH4DadPHqr3vSQ6/IrVFO8vIwmOc28/FuZ9nl+5rrlp
fd3YEZ7+bFUFTEUKi3LyO9zQrCdxlQtawipYC0yL+xH9uF9k02G00mkfxCnot07cDylYgsLs/Z0f
4rutPS/bRlB0zHjLlliL3N99fH1fG6IX9xTzMRc5hEsdSB399s0bKFZawpHMDT5q444zPlzN5mtQ
Cpi6hfPkFG61z7MR4XDtUe3j7AIZTQpR167zHHfqlJfbFLefXpincUqTfUm7YTITDTvYLWlh2raB
IbjIkukYT9L40sJZ/vhHEH/zWDispHP9L0GDGxfPvVmXumZltr0p8OZve9doFjUnXZzFjblG77SM
KEY6cin2ZuzXK62H0dQ1cbeNnR5oCPPHs1+rT1aH19b2xYXFnsXBHtE0nU93Xq1+K6+TwVJZHHrW
hrq+PTmlplA10/6JSSZZ5QFxnKOMqBGnURKfFuIzM6r4SUxYF4OysW6iUKBMLdviS67d1R1clfnA
unGsNCSKJ5KLsgSSU2YoGkds/pvAFPaZU3mKYAgYcFIWKL4DBvJZOLjbJIgMTHjsbsB8+q1BX9LE
a3wz9KgYCKKj5OggBLQQrkrIr9+Srjo15Pt8++Szet/xwHVnCRi8ujGfZ+cy6LerYkZ9wK7AytTj
PdqlcJlAcpoJ2vHwMKRGvevdOqJ3RCxK5TTk5lXNHRXBJ8WWmG+Jtx/OvKboNKu4bdS7EgjPJBpx
FVobBxtErfL0RBJDcpryYoFeKqquqBTWHN/Eho5dso/tyDzlLoL9NpGf9HLd95Uf70XqBppPGmWO
fXGjuHkR+BgZrI2GumoROdQ6utUXa7/CiRDajr3O4qrZz8TK10AqF+HVNu2an/QcDCtLljYg6GOF
iqdILGfbKcPbFwSCbPqqeKyFFd64JuT4MbG3aURvgJVsOI5tMh7NEitHl1ckZpPitWg9OztqTZKT
hMQXen3khyAiupnkqgwj4zG2vqTDV7sFQYzRcS+mag/Pv9yrVn4taTSTsuOuSzone6Zej0hYSTrH
CLic2hBtxKTqlaGl2Q7hK6FCdIKoUJ5BT31RKtDxjPbRRiNS6ODmKfOood/B/OxPSVN2W8d1S2uD
JRsJZuyUJy8HAjtINayVyLAsBcMP0wXAlzU16aMD0hazYkcLRw/vcJjnR88Ge4aPY+8QH3EbVAQW
zuuzBl3S4bS/rT0zIW4lUKjaVbbNMtWy51UwhpsnZQj8io1dnKOpPmPHcu/Z8hX+F6RSWVt+dnO+
P+JyQzA74hQCYIPRydtnpKBZypShszbIwwh/rnhGBlEQXVX34tZWOsx1UA6q8axfaSW3tkas4MeP
6btWsqGzIVBiKNpf9HwuatM4m2PU50P2LCPs/PpFtmpCTDzgaNdMfDq1Hh767JM2zruxORNzsn8Z
59tYyXnCLvZ6Q0uGHGsQ9WKjzAXioL68Qjqzbb32i9PXLlRU9EoBxe2mM+GlmZ54VniIWOIyGKWZ
PpByJGZW4vzL1y9BK3/aHKZ3JrqlTY7eHSxHnwFaKFY0HwD6pM+ys+SjIT2crqmDDGxWuzLKuvVh
WHdX2qCbqyroxl1s35k+R+VMPb6mBb9+KaNK7SYOx1M74hcw6mIJT8Cif0vStseJHpnmpodFhbwO
nVoNdWup5iOeRZz9HSNJCCvzsaqXc3JINKwSywi+J7CIxkmq648/13djyfkKc+YwDYopzk+XW6Um
y5FpsW5vaFtAQVVadJdSVd46BfEe7q7RU1RNeXDtDD7e5L7EiV1CVhu4Rc4FLmVQLikZM+SKfraJ
v1uReWesZYx2LD57Sty3Nz0m9jYCb2RvUlGZB5/ZaI49qc8Jmslnf6CJ2M0dYpYDgALMcKtfo8Hd
GI83H18i4/LpQwJCL5zB7bx7s0Fd3PtWKqIoLNihrLEaV+Fso/C1OedE1zeFsq/zUnsy9enpdUXs
q6bANt08eyrs78e27O5L0ttzg2hGQ9voGRCH2LX9bVgo7OdDK7YSXzqkSaguVdoQPcTtdjWYsdi+
3iTlHIKYK/wgGbCbG5tG0ydNjnd736xxoVFqmYwvbMXO8/ZKa8B5kP43Jgk4wbJJyls9zIKvvQhf
YjE+e0H7LamBqZV2cIsZHAp3QkwaKWSfrDHy8hOf34fD/NK0XJ3i+VIogTK+hj6Gf6aSUX2D92RY
wK2IV3nd28iW8XQC0EnWHOgxWTV+cOw7WNau3twgf/s17VHYQJQs/f44kGQtY9bEmqMvtoToSaKW
tr28PGAgk58cw16PWb8XD7xxTiIMc1mq5g7qxa0a4pyxAiZMG8eFv5NKn7QltEjUzUNEK0/ZJL9M
w7bI8KEDImvXHsfSuxwX6iSh5ldm6KyGosvPHqq3WZ7Kryzr3I3hHcc+7zZPIOLwCXbXKblxK++1
IJEasUXJkO4CZjjM7pvoMNW9i5Y5KpE3wJCqoupZTEX/Z+LdCyuoros+ANuKP+Iq7pV1ExtBvB/N
tF3P48OnYHCvsYaFK88T7SpJQpvmY5qcZYnU2JipjXOBRtLGpmHFJo4nrA+QLbIVkTBI4cbue1PN
oJ2oiQ+2/aMIcOc7DSBb8GX9lQ7WYpeoAjYA+SCPzH08gORj9NxPvIxN2nvcdIdJ0kZyp+7b5FlP
UGuaNT8OFl/byZa4d9SeQ7bYqCnC7MXxMm60r0ZX2etKz79//Ni/bqoXHypneJO0Pk5BDuFGb5+K
SUSOraxSbAyj1LZaGKuzaRMCxX47kcNZHCsDZPxYEj3foaC7y0K2QOlN3xJOnpBCgQn4Wr6PJ/e6
JxF6TTQ09su6wYaZDs/kbkK4mVHiIfrtJ0f4B8ue4qMzf3n9Ve0mCwTu9WEErfjZIz/fke9+OBZV
Zg08++qy10T+ZKeNcUFMDBTkiOgpeJAgqwgU609ZZTvreLYO5cQZLEq9Cva641s3SHHNGx5IaFaD
Buk2jeZHq35ysZavW9toPjvq/83Ky1AP4w+TJpvz/sVHkAkwWREM+00bJ+HSDAVNPB83JTd7dgiL
vD2mvgaVKvFx6Rn6D7wF/WdXal7dL6+U69L8RR2CdUO/eA/QX2iQhY5ES+63q0EfSJGaEhd6Y4bj
kPzElSTvZR2qxj+0ZCduBhXqG3Nyo8eo585tB++TPXuu9t6+o7lFiFKFC8OU6/KArpEiN0jOZBzQ
ic57benHvtq9Hsc5DG+NuvbWg28IwIto/T9+LC4LQfYHnRMsjQ2bnRCt5dunIs4Qcg9k12/a5K+G
T9qNhzCHT+El9fXIkNeyC/nZh/D+duVsxiSa7ZemBP/39lWNupHE3GJstwcYj5klfmq91J4KI8DB
0lh3oTStuyY3QAnX3zodPFg6Tzo8fdiYJF+eeg2nkJf3N6Ff3WnmmH/SNPnb98fFYO3nTtEvx43K
yVMykB36yHiBbrLSMe4xC3mLcMQn1rQy3pWDarYffxTv5nV8FnwQkN8EHcd5TvD2quhj2fNKoSCg
Na7WSD3ESZQiwY5Tc8gfJ47wemXsCs/Yt+q2IGkVe7CTQu5IHzQyUBYI/YYn8FjkarUjqQyhXdGS
IFzOFEB6GCof4MKC5f7kfb9/pKgxJIN0KjvHMKyLT7Pr4bRP3SA2cHlpS8jsMU0SZ6sxhVlErf0D
9hANOtV8IxC3XrqBASsUrfgcLRiAeYSAYjo4eMZfNqyo62aAjdrbMVxbEt1OJCLou6HR/vpdY3/5
+M2r+fB98fQxT2ZjYI8zdLTkby+60jxmQTBuN5hXyys9G4q1zlgOZCgBTSs9Uz8rZmQHh9HjVVlY
+aMXOxBWnOqFyOJzN8USrscgGMtxrIGOuW2UIpspBNIzmr08kxl/SINkOqu+ptFhnSWtYyMdoq1X
V9MKluCXHgzoAr21f9u1yK7oDobAtPpq7ffZ3TjR36qMsjhNQ5KwW4luT2hdfF2F6qsCgnnKmj91
QNOMK6derb1pxmvCi6NxLe4+vljvGnE2ZwpEYRZ6qbmEvuxk+NKyG8wAAHy0ToPvFFQrEyLYoukD
b8G/AxnUEcPByXzcdrrZHfV2N+ZWcg+QCOpVBkOtl7efvKn5sXjzCfKmHKVbsziJt/busXEC3bHJ
/N1oevnkeyMBJi4Bjh4bLueIHCqxC3LcTdJvI5XZVWcBKqZXIW9T8eOTt/Jug2PLpIltKCSqCJZf
n/Dfml/9mP/7+vgWkJCI8OmlNcQ1dLMcFndXlAeKiRs4sLDTjJvJGs1PFq53ewlvAITOLOAzmHBe
ynEz0n4b8ramzQi3iNDJyTkaqcLEz9AgDulge1E9gT8nCCId3E+mQer9JyHYVAV7PJUDn8fFs0Ss
1Agn2TY3wgy9sxuTViP0dEaCgIM3Kth0ZdZWe7zb+TZumcg3LWmoGm0IrRjhEigj2MZJ/KfbKSJz
O6PdqdgZ7rhMVIQ+VP6+T5ZtQkfjStI1WVn0QZeiirqZfawjAzBuR0rfNSOFbOMraQCzG/W7aTBX
/rNwVLWPCgydc0nmspD6JbGNTdsQXtxgoe0o5lYyIHaUhHH7k9rHpbHz7j5laOXOEjWUuWiy5j//
7ebwgTPSeXLFJnda824wjQhJhS1uZY2BFRd2t9PjqLsWCsG9S1SpAvHy1JT1uC4ebM1AXR1E+WM0
SmeD0K9f1vNvQ1dDDW6MWz8b0Wb2bUhyVLEok/7/0nReu5EjSxT8IgL05pWujdRqefdCjBy9KZqi
+fobXOC+LLA7szOSmiyTeTIieck17ejkDHsZWfs4pEV/ny35dJN7phpwBXP9npTsETSkuB+QXoQ6
vlt6+tbPbJnaIzLrhkqzsP16JbKQ5dMU1bQHrvhTn8ANaIFLUTzYkurbWld8b1W/G5cG41BpCI1t
Ds4ddg9YxNNSQJMyeRD0DRWcNMJppvzZm9N5Hkikm+AxCmf+MvL+u6vV3udr3tXcwxvl2h7AwRi0
+vDTbsmvzMUPWJW3tmkP2XgDFgdYagd32cN47pMqfUhyvTtqgxZPVChTQ6IYQA/LsR5QmKZFg+fc
rxuzel0eOz3eL5x02HinNfMp5Wc+2zySS9kdbbtaieVhqJNbhwi1BNvgHMmFRALLnW2a/jJ1T+VU
vUGL5U8YtZ3qAVvDecKrPuL7ejEn47Agjhb9KzqPAyWAwc9NfO5zI8nSGbNDjRIgTLrb2x3+RJln
VDM3GzFIQYfdLeNhbnYubPO3EIuJNuOP9OSzmxH/LasalqXWh+1sUl+AUYAUqWfcGNkopEHCYqvL
4C64uxQbTDUmO9x4MkNRCtgOXdS7zZ2crf5g2fiduurCfx8RdGqFzxhkoGiQwtIfPR33ZAy+K/Ut
KxjhciUclEEZv6hprf6+ofqCxD0h1PFkjuRjM6X5FOrcHa35V59TMKWza6HH2P4x547Caqa1B68e
QqWiAUGCpR+BsnmEI3Ey0V2pBZ5uFCkeh75j6vanUne4nmSM71UJMr/5K12Wv0SsJ6lIZtJ3pTfM
u1DT2itHjy8D/J27K3PNtlfDpZnfxt5Tgg2ohtMUwK1n8cFi6GeMGJ9K6B4wsAB2KjRPAIAgyzQH
qNLNjVliKRgT9xah9BYkfTIB1Qfh5koDgyRulwwScVhKaEscymD69NzbxcewmKHk90TO1JwoKf4p
ZNSBkLZYyUeo48zk7UiT5s2YPH4EzPkMdruTzKm3URXkYs0TqanrXVuKNzsDgWkx5oMPt2mCBRwU
5rYd+gxC3u6UObSSqy3qBu09XVPNKsAo7cPW4znv0AjOCITjStC27DsMfZKJjLobwZm0drigSgON
JShKGc+9PEyDhv3VzF+LzPFtV6NUkzJMLz1mPheziQmAPBCiMCnOpgU/PfVYOOYfqkkj1mvsKjVa
Mj5XLOt1Qq0xdxkstW8pQSgB/tHOd52Z54mL1dwTsK7LZOL4YIXcfXR83c0Vzhxx2G0MZgcWoc4U
I5QsqN7lzsVjxEfh//KArJcmwk+q9BAtO3YxZeff6wqYjUy9dTrVOLSZ1gWpi9TA26LOm98mFYuC
wUsVbjmdNNP4pn6xRdOSfjb3BMd6f17W6zKzRWmd+Yp+Eu28q/DQ6YpPBquTfFLeimWBVjSdlT6g
bsREv9n/Mvp/59FZXYkPhKMHVr/qT2ALEWzm2uNClT+quo0q9nLu/oN4QuwAmEwXmFGtRuMTQ5tW
tXodiVoDMNzOr5lyxp7jbyzWq+nUEeJlJKmme7QnYMOi1Ks7kAsBtJKLldcjSQv9lWIWf2wHcbdx
vrAwXbYeavT+f+usRCEelc/U27ywBPhI5FinqCp/laFn1Z9ecYBDSl5crPH6V1Vjp7fxMfBRrqwa
0FdzQiqABiEVMUhL2v1LNCpDwbpXAWyIqrRyDjPpYhDB4s6RmucvakKyRb6BYOTnYGDXWkxxq8Hv
BJhhA9/u7m2dqTNraRC29SJa9i33v69trPJ/brV9//cvqt2mQdfJ18XldavppEaD9A6Fnf060nic
xvFB1bp/U2YfYMTEW98fcwZRAmflhWmz/NtIjeC/Lw2CIr0VfnTMXndd5CxN7A3Ln7JgLGyrQ09R
PEJ3AIaLLnSk6R2QprBDPRQwTybpmsl3kSSPIyO7HGDkE1wh+H60w0phN/GyOfiW8HRVZf/NXAf9
AOV5Hq/bQDdxcxM74Bp2pBcCvHhrDlZh/2CeiEl98xCBkQMb2G++5iZF1LbWK+YDxCLjDoiu5zte
53+mBzaC4e9HtwFuvmx5E7gJ6putPqYS3mrSkcvch/rrCVaCBngJo3PKAJxGdAdsiAunE6lM2cCJ
bHRxVkfjy3EBPpdK96aChXWmtbgls0BrEj4aN9+WlPjixIbVkBUYdlrxWU/y+lKA15wJWtFQtV/r
FZ3foDOFDAMzcjfz3Lbynef9YXGAzCtUD2kALs4SUA9/USemZtz6KcubIXQb8cZQIkGIxHeMNMMg
IN9NfWDY2mCcwGreU4/hi3Yu4Zq5uUU7vPqk5A6e0mmivhI/q1iPiCG1cOpXHG0DqgYBKGN4T1wb
W6rDiS8Bprt165NaaFibLf3H1trvbgcwN96TVVvyUJdgmMb1A8uW8FsXA5Wm9o9ru77oVffoqraI
1kS5zwq4r5lqSkC2fX9SpYSS6P2YWfG6rOk/rwOsNplgiWiEGhNm9LGXP4atcHVbo2FM5ivx9vfF
xKKsKajkrZGe35quvrqXE3eqfq3zIVkVlW2jUG9ttXhVSffxCqNzqL8b0sIBX+I/vUzv7cKJAM89
UhqPUsYFKUzyl9Tt/WR2R7OFTOF1EILdtnzbFp3kaq1UgSdVZrQ3kwEXkGFeuwZawraaLFge5vUZ
6pUNr0atD+QWj5wf0qh31v8G0/n1vX0xiYmJaLrYDJ06hp9sw41gUwbyg/smR2kn3xyYZIHXtWGe
izco02nk5PKWOk/YukzC9zAf/EYxoWTac86SqxdUAuaSnNIaDNtiACeePzazesktJAaJrfBFGhWi
odLB5GMwj4P0YgWCw6BtertKLPY0C31m1Kk0YidRqJfnyVZRo6nQ2sKcaPdXus+QbZrQZFgIl1mB
JpPhiUYb/+AppGLtRPznjsAHYvI+8tfc1iuuotynQfWcCefrv29xqCcglaiCPZjitIuQMWTD/bov
yZ0kj9vgFPfpTgy8EqsGCH+xHsdemc917Zw0EoiRXPSRsMepd41fFbVfzAzLie/UC5sKw7ECrmJD
CaTXHF2S7qaQbnXX9uYX7cMfc11fOqIsAZ4Yts0jx7+rK2HCJBtfVmqTZuiqz6nTb3JjY05M5zzq
DfN3b8kP0u/fKzeeWNc/yTiacYsFXMLYgCvPF4tR6zufZRNsWb1GqgO+C+sOhxKG39fOO/bQVMNm
yU6GWL46ItXbYATMG6H7dlmVHAl4MaPruWzEJ5XG5hywMbVQ2/fuWB+20r1yxvBirr72uUqaeIJO
eMaTF1Cj58MzxfN+6IKZDetLvksLXQK2af6xjqfRzu/w/wGPJPfWO1SJoV307Pb+WpQfy4/UEufM
Wl0Mnc7K7gC6HFKUBx0ozqIoIna4qFB/HNJz8KU5RACPvDP09gkjRns/UMz18vQJNPupX/QvrRM/
toN/qMnLW8cjlJrnZUy7hve0yz/qHZgCYu5fqggUsFJC+H7YGA0Lc0YBd/r7YXDWp/EICRQLs5WD
ZJJ0AL3kr0q3FluS1THX4b3Y/GCCSYWpIqblyrym9DVmDzmYlO+T1o8BugM3guJCE57QjrpBKC2Q
tps5wzNK7Y5M1XLQ05nz1pwEiLMzo220us+ezsxWwNKp4fvO9ezFc00YBLjbyVPKhZIgk5b5rPIG
mJFTuQhABu9+0iHXKViIfa4jn6aHQA0AEHWS+uzoHN5b78/qZgRbMvvKTcFaJQCMcCQ62B6XZA0W
2qrkzwZxW2NO0XmtoPrbxrv0OKUOfed8CvM+s9E+LXTep7orAs/KoyEHk+rI7gOa/cBL3IJB5xyY
fw5N9TkL+2UokaDPNdklkbe/QuS/EIfRU7bocWCqwFwdnpX0o+1XjbbRenCs6aUQpOLZnYD/OGjt
evzqpf4MEPld0bMDh1OsfBusUqf5FhYONsdW/mWu+HXSZIplV9/rnfpZedMRGKXlKywmvjqxGKkl
EHTlI/VMhsor5ZX+beecqxJ7m9tPHrfH19TiOSkslsBkgv6kwPuEyGLn/fJU8KCLisI9E01mlMG4
3/tLvu4a6Iilvi8a6MIVQta2/mkQs/S7yaGCS9ke0NY4+W43GH6hW7ejOj6sZfq9FVXcNlnDEbfh
siIUyT1xZ9VIqJyF5UEUEdVpymhj0/lJlOLN1qDD1+7yMzDxlHSrnyB4fyhzmjAJ82gpysYhjed8
+9eMDgyyvL0uhf6rePUziJDvXi156QasMKIgKiUPGy9LmY7PjRS1L3VgSUJxP11uhEWV/Bi9dlp4
v9BseS40r8SfAawIKdZQSaYX3AvHVRki03GX0HDFP5hGf+0EsDQfQZlYwoSR6j0y6xhyEGfO0YqB
fx0aozAICKQ3oOTwe7rAM+054QSymEfHA8OZsxc1QtH9rpU/jaqQ7REk7FILaL0IDJkh3uiK5NTN
3puS9cCevacZEXqSgv93YPQS7n1xZ/ApBCV3KxdROZ2DXOo0D5Rs3pcVoJhMr62N/ZJr2AGLhtyE
dsUr87DN20vZKTdsvkXUWfKfwRbsL2X9kLj6m+UxaiE6DiL7lZKXC11tHuQTlGZiro8ir8s4X/kI
80TgnoTWZ3I1Jbjr3I591K9IOazeQAgyWE1Us9KHvZ7qAXq8z3qAT4ft9k4V6a3QGURtiJwvCt++
jqwHcDHHtWrIYmcZ+BCN/mbw6CftdGCy6Z5fg5+Oh6H9QIHqcH7B6lhIPgGrRGSNlSEqTOwTmnBf
cCEKhyN1XfNjy67tMoBEA+zkzzYAskHnVATikEUSND9QKh6MZEdZ1t0jNAUNZq46BBKYJZcorTol
NU/N2pNW21H+3pgm0WZ/UhOAW2so3xnlhaABROkD/JuDAtLOelONDM5QYWwj3J8niDmU7/rhKuYS
EK2qH61aX/0WOnVEm/pxmpgcrsfHEWpjOJHIuTVAeUmAFbWLGGbvQA49GDs8KPioPkzFkP5sAQ9M
QByb9X1uZow9Mr8Z9q7iHgs7edabHq8vjPtGepEA+BX2OZfbol8kGfsarwBUJq9hbBDiqQySxqqD
eSs+aoc1vwW9LSudEwLW8BGK2t3mYblcqxN/0o1TtbTDVr4BqSLdSuQSCF36vbe9IJH58wZuNYXK
7Cwv+A0tXGjpE0O4pajuFRQq42CzwSlHIyP1Uyjfa45cx3CnLdjS7MiIfHF26uZOr4uvtDNuVRU/
uCvuuRXxI0F/qmT4U5Nh989bfl+AVhpdhaWodpbItBsRMOXPUEj+tfDxO4O2oAxbNB5D9am29Kve
mqeZrwe41BoDRvjLXQ5cbkV+r2/lvdSsDbw2gi29HkrqWOTV+/66WcCwGWEme5fxOqg6vID5X2Kz
Q/Y70of5qTMTBvalZM50qHaXkVqM8dad5cjRcEDacRFB0U68AVPbRq5GBhnvSjDkCRamwTqYrZyo
O7ABDx4b8KiwXXm1ehjEdqY8krF6ag36m4xaLAg1YegVWQfjt1/rD6OdsSLWyv5FA2QvdXQvG+a7
iniklRKEdt2b2amcO7hCTC6Rsj9SBFwwEerHjuId9VQXHvEe7Fsn0gF5WTFf6Q4RYXIKTTbTWdAf
U4SBrcY5TnF2oh+6F2FqxTkvVa4LYSswiqUtksLUujhSX05rRgmb0gybisW9L7cyJtzMLzDM7Fbs
7rWX3tkazzRvBnu5u2/v83TrafVwsxjWk+XOF3GYGupkw0p6Y/WsCwIFij6CS0g9eu+qrG66Jf+3
CZ4vMtlXuRYc98qHyRIKbbL+jsrIExhmVvu+t8LC7s9eWV7aDee2vWAmkqDlvY5fL1O+b3tMo9Er
yqibSCcXa36g202/mfClWDUbkWt60RMu2mr2lO1bH8FqNJXjeahsJOWUxZY+n4NMygRLBBM0o/2l
cYxHr+h8av2VywkZogVV3qZxEBnFLie49EqNuraonlfMEL5aa7d2rUKk7aoYqQ4Mcynu1g5jomH3
v60F5LivGifmkwDkZ/0MFZcOwY9M66xgVZ7GUcrDmmR36zL/bQaVAIDiOt/As5bthaCi9A1j/kff
87a0jKPYf+61YDajX9QblyLXmKU6pOux9KfJ+SODUAfuuo0sl4bqT6wPuaF4J92t/5NfrlQOxCmr
5YdZG1Pc5cZ5RBVFhC4s1LdKVFvIxH8VCaHNN01iPS8bp1zPGPJIkwxzYYLAcQN7Hjn4WYzai5ZR
Iy3xGOgU+2ptAcLYV8/luoMbl8hi8MAfXIOH9zNZUERSw9R84VlfcE4uxXaQan4r2+qhMR+KCszJ
xux/KvJ/Ak8b3rOakj7A46Ay15uFOFlY03sDvX0qHpNmedOKjEaYdr+qHO2Fo9ya63TMmONKF/Ol
uxmLrQGm6/xkFg/P2DD9p7lPTQ4qXtRxWaYEbzQkeaR6ArNdL06RPZSdP+zw7rluXgpPpVTT6N9p
2+T8DpQjpuX90nQoWdXoHNkPK0RKPWdBa3P7mCfTzQwlkonYBTsayG3h3rvc348ITTyXwWECfa+m
2HiA3eE15SpUrc8L4DpGGCE7gt9wAHebwdK+c1tkxVfS7xqFBsRgzrGZccdRM2rd9kPqiQOCG+51
04CLWxI6zH13reS6nlxZPSCnSDwROho+Za3OX+1C1gEugjj1soteCMR/Yr0XSxKoA01lEAY0EBC9
lNnIKWeVfrOUD7mwkJ2kHL57Y7m1yWwxUjqC7DO4KwsqmdAsv5TWZUDPo1I7N+KpV7VrJtlWdeco
2yIyaioKosMcSokZpFobpqJ62Fx1DIBzH6eifU3WOdRtLY8r99tDBDeu4UximoJ58cKd7MP7rykh
nTN1kRPIUW51NhO4SNkyp7ZJiEvOhHcEjHkVrB57yqwKTosMpRbPNLKe1B797/Q3Jo56bBlAXXgX
zBcbWqiXIAKod3KhHpkgcgFzVjSfKjLdTIDxlE4NLPrlozHXN0OZdh6geW72mxCwlychflWZcEWC
x5uDVi2QZnWrtTt/cK2ya4Qy3WYuOkaEOhytGyyNjZLBzELvSitAGxMqTvovX/5/6VXXPNSGi8oR
l0d/+VwosfKwhozFDzz4FPQQ4y5FVjP/U3yXdnZhC3vfZjWSfQf2AgT+huw2lyAzKdzg4nuZUy3u
MSzoNP5H+o9ieIOAHjI3cmMpCexR62yMief3zYdX49hVs94AouEdcXQwAq0fVfOjTPOrDmwY93Hz
peUzp/eUksPifHr89SVxmZCg0ynboODRoA/sybsAV8FywccBZuV2vC2kTPnajPupGUgipevRpqYt
UDml9Tkd+rh3gUyvNVsmk5rnys5HvEIa5eNxeQPCGPVJTZZOMR1+ZN0H0PbY3p3b0C5fxcCtbVV4
LowSrU9qvbAOvjC9zt7BnZQWyta/bRXleLdjP9CT57FnAbM2vrj2vLbGaVjzB36fVKtHDPL/uFPF
KpjjqcYEoSxvk5V9gyQ/krWiMJJ3cbuo4a4YzBLtWdnsqCmmo9rJS5HP/0yFO7BD5RsXwV+SWJdK
Utfom59JjyfG4Tn+zvG6YgRiBCd3X7n2IQ1rQ7KOVpiN07ms2hdjvKmU5UEozZcu5CU1+2fRZhxI
lPHe0PRrbTs32AviYXFe6G+c5lZBTZCu4ajpD16e3DuiehnNFLGpNsMzJoi3fxlTtwWLwyy4vsL/
3V7nXD0VzJCv03Qj1DVBXrGokTK5L/raPG+CLZaZh6sm8/fUWmjKCYep3XPXdaZPQcEvFNVCM81e
Q3OPQ2E1fhhuHltUrGvOp0OvKZTJSnr15XS/FvN95dlrZGSA5JL9UGHZH05TP8KDvJjmQAdR7S6z
DoLV4sNy8AFngoXVGvssSHAB+NqsxfPM34N2kvf4fValX9jjmWZt3IOX8OTX2u6nKmXMQgwgTtB1
9U9feL9lr3pB5XLvxtxFmWn61VjuTcCpe9mpTsevOp0gU6btW61u19pJqW/shRnazney7YDkMtyu
7vuUl9qUdGdJFJ/3cOiysGQulXJB6/ebvCgQLqhN+2lVXCkj3QKNId6bJh/Sxhg970csy3ypJKU1
tXvGxnrTEO92uBFidf0acmw1xLPQYimwi+V4NVOdsgL2NIRtd3bbPraNZAk2mHMh6G4AdWnKjpNx
qgHgG6oQgf39r5pCokgJ9HAkMH9njnQTWGCURlTWkpRqLj9Le8J+MFECtRIzHPkVDtX61a6/Xb14
dTpeU8G9OLaJbv7ns6jiRBMYaNz22dvr8opFLTN797Ie5+2YTydjfWrNRAbInY7k8/CrrlXhtwk+
w9Qz7mVKl3Iap79hU9grRPLJlSioJn2NmRS85C7RUBf0Gts4k6FyLb9B3vttKp4TOf1683ImgutP
iL5UMUQ8xQxAciedWgo/cqWZ6GYEfUcdZLwlZxEaPJUTR5jFso5KM1KR3a2LoMrK4TPnOQTi1vuV
pnx1w3ZlesT2k3G0fMMaOx7auOE0HzHrJXxP/snB/EjZQFkhiZWNxyXJP5EcJJxQL/OQf6xjN8Sy
ET9aXwb5Ig7cZUq6E428Fh1q85GfMvy+u9Wlcmdk2HZcUoCUqdCbW4XFFJ6+UjEuP61tJ91yvQ0W
z+6Ai8wEGJLqpei4lHcG3XOXYpzEqkKNYIbd8KGbbxmNhQCw/HOfuWBGT5irdyFeOfGP8Y9BtJZa
z8DwfCmpGBlu9lBsVA3S2r3XC+9HqQoGcqh6azK5umtCF7QWd/lqJXHCCDx2izGU3ZkJaQp/JV92
PatXCFULoYuBKpN1B6HpxRQYFbThr1rEV1MmT4ZULyN+SIUdwe86S427MrkfiXurDaPOZQ3ue8R0
DC2JKePkz1lvMsSBAe0cLhf4v0OTqxjKaO3bLJW7VQOaz+MRdT3lEclpbwIsVJZeQ16c2+E2LG8W
1XBztl/KXkc6jp+ORY/+3jid2Fj7g9CZrNiNu1WRvEmbxlVXXqWwKaWvb8lq33V50vrJVF4XKlK0
qrOroW701sRJ5H1ImPPN6JUjXN/DMDHZ0lIsW9TqrM8cwpMSD5k1D3ADmumBdt+jV3uPTjW2PkDt
CF7heNwbirPLojLTkQi2UntippeRTRZIN3N0v7EoLA6JvpwhchJmIXspNu7fFpJoWMCBmf4B9PVl
iSqVdLEVzJl3Y2jtWeZ0pBiZq3FSPvRJ0wWV3Bninn2Eq0ahyuuJjtAMK8evobE2MLSs3qm8ejsy
K9UbMgQL1VVTm54SRLAMeqJUZv62GVsOVaMLJDQ3a+I6aM4Ls4zE5iCEdykyaVOPuW/lRknQh1FR
mdy1cqBv7WJpdbe4McdvsObPTZfjc1m1u4mW02pmH7IbQA03BYN9uYeXKmcRGWI3/61nPrhMR62u
te1TLSkUacvrVLFIVbL7l7Q7fNJE5TmrBd1ASaUlmzhx2ZN1NlOPyXTJUMX+kxtK7gomD8fCjjip
K2tzJw8ytfvQzI5Wa05hZneIddJTpa3Yu4DOXK69OK85DTqAiByMs/IvVXWQ/o75Tv8IrXi3jaHe
b0R5VBwP9uaCz3bZStcfFCNpOFhcIxYA/CK15qgwonq1bqQLQZjhme6cArOmibJhmSVreZG5cecg
ARoUjJGTOv9Kx4m3mXWo9UbOjqhbKsXEBcMoGR+o8trbfRPbXun5CdzO1iw2gkEYw/vu39yw5pQc
hAiWFyGPkY1bDTNaGm1amd3i9/vKCjeJtI1EHOON1yJbZ15mkvDzUlxtm0bGNGJiACud8/84V4RR
J9JKz3kaKyo1e8CxWlT0xgz9c3he6ubPmtHFAdWNhkwiT7XDpERtkiadR7EKOI6tTQE9bUDlPDk4
FUknpt+dvZKSUk7EDVk+zIk2na39Teg1W+QkMmeZ34y2CpLZO5XYZm/dmf7OanMptfMfA9GikS/j
qWraz56QU4P/IV5wz2C49h4HxfnIp/kO8owI3GyuYn2El5sXCGnWEZA6700tq08Ht42VkN1IVWvw
uexxR0nl2zwS8qCEx7jQDC0nb59ZnGC8x7ZRACBder6xRAkMS3mQVO3DUd2wh+OGdLzlIlGPcmaR
5KVTWNWePdCUHbgdOZgzvOFEuxrfzsTtXlXUgw1zAMa65NcZWvBXd33K00rcipbqnNIRKO1YVB/y
Cq051WWk0jTPVcoDk3jTBP44oYiSRrf5WJb1Y210eLr7lRSCjW176WdIwaX35A7mEcL9pUz2K9WQ
Mb9XIncZ+rOwe9b8wf72QKqGZm+flsbd3xw7aJ128rWmjjtmoDgqmBM1Jq6Y6CrAugEjSiCG2Ytv
OQMj/KPHgEqd3W/1dAY9UIdpb6bRkoPpsdiEKK2yA5TJy6Ys74T2GYQ2CZR3bdApiXlMCjDHZUJf
nSqYV3gSribfsZ1NW2SPRcf+O1/tBKa5AunEVzOHtQmqLV8RDKCcp4pba1OEQ81+7ECgiU2MXYma
4QWeWSuMinKvmhFcBaBbJUuMNajy86FNInTpIMlK+yAIFmlpybex0EIei/4x3WeFjGIrCJvvp0a1
JP7Ixt7MLI1LhRpYT8XRTIXfoZo5A8g71IXec7rgmylT56g5zi+XXtW3plkGY1I+aRaVV5a//qCT
vzOH/e49/8vqZTvSrNH6XX3Vko1JYJ4HRDQ5O+GnPOSOfUwITK7WBoCjWa/ZWhGmlJ0aMuGNN0Uk
RTzNJSJnw/wlRdRHuClpNjtbkI+1E3UiRAEFJdWYUs7R2V0yiCu8jnvTFe8wqTYKGwRDOs0MWHmK
KE8vRokRl17SDROe6o1kQElXIJ87kwMGuHnUdc6jTZHD/iCl6PRQm6oZvlFS7e8vc4tOysS5TuKV
5wIBSmXJR1mZZTB02mfRk9kwCE87ixd2mMlVtoKAIsLb5PHIdL1ghkxCitorHFnn/qDWQjeQWQRU
p3uNaEGQ1MaF3vcnj4Ida81nQ4z3kC/qv9ppDyUU1YAk72OROEuoa+WDBmAlpveB7DQ347G2oloY
4lhsDu0GdLGyVOEG7tEBLPBVitz3Z6tsecmV9wl5NG9NNYCv04+TNoY5edaTrdfP88YjgToU80RG
WbkVGFNUq9APs3kC4jqS7sHXCjifenZjn51xfEtGKh7r8C8dudYYm+yDgkhOT0xFSXnklSZr/Um1
S5+BDc/HZbUabcvuxtg0sQS6SIkeq4ls/MUmGMLEebzmEtZ86l48CiiczRkaNgrSqUvTHTP9yVVy
Bos1lZKZ0l88ZA7+6PXqqZrpO1XozWorI1YxaLw49O54l4hgWKtONnI9tGlFr2oCOKKVXFhErHn9
m2H2UIcHqYFQ4gXmTJzhDDhaxKzJEjoNOoIpgGFuPrvUzDA4OQ8seG8qif9LN6y3Tb6SwJSP+Tge
6JLWJy5O9M2Gx6Km0gbAgEDecFfj6otHRz+uKofBki2cJOjqd30Fm43pyd7ZuoMcXRFmekr7tL2Z
1aFCgKfqweaAUSx0vHVVtobWjIaFFMKgVJ+6TLvDEHH1QH7hgHiTrdXRMyLaZxc4SVhx85FrvUuy
MR4XgtBz+l5smxU2bXoRY8ttxbrbxgbBK0dserHQ04uu9kfbKi/Mup9rYhO3lTZ7fqnLE+tV6Ttt
pcakMTlXqaGZVhGF6JiX4ZwluPUqaxxuTUalLVdGjDPkvs2FgYLk+GWb8lfrKDVbDc5YQx503pvd
Rk9jESjgm5Y3Ljf6gbPjEg4r2uB+WZTYMftbCyP5XSZpgQxTfdIat2FNTe4crTdPGRlCkhNN1Kpn
PMbc+oaNsjqaLhgT7zVJkWnV8DLaWcwtWAtVsLCsMbK7KJnKO/LJFH/JQ2IMt1At4rlj7Urn7LAZ
E/01TdxX1YfbL6T1PP6DVfHj35xvmvEMmWnElAX8cw4o9RbnlCJCCMfP9kw8OmnR0nhJG7hLu4bq
qLg4tdxfr9sh8cK43UGxfr0HkLSyDODgcoQo8rPVivlmm7UvR7u1suKZzJQkQSsPIwbYaZqPXZHK
ODHaG9VCtLC/BbxIxDQONmR8LtiPOvmIqEj6V3P4XWqsYgXXy06hYFi437aTRwSApktjr/8oS/xa
8uiZy8LqNFJXIRZNlbDADj/yGelrCIeA9aTR41rr3NhWhimumazyJfUUwlWIm4wRRVahdoGn678Z
LzqdXm74KyR9dc3eUfkRr4NfjWWPk5QnXdx5cbd5aZQtMg3ph/fUEGqdKvNsqfONru+UveLXsrI/
U9ppVNB/20yOJ7U1BNZqT+Gq7IJ0TyqHGm0IUbElxOriM2V0cRvlxcXAJlp2wmL0osS0OFBpXmjV
JZeVRYapi1yEb+Im69aHFLpY0M90jUFZ8Nhu5RSv+4nAMT8cmU4k9GmoqSoaM0uat+wc5VM/VXFn
Ar4oJ+9WEU8gP5hwNp3LlF9IDCqhsOFtDgj16o3S31a+b0wPMPE+SCq0VA/+x9F57TZuRGH4iQZg
L7eiqC5blrtvCK/XOyzD3vn0+ZibDZAEXlsmZ875q0PN+NFEIJeRi8W0SnnWvJ2nuD+kdbfT3cXa
SlJ8YJ23RISN1CJbJtJQs6c07cD3Wt0XaA70bJxzttU/+Zbzx+4dfeuYrI+uG+a6ag41ISNbj3oS
4shWVXoaBbImJlKxhRpRUe8NUR6NjtQfTqfHriMEoZp26Wj8ehSSHyJqujcLScqH2KfzvRd9uV2r
E4tOQ2A9TlT0wB0SERIfOixLtS7B3mad51l+2AQsBoTTc9UZJ90Tj24dP0vLdo6Wh4qH2Ezk7AN8
Q1RRyOM4O885x8vUhllenOLGJoxeQY2U1gicNZknJ4VBJG6CGpyjV3av9CY/p+JEDOQ9mu0PdJyJ
bnCLRH+s2HqWRgfu24gLrdXk4fnTpYj5bmvq7woKyWeuY94IdsgtuWI/ag0pR777aZtaHbhF/6GY
mIvBuUSKX31B+g+yluU+1MmzAD8vIQ0mQzEJCPOo1Q51OPjaWDvdbv5AyHlTRnYZZ2vfD8NLS56S
mlVIiiSsztekUUzm9N9eadxEROGdsE+2nb4qx3joqTxF4aJ+h3xSQa2VzyL9K4CN27+Kz6z0d66X
vlOq83ck5WWwbumcGcjwOrCCuEe+OL62Nv529//SRYPMQq3mpwcX8n1k7d1TDMaj5Vk4U+AUCpeb
YmXx0eG0A03xdjOdZyPRN5qZcqCa5pbuUvNAOP5maHQj0Bb4Vginbau7OMHtHmSDRk59Kc5kQgQy
AyEW64nmxbdIQT34CdeKCcGPMo4DC8QQz7C4LfWIwGGkkFmzv0nTFoFFCFKgHHjImoFVEO/KFspb
biND2tRvbsw/hGMh/TN57cdF3y8WpWkLAlyrrwWg7feQEYBWEQH6WCg4kVn7WI/nXOCkIEnBbpK3
SgONHur4j2rMp1ZhmiE3DnrcHTYURP6i3Ha2GD+IfrC2yxT9i+cOtl4vj64AzGxPGLDfKOkzw6kF
ifXLY00JIwb2/FIM9oMuB/R8YGLkRELZt5ykfbbxRy4s2lvUTpL+mxWyetQWQv0nuZ1q7a2x0CnU
I9NRIcxf16DoDTv1nkWkmoCiZxrXuyV6kxz7+TSGbc3xYdVAkTY6Vfrp+UbFMbNtLegSAMi8ZmkT
XXdgR3zAmlQ/DD9VTQq9LwuLbLIDoWa3vi3SU5M1t37Ue4DS4c2ljRq1pecfdE5MPzWPgrrEfI6+
u4JlQDX0LE1dcue4fZAjexNVmyWcFp4Yy1kOOR+eZ/TgN8bwOQorqEZn29AgFoAMujye850AvtDF
YRZkAo2KIZ2jx5mMuSFaOcM7AsSPJS5iQleaIFajeyLl/57LVROkEBnWNcLvNHOeoU15KA3542sJ
Gm1QD9LhdIHxAo+xl/4uLMxxP6DpaqwVV42+SAT6LCKETeNYPjWOtfN6k4hXtcV/4EHReftZS81N
1qTpVmTpg7HEdEF6YISzIU8tCqqgyjr5ROr9KSPPe4PDYJ+AswSxgdesXczPhWX2UGn1jlkbGxIk
GPgSGc+7uDa9jSMjHaXvsCvI34Nt+RZFrcCyykue5UA5+PEYrJDklE5+qUbj6IGk1AOH9GCnW1Jf
zBd7AWUnfqJFkKgjqpDTTSKC2UW9m6ARW0jTNQgipDFvWMDCe/nK4RTaFmtbas0NthHOzQKAaqNB
mWV6iqkmz8UubU06YZT3p1/PeW6SI5hztc3oN92gA+cXGjEnzc7wDPghNpNk6VPCpi++cOSWNJ/i
sZreLS2hJhwLfjS21yJFsK7mGaxX2sfRqb/iVkClWfOeRJU0MFQC5hdl9iHFhUG6kXH22ziEzngo
Yp36icEgSXijpy5fIS9uzVB+6ZX7h3BHHYtLfLes2SYImPgdirc3I9WMeFQ8bAUTWDfB1/vSzA2G
IRvueFqf7zT5Z81E44oov8ZgmgojVA4MTPqQh5rB8JmTBp15zrqafmODVfbT3hhfm7rn7OoS50ZF
FxqA9om+31Dvs8uAVGMyKBOUSQFTWvh/54JsmxIDRmcQnZ+Z5U1LEXcuOfBpXiWHHnplWVh0vNgJ
hLq0JZpso/isJrfeExv9qsySTSGj4tYY/ioKBaWRfzNyvTZOzVI2lzuGJfYljCW9/uykE7NCA1LY
Z87WSorTpAw0K8VNKoBmUYr3URLi1wCjVhY9jLodn3V7Ct1CIxs5P3Faj5cyP+Q96y6IIIfhDTDs
LUVygLfOf2mThGoCDuxdMSL0n6R/i3McVKormuO4LU1dhC0YV1mkjAvadUrMqz0Q+am1bbrpc0sP
htp9IUkBfEU5iMnpPEG4TILrYEJFmFFy4F//sWWSbSvLFlTFF4hgtI+loHe24SIvi+y6dN3JnE3E
JZG5E6YeOlZzI8lnR9t4u61Y9ddqUAcmC5XeTu/wnlXILaThluEoEm40OttbphoMOjxQYBhXXyK6
Kxc+T3P5RN++VvBoi5dhQev/1rhrd5odZ3gXME02J4VEA9FcUR+HPEYXU5RgHHP+q9vRPVmzIYs2
ky+dvAreaezq7wjZEGIV+wHwJGyIZQpUmixBMxt3p/Wu8iYbzFgeyHdojhitlD0dxiJuN0wTCFGS
5jUt3Aczw5YxIUw75D4XpEj2vgI7hin0KN3baaozEHi5IWOihxzCI70NAIEVkDcT0xBrpj1Uuzxp
VJA2qAqjKH5eYoSJdWkRkO+guzXUnkWs3rZpeiJy0dk5VsLR4/SHLlpeGn8L3osKWiLY1ZtqKzvv
C9kPJK33VzA91UPyR+bLxTS+deICAtsY0LMIm2ruxqRVI8n3NrNusAj7F5vKGr5n90QZoVjX1iYi
ckPH/VB6pyhzn9rIdTiMIKfr4myYDTRWYRyJ/g5BOz6QHi+sEojSOei9OD4jhdrT5jzsGnNBc10R
WxZNxVuN5wgiNGxdmlkLdz4SjbDTwFLl3MEOe6LcTQOQPOQzsnXn6rb5e1owiaglZfNPp9e5BavQ
iNdB04l8cOauibiq5pS/XTWyYNKZckyo8lbn2btD8tAB92ucv3EGrEct5i5UGgaoq964bH4F+UcC
WU8MY9XOA8uQQrc1rWqPhenISfyfOl7B/YTRAZ/FEuOs6Ra724oacAcVXaK1IOhZSIP5TfQg8QnO
9KmB17MtuA1IWui+pacWIwoGB/6LsNy7omtVxz9BLHlIZTJMCuz9UoCpTMajVwFxokgbyMsc9pxv
11SPLQoq4UOkNt49p74JB/VIZ/U/qlplsaTp+jxVUk8LFHbwKm6V8WMyw+yiehjgeozDiK6BDXnY
TwMFX8sENelZAx33VnuwnbIO15kQ+ftP3jKdFSDJQV54tymZKZ5eedmskV9CdkcaJmAZjH47cLZs
KrKEWr+Cj8JfWnTTmaOaWQQ5h9PINX5ofluG/lJWhMSjxNpnDp0FyaEpRFjbqltxymyj2ird5iVp
UAaJBzPZhu3P2AAY4+hCZgmLkWWt2Kaz+dtyjXUkiLbR/N2J7hDpxbLVKIV3nK45tDP1jrFcXBwN
PEhuqhtsK1hcxHrdFhrnYaLvFGaHlIq+w6Dq+IGY9p+0XvieyAE/JTI7U+f7gR0uDhVyb67wP1OS
/jKq9CjKVbzJ4tTeFe4IPUnDnUE7DucivGSKANhTWPv9YWfYkq22A48s8JjFVedhRBEetUv2k5yz
ZNMOOBNFlXykuX/uo8TlHsRz1yWYeLoOKZadg5otBD3klo3BJe9Aq1n+yswGKFcMpXLAV4kM5owf
BNOSHeM+JDgVfILbD2QJE01t3Canf0s80gQ1l0gkzxQbTcI51BluFV88KC37g+GiCSgtfq9m9TbN
F/biLazFU0UExZyCck04L/UZAVGq5SJYdTl5ZrYb5KQNLovsvUQpi3iKgnbZ2PTqdcaq+LnG0bCc
30U0/OuGZp8K92HOsnONaTZwVxUXnfAQJFR/OpKNEeaZmUYWh6GV46bRwfpih8vp/z8MVKs8FYzH
s6gB0HIS/lx1o/ApBDPCF9H5/iVJ7jX9GE4k3nvPffKi5nXStIeBLtWmvtpV9yZG9JG68Mgj6LHL
wHPRw8u6P2W4jCRhns3EMoRTLC1uM+JsRoKRXFfpfGultuv6Ig3pWv+bpYaFewfbx1BN9JUue5kA
HQhPWBsjBcbE+rYZDb/b1pBNoZp+SRFF/N+y6mMze+EiPxEUFAKvCb5O/BcCJoESq4FnR+uqd+Nf
bAtYNkd27Nr3HLDinv7Sn6h0XnWzewIc2ym/+Shb500DDE1KcFwDJVVQUt4Oe79pjM468pZiRi77
q6Wlp37ktm+8GpFMf2VxncBTkVPl5I26fGq+j1IOPxXVxtN8o0193nF1fQz9/JzJwTplefRTuUyN
NQJ5M0J2kjD3orhHGBO33pYMDweBsB42zdMSD5ex176TtPuDf/PXlCm68/yf6JzyxR7yh0GvrzL3
90a8AvMoEUgqQB5II9kM+hCBaW1y5fOravMkmNh0dIv9hyBxsW3XYmUxpvfOXjsTu3rTm8BakGxg
nIgIettSIfjzts9akArfdSHE+n2mY61wUvtWyeazHexvd2C4zBiDYHWNzVxpD/ZyWWztx8Avtbq+
NnYlo23VWi+T6F+tGDligY8XWXHtHgfavcs4Wp3HioiOOYYEjM9GySPsZn0aEBR4T63XeM3frf3v
/+l3veuwCujm8zIIcsEU3Bw8YZCQ7BpnkJbZ3NMeXNBCMQ8eDR0KCQbp5KZF5XXeMMdWUv0VFvAm
GfVyYwzZy9Dqzzw/B5Iq4l0sy00V/RDquV0Yh/rYvSPAagoWCia9p2nGscuGt4kblD+kFyWkdfRP
qCE4NpwOcHcWW7CaW93oX15WXRvZzkFV2FfdbuQJohGlbpFthcWDgsXB3iJuKlDupWiudXb+Mpvv
jkA+RbYpZyCZ7+0u9tBK4QHM4EnCToxOaEWkpkz2fMwjpYUsEL8e2Sh5uSzblEAA3uSdWWGST3rr
OGjWI2gA12/M842Dt98jk+JaiqeLu6hHPFNnzaHNTA3tvRhyhkV112P33cQ12KWQgH5TWmGam2hK
34CpfFRwWzmU/NG+Fhk1fm3+p1QZUxlGTYF+/j4MyS3ti3U0RNMre1xd+qgO06yeC8T/qjDcfeTn
iGu05cKnwCXewhagbuaNYMziaTpxJ9Zbryy//bmmD5B8zLRCaW7ei1Z+N3aTI0RDfBgRTbSxMUSb
FBlswER+MjJcY88+O0nr7t1Se0+dJNCy6jJgE0D+Q1uMxqbTZ2nYrkPYklCE4WSUbllOT5tKdvS8
5WAQihiKiRVxKVt/05avbs7hLyP/jJQbdUFtERFX/CNSDi8zGp8LFnFMA32Pc60kqSG7l+leFgbE
5Fyok2rSXy+KDovLcTK22bAzp/Y5Jglro9UsZpGZP8nJRySui2d8pOEk6zXCnDY/TZl/bNH8Sw00
YklWYGnoq8AsIQyWPj5n+Uyj/dK+mlp8NJC8b4a6snaJZ23s3dQvyX7UiAoRyyXxoB0QgKNQ0OkJ
V0gIJbK/Nl/bkW1Sn7X6nQJjm7744qKR1cIYxmGbxtyHiXnWivGtqUzatnGJq/YNwZu1r31rb43U
iaZK3ybORDkYZHWTV+9smOtOOW3pgGRs9Bix8xISrjHy3UrA1kUFLg1hObKExXiRiOUztznyuI1z
ahfDJts8DojxXwudvNVBw8Si1bYVDH6Or5LqQX3y5bFDz5KOQp3jkXBCI8XaNFnUPDNlYg3riwc6
qiEHRbkcepeABPg9VDVIc5MSzatMn9BP6+Anm9JI5T5qxEuKRzfTPeJIc8SJDZk1DaaPMavvyEYc
NT32WemQXeNDtFGca04oORyf4YhAiaeaaC9viAdO0wEJG8a7zr3K5HtGMeDhXzflWF+J0ocbzB/H
Eh9+mkYHKxdP/Wx8diiSg5WTQgSCzsAztZnkzfpUt1MZLDi5+aPlltyYskTBU44/Tq2Ko5P3j3pl
gZ9pdTgm3YEujPgFdVILdhv1IcGTsbmIIBfk1Tkz7vJ5CI3VRL3uFs3UalvlaXxB1HZB+qhos++r
6kV2U3TI5uXiOhZ2WVKAA0CGALhLC8gsSRg1kmA2O2zQQty1MrkyUZ41MUUno4+R6s07jQvOjaCD
fVPfdSiS/ZSLDLytPHqLhsYJm7amayHpGyau53tCFlDNN741JgRgfpGe44lP3ULOHw4kq0ZtW/P0
EamJAvZ1SDSsUTTWk4II+KWqQ4vosfUheJymzC4JKvdtJg0myG7arwkpXjSRHzVbQW9KyeUxf3UN
I2N/HUmNXYABtbKF6k/LfYVSKihn2gzzEYM0RKTWEzi3kNaexEUfuiBHsUOWEdPdzssYGokeuFsl
/GOCbMEcTzpnTZgyaAWu+qCw94iaalt4QDhm233k2fypaUW/iV08/nH3zeiib2VWP0IKI0bwfszI
umRmke0kk6FOdZRPTo1hV+9zTTugKcgZkb4KqzwO3aa4aao6oybzzoUUYRXpf6uSoJUqqjE/2noE
TG3vM5b1nYjKQ5NyqSC6GUL5f0DP6sRfHCN7LNoSbUBk73jYxEP7jWkauxoxoKEEGWOLcRDJzp/9
wMyJkYTSp0xD+tb2J8dVEZj6Qm0q4SZb0iRoWgYBtjFPcOeglVnrJRLxY2L6PAlTamcTXSrvNDTf
RKHEhG5t02XDQohBbYST0VZhAmZD7oMEwF72rp+EoK7k4BM+5M5etUtVdRwm7D8lkyJ+NQNNlVUj
XBr8lCiqVbNPyMYq5KpXV0YLzQnCIJjsSEvx6n3maffam3Z96f6NTGtBKli3J03E7alRAHmQ2AFO
Op7E3Lmm+LROprL+ZCRDXXHPxfyQyYBMsbijgb/y/ZIg2hFf4JZmkLYuKrkO8HoYdcTbRBRtQK+T
XcUFGk5wj+uLtK+c4nMu2+So9Sahy+BHfqnMXSzSfDOmTbw3NZTrEyUc2nfmX7W6uE+emkJE34ha
W13cCiLGz6lhXM2qjyHiMCqiAT+SbtTc1sTKEJ0dSb7AaxuEJUfUQCjnk1drRNWB9ooPZzZPJjlM
gd553jYxMp9EAqLqLCpO9ni3IdjmhwoP2aatQHdyGmjnjoqJSLrf8bz8Ngpa03Ne60qBAcXsplPN
aAxK/awWc6cE6XvWBHxFjw1ugFZHZzv9CDIfQhQwGC5k+uhP6dGqgdDyYejDiiQWGNL+ufXmOuin
s0I/uCWa41MT7NRa8Tk1sGbWqCDh0KjZsOQOIdJOju1hYeiihGq6NE7an9Iye4tHNw10x7SPNVtV
9jQo865PvG2+Zf04ftFfxia1DvF08wdoyXgCTEI0h1IdvVM4OP4NBxkwqlan4VJkP4UOl1Sgzoyj
SO1R353iwv/sKihlEUEl2yWb/AyNgz48rFz5b7TLHcTZ67xoGMuNBzE/G9qIdjAxefYGs94Ogux3
t3o008486nlBUfT8QSpFYGpgvDM/9TaP7ZPHuPNAFOWV6hIEBcm8BLEHzpRTLr8sww8noxPQtrFz
yV7MFHLFKs+LTeMoEtjwkSwavzb/WeHOB3SaqdBy4iCzsAGkC3U1DtduIPwxSDjPeOwcUrrhVYoR
xIZmudaUfTDazpexAjXdooe6YJEpB67Jwmp21TjtkcF0ydrRk78OwtHDQhtTaGz9alX6uXZBFqsu
g0E3vW0zaHcW2Bia3Ao9oXVX+sOudrFu7iVMyGL3G3LZqR7l/Sk6qpi72nqBho23hWHgEbS0Z4dl
/+DoAhWhpc5aXn7N+tiEBjKQevAWMI/xYg5yjbzCe271VrLRiUGE24zvVaaFKbkAG6RKNt/xObUS
bzso+YMmfBsXQOoSMjGJXlLJHVcK/U3K4ZkbAvQtTj6LIfkqvI1VQZmbUd8xfi440JzsuyFEjCg4
0w5jQuNappFuAjKPsC3qUZrdvNGpHlb+IbJ0bwunAYec/Q+PBszBaDdQVwjI2mjJ8T6067s4N6Ev
mvnw4yeg8UnykZtJuqOW2Xhq+N85A3GoWYog9UJeUC1hVm6NC9EaTTAtGCegQpBTVumFBTS9EOWS
XmxPoIoT1fP/nQn//zELbzq5A+NhazPjjL57zhzBbU8nIQ6V6sed1B9eiWz5p7IvSp/RgDkN8Qt0
9GFUCEHDmzy7Isn3g4bm5sD0H3GVnq15Itdv0W4IWV7KcfaBLFl30IqjBs+ajt+M3R5tRfa4GDHh
eF+OWIpb4Rg3z0ULYTGy6Ev96XfaXW+KB+LEELOnzzTkHGZI8F2a2MXW6+dDHJdjaOuIs5c+Ogn4
xsxenuWy5kEunUVIX2RDnCy0mczigTDZ52Zxlz0ICCyKHnq0HW78uKb/1Tf42UqmVovQMTK/i4NF
vEngLyP2gOVNl56B2az6V2TtdB6zlCKiiAS/Tn3FxP75WV89kvSiw7fwzE2Wf8pre9qNQ/MhMXy6
yDit6B1KhKj1WuGm0o8LN8WWvqaC+Mf+pWk4Mi0fW3As0WpWZW28iDl57RfRh4k1UxC8ZvlWuijx
DMJ5v+sijcho7pNnC6Iano8QHfuxqVbrUopIk+F+1+cfdWuLgMHdRoiPMhQg9ZYAlmsO8mk9+8Q2
SwqevAgsDJvZRv5rVcTRr4LslXSKGnJBGvOv66fWyYfQcez+15yA1byoK++MJF+2HXmfhBwuQPLm
+yIrjSJINCxjRhYgzAd12oDupYFtLNK+i4xSJttsyH6AfWZhRh8NPODDh1GJkFEETM4tx8tqOhqv
fXPDVIp+Ggsxx5ZUMS60wXlMUfxuGnrCN75bnFN3OmXmKmN13moNFBAdI4qnWLIUqwWIpGuabZcC
HczlsknNyqJnoP0ZsvTDwvI4+dhdpfKDvhsmvio7UcJGacloVzmMPFYS7+HxUUY09YHKhhwy6M3U
HP8y09s5WkhccZ+hjDGkfuoHHMuGFt9ty7iBjz9OlX8fo7ZHkMnuklhE8vLRXQp7MK9s3EieaICM
mhQ1TqrnWw/d7tGPqBCzHjJ3Kr+9WlykytEsz3z6PS7lXmJUsMR7NEA06QOMDfJZI7D18bVefwKH
7IqDm8ePs0I1Fg/JczfqI2E2NBk0Igl64Xhb+sqZmQpx79A9+64+n8qRL5tYTrUfmVbcjMmQ3O3y
2BpU37X4KACt10lbHTyz8Hat1D96J3+sIvDA0mVTi+1fa3UeaOm7nabqMHioEIbS2KcyJ09KL/zN
oGCs4s5CBLEcyT/oHiip3KAJfFha19jSgItmUBbfkcz3xvqxq0helWzenKpNAvzcLtegRPONI7MG
6iNPsLrMrvGYpP1TjxQ/tEbxnXV8fkOHYNYHuFiUrJjmEjyuMXY4ZrGXvp2hgFCjwu2VRDwn1VNV
V+7GdbqPqei73eT8GnRT7ZchepYzQKmhgWHo9BElRBix/lXbeJIzK4XznJg7soUIjZ95rXrEVUGU
tG9und9V3tqhmC/+iNwczSwXXGn9o2NOJ2lSs4OUMr3A9utf4i6hGkvynqxZPcxYF5jVcOJEpUYp
6nieyzi/gGzfEH5q5wmTQGvGPoFeCQelIpSwR6q/x40Qpn7MEMRV6OSaj1jAek99nNlJgp5E+QWN
gUjv0JDMQ4H0DfANE4fYNUwd/Rry0cjHJcIzAXQ1MwnDn5MpjqrlV3MbY0dQtc8/xqbpqUVwyoCm
mZfIptSLm8HyodOlXATPn7x3ce4Rb6Q5m2TquwMJLFuDAjmenMfIE9sh1+nDiHn3SgHWMxpgRkjz
OBPiPZGYKAmb9LvVl10zzPFRDepNefKN5OR/k8v7F1X0x+iUVxHCXmydEfEfQTWvzlj+GICdg0GZ
k2kkJN+0zVffcNkQLTcEiaxPrgln54zgj17HjZK1oMe+/UAqiQt3N1dnt+rPkhubEJX0qbdcb4OJ
E4l6MBT4oO00JnXKmM/2QnWF9Om6KBDbk+4QcA/gvBmn5IoYMOd3x2qJ1VadFwcneddf6mbeTxH9
NrpdjEgEsufa7apdu9Zh1BGIMa72H89e5p1ee82lNvfSQwGW/XWGtDp6DpN8pskPbW5xqa+qMHJm
FBmYADAWIw4pkUnR3aAGcKYIpHz8ZuEBwTidCfyGRm49L+VJahpS/5o5UkbGJeFnOyOQiG9V/pKh
Ztg5hUGisltTwpoT2SxZw2XlRkHvq3vekT0nBw68YqwLkvMITs3T8QlIbjynfX2a6NEmMQ9ov8HX
sGHlsrqXeEA4llr7LsewTQFaE4yG1LZuF724yEC2MVQ9mmnjA14oueoR4g6SVbk7dRQtmf2vcGt5
agZCEkqM1IxPIAoorQeC03dZRP9J54BMNwCTMjOjMMqNf74xEgi1QLPmY0uExciMA0LfIesc4bXJ
WUmlcVNFtc/J4V2GZN72badtuslPz2Xkt0Ga0FHnR1SajGRehbREfOQIyJhqNGYNurwJU4Xe0eNd
ymSK5lfn/sNF4EVrNWGCLJq/IX/QKKVc32lfcy1sz0TrxDC49VercFY7JDa6yogPCRFB/fNsaBOK
QZiSHgs/GRggqaYn2NnX6u0cSxVayrMOb7ozfdS81N6JsESyGAJ8+mwu+1QVHSJJf009G1QwJa3P
5eeRZEeiV1ckOnY0xauK9jkCp+VUKDd2O7zMU2cjgJ7qW2UqwK+qagOlHHqY02I6lCn+kzGF408q
RIsVFoCNMpZrni9fhtUBV3g1QrJavxjIzVAw0aDR+PAEqRBFONmtCQFNbmxWe9fJxZOFvUqnSuuI
zsgeU6BIZN0k84xbLckDpcFXSbrjwqyMgCk64kM1k2Ue/R4buMklvkBpKzj1sOvN5Y5gnyttxB+X
EynbUjO9q/3yu8nbnEq4YZcv/DQ0QJKeXeML66z8pUB7/qLTCEh0Ipcwvj3HF//wV7K+inxbNVO1
dVwGwd7rz41pxVtv4J5wJlJNTACOzVQq99yqP0b7NeUageIGrl0w3oXLeSAxQSHmZUI46fKti2RG
4kLC6YaMGwED74y2atOUBejpK/5jBII1zP1n5yBwSU5lDclWxCAxFHOGJt3JHLTyNAzqp1J6vJ8+
hENeaC/Z/qZn23JQ7rsYqZBKEOMZOG0dX4rUI+G3orAVlyvwaNTflwxJgB3PUBS486M5N8mc7o1z
Oylx4PYrt4jUMdX480ft6P6BsH7ilHxibwRpW9b0NCTyORcldQMJFUy/nptON4pmSJOrHzk+IQJ1
pm6M4wWhZ2GfveWIvfzUdg5NQ6Dk0ObnCnw5KJvR3tkpWjpnsScINQIUMuuTJrwBQ0r+NGMXOXaj
dnY7r3pQ43wx9fQ2IMGo1yRKId2th9oUYaQzX/Ba8qpD9gCDdmZ0MCSnE3MONngelGk4MVChwZOn
zjTlp4k53dezNpjbRB6IPMHArRHTwxC0wYCJazBlgfYmgqI8xwrsKXtFiu1slUEYgrLMg8yqgyus
22BlL2WCMkI0C1oTE/utl/iYXhuMd6hiYYc3XTvT6KJeplFbThRtEuXhLqdKH94lM87TMvEdoLJA
htGzxCUld7CWd2sm/XBYD5e5Kl8NKzFuleiM22IRaSYLJv1+oJ4VvzNWR/aeilHG74kJliWxP10H
c+BDakzOfVxI2sqbKz9YjFdKNxD2j8/mwiRlyN/cnL+rnmjApuzOjl3456rXv8mjesTMNlyjgnRJ
Kij2E29cZHJ61b0KS18ntvepLuo6mPvM3lE0MqyWvL4YOYCQVbkdKnVXvFffLraKQ1/noKCwT4r5
e4dbEA+Dh4PYcseDq5dF0OfmuGP75P6MAf+HxX1JWizhtIy3WzfSDuZaPV8MJrawsgvciaR0gKuN
58X9h5OOb50V35TpP+XZ8OoRH2iUzTtMEk202ptZmugGTN0J49S5pXW2L3xCIsvV6azxgmSZ+Nd7
8yWPfS1YTE5u4KHdajC7ErMYGNmaOw+21rRbDHvAlWrVjgMBhPxtRMMUn6z7IV5wVNISwaqnR7D0
dHrURUbVZPu66AlWs658SEubxSUuP2LfZA2UJwBhsbOj7G50vExlr7+YEbWwtNHAwdmJds716GxQ
bhBNqRO4dVdtm966ESglNqNwfoGE/k4eHp/Epdqraewv0yQrdyrLEhObiI+T+EvMHcbbyOKFcGcz
VJ1pBImOsS6Rbth5K7+7ekQdk005qoZ5m0NacYsxUBZDrJ0g31DDuHh/Sjw1dqtph6bPboOvgfv4
NsH6uY+AiKRlPGQZAj+BNQ1ClGAHE5+XEuQ9q3GDERhRtRvTdIoT2yvyE7vVzfItnHqa/a+ZrDHI
/emBrMpHnEMmkoXM2cWZ+eIhEWPrQpGCOOPZbwXHGVrcrPuPpfNajlXJtugXEZFAYvJV5Z1UJS+9
EHIbbxIPX9+Dc++LulunzzYlyFxmzjEL6w1VGAuXqaV5SdiPltPHmPAAlZkM7msz38gkGJan6+qm
rtgwsWVnrdnX9jOhbl40rdhqfkKjfLLj2UMpYT4VkBIY+8XfgZ1Y6751rO18ESgYEG7GbG5cdg7Z
/GjIyVsXufEbJMwzQAOrQ1vnpziOz13as4GY+nkddO/YcxA3uFG7qnOPFQTyvjsPYNc68tyDXc0Y
g7IvPx9/k3bGJTb3867GeKDtx9bvTXxsyGrMkW9UYF8GbAuI3l3iX1R2P2v/WcbjCYIO0lZIsXdq
tg914tJhhYt+VocjAmNWXrAWkNn67qtjsMg7miKmnk3UMWapitYzzrH8V3w89Qz31W/XDrSv1Ywo
c4vTadVMI8O3+NvJbd5bjm446Q0rwVYdRAbeDJPKFLPcTrMqvhZ44XlYEAtZyYtc3rERyhQNFwwV
s7tkXqeIprGZxpnm1lIT2EWW/WpqTlVq9SurLbe4waKV+2ax0+Gb46voquxQx+Gmai32T+ADd22N
iy0d/1xc/fiCu+GUt+xY8coi9eLDMsTRyMMYRtVwDn8kxsw1ydcDeiMuvWV+wIC+wzvlyBDbaPeV
FKApYhw4xkhxIBY3LyPeVT/IEzhGxsMZFL8ZSmKAr4kaHxPIQD2BDSxcjVjnqOfig+UwWZEGbG4d
zlhfGrjjmMuIpOg2KIphcxc5+yeP0NnO/MzomB/Twb6JQRx95IwJ4PzKNTA8JCZdE2MTT9vZxfLV
qSx0fwxhnm7L3P+JLzWPxDkuEaW1RdutXbewd71+m8n409JZ7uNLWEbhTqpFYl6UX51lZ7vYVgjR
5DlU07nx2TMtSp06ecLedG/FsCZKZxTbEpj90fQYVWj1qka7wr5YhAeTBETudQZQ7c2ElTC3KM8C
buMmTKON4zTbyWzaXej5Mya7NF+6EFqOCWswlgqK6z+jFpjIg/F3nPLHIVpiesz4EouZT5b3Aesi
0C02IiuRBbTeGJr4dH7tkVI0zgCaIkbnjpAPBJ+k1IdDt/ddqiPN3uKu8I37bnpH8+FezVwACaTH
JDCA9cvYJWBKMWFAs2eDmyuXoqvtMAoPu25iHjlh9cbzXG2yygbOmRXDumjhq3RGdJRj+D2OWIog
PwJmUeaVZu0fhD5s3dHwlAYPWTnCDw6ThG1PBVfXnPBwT5sUHMayuGfh45qnZoislQtKAZUYG6kW
OxZKlMm2v8yaVzZltaeiOSTskYkPeqZreHabZFrrmcEm0Wwpz3h5mAY8Bx3T5XLxoLbaFXd5yhR7
WeZAFJAfRHl8DAxgE5v1Unx0QE9u0APpVQxca4NuhEOIxb4XxtdWCgq1GKlm0fegyF0bazUQCPzC
d71HaMhYxtjlkyeVDSblBZe4wzy2GyZ3g+sZ8rxh7XzGdXlhBoiWrVclw+ih8GsENFwkWT07m2bk
0xi0p/agmJXJx1ME+Grr0rlNjDNY0+GcKSiEa9JqPE10xSSHX6JgSJCsZ/SoEzOKVDTRa5QP7xF4
9T7SCftiMlHghGCdtyvCfpoAnNODDKxh2wG7e0ZSuwaF+C9nEQBaWwEAYXeItvTXbhJ/P/olS586
574MIpuNlyPW9syrC7v/2uTw1FtNW+Tzu8Ci3tZt+NbF/eISZh9TlFB7k9RYmYQT7itlAYYonIot
e7sxrT7aGmZAoGFaXkrL+x5Yot+DxjtWdXPybME4cszw+4wPOGbjXTKiksOpRXxLiyYuaPw7XAm9
q/FdOo8MpElxyVg5SWzJa8Gm9i4wLUlBa/hbCRN5pSZmcfMkmlXRIC8YiXS9rxp0pPWs6wN7PfhK
LAYkGgGArTR1dDWuIjopsKxN2HT3Hr4P0g5KrJ/Qw07TnGwcgZxMDkm385jRg1LxHkvLXOUHD8Mr
Q54FR2D2J3jYzbYqyL9c5IWZ7fzNIXPGDHlnO9cLCQgLVil4nODBk80hhuykM57bKBJ/YWtiIzYl
BX6WfJP9AXalZ5ugHGyvDiUWLJEPivPxUnJnAtp/bVr5J/qB4zMfn6jKo2PuvTm2utYO29bYa4rN
QFxOoL4iIoLWoT2rnZDjn877W2s01Y7s1RAB/HSNgulblV6/b1uPmbbgk7Uj7+AAN8NA97z8p4Cw
WNkQ21VCSoufA2YiL4G/RIuM0UTBRv4i9l108AnOnHoO3uc23EqL5AQtCndtO+E6ckaP524E8R8Q
58JPcawyuieyqe58Li20Rv/qUiQruy9+Sux8rbK2QeI352hy0SUNkODnOm35FcEr+eFjjq6WfD3i
jkDAr5oqZ0Jrp+gd8uDVE5/1EtZht+YyUq8VOaZLfwoaiosHrRxBmrCxZmbkrrWr4U/QcYIyCsoH
xe4+dXwcLXn6JNoZxVazH0Mj2dkNlaRD/c0yBcEGgPi8vPAHBDz+f67wd+GhW0dX6a/SPjoGHao7
VQPsmBsmfgFZBQR2XAZh3yzXWUKZDI5jN/2Ii+5q+NCLgClMd3C2jb1ZnJOBLiLjMEZ1Y3xPSFvZ
lU/QhnxeNHOMgi1s2IsqDcUoTbAKG5qDbdfFORYoaMtcu5gPen4MftbyZ+fHVeAm2JbhLq+ZQEtb
mD/QU9Zm9q+q1MNky8+uhCgMCXH0jJNOgAvqzgkObTUUF51BZR1ktRsrFL9egxh8IPdo75MhlXo+
ztnU/OeAatyaY7OwHg3/ktYYVaFqb22nuUy2JbfW3LKYx+LExY9whrIwUM6SVeF0x66rnlDM8NcN
iGRyEei+Nea1TWj6cRKdbBfBNc/11ok88WIMqDoLXEjT4Ff7YRr4N6rEeFT1axk755wUuU1hzMTZ
ZhnOluYTq+1DKHAchoqLaGabgvfMPTQ4c2r0Bl5M5pKI4y8jwzTeOyECw75FCkUbsbfkX1szuEHt
lDwVrfFXqAXB7Znpum1OHQjNTRDDGLQ8PDjL7WyEpxYJoJcr7hN38LdM+n8zV9VbODhirWs+hdBt
TyRU9adkeGlLBBOqf8TGV24MjYuMlf/WjYCbiuTs9rVx5NXec5mD5XRRLWFeqguwAr0Xj3QLzUOa
2MNOdpwAMsGphWKVlKEajPTC85gYx9U+tllk18WOTdBrUFrf9BbpFe0c+kP71NMlgURjtYcLd986
MzYYtzuBlHbuwsoYQPUgMDIaKhfJ+HVduM1Opqzl4jS/bzvmLr6FPYCId27xiN8DTnja5FRiOtzS
lyCcTyFHkfHpHLGGcPmdACvnW8B7WMYy9DRpw5VYCXGsWUma0gp2uPKsk3xjvhzemYp5sjeJp5GV
03FssqueWV8C+CLcZqDSjxKDlPSyeIrY9PJwI+XJGx5b+qtTUpr1Yez5CQqooudUmZhwBu9HmLQk
g4+hYoaDd5dT4F/HLGLyblVvID0BHaQzjn4IQQczGSqeapCWWVQbJHTGR23WOfYAR7E7txkyaS/c
dXYDkjNCGlyphKqcSR/BbYiIBxiPaemsYsMjnWsqn2tDgZe1K/z20numRs6k6Z0qY9oTR8Cnc5TS
8raRwuMLhYulR1f4u1LiLI6jut7qpYfAu7VKTLO6DuVH3DOJxH0w7kcCvEqfTPBIcTaRMZfviPGK
roXxVFs7JwvDd/L9MORn0yuxkdE+KadHo8BRlU1sTroRT0A9Zf/JphDJMTxd+9gksV14/+LOIUQE
KvVK8v8n8ydbYzJA0cxINYVSdlalWKsqvbHJurTBkxWF5pMYSfQjGOnQhWa5tisrePDmz2TUD6jh
X+TklxsemC87VB5PD8WK/Vrh97zabFmWsNy11yTmTlf5gP97PhgOwGo+uerOkznC8j5Z94HnrYHR
wZBlkxbP+G9ClLz1K1EX/p3lJFfZE4NkAQjye89g+lUZx/idzAzU+EgXN2YJGD88Di2F10wZhVEM
YpcF1N6t8OfzBuWIGhgcTRNyMQ8nj8UO9a61fdoBpcd7iymJ5RTPvvNaUVwfAuH2q8JAVxnNkkyi
HGgBUeBMMoBFxIgzgoD5kovez0b3XOeIsdrcxR5PpDpez4EqBt8b1SXKlNhi2wqYFEa5tZg39gO/
tZ/6HGbzxGFQFOAl9IziaFNW42Nhx48OQtgVQ2I0I3W1g8/3hgnuCyojImox3smIwTBkxyeEmLiL
w+mXd2gmoetQFfbaRPq9wlQBCpkxPI9ZwcS2OztorhBpnpNsJBnBsZIVT9HD1IUfjaxvThkcRCq/
sl6VlP4Mb4hI4zJr06NaKa4sXUJmG0OmOaVjnEeSp4gPig+VUlgtbYWOL3wzrESe9Wif3NH7Ysei
127t7+K+YL7EGs6Ub2WC+NIqSyBuFrjUItGMWvzEuYxMx4pIlLvcA3stPaSSignMHJDseGkN719f
YTGAQ9ium3m+RTbKo7r+teCEtQ4qt84ZYCxgn7tDC4xXumDgF/8qG+VirUg81IJlsSDAScRfmYIW
RqwkMu4ODhTUig4Syrbukj87Cx5UUiD6xFPCwGcajhYy4tVo5qdgas7QQ9/aBHma6M2e5Xe8i+bg
5puGvjTtQzb1cl2Z/Bp053v+EPwFvOYpQC2yDWL9XsywF62GWblvqUdHa2YUBA9xyWxoHNSxL9/6
vPHQF0TwNWwDtw7a1sloT32svgF4GOCoydQamlO2PO/NzJ4RJ+k/OzOoFAbhrpMAVYnjzOWmcJim
MpKvi+6HzfUycsq4pszi1eX59CQCq7zdkjq6KzseBq8c2KbW4U3C90NhguNmOaR4xi1yK82/JHco
wPGEB5sGBzgSXO8wp/ZbrAUcMcADc9NSSrWcegl0VWiZ1Wk2ZhPTKNMZ4TsMnybV4V9bSgUfBl70
r+jSW+urBxjM+lDE+XNd1PYGrTmHcJ2g2QJzU0zJl+f29/3QpzuWXH/2vPjv9Dsx69a2URp3A9QN
Vwe3uDK2Zlk9Z9qot1GN+Kh2XSrh6FMXPlArtkec1kxGNMWY7/rhqgnae1Yx2QGPx10eN+kucJz7
aoQoQ0L3vZ7rrzD6bGKZrevRkcwoq13iMAsOTZY6Q/3M7JS1IeRC8if9X7dkLuxxZPMiM+nmbQF+
y3Op4oUaVvX1hmYGiwW8BbbhV8j/5m6YDcSWNOGkIVPAbckyN1fsDMGl6XWt21dco9kRh+wQo1bW
SfhEgtvRGtlUFhWAMSAexZ3V5S6boo5sKPc44HObEjx5mYe1AuMfrHLjY2z4PEZ2yHdVCyxyyiCJ
WTL7k+b8mDLfYxW2GW18qNQcD1P60bfyq2yGV8ANVPDglWbnXBfVRXOyoOeOHjMdvjDep7MIrF0z
l+GG2SLsRL8AlcXc1OtPoakIZcTJTxaLnSXclRs5yfLbDi/VmG8ydppuF7EjQSWEzPPZDPOSNRI/
Js9sz7kj7ycXqZgro5VR/k1ZQkaUcMkNjKhohvngcpk/JoO5pwLbo2UxWVmBM3QnWWwkJFl5mZZl
4JyWJHfk6UdRjet2apOth5yfixFcVaqOQxAf04I6Px5v+ejT8ElcfGGDtU1KORya8Mnp51e8xSvT
J6yHSsjhDOv2ssE7zluMYtSctqVEhmeJ9iku7Scmvn+s6B4Yv33zafy61h/lCqm2LgNzY+8yFcsV
8IEBrXhpVjH3PJr4XkFNm+JmF8cO/pkU3SDSy3vXyl4UeXcsO0uArwWmJXjykiSlKEOkzF3gKT55
5HMgJXV5a5fAUe1YzPliHKaWGb/zkMCIwSHZvTsCVl7E1pe9Yb61J0HHcUrG9FX2JipBCIxub91K
VmSGBfQ7rvVtmoqNiUsvs7CgeHVKCVGfqw75Vj/U715FeiVG+765dQ2LXf8RvbW1ycfxXuOJcCN1
TuasWsMk/zc7HLjt9EJMXXg3KF5B5ll4U6L6Phbw+yiidnEBTVoG9SkXwQ7m4L3R2cCDVPjTW9Zj
iKjYIiOHs5SdrpuD49Qe9Jci3o8lGpRiliWYhVAwv7VJ9MwxsKmm2uLMfJji/mes4fQ2ooWN4lhE
yLSEjCBW5PSfHigfxE2Ew8anMrirZlIJQqiuteLdnBhtFwP3Bhi6VVwYP41b3SS5lyxC7uqO5a2p
5Gme6vdqSLJVIYE2l7Lldmt+6rZYSk1mhzEvz/LWTSI99l37FvI23XVsAUZiGOpU3ro5P7UlauPe
tc7zbMU7F8rDGpHzybYre9doFIofyAlAsXmPRt3cyLbE8iMfLS8/qeECPYzIEWlOtOXio48phbX5
Aczl1Jm4gOpi2vvTeI9vPVwlDnmVgm7G0+q3sdgId8J5bVEkB0K/lA1YeR85HalKPsUCg/8ZB8nG
uIgOXJYhQ7QQzvxJ8tedUy59dGr/WjJ/AaeYMnNkKfnHlGpBvLbopXlHKTtecBSkOHgtB/gE2QPN
1TUjVJPBH1rcB6RD8KnSqtoGZIFBCiR4XREsxeLzLDz/u/cD3vwypi7W2Q8hw5LnklNVLGlZGusD
9iNofYwkYbf3720ZfeKSOofDSPqXB/ohMRBD+vRhkcV8Bhc6yW9IaaOmXvAnANVI2YFRVccfFBV3
sS1+khZ9VWdahzwzrii5LiIR0HY8bv44/uw4yz0nMta+ErwwaMbwHpaptzWWGAIrwfRTlPx8jG8w
NMieOOpAsJNCqyLTXicmAZ91HJl3gcjFUVrJNZXQgSq/v9QjdwZBIQ8WMw5MnYAkCrWtG8fbi5So
uyl6GydAaoPbfaYRZbXitTGGnjkky17aQaGWW85Sz5GPDkLF0RG8erPKr2giy7UWwb+hhSdVQVnN
cQQdVD+9lq541SJDQFWD04UfN2iWsKmT/JQy3Llda2zyhDmtbXFCiIj6rgUCilfpk4Aq7M/2Is0o
aga5vXmaxF8QVj4K1PQS+ZAj6/kjXaCfyiNTTwmwMKzr1kNkHypYsKu4X0zbefSKrJvdD5a23rYx
FVblp2ryf/FMWdFR1eJAIADXfLdH7gZOVXoeXfwmc/BQheGDtiN7L2exny1UCITDiTWSOH9VBALF
YY8uck1nyuo/8i9Rk/wB5eAPM6z9KsaQUXc+x5POTqDe2rz76hMYuEMkPuL5rSSgaZUGHFw2wo+7
qRiR25YJEBqBKj9Tf2ZYolrhANU9P48kqlHDG/irreC7dUymeP5onpB4biY0h2tkADgRRdXzGOwq
6b54xOhYPVM24bOvRH1Pk4ZnKZ5I/7OET7xTED/4/qfhxvp+AKFksrK1RFDjTGgM9v7XoEzcu8Em
mCXXv9Fg0pKPS2eMFGuiluulscvmUhGV6QmeeYljmKiiVabHcm0Nivfby98rv/1RTtRysVPwzR0Z
l+X87ON8XDUmqYmMo5cgPRaf7PnfRDLa/Km5RU3R4tNP+tNga+jJCeE6lM4w10LzX26X+6K0KzJx
DeIVunifu1jyIakh7J8ASE4hLLHRUWcvc6xrPUFbc2cMqwneFKNxzwMClINfp6SmZ9fJNptrkWHl
KRHlCIvtVgsNs28Tfaw94NYQSgqhoOKUWFyDIDyB3p+PODp+NP6YJk7JOjZK5yIgmnk1E4MSCBQj
JDomwySAisCgBiYBEUqUmmBaN83Cuh2FtreTxbrZZH6w9VJjXRnktSQ9qkBPuL8eduA1yc02P9tE
oYChtOvM6FTiudDG/EL9Up4n/y8CTc/6cngfkoBcX4G6NJ6KXYzkWlJdYumgyiCinUsuWuYHFRYt
x+9eSUm8B7d4SFrniQZZsNdnBBnEJ8eT5UbKCu3339DNHGVVAocVc0wE+nsjfawIQ+O+FBXWPPRq
1x7kEGe9/RSnLraSog02bGQAlA3BrRuZIrIS4t+fn6rW+QNjHm7c97iQgECN9BzZ3OEpsvN1bnDQ
10kMipMsA34bcBkmsd9ZbPz5eA9CN8BLTwBaRvDZWP9rgBevreh3SR/gsCM/XD4K2WE31Um8h0YO
AAl9pszr7zJnu4WhY7hLCtVhXHBglej5j3cQogbnO+MvHsjFRRf5pdz1iHelIKgvH9p/nZrCcxKr
N5E6dIZqBfDgzoCU++AV3oqhjfVoQLrwR0ROSeQ+ZhWLsI4MoTZ+0YqfN8OY58DEZZ6O+S7zM6Kz
s/jC3CCA3EaikmQ5P5veipXMZxqP00nlETFW3dK07lMLf3PKa2bbAkW5Z3qb0gv2pl+f3ArboZ1z
kBkMl4eo/HVCsYSdYTQueFcfir+q7e3rIN4WQsoJ0dOpyu3XOcUqGro25ln/iDbug7X9tCNCSZyN
/sEezObeaKNgP5Qw5JvIpT7tneEkMXC9jkqh3/toir5+mcn0vNMN8vCIfVRhFsaDPzrxI/zcp6ac
1ZEBvRur6ipiNEy2OaUnOGBnWxV/Us7RR8ohWuEF+UO3dE+SIow/z3zJ0thbt2EJVAr1zCnXibtx
bTd/9aLmozZAJ0NKOavUCB8tRQisIfSuT8eHWWTjDxDsYxD/F97CNgX2FTvxHNNbnjvusXAdi79m
evDcYfqt05ldSeV+haH+DYNbmLrQN8EZ3/770jh0Qg4k0IMHBx64fPy6JInZeTWx1ou56jr17tmN
TdnMmr5enJJZ9OrDWWZQp917qRq2gSPwHk+b6uQyweBdbN3NHHnevXA8exvL8VhOP0WFa5RgdHUB
PdjdqBf+iMOrPlEB2djpyZYbtcc8z+mMV1NBLEmlQwbYdGnmPtkyLdJXBfkPYwixWA5DVGbs7vLG
4rc1evmOTKl8qBooHUNoyC3VHBpv96wzr3zOUDNdyHD88h2WoEnVn/KebZg159eEyJ+HtukKlEvi
uQR+fHBi+eHK0ruggPMu9fJFWmzRq1aa9+gsmokXSxh81i0Re8+Zi6GW4sw+0EcFfjB9kqhGCWNB
9zGjfh+PuPmTeZg+FerqshuznZgmNEKDH14SHDYXEEmUdkSzrYEnBNxEcw1A2nnE/hU/sguMHlNv
Zr+bIxBKByt6zJcvgNtouRIGvYbhGpCpU84n7vdtSKm5iVIvf+71iI00cfYyAEoC3KJBYp01BzTb
083GLHDDgkRPcuiBPLw0s0K+yaJo89+fdvn+oMv//366fH/CGPeYsjOleh6CqyOy4liK4nfssuD6
3xdYVvjc2KlWAEaxGDv9LrRr8SBbrY6tAbinMdWEwBlooBEZ04OI8tvQZ9XPxL0DTXE7QzUk5WLM
n12PWHBvjFB+sPt4jvBm7wDLJ+v//ieVuXvKvBRYi9eRoz7l9Z5TTRE77m6SMa5e0CBnF1uTVyoC
FnRVjrO3C4x/mIpjEoBU9uI0xMARVBkeAqfKXxjlIKQWdbL775/qvHxh8irv5yIeboNCuGkwmDeC
+r6y/P5JderC+u2xsfJertA3GWMHqqDT0yrycIl0OjFOTRebu6z31rKZT7W0fgxWxKtJJvqC3aw+
FSWTBaV4N2QeeLvBnBCjDfzlOUZX/qzMRb1X0n3nDl5ClFLBZOVXo88xoJekTQvZn5s6eB5dZL/V
CHMwsYPqmzSWS8uIxawjDMvYvdMbjkl3rdy6u6YtEvvWK60L8qdyz1w3OWFQA8tup9TzGiYUzRj+
BmAgK6duP/KkiT47u39LkU5/EQyaL1NhfctdNMWO67/7Lh3tf18quUjnwxG/eAVqrFWuQE6/jNBb
L3we+k48ILJYleylgk5hJZoXatvy34aelQLmPxBM0viYDC9CPJS1l5Lcj74qUIbMBNFNWdUfczx4
d37nIhTpZv8I9mYrjGnYIoDS1zpFloMTyv+OqfjQ5bm/U8zkpnDC6gmLz7BDvUCaUhQmB6+KmK8I
p7vJLJHX0NgnadbfgI/0tzSb5wdRy7v//vl/35fA6e6rieJG5UgmVPWG2jt/6kCSyz5DmloNXFOV
+CdUF7wpZ853UwQ/SiTLYpd8zZxUjtWoandjK689T62zH9gvrCw43ockI04TCDVs+y+/i8Duszw+
VAThvphtzR5c668Kl83KQxgNVZyxXxXO58QtEZT21DTaVuBXx/kBXCX0h29bZfrJj5knt741UANK
UI4YJXfm23/fkHagD/xCKaRiwmpMEe7nPPXuW7ir+YSCqAh0t0NLn6INgFo3tsGnPXjEuRiN+Ej7
fN2W9vRqSBGeJi5kqInB/IGSjVLMIFfbksCAIICzHF3+QWzXOY2Fjk8UDRU6IQkDSSv0mB2T7nFe
FA0tOs9gjh6WGQIZfeWZ2AtSXf77VppMhzEtYdGm9Rr7PpRu05e3Zv4ZUqSwfWWWL1EO3dtuLX1t
WwSCceJ7x7rFuhnnrsU4p7DfDUKZrWYwnsei5hDCkUXwLY2HqY3ySxv6uQsL9dRm83AEUL6ey6I9
phoOWziHzget/2fSKxTbmc19xuV0jZ3k252KAWlMnrPLMnZWqZ3XUIbDxRpgsPTteF9DxWKCu+T/
MZ9BHOQ1XyqBqkVVo6+YdEJQbE6+92bFrBBtFkgCt73C7FkzuQDw6W7jyvURKjpvDkLxM2L84Dpj
Q2HJi6DHMdQVLR3Jz27nI+xs/VOLW3pHKO0zLme6s+VLu3zRpYllKA4+hv44aDpTN7RPgpnMBXom
o46mecNfkl9RxJDUIpFd121qXKuBttHtsEykdm9ciZvr8LYgEWIg950lBs4lTcetdDMAjLexZBRp
uCqAGVWzDfi8mKbN1LBAnBl67tG9vPVt7+90mYOwd/1/dWU13+aU/CMIgay+poGj2pGUoGsxvDrW
e4GrcTcH8l3NJDT1hbBXY865wVRQHv/7b6Vx4y+AOtcFHzjFJM44RCWaYdv+5C7vqIh7+0W7CbZ4
4S/+Iwv6QN4ah8ii386DGTWH00E8ccLjwkfGLgvKs/ouw3AZtsrw0hG0eqpijAZKhze3HYyLO/Po
Tb21K3rW06XlPCvHH/cmCVo74G4vw3AMpZ+8yuYyOzgZi9CiYNH9vVfMhCBqA35vCvxJ03uc/vsC
9osaMu6rTeSUO0f09Q0HjN6EzoB7DrznrXDvc3DN1xpqgYdz9Nx181oG1fxENAcK07EojzhS87fa
G5/R7GBfoO2dcMn/96uxMTCY/eCrNf38VPZ6ZQGvg/36keF5ewzgjxyrtKRdZn25LQxjoq1IoGQu
Xwp+iU2TowNGD5IeIApt/ltcELjBUBNpwZ2tHHlBB652Y0SAEjF1zT1SaxoySx7zSDfnWMHl7K24
YvIv6mttSMxC1kIAtD3EF8p40mTkrJ0Uw1CgyQ8rh28fDNZ+oDbbhVNHfIcdvaQzsnRhNXqXuyFi
wqByTx3skty0xKFxDRYYVjTp0yDZbKYDJlGz5sMHCIdJKQvkNmyCcjvIBUftWP7ZHOyLE3cTOFFU
J22rA46NKrmhxthY4FlsRs5GtqfaRIGVoSXPrewd9Acutdn/g/561MU8n9kk32zPak5Fx7GaAeDa
ZmI6NIEsV6boJGrQUK0o66+8c/j26goPYljKW9wgJZsDzHiGYQxA5aMAi1hkHsjvtLFJOfJ9YCND
mHZF0kx6DRsPY1cZ4uPC4mqeyVbsIehmZHdbrFIlsaLrRLtA1msumhF7HNAejfpH9C6dYZVvc0qK
R0Y6TGKd/NwjmIhkHWxDbtP3qH6J5lScZt2iAhJAmhLQas+Jba1RBxqf4dAWG6Vtgra68UNWBjCp
Wu2JdTR2kUEmgqlJUZWlug4VZHmZg/+WrH64Ectfgbz0MATZpeGo2rtcCIdmxhWW5kth0A7AEBu4
kbWQcjdrV28VLQLSRb86k13/Vkk8JJZZEYwV2J+j35Ea6/X5wZqt/slvveFmebgcOt0/lcJOz940
XEsrlsdOjAEyZSx96JktUMV66s7J8gXZDsHLVAeD6kgI9EN2qGmEtNKZhzNgEcADFeIWOkmaUx0r
0p2YKf5XKZPhDDQrhIIW+EP3OAj5IUIjpMchIaa1GMQWZdVueDRxQdWaGldaQNvYot8hoSdgCA77
U8tRfmUNB7Sw3LExSt9JtUBCYRODFepXFqjEXsade9cC9Ed4wxNaTE95OdACAjY8OLWJuqkLvgY9
iw+7I5OJ89W5GVG8lDl4kXTjvwI4RxDu28371Pcp0SO6ZXPi/uR+Cb7cmE4kRBb3hqMe/NSzDjPK
t3uYVD22vNlDYe2Z69SAyN7wntDnFu6zqD2QnkGTEgGBZCDxJTxp18EMFij3YRH/cOgnD1besKZq
xA09sbiNZIOAGP0sokPizh0MRh369+nyBdsOiJmi3XWFTXxOSI5t27b4RvwQyZj/hz5LPao4vJ+h
3ryno+wYZLjtdsJX8xzDrogm4+YYTvUcl44+5r5YRBP2WSfDJ2Hz7rNXJPPjiOkZG6/7zMw6upm9
x0VkuVxNFnAHG3kUYiX7dWTqnJFuWyTGs+pZ4KVxzKqYq+fFCjgfpWlmHLlV+CBrdZSqlTvG3Grd
FDIDwsBMAbf6EmPi/QFcLpC1uPbJk9kvPezwEU3yX1FO934tm/dADud2qKZfz4r/R92ZLEeOpEn6
VVLiPMgGDPtIVx183537EhcIg2RgNxj25ennA7O6KjO7JKXnMIe5uNDDGaTTHQ6Y6a/66TPzPPlk
KyPZpHaYHF0uupcp47CEjL7h+r4mPWrccZr9EeqW9qBHdX9pY/n4dc+Lhbo1051TAFx3/f49s5r3
RPneNiR7uAqqgCuE3hAocViXuLh5Dk7h7gMuL/iasMIF6QdQ+USk8oauuhDrG5EJhzHA2ZpvbHIe
68AxcEH1eJ4jQUAEs0y4o7yKJE3URedRvhD3yS9cCGmc8uMzAoGBuxgFTdKMwTmbthw9D3uI5FVJ
Oh5PCQjQ6XtlRkvZ649JKIN3HCAbNub9q+d1AxhSTdsCQGYvUHTHWunOyc9MjkzMJisVs99R3qhd
JRv1LFHtJSauEBLr2NF+MqBD2Rdv6xPU+hH6w37SNWwAgfypESX5OccXE+ymmesNt0GHIU83pPu9
q/J9ldEdmtNLoKTX7VnRYEB2w0NR6c6xQhiLgFreToZBoBRYGtjJAkfcfEPjpoDPNmBSq7MpuinC
aJ1S68oQ6FU6dNUaKmt3KiLSYahA29AThetf7+4Zus7jEO+p6JvymE2iPCbzTT/APpF10q4HP6/P
IXP+Aacq/lVmaEZQj1z6IvvYedUGYhN1mDVMzKYeD57mDs8jEvehtunMcyvac1L8ytgoxA0CaLP2
Eo60qGYhjFrdHm2W08dy/srMK20/4I4o6F9f0Q5IUU35PqVS3jjZKG++vhqEzgibmMF+snhRWIVz
Qae1TuVhchC+Nd4pLky46jNxLyyf+IbFv/dR/dFCK3P61n0ri5l6Enfta+zTOpBPRfoc1KCJak7X
D1aL2RqB98NgULE1ZBU9tsSS2F8XwUlBhH0sK0iebCQD8m6sC+KitVfEKuttC7liRG5/Lrt4V8OS
/CRffV9WSEjKHMQNtpOxtrx3bWANIMuCv8vxWVMJv9y06XOZ+u6qSCgeSn0tvWAzSC+Ab4nnj/D/
PJbba05gcU1paN9MV7qPe6SicTekCmg19nCG21xW8ZQyU8NlapqOfcd7Xm7iPO7ZM3HZaqrOPI/z
5KoOY7Enys8IK5XPEjYxB/HMAcnK/Dmzw3btW/pDUPF0WFPE97GlR/eV44MHKsnkl6Ld1an1bApP
kpAX9mkwOZRLCsgqlf+E3jA8Dw2ZP7jKiEzU0GHFRYWUvpIPvWnfmXUmaRGNy/VXGttnTnLBzU8W
rZq8bTox25ItSBKv1++tudOnL3x5GoYUTcJhV23TRD9liYG6jOBrk0DNu0FQAl94J72i5YxuMwaI
MU1VhM/qq4oLxMcmi177glrwCq7CXvd0/eS1JFs1dhCyYWDt2rjL+VSiYod6gbhrNeER7k6RPI+O
/15Pg0KVK2m7Au54Q12aWhdtBm3HexkLvbj15FqrQotzGcSUr3+pyLURw4Ud4LNQi55CWB47RobR
Ns+N4ti66k438/xiwHs9NM64T2vFvG2rs8i6a2Mm2kOjGTjEVLLxm6lc5pW1c9jgPyLilQebHrUl
ep+Hx8HTdmYXdAezLCm6MqDxNJpTngSSwYnVQXkaqADeuCa71n/9GwfNcwxr/l4boVhXiEuQHIYz
LUZYqIFZs3u0gy1WevMovOQRPoVz/rrJSh+tXhBip7LAOQ9k3qkDtsfF16OkAR2IhbrcajQ5LWBV
AG62muy2hLp7OxQTFIw5zhPk6qNA5Tj+66ac78atv2UEKy5lNtLky1Wv0dEmO/ejYIZ8rYkgXd00
S0+1SBBRXX8TUUJ+1DTBItm6x0XNKwBgYOpC4zQl/W+bkb5P5KnLzXc+ycVNaSj82IYZ/jDoGqbk
5DAkYfoO3oNkoQqWva+pPaCTNGHhCv2B1h1/WnWlUT8SzMANyMCODJ8evVo5qghNO08QJGFERNhE
CACrg9SichuZJPbkHKwIgzw/hwq3jkcC7OXrq1CqvaEJHbgGnBFbptMmawaasWeWvV4E9olk/WeY
J7smpDPMV69aG9OYogSeD88xNno5YMqcB3sRtSudm05c5PEim/Utbeb5CcLiC5bLaYMEaK0dnUlH
HnZwIfT2msrSOAHEX3/dGxKtvX59xaizPeZZefy6V8/fykZ1hXPcXXtjNo+6TH6F9Bmwk0ts0GlI
aXABDq1qxjfkhbZypHTnkpqtEacQCsox2tVdHq9a/v5XDQzkomAYeA3h+K56BtzrsugInyLUHpNU
0p5Q60zrJsDZakD270c+682XN8ewn8Y8J5vfZ/ir+wriEXnthdcE1KANiXWGP3WnJqHtoli5J6t/
DjnKj8iBmGoSMsrUaenkrQa1MCibOeVF2dEuyg1n5WklzFguyaCAamZxxqkZfx+FsUtXQA0oPXzL
QYVXlmXNJXSy9CHKa6a6UQo7xI7PyHns0URyzf2xQV6QL60D8NVwMdJXga5g2+VXbfJXQCFoMuVJ
r03k/WvY9v6sdJ8geGWMj3V7bZWYcHOtvmdNlNyMFYPLCMP16utu5tNFWVAUtRrmmdtg09QQh1q6
gtSQYnbM7SOh6EWG3LREf1mPWZqcwXXw95BCzWl7gBZP80mNibWOdG39tav7bYPXW1Jtqg5bJo4s
sNbN/GmDjk/3RhaRdbPlGsececZZcVOC/zrokIzvakWxlZ/swiAurqMiNIQDQLEib/w7xfWe3SZ7
Vc6Dd1ExhNue5tWVsr33qZbhNe0Kd20Zkg21qPqXvPtpdC2NSLh6DwEgA0DV2g9PsAQO5psOgjxv
3txIVXWnEbLoiafO8LuoAhy1RB8ZW5W65hw63TTXbs7UnwmOt3Ry0yFU7DSnr5ssavXlWBbVxip0
5yYb051uRM5DSnIM15R869w+PzRGsR1sIRmSoC+GgIhf+NizqsT9dc4mQLUKtLue+YCKsw5uZq21
R1VQV59anziHFLVrtk0gSgre7OIjkoZ5M++1WZZ5Jyiu6YZsOpn8nBHoND7opt5fNfvV9Hz7GLXm
UzZVFgD8ptwCUIc0Ian+6Em6LAkUpSdRtVD6XcM6d0KWl3Fu06UufsSPT7xjctg1474Nrr3fm6yU
yLJ/3Y3SxifwLXG/SGToyRn2hoGCyCDSW6LIAj7HDWWzsnjsh6FbK82aV25pd88+P1mIAZ4MCU0y
yuyYLDdCTHc8VPBpsvwtCwemXL0FIbbWn0Zr3EOWG+gABTidB6nYJ9rwqXccUkjj1lZndnBxcc2z
ynZvZVsOsLQt3NlUWdIXch6jxtyP2iyQo/3uC/BVuHvxATD5mjb+bEOwPWsugSXEHOfipcr9XS5r
SVCJiuiYSr89xHHt3ktaup0h6eSxOkzSSBi4cNMFxuNvO3stSsEGNi70sBFlS4XJ8GS7vyUs9HNB
GpgKepVcvIA6g7h+deezMXRDTPbz3dFWr5CLh9uCs9E1iV3mvcOIdZgjcBm4vXsTjESWAVx5vXEE
vSrvx6kZeQ+ujHvp6ZCkdwFnqXNlFHgZab5hTsNdpHSOpyB9H4pOXuw8O9L35C91RZcEAfHgCHJG
7smDga/iXib2UWZZR2zVz44miq1vFLhcKGEIqRtlIo2JTJXdd2FW7qnNm/C+gu7X2uqWM211G04B
MBYPNjO2M+uK94sdZxmiUniQfVrLZMlJtQmFZmJlpEzdfeETWsNsHpXkzBsETY0AGHWNLZ2UYX8/
oxGJ3d5S2J1jCdAc89QbfggeTqof5CRv6CaArofGu836DBpGXRJoYFYFYC6Nj07edJhQCJZ4LESa
zvJOvVnYizJ+0RVFy3rq6vdQ0MybItFWFTVckN57rOyjZ15goPkHHcLdonBxlmQJU/+6QEbGesP7
eRZhluxGu34hg6eYu03afsRWvZr32WqMxW2Pc7QcnFunz5p7dn7GrtINm8K7UD0jSBgCd2eHA4fO
HY5B20TxhBr7Qb0UV4IO1JUT5OGLYLi6EP1YXJ2OI6vybX1h2Zq5pRD4rdVR0k34vAur9KN7tj7a
ybWdh9ICxJDXamT+YOc3ivjejaJvPlS2fSbq0bDvpem+Sf2jFmrE24l7AExs+2bLMEenedqun5XZ
vgiFTw8LrtgKavkWqTAtpFEH+1fqoY+kD0g5xB5kOT1ZId5DT1AQg//FJSPg4xVDC9doO912Rl5u
1EhgrxnScqn0KblSSZxvfcu810xzQ1xwwraePIdmYG/NMbhMw3hoyz49gH6cRU+JYgt2eRXo0MZN
tOOTnNqfvgbZs++Lcq+E9S7YzPLqpN6lSskKz+K3z8pvNbR8FFGf4u3XDXO5chs4eKw0t0HUbPZS
jP0d5p0Kd0X6nbowfn987ooJRv0/bzJND7cK2/XJlPlwRgC42qVG85n0+nPakjgYZZtTjt7kt22C
+cjsRLmP7ETefv0bAFy0Rc7+O52NsvKKN1QUfOKCmW5qiZdaheOx1KMn4Vk4HCiLvX7dlGVM75/P
jpCuw/7qd4ihzhRgKu7N8TIa8XhJejSSxoL3mjTjBfFu7ZlEL+Mou89dJzywwh7xmnNXpk3Gqj24
q2ryEjUXKoJ59Xgm5bc0LYyl9kQ7F/3I9EN+ja5FUVd3heE+eX6TQYRjgT6GzX03gn6hJQLLcBLV
J8dL54KwEBFfjhx6NRNle/hgkrVyUnv8GcC0w4XJzIlekeUgipgqVhhSpjZ1d2FYd4xNCVaMIYMz
RVzizBjKpZ0ombsTMsAlFuiKor8Z0rBaxV3VPUu9fsetm71GfocNrazI1Ilmi95125ppu08GmVwq
2HF1Se4T7Ex38nQfV2sWDqTCXbXL4KctYnI7t1oz1IcELMDajqfitY3oWMfv+SNVpaI2m+GhS/Jm
HcWJvzPTAOLHfEGzTM6r2qROgXzJ9Sm+fi2xSCAQoW8NGPeQy1epAxNEaZw9tETox9oBN55hJt7P
azKz5HIELQpgr+65jx6DaeyfwTHFDXBMuRAycmZeprnEccHWYxhOpwO98vDmfZ/CYaJ9h69/U5Fb
rdgL7KrQYzHSe/WDHNM3gRP5vYy9l6iT1kNrMfdP7O445fF4M0bmcGOxwLeU/r20entl07p5RA9S
d5Sd/GwEGRY5dfrWDLL6aupDctZU/eyZLU+rDp37FhvajmSPQ/w3Af7XGM+kyk5F2Lof8xf02HQX
nDfTwmWMcARtmq5cN8cDX47Zqu/G+oxpFF0t55SJB9Y7SDnXAA4gz9rWvFU00IRRi43Bjbp7GtbV
cnQsa/d11+xHujCBjc1Drz6WSb/4+rKWGN3Aw/d7tPfgMFVDhNY/xWsIGsNTHH2YYwz/MhUxDT5B
d5oGNvzJdC7Jbp0kZZ+02tfNOZ5vyiJh7WSh/CS+aM7MDyjSGiqKbYwhO006Eeh+CFpwGnj3XMSn
fS+gYmTV49doS0+y8UIDJb1/bW1ejdpydoPlthcWkrSxgbMGt0jIsOIps05r8bR3xqYzdnZZaeeu
bz9IwfbLMCnfaz40hu4ldwX0+Dtcx+G+DKn7+Pq3rxuSp3JVtuWP1CrqxdhHP0Ybim46ls6J/gt2
qVO2tVPanzq/z1fZEP+YiMawuhjZ/FIurWvesyw/ytqM1441pU8gZKnSSXedoTWLyNbqmwrD5Y50
SLRmYl8wxUhYCtrRyRrwcY1ARCx8IDUlbXEfO4+J6CCYprn/0JmAgMUU3hR16FF8Taf91xivKYJN
y0+BQBXoN1nB3qSfVHWeJzxHyxyYNenxd9OZ9FtT6O5FMq4iJldeOC28ZT1cwwWYP1pUQidckrWG
HhAkGlGu5L2LcBoLe24eGI5UwL1PYY2fMI32sWNMlCfTZ39uwVB3gWRpGvJV6HtPXgKmyIDYilcI
6w9w3XrxVlEEytMXckNJrHmL5zxY1RPXqz5WwN6ySI7rumG1NM7Vlba4kpxGiqlp4jKi0AWopN8g
Ww4PseXDMdB4RQtnY1pM+oEa6+q7VmfFOUz5ZDCgeDV55GrMN3bvp0vdThGO5ruaaB+yzuu3YMVq
RtzMix06JPd61LLuxPpw62b+vkwVZnK3gdxMPveI4kw3BCAu1I/Z0R8bZ3e++frKIA/JibFlvIxB
j7N3dW/MN7RWPOqg/IiaZG+CKfS+rrX7YTbMtV65J1bY779GUvVY4H9ESzQqI97kVVAce6NNLr0c
KOigiyhvbLozsjq/J0kDGDwch21CDo3uNDIR8Xwzi4fHpAGMCcsOfFCEH3igi0PGQX6NAQ5d48C+
Z3JjX4aWgRSkKMAVgy6exqY4mPqOohqlCvtJZ9H17Zf/+Pt//sf78L/DT6q5s5HC+Prv/8n9d6Qi
8DxR86e7f9+t79Zf/+Of3/HH7//7c5zG6vMjfvvL7zrfbx7+/A3z8/jnT+X3/uN5rd6atz/cWaMi
NuNt+1mNd591mzVfz4C/YP7O/+mDv3x+/ZSHUX3+7ds7RLxm/mkhCua3fzy0//jbN9P6eoV+e4Hm
H/+Pxy5vOf+N7o/m7b99/+db3fztmy9+NYRt+J7pWMJ2PUN8+6X/nB/xvF9d23d5CP8W2u78iCyq
JvrbN+H9agLYQjK1fRiQlm1++6UuiCrzkPOrqyMxsSZ2SYa6uvntv/7sP7xx/3ojf2F1dVOA7Kn/
9s0wTO/bL+q3d3j+wyg/0l0DwUQ3dHqhPN+aH39/u4tlOH///yKmDbyH+NAuNpt3do5XnFkX5bSb
VjTyEGguWYAYm7L9MWBpXqDTXRxUKE4xPcz0oqiRxKdV6Q0a1EBgJPr0apnRbZd3eKgsxUYNoXfV
OcN0GoDrbTPHfiaWhBDZqfGIZoYDD7M/ieFPAurUlnQ6XCfaBk6hccvgFir33E9MHSJl2EZQrOJa
S0kzW4+2rycb5FoixznjlCSzz8Q4GcZgVkQ6M9dWZD0jTlM69T44Cdq9Spp1ETIubuEVl5Vk01XF
Z78s7nKNPkwtjug4rujGMGnLw2sRruUAJmPWKBBzqXdWZYN43uxaTpdn2bsYMDymMjKjtYbos2Q1
QluwuFoE3CoxQhiAQYHpAk0h06onSdcCS4SChD+oh05krJFGZnKpq2286QfF1PKpDRvKX9Dm0qQv
V9TMAXcOhoK6Z0Kbrr3JMW1v8ka9upQyH0XtfvfyBFkvzNdWhekoJVgHGzIQCx2U81VMd/4Nb9W4
6XSGTk7mbQyoDVh/sRJ4ssMANUqm6cWw7MfxPbey79irvF3jTfLUD/V6mss17LFs6WTpADwbECPs
1nI27cgko/9OnDs6SE+y+u464IyUECd4yj3j0Mw3ndLlpmmiD5nUT1ETmRvbL6aDaxcp7oYEGkKQ
QS92otcEsWLMIR9odc7YenYi1mFLzUtD6AzfibMp1tguCJ/17BGP3LyydUm2I1O5U5Tiu+gzhowm
w0czHnl5I1SgvrIQ6CGbQwp4d7Q83jsecZQcphKfumyRmVO3M8phO1YaErFt+g/m0LN+hY3qx2/s
xMe1TsQUf+6OuoRuzc8Qu7l9qE7fCINhsjEwXlp4JQBQFj2Vdwzip7XNa6ZuKxxee1i1L+RB18Jp
0Y5ycGEeNJKFo0GmJecT39x7HcJlSkqJC53+DBbuBQ2cnrpCCOpbc8xNJvvtoH4rh6pm7nUX4ClY
4Wz36QVrc7BpDIXp1FwVvs6o2aXGdSiDJaee79FYwZyy2/2krJ9Ixuz5WuBcpvOI1rsYsXDd9eA2
O3eX+PQoJ0UnDvLkB6W/Cxptq3XN95I0k1s1m1TDIm4mIIU9QzWnxJ3mQkl5nnyfatLW/F6lFNnL
jmoIM9sPKGXg7NnQxWSYq8C5VHa+JhLP8yshz/hql1Tme9Bj4Ku0JuGvdXaRiyRJgTLcG540hm4J
DReUOuRu5nJC+66S4MkberwIJYNlF5mzFwc27foipGTc8eRrY3C0mBHo86x0f0TGjQOoY6FIkPWw
TNMBag2DNbjiEek4dWOJYlikPLHW+nBiczZjwYiK5u7nIltBYkjWrATeO0/IZWjwSUkHCZ87pH7O
b5ZGy1KdA5mAjVxHzPgYYpwZoc/iuxVPZyRldYNSeRPloNNZmTGkb6BGDj3JsBxUh5+BfyKIBAOK
ECaooWKd1cFNiWEMWkarbaby4NlAAiJeDsxIkBJ6Y94kRg6xHWnmZwB8TQfjz7S1FWQyegar6spz
tJ5IEJFZ6KuzZs1LIjssd7RgbJmxU+8YWR5hdVrg2bTyphVnn/HWofDpgfZgOQgD5/LCMLH/OtpN
Ny/y8g7DtnKAGhVKv8vajEl5HJAKGfw10U1/VfYDYp/W0ItSFlfDit46q1ILfxTAKMcOoOqUvTiN
ra098Ob7mGZAAKT6kuUr2jjwoA3bvoMPVWJ2JyYrvZYfdV9od04ISzoOkufezb542f33Dou7Vxbt
o84FDcrGta+mcKV3/LcJzLjsARx3tr6PrdzbQvItvGLjNJX3JI0C1q8kAcVJfY2Hxp/YSyRII+2E
eXawyofeGbEMsSdYFuPGdogBJ8HwWicTuDZfY1MKeJAdQEVoqvIFjdeWpIEIK0zZ00Ibqn6LYf1G
mqhDOWltAFU0NcmDI15AymyxOZBYrHJvj0q/ECnO3rpoPs0BCEE2eQ9OQXQmLLriiGPt2dZLWswx
0hqmkisTq9E2x+wIRv1JN0wGcWKw1lYJXSKTRbHKKgHbhOTEkgaRtsimC5gckj0uZTBZ0xF1H7uD
k7cwAwFeSBcjketySfOak7eF8gijz7Dbk2E09+RSPzVWJBBSIMXi1GSyiAesLrRsJYTATaSrR1V6
jORgkS7StupWvSWcAySldAG5E1Kx6p4gkpm7Oq4vehZ267hgvkwT7XTNBpaneZV/D6IO2LkX8bG0
go+ipoEY/5GxApkFopRGYFoUa3hfdQ/S3HkpjGFuRDDqDYSxYSUe6rDitX0ArU/8PoPbU1vBA6nj
Ecvs0kvc+NpIOsZEScFO7eQXQcb35DfxJnB0Yz20QCwixccqEfGZgkDBzk2lq4gr8KpmbEiRpgAl
KTfpUDe3aL/JedLonIw6+qdEd2N2dbF2sEzuMvMxxNxnNM+uAD7dZDiXpnpDX3exinp0mDKBf95X
HA7hB8DmYOXlGfRcFD6maYl+KGFmhBOfFWovVvlgIViPQNbeLKtVp34+P7AqwhVR1FfEtpLyWKJq
kbR2NcFeI+zlqxx0sLi4ZmkKZkqLF5Ekh+Vx7RuZJlObbkcEWliIYAqs/TX6YM4QygNdqUXf4U2q
HdT5Sx6Hcu8ikePskeVunDCEI1Wzvde8vcLWdgmghqIxuWczI1xElcsitarwkppcu/Ux3Zued0sH
VrZrKv89aJ1uM/q4dqahoWOpHd47FOZjV0pMZkouLS0hPpa1POHauXp4uJcO8gqLkALxOd+nhs/E
NKBUqmIg0pCFWTZR/VJkzJnL2viRQPjf5zZ9p3549UsLqKp1Q+UTtKkKd21BCLoV+RpHHN2OBUGB
gvAfu6qx5voLp2WVBTp5bpsxZm/OKKIJ65BVtD/zfmSTPATsxvvsta3K4pzPCMWuNnf0sm0Fk9l1
N6lbPy0/wexXuxHn18rS4Kpa4gJEIjmmiX605wD1mAYXWLYIpd4DyqW2LCx0kjDzfxiNJlfaHDEs
LLyc+CsJhCX9fdio4kKS0b1ERClTQyxNFxcVIIxhrRs7C4QBjpz4EzgJ0Fxi+MJn1eEDkqdSRQPl
4FavA2yxzNF8+KqVbl4ST5mXMfiwVFsfg1JndVEVpxr7gFtBWHVCKFu29prTxbFuAuGfcNfuqxCQ
kYomwuayD6mwt0JyqmBRCPu45SLw4jd4y3wmXGcHydqs7yynC9YV+vuhj0FqZKW8N6Y+gCGG3kGK
cV2HpbtAruGKlZibZuYCeJ54dzAEJ1X6ASqIn9uFH5E2kAqzeKINxdt4STRtE0vsJAlmgrhZc8Vx
sL0Pb4VnOXhujJMZisOg09Dojxj+CPnPZYA+komKBKqY39iAiko6WpGrCCUDWOyt7aBrwX4cIarG
rvNeFEmxDlV8sia46y11OByPgkA4gUu0sXFpB6CSsBmSexyaPcVLNqZicQ/fkWIBXA9MXrL7cXDK
M0SCPSrPbdUIQtgu2NawOvjKLBnYYr3ENWSP1ntsRtA2xlztU5X/qFVLzwlFHW2gB+wKzOtk2igp
osP7oh505WfnroKl1sV0OvjigN8cpHgePoIWD861axlL1ndU6gE3RYYaV4lpf0ftZMZvBuZSYyfG
pdhPoB4Nn7h4AFM2bAAAXALeg0Y1hf5ZRUaxRqx/snTSYlV+dfIO/UpAv66L18Sv6J6Eq7keyPOy
mQLKnLEgafu45/PmV5zeUdZoNLB8u79JEGhKWrQXWUz1jMxxLFhzVhEBa1t0XgYJB24CEW0YtSiS
SpHGdGENgAtkdtD4j1TmbISOjirAcQLhSxZtkD+pCnhIwOCdcTIwAotuc69AudFpPDhN2aE2snhL
lKlatBQi4dXMsYfZYolVaDwSnTj4DsAhoUFo7Q1YZRxhPfkvfQ/9kxJ7OeRnQ1rlqqzpmVWE75ze
J0cBQc+OCGRBB0LKo5hJe7ecEuSyfss2DYBi3D54UyB3nOXUKuy126DPzE+nfpFyy+y/ZmYkcGVh
hjzr3bDr6ji7NaKUTrnAuEax/aFjjeZCq6+VIBY9mpNNWzevR2zZ9cobSVA5ExWpWscRbrRNfkz1
+6bu2kXizEtlAGirEtfbMiytMy3CNEGmxiUPNezTSZ1vwJYlm7rCB517IWUPplauYz3/KWhtX0de
dHE0phISQ+7kTDRw9hKoz0Bd2mQBVpFUYCwciwV7DFexJD3FrgeHSRk/pra85mV9x7oz35AO3XZT
OV9YqUMRWvMTeEWzQnNMmNck8qx7+Y6CGk6/dYzNhStyV1g/dBO6aT2FP5qEHtS6rTgeHPJ5IWuv
tt+KRANmOtTHUfXuJdfQI3ITI0kBaX6KqdFM6AP3IKGOYDwW1GE0yxw+z4rWuwZHjZ1AXbB8I1q4
KqNxDm/6KmQFuRSwXTe6TwKFnfPaKho2cIzm4C5ifXLScEO/IyO0ybnmZnoATA9OSY10eIcj7bla
Pu5YAWJEEu5tkw7roKC123LkWxIBTYTmqVTu7Om/po9CqLN3aNkHrkzathfEnsqHlEbFGl6hjJRL
SiJNeF93ng8kf9Knl3hMilOTjpSm0WoKodEUdHAMFvt39lcFB4vjDxMyNIibKYnDTe8H8AjAwzEx
3gxWPayNcjy9wJZ2JrbSQTkddLs8gSaQR5m9W5BwCfDX+3pgbZnTjL00VLctB81frnoyl+xOqLEB
v3dgaGSuYttFWvRruSnRLEGbUANR0/5sRHRiVLK+Grn9GrrUV7dWkWNUCsAtCp5uCAV0YVj9E8YE
BxNsyBIF1IGKNeOEaP4I5yNZhGwPyaNh0o44VlawUuG10mGCD9paOehhWMmCk0nL7JZylFmKH194
RRRzFQ5DSxN3Vm92lCpN9xGcYeaP1qFQFLVT8cBqbIzo0RvwpPXuOkI8ZSZAvmWQH1UJKh3mlrYq
I5StVCuA61PGuHI5Z5fpoB9cqIVKFy6VcmyhjPxVhbK50LExdvJF72V09WL9PCihtp4PhcUZW3Z4
aXwaOoO4mOdQNqiFb45LvKXkBC5tz5wLgZwVpZDps6VIRcugojiT62FFY9S6041Xpus4ueXDmGuH
ZqLau+/A2vtT8WB5rKcGaVLoY1g3ceTV+3kxNzZmTEMCIoDuYpbXA0GJFttapKR6Nbo44wsTwAvi
gUoh9cF/Nol2GOnaKftTlvQQirqcfZROJ1/QlMni/4F4vP0sZmm1/rM0/Htl+O//v2jH7l9qx1Ur
P+M/aM18/2/asWHYv5o2s35HN9l4OcL+L+3YMKxf0W1dKi5c3/B98S/t2P5Vt2zoDzxgGYzEDQTd
f2jH/B/cTp7v6yyJv37g/5V27PxROfYNcz4bg6XhBOGZnoVG/nvleFKaHllGn++l+5a42QZ95EeO
2xEHsf/QxDBdWYk5CwiiS+GCnw5yvBS+PlfCveQlAIxpUpfRT77/7vX7h8b9e0373z4t3/OFQ3xt
fhH++LTyLErzIIjzvVbLI8XaXOvzo+2Ta9IStfrr3zVr9L9Xz+fXwOV38bI6lo4/4U/quetrxejr
ejbvUt4ddrYL0Yw/si6nuDZeVbuwKPaePZenuuzq4kFt4fes//pJ/Js/+A/Pwf/jH6w5bLxGZsdz
6L9a+qlg8ujd0pFDhQE7sb/+ZRyMf/UHu/offxkW1ShLKyPbR1H/Y1DlRdbaWyT3kFg+Msabf/3b
5iP8z78OcogvTEu4YJ6t+fHfTSfKmk1zRCJl3+jBcwTqTgwCj2ngg6TBKxs5t2zoV70aMDZC5lVB
MHDAZSfyce9OotfQ+0Ia+rSfnU2noXAYY2qoNGQMPyrvp9/JAMdJiPggzCdhJsFvJ7vf5kD/5li0
9T+NVzhABD1DgvSB6fJ50f/05ig8FGEEoH0X0rmC145YK5LQsmxQcJlf7Aab8kXKh/M1/kBiZkLV
+7SloMEukJ47HM2XnKbkKAVe38fDjZ3E0ZGFS8K2jfWlr/uPjMyBKxUp7S/4/ReCT6BpxjnqbBci
DEbLDh8cQa3hlgV6/Qg0AE2pDu8AnGOv9CAKsWsRcEQt6xYox8XJDnBNy30PP4QOXKAKoXhnxlxe
qO5OnxjXXqmAgxymB7c2VU6+p/ak44YLJprXeUdGW45V+9YOe8+pnWljYz494wmN9wWklqUlKami
NLc8Fga9O8k0HOT/4e48liRH0iT9RGgBDDCQqwPOSfAMcoFkkAQ1cP70+6FmZKW6Z6dHVmRPe6lL
VmZ4OACDmf6qn8YYPmpDVPfjQk1XrwpzV444s3JsEkACM/aj8mhRNQJ42SG1Eg3s+t2VyzfDda9+
w/AON07WfuiUpQ+yHg+2ob4tVxBDDquPJbYquhQNhXSwKcJohIlzLEGjN7PML5YsvrOxGnaW3XyU
uDloHl2IidCNsxmVecuxcl6yRIvhurzn8UpnL9qdPkC1FSYVd2iCWlXFd/BCSr/A2QVhuniyKsET
b0PP0lBxraw4kFt814vlSOmI3yXWVgNMuc/nFtwI+hC3CRQs2WBkxBtayYSTFXDT3eQcBuUh6Tuh
YHhi4U2oXuhB6H3ctdeJoJ9P51m/J07UPOoUTxZmzfCnC4PO7qtfTk8BwZKAgUMQYL+puV6wRIQs
F/bvffvIYQZQt+v5i1zn5c2l6L2QqHn23kwDfQV+57ghimoC8p5Dvmt/x019y9uDnhM2c17ruht3
sz5+xAqANx+HOHk+7KaQ3fRk66sX4XHpwrVzj4wDUpq+qel0MkW2ayaiNfy2zt6hibdaQXY9gbJC
jvwtCrICJ522rp28xtUw+10xflBeZEOB6N7gZPd8Y943v9O80SQ5paKukNfFhH+c4qERTxbqJSwc
MLspp2SGaAFDugc4mlagrP6ZbMiD21BIZE3Lt52i4BsCr8RkNQfwAk136leKaFkyH9KpjR4KgzKg
taKbKe8l5CFY33l1hMxHyFmx9JlKXKZFvsC82BYtdTZEG3IQD/jrP8B6vrFI31xqpSOtskgxtcYG
YzEEgDUnDflvg0r7u47y19QYP+tKr/y8eo5gF8Ev2DIUYRfQEXG/DE2Y+VlFwAapk1L1RYXnYpR3
ZkwbvCXddp0Dfqq+V5cc9CrR9/H5oie6dV+Fr3+Z3Wph3JJqWDtMa5hinfhNYvPVUkLbuCB+Nl7N
iHQeRki22Qfhv5eloRS0ij3SWCyeZuueCIU9JRH1x6alAYctorcK86AT0/zIXYjRjDFyS8Vqk1Pa
aUTpxktxPhHy31QIc13rvE70+mDtngJc5tbRaHEdZiaggdjV32brW2/f4sKR79DxtR2J160sWorZ
SqR4c7ICeH8sS0nxHBnFI8dYxHpPwtXEc6EXpApocW0oqBc46AdieQvOT/oNhg61BKseuydKpTE3
a4b6kN1ypY0PunNvvGOXvVnJyN2aVPHV1Zj9Sa4rxHOx7ItpifaF0Vs7rXZuuh32e5ofQHqMUf3S
bfHxEXzqk1sZGgWa79pslaXOjUQxVnZ9ACk66McuUeoRflK49ezQDyvBkjHq1X1MRRc1zuPXAlr/
RhoKThLvI9MY/nhmBOYuErvEsPCnDtF9C8+VGGziHWhROzV8Aaco4YGrUqAxEYVhgV1SbRc3Gtyw
bP7DqzDxq8i0qLaDZTRrprVp2TYETd5eFgXXhXsfcvFYx4Fhalst0RSzAIbUss6SQLCmcRiqH/D7
AQcvPHeb1/AerGPjQjmTGD/PpquQmubQDMpEu5ppcbDVNRRp/ainqX7Ns+W3HbZPLpFUgBIDGPC1
/YYFcIkWcDeds83zsxkr637p7JeIJe/oFpXvNWQm2tBzbkirxM03dHylcP/Ch7BEe5gojNughqEi
1FOQgrXxY0YqVMn8KrTI3esaaggWYcp3upjXT8kpdLh5SCmnftbOZua1ARIKcMBCPpC/erSHiOgV
lLZyeSsmjmwZ5U5bQgKPdQvqOoQ12k3is3Md5NBUYuweuic9xbhmdHRgl29FVd3x2vL2aCOB04cw
/cdp1ZSORm7ceej0gdkq4ugWLG2z34kqye91VOqa2B7wsqq6GDlibDtjDKKIYTUbCuzR2kD7MTG8
LDTWrnY1rYWxby4mSwlJfdOpiraCljThJi4rDunOSjdoK/4N9mnDcrGsjplQ7QLhW95aO00PBbu4
ruKFEVmxHpAhsrQB8cVteDvVzmsV/VlErLZy8n6rCjyqs9yFHD6PepOdw8XYWen48++3e6bxX/d7
FnZTh4yYMG1WtH/Z7zFrYjIEGponYa2F1XEC1Gb4mKTGDuyteJAgYTYd3C7DpVKnsyAYrYOiJBQ3
coB3+AOUHwPxu/Yp3IrG66G2sVJyjs9usna3lm28t3Ys7mvLeQq500WI+Cjcub1A7D47jMs3loh4
27ZMASNzHZoaFud+0yt3pTbsQjddg0OFvzDBaQCTU6kU7bhRtoZkqhuGzlMxR4eSWK/Bw4SEcQQP
NR5MU8xUd7SvTsuWJe7rb6d8C2HDMqrPAfnTWnfO7IEqbD09OUR1dmOtPUee9F3meQH2hdyHi/xK
hjJwx+RzBjSxCipVwHJ1bxbGk4rKQ2hLoKXN3tPdn7yVMDuLFbVM2yHACzn07dYcFHMIZqBj9miK
4m6F8R6F7v12RX4lIQHTPsXhk8dEfzLeYVY73msEMy2UV9Jbxw6qJF5hDAzJ6H4RQHTu6N8CoaMO
ZtRcu/VNTBSWfpjlUOhJeugXCOeaPh3XfRjNa3sZFfteq6fdPEFhd6nHHUvUnhRDnmYlNWMx6489
No+xS+uEgVYblXTfkrMjRdpWB/ar5BJ0bTPUVsDdco1yNmS9QDRz5dUMke1g/pJKLmd/rC08wfba
x5uuqZ4DbEBNDR/rj8kq6zxAnqb89WA77LIp5akw83im98XrApamTD/aOvsYO/yiMJIDdccgiZjD
6orMQ7ZNBr8B2E7sMNFbOOkH2SW3uorezEW/DK1sNuB38Cljj5HZ90LzLLHKk2t0cCLt1yKpb/g+
800d47KJBuch9+wDSLIXHNA6JgAhl2ZTwuZnhicfOmfYU1Ktto2aP0fKLzaZDeLYGLEM13wBpgZH
UxWshmJOPwBuZTChzzJ3X/Sw/YTmmO6MQv8kr3CLIp6IcHDyDY/3ATCYtpca4wEdzy7gjTsw4RVH
ASwR2yIrvzg1OUc7dpIN779Ps0+/KSMu/Cm2udoQgIHegSDFpE74c0MqBha7Z/2kWHr41XiLyLn3
Q1z7gWV8ZVy8yDCa21g2z9qCy1kfVBdMsXe0y+WxgNm0SVdUf6fuLdum+S8ydZ+E+4MccG4UOHD2
tT0cUZDzFy16ZQMgnCS+cE5kjK7GrSDT4pOc9ekjZaoRCemrMblna2pzlfmgY5Teota+nxWafSVG
ePJtSGQf8yp9F9fQS29Ty2+VQMn3c+m9YTN/REVnvBYzTsr4owZAI/dt+4RV4pGde3/JpzVI4YzY
SuUaytQ+4MYAPxY/RZ38MduCbBVVez75ovcMozMRE55I+HHMTY+6XmE+BZdmE/4Hys1UcE6o6lBe
tzGr5NNRFFlZlQkF9jwxpQ1ajiW4t56XIk0CMmt03lGMAUuJ4z9z7aHiMFOcNKvi3NCR4W/qQMcG
u7eH7Itkw17Wntz+tXD/v3WE/v8k6lnoHlhm/xtDqP9bfZZYX/8u661/4z9lPd35hy0cx7ARjXCZ
raLSf1hCDV38wzRJHdom7k+Plel/W0IR/Gxsop5nYQllgG4jzPynrGfo/0DvQ4eS0rDR/Rzn/0bW
+0sf+5sh1F0Npy4iIboLajpgg3+WXJDqYEZNQ3dQ9YDbEpcao5DnyZnSS99Y5bEfHZa+kEIsN2Yq
FvUd+n8FMGnQy0NTS/dAjx5vQndU9HKWSBNtFO3oQGCQCGCOO7HkNYmjsV8Q1AHOYvHgqOWXxfJW
Tln30pO1OaN6bmdr8s5jFnGcch2b/2GAU5zaNTY1cnFOlewtgzWLbVi+t1rkRS/uXvsG/HIojd3f
LuD/Ucn5ZyVq/VqcVYj1XCH5duQqjP1NieoHsjJJHeNF0eWNOGV9SBDyAx2WA3ILw5acgRxHMqvB
CeXK81/fVanPRNiNIdlnSf3GfOMU6dUdr3dtTQXlvurK12SEytPmzalKJjyrzPmnWTdu3WDSZic9
nmiDkfmUGQ9xFxJ5B5RBbW+b7EVdC7/sGAYpriNrRVwwvRmTvTnMn3PjTjumj2+Dp+UXTx8uTElX
KfIYWQkDRQFgtIt+Fo0qQ5qjjgr8hu0s2aWbnP9YHP5bEUz8i2b411cniXhwRwvPZMb6L19dU5KE
iZzmYHmOPIMpx8BQs03DAWZxGX0T5gFx146aTIxiu2WlwkPlLDTx28wTnZH/cDUc/DxNNLx44Rjd
EJnYoLUbniPa1Gx+Z8bKeUBbfenzH3erlVS/MRYxgo6m9/9B9V01u39+QqTl8mRYGOAspPlVkP3b
rZDrfSomPEgHXgTJ3sYaWtuNFujEt/aNMn6pCMy6kvlBNYNx+/f34Srf/+sPl5A52YY4PO+4tv/5
h3ei7ztHqzqoKCuSZVLipLr8uVgv/F83zry8DSlORvrnmXMlKXTMjhoChLH6MBacBbkAx0xMO/xB
w5XQEdB4pLHD//A5V5n9X74kaZuODWDSNLBf/MvnDFPme8XC5+SLWn2I2nKMe43ODpvNEzmueO0A
d9yZ69xgIjeUepotTqn//mOYhvlfPwgTFKR5puqIBdLBS//3q0UWzqIwDETZFOUnGFkY5fGONmzo
euYT+OKK+9AWAML66WQb1moAan6aQXKaNSREre4pymCYp6i8MAMN+5ANYVALnFp22rwVzhE04850
5o+Y6nlglBXxp2bcqdVJoA1v2mjedZl9GTAabBKXeRqdGjAtxYkg2AjpwoovU/GiL6E8V2tBQVvZ
O0UKFJK4CV58Mpwj7Wiv9oCzBMt3HBDyfoFj1uzStBtPYZONa75xPIFaxUPq1u2WjX+tttXC9Nxh
d86GPwvaqPNbXa20i3oMUsc28GlRaWOqzHwVkk6XCDRPOjKBnkWcb+sFm327HhEIrctNEq2pqNjC
eC31gdAqjNi182lW7dnBAfzg0UPyiwTMNuPVh+HLpuK0d6/D0v1B3H+ybPghrPPHTLceZju6N/tF
MaQmzJbq1btqCKcXOJ9zPZI7+YktOAvwhJJdAhGAFUTTwN9ooJYMLQ7SUsPCFUNM7DIjOVANb9LX
DWC0smoYbcyBIU5sp4kud9WaVzeujstMGUEKbnQjKo16ZpgDmzT2QIG1yDuRdJ9UI/5YTKY3pRfh
2Ok+eLGl+8npcF704cbKOXN40vxMYe0p+suGEXf2DC9ND7WHhN+OE+Uceg+4rZ4cc+72uV6OuCQI
Pyt6HHUrm68dP1/LDUgd5JAmCAbkz8G7h+3rnIJrSMfmR6/7363j4UfJ+yOxZiIGVSVXKQcXVIjv
ojCiG3icJKhti0aqPQdL75ZGgGgcr8ZXLJob6ctq2yntyYL2iFbPjnLxWGuNFwFvZakgDOUVBu/P
UMjfyvPgTMJ3CaJYnEU43Brv2Kj4TskZKR3vvOowbdg9wPBlxG5KlexMZ/aVKOlv15ycPQVyHxo1
EDP1ew35e5Jk9wYA8Fhr3nGHd76uERhB+n2R1djvaZHQiviCwk1ztpc7x7z96Ge0ToQj3mIe54HM
ekS8Tn2qENSWWrsWMwv9ysXSUVqyhFf+U56dIkaD0D70sYp8XVBLF8ZtfI9929qHpmQeYALtwI5k
nMJ4/Bixat5hyMA+w1Sytwv9EFGrtfHa+WNOzGGnRagwVGVgy03lfQ1O0jG+B96jJCm0hQfCuY4x
vta6RFYQNY7G3sjzXWYZzSHLOS5YJq0vbivvombMUTJBNMEE3mNXvUm8qZe1fWaogT4uwlh7xOZf
k+zh+2nlNVR8Lg+HyEYgumwq9BdrwKfI0kN8ZSAYyUeiI2y42co761MeEc3MA8yzd2GkmX7vNZDE
e4Smovuk4qPetSkTT4LD1AIdKb47otz5MiqZDyVhcyAxaEzyVwyEa2cN1Vcalz80PE1PBktVHnMw
b3CeyKkkjtBRC6ARH61sOXxoR7stD/Q290eIwDIQUbMCN4z3ydDxbUXpr8zL/zBUmP3BYr7Vu+3B
nkEejKQQ+FAcwVxsr2EYNq+Z3rzFKerWJDiiKDoFKW+4aoQ6zVhX24SqOb/zkupGTcH7xFxIiGX8
7uo436hSf7CxPFNIYWDKt/rXoRoNbImQa91WXEOQ//RrZwcnbS5Nw33TveXMwoIEujD9dDFgPEsI
ruBQk8OlY9occNymZfaRso0tOOg/iPzmzdQlw5XYThTOZMuDrjf5VtUE9WaxsrQXxklNBthmMcJD
56Q0FRYgYcx2+C5DfRUXGHeXzsekjjgd39p51FjV9DKQhC5apOBDFT0kZvGIX+PFMZJbm/xEENsy
TLr7ITHlNiIfIag8BUjWrN1UiLdgte7pwcJfIxoMhlNCvNRVzCyeS3jlW7HE3RZ64Q58ksHX+sXW
kxFPWZL8TyChdtTg4kojJcywWnM7FAwYDBr8gSnqXN6MzpUqX/qYcQfrcq6AjZjN3tDTc5uBbAqF
xVPq9bfUoQbNSLEl2nRGEB+RQZzuBtulfyzD14Uq/Tp5NatnVL9FW2i404kRp8NARhsa3dcq6iOW
JjuFOdFk5lPg6EjHksbs81+64zw5VfikvPB33dwA+qSHcLE/Msc7eoWX3/Nu2LZD2wYGhiFYbGql
a+PlvsNjyIMJj9GtcOjnnXqnKpSo3hT6JM48ZmrMvrLY7dFDvB897ahVwrslgNXtsdpAF6qWoDcZ
IU9ufbhXNZFrz+VmG05ypJVupnW6yqxfGlVjBy/K70wHK3tdCbVxte5Z2t01hiiGlh6+1RBL3MK8
TmWnn52OnES1paRe0kwjjJ1WiKNRy+dOU7jgIguFdSyO2uA8WXQxMjso77P5q6s0522RiOuG1EC+
t0sQk0ptl+TbTBnbOmKpgEnFV0Z8zc514kd04eYm3EBiQtrJlpL2qjBQ6NK435GVGfxGzu3Wlozv
DCiMFSkh2TZ7q9DnAIfDvjPG5tTsvNIUtAgZ/jTFy8vQQohmhu5UBLct8D/I2ZG64q1lAMzuLuAG
6I4lfC2G62rfTKU4pzX99Sqy10V0Pw5CbrApu/5AbGYizncZByRu2dtcWgvlQqgeDOK4WJd+Lj6S
akkuMU5imFrtvgKtv0exD4MEvmWgevPIuv7lxZImaDfcK507tohc++x17JrGqfrKHbHNEIc21I+V
wvijxYvrpxqu78ZyjlAWSthr/Ys7gmlznTrfSlybZF4ygiS97P2qTA/om9yPC91qDvUizAb/gAqc
L5ltf5hpfuxFEvthQqjBhe2w9fKCrLFbXqsipkk954RcjX/m2rh3xTo7RaVpnA9j6nEuUlEWVfO+
Ae6BBZNbFvrUPjcySZZubn/RWvTRxgy64eFfkpRmhRIo8H5FkeSTtSur9Mn2st/UD2Db5piMmzZ+
afCjYqvWvyuenlGCal6AFkSzDl4DeI+Wbz016fTNiUM1nZ1cf6RMiRBJOFF3LKN3CK8nci0BXotn
Ci2CfG2gahoeSc8hUIK6aBMqo7woSo5LPMugcOg5o1HzV8QRwKc044G5NI/S/JayUZk7Lkb1xx3M
14bqQx9gJDjBhaYo09jQiXRf6/Vd7IoPPGfvFNk/l8l35vU/hhW+d5458soyKxyQSX1iHPq9LAQp
apNzIw5waETWbmreSHEA1aV73c9EoW+h6f/RVPOl9917Bslh89c7Yo67E6XI46aL520uJQZNG3m+
x01PRv+m4bbajjUjZmh7f8w6vqPh5idc7jRjJHzafyp6rgOtxx4LRkhf3YLGhhk1536Fo71If9Xe
OR6Kly4lsmgVlg/n6Ysz/+yi2+ZrMdKUofXlCKI2NxZRDk4+nncuSboZmg7BdcK7IFHtIVFodlsc
5WAnmAzq9iyX7E6v8zJAMQ1ECYyuah5haIHgyvqnOoFDo4nvZagDhkZYmvsXsN1v02IxwqQbg90i
/TLtZOwkWwzAOp4GIgcbCTl9vULIVpbLbEwzzn1JNzJv61sSefeGp0hyqpLS7FzexyERlcm5YDL6
DHVzm0z6U26NnzjUTsNC8QTsz1OtQg4btjwZHIE35ZyZIABQfZM5Z4uz1iobuu74Kww36tP3TkGD
672LY7pXIzXvbS9keSh5jfIM/GFPimW/r6+Zbd1jcKIGXWP0WWQXoGguAMDxLtLoNFeu8y5njj1p
xdxb4EwFYoVTtoPNgO+MHzWIl56A1LbV8YqKqNPYjA9P1WIDOZnIgcF0oASrLZ5bqqspvzHax94a
r15LumIikOAPHU3jguRJ3YnWT1ozPngjkN6W1ZpCAjdjOlTOsJBUZwUgJSgkLBQjS6MA++l90dxl
HorvmZYH8CxgzvT0p8p0jkmjvVc8Oxto3wUtahpNe7F7lAz5a5hX19mjh7Wgc8q0bXIJ3rFN6WS2
Z9zvI2XjpcB0NuvuqePPdulMhnCoBkwcy3Yd5sUVtJXIdbeuhMtijXRDNabh99z3Va3anbKcPyRG
zxDrXR6CnIRUoeEeqZZDw/HAjPqnOapfsyqG04C1BpvhXecUb2J+xgXOiCXvTmJgY6SX6XeybKnW
+obQSte7pKWqqxLhZ2W3d6WkQ7EnJmnkZFOktS/DIb/kpuf3FTw7/vaJ3tGTF9GQVea3yBP4qZeM
CIMFUapclk/iGN/opvsZeGnUM9RbjPHM0giwceHfzlZWs9N2VAC7sOsNWG54lLqEBElmYGPIXZlv
CkYG80gxsQP7z50WWjRWIMlMJ9A4POLTX+7VCW807xQv8SNQVKciw6o34xcbyErX0O0NyGJgESXb
5YHsJMvXgnFWlB2VK/10W53DJ+oEiMrbpNETo1sZ5eQhFLK9WavvNJytHZfwaJsR1RzjRZP1i2SW
nXlPJiNcgCZXR9htAFDyyJrHH8SIpwNO+UZ3TgYpQSCN9xy1H2kQX3aJlNsc8sCTqWEjD0XUQ9NE
e0gYhD8WhZge6eXRyoHZ4lDke0/8xQ+X7dErXaS/fMq2TglLO2JdaaC87ijaqM6kjyoOwE3rY+wo
DsQeqvupZObQEL2w3ORMT9NprEZCnLpt09Cl4wCR8X02rqLCwrCdQGhAagV+y1wJ2npw5gG3OWgx
LdmjXu7SiXPWhkqsfQN5lYYbkpPmOsPpLd5vvckMBhMLD8TErK83v5qcdTMzumrnGs1VEXU+xL2C
3qbUntnu4EPAe1RDDGRxdFnGGdo25MsRFjj5CnFX6cNzXr6VXhw+EP0oNn2SjnRPTE/gVG4It3pg
m3MEHT2BYuNiBxKD82ga+kV3V5Wty/fJLK+Mqye/TyKKMZjm9iOHf1YUz3cQObZLM+wQaqhsHNkK
09Tyak+sfxMvoB5p0DcTxnmQnjnNGHu0cuIIievDHDhqiksmExFx+cPtCP90g4mAvtHmu9CZSamu
2TWmdlFGvZ+n6csp4PhpACBnN3WDZ3umda3JnY53YdnvXIHDq1n+WA0dGAkug8FUfLu8Uqj9Ifpj
UaIYmezY80L7EHr9gCKdbOIKVrFq0ynwFhLOPFvPIqJejZk4QVOUWUrLUMo2hiGeaEwKdwl+zKqH
C6xKIvRRXb3EzBX3TY19P6zowoHpxFsm/GgQw4niuieROGT1Erpc4aKZod0HADvJFDtNgkVjgC0q
X+CA0kCoUzmJzvPMjP/MSYbVtEMpa9c66BAzRFvpnm85WrO1sVVsVM5XzGLPNhaheDPVFqAdSj7M
ITO3pEt+eQM4oNiDn9sVfcncnXFGrI1PS5QGSmbXZKjRlAa2VxzXeJ2Yx1zP8tMUkyKnCuVq4JFn
yuxYvjXWd0VB4M9d371uq+9DfD6+beS3rPmhuYL4EZoSU8JdOxuI9cl92qLeRKPjbMKl+m1+WTp3
Bw774+IVp4muS35dYp2WVvfsIpSOXcp+j82lgVCcfQyCpminBEjroM1gusHgS76cPpa6OwL4i3Dw
uFvBzXBJR0iMMdwr+vCGrVaRDrKqEH51qAA1se8syuTkJESw4uq99iBAlzpWkvLUV3q4LeA8b2Bw
0M548/qcmQxOWM6Wy+++I+lcUx7AC7wFu4pDD1LTs5q0oIuG30mumGOacbvhvOTxuJFo7kXxB7sQ
NMHBfFCchALEsmFTKe+r7tYS0RjeTujqDJArdzdba+XX42A0b5FFQWE3zr/ixWSReFQzGf5Bozs3
qpOj5YzljvDFi0GXG4N360vp4qnIofDi4Pgjy3MZzvdgdK6jGWGjxHJGMmsNnywkwdnlQSXwbrU9
P3W5zQBekyeT8GlQ4vXwef/qc19v9Sr3KCqMTjy9t9igarkr9U+3GTkQ5PBzI34/W/Km8thkBHNq
lsRmsk3MQbDuXOsGae1oZcuqqc7sVWkMSkllJSNdl7VSX7jCvZ1N2ckmLjpr57GX2CzNrlDrFpYm
k9xuD1PtXLWlC+ykY76LvlqUIa+/A3YDNtgVr5GiQhQe5mYny6EKhNx6VLjv5/qBpm7wq4J7sNLE
cy3DJ1Fbd9OS/VDyylKg8cfGY4gFn+xeTVtZI3r2MMnW6J1nC6wuDi7nsFAH79Ln05ZyZws6BGMZ
AubbqZbzcZfmCMPjAn9W6nKz2ISYZiCx9eK+QAgkxTfh8RSxuC0ml7nwNO9umNPP0UF8bW0swWLC
x+yM83s2xThorQb5TD2AfX2YUILgaTHjrihs1kcmW1gO3FgjCspPLVh+wz6cka28CZ0nbfBhxs/S
lOxDZhCiCmRK3Bjkp1fscFQc4CO2bJ6inj0A103jpJThkva9zpl5TujGcTv9nXtHMuYMI1YYVLmD
a2b5oYpJyGcTBlsv2wBB4OVcpNHeKMzA7OZja7aUCke8ZrAsckpCsCttorClk+LicMZrKa0FUmaP
i6vmdKlyuusnblY/jorHYdTU1qGrbde2ESZRaLeF3cKWHfPfEbYZX3YhTZcOzpHSelS2fBGc2rZs
NND1456uPQAvxBe1ct2P2hQEEUJjJ9I6bGEg+o+NzSkhCfeVpqGbcsSDGdEeEokLlsXxsSCMhGD+
QxD+5k7DRQMFpwZOKZ32YALwXw1nT10R2X5vmnzfdfY1R6dRUb16SHqDjRhemi5Ob7bsflAWSkod
ZxoRprZ67MUZv0GCBs+uayHQsu2BxPotm1q4siiyXUcx0HKfqyAFn8M3o+jo6hdczgIAB5Y1s2v5
mdKhRHsgmy8dLFGG+eJEyZfnDPTe4L2tpgPUh6nxShQ4D+UCbuYmp6jIb0JXUU/n9+xoEPXzH1uE
Gy8vfxJ2ZvsmbvONu7Eb69FtKyBBMeaaUp9EIE9e2j0MZWP4Vcu2xrCzYOhdhAGzAOeg0wGr0VHc
6A+lmIfjtNhE+d10CdwhBbawVMcWh9HebnQUSefBCOdHja5rClThznZZPx1q7sh5pPc8WSPIDBeD
HpcpQ5NDZA07E9x62Sf7iDtQeBod9cveoZTr2usuV05/oRGlDAgTVFsTN4gTQadISWFgDX6KSLfW
WsFWRRtgI8AK3AqmFwtzwi1r6bQLrW1b0e6O4Xkjem7dLB0Out08mGvPHnT2+SiKR2RbZgtZPWwn
7qYBEiQzB+780GtAVXdE6oa0f24az8RvipcJlR2DIZ+3nvJkZ8/pw7yQVG0y+8FInB8iz3elG7Ef
He33tJm2ZjcOB9McTzTZIOyHzaabcxnojLaM2n4MreQ1tBGnJve8wPI8AxTkWNf14GMrcXCn+jGN
+oWJFJtrwm23ljartKxbsoLGWpSUl1uBXRCIb9A3bbNhIRt8noxupy2UNDKZJmqgoWk6xRyUDj2M
UHjYW7XBJBFFULOYkU1AEFVdv+Q0MHrpN8hULxhGswpybwCXo+U6UzvVb0Kd32EYifEz5mQKNFO9
FNKJc2C+8DF46fwkQbch/xyGFBp7UxUQOhoBE459SdPMv0zdu+MmxyPUsDbbWHP8PmdCqnLakoE1
bjoeHAzgFLcPjrjyeoC34B0qg22lxSoY4guHqMjqb4c6bT8OgMSw8/vJYWtlcQcr5W4LQRObJ+71
mKpkx5kxxmVeEHaA+RipGIHmij4AYR4Fhu343cQXXmkJC6s7QKXJaz5S+mxylAkSTgpmnY9bRx0S
Rlq7bNTveuNXAcnLTxiH+0VqBEuY9rgEyWLXFoILN4JjF2/d9J0bQALpy3wtsv6+6tWfaWpo/cW1
TmlN9Gsp62LNeALuoXUlV019yjPjSXjNQ1pQsDM9F6qEetLap94d9JOO+u1Yo4ZvJHou8QXLvv5h
K4ynmYYnxyrvE5MBGGUJxH1SyPB9D7SzH82T4trgUFf21pnjN2dcTvSDaJBBUQI6maW7ERzKQV+w
5bHfPxLOVRSmrxa0mvJnzi9+kbgvjXk0w37AWoqdmazDkJXUhNaUDhrjE1aHoPDahxbVMsEoxhZP
YkdAJTCW8sEG6e8IZn4YnlEmlQQgs0y7JM6e48kRbL7RzRw5QigWKK+wqnpDo+yFUzHlX/sWosvU
tDsXK+YlqrHA6jX6ayhj/I7InSq9jxoOEo2xN0mA/EJLosiUVENiks/vrAP1RcyZNCAdIhW/dWO+
ziVUHrN9HYaW3asz+vhoGQxUdoSAB+khzFXJ5+dzZ1Nfb3R2i6/rjk6EvPHGvrkCCKj4heKEvGpe
vIxr/1yhnmXcU3WR1E9jxICIORgBbnvYqt57ztuRTFbanZek2PLM8aAQTvWLzj53JtEInTeIQSkI
fIeejWgSfhSqkDy9aDYFJulmmMt3LX7/X+ydWXMbS5Kl/8rYvGdZLpHb4wBILARJSaA24iWN1JVy
3/f89f05qnpKxauRbOZ5rK36ShRJ5BLh4X78+Dl+jnGB8rOvyPGzb9043dZD+YDQtX1IbjZ4tokc
sJlDRNLir169fqt6cK2Z+VrLI2jVxueCsfKdl8B+Xr5Og0dPZWr/0rXo3iw7fb+ShDBiPu7JrbXz
aFo0fuiBOP4JiR5qk4m02ESvl4HDeG9pJsQCZrK3erQifhIib238AOys7/zlnWGAN5e1egitFc67
g4KCE0GK7LArV6P1EBdfEy2/ixbm2XIGZpieByEcrVfEsLDYgcjo0O3Z1t50THIf/2SmshC48U+c
1NYuNf1np/NebcvddV3/RQGQ6D0Mw8YeD1UaMshizJ/9RdsutU5lCsVsk1HOR0CQSxjSSGy/4GO7
j/LxoeoVfUyzN/E6AN2Y5nU8zh2wmzawZgfEoLADMduDY2pwLashWIxQf7dAXo6cqXrAa4lMfXlX
2Rzy5LeaCxPGKA3Aqf7SmP4dguYLC12BgdnVRTG4d0RES+0RS/6aDExctFGfHf3+0k9TBlUYL1vm
/p8aPPMwo58Y3KiZP4jUNp4jtk8xY7mB7dpmGGd0koo+CPWvfjYy8KRlI7hWGG3b1nrOzBSdmCF3
6NN21JcpTIi43rouyktOQ3pnAZgg/HO3diR0A4r1MJDSmPYz3X9majS8HfVpDELo8BM6yWNdJAHT
L5CYAPeZbvV2boebmlkxLRSiUIS6PtpsoQKicJM7MFuca4zROqh+ZkgjxhJ4jvTvMaAJ7OkJNalk
gU8WNs9z+Ngu6XM9eedO7y6uB3psNhBPJoazxzbekgaWu8F2jG3FLJBN9QVe1kyBlSDMmvr8FWer
vTsPL6vON1bkDkMUpzvDN/QgUmWGiNcmjsFHkTrNcassCPzzB4cpxrvVGemOF8kzq8Da2u5U4wC1
7CyGCA/r4H3BNxgQRZld/iEC6aVks+4jO0hU+6HM4i9O/C3v4YnHCW1QrfiYemiGhIyn1HuI0ztH
SWg1M59un8YRigwlrSz9U0Fjfduv3nSvx4/+XOJVulR7avHu7OPY1IbRy0gHBA2MRVwMl8sQW4c5
tD/MCXcxB/RAHpQff04v41DPl3j+hOAJLPfFp3nN8buxa7NFYGe0UP+K7300K7aGO3/uTZrs3liQ
JGToe6dM6zF5Vm07XO/imixPZ7h3U1nxy4oaGSJFu6ln1ScembEPkbFgQKTDn1JHunETaWivuGJZ
15Yfm7L3AyfjdlusvXtlhkebDKFjAKEEeQjmKsXYrYV4pRXQniZt/FzGFXT1KcQcRjUordOg1Snh
8PcMT3lLNeExsteVnTolmgrspT0svpx+jf4lmg1Ad8ffJ8hNBKlZMoM4Quw2QuM9XMHvYZrTUGBA
jTGheD9Oxl9Ik9IMKZiXCBG3oIMIsLQu0blE/1rzqg9ZP7K5mR+xKTT2XcJEUw+DpsrZ+Lj84G/H
TondzysprzXOA/OAZUXuiKAMBh7jzkj010ofDkaRotGDRj8kKAp6CBq13qfQlNO9q+Po1rkgDm7p
7UtGrDat2fWHDkYGCnBbS5+G+wJIr4ro2VgAjEP/l44b465GthmgCzfPntYZpSPPE8XxKK0Iw7i1
UKLkQWW875x2hnSlVbtK1+/sG8Opig1EQTw4CKieG3ZzLWK81koyo8Sej0NfrbBKqvvBQnDUnAFo
MZKh5cBqyiK6JzEiMGXpPGhOP56z7LqkhIx2wNOmSV0sszFaaV39A/4e94h8GbQOxninYGSfII1S
+6DxMA/frdFFgn1g5hBp2H3kGliDuQMdr6R7rynWOdnDMjDRUpf5Q17iGtAl9XHOsE2dQX0smC5n
/Kl285yelszqj+jI2rzt8cl3RkYdpkK/r9ZHxSgCsjzijoauigs3Hm9rhH4s/wdzp8GYGN/Zhpt1
QWfJijLtjHoYyrr+YVSwK6ECPEceR2hT5ExnoatHleHEeB/rqylOqjWxJ/3m4b1ES5gTBanxTW4z
TYVm02OYMZGcr1lB1xfBI7ytGDL4lrPuD2od4FI5UXxc7SdYCvnOL3HTKBqwC7/YwuS4uk1iHDiR
kE30ShAVJ7paPXo6nIgggWPQePScOwNf5wWBVw/rmUAhuAXxwQ8/YKLoTi3DzyFCRRMDcMil+J8w
LqEDr9AU8Uf6j0y1hFEJ5smmY+198nv0rDFx0rbYJ5MhOy5NLaQt4SmW5Gx68Wxgpq5nxV9rOHXH
rsWgrHxsp6JHHyUnv0dzuomrj23hVkwOYJLDkKJ9yjBsmmfjR7m86/TSgfwL2ooKhxuE8QIvuO3V
ZkIb574c+RyfrL/L8J6aNB/iR19hdqx3Gxf3jp171SwanYtikkgfp4+k7w80FKzNM0msgm1nHPzZ
LrcaM3fLXOwyPMDRiENnFcCTBYfWj0bgxSOKOjqymJ+tnaDT0nchXo0bcrJoiwoqw2UePKihDXk+
5ImrOxqH7DTlySfO+2PfmdZDqtPTQ0Ztz8AnR0HZHbUelYfZG+/qWuWB1Zm1DHlel6leNvg2ceCo
b2OaMb5dxAizoVRiZC/hMmd33ho9W2hd72w6jEmZHcnFQMPXEh8g6AFUBUG8MDCsO/PXCZADTnTx
DW00a5MlJaMP00uPOygHFQmGDiwVFFA4o+6UesjODCPqexPclk1nRi9H3VbPljuj1uCmeJM7tLPH
Hg9erd3TqolQdky/iZLygdW8Y745CoRrspmWFQHAhIGruiID8nGdQhyLroMN/Y5DGypEgd3gCsuo
rTNx26IDGpf5C6XmCXfY8NjmyVkbS1hcDiQna4HdQLcAtIdhn6j7ME/oYPoRzDCl4SyCU9kTujEB
nW4s0la0QCG/bdSUP5HJeQ9+FlgeumnrYtyRvT+HKaa46NfR0DGG4Y5CMcJpCHTtR67QCi11/YPj
AwlD1X2m5blzxyh9spiv1LP2krRMvFVu8wWt1jwA0Tsh2snZPwa0QYdNj8jUR9LcHQSUg+EyWEiz
C3klL3nA3sPa83wejEgDPJKkRnlMIoZ+P+Ek2KJX0BTfk3F58f3qRBsAarbb/PCrECP1+ICMs8vj
0EPG57OvbqhBXYAzT9eLeP4dqPWpncIXOCEPiAF0GFhwzqCo/DmZw+VQG8lzrBt3TlHAcypgs7ma
GcQ4Du7NkFIlUfEnt25ecG1AFWFtX6cq+YxYXn7AwouRY0t7t5oHxN+eTWc9q7r4MixY+s3oSM0x
QI1l/0XfEL56fWhdg26uTrWZOzGVf8dB6zn2Z++I76ZiX7SPOtr+nll8zhcj2lcUoiwrXAZN09jQ
udi3Wd8f3AJIsSIUqCJhBLUzjjgr2Ls56Q/TAqensu1vi4rugTBnzJZWkDCcegPFmdst4Sv62uZh
bf2vNTbem8Yv8s9heQq7OWVkyHSReEy/+CPJAIXeGOShhxgyWq2W59MwTaH0afzbYL34XQKxrGqu
RvI6I6y3iTNQOPQJrLywEETiB9GV26z+rD06OEK6Y/epZ7Bjg1ZkuUfc5cDUBnvVYyq4ML1PfeSy
XrP1omjdEUtpeDBe33bG5749WmV3KGI0r2eTstZpmT7HaG9A6iFjwmHPNk6dGDmvXkIEZVBphtuU
GY+opvOR2FSg1pQWotKKCki2H5qhOsaYmThMWw6N2W6bEMGFzEBjOHXPgxHv0e5EU+8Fjw4dVhKx
dJqTlwVvwyN27XRWzQReDrSa0KaMrBmiS3O/DLJRCNPxAVjNZuBldjd8EfqQiRg4zI8ZgedcS+9G
q3430Df0/Di+L3REQ/I4OacGDl8h7uITLbJan+JtVSDxUtfh92RNUI+G/cloOkrlNWivPuEgg7oy
dFhEBQhNGLv6Yf4OeWZk1XxadlFFJeIixWzqZKadQ2urhItQxpCRtAdAlPFs5J7oLtJ1T+iNQuvC
SsQk7YNiDLhR3uHB9M0U46e0WwUDC0+IKs+Bu+ovcxFvHeSoNlEUPetWbzBu2eBl6iRIGtszNca6
UALrvrgPMv2JCS/qgFYJiu27xPsQMFA1yaXV4+NIxgCXFqW5anBeFgsnw7E9W9NHqzXTe8+e4EYq
yO4OTiY7KAPlUMDcaLFfV8Yd+iAx49FpQagAbqpULIyN4osOm35Hq69ABta6I0bDv7K0FksQj7ts
8zKAUwVNDGAwXJMxqNAS3EO8JDip6AkLhwpRSx/ayui/axuYyo2ODVXekYPh7ruD4xWeaZb/WBGK
uQ2O+M2MXnJqv8tV3SMBjzU57fppF4cYmpdVn55bxnnN+KDptvmhf4iKwXh0kx/5aiPPiWOVPZof
tcqykQodJAQOEALwMIZMiGqmb2/63CweWqv+2CQyMz6ZmKdEFcV11tsfB2xw/OyO14zDEAdTxIRq
b1otjQ/KzyGuHm7fe7vSkIbm2YzhMY2KPlrCzoCwtImGrDrRFUGugTNgB2UOXeoZLkUMY6CfHswO
Rngzz9Np9KNLzNq79+bhUHSudtIwLLzNKKkZEWY42/rZj+9uLiT6yEqWcSwXasO2WeMU/zYGqPu4
O7XG8hdTpP6dNlE5KbcM2hJilFYqd3+b12I4FLKZGX1xBPtOBlSKfdTmgiID1YKTTFK+uN19ESGw
2ZDAcxJDPC8fqugjP6UOMYRHcpx0fWqL8uFrxpDK4xinJV0QnGH6PkmFEsZtR8Ct+B9CDE8/6Hly
KYZkPoB10qgEe4S6RyrTFaG6h9tWooXWbatl9nYVlE+0CAuSpHh4b/TGJ99Rn9y0yA/afLbm2XlA
dbkO5iltg85o162p0Lubx6LZ0b83t/X4Fe+uEiGG1t53U/oNIYL7obHiJ4QOrhr115nJiJNepE8Z
vqPnAt2FD+LrscMD533d9khTun19l4UFRIJEf3RtkJFK1Qqz7+jkW12OgVbo0/xUJ7up1WOIbOeg
DSbpHdqP1CRBqTMzcZt7K3Ft6/j2hxKJdr/vMuSp1+irDrvIsNJd2hODatRRq5Lbdlq7PBXetEe6
CjuRwWh2kfLTgwm57lyaOuzcCp1qHbtMA5JGRdtwgN0PfwiHyHihlZb30w6hh/LAw/OZpG1fZoD/
yQf0a3XeBwlPr7r11K42O7XrUdj1rEej7492ojt3mp0IXzHv9zqqernhuyRAuc7JbyMSDrlkk2BY
s9eY4IdEDBxMQYnnAE3CTdVb39cGz+iinDAhlJm/xaal1pvq1MwDZBTNcoLFn+vn1obHm+T0OBvC
J/KYFYR1SMBsX0o/Oyh9pwh6eaAI5DB5ZtcW3irj9TbTdXNc0NLorls5YVIVRpehzQ5Q7JJTY6WM
OTCbuXOboT6l+nviJaQYm+hbGcxkK8P+dvvFM34MFOUVXmxGPQc9I2xYl/u4KKPPjtFr/i1zSCXx
mEwAEiCAFeuEzsvCjkhUWOwsaz7mDF5uUEeqaKkizEI9Pmirc18leHEldB8NUKMTjEuEn51xRnPb
uKtsVKqVjEciMwJHbskIJQhOnqI5DMA6LmNK3twkL4wuZhfbrPCWotyMwj4Puqad35cI3HCUw/lV
7cWv6PbfRhhxrBUgMjq2LfHY64s9tmO4LHY96/tdBaQfLHOFMqKZVketqe91zuGtbTXjGf3wBhDO
Z7owso8G/OS0oF+mDSlfTublPnSm/eokdDDz7OJoqtja8awLWWhB+2Y0HhX4aBWZw6Mz0L5PMvUI
1BsYueN+YB3fRYLiLSMUqznFUTVs0r9wSERGXFbX6ndqE4+hs9PqYji5uf/S59P7AlGUx8iIAMly
KOG1sva3xdjMCmJ0bAZ/aSy68zBgYVThGIAQxsWeAHTc5HOV4uKhaXG80fC63Ub58N7tbPNetT29
Yqgx2gQFcYom+y6fmnOS0n6ElNZtlc8KCTttOrZprFMWze8SC5ZF7xVq7zXLR2vpXquspAIMnzO6
0v8ciPv/k9r/J+seQ/+td8+xKqP/cZb/9/S/Lj/Pa99+7juDAeKao/6hlGnhea87EFJNZjL/NbBt
WP8AKnc8pXumziQ3w9L/7eFj/sMGQ/OQEsLmh5m3nzx8zH8Ytk2Lj1ltw1S6+X/l4fN2IFSZitxG
x5KVaTAkId/MN5ZLsvRxyIABGnFg+kDO5WsWiQLCK2RWDa71//z3KPsvJqHfTvO+/bw3so9sL2VU
9YQiEdMHXNUxIkc3IueQQCny69f/h09zDBNusG8Z6Jb85/TmqqcG1P9BP+vxCAmq2lSAuSusJaXg
ZC3mH27OE/3Cn8dWb3eH/gzGggx86zeBmp9me7vJtcfC5mlaEEJaRpqc4keC8x5Ye6oSkjkIPWG+
WxiJbIoWgT4AIu1qt/j1DEpai1trsZDhYhIUcElb8dZBMteOETtq7qvuWi8ktPzNtu9DnBb0S9bO
W4QnEg41+Z/OMImGor5OPswg/J5J0TNqhVsmeJDoaMwwCAGZRUFvgtVHfNmEyJTUWmBDPaUjsXG6
w8C5AINqwIyPy2Qqj07IpV35EeGkZhsXmC4tje3tS/yWfLnKR2q0BqfymiHjxi9xUc1DHyeyLobe
ozp0NavbP3XwtOXjYy7296/67Vj120f/Zqw6dewlW11ZyHym79CbfzUclrN/mTxq7gSGMw3j338m
MMEvX7jylXI8UeJ886mYzPtTbZP4Gj1TliEQt2HtanwJRthX3HOnbGCkZ9yTvndaz2DLfRTS5Ikp
k2J4egCIvI+04T1AlVS8BD3n/fOG/ewRz4VN3tyDxB8WVBmF1G/pxQ6Pg20fUe80xhbVyl2IzpZs
3BIF6znEY8nVt1VsbhlVQ6xQUQAyEL9cZFJO/qjKPUjGxoOBhY3HNom1IHEwmMKNQFaW/CST/PsU
ja/YR/qGEZaEt50teJwb+hmWBkr/BXYBIhzYHejPsY5IOfAjCFkGmbrOer5jiuyQAaWp5Irg3mbs
ActhPnIdWX4lA9/442VdCsiJCUQEnKUGlvgAf6Yvjghob1oDujliQLctwd/XTAuqNsWZS+3kQYTm
VdapNXB107KJD9H7aMBDPb3q+kWe50TrUbt3DOiCLMzfv3ZLguLft/m/3/obNYeFdk1YQZc6Iwp1
kvtz6gatS4px3uYQMYsst8Iq4DI9oXniLAilPmG/tdC72RVg4rsG7cxBrwPeyhcT0XMowMfG5PXn
CEsxr8i8pDz9iE4NtoGwhiUxtjcSWqay/YPMwq+3z79v6U2kjFo4mEmk62cI5DtvLgKLQbdaV9uU
uNwlTPLQ6spD7Q8fywn3iyfJIajTQ7Dct/5xjDTSERmUfh7pgtJTRIPVZ0JEHX7/xpQcK2/fGE0M
g1PW8FzlyD7+KTA3phYOKJ4a5xDmluxVeWvVcgHLHKimtenKIEhga36gF/dgYnyFcI2uJratl7qm
d0lsRPav7uAtdw35v7FH5ghdR8RIlcCvJUqF1o437UDawmKTyprRUu0VLhIhVLaGzugkkoGIqlLW
8xH2mDNQyt6gKBqvWNH84dn+TbsAYWGbW8W21kSzGcfS/7xpTOUx8CrM+QwgIkuxQRjNY76C7TcX
NgRg9N95DAl1rHMeLa6ey+H+U1hSchi4BTfVXuUYkOOiZz9KGCiWq9tmR2qBncXW1AYsXtGREpIm
qpBVWv4hyr5dmrfb8Kh7DB0OpePJGvrp3ZVaa/jsNpxZaKrHcH8RkNpwQjHWyuTHRqlXtfwhbzDe
pim3z6SfbZq+45vKFFmInz+TKo09h4MLVvAQGfCZiRB0YwaxSd9P2rGhN59z0sket/mXhuNR56Bj
sq+GE+/4+VHe7u8XMQI/fOrPq1iuCh0Um/+zmLd/q94BGtVA5NSn86rRoEeti8moHYMqQPdtsLBE
5WtyNstJ1GBOI8kGkjw7HV2tlR45cw9biR8SnzdyhVPJnBCx9hZXWQFo0+0QH4Ppx9gewawCTsgt
DpCW+NwWt19UrGwP1rPFVHOY3fVFtdda75Rm9bGPDvLbXI29pDiOwGvk42aQC8l/JLIT1aAHIvxT
bh0GWuWwGCBwld01i9DxR+CCZeYUaBByH4ow2GpXRgfgYdBoLLZy4YvRXORXVyw7udM4HWRRLprN
JGXJJ8JsnK/y3T7bDW7+PkJERLKqducuKA7UPWqcXDwRG9RwK28TRwD6eIcWU6sQup14c61xG6QJ
u4Jp8JjQTR/nmKgGU4AmcDmvSDSQGqCHxFXlKJoldwvnq1zUZKpbEpcXBR1PZnVn61xV7iNknsPg
PdkzZz4P9fbGerI2YEo58yPGdhjr3cubknPWnNX/fmzADTn8RpmblPDVtfdh9LAmkLJnrDM9+wSo
syO7BYC/66Ctdrh6STcUS969VYPat6xYxD00JN/KomGQmNXLeBX9zy8u/oKMa7i8sXUmRo2MV2uX
hauQtUNskofVVT+aBhFCrveWypKi4tcjiQdp1i2jlfSlL5ugJccLl1OKeGuDBdyiX+UFScTJSiRB
uXmbOLM6F4uZMotpLUi/QdMBN1L0ygr2KxaXBdkI7EYVu1Fj3Q1Xfk8S5UeNcXJJTiQVjiYUIui/
esKVMLdRy0hXFAYjnNyUPeszfgxpBab2O8yW8JbkfXK9PWQKUiB0jHkERKtozlFFC/rpcfkRuzWG
Pu2FHgn+g1eCprkwLsPWYoHZnbWjMcJubwK5cdu9yGuLfcjqPHkkJ/h9FrzNa0mri3TdW+5at93G
PbAlmA1Og8AUF5DIHfgH7Gs45yzfsMUhhPWVISwhx5M8R9mb8qrQoAaCbw9kNTE94VjXgm5ic+Xz
FtYyRB7YYsZe6gl27EF+q+9xlJVbSJFC2CFK4SyiFGK5F4n1S/EkW3l2ySkoRlw6lR0ZiTxMn6aK
Yusk8z+3vtyOnIKeyWpxmgtaRg8Q85ld1Znsc7iW8Iiu5K6Z+B1RzsJHUYmscjTW7UlC5rWxPki+
LyWNRAGPV+RYj/bwfVwQ5DTZpb2F7v/tbJJEb6mjk9xKBohvNtE+9Xn5rFvJeubMQQGI+SJYqbJG
EpBPxuCG/gq5OahcLWhZ0XxFUi850l33ATFHiUYSSDTGEPr3SwLebHyWxFSSzTFuJMkKm/gk1yhx
zSVbkxUqMVB+9nYq8mBIwjd8lklNI49Rlsdth+q9CErfTksqNHIFeZED1zuR8cL9vZNFJg9j4rMg
FASYfG5lsVhteBzw6kogq+nsdUkwmOcydlHCjkJSof0h+0gSZ+ZpmCnQ7wH/t1N2pbl9qSb7ESPr
d3Dsdz4aTgvR0OzsR1rncJHwV3GJMKQj8p4kfMmZIDteju+1BoD+1zWnCAkwI8Q2U2CLlEg675po
aK6K8XYccdi/ckH5vKuZPIla4wsp9uhIiEuP8sblJ+1c7WooyZMOfBdOO03qLmN+wmzuABN1p0/u
O0WmbKMt2sEYa2ADwskLEhu5JMeg6VNfvNZ9V8tIJrQEeR6evR6gDn0a10tY2o8pcyCaTr1ArmVz
Q5J3ST7irhC6XLXpSbp15IrZsEzb7MpxX+oA3dWAwStPEJVpftHtrIArwHjXzuSFpwO99SE/miN6
N55ONZVsNPOKUAS/Rl6QFDlSOIcrP8AK9iMGNjRk0+TGK1YWL5tkXsIR9iiQzhB44L9OazCrb9OO
gYkdfsl4ETRub9cuv0VBcRHhYSn15H9CwUdu4naU1dYn7G5BC/2j1O+m3gYrGfHgcx5aaBRQ20nO
NWdhoLX2nR0Sqol4sqpqstUYDT1OrpIjb6VV6wyHUBK3uD3IoViyS3KdcxNyJtnKQc6ZioA1ZgfX
QStpJj1esOVC8onPFsazVHpSQ8pjrsknZNcUFicKZVjbN4GcMlnNiUU9kuSscP6tWjnVU/h4SBeh
d0CvpjsADNgHF1F5ySGMofrMgQUliG6usR+UwTgqBjwWXcMar4JiJ296qNmJA/JtWJdK9JCHe0s3
uV3oNExZ8ALlwXNw/z7PuhUdb9MsaNmeCVmZjMt8Iz5WTKM70ZCekKAguuskJ2wR3bxTTM6MUmDW
SxtIlJZQKtVoCdyeZ7RH2Unwpzic5V8lfviIbWjeNcpIfCgwKrpnxOhcXSWhJoeVByw5WMJGnPuL
6XZSGRuiccN2lECFIoJtbOStyvZoOSblm2QdyROR82dlwa/d8IenYLwtciXZ/OkpWG9KpkHlrlUU
9nSWEA7YTKnUx2RG+ms02tuMtkg7w4wANUSLvvTMwNL+dAlv0RVfFzFJUn+k9kz0/95k4TCMEC0K
PTJ/TluJZ7IWY6oTOZvk4dhoGMqiGLI/FR2G+bdcm8/20Z4DsnUYnX6zCKIQAYDFo58n9bykwtIC
jGi4c8YgS4YgwxWG6lY2s4a41sS7/8My/NUV+OBKUoNQutpvsCWGNFvG4hCS6jyeN9krmi73VnzW
vZdbRRKfQWhVfE4phzh52BRbKdzlECKLc+thZyN9QKW5cRH97Znhn1/d7rVvXw2se5Xx2iPzlqB2
y1d80NiRb5kBJcNL7d/xzxU5LlyrEfgsYUFOnFrLQjb27ff3+RaB5iXbuml7to4WgeW8LbV6bzH6
LINIY06Mq6hLxlNF2GwDXxZ3MDRV+PLvP/HvZRSfqBwF5KD7/wTkfy7uwO6LXtfN9YyI1RH2pDw9
lwegJc7+95/k/uId2ojn4s3rISMIAvGfdSROKjqd2mk5Dzzr0n/VXHC+MNCt7gS3Bd6YI2+FnvDG
szDSHKI9HUkOVAajQnUcG8wh4fUJVq7ZFL46Dd4C4Ts6tvZgM7eJ+0tsH2NLHUyOa8+q34tUasfh
ashH4A9SomICuRjsW6AV+fug9TvPKeHpXpyO1i/PeeVD8yJ/z9yCeYIGuJWlMXWkKQPdUpMYxZ8d
VhSEadIae9t1D2laQOLhYJWLFKQAoMhClFPeF5GNsrzitjLo3lBWdx26RcVon2icnqKRFfv7B22/
BZJkFRkeb5UtS6B4+6A9I6zmaJzn84zRLJQ0IDR5SLN9qJ3XEhYltYvsI3mEJY6mjWajZ6Hd6VW0
j6z2iTGxjduQ3dXfOv6JbSaNia7Q0M3P3zea+SGGrSEviveVTWjeeA7yeJWB0kM4eQ0JkIOBGkvX
eh0J2NIGZAZx15dAacyDJePdVFewCTQRaT10jX3QHNww0MiBavA+SZhuFQmzxH3sYkxbI/WhQKea
a/IOY+79Yc/9HVJRtqloLRHXqAJuy/YneGPUQ6vCOXI55+HdFHPnxmuzfC2Sz7I2tMHejrDPfv+G
fnGeyGfyejyAMtd+66y15BGT8F6xnAXsktSWg1NyU6a6pBgU7Cmj2SGlBF6kQVTRnu7+1CWwfrUh
TYkzoPWKzf9mQyIkOTnokizU498gHG8Zvd53NHAlg5KoGus2KPI/d0TdwmqnDmHf5hON58jdux2q
ehx/c6qOvW1vDRxiu9u7j2iu5MMlMly8QO56DV7ZA46FO9K0LbM97OnL7x+o/ctbcS1agFSBNLne
3EpmFEs9tO58hjCCXB07sUUwDEUTCSFykXL9rFaJHA5WALIZVqLJFMP9GQYMty+F6++82+6nL4UY
0HyxYZJpK+qMF3v61hov/GGEyz3ntzAC5KZgc8txcANxLCII7sDGZcyKYKxepYmomm+JnEgnhRUS
s3ubKsmDibhhzcAsIcx6NhFdxz+gY+ZbiFcigPnT45DH9dOaDlvfbmCrkSxQPiq7g2x0D0QjD4ZK
XqpaD83DEURdKkVZZlIpJBTg8ueWik4yCsPBp4fkiox1yN4xwkEnS0uefv/qfpVcIMNrePDmabzq
bzPMaoUiuzb9csaYeTe3Oyn7F5Aw6cBI9UPbhLrCBGDrU/WHB/V3aBP+se46nHAcf97bpApuVUif
LJxwaeLVQXwnBMlqWVD5QRPx/e9vVf3qsP354968FtMvbQNi6HSWVDjybjW6oIuCATX2VTAg+pjS
sCzAxZkrvFVX0hOq0fuWbYkC32akGhDM0W7dk7ye26Pp7lV0kWqQ/qKUaev0ZGj7ev6U6++o65mP
i8ozIP8yUthTcAlaKhBk3F47loFlXO0ESXG+yncbkEx/f+vWr1Yk29P1gOB1RjHetIl0x0tzs2nm
8zIpJn8EJYKAfycQQdd/Q/lKcDFpo0r3tbpPVmZm2SMCLlQucBGVgjKu8g3jAOjFI6GjKMmm2YOw
QQWVyhd+4NamMyHPc2gOMYMMI35uPOe4+PD7G3J/uXRYPYI/o8mm3iDxSzs0i2tO89lkUFhyTThk
26h+wrJhayOV4hK3m5ZYx5+FJc7NyGEi4WBEzGhYbRBF1Eo4f3WTNEe9yiErYUtAhzg7TryLdQiD
dUTrSSfdMNTBCk0ofheNOqwjl2VLD4wz5pqzl2CGFGgwkZBIcG45XOV3tzDXcqBGSXwku6nSbwsT
oEy73VeIQUgsknxXmtP15xX52/kicUqAXEl27dHBuay/AbvyvWPN5Ct3KMlSRrosGwVi2TbC+jzj
62ThJYuw5+4aPll+HIG5Pyymv3WaJbxhEol3tW1wct96kj+FNwMGYY6233JmsE4egk9HFK6GBPNc
WnapZFwlefPv37n6RQ2GUrhrUImY5Om3ztpPn6v7fYGmQEsV0t5bKgwENpQmseB2spKb9VMVw5nn
7CyQzGSAbSedB0EVZQELVLJwqazcoQcs5D0LSCj/XX0DJ2bvMS0HAPTPXhce8/AqAU9L+82Hfvpw
A6s1wD5pBRAab6UezQIhMkhr9/e3av46LJN+URsgSea9PVHroiuZz4tQ91vMfeqCJPNh3aLvJfRk
q40wFLGZC6FbAYstpm+uGfQSR9DFhq4Lf1+xsIqgEesFXrpATzodgtVjIAbTJkpEaRpp6Cj1+ZPA
0RIUZH/vS+3Z4DcIqnnrvIEgGS4lvhxeGpsc1IZ3u9WJZOgVoY4GBKwFN+R5piEPMiiXJe1iWcUu
DFY57BBJhg7PKASpFFCWBBcJpKOXHaXVKZijtGZuF2Y4J3kpI9WuI30ZACtpfgiLAEWXA+O1Oyen
C03DGqn0+zxvAwF0BQWVs1U+SrI6uWoEkO/aCo0NnYYSX0cq94bNCw5OexEaHb1viCPFP5H8W5sR
8EgegN31W+NYvreRD2/aT8i7HlgeDCNdl/J+yLtA8FKXpyOf25P3SB9IqvNmZPhafcDM4SiQq28A
aNLx5M5vfpHAhhYT/iatCiFgkBhoB5cntPr6Vu/VvRQyyF7wUgU3E/aChFCOBcEGBWwUgoKg3aAz
CuhwtAHF7jB62Nr0xEsECOb2WTom0ugVWMhb1M495lOP1jO62JoJAo+XYw5HgHOw500IvNvm73NW
hlAjpI3n8N7kz+twFWSNAOXyiIXsIZ1VifyJi1a59KcSumw0biX6WzkLldcmkCYL90YAWWgQypKU
01HuTWg5UDMm+CHsY1nGUOvz8CIXYhkM9uFPPtIFortRQLOQ3FzWnpyN7cpjWvizzZuuGHxNmj80
qo1fnSu2rbAWxrkEuEMO0p9iTNZktR+lUiXj+tGVAK70HeTNksLRZJHdR/xItVs0EfClwanaqzhd
ilcpruAc/yEWWL5kz/8JAiqbMoUmLGUlke9Ndq3lCNp5FuiLFv+rI6epe2kTSNATJDmHp6lXTSDt
I1S1wEKZfO6vA5wuSTBvxKn2Xnp4gsJT4Qgm+N9FDzUkwuLCx5G6RxY0o9Q32kjWgwEQOKTtckvq
7ZaJnKv8Vdb5v7Y0Wanj00zjhxA2CCRlkF0m1yW7mWYjmm3P8uCk8SBgY5b3BwkCwmKQDmYEjCY4
qsRS6VlK/Lj1Lz3zTqC20VN3YiSECLF0t2WhTMQKtHic1N3lHutMjKNIp2RdSjvXBDFvu8stSE/O
aeq5ORZ0hBUatuE3tg/5SmiCXvK5sjoJowJeOqB4Thfi2MJd0E0XTHoCGZa+VS5JYb6bbQRJSjwx
ONaLzKCuoOnNppYwULGMq/ft+IlzXFovwrZDdDWIfBmcknDMmUOLQmB/afcC4GFrvp9zcy+NPXkt
sqb7BpCfglNehKSjYengw0GQ5ZlOaA5cikrxD5CwzWvPdmRF3po7hGx53/3C9uCcMjLtKPCkIiYL
uu/TOwBpEYMRaQVLymeof15I4fIqPq3giuV4kBvn+waYPtJlkjhtcULEDvNgS3ik7XILt437WDv5
ccyWJ4PfvvKQ5cKlkJYWY0tXsJ8BRrkpuZEw5r/1i4QFie4S1TPDPt1CrXuJ6i6QJynQNJDADsHN
k44WX4/a1VRnR8PMj9SuOzsBFqSpWk/8GkKqmnHGTIgc1LtDHJBFIZa4k1ZP3rofWyAVj9lVaanw
kBqDXgCUk9IjM+AaQp7pf7F2XsttrFmWfpWOus+a9Caiqy8IDxAkaCRRuskgKSm99/n08+3kqW6J
RyP1xVSUeEAQJs3/b7v2WplJ+N3dT4V+nUXocdKoLZp0nQEoa7PoEEOAUQXcQf2tNUVHVRpwepXs
F+MHdFLiCsXZQrC7nGshJrf8gjDDJlGDF8Q/Dy4GXNq8i1kM8XKRtsmjA0xLe2X29qpWbrL67EEg
WUNOIGtc3lFwZIIxSKkgSa4gt7CgqzGhCWQGxpEB34CR7bZn1DRGCVlHK5jduxhzAoWw24kDRvFw
ldf8yi0RzJ7Yfuked0WxMghousBYT8AL4EPcyN91W91Kw6NiOs6fnOXSlY3O+A7bC4ovZThLiRuH
kBJjdTQnZxIljX+ygve+NTN24x7YbjsEzPfwOepb6YtKF1W8pOA+xCstDQ22qj/Qq9HomeKDpOcn
ECV0PNeCEEjSu8JiIAAJBJZiwLANsbLN6iwTOCdcj/lL2nQUm2UXS2Po3xnI4pOGekcfI2W1y/ln
RAkCbBKUh1xh8cWycBTRBoXM0QxFlHXjExEtnWLcs+wXKkQSR0l0JKZJH89In3B7cExMwIsZFAch
DU2dSkQ5HxlY0k9z7K9N5Na0R7UoITCgdYZ3b3xtK1NhZeQcoKDZIB96hjv296Gj86ssF1dBrwgo
qOMuxa8fPJhv9PDtl/10EhsGmb7IGQguQs6G6oMYecl0paMtYCxJgGNq7dLTp9Ig6T8hvel8yRkX
5ZHECLL6JJpytHsBp2AbQE/W6bNEUWLY++QZuhu5RrSeJLQT6y72TkoalaPs4UM+hQCA6FQswapK
9eXNvEkqOZHBlGyLeV6QTLJTpJtY0MqStlp1UV1oL9nCFb1kk7XLTZFDJ5/miCUHl00tPVgx35JS
s8aD8avoy2m1zBBtJYbRnD9FC0uh8L1ndoBYg5o3BRv/rjHlMDamq5E2nyzzZZ4gIKH6bejBSVKQ
cZI6NfLUFKSl/BVAvhBYn0pm67iAZgVXI64ybwV0QwbCq6RtguOYedqueZoPlKQP0QmoshYoPGx3
UECteoSBc3JSS/ePsuTNxl55KqVAXi04eckB5YylvPX71fU3vKnkfha6bha83uD4lrz8h9UVDkgz
GelIuYiYjBQVyMoXVolgpswvhAIS5QXUnz3AQ+K7BVgs/kigCYQkmo3txLOJ6RanKY3ynB6w3ECo
ozdyMyW6E88tJYUsgfUQ5y6rUJ6L4E3+/Rn9qv5sGyYDBw4QRaKsnwO+WLU0vanB5bfoD/rfpQJg
lvdgtUXculDpRVFC//1Xar/8ThuEK/B8/me/Q0NCKRMRZOrqqVOtOwqyKot/iXFhGpJ9lgf1Try0
+CsWhMQpEmELQllcCDzyFvzKhptej233B/th/r3ZSo/IoW1hYD5s+hg/X5AoziJ1bkcuCHmT3ELJ
CiVwiQ3yLABCy+IebSoh9dqDVQon0zCAKLfo3yAPAesAVZUqppgBzaGQLux+pFqC0pDaSpsCRuvx
NcN3HTodojOJIKeaIAmrsoR9+BYSITl7wbSKwfbgZpclUpL1Q9D7h1P/VfvPMahFcld0dAjf7eZi
ztI+8WjGsaBlb8bwD0mzUhD7k0xqaC+/Xwh/+sJ3gX2Qmexv2GJOI9KyefDK/2XbSp+UCop0sX7/
fb9Kbn48Qf3nW2vodmG3jjEvbVxKUSamWspPUiMqMFG//7alRvE36/jD9ZSV9oOtCAYUXrTImqVt
H8CfIbFoh2ZfXenbEnS5BFKAeuVpcnFxTOIvvOR74J2lnQ68Qfa7uE4pJ0iY/ocj/OUFsaHhNh1q
Lfz7+QhpzaSQKbjMxtEkkd6F9CtK46VoXhtK0mK+ocvaiHEOgmwjC6FMbmHXBl3XrvUCIlEKiuZo
b5l2v0qcp6jslzaLR0AoNUdkl01MHp243x+59gsALqU3tqeuShnubwBcyAtsI6+5l+Lz5hYG1wag
Bpp0UtaxbpnEYbJd8m3ZStKElKhGtq5AviQVhLzoSny11EBw58Aa6WjCRbsEsTPj8RLXiumWLBNE
GaVxidvqKVvL28Sg86wYbkk/5VfJaCRFkbyRaJtoQeyAILIT8qAcvI0AGOSuSz4gwB7mlrYCuzSJ
+iUom0u4KoAxcDyCK7LgO/B7WBpICMV2yNaPp80QkDLey9wO8QxlacoIYjcE69XqdEnxE1K2k1hZ
vlRK1PJOeU7+ZshMUyFELEQz0oYxF5AvHzmTiy3liYR8gl4Zb5JffY8rTCAupy8pElkbXk/MVBFa
WOUvOqcQRcYfzNFSlP/b/mF6y7KZ6PHMZcTrh/0Te30eZAPRhYRu4iOkEKQbVPGk4sSdEXS8YJ0k
7zfo0Cz3BW9pe8tdrctwlUH8GE+MhGBF5YZKdiT0Hx5SPZIH47gFACaYLEm7KTPJs4HLpSM5kDQR
jnTN+YhJNKD4+P0q/qX9++EE322/YOx6S4/M+ZSiRjVKohK8RiUGN6MlSCfvj573l505dNl12r8q
OBb9nbfXUkfNu4YNb6FQgtbZVQ73tceM/oh+lGUrIOPClRTupdTfuxB5F3uTWEyK7IBdWsr9eWRC
AkXdHmyCGtKfpt9IDHEl5lpq9b+/RH+TyZSAy9V0VoDhmB5ymT+bKESWsFuKN59a6148sWTigmmT
Oo9KpDSSdku1WyqC4i3ZLnIHBQQkO17q1rJuBZP9+yP71bUkzzDoAZhoLP0tcmJP+1NVjKBlSnUd
Pyi3Zlij2rDVoK3oT9xKk804Wu0CgI4p10mkULvJRjrSE+xKgt4IQn23l84MrOFwr0bMmL3+/jh/
1a6wVQYoxLFbjqO+c+sO7aNinup5CVnFTi0py3wvFoXZeXQ2MGGk/mzk33+zDM2+L9zZQHgY8hET
TYT5873zp7kPtQwHyO6JGTazyKhoS6ddulGy4mpue7CDGkIg8jtNKTo+4mpi787y3a2D9+kCSrpY
QllwRR+clmY+2bJE+VLo+mNI8qtO4U/H/C42ze0ijyy40iSlQX5+W1PiHan3i4csDZY5mCgK+bJb
SWMkdbEm2ELGDiApTPXWSlphAuKJeWED7W8VX9cDhHjqizwryvRvyVhHhvzi9C/qQHozvbXui5f/
RRjyi7aRzcAtbh5ZXrpW73ZQNZVOPpQmJV1OwTDtVW+aOxddPjrOZecexKsHkPELosYFbyF7Xa5z
DDBArn1VSBOO681MmIUtMFjWv18obGcJvd7Zeltl9MwzDcPULe+9YUr6xI7QFzn1XrMdrfrKtkAq
ta/R8NVVMDBIyddKs9W1djtFLwnYAoVwqCrhnc9eta7ZlsOnFi7ILBYi/c1QwvALPXMStRslhFbf
rbZO321T+9alSjhgQKDm2NrBXSM99wAxCQcpClOo9ND/gh949mDF1VXq3szVRMVWPDAaN1JgNVAo
okKuFfmZXa6nw66OFZxOdzrUaQOlcrv1qv5RziKBmFn6njG68oHpruSx/FMpnjCrukJXd00VnvmX
bj0N/A2uwx7Saz63NVEPmNvtHI47Ocim9eCNaLYd/xXxM0WjWMTQVVU8Ot6wE5uIpPBaXoIMUzJo
/OPdQbOx62YjZyzv8qkzmma/Q4Ibwgc41edPqeastRCPw0v6JEHdB2/O4End1VQ24EvgE8d82C3X
lBqoaUVHxMmg20hhTrNWHl1ugb/p2gQLnhwYB0xuq82fgunDRD2Yq4MU0jbyLl5Urxv/jgLFHprE
dRa22wBFU+nn1mOzCcBhTAZqajzWFSikIavpuSyOMcIfy2VDZmhkiRr2vBq4UU6VnX2ruvKM/lFu
9WxY+3IaEeluNzBBnvNueHRI5SyL28KtyOfhHoI5Cgj1RtNPCygoTY/y0bUy7lITCYSp2SrDHeJt
K4i7jjacsehlQCA87UIuCl3nPZM/e3OCvNW+QqQXeljCP3061bzTz9SLxckMz8lsbOL87bCHVDRM
o2OoGzeCKc6GVewi1BO32zxxn6ZhvhiUoJQZtvO22Wg5crdadM6K5ChvkxU2ASn3y+G+SMedyfBC
dQFpQLGQtddMOzmEBias0fToOsKYD94nb6m4cZ2LzLoBq7w1S6JbVoLBP1zqXq5BoTmrpN1W6M64
gQgpgp5lzRuFeqnIdnseUzJkjHMr72S450q+zWa5QVC3juP8LGtI7pj8t4Datp3my4wtx3oGiv2U
0zlyR/QJg3vZZGQFYINONrvI0uBGopjtwDXjg5xH0jo9Q+99U1Xp97pmmXXOjSzJ0DT3cIakyaMp
R871kb8k9rCTBRdDLGmxS3xuRA0PWDvS13CGndw7xJ4d1AT1ol+r32pqqnGnbD27eYADfmPl6dGV
u2UnxwrJHbE39vRkoD1ZVjslZAyt2HSDx1ljvJ3oHEztto9ZxUXD1q23smb1eIISpd1GbXqWM5cr
og/sKi5qcp+X851sFLN+Mcr0COvTXg6rO+pNjHKJgFEIoc2Bk+CxdbCQPkqYC2MZOOPF14mxtJDE
ixEy9r+YPwFi5DlnOr7IRu6hXRS71SNDD3FJriVHZMUYRaiXfpUhhUQF1TJ5x5wc5ajj7lJazI47
xo2KaRhZmV5WXxksMaijqVAPO3l5x+IwWZJyknBaQlDWAipjAlAMXa3Qgd+1xiX4aEEFK3ZRH7WL
vM8f75y83DgBCby1E2tInWOlUIGUtUT2vQ5TmCb5ZLGCBf1kOTXFCs+yhKOQI+MGZ4z2JuzFKFLp
jCZneIp2KkehD9VVzDYW2yxWM2OpIw6ybfyZMjSyynyX3G0zTs+WhhJHOV2oP8GP8GqkJWSHzWLz
RtPAQiznLEchn+Kj3CNHhl4nBGRUFrlsme7cxCpWYauqDZy/7UbsLMTazHGyVjAMsoV0u9l0Wbc1
seZif8UcoWGymKiksfdFPexuPT4eEfUT/kbu94hJE7NmWk/elKzkI0sujeCHixHTU68NpjvEB8Qj
bNbxyVJWDVuij84h1A+5TUGXXJUaiWxFa0jPcnWR8d3YmbUXMz9hJMV+VymE1Vi3jpfLojS96WRY
407MMVKzV+PAopqtG7kjUTztApC6EN2RR76o6BnEcNmkZbhL7JAuFNYvQW4yZsGCw/G58F0wnirW
ZTNX286y9kMcscpUMI4cVpXtmFUYqOlZ2XexD3P2DV0qZsuJ4AlCq4udsjl8ZgebtZxAxvpdPAFr
Va2T89SNO4S2Tw3f0I7VPuuO8sWcNoIImxk/zT5ejJGKuBYuQ9bXaLRb2U9iFMSXR3n0bMFBjjzZ
dZk+zOyPklsiJ4yoM5lLjzYXzooQQm6n2DJxZolr30RzAsk7t5pNgBrMpaZVE3gjelSi85ecNTaN
LMMeaRtjjo/LRomBfIEtC9Tz4vY64OOtfVPjD+UCIqS1nWgK+sazLP64aq+N5aQclhMSgztvkGL9
cD+r3SOk0pdqstAvIyfjnqv4obbvRMWzWJnGybB3pnZwkmwrW7rS07Pd2zDxnkeHLarYUQIjiIlK
bPDdKdybwTWe+g4+M4ueQNFhMzk3OcjWYavgOW0Wva+PlyEP9hgAqr+KyGDtAwUvzeo1wvmS8z5x
k3LZxcnDKb/yV8MxCwF6udbaepTNKVc4MKwblHffXs0nw/EPKQZWyHxBPAICrHOukixhGFOlX+ej
u5/AChJtyXWivHNIgyc5624YdxpHIXeh4E7J8hFfLpZVPLE3R2cxZbJ85TUS9UCxepbl7pfOvuQW
xJW60ZutrPoQ8y2LTexJHqEQxj6UExTjEKMYJo4tnfudLvNV84tavpZDSSigO4d4NPYxAY6c3Vh4
N2JmMozegkiGOEzDqqs3I51NrYy+a5l3Y2WE20Hy6rbxGXvpzBaoHXZgmZx14m+jf5Bfp2k6iS8z
WUMVigqwtMrKhsHx0S4R7yk+Gs2462V/cWn4HIWYRb5UQtiwGi/iEMUF2aHPQlRPgT2dvCg6oF1J
gAdOgjRkHuOzOxOhkQiIwRF/LzudiAxqS0Iqvrwc+lNYOze9+rlGZFFCADHhQROfZd/EOIgsmdCK
Hlayd4x8RvzqtsbzYLBRS1xiLLkXsoOqsd/JBy8bknhEi32YftvNiHrUoHU75Dj24RAfxf3EQ362
wburEc54mE/iHAt4ghBtRgfOXwJx+UyqOJus/B431rUsiQno7PL2yNgjn65d2om4ht3YxtlZzLqB
LXIrbKiSnvGZkz5dZMPLR7UsK1kaRcnH980mjLolYp8VFjfbyKhR6czCvYlfiRJwj/GHxsfE8HKw
GVfl8LXI4T34Ehb+yWqdA9SKmIQ0Sp/lJOXINHKVHj2oVEIVvJI4b/Td0BLCkhPojPTj1Oi5GlxI
1sx95zNI6mm36c2MOXNG80ZOrfVoHXP3Jdov0+xcafE5wSmJ5V2uCEtAgnbT1vc0NW4kfUqp5Ujk
JMGXRCO5P4M3eZbsRo4NfrTwSiJtcWEySa/SCvdYmjV2R3GtzwNnPujNjREQ7eCWCpLbvkVetRtQ
Q7NmwrgejZQUaSiH7hUKPFBsw8BewJNUG9UKtlK4iUIfOjUNbuDWApTlKdoR+XJ6HxqCN16jfR+a
Wz/hs2wdeeUEjti5LzZxDHVO6RXoA8UdTMtwNnfMQ/pXWRu4sGtOJGXIuzMXvrao2wKZo44ZnGTf
i9ueWT/iIqQyTXB/FtfmcmZi7cOsRGoNbl7vSi6OZybHwBjua6+jlYuQqkVgrrSURKePmkcJtksJ
PV2Uj+kDQ+gKjn+Ag1px+6cQH9Er5GkN0JTSePIq60kNhvuuBfGOw4XNd2crAVoPkbqdKkxAbnoI
/7jjJsnzUwtwjnsyfpQjXj5ZV9CK9UnO7NfY7lGbD8IPzZztqGHZlrmPZfqexSVhkewmk5C1w5Cr
KLYn00V8vqQToUccJmF5O330BvMpmXEVNuz7UXORjymtC1LKHxVEpmcvOXnKIROxg1aNv+sZqCSc
JrKszAQgrjwlZAMUboIxvG/UQ5GZUMXfSkZbE2uJ2UXfZGeq4/3o0tdVvXU4fZy6eKLFG912efEq
6YgtFQQchoVdYlIZOT7zBr3SM0pP2zZjrY47SaD6rAPZ+0Wsl1hneXWhmvuU7EmslFgs+STZ0B5R
L6pXa3FBoQnWNYMS0qEMn4PGVbpHDYoVI1M/qkhmeCGSjFhGrRgeYa+4kpw9s+y9WL+xt24YfYfT
a5O2/pLpzQ4kmaRw4gQ6a9qNGIsJWXAvRWEFCt1i+GogHdJ0SLkH4ifgcVa2ajzdL9lld4m6SxlI
+xqScsuGtJOiBJ5CAllJqrok/C67WaKNpHKedEO9DEW5iaGBX2VNthm1eSvRb9GgoVo/5TFhaRw8
YEP3mqEPV5IQ1wpKmn35Ws1QkMefJHCWeKtzuvvCZGpb3aV8PIrnZ83JzhL/5E38XObzRe4oePJd
YG0le3YPvRmQ1qNgxccmiB2M+sekt28yd7xvA2UX5AFXNNigqP4pnNRLXFHgn/pVg16SJbkSd0n8
T68Bw4wQpMf8D34gE7VEdPho+aM4pSBMvxt1vzOCPl7NCjyWGPUMhUJJpCTrEjNGJ/SkT9PH1rP0
jzNEsJLHhC7xEMWFJa5CsME0h5PEK2OIa5GMO//W1YjqeGX7CEX/seRpx+63lIa52aTyZG016YVc
Dnu8SOAqV0fWkaAHwrJjSq7aVYGxlyhAIvOim3bWrH4MM/dpjueLl+TniSRbPHcmU2uwp1kgwKaL
1munqomPckvHzk9XsuBLNO+UjCJhRIILJW9r2jdSr6gMe285FVPwKHeybCX2y4h+7A4GAFl0baWe
0BbdvojXszzsMhfFVQgcSQhrgveAOcSO7FOiKPrTJ7EFfdVuf1+I+8W8NSxFLrVsG+QwkwXvaoWj
DMg4fYhtMXNiMmBbNEYEKjOAeQpFUh62JCEI0ewa/09zTCAwbCQVMU6hvRNwg2DwBF3pMKkoXSoB
xsjYtUDdpHXTax9KbeM+2ahdCX5dpqhlnFizGSkWGA5+S9rkgoUTKICqeI8L2KzWtgBeBP8IZPwA
CsYl4ZNvkHFGDaje76+G/svKqaHrhgFUgbnfd/Xr2XaqvvextLrBSBqtTeYL4ARiPKJY6sBS6k2D
ZURR5CwCRnekdSOkjTMdezSMlsKpypSCwFT+3NBejuB92VQDMQtrpHTIrHf3y0zLIBn1lvlZnwG6
Zd7jJTT7dQ9XkrTuySGFomkMlVV+L+Og+HKhFBTXY/bL4MXvr5nUaf92QNBl6hrzX5Zqv2s26Jmq
IbjmvE1Ky0Cv0yzIHRnA/P03aeYvvgo6SY/pQc0FuvKuZNxl1lSoFCAWRsmElBvu+XUuDNTgiBC3
ulLUZCNcafIYK1UzW6gqz5V9XA7k/y8T66coicpvX6Pn/5TPfS3gJYiCsP2v//zpt/PD9vG3L7h5
7g/59+L9a376zOa/lj8H34r1c/v80y9IvkTtdNd9q6f7b02Xvn3/X6/83/7xP74tn/I4ld/+9Y/X
/yddq0Y38/8s5/fX5//1vpvnjPcdcuLjb030/BNVq7znL6pWU/snHGPQrlr01mgA0lt6o2r1rH/C
oaar0g9U6fYadGj+omq1/gkgwPDoEsKxZhqWjCbD39yG//qHoqn/BAJmyuC3DlKNwZJ//PvgLm8L
mOvGzeBg//r9P+Cxv4hKSPOvfyzf/9NCB3mgOx6NLcd1mMlx35ESUD/Xyq5tx20RVP5OnZAXV5Hy
PsOynPz1iLFyYQieT7Ge5BfTGJVjO8z3y29ZPZMS1zMhs+m7FALQgoUBf7qEFj8Ub7RPaCUgOKCQ
/szacxXr1jrARd4nHXqYpq/VT5pnvcR86leV0QSvcXNIjANvPQZN9bXzuu8G9FSfND95aXL1Lsmn
/s5IAmWrdPV46tUIXIrTe9smM8Y7PUC4RI1L+8kKwo/okCebyS6oIyJDPJ5SG/IuFDYZEjIy7aFN
+vtkHiYgbwNDHIqmnebBVolU2ntrokfrty7q4mWZfsoNUoaojcGYqj1CO5GDupg8Vxb6dw8ui5M3
hTehqYYPk1GED4GWKrTZgiyk9RSGGyU2jF2emOF5eYScevT26H+ee3sUWMgJle3IbEQ3bZPem77k
8SuxlfcEH3+xX55GO+Z6zmMPFbMGMG1ipmc8sroL5NGkGH89Wp6bUK688qLOu06tixf3yUPDBP5j
7Ws9hr4KTsuvTUauFrVmsdE80DPoLH7Mo4n0SSuCL8sjZbCVzz88SsaPTvs50kl/Avlh+Glz21bK
sALu7YCz5jl0jq9/2Fy/WK/me6SPy3Q5BB46MxQ6bfGlSfwDlqJ1yoZA1LB2CCHCYNB03TlogNgZ
4xy9BhvUn7PXMs9jAOXJfG4aszv7aoNKIksRJji9VYwzJTX9A4LqX80pnPY24HciW9PJyDDd/jqH
23+tBEZ5vzzKp666V4ZcXS+PcrV9fltRTt0BxGFqlPJKbw9rI/4WIozMPIBR3BnphMBeybCBNWSH
Ok/iJ4Y/TuhW+Pep6SiXQjc+zGEZPTVT4O0iqB42napHT9GQTWB/3PgPMYArHvRHh+aCwQHpCRsG
3B+2/r6H3SpTFGtaEu0sZL8JHEPksVyu3wetVE+xV03U063ug1eUD9VYZ1RDIk+W+MFwkejQU7Xb
tNYwnEM7Gc/Lo9obGDVTR1pZ3dOkmvVjjxbTBzd4UgKl2sGnDixgpumKjMm8Vdv0SZ3n4pCJToXS
ZOk1ycC5R+uxQT78C2JsxuYQOsjKGFZrfBhAua2dvnkY/ar8rMbhqTOb8BYld/sQ91RUzaao7lH6
cdC0NufXxkTlEzlwsLq4T7cs2rfP7Wf7tkST83Ew2xnmWl8/gWfz7lDQWLVWEz3aiRU9Vk712oU1
AHhmLpstEZux1a2W6k5J5771K+NTaTKNo8aDft0XkQt9bFIdHPLpbaxH8RrEfn0XpZq+8e26WOWa
0x6RDDPQB2a3KaNbQ5fbi7pN9hgGWvOHgNfFI7y7vTo8lvTGmeaE3uU9WpwoHiWXMUh2kdZU1xnK
AtcO1Yy3R3kW18fJAhrx30+Vek4OHJPnJEFQn4uwbGjqch9mM/ieuoZ9a/tfQzVkbq4zaGrpEZS4
8qsXdz3KcT1lmMI5+4h9nvur2puccys/lmeJJ+udHohKT+s0t/ZX37OTW1MsRCx2wbLv0DWxDk1Q
tsfJhjJotTzMYMBKwUhrTDjo1+k8Ul32HZSDZu+rn4BjmtJ0egydyNiig90fKy9XbrxUUUA1KDZc
fuam1WPv6xxOXx29cq7yDkns1NVs1JspNjHvep9lin1K5EdNq4b+fGkOoNbJ4VDlmfaQGGtAYaf6
rkdo+s6tvfHtObjewlJtnhm4Rrt0cMMn6A0aMJ5l8RDOVUm30wtuI7RKd1kV1SfmRczjPKFc8XsL
6Pz9TjPQBoM7fJ2255jvNzLWXtF9YAa7omQ6pqrq5raIteIQd85zTJv8dvmxPB/ThBs/EnHfK61p
fOrGIDigiWauO1nQBcvoqvLqq+W+S9JT2YbyyQtKqiLqmGw1J0AYjOdnRmojj+oc8mraTTUHCM4k
unqTVaiZqElAmU/+sDy3/NXKR/2cMlvQz+rBUcvHJgjctWkinDegXn/j6ONKn+riaA26f19U+tdc
c8MXcJwkIuOg3XWx9jjkEwItPqJaUMxcZkpObz8GSn0UxPXHZOrRBfFmd1vLyrW002B2yXqoR3en
GgpMRg4NJzdX/O3ya2xa00GdGL0M8+7QWVH0UqK1Adolzm+qRi8lS22pDATTH24aAd1P+xOvpfKc
STIBAtRjWP1dmKXWRQKDiFEflXw2SPo7EyBnbJ58aoTnaKi0dZ0zvRIHfYSOsuoxRetpSIjU1oOb
GcGhnvJildnHqtHuqqE0PjBjlt4kZfey/NbnZnKjuMNLHvsIN1vFZ6pdM1ppMVJhh6SqJwJg51MT
D+UlcNPwFJXBvFFzUHIB8MitTZEmTHWIRL2hOs7V+Kw0dUTEE6jHKjSmp3p8yHNFp28zuNuxT8ZD
FCBK6PTx/cTNuFYRytYgs/vQaA6RT9NYe9XVytspmwFaOBhpV7cOI/RID21be/vcKyug34ZzZExg
2mazv55h/rqjJp8/xr0SrXQ7UA+mHuePWmIl0McY7V2v2MGm7st+F3f4SZiAmjNJHG7ILpqbjNmS
R62Yado/+4at3rd+b3xQY3dNyUy7D2piq6AjQulka+t9+IpvKx9UNVTBKTj1Q6aM+rbG851K14v3
9mxq172FWGwOXeybvM5kQFkJ079bZeHZb7uYKde8ULYRUq3QgVrNbe3E3skMw7uSjbjJh9G/jnW7
vk4iGgpK0ShH3YQlNtKs7PIWQqNAySTtmEBxKVUxD7a+QpSWMhNV3MjzoNGxwOLNgxGeU4vdFlLI
3yK7otwhjbkFKT4e9JQgN0JTkfpgFion1rV/UmzDP0F3RplWrgLyINk51wcUdZZHKgo+M0BSe+fF
BQLH2IJdZjJsQ+F8OteZ+8WjIQJ3YkqUaZcRo23L716bnzImKJenlh/620vGM4Po5rVlMVxWo3s0
Vv14jLPpO67UODlzgfDfmCBEzW3J4QLbFrYq9eghXDMBpz8UKvHy6FqQDpjEKFnk6ahFdRskVntK
LAGRUWcq3/wy/hi6lfkZH0wLPwnCg01oQ2+n/eiYs/5VKUHdoY/DmAUcVZ09Mkg+hJtUt/tvvu5C
3z9Vz9XYlGipx/2nWlGqFeJF6T6p3C9TEkcnK26i0/JIj1Asj3xnjxyhdm0Mk3o9pa567RYOep5F
UyabCv3OnZ7an63InvdhMgHRCDsLYi0SruwE8rOEhawKVmMBwUUfjMxCBhraQsMMu3GfOeke5qRh
XcEf+GH51extah+I7t1ElvnZrLzwoejc6WowJlQS1WzYkCAGSPYO6hm1+7NjW8398kPPfW1Tqgga
dVb2IYYM43Vq6RSP6Ysz7z3foAkvHwddJ3EbWuNXjR5lBfUu9Qtqeox/+qp1Ukmcrso8+2wZavsm
IzXVrbnW+m7fWUYNe1X0apXl9NQ4fbm1vflGRZXr0gRQFIyKh42xsut2CsBIlPHXvneqD77t11sr
nt1jBzvwHrVGjY0KamDIhvOoZrDkDki7xiXS6UodNEfdS81PWdMdCh/mj6FO6X16ddgdUG48BG1K
I6+tHykdNbeafduHhb0vxXEvPzLk2OsIoM+Q9JeAoUhw8q16tzwKumChLIMTy27vTdsYbrU6Nz74
bn8/FGp/NSEQecp6Nd0FQ+Idw3Q0rjMTmVu+OXzE9czcT7TVqdyk4VpJxvq6oe2Rl1P6EtVYPHue
rNu+EHDSnNyjq07rZ/LbA7qAxgcEqpl6kV+HIYbKdCbAXgfTzIBhG4bnSE0wKinIlqscFV6alkSs
RdbR/CnTa7cbIDzzDEBBLMIyV+brG1Ueao4drMwltkdub0b+CidhIwp/pbVTdV7WloOc7xUsjOYR
drUNqoX4nzD4llZj+KA2jbJz7YHitjKB9yiHlCndJcdk0XYpfeLErx6jLpqeStMKd6NlEt3OlnVy
m+GLYALrvPhaJl2wysauvgvSjJYPtqeLioHuDfJSn6NEDWH8o5nIbZmvbD0rbpYfoQ2/S9kBLrY7
9OS6Ar6dFi3ZW6MD0Zmbav5kI9NYGn1+CcVyljZ9mCCoPgdq1x5CxX0Zyr646eSHpyQ88jSD19Mt
j/0yWFtB7u3ijNEQxYzaraIoMeDEKTn9PjrT3Z8TVBw9sEJVswyNCA1o+vt6Sh/hHOspqVDlyCll
iu+MM/+7ZRXurZGNCbgnDbfg1Z+cyuogxs88OCQq8xN7Hp0GZtMDGgoPZMDCk8ujIY1j0FUqwxd9
/WBajF++e8X/vDYpvqO6FVw1Y0dUSL3xukjU67b0A3BI3XBX//cjkzj/7bnAKp9LI2biVa7dzOo8
vqWIalt8ns253AEj0M6uY5e7WB5ZFdgIBM3s9A7RLv+znrantkFeMk6bY8nU45d5MqcrAwE+3TfK
E/JrJy93KMI3EqzWBjMbndbJok8s9y36lDTQGrrkU9ZO5cG3e0Qw85S1WIAIXwdWU+zCMMf14kR2
he/q50JPGAZWlROInHtF19SOITNTvU6MsjrR3NtCLjluUMIbP3dTshmsoriZ1InlVzISbnZehCg1
W2RmuG2XGqWyajtPaQ+zNYWbuk4eusUuThmhSzJ9UoZyvK0sd77To+opyLzyM2KE3Sbo4e4vmItd
a2/7eGbVZxl0AmoewXNGQpwGKvxvQbrzVTKVKm+OWug59xAi+3fF1N8sds52Z+RyxyoPEcDUUwYr
OTZLD7tNpVTKtogK475AC68YfPvCBag3QVD89ahoNG5ZYm5r0w4f7Bja+EBFHLghV0VIbVjpNWCB
sira++VHNFrPqPwwrmG33cbL1GLHEaPgaXT5JXeT6cayW/eqRrj+timKFGmJSLtuyWgKkAsrAOHa
9RTlWCnNAG7jIdm8N70ioSvGEItvUSCYOXvonEa0CGc7P4Zjp6z0LCGLHut2nfjqcPDK1AFIMdaH
cLTjY55o4dVSXNPZIRskV12ID6ripiFJR3KVTtSQaZ8nDyJiRxe0jyTWc9/Pd1jNte52TsP4OgPJ
lAvcUvu/hF1Jc6S8lv0vvVcEYpBg0Zuc50zPdm0UNYIAITEPv76PyOpX33N3vNoQgF0uZ5qU7j3T
NWd4UvF3L+N0hQS+rxh8++ImjvvC4EzHatS68LYT8yEdH8nOEi08sQkIn84KlcNTMzgnvP+3zo5T
xMwUhjj84iuZvPic+owsQopJkvPanYVjhWwehAAKCvwT+FQ17ibuvnqeeMwaHWAIMObV46dCTpXg
zRziB1pMH0XSAt+wVWkRZBhRQ4jeTag+D7Cy77uxrzGOCQk0vPneSOjEjctfAzDsj/elteg7BETw
RZf343s0FOqYmdJfYjjVMZbFmYq4frHVgBuP6ntU5RiIh2LQ/voQmsXn+TcvUbtv3BHjxZM4oaf5
kP7rDMPw0L+Q0/1VTQHrz/NBu3LCcFjzk6moWkEcZhX21uDvkEaf76exEYeCSQpsJ2OrxHXidp/z
WxBB+9BlTb2r7KboaZR6WbL/Ayiy9IGUMlvOe2aiJJpSjV/PKP+WKhM+/ueFGzTYv3doPIKPKIJ5
GNmqaKrDzx1aLZNCli1xMdjRAmSxkwFLajUPF3mUNBcbplGQNNQgvrUd3kqcdSORjOoVtQfxPv7a
XVzApt9KpEvZoaasKbMT51OGAHnMKbCrWTu040WXfr9n4Ui2IAz1QxPLCnkcUL7xHAKVzLbwjV0o
mwr/T9sbpLyObnpGq4oRfHhE2n4peDUhronHZ5TRtxnDRu5ChaWjr1Hf2cGHLXY+OHExrTcO4j23
8BRkyu0uDtRkLRAPccbd7zrO/pzomkO0pzGNPUmhwYiAsC4xODp4TQFIb3hRYCq50cErU5jRHMdI
hxhdyV7LwQL2Y4IsqVJUW8zwDTBGNLRyCapeRhH+CEdY93SNAFiHIzMmjnl3hsg6XvlEnxj68HWY
e80WJS2qozRK1k0lmq1rL0vP+1pxrXeNKn9SZGRCZRFptUrQZWamz46+W7HTn4POfRuC15DVn3vz
WUPHK6BjIMUuR6J4CPbat32KSyKBiddduCxCx4dTwWneSi98zRpf/BQJ1PNSQWHTc7oL/H7huYr/
SCfEk9UscZ5AY38YAtUQJ4H77rU96q5BfmsLmqz62o9OGplCexZ17DjXuXWC6dQVUj76Yap3NU1j
GDRs11z7WFXs5dxEx7XvrjB0m11r0f5UehA/8+yFBl3zo01ySJWb5qMXGXK0+hAfYHtAYiyeBl/H
eJYQWRjAsg6PJ5pKCjrnUQN/eMRAYoyQqtLbfKsNImi9grrMEJZBv+ZxOLx2rP2FNif/BROXynr/
V9/KLxNvk12VgBjGHxq5GboaztZyp4J63JOEQJfdYTZvPuLVw//mrgEm7oO4xjaao+ucX5AkOd26
nkYyqH25YYbg8b98gD9x/iE+wADG4A8CKxBwAKGfOOQSFrWGZAkGb6uRbfXkhCFW0k5iOLgzrcmY
7grWSpgjsXJm4Kd4vIuIx6EsKSugw3E+PETe8DOFkxghJTTeMVY6z7L0nrMAzhYLP9ZDvex4PWwU
rVGIWjxUQsm2ijL5pcoJBqPaW/MXoRsLLvYfJVMLr0iZoM3uQmP2mYWAS41xtgzF/HHextIefvwx
qad1pZzvMIhhmk0cwG/bossL59oJJIVZe0NUrCqj+a1igt9gFzRWOTXfYcPEb3Qs31xRRIc/t1Lp
vI2KDRjDiGZbpSMzl/tno3JPKJYOdV+gpcjAZYkpPv85EOTW+oTrbG0dVIkFbmFQ1dcKuwqHl9jh
7reG9352LoPkQ5kI8XX+9PvQukJvpoGh/GcxxEL2wZ8B4KnvUQl6Tv+UMjfe4+OGjKPaxBhfId1V
EyTA4yqGKqvN3pNc/Byrinwd0cH3foU5tcP0i8RYQuzJiDuk181FjXzEmFpX3YJYQoNEzSW3f6BM
5yVswxbRd1h7zUeFuEa0dHb6vHcoHLRZ/7oVTMUDZtV7D51W1VIJ3l4qlyaXgrkAjCxWKC7+VD4W
NGpPJgrSxxKO8+uI8soJkh6vLvXEDiojaHbo1zhI8ZFop0zumAKaN4PJPCqrUzd3QzGIWpgQjv6I
5RXa4/6iGQZJZ5PrvaEo65b/+cPxyZYWshCfDBcfDIScWBfjZwUI7WpuQGIVByZ6fTKYE/c8+Ign
8pr65rY5qK8uUmBo9UD5kds2FCiURZvgGhbcOxWIWl6PU49vbHPwXoyAJBvrGNPlVWLGdT41Dkxf
wRpqYX5iXps8DZmHb0mwmwwKAm23gX61aijdd9UwYtgfloH5srGXCTynCBFBMJlTItQpqUb5OJ/F
VMnHGk/IktLkZowto02VPIV0yG7OlKxFmI/QY3e92FQtpsK30tQnrIU+3lGN/wef3ZMZRrPMp/qH
8Ej0lHPT7lSp6BYPr7+MOfNXje+CvtXtgHyaYXxnRUrw8sb+L4tU8KnIwN/B80IYVSMXJlYwcZ/W
KBZgtIqXJ8UhzeoEIIJ67V3t//LdQw6mI8aSoM/gAbOvxsCwzkJ03CHnSLDryuEigoLutEihdS5B
eJpw1dpfVkHTjshHE55HKJzA2+gVK9RwDofsS5FD+lsBazn7lOT7O9fpVgHZjxIjTjA3471XsbOL
206jrA6GL/a+cGIPVc/o7bAR/6wtXCc4ui8r/auV6/65IgKlAEYq1Ad4Q8Pj1AFzm0Hr+WCFXYBN
u7812Z+swGiyAUpCtQARBAYquP7nVM1hcrFgdq483JdtqTuD+VAO3jtk0HiJW1/vDScPr60augXa
O/nDBOu4bfmPLoE/dyhL5BIG1bCf8YeAlmQXIINMVx7I+q5+qAq/eoAISJ1iBhdZXp+9JH5GMcsv
bp7qE40qturSJER07kwZlggii71J3GQj4UOFEsCEwLjv1SRhU78c4QE6KVNlp8pzslMylHLfCEyO
yhJ2KAHv1B93AGf0ZLfoysisYrvZztuuG2ITChPVroM6KOqVwlwr56xnALIp91B5QzHNBOCYBrOg
j62Gznlu0wPBm4vs8/oIkvD1vjB5U1sfG1HdIH6gPkw5IRhx3rgDBhxlyAYLa/84+B3KHfteAjiv
YJBgcjM38PMh/HJ/6/EzpzWG4oIylfJ90BhYnzWk3iHZi71MfXoBYsCRxjZsmiToFoqNEPNqu1eA
2gJIOffcHhGnlubVMsdmsfbtwzs/sxE6BtipG+ggOYS0AHoNoioj5zQfQntGBy+GdtOiCX6nYZqo
IKfuIA05tSH8s6UaDh7mozVhj3a1R/T6uRRl+Hs/zgdIVkA7oHb33ZwgxgL/CcuO80/mPUW/68pt
ids3l1Q/K7jDjykqddBJAC4ij2FuvcXO8sE533dKJ/K+mEzJdY9yHCPu8Q4swRvXS+JhY5vastsg
Yh2Fiemx4PEZbpNlBWxaTALR+TiMYymOzES/LwM5lAjQzMU28xoDZIeCurJtwNwLzPfysmn3TcO/
NH0i9nSg/lVwWsHBND179spp4uA6n00uUsyzoEuwfthvE8T7jWK6CdKj/7z1GGoPIaQpt/eB9/jA
3VpQ79uxyfS4CQqDBlwiDnvICVoglvZrZhRSPe2lU8eghHljtnMDn6Jm3oeZfk41ptV4xT9A9BlT
jwl0BGlVgqRNXFi5wGLfiOvRiwLds8Cgxvxw/1jUDT5TfgtGyx1Xhkz7/7xJ/p/FGSsJpKKoIzHu
AQHbn+ezcKu50k5VHzzXOyLrulw2LHFf5rOQ+PVlAnK9CsHcPDdl4Nqpqmh3aMKe8yYZt5OW4wq7
FHsuUzAkYw8VuaNb9jxBHHrNG3We/ylPh2apM9q417uQBFMm0q3TtIe+6Lz3sh1vBTPDObeHuUWp
yirf9uh6lgaeoLwLvReDYVjHKWhhWYq58wF+CETHJIMrKkl6qwjG50aJoR85WLqVdJA3ehcjibDs
3noK35T22A8CNc3CK2X95Oli/Iuu8VPsiV2kIVNDgL7jOQg/xmaHhvsfUp0+CZIKtYE+mMS7pQmi
AcKAum+xzdKOSy+96olLxMul+SJBL7GbQcv54Fkerc9jYC8QW68r1GLEokrzoWftcGYGs+m8tmL7
qveR6EgZgSW0Gw9M+Y+aDBOswnLNS79NlglX1b41SA3bleEE6xfatG0yEbKakYc/l/PWVk+1/kv1
BdHuv2ELPAwd7kB/G2BJC6HCZZbT/8db4VSyangY97AZoblQtNoMTMTgr0JvXXnI4GpN7B3jxrxk
DvK41aDqB0dDpszUoFdVS+pjX7pYsu2ZmdwKvF3K4WzHZVj4Y7QM0nHltCEwhq5W31Qmq3fzrHx/
fI8HfIqdTomtDDJyLiIUY5B10Y++Yrsyr/pFKWLxIIEyLeqolo+iRViz9qPHOOvc/SRa75AE6vfZ
fG+w91J7Lx6oWniZtfiXpbzosAwQC5VV6Diatz5Aij6Bq2HfwjAHWVaQrdoqBtuDDu0scjddtRNT
3x8/fdnpGjAOoDwWlYEWoRBhvU8xSvgCeRlCVc3UP+fUnxa0KKtvpfa2SSNvxM/Hj5YHWxDn/leW
Qr0fMi96VA4q0DqHZ7nV7Rri6vqRZBL2Y5XAy2Uv54Oh0bZOx98rDTJRwtMsE0OElxwmswIxL/ZG
pd1hTGRkIy/urU8GrSOcDr55RpyqF5nkSGTi3rz0u5vK/qf06c+2yNTbMCC6scL+fTOw3m+xpcYL
eJOcXU0cvUytChH0ZQKHTmfA6ro5tnnvB+hOfkUN9GuG9qoaGZd4vCDL78N9r7sOAAwFugYD3h7r
E85cKI5AtkLapZvgiUUEhp5MfnOQiIZGVEa3gfndDnFZcOgP0TmOpvoq7QG+4voahpoc7P35ar6v
zb6YEPsGmg/tQYwNFCOihufYqjt1qZorqOSFAEWx44iBWc+/p5Og7ZX4TKxJkE87kZcPs4LK9Y2C
nAxSuvkyjMOlQBz6tmrjDOUOtsS108puh6IgXcy/WhrVPWJmWoDODVeXMUiGfX7QAXBeyEfU9wLM
jhkz57mKxLiQbZise+CziKhAHzofcltqBEP/t1C0/ytEpBAguqGHEpSCSPE/rW7NFGpKOzJsgEqT
nRJhdlAqeirQEIL9Z7+grdsiIxXap0La6VjOSx8TOFz7fjzUcBZalSil0W7o3OQ6C0fzuvw1zS1W
xoqHGcsXRqiHMAL7bjsqD55+t03ZBSOgcsTzJ9mmCGrIztzevWl/HG6urNwbEh/rG6bWixA4fWQU
dt0RgWLc8yeM57RFU962RzFYez1gcH2JLWjBfxhg2df7eR55fxGoeZ8F9QC9gcpA4e+DIIME8dMS
CECFQGdf5FtvuuRYZ75MXZRgaELVX1JBs+k1dzABKYomfSO6RI7r4BsUVZCqlKCkNsDAyqc6GhzE
Xtfe2ivpsKpAedKFcoqbgzIm86P47OoI5DqGOuitKCAY3BCoiC/S6pYLUpQb45hhWVMmT01opRsT
AIK56W54IxHdkdpcDuO9gR0/yujjLwXGp/cAXQv4EABUDiIZA5QTljv8xzaAYbJ+wZXbHryN4c1T
SmgH3jUMjoGl4NupW0C1EKzTCGmQUOoAQZivUc7iNXns0nkM3xe3fO2mfXjN6mxT0RrevixPKODn
eiVE8S3RiX4uBrRyVAM/ASo1GGf4zl3YUroqHOEuzdY1fOS7xjHdE57feCHTSX2vMadnTNQXJ8Wk
VxYUznHArvY0eNkjYYK8sK6+0wYCRWC96kNMDyZOmW9niL4aGySaZoTugyFc9JUX7eYmMOF5uAGx
6cBJCzVTbnJyLd/+8zs71xI6H2Nd7H/8939hg0Wulu85qNx8J8AD/smuwds6KmNTuVuHgZf3XYN5
sgKOjba9n9g7Tt82y75EI/2vr1eyfhsqBg8ajxGy3rRZh6FEaD/uTYERA0d0bR0tmrz/2fSl+t7R
/MVNnfplTIbXqqcgYeg4PM8CtIxVoOCD+m+j5kHV/1v9gBfHXMpQHaHTBUSA0YX//uBUER8VliC2
J3gCoG/Hygs9g0ECbenwJUZxZ0vkkSSnoCl89HoVxPFDPkHHYI2KfZZdXHpOPNPf4jx/w5gH782j
6bCrMVh+jQnI9QW0CASQ9YSsvtTBKgaJH7CxWnybknAVBLH/SzuPkemDY4nNIJw8EED/EuQ5Dsz+
ftm8xl4OK+0Q9d+VuSWZYD8gdRgwuEDWSyCHYu8GVXTtml0ICPxqPDe6zncQRoCqqNfWPslvZTxd
ektlxQ4AS2mK+MpD44FlTWFh7qA6cEWfbhMLSM5yUpJqHxSAh94syt91rzGXTXS/z0wYbChUvTea
OR5ihBqU95nMr3mQIGwjuopUxlcvG/yr7xZ7G1aUttMLwlCahyZS5UMY69eRDVAh6pIuNGAHeHp5
pBYNo/kWFgRoXiHAOOuqHtfZvJLVqjLXrlDiVMj0NC/RIAanBVYFeRpjdhK6S55QBvtXrlAHEHF0
2HCXaETo49Ezj6+zYEMlOeA3xEpkRd2+Tro+Ji1Pvg2EoWYwUN3Irs02/hScAihCT8zNsxNJ6Ii0
dnsdNOVzNNrNHjOKywvRo9oUblhex+h5LEt/54wS8qWsKj+SqP4GqUXywBwib3GDHdydCCh6KeN1
3tFkE5RNdzKutY4WCrKlHJOSdJCaZZPweJvkZYUQzXadDR3+7IT+IoMQz9zpn0VbiKWAtgODy536
TWQFxpE39Ve/Jv0KcorpyOlgHgN/+OkTUX314XxZxG5Or96EHMFJnZ0m6k5DXPSnnJbDXrgxBhz3
/QmtQ4xcYePjOH8PJuXywKs/IEs4FKPUL7zy+4PM8BALv4ONdqb2/rL2BPyzuDOMQi8E3ELtPBvG
g0/ret3ptkNcgtjf4ZhMYyyfkFP6AE95c9CQ9W38msPuXeQwriqVoWPmP+bq3IHya+NMsQvlHYp1
lTsXCNWzSwRp13qGtOcdueepWceWScBS/k35pj/MImVDkREEcN2G8oFccVsBkhBGohODI2dGtjoq
HwbWqXOGAY0Pk0eWswgTAgj1hByiOk6gwwFGt4fcqXlsuqR6YPXjfEHRB6O4l+6h9nqEwHlJc2hg
3sM8T+2uMkT77wqgyCsZu+3JQW73CpwuW3QJfCp3nAklKluMjdG7toYylwgYW6AiSPY0z/QSesbg
yTiqfOqzVd7l1eouC0k1lUsvHdRzBhMAtkMBsWwfqWe3jtgxyWOLfaGl1RR27gxaJEwTrf2voO/e
XYTY73qLilLNtwZ26scOqk/qTdPepb3ZVW0RWxlxugLGmb8n/fRaejF7FCR5p2VYneaD4Hl9P4PW
GkFNfQiZH1RM0JcPCI0ICe9tc8n4CuLiFKZ+6Ip5BfVMViL4Npa2wDfF2vjilygoao8SEaStUWo/
WoCESaTTMyphNw09fe54X+5rxJ5MljUXZKyQAlDCs+yW0iyL2V1SybI7ue5766bg/2RDkFLVoqzH
ipnRtShVhNjGVhxakz3MV38OzOvQL1Kv1Ndw0se0pdEi9yCdBertPwdkQkHWh2fKhHycgsl7dCmB
ngSbRO1u0UY0VxhfEfddtNluXq7nhbsoU3UNoUNjfnq9A11dOpSgAb3HKBM5LDATffJTy+NCxxdh
odugc+VQanRAl+etKeN+uaoNSjkiOR7DooAyaxZOxBQhD/d+ttDUuSJBAZmUAe+emtypt3VfTXtM
a4LPBKoXTyZPBUENWwgGeZV/SlFn3ZQBzxYM39sASRj3BysM0QU7tWkublF+wRQq96Xwp/tVaVUI
89dy/4WC8YBZtyPYwhj0d25ThO9xhMhWxZ0E67+iF0nFZpZAQssV7riI+YJU7cW1SsIxcpxNOnTe
er4UmGNwvxyk967SNngkITm7XPMX/FnqXV5Ca0ibInnvMWxRmsu8eQrMteeIsn5J+7bbwFxIFgVi
H5ZR13uXoiVy5YM3/xIybktGhCDm9Ww4rx+YvyEFwXzEcex3LWTNt/nQeFW1zaYkWU4VDD/tYCKk
21n5YZog2C+yvcF8mLsEFaoa6whmpyzBCIk3CMW9Y8I5XHvBWJxZQ5AFaFuHUh/yYeiuM+cGeApa
S6SiLb0MaiBlZAsppWZXXowvSFa4xcWIccFY+gtLa9dF/VzSPHwTeXcbNQh5wyt1aDqmMU8ooauw
pgM+eiPAeDbWt/sKDpQQ+2i/okHzoeveK79hZiTPY4RcTUN51g0iF1J7Ftl7OoSJxIctfeUIeOPj
gZfnP99MujTbRvQf3//nGwKmvzE4RhrMeVgRxSEYNlF5bSCAeKij8FXbrRPQ+7CeioTvkErUIWmW
RwfMu9vOHaqfIhc+CkNyQ45Qd4CDEHaipCQnty8TxFaBmHKw8F8EsvXOOdJM7lxjLoudO4Eyzoyq
drqp36GVQzEPwKytmvw7+MhwoYRKEJCmkU9jFx85mB+jrtVujBdcTM1P1/nWiin7IZLCwSc+qZ9G
sE7LchAPPiz/H6p+yy3w4IGH21SxznftmByCzrQbhIWg+4AyfqucMrnM73+TkgZEZj7sjO9+51Xn
7f9sUGVKV8KBJj8diHN1M53uq7KudynSvpGWiNfVtPBl9Z4P6NnKutIqf4DzZ9zXWqHYhBZyPAGJ
WQhVBmAhACBbDeNQTus4Y6dhqDysrnmKj5Ef3DTGcVxclm5mI+asGgswavcMORFl2ypacuO/zT8A
wCSo6lHV7l657C13s/X9DxqOfbhE57koctIhHcUq+V0C02chO+RRSWYOSZzC9GkFryJHdBXYQveU
QUX0ijhHKNG99Al5KI+x4wnEv8KaOp8VanIeRpNhIEnrHqpsMiVgrBju7s4gW3G+VqpI1zwwgGbt
T/816KB/FxXoyjtblERthRBwlIZzX9F10QlyFApSxHJSdd4f4AL7EefICWVw7kEiKqqfUQCFRjrm
1eW+XfUxg3wSgbN7Be0EUuGy8T3rMbMYNs+HMVYMYZCKgBxEBAfKAucJMtFhM4SQPhO0gWdCMRst
cvWXEOFrDzESOjqYux4D6WC24eQdZcL6FzI32T1c8Vgj8wUpI++zrrXBpIOK8QpjlK1ksAAIvzd9
9a1y/ATTNuviJOCNXqvJj57j3FOYkpSbnWszP6YcGjHu5RmmsaAfKEOM9TVwlRFfmec+V28S2tNv
kAC8EbRkX31v51HyK8PT+jSWFUW9CQdfExUvE7wAl7IckTUHdmYPd3FxoY5EEELjy3c0UnAJF/1z
PJHxGsnk13x7xDgbSBj4sPHsd9GJ7xGwidDVCRY+2AwW8NmgIWzDrQkk0nQin6xHOHsOSW2Sh2RK
fwWAMMOZw/JNcW3hoAALozAVAWrFG9RYw640GUQDCTJK7n+R3OMrVYf+Okp9Z+FxRBlBXlh4SK9z
2qVyGPwRTiqODWvME9S4z75phzfmiEPjutc7qV4qVDgwUt2F5XdeKmKgm8D0rvjI6Itq+YDUNwWB
dOJNK581bO3aD6U/FpBhB123iXu6nuLol0KFeWOR1DuSgO6SftRewxxqyVRO4PV4x5E+hGmEaE/T
czW6+nXAuzzIYEk68AJb5IGik6yb7hZSr0dWSi8QE93yKxuGCImSvlhK7SLihSvU/Np5L2nV7JiD
bJWq0WQXUwhHPKcdYXdTYjW/wvkyjSrsM7OYCGPoJTJHalAvm3yCggLpdBDwKZ+cW3+aruiUDr32
vjvjGMKV48pzweIeSjusfSrzb6xE1pjxMmTMd11bHu6fH0dgHYAMZHiRUm5mxW+Tg+YhVlzsCeMg
iCVW0BZUzePo2DgX0Du72Wg236t3XS7043xDZzAncAlchEwsOpOixpZrQSmsR8UN+SiI52watpQF
tBWlEtBsC1HB3xB6d51rlZXmUXbO/YogAfj+SzJEYc71PHMcUItBSVZZkwdPFfxIh2YcNjDZ+cuR
Nu3VgWXiwDWLNoiFDk+jxssL84ZjihXLv2IVXsjOGoLkQK6mGhFuVYro2a2ccE3LvjgVNR7tCSGi
WikFDZ9k5/ksQTrk/QwTCrolcqY1gnuSj9yQ8YJ/7b40ufqIO48ghcnbISxeLFMVi6cBcMNSh1P0
NN+LB0yXussknc7rl/8LdkHRFvcafgIA3kCyUujpJdDsoR7MiiHN5xK7G8+D/ZNUOTpL38AKyR31
UkfJte7C6SsLoNpCpPSwTrqhxFZvlblSVRCstBJqtViQV3jAl0PvT88Vdq3HtnD2+A3JK3PG7iRq
BG50jURqc02xu8IwC6Lay29jCf8A6Jce9UnYf3hJeveff/oOBDxgRlQIbVinvkiInstR0m8w0iGA
RVJ+ng8NmPvl/AXo2zAcDip6P4fjBcY2ipAs0z9APIe5TLo9/Wa7NTTgUkw1avZMnCUbjjORgXkC
8bkB87YwBB89GSRsOz9l8/OGl6HXcV8j4ZKlO1lm9b53BnMdJTz0Arbn97yurm2Zfh0Gf3iiRLb4
OYY+m7ZFYN40Fecai+ChzasB8PZrTi4zUNE1AHxKGmLDFmdrjctHkj0DL8GqWSPiOAKVB+XkMYG9
EL8nJniW8O2eAYcuS7cDHw75Uo6fb2tRj0zDxgmGBNFL2bSb4dmc9K+K8/HW4U+9QBaBu5atatbg
UTyk9tXNWtqz2N6bz+Z7CJ7soVnLVqOC6qCxrPksxIqgU9nP9+bCJil7/OUgm9slEip2Uo7dLUI0
wiElkPYGpHFeWvBpoGzTH63Jb32AUJ84aFyEEyIHooGjMM3QDckKIUO1hxjZwcdkqMCbXlFXF5tm
5M7BA1h4DTDnx2Zn8u/Fc9MitFiFYtrP/tZGTQ0cAnBKzsBanL4leSReOMV24WTTl8zBDLyMTpjb
J2QK0MXhG8h5gHxE8NOd6BWJwdUJaFV/EvbA0wJfSxsKIXhqU+gzeUgLIx7R94YPFUIdS9552DgR
ZFQ6NF9yGOLWrG/pR5Q5jxkg/EdIVtnZ77Ggmy6mH6Sw9CIg6bMb2ezPDK4CBOWR1/N8rCjVNy+H
cReW4Le6b2Ezgih0CZ0/A33tqx2Mp9sUTecvKsimrnTwa8JJbu/YL2VhzJZNNPWnVKK4hycoOZWi
p3CbAUXU1iGsiuFBkSev50CqRBs+tgiChb4ifQdbmu8rZwpWKSZevE8tBlhJcK6nyIejtYFkYFEl
GlNoEOr2DC14sUmU9o5E1OPJBeK6dshtNBKDC6ANfABL+YL4ric0XYh4q0p9rlFznuezP4eqDYt9
3vlnX6r9vXQD7aVeEbJ55QhB+Fn7YsOmpPoK6LsGYnflXGRrVyt5QvGuz0km+crxKb0ZbQ7URw/h
kAGRHjP4b0SyMxAJLZBkRb6kIHxh+YabLmoGBJr3xWPqIzySo9DbTop3F2LQNIEtfSeQ4exKq/pC
QBY7uskEGJDniz8WEK8hHLbuKtsKPIEX4iSbybrIRmtynA/hkGLVFGUPHVz7qCZXXBVlFKzSANAl
zwAZwliPh7UsLn2Pig2VDeYZjD4Dbhq++jIoP2rbGTm2M8LnOniSqttNXrKVWVa/UhH4+7RpAUFZ
83bZx/+4T9P8Z5+zZ4wlCPrfCh2YKJ08NWejy59I9DLwrAh/27r8/Y9kNZQOTLhR+QZ4awUEMXsr
lDJ7itpjrQanx4BbKHDITIw1Oeiwxut+AubtkR1LjzHxX2UXIZe0GH8fBvMd0qL2WkGld78d9wHU
SJ7bwBwA2U1gibkaUuw1RJR6DfI018smXVV6GKEQhR8nDYR3/yJpEJcWx1G/9EcN0Cp2MJO8HDBu
kVsjnOEpPQtEj6ehumELys6D6hHVjSueE7DPyfQ6C3RmhoIMdXLO+D/UUvNt5mCMQKbjLfFdwMDK
6luLjIttSafbkHjZRhOMkqkFh/wvSMt1a01TTHZ4M8Z2gX7RPVaYPn009jCfzQcPloEjRQaEeIot
sD8Wpl9wP48eUYh526xM1G90FRWTu4YyxXJDtfhSMfgcoEv6KaPykumw24ocdZqwat2YQ/OF7m26
66lRrl9ZjmmlA6Eaajyq9ohU7K89gxW91KN4SBxkpSD45jofIhQ3G597EFZBKH2/VzHTHO817zSS
H0lSvo6W0MPDOu1og4Z5vmzAhS7dZNwUiBSDSQrOt7xup50hrfVlej7+15g+Z5GKvg0FFOD2pPvf
E/ulJEAfkgfsy///fYk04oM21cpxUkyDByY+VcEDLMftm1+2/0PYee3IjWzb9osI0JvX9L6sqiS9
ECWpRW+CQf/1dzBSu6tPn4t9gEaCZJbUqkwyzFpzjgmPtszkRcv14CI73HmVW5RfjS6/DYs40R6T
jDaJNmLATKtTgUXpa54f8uWpM4LMx2C2C1k1bmK7q97Toq83rXTbY9vV9fuQFVgSAoeamU6Dt/Hq
/WC/KfNVMiTOxe5RlqrTlGUdhnhMZUuTvM+i/uwaL/8UcgfojkrIbE8RN+dzBQQXlVhEkDBZY0vn
Wb0gF4lOYQsoTyz702nu/HNJEwKBmMdyKxqnlx5n26peJEc1nli/WPm29B+Vdg7vgLnTzeiRhde0
6dnxnUNNovWYEWnIbrDJau73rtsgNfbK8E1EY3POFoHMSC/9ZOk+92HWW98CMHD4vuiO9DRx/K4s
L0EnqmOb+VTsdOAtCg7UkiYVJ/1wIfMGkwiaTuxwxc/G839bWevvfAiBG0MP8/O8+FTbvvOwUlc6
/YSYUGvsOYSQB8Uz1cKKld0D1Ylg+6+juI1IQF7eTdURJc9NbWD44GE7q/vP7qWG12lmabLcnUaU
kjhQfnfRfJK4QDtlqfZI135IXNLICFM5lF1urcvYiQ5pNvAtNx1JMoMfXOfWqN4teucdhezXsnup
FuGYs3hbZti2p1Bf0jP8Z3oy4Saqh2s6sa9cFTlaQ2fwERz6uXZuY/sUupC94kUNktkRirS4vqRK
G1K1E26UIN3OWVMdq8BvsEIs2u/P8xSL5trW7G5vzC9tDxRdfUexodf7+9ZWjubaD/tT5DrDX8uB
TJxRHSBhCy/CBKBgglE7N0XJnLUcqZd5DigH1NFFXc/oVNBLkFc1l2Wh425zx/I3OIvbZ+zNOfyd
JQxMIwzISmX3VyixIIym/FnQ6Fsneu099RNcUNthYrDqJnwYMHCtEZFE+6E39F1u2b9nXbe+y9H7
jfvqz0FSWtyJzSNEI9xHFX0dVfx1y78Gpw3f+nSeL21Upmt1OZDhEgLs/Rr9HJvT1Nm3tgipe6tD
f3yIAn1Xh4Jl6CIKVnpgOqiM2LEG9pAAbjzCMYoe1nYEdyzb3Pzv03DK+6epI2B5Kfs5EzFY5axv
q8QgPa3oLFi43dwcNUheaIGsL4YWyRd1tvgfszJghFN2l6E3y5ewDmrkZMb4qNeWONZU97d2QsYF
/lQSy3hRR63dc9ekxjQcc1Vl84P+d+t1TzO5YxczLbgdTDSqEZRutASJK5CTwrx49MrxHCsQQpLq
yRpGNXF0nlVCtV/qQVoSGKuGgMFjPWnTejID/0oi7nyDqkZtdFEvmUV77ouadUlUncQyLyELKTcV
Fd21iQHp/g9UbwTVkyNCFmrRWN0gLVS3oYbW6UZpvI3dINf3qeWeZRNPsAVTvYL61t883fT2dmYb
58+XmQ9OrMQCBwr62V9nizSX7VZ4VkfqxTDt9BAG+a3BjLAus7LfKvuiQqEpAJrZdl/Kmp3n/SOD
RNfjdtGcLTV4fZVNJRulRbZC7ku9TkxljWwsSCuZQ5K0dLnVs+YVheJL57fzB5uulAaLYd1CM5A3
kNMlDXHUXm0vbIyy2Q9X69LnOfL8SzUTMN77tKLo3Q0bfZkhYTGcfbv2IVtwFi8TaWtFHtB798lI
IoFdIyirB2FGIF8XFbmDqAdMelus7vry+usf1XeuweNfRnvC7YBTCh3plpHKu2peAuPYQglnrlXX
qDG0WmMf2zHrz53ZkoSwvKgjdW30TK4lPrXnqDgIr33omtA+qZ7FuHQq5iDmTtFMeVCNCz5BVou2
KdDM8GGyqiEAYPnXGH7dXplw9mqNjvKvRuITTvcV/Oe6Xa3lAw94dDHKsxm6RzAD8nqfZEwHNe60
6vCb/9Tr8Nec+h4jmvF+H8bauXV/WAbcitkKfnaDu8SOJ9Yr1Ydp22bEjC/QtGAO2cF0Ljw9vdxO
MXC0EGLBwQjmYB+ZrvPqNNZX9aTQ8qUVPpGsE+Y6rI1lNaXp1jqZkG6tGz09NBTGHuJksPepYZfb
IAxfAvo9X8Ku7vZjEBoHwgOnFyNI4TSaXfYd5dBuos2u/v62iDDZO2J8rHWqdUGY4nCoreTb8hP6
NP8qAV898zEFm8qYupMZJ/KLNaGbjzMLVbdE6Mz6jSBBA8sKmu+XuoqMQ6GYDMyqEIvn75Xulzse
/mNHDNhuYpf9bHkJYpDUGR7+FLVpUxPy1B7UvyrOIF7HYztdGlMgYVmK48O0AHKC+phgfUvTBvdJ
TC8/wmok6E6cXEGZPKWX3IfrbBTaj1kMf/Uyj9+mJGi2sgGv2M2+RRW9TY5qb56OZsj+W5/WkMP8
BcsOkMXOjGZj6zrIZMwA68iN5JPZyeYsClHvoDqWYG5H613XTLGlWcfGFdTUO/mXI+U2pdxTgj2f
Z3ftR86bpoXjdmRx98rU+iG1oH3KO/2rs6zqpZP/0OJeHgzLD9ZYVsW5LoIPpb9OSWLspmh8H3y5
6hd3OSis8TjXnrWag9w9WCxx7yt0uSzTnR7pvRmGx3yI4r2dQuXupzBfKdaHEK29NpzhSf1vReuX
N6xuPBiGnu2FPTSvSYeEzDYfOi+I1jEh8Kw5vPFrXeGE0qL8ludzsq4d0C9yKduh/8mu6nQSRXLu
oJqtmSGiLaHeMKJGWODKYBKbVbpvI8vcDEUargtPK29ufvmzCI+zhgybKngQpCI+lEkl9lZJoKFt
468guybifwY7JYhDpNpCWAIZEkUDKFk7WJ7OC1OtfLIaCpNe6bwEaRqd7n/zaOtkEUTB9zTxzY/l
QOL+UQf64KRf3bw6uVm1M3vX/DJ3RfG8nClRb0pwiF7F8WPI1A2VQkYHuQwfajmrrmElq3dpX2zV
Fz20FbYegIGYtsP9fY9ASdy7Vf0rqBfQ7Mt4qjYhoSGbQzbiWBmt0HjIh3bu/rIDwdfVT361qTQS
MQpXIyvMKJ+iOaqgPgV/uHmfBD2jsrFd+uRyKyt4ExnW4U6bcbqdWNyHs6EFaMelsfHmPHtW11B6
QcrPQBtE9pQ8Und5LqzeXYtQX7SE9QxoC+KOnjsQ/DO7exgCNKStn/T3o2Y5ykKbCbPt7bexGW8F
HesvDG3dYaqndJ+WKDXvnz/9gg/M7QtLrX53ndq7IvSpaWnO1Xsx4m6n0kLmg21mp3DSIlySpX+j
v7Ea8cihVE3tR3WUztpzXM70h5br1mxXB28sTPFDxwizc+lRsCd9Vk3+1K7PUsAGAaRh3b222kwD
2qla7doYKF5cYwZvoNPXzlmAQFGHi9TmJX4H29EBzbFqEOXw886Xws+za1jpkVnZjZtyAIcOfW7a
8+e7c5Rm9i2kl7QL2szjt6xZvb3fvwMLwdn+s+rASO1tpqklfUJ/TWcvXqVxScnL0HpWHfUsEQbQ
LVqKkWlWmds4T8tHdYTGvXwc/faQDum8UoIE2hrT3qrtfO1nDck4CLyMqxpziNWhOgaJA4TdURUJ
VG2g9RI0Co5xBBY774Els5xa8AE2GtSTkWo/PWm6v3xtJRun+cXyHjwbCsJ1qGUpmA3NfsHC0qx9
t/cO1Cydl8mxyKlQaCNKKTRXynlv6oV/0foZGkIFa3HliWBi71W1r9bU7tUw0pB/cb8z7lSsxrYI
LqFZct9shoVV73w06FSjGVvLWJQL3whEzwLJHcjrWCtySLTwRS3bHw5/HnODv0Zn2Lj6QUNMx1IF
zFx3G/gJ8h2Mmnu2pAfcHvMa0LLjbSRC36OTiPcgI6DEDeNxqzrB0k55/BObOsWi8FQGM+kZEThP
9J8tq2biM3ykaYsdjMyF29TEzjGZYlhCbdIcR63a4t78iu13EfFr03Mkw1uly/7KyBuxd1l0LTxa
q5Ld41UJXNzWAv3uMdFGaTnt6xwPj/JtmQ69ItRMBvVin70ikTwP6mjQ8ukINxp2ZSB+97DNv+hT
Zl7ZHf2mWZpc7p+XFK8UnfpDSs/laQqBoNK1c35tfdn+vn9uOvAeo3N/2UXPdkAfKGNQkgmwnBEP
GRQHpYlmN1IcRg8wqTrFGLG7t9D1jgGsdpON+modFrlrA6LEZaza5WjxmQzz5K8Ds2ORIgNtrcv5
dyZ0NNtu2VwG9v7rqqun74w678HoeZusIUAAa1xCup/unfhM2+cqE+NDlefbWLTm7d4xdEt7y52v
3xkkmSGAGPXk6KT1jzR0nsvQ6t/LjN2vFlXdN4ocS82T6tWdhdJCNzvZAPIGFHhDc0Izsq9LORJ9
zXN5by+NC8RGCmDKViUv6iiqJ3mJl2vzci2Kpv+8mwXh+t5xMWZ3AfPxOwUZBImewPV6wv5iV3Z9
6LD/3AZaltu8Fh7zFKyFUGrut9waX+1y1H+bwWuL9vklp4u+bjWap52Zv1sFbDA27jwDcTReDHUT
dTbKapm57BtC37r5+hTuY7hgK3vR9zqkmFyoWa67wEVcgjWVIUXtHU5lGstLMlnNpf77qCIlCscg
eXj1sxJqz7GLgcN4lov+SY6tOlHv+P1AWPpciYNWlsXetjj9tILEWOeRKi4tGkgY2ZOba+U+nsS4
tYXevYmehHXHiC3YjHH/luiix3oV0E5d3m0DwsZgTsrrXJbdW2q3tzGP/cewbRykhCRzO3T8YQux
XNByf8Qxkv3Wo8R5u5skUbXusMyx14P4s9WHInirRfda5pN70ZnLUZjvfLNFjMfBoPfgvdhDDQKv
jpu2wcFgifU8mJRpvVY8qDM56MOhivy9ORY/PoUkWkjjImniH/lSZMKHjQJFN2sqlsm7tHP5HmUB
nBDDSW5NWDcnLC8Deqrww8Q2DNU8RF2nW/6POhnWzTiEf8VZQAgL0oVF+kc2HN2umcR1y+rznRXZ
v6rQqbZW1PTrbqlDjhm7L80S1haApHHEM/NL/UnltJxM+XHXryQTEehmXfnGTsuBXEQuyz8F9VEv
CuozCbx17hgSPgpc4dF0jB1lKBpyfjE/uENs3zThfmG9AKx6UdvU5cZq+vCmxsukEO7GCTtiNAug
yV3BZ+tnjv2SLw3mHBNGPlMR6zK7eKjGUdsEA5sEjH0Fit9sOnm0DZfYJ1SccoMLIXt0w57AFtMl
X6vJcBMJA/mPXWB778jMXZthPdxv+PuNbWwzfTZuE4P8KmVHlF39rKhXbdkCoPbQriZYrL7Y3SzQ
d8byFwqJlV9G0WXQhLfxajHDFypo0Czzjcy0R5G0/VPQQm1v2rhapov6nPYRIVNRRQdi8h6Kosle
1fV8uV5oEzEGkeFt8yCZWfn38dExWvvVqqsXuYBe0IPbq8T2zq1RbFUnNAkreqgVmNxlDV2U2suo
NtX3TRDZLNnFMKwOEXX55jPVnD9f8r7956l6Y6qsbOVAAt2UoPo2Cv+ET6OKURJP9Ywq8q6Icwcz
WPcpSawzssHDVAbJOlniuBpZUQg1uaUXqcF9mCfxvB8Qi6rBVaGehhfPmXumQtJwLDjbu14P/5jC
FunkgUoTgYdm7B/yNMQnuCABjDIhGso1+6saPD5P1bvoVP+8a05k20Bbpb9rtFQ5kui9C+vi1tTQ
aY2wj96TMM2OfV3IjXq3z4ne1IbzXU2tVZ1xaEWnxLaRvfesJXsxiHh0W+eikKtGXf2eLQQzXarZ
OwrY6VrVOz7LHA6TxcqS5nDwhesQLOwGa2Qn+hO2czbllNfU2cCZuRTJ1BnlPIiZfyVG2l0UUxCz
fXwUDZHfaTZZZzPo842aEIh+f8beNb6o67TaCGuvdO9sOpNJDasUT+z+Hyw7qd8TOU6ngSSitbOc
ppImf+rJjd26aJ1KU/dWQzUGD3hfkGWF7Y0niN5GRCBWD8lrnwfBylvK3Ch9JfolRhIhquYRm5q+
GnMbHFmjNW67HSaQomo1lVmZthOiK0AzJPTTgHrYoCNf4lj2x9GLQA5iQX8ppq48VhRTeczD16Se
wgvjW/xipA7xllb5bNtBfPJRiJ/UEXmuGJWnB8TRNJoXMY2WV8AjGAFvhpd6D23dos7nF3u1XXEu
l8dwbP1vssrTx9osfFRU0Sbi/jzXcdGuu9RrLpZRuKss9av3RIw+IbUs2lSXQ6sAUYPvpItpgsEg
Yl7u/dgarxlyA6ygPeSyBbqA9LiniyZocdvMLKpU2flJe2R3G/KF1Jjrl6q3OlUvwMlX3ltGbdxx
rtnfT4kzyHxH7BII3s79qGpNZ81e2ydAd85Wa0drdZ+ZwszPb6XviHNWCjBXMcrFgsWxEyRXPWlP
RJb9LJapxJLAOHEc1eS6jl/l4iZio//hEGO/v9/qf5YwDQXDcNnXKHWt7YnyANeoX2Wd8/O/exf+
P86FwHawoi0oEoct0L+MRSisNOp21FZk+ZJoSbX/bBEncpmGvPRRldZtrZ1JiJ7jdag3FGHY0Kq+
geog/KuXYAUEKt4dVU3ss7a0Q9prg4wPeQOgstOrm1Kbqet33dlIuDzNG/CRFc/5PBNLMbKQ6ynG
3wbiP50ie4VhZbOKy8dTDB/jlR6qv609Bueu6PvXOommk5MG7AuXd9tWPBJUfFKYOmHO44lt1l7t
MPzS8mm7lvGMGjFptM2I6hAfPXMASaAJWoduTYfBOKQBg3ujMJBWNX4pp3bnSV/uA7iGwwax7+3O
nRHhjA4/ZMkonMpdUZxEgd0YzZMX9cP+v39jCkLwP5xunumZPhQfvjYfy9e/fJRpEUSOZzTJ3jA7
OquL2tzpURfZFN5Q4REjpIi4uFPpPaIZgFKAs1eb2fpq2Ge3VWvVj7V8VeUxUXTj8Q+lYnQIte5o
/qACA2EP1oJtxbnz2YRPOLG+LLsBhpTpa5tZv9MGNINdh8NDUFlQIJJJvuVJTWAI1ddftPPWk4wl
PJsoOgFa/HvDpXZd6UCg9myTnpYyqonOgwrvu9MNGvF08/qwNsnN069aUZJaUE3ZFTTz6v6hB2Y7
7Mp5IoRL99iud1bQrfOy6c/F/DMph+C3kQ2Pk2kVH5UZDaskd5K3qq4TYljQUNmOXexoC/VXq4mC
g5e1yeG/fz/Bv9OcfA/AD11HVgkW5KB/J1nR9ydGoiJCtcAvcaMnF78EDWzFXM9Hhq4FCEIb5HtU
Wja4JwbNJkBjwP27SNzV3lAUtbXOrN5Cd5qRsGLbV2bk4RTaSb7WnDTayNB0ME0RCZXKJnlCIt8e
wwmonE7iiCrAZAEGTb2EparKM3U7fh+amlzawSBYp+7sHdFu6TN1qZFNUdRShOJUvUytWMHA6h+9
IgdUgR1x+1nqmBaCCoL64ey3SGrVUnA2BDkE4M52mtPl9Bllsfc8YS5C+/xL08q3cGTxr5le8SAW
oaY7d8SQEGTwbuYsK9jtyNvdq7Q0bISlP0IShhO1nKnrkLWI1Gjzbl+yZ350/WirvKQE3NgvlGu/
J2VVHIZqCoyd5FmW6KSeM+F+EE6C0HeZ3ms4gsGM7TmOCLn8QefF/giaodvicmNAEd6IvVFb/R83
w2L8+sfDumCKfLRD+Lg9Emv+F5IOM00NbbI3T3ewctY4pM5RF3+Pwv5rUC0KIdYq7CS77/dqT1bP
a3rtHu7uyV267n+O7Np5isPkvVaVPJFb2cbX2T9ozm+/b/KTE8Pp6XggQWkgw0npeVVuD08gogZy
P0Ket45iPYOGWrnZtRsJB0XEkGwxBenfnTFctcuUlMcVJXGBSbDtc+9s2M2aDnpAvimdjPVczYjU
UKePjoW82rYu6gV8l33BlgeSwgqiTZ5ORBANdcKfyl8LtxyXNUr7bI2TfkW2f1X7L7ShG5RQOfKu
OVoZdDrPI4QflGv4LGYfHE0zedkTuAf/YJplfJBO2h4qxjhGbLZS6qXu89+O7fdHbruKKl1RQ/BJ
MQ60XohuVH9rtCq6xLkBKIDlyE6PEDdXbYaz0Wm1s5fVZGxWw7YIpPVWZNphcErBPRwMK9cDug8h
yl85Bo8OjGEoRU0Tb5ABBx///U4xlhywf9wqvuv4ts1/tmfTefBw/P5Pi28YoYWmzKTt8yIJUezW
Hx0SupcoD4NjC5lmO0S1+X0eXygZ22yFU2j17uTuTDEOeyXPG0kp9zI2xiGodiY+bKPuIudLJ/u3
R2d8NaApPoeT0wFzFqvA1EM2m8iwN/hpk1VWzNVhGsMbaLf2oLlEB6gkgcHpZkZ+O9/Th8xWiktQ
eQL5q69t3EX+pF4SjGibsaLXMGjNYzLo3o2Oi7tNZryzGI2S/b0uZdWgH132uFuzHu2DQ3/2Wxb9
Vfq58e7X0jkVpcccSpKt5Sy9a6QXe9E7eBuXx5hMCKwI6HmjJBQHIYTxeK820i7axH1EA7wGXHfK
pHa9Y8AxLcJ90pyb7vvpqodL/OKZ2vI9J/m+GZ0MJVr5pJBe3PlwRyivUEOU1QN7hvYonQ4oGNLu
p6kovt/hfWrUMuaOZFrE5khc5cFPyoKga04dtOtrTE98hXn83tUGrdek/ZJT9rk2V3K95nRYKuXb
zwruIKrudC9N3X+ZGaP1qolKLHodsp6izL4XfVrQruIhgn7UPY3idn+GkKieZolMlpLXCl2D96gE
54MNGkcXLMz7eHD/jznO8s3/OcthSLctFrAI+E1CG31dxRH9g2Qg23Fqu06LjtKlAWuwVnstw8Df
dcBftnpuBa+JJ4MjFXbKhcu7RiGma1SEH+pNMozcJ9Fl9z+pfkBa7HegD+wcows36tJc1fg4XAvA
PX+hF5TWiuzn4KTexM8ybOCHY/lf3v38v6t329oIjjZm/XXnO/lhHrpgHdfkQuce97hRvqiXhl4J
UpHCI8ueazQLcZRH9SHX4+r+E2bnQyAmTev+p2pzmi9ZE379/DuGHs97YjbFOTTb6sWLEN43MLJW
6kdGwhlQ6pQ3r3NfElOQGbxsUmwNJJHQ6SuUrPNBP9T2i+HO7oZRz972hQZsNg288xCX5sFajhBX
wv7rCv+sN5ZxsPv06LYGKGrDCvLHVJfunsgJY60WHHFnaixI/fpgNDpiK6Gbxz8zBwkUK492xFFt
SYQRPPV92h27BaoEnIgk5iRNd8NyyjgPTKjSvtrDh+OFw4efSmsTkWvEFNVMp0p4b6CD5PkfnX9T
olZ7iGxr+m4iBV8pukVsegfhlsamcGfjHdf3F0Wm0C34P301/UgoQazzAM9GFcYWSxzkdxsLITqt
B7K02c4SjUCY9l4tBopWkssQMhhPgbktCtgEcx6cOnCl3/W+K9ceihpcWUQCMn8gL6YGs+39k+8l
qb+nH5Gwfoph7XvyrXQBZS0ZulpUhv880vrhf137x8+Rot1Jmh9TW5ZfkoIfHYCK84yOdKzc5Cxd
mZHDi6GbWNVsYfoOl0o4wU1iIsuuJGNB/xzHg40A2FiRecOtXJX5YUS5uWLRgqpmiPsr7jxxT+Uy
axqluet+rTy/IDK8Zhme+0dNH2jslZM43nEu9GbWhOMBCjMccaksId6tiDkE65euRR8pYJCm9pNd
l5rGXTKl9nsYJL/y+SJwWVRU9kxaXmwcpQ8vQwy1Bblm0kgTEi33A0D7cqy1Y1nP7ZpE7193lBm+
HmepqIRw6cGQfR5FNRLnVuj9SV8asU6nEUdPRt5JeCUeNxyn2jTrF+jQ+Y7tHhzHv695EJpkoX/I
Xlr7WfeCb7gBezaxUGwDZsVlfagWiWnksVLtKCb41XRukmk6q6PPF5099VEjT/7zkjpy1zwgmDGb
GPYspPnF6Rpf/wBQPX3Tzyy3fYcWbwuN0ZE1FeFloR73sb6JQNszhZT1O8ssrXyfk7h+aKvqZ1a4
1XvQpfGRqv24EROaYD+cfG5q5HCOoNs/ppP45nsRBSR7DBnC/fY9I99VXa8B/G9RJZK3wkemh++s
L+WrOsnHd3je+a2L6kfFqUw1OpZVUoAF+VuAY/XRfL+WtV5/0CgEslKkrwa/NVpZg5B79YSPovl2
576mFJJW1DiyvcQN9OYFydNs1Pk3lq+kZAfOzml4HO+uYWUnjlv/1szjSml01AukN0xfQYQjro8N
oBZ1uSNJy8YtvdzzVI5JtY4m41krXap1U/Ijm7AMTmGqPQHtjs7ALvIthYr1/V5OtfkgetFBHMGn
YJOO0eN1fGUbKh+NMHyHHtDdHK5t6O3vlSK9JhBmb6Was+uXj7c2dZh6BEiNkr5Upr2gT1gcvC6A
X615jatgfsY46IAfGPhNKEbx2OhHudzyVUxDUT0G6gnIR/c96+pN5UASW6nVNo0hNquk8CoepmNr
u7aiCV4Wst6RIxlvMkjk919lIglEa5uTkspoyFc2yMuCjUPW5gGZO0vNrHZ2hfBgMWHo2/iZ8I6w
CvcZRtjfy0GcuPcDXHj3A/VWPGgbk+SGZvhp92h4P+XhWZd5WBPYSodN0Wz5+EBmqS2z7AJGV7Mn
yrT04Dp32YB3Abd/WsTormKfWiWhbG2TnEQ6blvh+jdVLJiovp+mkTBYpID6I1F3WO9h9M3KfLz0
SXGM0Q9RIGE7qR5Vc7mExErdRzCYL/gf1zEjcrYOjdDcdWmNw/FONKgi1z+OPUY9Qo9F4zwaXpH9
GR97A9+GITS0vDzfFPsZftImTV6YLOUFp/O3wDAX2f3yrqOb2tYqXFv8AHqCf3cZ0twm9w89i+9/
WCDCjkSmIWUnhcWTBJT/wGhqMzPPEDEuptMED5/Xg8EJNujwMbY35k59YjrSYrDdRbNXp1TZ01UY
5s6NyjEd6hjaVTdvZYcqO4tGiMQwU0CeLqckhhyqkkAE9W7hzykLRndPOTvbq99tNMv8cVwAx2M0
74K5tY+92cmV60TVX55kA0xraZjJNBWGK7+UpfU1TxvrmMhkre5IF7jVsYcpsFK0avdmweR+Usdl
W9mnMaDxoit0NT2RZls1mrEu6vmkd90vu8zjo8IwugFzykjV/5ySuk0+cAYFjv8ab5eQ88M/bymG
UTS2xkVnLUZ0BmG7d3Cob1UpHSlfuxcL1T/uQT+lvf+gfkJdUntzb4H/qz/gJt18kYqqpBh4pGtp
KycUza01IMlN5Xz3QONsJMQQ7d2d1SsKPT41lYmlQjPn16LSWXRl9bUJEItCzDP1g1o6CNNqrlH4
2EdpsUHhAuQmM13vWAdtfQkn6sV5RTJYTpSo7derEtbROh9lxTgsepeVqUM8QW7f5nimmZlb0QPs
rOAly+pjEYtxZ/qNc8EltYJArn13siyEeYWkTtRCQ/WjJBUExL/LqjnaxiCe1J5mObPGnJwJSzjH
xqnSKxzpfu20JDrUKKS2f/heAdxICGsEc6Xutk9z4+jHo/tiS5tqMs2o3mnwRbrsASKjHI6Y97ZZ
K/It2ZfBu0jotHu598urCgIAguDmhc1vNKZiZ8wNgMwKT/XoR28t39yPeoKv2NVN9ziO8CKRq9b7
FucyH0R8U3x7RbpvS7j19UxkZu3Io/rrB4IVIi/Vf4iKfOeaJe9j7wXvMUaUfUKbeq3QTlmK1reU
9kAAYuxtBlkx1Sd2tnLJ3/qlR/laehH1w6K3T1hE5UfYTYhwZmG+EEyFQIAC/Mqp0bKoIc9Qog09
ZQs6jJAsfM00MVfa7odHWoYSwKjrY1XFpzJOPCZm2pB2Jv1jEBTuE23tDnGiZFk3vqpfTb0odVES
B9deE8Y5tkEL4uDXLkluwmrTU7QX1EdZPePqGpvp0Q6oKEmQDBRT2jg4OaP4UiJEC1d2IedTphWU
NrM4e+7laG2c1kifffkf7I0941GiTxBnafWgQ+xTU7apU7e2cRRgCl0W5TZJKpaF1veKWPeFjIZF
cpe03mpS6EA/Ca5qi6425aB35KqayKLVRoNBRMOwpAGG1Jq23wgrS/eKwRNPtXaOa/NA5eBB2TRI
xNzS39e+o+UFD+1UIVNt8jhDp92OBJ2eedjaY1Trf45miCAM2261R63/Q93WZZDnNxGOK+L1YLeQ
H/rQeNr8MFKDXd15LDW7imsatdFLs4gKklpDT8PXF2XE6lY+vtR/HZF5RAimEe4XXfvZDRdh113c
EQULCMo09qrc3XQhgSmAaQi8e1M3nG5iOuqGQttlZh98wfS7WeKUWKwOv1Wukh2Pv6Ns4gohqUOH
uVY4k4FqU+b30gMxuDffzNFYxl13tDvZPiM2qSHZhPIRJyYh0khyFjRoNa7xsYw/W2Nd1xj2kolS
W0jG4qPZODmjgT/tBByuL6ZpvMmGlT3xrH7/7NE93PS6MT+5ZfcqlugwptaYGMEhXBuRHR9KPBD+
EYIX1F7Cj4xkuiVp++dlHqzplooWTkZantT16O83EQ5gYTE+KA3t1QrWrq32Ysu+WRmRuClrjNWO
7MFNa3juMvAiDTi7k3JxdHLK9sT9dmu1EIB9eY1S/k2fdHKFKNeRA9LF69INrckPp9QB6hABfpvM
7oNNUgaoYVWRBXNSvrgSqS44GfNnH5TliqhL/zo3HpgmzzLwAdFoQLMMuqmhVjXO0tghLLK/sJtY
K2gGu0L9KGpoRVb3UzXK1Evc6OKGXW6lYDQDMcx/2H52o+nrzGOzHebV8GDmrnnWCKnfjlhA110U
5ut6Rg3pAbg69KEVX5oc6VRgavKoJ/lNxZ6oX7OoaVERTjvtXF0r1vRhQAzojX7ONASjZjG93Sus
EUOf0byoqqrTmQauSa+/BQX8bL1Ou21nvsCmkLehqI3HbkYOOmEFUHdrIYQPjlZqW0y9+N8dOHLV
ZP0iSNuHskANP8FPhTDi62gM5lk4GX75KNSf0tx9gpr9JyRVVdBCPdQ2925cGPWnjjXaP8p2dWmw
aJfhvnL/H1HntRyn1m7RJ6KKHG4JnSW1oiXdULJsExY5LeDpz6D119l3W/a2LdHA+sKcY7ozeAeG
E24h3srYsy4qcPedhyHlB6k/ITVHOhgTPdoYF700SWYWggFfreL8UkCZVgRXWBS0fiXtB1P89sZh
8RFIY9b2nrBR1E9g2A/2FvBT1c+Z5l2GenmcnUYPOr23A4gAT7PTBfZUe2FXtmeE+twayXgEWJxB
lLCXyJCcSeMM/VciMfaUsMlYRUl2hzMeqGKIoQazFSJxzQwtSDN+7um2b7veTov5joXKHaAPPN5m
PD4PXQ4d00CGuAwPq+4hG0EbvFPT/jEX+gGfvrXTPaEDr1lQUEziMM4uEe/8K5dZ8O+6pdh57vqs
LgTApa3HeC/ZIjTNQyFHKwCF/wvt86NAghpOM3ZNWzakiCfVn9oiXmVc2H+lHrZDUr9K4rgJ/zOY
wSyIdKuB1ildni1vcPdeOVzwRMM8axxCD4z5aHU2aUyICtkAFgHcec4NCZWwZv+Rtgtho8w/fR7m
l3JFiZTU/e+a7DJffI76Z90FVZOLnV7NQWM6l3VEQdQSDuon7uT4mqlzj8T44zTnE2LwwSnVX9v1
Iv6cpX/qkWqjLvRdTFssCjNKG4qknjnG0Yn5oyZ4JKsr7kwVblVhLS8Y4JvIq7vt4PluNabvxnhp
7OrbrjjBV7egbMbTPDvVAazBKdWzT7ez7/ve9HPuAE2WF8tQSlIzFJbSq/xibOaDgiBSsCSzarFQ
/RYLodK9lTSnbHGuTAO+5VD9qjPn2vbW6rscVYZW6JHQO4lIfZK+Z6lXr1NO4GiVu2ZajglDEopn
DWE7en8gFG3Qrs5Jbcq/VsOjLg0j1GzzNzrn5yytrFAbtR3RxS/KWrLVd7dvyrB3rMIAGM6Vgigt
e64aDVeT9oatPGGxRnQHpoOwbOprbunasb3rW86yfIXaNOf4Sig0q9kDYRSz5SQyR8MsqcWB4nbP
hZiz+5FXWp/RN+GOCEEndP6oYDZLs7vNyh6jGfGlZr5WU2cEbmc4weyiHMzqjZBFd4FcMf2wFNO8
YJRgwO/4yIlLPlTUoZaWfWOvPnSinM9xk5VRoaUYQnriKHuCRNGNRLyOf5H18VGWEqZDx3wgNhQM
Y8IN87rv8IZylGfq+GkUHvsmRgRThmkRXdmDZlEIDEP2VCHhuXMx7cfKZkFxl8DO2iWoEW1U5nc8
4QRYMxwxkjU3Grj3OTMvONr+UslM+85JHk0SnHwTW3ygG+l337SFP7obPKou11A2/XgaKlJs3aWJ
nG44jaB8Qh2Va7oWRC04ihfo9mWQFFUI1f9qLUYyaqCrNSB+y+zx3vWY8LEcewSvaoRMSFu/kOsf
EmT/DKxnuewlLth+PSatThAgOR2zHK6LDZKtjFN1V4/1aVDFGy/mBzw1S+BkjDpKNyLxiQqmjj+9
sgdqznbaL6BUcC9jExxEhWxHzWhF7DWQlFrqkP/KmV6EyUBmbGrt86aDIVA8Kpr+QaZITDuYvRHL
4oR1OrKtgueyI3C586fFeHUQ2pxFlu/tEcvt2CusSDANs497TbJVHGY7rGudVBENWtnaNW9VQ2+i
JHqQKMmfMiW9Y0hItoY1XprMjsw76MRkWerVO8kFD+ao5IHNszEZiPFSMe4KvWn3WOMAL/biYiTv
Q+xEq+JOwUpSfFCTYQhYlQH0SHdF9sO5hl2/U2fEmlbG9+HM5P9U2YMH76zQ2j7sFHHfutz94kWa
2vq6rXDS9q8BZ22vkSkWipT8pbHGR5oYWbj21zS1vriynWjqt3XFVmrZgWNKkudQlmJreIZd/Mxn
OZ7sNDbDLllnjpvya9B0rtO0bwdm60X6KPkHxll7xFeiPcZZcYTytUT9kH5UDblRs2p8QMFDAB3H
70OCx7pB3x8oRHGHvSBkzprUu7ZDfGqqvHvYDPlzMqJsgtgR6rQ7fuUyRVAAVMA+hHazqK65zwg5
JEslwCa/W7RV9d2pZaJgr2cBIx02vHwWbJFkPu1wfb0ZDarSkkopxGqCfmpRdqqdiV2bjhPhtmP2
IKr0DNbBl4DYQ5OU7sPaXqFS6tGS9E5QKL3jl8bM7df9W3PxSIz3YzdNbBYHX5CoHMKPuLP78RHN
0yGHKxsAEHqPLYckl/xLQyUcNXKsQwD8bGpAu1VSedFz/V1t0oJwYNLnNShmXucJWGvOi0asiC/d
BOqwJ0/jRDW+0IRPEFcuDtfNN0b5kRJ0RsgKWXWrVaMXZBBVx80zJqHYXfRdxuzQbwSuEo98PVsW
f2c9earUDcPTQjUo1EnzZQ/XqrVXeMxG+yTkFI3Cvrr0K7yA+LRE/6gMmhq6Q13cIYQ+0r+iOeob
PZyWVPdh3X3b1rpxL65ShebGjuxtVKrydM9I9buujGvssNFq+PxYHX9Vhsa9YzYR6Q0pftu3TPYA
ABciTWO+MXvFf0HAnH2XWx+Jrp67diwilGGUtrrLsdBe3JTsQYgweUUvJy2VQ3BudupQ3atai5NP
Xw5cS96vPERen5M/zvPexALUb5ukoWO5H9Um9yk3xJ9uuC+2iB8ddTMn1SyDDBpBXHloI5KrGNmD
iVxDhsuAjACtOJpo1vyt1OQ8QcvuOYck6x55BrWwI50BiY345/TZ85jFVYB0tfflqrBDzrQ5SOv5
mrQf+GrqnZIJSMmzOvlNh0SlgLFsJpoWdUnDc4q+J0ryIizQFmO68RTfM8Ep5/p6VzblRzkSYG0x
ZYKA9mgNl077SOKyC6VOkdhincgGGYnpTuqSiselk8/z1DeUDh/EqNXwNAT1h3w3ZI5mFrTKnZj7
K4ANN/T08Y3h1RSuM0YbGLDuYelxDng6pX0y4ZBcOnLHmLmfhDMtrOUS/OO29CLGgQK5PpRehMuo
UiclcuNqClSsI77XlPh0VhaWbVXvZDwQRNuUJt4NyUmgFb8HRnJsOUAQ2Ur9mXCBNaV5MTOl4d1u
jb69lThxXO4JUqGVNFIjEinw4JWFfz8Z71nvfJslt76xtuoLifH9YkeOkgreXMlF6A21QGP8y0oP
j2dHwFLKRHJmoxACszoVTCqpxZnLWwOffM0lbA12wtKIH9V8PNecwdw+vTwSvSCQ+plV1h8n2exI
iawpmvvhYSYykwg8uiPTek9NZQwdOIHQYDNWU8uCnWV9m1ssEyR7ojnlaZ90+3Nyk5PC1B2AQPaX
tgYJxtpgxvW4ct5oPteF9eKlcxWYv2dMIEFlK3loet7VLQfwcX2d++zz7oa64mQeijBDQBP0q5H5
/aTX7MYx0Ml+/DVRjRdEZe+0viD50v1bcR4WYLfR7VlVOJstvclQUh6lAL4UnSmKmGsWlEcEkVhV
2DcJWi9/Fm7OsL4NB4wcgdboA6/dqg3UkpK4cF46kzxlVPNgKQGP82D2uZEB9EGXPbfpFf9t+QuE
GKEsryNKeaZwtXWoEaLytEz8eMMEj69Xg0ZJXpOyfs8XQCx8rLk+8PfFGDBTF4mubAIPpTwo2PSK
zOwX6TqUC4RwY5C1CHiJ23vah9aCW4QUgX5pwUvgmuT9ln/cnA2VXvR/GGC459H4Yyl17TsJDFUm
a2cKKhlIE1MocBo/MUpKGuhZu8YU97LS7mmKKwRkvbaXrLykAc7DHcUaeCx+ws7hFZ/4i3TOBJX2
/KKn3Cdz+sf2yjtEomzlMvVRGYFsdUqDcm/creoi/RU1TcgG/vfoYP0vF+7SePljttWx51EoPLBO
FoJZw9bv2Os9V8UTR8Hi15SFnpHVp4llurqF/wE0ekZ0d04maDmdA+pj8eRbweyirnejfUBn8TtO
bEDnDNV3Lor8uxV4Xb+iTNN5WNm7Mc9QryOOq7mncBgiK3NebVWPA1zaYe/gy9a1jYxiWSAWJ+7G
7UFWXflnkeUBwbV3kAOIPTvTL87I1hIzS7CUK17hx8XaO7MoPiFknxwMgL6g5okw9nfoIe/bulWv
U8ee3KqOENqXqLM9Or16sI+COdaTXSfRMpERvNJYrRWnTT8pmq8vDjVsReZzjKqlj/OzpOdbIFag
fOffXllnQF/61SbKs9d6NvgN1oaL7MrARrfMnT7BdnSH85gqBFr0lk9a2BQaKpE/ppNmfgkAaxsm
OScD/N/OztIPWzKCItnp6iUD6SzUutGgnUrHrP2yqRD/JvGrZ6LhroZ3pQeh0zSEh1vZa1y0SjAh
/gIMk3zajfuEkAAadNPP6A3LZjfB6B9QpBCivN410GUpSih808rJd17F5nOIef9LSGUKuiyggvdl
k3CPqgex5HE0GBIbYGpIv3GNIfCYrsLQwaggYtpwtJYHFa8U3WIbRx4lV8WUlc/RqIiksMZAiz3d
F7NBW8rLy7MQnxZD+w44vfUJM2UvzDrrMFXztc7iBTLDNL877R9epByyJS+sns7McWcoj7YrL9KG
R5BMRAi3KbvcSRRHOXe8zl0J1224WpZuHrgRPkjaKiEiR1CrryJVAC9pf7p1Yq/uDaRtJAC8cVb6
cV7iHRjGp6XKu5Nic3yOGXZ8pw0yLZvv1PTNnSE0oidkMeyOoVmSF2ZlsePHE57feV3Pg0CDOzRi
D+y3JyU88NJWjeDfRqNLW8tJRW/peM+tVs/HxLUwSJXu9yzkyOomHR4BfsH7Uj7g7A+BadYUuUNy
LBs10u5EtkzAZzJIsV1ps+WpfhX0Gr5IEUJs53i5xB9Ott20qqWGagbzmbho1Es4u3lfrByDIbr9
fF8QS4xPG9JmbZsUoOLRqzlpLbGzSgSK6M1j/g4qC1shtrE3WrIDt1yIZPSOzGCgrpjaP620Ts04
fs1jwtqUtjeoCiJjlFXbqV1lBwSXc00Ajx2RrVukJubOJkvwO6/7Vy3xtxY7lKqaeSWKuTixNrjI
FrKqmFon8ggdDNhJm3vUgFHSr8upSRxW2V7/T7PONJjuMY2HX1mRP3VK2keYkmE7t6Gdzvo1a1vd
12oLLkfZfQv4UMGsQQxXMJ0Y7ZDvOGx/9yzTpg5FqwOVpGLiw7j4X9VLJ6SMTwJ7bb89XYucFAUo
kIxbG2x1ZhLZo/arzJjHWQm0hrGwLvaikrLo+DlMPztxBKVhTAlcKiSSjK9zVoNW0Jd3ve15JCxy
PpS6OBNrYTOnXR+JSDhPFmVdY4l/DUPWs+0Qm+VZmBo7tT+NcYbWB18iSQQeZl42GUgYFNJE0DKj
2P5cdFnuawmBSYeYjrxnB6DTt3VbjRS4DftYj8/z3DwWSgoxUaov00yUjcud7lsklLB+ZV2YiCaI
M+sv+bSnYnzLvNwLyS6NgyHjs1OMOGgTuyKHhRYa3QrXQ6rPU98aO6eZc58UsUGVJHSrLxYI0d1q
nXjdC4ZQ0HfFRGLQ6HECK6ztew5ba9glG5gdXMKnq/6bcwrTUk6DPy4u6kZJxSrSztsR0Oq34/y3
nvoqQENanfp0JKU4dbrjhvTzt2k37l2KSPRGJpS8ggql3giqCRTpyVueCPqiUFgn019zk6khKFlF
F9/g76hi8yHQhsY4cFqgKrnEJRPIfExOtEFOVHaoX705+SpQ4AX62HE7T+u+3bK2PPnAk0JWJmFj
QWZpLwMSIlkpe1vrX/UEKZWi8RDBYnpNF0G8Y64+Vfn6O53WPrDLbF/lA69qfU4Csc1janij+CX5
/OG5K46V+kuqgG5RGIN5dJ2Oan+ZkAnCxmlPjkSvTDgSJ49nS3x784tkjEsb8u1NjeXPHswsq3N1
n2wicnq+G7LhaMAfme+wxU60Pf6e+dDZBfxIQ+Mbt/HqEacO+7bdpld6FmgceaVkJsB2ArE6J7MP
AZz2HfyWobGf1mrYMfjKOeqyfSyNC0ro+VxqLSiopL2YYHT8JHZqf2H8vhDq3uQ5xJxqDYE0kSy1
2MdysN69csXRk8DN94yH1mI0Nnd5uJL6xewNH4k+p09oAM614T4YpbSZHHpftjM+9057hc0ZKjFL
OlgAuKOAqPIS9vYpSuFoqtXvUceSzLC2gQfFVVaq9HNWnIhJAFPhtUb5JonKRWwdtsp4WGt08IWT
KpE2Tc8OOz1/aEeDUAwQ8Ktq48Hs87075O/SXkraEWvxCeH7yvuxe4S5ZXZTHyyQcisGdUxN9Cmy
XXYCdok+oZBHVON9EJAtJ3yFKlG2zYOBZD5wGepemL9Dk+vQrwHPCxThPa7GCnVUxmRZCPp44f2B
2RLOM0ergcyUucr35DYTtvxXMNCRUm2atB57YlJlr+SbptjmoIp2FF2oqaso9uY1dIJYJHnQbcjS
zMteNIJMWUozylBhelLIMR+jqsev8Do1BouKJCHkpLUc1DFCjWYHnTxch6Sk5d7kSStnJ378dU8f
LLNqeF0dY681bXtJJmImMrXHltr9xl4FlKK1PRwkcRM4HOGak5pY7otPIGxYBLzXvkCqrssWoxHY
PiRQXcxPkP9ZFCs7u6VxaOf83RLFAjyx+MAEu7dWO71PwD6FZI1nEGz9OU1BsU4dYy55muqx2NV5
XgUGhhXUh+kcaFSm+FPzUG+HKjIWj9paMx8HB7qwZoluV8rss+jiD/hHYJVoHDJYEU7+tggNI4ug
WFrWdNe4Y0K4UAsS34GwSDvKTKUCTBfOOuAaUK6C9KoRP3726nXc1K5FL1n2MSZlq4aaRGBGMrah
5ip/y7W8po3Uj5nBu0+3xBEYKPNkL0l57Htz15RzGqpLSsFV23/hWhGgksl3C+Me0ZzqpqndoLm8
cyBO/IMz7ydU/cRzhVIblFMOeolh5F9rHmk/4+4hnhfwv4K4KoAPgkHYXsmLYYfib/Rn11nQ44Mq
8opIir4M5lTskc1RS+i/RFcQ85nldshyLwD/1RyMFs1rR0rKYlM9jPyoA9iCkEjvrjDeeg8KhHDf
MotOBjR4CT2QHb+wkBJ5Mf4j46PlYvnw27c59asoIFCoqZkHTaxZh27QrnKd76vZ5kCbLG1ftH/V
LDtWsj1Y46A8xXC39xUxJauIGbeBMsuSMjKKYT5RBXwkCy7bMkF+4Q4NkiE+w2pl1tUoYSIsvuix
p4zt2a7nAy4ubBmecuaYQPOweAM/6nHQk0/oMXRfnvtPbexDh6azGvU/w+wedJGcCsSypP7J00qW
rN3pDa4RM9/p2iVdqE3xufVcJDQVsvjudChviJA9vyt5zxOWGTqCfZXI4HgOeoUlevw7hg025f3k
WPEeA9lWMNmXuqrJUpZfKpKu0FuKM3FOHwQTJsEqExGulXk1NaShqVmvfox1selZSDHY+J3aOmS5
3qXTa8ydcOeY0DBAZ5Y5oElWMja6+P8NtJ0NvMQ1x5MhWGdMKbKOVY3vLDf5xXFMTva/qSrI2skY
ITTVGmAz1Sh5aqYc8foExDpnuj3ahKpSpesWminbE35LZoHfdZN57ez422UNiiRkYnxCJ0uGJVnK
dgrvjq0c6kG2I9JAuW9SN1Fopt+uLKcwIa6Dt1yPTMtcvkTawDrhx5KN3xoIOHCPvDKR15mh7TPi
5fYIPS2UngiOgdkA30azRi1+yXLv1ZlKogO47GOnWAdkR2xiJZWfjKtdc64KJtojosScHd1LyTIK
zgr3LL0viIWNA8ddPI7YoDp1+K26RCAxIvog9g4nXJ0cCGBIgrrnZbnG4uqg17owWqA7mqi+nciw
G/D/imOQFKQRo5tVuzwf6SXXhhVh+jrYFCkJdDxu2u2Z9Lwoy6ZHdKhTIJfSCO0lB7OL1R09xGnS
NMKO6+GoV+Is8vm8IIhR93BiwUWMBK+qtXgmnKOcxXNnqqTUcQzaq8F2LBkudjubx1XKQ2Whx2bc
z3AV5LXfynaHjerNapJXgt5yHMV7Mzf+mjBsg2Y5TACud0AL2ADEOrooDS4ZkjRTB9KF6P6pahAe
QNJ4WBwWSqBMDg3T86BxdLCXjhtYfVVwcywxnHPb8UknYqxgtGej1HMfFX5AnhuT9IG+Y2IOO/dQ
0mN3YqkyI3LU5dSeDGRf2cJbXa/dg+m2b4u2/G1+tekUHyYjp8kSuuPrrVchVa+qu8TpTmtHDuqw
lYRqddF6JrhrUgA0AMbgryTroUhEhUrbi986Gj0LVUIxE8DinLRmfi+ZwsPPUXn63G9y3K0OKmru
tl/mrH8jC9nVOBL8uWn27lzah0Ino9Wdrch2yhI4lr3X7fhF65dDPKgmcAY2faIFkobPggxW09dI
te1U/VPxaP1d99KN2cqgSpJM1VqvouzWM33e90zmVLOh681F4okxyzAXfOv0jVyZwlxgK/7TM+87
J5SIT4TyXpTKvdEyUq2s6rOFgsr0LGaZ1IzHdbyv66dYIA1Wkx0jcJqeh3lUQfEvM7Hqg/VLSZZ/
Y8vSass1Chd7upge5YzV4HFtcySYZfNK5GsaMlr5bGsWpeihGZJaYsVC8aVY+rO9LNR7KoFjJAUw
6O2fgT7aVA46lZJRlOE8/rVc8iLc9BVvCrxDkRw8Z9nwvAAqJ+5IY2ZcoTH/nFLPgxSJumzKzVeB
IAWP5zs7hq+6azsGJ2T6ECHvVPvV95ax2RqWO9IIXu0eXbYnzQgNNfLU7LOusm/RdntKmiFArroi
ZmH+P8/1Euo2wd+WEablo6zoXSSZ8TttKc9GvZqI8dCHZat9jplJBWXOkqZz90jay31pq/vJBgUR
dyzNGVWxu+c1ZLKwGwwzaCuGj55XiIhy089SHgqz5qnLbX48r0SQbujnaWB4rBe8jAf21hkjfAab
XbMp/HeKkq0PnrH6NC3pOZNKVEp9xZuf/unZEhPiur3iMy7yyigVapsRqYhzjExLzzPLjkRns5Nr
OpEjDSEmnn0a6knCN7W+FGF/lbKhp1jNd6XjdiJc2whRHjqc5hQ8wHgTXf9WJs3djurXetthoK0r
/FZv8wPt7nHujWRfIdcwqRuxv3of2sIAsdTL9urOA8y17czJGtzbhvJF6NaXpxv/KvPLEMw3daki
WxfdMwmnoQLLjPN/ZCkOh7hjkYMpUm32o909x57aHltFjYwYjnmXnIkCEEc0Qow5lc5igu/W/LH4
TyZm9gR9ctep97MyjxvVf5POTnw+XAjLHvvdUg4vgwqsIlNGHq0YQLj9FfNERoswn9a8aX0KmqOr
a5D6evfFWX/XrfubbbV9R7x1DHAKa8b4ZOcGmcIQMjXIWj4wola1/dqYHoo49GyIR9yffl66Ou2i
QWYkjwkzTX3ZAo72zuYAdPHcBSbFoFiHYpdb9YnB82M7OBtpVH1TR+Vvs21KW4EnjVakCOKS7Q1K
AidUFOXSoXQn+tVg3GUi3pq7Tx2yzaV2zPa5vU8xg5zJ6S3xUPZ2ZA/MVawhsa7kcxsBib/Vhxtn
jxWiw391bvrMPKx7lstEE/e8kLBrwnRJSvnbaV1gzbiC09k43qJ+5WZFvjmTPZeHyWhzliLOlgis
oSikwKhFKBb3XU/mFq0lnRpeQ5wvKLO7m8K/E/Ouaom+QexcPGn98BNMhWx0CMB7kF22kQzzDvZN
X4yHG0tuTNDjeQol48+XW2ZiU6KJliCpeAMo6qFuYmXfN6p++e+/3Lj4sNUeLcTmB6+mNblndnSv
MlHepKcoJkgk6kjW1hdCwGg+bjREx1l2c+XieSEsJLrxM5YZwjAQ++Ryo9q4ughsy82QH29WlIYt
bYtjhWpI1+8UBSXjT5LArBsHc8nVuxLV4Qge9K5ys+zEwoxIYAM0f1Xb1rOwHxiKGeiLHFYYYhiq
PaHcD13jzfSdaCMBE4DtNczuCBCwCR1iILjjM/lA314/LCZCsBtG4fYbuo33T+AZuILDQAcfdy+O
sNZ7YSFPQJasRj//DgHi9p1CKxZJrTMelhV57w/kjM2bfk4p7m4onUXLshfM0z9fMebiB9z+ZM7C
Rsnd7DDGsYzAohc7ZxN03ALEi/71f9c3U0D5EGt2x7zx7w2LjInt56ubCP2mSSc19i1r146aEyZ4
lZMq3ZfWZ5Mqbz9/jYTR91UamFc1bf3d5GRLGhxRzyNSC9wubn+Bo1SdERJGC+7pgq6J1SOINL2h
1CJHydwbYw/0V7XeDXQjAv/+b+FoeNJS6cBCLeHAmQz0bAUsXJsnCLO15E/nNc4jWZs5L/R++oGQ
bb8+CuPaL+ovjJpedMPuWJMkQ7Gs4oittv5qdNTA0hAf1ahpD4pJgHzWJPoDT27OOb8uh1tQLNp3
cVmbaf5fcGwZN3SaNyrZZE2XgbHd/dQv3dWJB3p6LzvFE7PLzG3q6IagQAJf7jNFPrawcpJZ/1Sx
+nyu5qwFcUrQDYkyNcFzGEASryyjZuqq3c29v5pqSb+q/2ps+dHfJPnqTICV8NL1nLTKJqVFCmro
/E1Ob54qVcsBESIXh5GsRD8K/47Y8OtKJUHmKvsag62ebtzYAyTv9CJT74y8FCeOwCwUsXtaNsdK
SQuj+fjpuPTtbtgyQ1dIfWBkLfvAXhGHXQ5ckPj0XkkxUXod3KibJze3N63ISmmh1BZ4WcUwTgxP
1TvEumm0Lo315urUVOWyXIzM9FhMA3OBPjvF+TVfGtdFc6Vss36OwthKlmOemOEtioZhzVlVveGs
C+ntRVVvT/CsXGuLJ13pUX+ylEuwFFtUwUPFqltVD92CPGxOtkongcI9tWixKIIbuEKE6hiTU4XS
m90A7XByb6VNeofipQ+tltwuNi8xzvhGHkSdfhE7Ut87uj3vaTjQJmw2e0tpAuJWyvv/KGTlYvyt
JqLaFuZNoZs53SM4vzdFN3Be4WU6NV1h72AdTy+1Sq62Fdvji/cTOC/TDviKvcEvdOMXnq90R7hk
t8+2L1HTg4SaHbEXEmzm7cFMjPxBh05xXd26D7QWOV26EXs1KOi7pkdX9POOM/7/a1Qz/MSqOmJN
AE69vb40W6+PtoPpqum79vJz6WXnzWedxJ8biwfmOl0KK/y7URSc5GX35N5y1QUo3QOZSf9ubxRH
IHJ2PJ4yPNDEKlYqGRQ33qCLsOVukNN4kv20S8VCNaKNWNy1nCu+jsNLPL1NODMefi4Fqdj/2Gey
7yFk+YRNgP/KHS/o3GQ43HhsNw5bYzIpMiSanZ9fIwQi5Lv09vXMzqPsve4BzZYROXXLHH2mgBlW
u/xG/xDwjl8+DfXdoeMfcqn6tUWEkWf+uZmH7HT9lobevglvqSKZFwXLJpYyN+G2MVsfetZNP3mm
Y+p+WHrZwx+16aRu6SXExeZHxeI9cntCFbfa4i2Kp5Ii+uoAhx28tz4xtOsPHayvQqSJyvHnpS9l
tjwyV5cleLMslLVu41+ELdl0WgnyLbVJLQIjvxSnJVM3EcmwHG+2JpJY7VNjr1fe5ej/UoJUj4NN
V4jTZj16iYN4p8mmZ+67n+god7MB1nVLas12ixUqWqwlpu8mByb57RXa+mV0zbMeTz1AKsXCJmpZ
0e3Xs/scaMRXjjEhUgp9OdYLyxoyGbujtbX2npkYJxdsNTtATQW1R6zELcyJsrXaUoa3gDcW9qMh
JTMGbc+phdZGy5efdyHd3fikuh/Ghl0tEmgtU0IO1yxfqmk2vlwmEmE1xPNFJi4TYQqhw39QlA7R
Lvo32KUp6dy3jCgFkYSDdDH6sVe4A7E3iOu6eyD5kIyJgpLF9K0ni3dsl0bdI+iyH6uuFYyRwFTX
qccifBofZTYSJWkm0KA5RbYsOvsN45+fT4QN/hwLVsYxFhd5zqyl6ffAtvKHObUeboA5xrfVtZ+m
bzO1caRtSK2GpHFKlXXUHzykLlFPyvfjhE1d27DON7Zz3BvoB9rKOfUTu+eZef8tSO8GNBi9/DLk
HN+3r2Z6wEvOrKhqX1ZTu3jkLv9eUjT8IyLve4PA8jsSaBjkb78h1nzfGJnxS2VPt+9XkqgyRRFv
25+8/Q+3P1l5SMHSQfpynrOnyVHubsZTBSbUMQdFFN7CLTs0OuGE70LBdRf+ZDogejLv9RHpZZbB
PNQX0h40PUNvS812WFP9btw8VYagz3GyTd+4dNMdfnfYuotnv1UF/YRWXGreHU94Lrunplgvtxei
0xXOUXZKGbqMA6J25HtPQfptO7T4nve78gyh4WA1zUI/2sktOXGK6s064kFj862uS+5c0/VJm61e
2oH9fDGWHYETQ/UC4HuMKm7cneGp5UvFFThnrABy0/1kwWg935IFm4VqfyUDZtJm6zlVqeq2mai5
ej1K67F+X5I7dc7aDxJtBN+rbKNUSoJqVPWjaiHhSYY990rlnW7OotaMX/WpU9/m0TKilZd0bMVf
adsg/qut/qGngHqoQQ90ikG2Yds3D1ZdjKFe1c0vz3S+SqZ//9q3yrSmf5ZRvejsun+V9PWhanjy
rqb3PltqaUSgBcfox+X3U7xBkrwmigq3k1npJkdfX+LcBSLlxNPv0ur2a78xq5aiAS2Zdt+OSzJN
bLFnB1WE1c3crUOz7m6vkWm2Rz+1/4+w81pyG8m26BchAh6JV3pbLF9SvSBk4W3Cf/1dSPYd9fRE
zLygQVAtVZFAmnP2XlvTr/RYSvr7kA8sM+q2FiKBnfIMO8vLWqs16tvUvlA6hCefCgY+kSVVApga
ce8AgUgwp4HuJ559cCvjoqYRm6K3TMlzW+YUdShSCor338P0EEgryo0d9jCcyyDZqJfqoDuacep9
YzgkZTie8cpmSwgU8FaWeGCF0AF2fryb1erD0kkVoHJ1pd00fjEnIWjGVdm1qarsQuHva5C4n2PD
BlN5vL0pTQ9WEenoALj25w1ciamkz1114w+CwTF4qNF5GMGY920YbUcpbvdR18oAwzrlnDyEBNyA
7HbkR91GH2lrB78avFPOiOYeGoJDbbmu+BpL/2g3efbekdLM4Mu6crnu+eKYzfho6PIQeNkndPVC
ym9/yFAu6VoAyps5Lr9NjJZr2wziR0ArxtFwWIaUxPqup25R4M1OF0Ldns4uO8pXKMnzbtBL/Uh0
+YIMdX93lssq3sVWgIKpGM7ZAkhres05iTmgd7e8FJWNV2HqBky51LSoHPY6jDJroZ/5uV1s/jsz
yP8nMkjYnmO5wIJ0C6s4NvB/RwY1YC+1rqrzI1VPtpDEEkrK43F8C3Hr74p/nQlKr/drILQ2ZKs0
b9D/V36YBG86MRfQJTF1+5GTP90zLsocXdYAJHFmJ7W157FZmW5K/Iu6iFrSOE7UXGJdjI9aXz/q
dCXPd59jhxh3q9u1vaH+1K30Kizmd2N4HBemZa8OWTqz4EWvtYAt1fV0mqyrG/mfgn/5xSuNdGf3
Og7sMijPjWuJXWIU+TMmb4jR8bvtEIwoJi8niJwzuhDFesghrbRILkE+HhSEVh1iiUozbABLqpdm
oMO0tfNtGdCxUKDcSLfCqzozI+O9xvZ57fXuIyVD4KEH3fVGU+ljQJGNbhmwRs4++S+GLvEDte20
T83g56/tQBPMlR8lppKdYUhMwsshyGL7wRU6v7GXvnad+eVO+PHwJKNVwYEN1pnWUTNnwf+g9Bi4
Bf/BlBLCA01DNYs6kQFg6h+swJQajGuxMjkSQBafkPzLZ/BDW5ctBXdlU+1KS0b0tzmYIx35e+El
oLywHbpiOs1WTtDvElFdmPR0cEuZe1siRhCOHHaZmzdfy5Hm1hLSg7KAioDvkZfamemjX7dsh7LQ
/SKMGy6T8TzMKFTrguj2QHA0/xXwxA9e7k0r+KnMhfpMYiTT3I3SmXyaRygARi3YKI2qKgF1BD9S
5E4engv/kiyDBgrMI3CM+dMKYFb2jZgeS8P2dllQPbaYIdeDsZD4O7oZO/V68bTtAilRPg1FiV2l
RtnTtUkVgV6Abh9j0VM+WZnQj5NAeS7qJd6YcD9rSNqqync3VWPXJ5wG9JCCEW17FOJg1NlOzHr1
1c3RjczEul6gkyfHoBVY0UVQIvgyuvgbInfy0VKKDCFpF4mbnCg2OvahH50ZSxfRjbk3lru0Q1ig
LM7qGtokYmUCTPGza0yPmSXCl8h2UHv0TcIzWTImRXp7pQ71xEaTEat2jH97ly3q1SlchmutEY9U
fSCVai5i48SozqQFmSnhngi2czsqjjNE9r3VSv+5zhANVnVrvt9/kWQeP6OxzQ9zbrDhT8nFLVPb
3s4NCH04S2cvItFhaD1yCILsr4O6Xmby/OdSUMjL3R2fCTRFGIPkNrRIufdpiZMgh1t+45FlsRez
97upMri0BsZLGMy4qb3Ef+ghwN5Xu3Zb72lcsW0HIAda0kfDs9y6pja9QOIRx3ic+Csz4nmueVj8
dbPrFFj1qnSexZKqqRzsjn2bkmz80WUlot1pZAPLNvPUZilGXWF0T/bgd9dysGokdmTfqDdou0cn
q7bHR9Zk3sWvB1IckkVEF5gQQ1SOWi9IVc6lvlMkjKRzxQ4QlL5hlctaK6XqEdvOHkuiu7nfDLlj
4QVw0V4YvQy38RiQv2A7g3MjvZO13KvOcqx/jqLVDOw6RM8XrkpS9MohZ5sXdoemOoyVEb8ol3cr
HCTbFQxndTPnMZoeYgrPRInKPeIm68DyonvpPXxqDhakfShA7CCOCNjUTwVJi37wYbEL6pb9ZaTb
+7BvrlU2aj99yr/Lk9ijn0KQ385vOgisrV5N4Q5a/RflOG5YQpwCs/pUr6CimYekTqEGWY2GL6XN
9mnkIHfQasCHGrdunc9nvUv9IwKEbu2wZH+aYmdnLNUblcuADp+1p/+rMhjz1Q9rNbiVAqBS23F0
268dCSTpqDH6SzMe30ydtgZ44uYO8Yl1t1p1hk4jM220NWo8uVOIH/UGdbr2qICcxJdTCOznbO9U
04QhqZgeUIjCB4/HBoy/P5JW2OfuRvfaKyHkDYXVEHkXwSxXG/kpSQS9fS/Yts17zZP37g6u+9A5
v6pyuE4qeHU54JYmgnU5WMOkX+iCMrU0Dwm//yYZQrS73pJwgSq3OPPksBHHeEA5/80k1uN5eaUq
2+oVFaaNmr8Mv9TVewNjwTqOo2Dfax15j8vBbHukbykW0zMi29idVr0Lz8iAm3oowjLdZcVemolz
nnz7UyEFFFwAHw9W7g58Y9K+zuTDrUfLlK8lrNL1vJyNyzX1blhVv1NY+Ld+MuuXRWFkLlAj6Cv1
i8nWwiHVRNN68ahGr05HBaDrJqyvqrdWtRrtw8mjUS7Ao690t2v2kMa/5O6E2nzQM4IfxrTeqzzR
ypTOGRTEVcEbyKvqrnZobtTQqQ7YNygP1IG2re0uPpLa8/xnLNKnDMfx5P1teHrGc17AWgI0lfmh
3EPeRfDqN7D+TXn/GO+foPowp4EEZo/vatb8kTUgt1Z9VE++ZHl6vs+uLTCPNQp266PxeTBBnz+1
jm696IBf1GUvMDAlJIF2ATCiAcaq8lU46+NtAkWyNbD7vnmZ/suk7Hj1q/maZEl2Naqo30pC7jed
WnjXFDqweS0isZowDrP+8DxERYyO1izRSwWoKiE9RXeir0sELvQyu774bJGZ4SjP5ZT1tkS1ZkcT
+PRVmvI7+eLM3rELRGwgap1tqUWJthkvkxeZW0Hz9enuMycP61H6sfaAw7LbOX2rPRBfZ62KQr8p
xEUsnPAcRlTPRxKr0FzTMpuXszGihq/O1DWC4f96d+y8cLu0Fjd//rA6G+NcIJPoF55FtHhdoy8t
GPRDDNV6p7oR9LTXY9559NQXEBX9R42eBsa1ibLlMhhY+YikCkllgIrcrPWrGmEU1ijKvWvpNtEu
dJKFv7dYEP51Ns4NkOiypzFSj+2WTqeop+H+fxum1Hb3uTKL8voANS+8SgiVV/xsmK4cGrPoZOMD
0Vq/+GDlc+yN4VOp/SQZBzezVZEgJCdUHcBZkM7aA7DUVNu3WrhRY9+fnzFkDh1qAw6W22sH+pwu
2bXUET3Xn78243hfJNUhLij3WscEl3ZVod2gF98CP4A55Goum9pQgv7oy32SUMNQL9VhRJGy7b1J
XlFuD7OVfUmEaZ0DiatTggjcpzPxiOrXS404urYV9WyS9E7qEpu31b3iV84I08KGSpouPfOWaoa2
RXQT20lMxTmH+7sklsVNdwhzSUsbujB2seqFCYdNGeUNlmEYqpcZVk+tl9a1yOMhieZd5zE/Qf5C
/O+FzNV3zE6fDEiSlrq7OuQ+gzK+nct9ZAicsyCG9CnLhj3lsPwHn7S1YuYBsVFp39QHHIsBCasm
xcqhOPbgfDft0jxXo+UyNvEN4WrQz3o/fVPfHrvO9rmhibOZeGKZ17v2qidIwJffczAz82bPcbiT
RW3gl5iyaKNZcXZV/5LIm2tUi+QUDagrq1gHDJh43iW3T5paBgkZ7V3iMDfxHPdfFlRN1I7QNQvL
WqvbuAgyZigXmltjbOsiKI46ised3Q7TexYmN1hLiENIKr4X6wNauXqNAbRsB+uhoBeVQET6kZfy
GyJguF8mIbl0uu6ttqRsDQAtSHqXqSaOIuOlpMq60PaP5CIbrHc9+2VK5HMQSSReS0EvrCub8SjW
t6FpP1udKc1bHABmuycQ0AemuORsiyAJX6scHVqJ3In7CdjG/U6ssUrqPqz1Kf7MfbzhzAmfrE/z
LVGl81nDsUIHCFNHtRxERxPs/hIV04dwSWKyAtYxd0B7iMthY1U5gZhpY34tjPyWF7b1W2ZyXU+j
9SOqElQ/81Q+GTpe7wJ7zSDaWOznFugJbNcJxTYSjqZADtFqc3YJjGY+VBXG65YyITVz9vgqcT1j
fyWEfVU0N7fM1tQk2sufsq2iFlqYQjd3Nlw75OFWoGRmJ0jGTamFfrkBLN5sUTOwIai16juLPIcc
ewYDhT4pGw+pH4iek6Q0PleRcR7jRYDIhi+82lZwTfOAgErLdq59AU17eeaJ2AxPuR3u6o6VeWyh
DahtN3pxFoIvK8eHe3UmYdO2CnMfgp8VgCO5188mB9l9SoX6rxZTbnXaDmEThkRD/8g1qqOl5iGH
X+4QR1rmoYznz65KuzU8CP+gUqQ0ae262J9fLe7GddjG6I/HPNsLy/GuNkPz/YziM5JsVdEYQ5Ie
FwvHiwSgdW0s+W4R0dGgA5+uNakPqnWORt5+7GjBbDHX22cb79PN15qn+7s0KruTiCQK02ABTfoL
XpKEIhBfNdoJO+6mc0++4zmy+n5JMntUr/5c//MSdA0Nn1kPqW7NeM0adVRRsKGwMPUW63aC2thI
Vjmonfgj6k2n8rFBkGZ3z45Fm5nv4p5hXU4QewRSfvrtD+og3ZlJMQo1sDUG3sD766TNjkEGM6Et
EVWg/j5j5W2ISOIQpuWLG07uWZty9zEtD3pe2cepdCW3rD99RnGwq6pAvqvrdgR1s6qdz1o42mnK
tOnVy02UKs5z087y+Oc+VlWrNh1ZxWGwKiqR3iZUhkds3kSviDl/Eg2NcgPz1LcGFtC9njgX4WM0
0dnaEn2cZvVjYKfToz87WISNnIAS7eh25L1HCy6wyszyQZ3py5LeTWCOqXc7aPJHvZIRvFMDDYRJ
p3y26gFTUSleMAjeGYOS6pAOSuIhKIIL7Ta2u3ARDmWUuvX3EmXsYzPoB/VUTgoQloc5y3xkTWjZ
+cqh1rDP/ttbaHkqnLxc1JuZ6bIiXKD3vPKqySzBoNZbb4DREKw1RXCKF1ZOljpHm5nrAU8jY500
fNAiPIT3bOO5ti0Eg+O8jQhiwmnS0x7ybGB33dGFO3YlRc+75przpDVJ9RSzqR2bon6LB+flXtMj
Fw5RztgMO4l8bK2Shf9kDP954881WXvPHYkHEM5872r43Wl2RXHyMvIqVnL59xxITldTeMNqmupn
EFHt5m/fkgh1amU0y5fvLAv66TFmM3qxkvZmWc7edYf6psaMIKQa5NkdK/4Rj9Z6irw9BJf6xgQY
r3UscDSmIWjNS5sOwNUSv5gazxMJd6uSvMKTumbioHvQae6oN50498/p5PwwbTBAHkkNx2kqjdcB
8NUuNkx9q14Kr0ngaxSkTCzvmnAtb8Iwb1FqGKxNMVbkA3vN0XF+95ZpnZKFfKgOTfDLcvjFouWK
GJzwGsfjg0X8RIIz23XRWtb6bnMv3N7H8yp4a0z4CbgUGTkCFz6DwGCzUx9ChiwPWy62o/s4Won+
qcSU9NcnBJDi/lzkQHhomYQ0ReFTqb42Ko/PSrqvAGSjmbS6PKjfpZeTNmPqXyTdtvv/2Uetv1V6
FUHQzdbBbb5X/796ySK92yPH785UwsNDaPfnCAr4VVEvcX8XF3ec3quFGw4CadiRNo/S/s/Nb0Tv
zTTDBaEjTDWT+aB2TOcaF81NcwPrksfN7X4vq9taHTTM62QMfTEMqz+o/8cw6/k8T91vXRPTnv7X
UgEvauBGbmonoKedaI8Gun6vGRGICrZWf819JJSeIxoRtxC/znHUta/kuxALq66RmuGtu2E2t+zv
UZ1ETXTMgFIlcsHENE+IIYun7KLO1dUq72FonVTodGG128DKYKnk4k19Xq7RilMpB1wToam9x2P2
SiXO/Uni9SVp9PkN39BmJkaG7CsvOFgzDcO2tqDSmNNnqpfhjgyVkN7aMrpg8Hcxeky4b3BvPamz
OkIp0bThXo6BfLDLHC361BCF7scUwzvIqH3DF7isFDDMCMScKGDVPRb51NY91idn3ZPd3vfaZqdm
+mXyr5wc0bgkopPCJtNyT3TqyQ3zD3qIZqMNH9Uc5pcw8mFlLPWuoCGGPCiqE+zizT+GWDXYRrKL
LwVYO2yQzbYiR2c7LhqbTp6bMZ6xWozpxS3FQ+C2wPYTHl/8Vfh0Bp+Ffk+6dcAWZQV7Nmbvzyy8
gPlDB3vp/VstcC+fhBifGmyWl/tfQImNNW3ov1Iztq9Vi6zbToNDyIe0R+HmPJENpW4lqFraQQvp
H/DfAkEkIAAu2GQ/QDI4aGXj/orC+t7+Uv2uzpmZkJVySCuc9qDuUbUSSu0AmW+KvtNEK7S/F5DZ
cBenIYC39d+7MZZt/qPaDmTW932yeSzX1WEiL2Egf2Pid3Vj5exurZNG9Xk7DEWxsac3T1bJrldI
ZMP9nTnJRD2Cu9eGjkjrNuN5tYrPyYAGFEeUnZflGJGxyVMZEZI8PTves2dEkK7ajiqZnIxtX7CG
MlLjyv3z25M1iTIgmBDeuk19dixfboGpBV98e+tK45AVUfmFTihQ97KoT2mTvhdSlFvVohRWChio
RmJISxrSAWiDc+8GW7Jhy4dkHGtUGG57nev8MSTZ8MfISeIHvjoJ032HNBSPM6BDKscDdXs08EzE
CJzSgVWxnyJ1pZtsr6dhkOcE0edmSlAXBU7WkFmJj6CB9QBcRRrnLqBoofGsIJ0Vr3yYcpXqbHyI
cCSgzOj61z6qH1rdXfoUQrtJkdV7Vog3VZZKbXOXa6V+a0OMDeiZxNpM5uImUfmrgO/RGouLbXmw
MLDLvJmSDd/QkwijKipTQLiAZnWwojpfa4+lGeXkL7NciFrTeylt6oPhqTHsZj8aPUsHkZdUZYVd
fZ0DTz+QCdnuSh0ktDoL04w0dc/EfWkRbRkiFzq6Wioe21o8uE4O1cnxLvGIyBCJ26qcjLcyLdPP
MQTBxv6RhqeD1wQ9hIoIsrzwYrsl+FVmK6YgTT+lYcdGMp2bR9o1LLw1KT9MS/5sZzDboVHKwxBS
T3JFgiRz7zda9TKYxJXzQlS1BxcN+sjf/0jWOVgNqi7Cf7R8gQp9OsyVxc/DV3vfswq8QktIDOWO
bw3Ko1cvcj4q3CYvoFngxsWT/jDgSH+cM3TH+LWLrSh9a+fgBTyMmUEFYVmz5nEXHTyAQyjxl5ZF
kOorMxxclp9kgOY2Vp7EHOTNZPM9l0OCjEqQOIu5s99mIriXCowGRKEAfq0qIWojnaNYmcOWSlgQ
/pri5lEV1EwSpY4Gu+qN2zCm55oOQtKR4Db0ZKciv9WhjzXap+ztjvXyfJaxO6/itvBXKgSvh+m2
xuVp79XLvFxSL6vqoAS9SGC3MkFzrqQBczadfENznh09C581vXnoDLpnIE4R8/mzvHlIOdaIakB8
etoZso2GW1FA2iuwD/THvki6ZzUOFH3EerWZ3ZVj5z/JaSPUyai9jFLX0vCFBYy4c/SoWvvMLKoP
HphDfkuy8lwXqb2bbM+7Lxr9oOwOibX4YMqIkmAw1Qc++/oSUTrcepTVUy+wHkIX66lXu+xyEWth
56G6fRgMxIdo3QrcphhI8a7lWs5yaIZksVS0aiJ9hhXe54tPJhzO6FDrnxGkG4ex0wjCSNyfSkLR
RyaAmq6frupzin4FlksBDdkQnwa3Be0iEzAqRQ0fOQJop/EzQ6RIOhPAVDTh/quFzyQ2PecoKaRs
k3EKN/VU+IccSO4Z6iZ6sNC3MC245r5YWvK9MfewFuiJVEX5S0liNTd2r8urygyJgaHwA3crvRQL
Gznq0ldcx9o7mPLbAJ4B64dh3r9WowK0kADpvuplFb5K7gd/hBStGbm585a1oVogqkM2jh+ytuxL
WnpsHPApXfW+GjZmaHuHYeYOnXstvOvT+kl+r6Vp3ypp/cxJqTuq3VDF5LyCkIG3xhE/BOkMhw7Q
xP/QEEAU/I9Zy9ZZ8nqEDjk0iv/ZI26tupKw3+ZTGGN47SJiN/V5XisJkUUzcZ2l1pcABtuWFqv5
Rhypt+oEcScIy7QLNiNGSzMuopNaaozlTEMpgxjhG+m3JSnTWsprxlKaTe3bfR4kDXLeuDKJ7nul
PyvLtiveLUM7RIZn5GcsKyOMepZLai8K4rLcutaUb7GuBmgrEppwtDNe6Y6c+8mrvk5NxzdhWGjl
e2Dc07xECUTyLJLeeZ8BFCuZUgD0iqot6zyG5X5lDN28dyXEQhKkCVdH3cLQjXjLdMx6nXdj+9wv
Kv8+x5MXYsw/+vTKbiLoT6UBDUnH9fb85yzM/L1ocMqrTb/a/t8rAep14fK8Lb/bUj/8l0awHrLy
EBGIt1KSQaUg7Jh8HqfYfK5QGp7mxPS3pCF7e4nRYCUGAJlIfTHLVg/JzN2llFqhiFv0fhFlxjrL
XwgzUn9fKuxvhdD9o/oXg9ImDljY7+5SdA2H8NSDuDu5fhZvXFHOB4YGnySOANq+rzsXNcdN7jzv
57AAV9E14hwwdj+oN1IsPQX2x5yQbhManbpY+hOW6aXoFNPr2oeaNMBcOMHDLLkhSpqxX9C1gOEi
bXUkXYjeVkKUYaSTdcFXsAE8qO0j6T7UWULjR5rWW4MHem3rhXOs57p6KmX6CAsaOddY6HTFruMi
XFarln45G2szWUeNZm9zTM/3Nxb9YkBnWC4KIleD+EqskrQjINBWle2zpVjCZVLNLSBTgLV6mu0H
uxrYZOQT92qj9T98gh4BoLiEONzqQGdpDJkKAVnybMEBOaoFaR5qzVpgnMGZjBIwcKYPd9CLo5IJ
qoPEUoh/c6y+hnFfHtWMUnuw7VrT4I5KnvVCA4jnOvIZ8ro8l577A6iffLaa1ARcOznrLBn9bdbX
wd4OG7R/aX+JzRBBpAF3LbD96tTmGs1ozMQrK9eGfRfp4+O0qLbiqpT7ut2q5FoQXuNJ951x06Tu
Cp2I+1NoEyw1y7Vf9A5aoR1qxYeJWnEPBpyc93Zu95pWpA/YpXqpH1t7KPcaJRvoF6V1cSrTfjcD
wNze8L0qgvRq00E43WdwEnBxs/Rwaisoe0c178L56o735UU0/FJroti2SPGZsk/Hj57Af2FhGivn
qTRjQlc1650Ib+8kUtd+dQhvUV8o/XaDGlH0V3GddkmVsm+kaq3ajWqRpxZ+jUncT0+eHE4ZsORJ
HpxbqMRswIteHu8/pmGWA8vHZbqVLTCaZsibnWrejH3vbCwbkIBqb4S9x9yLqFL1XeuKArfvNNNW
NWXnJHd33vKSAfhAf8W/IpyOzgEIqHvkdGFGDxri8225NE5ZYVcstkT1tZwgJ4Rp8KvsxmlZeXPd
pEWHh7g+zZ3tbrVgslb+mKETBySDMGPaqhXQhDpna7YiOMYnxfQO6H7BKEijNaqtepOFmv5zblNz
30NzXZSsEXPcOJ/VhyhF8RbLqd3gKWkxzLKzVe0FkzCGdUqBcIXv71P9Q/VSuwNhtXPhKzzlNYDO
2Stv5rIXLNL4VatBxI663Kk/rZZoBbySewZcKLDPLgO7asoa0Q3pr3mJQRW5bsjKjGVr8dxBnhVS
B7eAzzEpKn/nZQKSoKOxicDzSTnX6m5qoZkkMWPqyJcOUYJhh9zzdseSozplGTwHGougP12DQRfN
wwjxzcetqXlluiXAExAx+/X9UOX5SfRTSVseSJjbICE2Klxw0uue2PCyZXZk8zS1hn8dIDIOevLa
+QXU3SUj2QR2vs8pDakRT/0QXmElWMv8Q015C8BFN2zEHOq7FJ/COfMK7GJtp+/6pkKODDIYsg4u
L7MZUJNKf7hIs7MvBbPsthpJL1S9zzA1X0sCXL6Xk/tappn2gok6PM2UT46l0E8q7tm04NSwh8Cc
aPTRJUvmeK3cYsY4j9txYMyQxvjtLkRrMm4cq7n8OYDO7w4AyB8gHVXHYkreSEfqv48hSkYzJz9i
iWeUmm1uyKOg2LFMmkLNnz2bvK1wB5bqoZ/tK0sHG6dEN5Vbx9tRFzWKAV0/g8X9rcqnbtywm6sQ
bKXDL9+utO9mRD1cNBjBKEv2i34oacLl6YGSX1TN2WxnbpCCTdpKWO5FTXDlrLNh4ftm0GHzlG6F
p/ubpDE2NEXI4Fkabab2RS1QfAsHZNm0kJzYgoo4bV5rAavPc3jOuwBuhC1+29GY3ypU2anhmQv9
LLx6l8HvxYU1xXjyB/00sQ1a+QLKR+YYV8TtLtJURCvENJOzCiMNda9FWsq6MIYPje3kXrhjtvIG
ELcTv9Dgwwwi8RE1B3BSvNjWhxuV5dlsFulzXbrr1CnNdRfDKZiCmp+Cp2pN/QGVco+UVJWd9Bmj
4xzJ4rTkB8DtMZPtf69qoBL8j/Whw0Pgup5tOLhkVN7t36oaUWaUzLi2OPUSD6WA5QjnYmkWuv0L
szKQqALieFNZcq8hUT3odtm/UGLfRaF+PCjbi6gG5+zH79x+7Q2O3YtNacPJ9eegMszXLBiRWeOT
PZl2lNwqGHaBKIdvxMcXmE5/Jp2EpzjX1qHrLBVF85qBG7wH6ZG4oK/SuPte4m266MXc7nobPK4q
lJdjUCMTTvIzphVlJ6lTWKauLxFcEsC7UeFPTYnmLCjMcKdeOrVRrJvZf1W31n2RRkZ06ZI9U99v
NPZvO3J1JhhaLNK8DkW8W40w7EWWI5DIUuAUMvNfw8qkcWnb4n4WLddmMlDXIc9SP4ZkxY1euFPN
MSrzv2MC3siv6PlLWJW2CDTQ+KSgzq/ktlIX6HwXHYJRU2MgfWcGonb/F82qXClvUNHDPxFGJEBW
oy2LmuSbDdOC3D7I5MvZENfu1w5IwWFWUiM3My7TcrC0LtoQEVgcRWYPtMEc7743t9IXRIA6PxdN
/yLNiYvtivbJbsN4mwWypWji9X+1UyI6JHumuWT1x4vl1ODUJC6a+zxMcm/mROkbGrH8rRk3UG+R
wXE6VNZb5BNFED30JdTrMQBShc6FYXcpL8zR9IYdfya8AfFAFVYPZhuIr0lRDOvC8aD5GnPD1jww
ThhgrzNPmaGkTfOiyVEHkid0qCYmKlEEic0Ud9cJ1nrYLCGlWABu0NDAxC2rjf/+DDn/WRj0PMt3
bF+w+WAo+ke0ax54YUDuonbyRYTrFSuFdAv9x3JiBeb9xEma/MPuqm9UinHGG/1DZprzEb+2vbaN
KLs4RUAZs0YnwTB4TBAArC1HvwibeVhVwKaq6g4AXn7d11KM2VtH75snyujhdVooe7Be1o7TNS9q
SaRVC1w5bl4aj1WFDbwd49T0PpjJ+L35/5NU69/BCEKDwvpPR5hPLlwqMySO7jJvkBd1SR3UYF1z
3a4QpAg/Cf/HWOQI/T/GIuH6HhhYy2O/yvm/V1iB8uI4Sr3snDTjTrXUE1pulybRV6rdfjemhcBY
V37nVCVL9DnejcB3Lnbtm+c2elN7PFpVxa6BDATgptCeIk+KaxPjTSMI8cmah+CpmDvjQL+XZInl
mjqENk16EoRODYmF19lwrTOtG2db5+XI2NZcXOLSjLatbqq26k3J67y8qjQwjiXqSXZHi/3CMROB
DhIp6GLJEK0VX5K1rhqUaqMb5NXX+y4xrRz9KZ907MCF5zxh6ujQ98BYLxAuILBMznQ064cZ/gfW
VD+lTdHyHpkLpjmdVHyQOrgRnYYkTpDpLR6eFCWhQfLXX46e0E82HgGbRnFUmTPjXG3DzkvfZuGf
6ha2ZTbXpEgvfRChV9+kYxTPbYuDtNTaN2XaKdo0JXUFf6Crgc+DvAhtVVu3VsJZaoabRp0t71q5
912UUfNluXz/A8sftW1pb5LEqhEhmTvDyLtvjUfkYJEV5ZODGm7vtcPRLqbuse6btfqE+yCHq8Ae
+zGq84ekz7ufy8lMs3Wv6Rji577ke+4h5ymDlNaVN0FrPghicfWs0oO4M3Vbt/htnmjA2tSNnH4d
2/01iSWrgapvUdBCvwcXug6EB4wutc7ODJgTXE5DAAQlSSA9QbcxEusM6f3XHDhyk5fpb8JIjt6g
/ShMjIdZSByH433OHTA0q+jEyjV8SNjWNqvyb3OcJjyqG82sWMA05rsp3WNSG7SOkSM54QVi048Q
T8GuWGR3uRv97BIIUXUarIx+8k88uhoTWgxHM97FtYVGf+RvrHxWKWa8b0obK1qCosRGrL4O0C/0
QUfrNne3MGg7clXISZxQkfeo7TceMOx2V+Fx5ivP3obWf4lpHBxSeNNxTzqrTKDSZv1S6Ke8CzyO
PCfLqPct6TZVGMK2gNuI/rPZpgMkn1TfpF1TXDqQv6CsphX6MfafxCXZjEDkW0yXRVuJf0iGz+yt
Aw9Q8NIcO0159RwUebjDC3yRNTrIMSzNo+McDdH4F6+xyAxYqBHA1E6R6MdTlxbjCff7q+uaBjKK
uN/YA1kKpOVEYddv3aQYCW8gPCZnkkYucqyk/FKz9mNsnS9VjeMxpSRZ2z9nm6LurH/axiNsBeho
8YoNYnHJPblKoJztp9b72RU+d3rStQcR+GtQETBSvPkl8xMEOhENrN6wj2U4oaQKIWeQ/tG9zqVz
moqalQnUY6PQfjaG8UgmzgoEsLjpQXeFBXL2EjRIOtzDuud5Js2COr4GpcsPpxOE2bOvxXCqG8RG
DP77hl0/lH1xYG8BMGMEty9GgYqc51bU8krD5MUZzO3s50+y+K2jlAjIW4578+s8pS7ZZZApMAj6
NkmVpPvIg704Aq12qQd10UXozcdQRONVqeen5QyuqhJuGxXKSktk5rtMpwfqYz9iTI2PqcBWWImZ
8O5Z71+SYjgNMXURq0vbrbHMY1TlEog/LBm9viUR2G9JuC+rp3Zo3/1ieMiMMTwpvoc6oHD/P8LO
Y7l1LNu2//L6iACwYRuvQ29EI8pQUgdxLLz3+Po7sHkqsyor4t5GMgBSJ0WRwDZrzTlmfqzJnI3V
pDgH8xhP1x7oPo3CPD1nXZqtmind8sqCGXc1iK9UgHNOAJ+yo7XJXNTqlZdwnzXGskNq4vGVDXxc
KSrkCF7y/N/YvbCFpbfJknNsb7ntnpFqLfG/Ri0ealhLKZGtGWOFQwJm+FVgvtREu4+ap9outkHx
yxDQgSO2txfV2tXOzk9QliFVTtXNMOw7cDmJ/zG10Ff8k+K+QMtKwo++dWAGsSPE7aG7JwB4Tlyv
XUpkkDb18DCqm7Q6aEBxhEMUmKosrOndylLIdeq9rILvGQPPxYlvTo6SqW0JdcJn2bMsV26uk/lH
r6WS56nXCOEttAyiN7TM2diteBLJQR2cajXlQ3bMBtZTvZH+8lvCLl3PCC7knLOH+RJ9U17JEMAm
vofq2pOO0kHZCjI0dkbc3SsE7xOorVvnecvASc2tr7vdIe4+HRMmXOt4r1XtpWuqPfcRsqhf52gm
ku6tg+NySlrCBErHPnL3qfswUMttNTc3xilnklAJBANVvvN0Mzq2GmyqiWFkLOpkP1jKsclKoPTk
eDhlEG78oMpP1mhc4Hh6z2VGMkz8I0dHqJRrt9G+4SZp1uwRhkVCR2bTJle6+HuCtYx9ItJvsXtv
PDgmjtH8QFQPUbFL3Kus54D52jYO83AMFA0h29HQ62JHpgTEyXLYWVYcPKme/SHLTNRTcd86MN8E
LdSDZXbZbopdlm9GbqyjXs9uaV5gAJ5qlZIiuiGr9d2NI4x4mZuoMiGF0Q3ObXEWEeDJ2iB3Uj4n
X/VbJV/R7yMGsBcRcvv+SXFZGLlWRvyZ3ILX8C3WSR0aizys+3utEhJkoz5lU1R8Pv4pyRXtTtNK
sOy+ycyQF3jvISq6tRvsAOiky2mu5xgFxBa6md7OgJZhFYUNhhAPu66qMEAIvD8VOZpU2V1ramXc
uKkD2Qi0yYqvTDy0xSO8kmWkmtMGJFF9UQhL3nkeQQ1Z72GStAacTGoCWXMIcR6EzUl+5jQP2QbO
p3mMXhXoHqBA0+rRCxbescoRpeoAfR61jP992a5pc8M+T0Y/z/Y/////Y3mpuaqhqpbpWg5OG+sf
9jmdVbCFCi05NjA6FjL7zXEaaxVTwVzmvh0cH304uXZHdbirGe7fq0b9LBD48tmBvO1HhdhlEndB
vnQvndq8ZJOt7EzTQsPAQHoCrUjxEazdp1mbqzbqsncsO6fHdlXkP7XgJhcveKrpi9VVfnQH1T2W
Gs7WMIXZ7ymj9wLDLt4WhU6Rv3apZsTtge4YfWqixkdkQcprM3ATARr4FgDYgzw3Ougw1QmFM1mo
KUlejEtOgOGfipXcT3Apj4Dz3B/9ZIVzcWp6GVRANTms/Jc+XQmzLO+KPfd0UxvLRWuI+5Tvg7K0
z0nY1ddRJ313hjgkZUSmTefw+SDQiQdbpSHcWjBCWYxiRXDOYjqRHIuM3kAF7EcEbtL42gJbQZ3t
lidZVq+S8pvSAxKVPeOCWWXj2t5EAyYolxby61PrNzBLOqd+9koI5GPIRjjTnOB7i02JaDE3UVlI
4aoh1OeLrnnw1M0beICq8cVu3+xB1OdHWVQkfnOK6yq7DCCykyYxXxwakLfU7PaSrjGWNQTGdDBu
SZL/Uav+H5ef9V+7HUO3MN7rWBUNg//mzt2/VV5EH7COSz1E4M7Y7+ldGcfEh4o6z76hMxAMAQ4A
sRLNKRwb8coR/p9TuijKAZxEtlBaVn5NTQkP2wgnaeXXbykrTKU+PS4QwqlopX0g5GPMxcOlbRyi
KAajKW8izq+OnarPuqhSEEfBXomH+FUr84NCoWgn3M48q6idV14X9G8qfI4Fysj+B0ohxJNW+JK3
RG0HujNRbwB6nhsexnM84hfTDBB6ZLX2IuajQSHno7LAPpS99S45AdTdD3B5M6IGUmLeIPQNRqs+
abbj7t1MoIc01Kd2fiDg8D56KGarvK6f43Hyr930M+EWu/SkNtKgFZTwZY9aFu1dQtvoqs2ETHay
oBcPyeR3D9fP345FUm8Ouui4N/Iyrz8Jfznp4MpXmQ+4rIUsOcL84puQiyG5LIq9CpUaDbXYSpO1
Eej15W8bhR/Of3BgP2tZwu3+n2upRA6BIK21BbnLwaZXAkgBcXUaDCW6ETLtbzytnVax7rXx0mxa
0NJJOu07JdkOwu9f7NlURBoIZQLNST5YaurU6I64Z7On0VdZ2aeNeUqzRr1VRv5quYXx6Q/kA2PM
EixQYYHY4TAsZb9SPsBfJVjDhPP793PEgcAVznSY1BW5TYDf0b+N7kg0J1CNJbINc1PpTbiSZKeh
N0/9oOlnacivYeiy0cBFrfXxKUyR/igwxU4K4KM6SfAFFPGbNja/6CFZP7PKXkOiaP+PSoz4rxHd
IMORMgzNbnqXuJH/85ZCEqLxrGocyi59kv1sU8yuErabVN65RVqrUDbExPw59WO4vBqcetHYx9x1
kELMTuK/Tkuqkr6lI41IiT2M7MY+BfODPBr1yGZY0wayTRby6QlkBbhhQGBTEt+IE2b5ZUTPMpNb
PkD1RCwT0JiRp0oRKaf/fViRxab/mNQMQ8xtfkMThqb/Vw2FCmUDHM5zoQcnzrogLMKOhvxXZWKd
Kb2ajK6kqjaZocRHY7StU65q2io3neGDGe7szj9rNfWJ3g5xQHBqVyHN/7Ntk5Xq9zmMVAHcGSvW
ixD6cI3wLNhNMBOniBkb/cpb+7Ph3o/NdPvw7QLrycn4xJm3j8yIqzhOeJkc5dwpNRq83rIr5rS9
qtzrrU2k+exb/PtB0ypj1anOsDTsMrnkVaqTkge8v8MpcPEpVkC2rfzgiHH9ST4HtCrdOwLbVmWP
1QXQ/S9Zfx9xFW8nrdXXGtiHu4suB6EyGW5jkaACapjfnDldFP3q23/+y6xM0QWZEEwn+C5bcKIx
Xisxe3Lwq7lYODGKgNTGY7aQX6xe9sM+1eLucSXI54IenWdmwvxkfWP8HzAA/b+LZxbAFRXVoqnp
tCRV4x9VyKm2FUMEMdnJ1MD23CbRIiqzYOPS/z/KB7aMtET/PjcwqYR28w0h/3fZ0kLBlpzTIfwe
BpZ9kb1+xAXxzvSt75k+ksKmEI5tCmqTlHNY68qCOF/jccqRrjBumUeDjfpLq5Yv8dSPXyVs/aEC
GpsrofdELpfG1ICVS5uRAiL0rsAdbPRiyiN52J/jXXJIc2MKkdY2DWvjxVw+rq++KZn1bgh0plJI
kIGmYYHM6UOeSojdyqk9fGeEvQmrgPrIIvcNrcscN216v8bv0JjiFW4y/bnS7I0m9Oqb2fj10ojc
5Nm0kKwhs6ISB3pAjnzSg2HohrPsTdFtHhpgkgUBLRvGDvErxu5eu8kl9F9n8t3MZ5aKGF7quv96
7c8bxycZg1BZDCYpoopG3M9cmIZTS+GJRK7b0JPkFIDuPwe4wk+T7oMIRgAGTl/KwhqpYJTyAqPQ
rQ99ag6UyqyfbYDqQ2TdoUVCBVAHT4Mcbcs2XSVm1X3jX370WEaRbGH6tmbjTZZ1yZOvDL8h3TnP
1ug/DaRKLOUVKx9SlTbVpHVU2+qyI7c2NZ4shKSgogO8BmZk7nOL5A4m0frZnrsBjw6H7rbGykr6
+oA+jKLorHtNgbERF4riD46TtvbnLDBJD7N9zT8G4HxC2+xPj/KqiM6OALnq6+SX5ej2X1ulXZuJ
Iu7mWOf4eTCNw9r9eGgBFCofZco2yTHOEZw7BEmW8VkGg3YdCXJYtwJvSpCm4budBLSa2HM9/qGP
qHE7i+1PzqQoe/gmO3em8vjF98cARi+WNgh5Ptuhs8c3gFavRaMomwHl9CqpMsZ7NhfdETW+lm18
/JHcCbPI1NmCmavZPi9yNPkhAPs5FjL7XVuoR9OR4WeUQD/CV/BsDxT5bAo9z7p1f/xis89IwwjY
jvrE9OzQzVovuLejQzIIwWqoXdWV1h8MCvUbO8h+E9cIwnhMHW35+B/o6AswgSTDNS6UdynADRwP
Hn3YhXQp0e7Qs0rWduexGJ9h7xIcMHpt9KxEJXmvfD9q0kHrM0yU6dhXMDL558iJAzHbrN8JgSn3
WQJccgj9rXyD9Ei6ZWUM006V5C/EFHuYtYGuEjCTltlV++uhKrVXTOjpQg/yat85Kvr4iaCEyQ3C
18wFfa6M4BjsgWFs1XefeZWnzywQEV/FRrjpMRCtJy8nkLfAwuSbQ3rPWxs+rmW6GFj1T5kVrwSE
nLIM0BemFB9okYLgfUzJJkHfdx7nB7PJ/jwUer+n39m3EbIcP6afOfOq5INjdseuyIjF6BBiu6Bk
NmrjaOcszYg1aEhjXQSu/0uuM5JcswlXZq5yS+Q1hNxYa9PLSmayWWs2P6jJhB6vBFBO5XQ5eGGz
tYwejHhCNbRNu+619ImrTD2VmXQ+tQvT3mW5DcvaLOxl1RrZVkqfy6/HR0TC05tTqulTnEA0IaFO
WdNkFq8lqegLe4JpXiith/i59au36i7IJntLJ/vFbXt/Xfh9cTfYpKNe+dBGNVjK8b9SQVnNt4NW
E7JchYO1lqfFoAbbQp+4lTF0iJpgIIqVUQOeMHBa8Qa3HERrQWRv3AevVRXVaDGsWe2NfmOYKH6j
gmyPxMc7yyYdxBpmTMAuzhFPuHTkGqJtiuPjDxtHcaln0S6qY1JyNWTf81kQNyvoHdN7zt4mppN2
qMuAxStrLlQB0s0zPzjzA+ggFbD9rImZ8SPGrHSIXrxkGH8awnAXlsCGE8AHqT8x7iSrKgmqJ2xM
OBpVb2vbJftnCRSNY4uGp6K3G9ZfazGL2qDf6FsKwL+SmMve5JLco/fVzrkbGNznbf/eNd7vEszM
6cFf6tgFy88ZfePG1Cf71R/9+FjQch5q5O0ob2fIUaZ+JG62qKWgrWp+PcQzSE7pa/kM7lLSxkz6
UqFmTfzAuFiR2x3tNi7WCThnSltqdfR8dgCz+FUp1Lual9U7ABSWqzWR09745SnZu1aVb5TD62U2
a/firL53bgmMAyn/KmTCXLoB5+uuTUM4/9Q9VSsvt52t2W8hQE8Qo+prVFfmmS3eHePxZy8yE8cX
Al2SxX6A4aZuoBtbLMf6m13Y5G8rFEt73mLdghJs1MA6wq396pqQu2N+oP7BNiwnvBINHVSXVMtZ
pQfmi16GxctoPoYqtaqcZZG3LaEPLEKFXcW0/mPzVIMz3MsLVZkv3lbx66chfW70Oj0FOUujer4O
SytMTz63OemgFeS8RJhLGjEYuv18/ELBsVQSS4MOxXUgdAuc7+yAl5vMx06zib8bbVYfGh2xawFh
hmIxVn/54JBlMcTBNiGXkOkO/bOZ2QXabQya88ZKyq/00JlWj8sO1RyoOiQ0MGLHD0PRu32uEW5k
wGJe6SSK7iYlxjAtWOm4mE9e+8ALz02ovcSxnb7mHTc5dTm06UwHpOwU98rKC/oZIVh/2y/uqufA
ARjJrEInDtMndK++Cdgt91kNyyO/p+7jFgywXk2idlIM9kbCa9RAydEQdL+ymK4PaS/vmlFT80pp
YBDDRSE6KV0MRHzUVkQ0CbyIaiPnVCzUK19raZBikXlWUb6gS/zXkVoJbfeYqibRkhsdW6/R/BH/
LRn23epDjZLq1KrjDldv9sPRJiK/rPZbkUT6kUiBHu9ZGh5sbuFzlJKJiGNiOCMgD1HrBCsN5ATg
HcycRovy1UIWuUJzkeVLnwImgrH+qoHCfBlGUsHscfzSeho29N/dvTpz6OTt56Vii2NiWiFP7OaQ
O4CQrH1wC+viPsDS3Wqtx8Z+VsDPXqVDQArogYgC1lp1K579AF5PVb5a7Sf9B/EmT8Lqy5zUnzm6
a2oVQDThDllPluZsraTUT4/V3qT95v4vFlEMvMCciw7lOP4Zectp7hbgClvL5ZXbKOUpENqPUqvB
9E2Xfu5h9ezTFsi0APFI8RSNxuKIvQ2CuhGi7OMmTe1u3KBtGFbytMXmuXuMVL1BZNi/SoByAWH1
+0ZPnXdR5i0Fa9CuDik1Q1I+KVZl3UyjvMtPbGxx91WBUzyRnGHf0iZ/PO9mjs17BkaotSPxDHx+
pYJyRbeytxxP1KWssu+jmTFz2Hl9bf3uS60j692B5LT2alXDzNzGh7DfE5CkbGzPtm8Vbhe02zCd
qMYuED60r5gAwBebcGlYCuZLPHbOF/F2C+qu6x5zz6sKeusq8vhdekg81Ey73jLePFZxm8pi9SMl
K6GbtrtmPs2UqON9K+Hu4Wlhe6I0yLdHfWUCV8Py4NeXzCeApwgp28lTou5oLDdjxRoNKwK6qnug
htoWHZW9HRJfvLdFdRg6MvXUgaafVCCyb3LWOWaPlSnLpZXtLQHwe3s4ON1xwHy4YNlVrwaEi0fF
bxhnGiA1vMK5MSonP23v4KD7IyMMSTjztS0vf18nwmFEq3UYZlcOxLfhKOYfka8WftJeGUXXSlq9
FRjyrvDS3LcCo8MAMchqtOQ85tjJKGCll9A0f7V4ObfWHAooZQW24396QeZesWhYz3Gavci6NnPQ
P3/KGAn/QbVYPQ0GaDK2Z/Zl+uso79U/z/195AfEgTKm/fm53IuLkwj4UoTItqQEklkT1wFIPvY9
4CbKu6l19zZM44XKpHFyStI0FQtLpN/U2cdD8JQpxbNGwxdAeX5XIUxsho694zD+4Nn2hOk7O1do
u/3etnaYKFkAJ/wxBKeQcyJtTmHCGqfOLMSl8/AuR/XOrzSoiG8RTZejExcV40r6Ku+I0qN0BmqX
sI6iMI6ZneFjnjfJvtlmy5jqPrc8aL6B0DOWTg0GNTVNnocu+3Mknwvm56b5OXlENActMU9b0PVk
YzQAD/cHJ53N1+Le6OWhi6hR0H2hfDV7k+h51ReLbdAG9g/WORK0j5oRHLyBZKAVWaUrZ0R/gQ44
35ilG7y0CaPTY4weCS3D8tm9pLM4UJTDV6Va4xPBaOCYqQ5u4X5bS/niSKDealRGQcGX1RUqiuin
hWKSKK3vOFLt5YSd4NzUXXvEM4LqN3eRURRUDVtjqleiUutrmpTJ1stGgwt5NA5xBh7H8IbkgnDf
X5uoDF5VJKpM28gEVD18FnYPwKWPxAr9YPhdST6MxA0/rewiOxFNG48bf9L5E2PTeCF1xz1aCREY
RremIksOqDf9SZzQg44c4VardpNZIZNQ0dcNHEVhLJ5Jn/kthc1QfsWG4bxc4HIXT1NHYzk0rG8l
kNN+3pBXMMUWbQlJTa09tilRHa2TsulXcrSXD8iYLn3iqXtvbDaPfas0Nz4+cUJFKBnb4ZfDZHdI
5jniMVHgQ12hYHjAzoKuYcSwsXm32mzGj+bzKCDAJ59jYNVQDb7r4cjvN537SE9pCwe/JOAoLA+g
/aaF7/skv0Z59RH0WAB907HfAKAtkrL1V0Ib0mOPNfneo4oxQrP8NNkY7aYodNY4MnGEohaJUKtZ
3b5S6qtsp4C0MF+qybsRgjKQ9P7tYfjzAyD+xIXvgrk2L59LjArhh9CziyCsE1pu3czDi7V5NP0m
oiuW/Jp4BcDcPCJ+7F7oHbz0hd3Bvhku3FU3aYw2tbzY4h7vN+TCReshzpOD2SUrk2DGD9fCpthn
2LPUkUSgLDWevYZvZ5Ll7kYY5zxSWETNSxtG7Y2n5/XBm/ChsjJnelK4gMsTi7JZDE/mjBOTPNBT
KpsMhegfYu5O0HVBLOGcX4iKmJ/Yh73oTiC1VDWNL9yZ4Y2p683ui/KTqodGADx+B1KHQrDdsz87
GLdagOmysBqFjF2cL1mfvsr1ghTfz2eNqfuHunbVtTkOfGn40b95Yf0c4Rn63ZKLzn1ogX5Bfazo
I8xNrfgEXtx+8hF6i7C38muvcgHOw0ASoJvtXFGtHxBDzei+dxl8Uxq47MFSt/hUQrabo10GZNGT
fa6QF02NKNy3KrY5rWO3lwLJfYaaDTgzEdFRcVpqMLRHN4mAm+ygGtyy8XlCGDF+2QZA4CSu9UMI
tvTAdTbnBs0G2ZysA8LhWKiIrr133feZpL7HZKw+ITFOnnTWs8iAcNuXQG+0nAVIJUZjo5Cvs4cj
wv6rpEyWDKSF1umww2VAPJa7981G//WfB0FgP3kwJNCVzLtJLW1ObkbtBbZUeEjM8MviV0AiaZub
13jNuciyvXDKbqtjpVt7oVUfCp2/TxRK/TFZyY6lRfIjdVlJBwqDWgANOWLC2Q5B2578HoTWNB8F
83PySD6HRpjeplJw06L7W3nQ4j6hnh7sWsdOaZ5KxeNPLJprWyfVjcSCa1BrKNcwpj5MtkhRZ7BG
/zQKZ7qm5t0CVQaOyaeXWaJvMXHWfnXCujhuAoe2JGvbIVB5wcbzRaC5XjkEOwNAhrzRRSg3JLRy
BuGeqZxSQjA3Q8vATl8/OaLX75awJQQeZGKUBMaATdSJmyvS8EmWHPjG3XWLlfG1t4BceHqIt0Bo
1jJx6olCZv9vO6M6V/KNZRQdsYl0hoq2/mE0BmmuuffLbI3PBpXre1DYv1pTG5dONhBZPpcPYQSD
utKo1iXJ46fDLvs+WO3w7uJ5WXPfAAR06tvD+zES6hWn9rQP59ReeRs1DhkCFU4R+Gvdq8ld90Lo
AwgCs05vbH6tQ+qAS6hRi3/p5l2It55wq0/oz/HORn5PpABbZp4u3Cj5LI0i3uXsQJYhksO99VN6
YZJET56EPR1Ir8n22D26iwBfTqWQbFFXKc492KRTDeh2zrD43YVa/0yEiU5uHPVpBpt2N1gxRdn5
aJJHflhtH7WLTCDjC9pGTZZObfzOhiY85qaf3+zOUvaycOpNdbFkqoMJQ3z3zkwKCpd+Di0MR+9j
6+k0eoG5HG6eXKZqY+nsHxNOoDli98fTUQc6U1/LegMRBhxum2HtxQ17itHsYHK35kaMi19SDlM3
RKoOFRGxUnvsRV+1U6HK9ZD15KVDFgqt1ID0YhplSbHMwz7Y+0D7jvKIdAgSMcwJnwQIHjXYEUXo
vaKGdsalERP0O2QV7NDFn/JOEjUHvyYPBcWqse/UGkMkYbabVO3dRWTBWe2bwDmmYWgTB1Mk38NZ
h6ho340q65gyRf/kkhl3cXsUMI8XVJsL0ihJI2q1VSxA3sfqzBAMG28ht7VR5r4PSTAd9KEMT6zY
PvyhJjUkzn/nVvGPgyGpdpGreE9Gm7oLadQzqlJfpw5tfFdVMw9Rmh+fugrWHJQbjexiCO0VsvX5
QfNEcayAcvqGky0xFU1bueeY7KDf6B0CVXmazHRgH759DW3hKGU/WWdgLhgte6BsnhmPbwrnYk1G
G6fslbWD1quAhubnorZCWzlXsPQMj21pBNjNM5aEzyqaZHQaX/LyIDN0IKgbV8qxZrnOBpigOHQV
SDSw5dghXzq6iVtk4JSsJlOc5YMXEppQF61zZNO/8VVa62LuItuI9R7LlI6L5vC4VUUMgdVpon/j
DMoCi+mhXPQMkoTtaJzW9M0Uyo/UPqrQ6MkyABvzKH6w3BsK134imFPx3Bc10/xXsjPo4ecNdT8C
R17D3Mq301w9ka9aXRpekhiLs3C6ix/U4LY0bU+QerbLrSm8DlBNEZ/kBCBk0Xvg58oZTclIyk7y
odeq+zKV0bQfAyXepOwjv0wtXlCyLLa5aThbn139oaQOu/i7IlSGVB/nZMCF40HPyJy4vwu7ONbM
lO8PZ2KpEYiHgfMoB0NAtAc9iZMvaiIGU1Uw7tkWXOSVgvfRXAs9GR/3sJQj2H6EntTUUSg6/Zal
8rTzYCbtHjaSQhFnXWGl5oU2dB19AFKWgu+ccRldjkwt0nGFOATWrYamoZYCuWjF0FN8Nbq3SXUA
k49v66E/cztqHa5OublO0/4+9acwRxr0WFDBrCPgby6dkzQQrVUX/WtRoaO0gx3BnwjNCSZaDy2B
MSxTgvf5+Tm/XAczdy9CJ1vPVNF9qSuP19oyrPA2WOHWZLDgg02JlYgB7VixtUrrnq1gaFwt0Ru/
vRaNMU6pn2PS1AvBW56Vifrq8a6pVaNjpA0pE9G0UaeSmNjaBjkGRJREeQ0dlhU4UTHBksD+aQzW
JuzD4k0rFZyE9ByQ0Zl3BdbNTYGerESm8T3r638elDk++5HAKsv+lZmQXhCUICVmWUbwvP5TGbLv
OTjXDySPOe21sXkx9KlcCxfUU+ahLE7TdOvHtXUKE1QgGX/1SYmMP0f+/Fw4v/rPn0t7Ke96i1h5
bTw78ojn8epVUvbBm5XRJhGg8j5ztfhEhAmPwNbWOVSgcOHVR5O8BB+cp/8UpUq3MS0WUoOrs+kr
2XPaYdXsWF2Yu4C+1JVk3nZp9YQVopZlzxm1v1iFf5XVCA+liIYta2Xv0ldkWMnio05HHIRURvmd
WmRUdnAXi5K8FHu4EQzjLDxCuH+EeK0alI2/gFB9zCcoj4tTMxP4S4+2aG0W1g4HC1tqtEc7K4YD
EwTwrXxN/6YrFEECEj6KIH4Oo8z8LMkFghnrVrcmtopNwq4GtEOptW+t00zfJiCjizDPgsvIhH62
3RYIE/Lxb7U3wjLIw+WDf8C+/yJmb0ymJJB6RPBD8az43KO+efgVyzyhCKC2wdEUZMxLWoGCxmrR
OZl39mqnfH4QDzs/fVHnEjFdAfdUhBqAO84osjY3loGnpFSObZ718ZIC6xsur/hJU53olqN8v/oI
pVRDpy/hB789muMXEZO6IyFUCMhX2GmVT4Fub03/pjkKL39NjJDGqluiAik0ZMSa9qa2CVyXNioB
kUCUpqRzLvuuYPPO9F6FmX505jatPBXEytu1aSxFUtSXTvXqizyKap1tTZa7xFmWm6yp509l/hH5
Qkxdkl5p8jFMHckwdW/tait3VmzvxJ3EVgxy1DmOWgc5rHdfzZ5tgN06ypNsngNrS7hvblQqiiNu
oPS1a0E+1AbmB3maOJCsbHBhQPKzU8X6YE6bnI4WJqilP8sURT+BksDBtzWTo3S+AgsuMUI7QbQ3
x3bPxs06agiP1xlMsYXLHXqUD4ldWY8jvv58oWSpihfbQ2A2dUI7ll39r0OV22Zh2T1/qJcd0lTv
TjYz2hoeowKyoubdwVj4ibtyobfdz962jXe79W+wlHFOWzFk0qgh86JUh01CZBTZLWm3HxsQONLE
k4pUO9qFTsN8llG2hkOsVdl2e3nBUMle4txRLvLKCTLUWoVH/02xMMTPM3qYMkHqueB0bvOFNsFz
Q9aWC5/eE+uY5sUKI29f962zxl8pvkR+6/Hl3xuhfEJ93cuKsnywUGEuOz1zt48qs5n6l6pL9lUC
rtrP8luBffFWu/5a/ma0OOqtcJWV/DYV1Us3FfyWpat0z3KfTqpwtS37nj6XxYojq2v1lIUanWo8
5+gT2NZmVlR8KD7da6UPxU5LXBK7qAQLJeh+R+O2sVn/wZdIbyE0jU99oJtlYg7c692kgCTay7wW
Y65fxa4FM2rYS/mGfFAV3P9p4YfbphK7Pz3MCZlLR7FwX9X+PIIO7inuEPwQrePdTMsFZN42KKLC
8mvUe/9XoyEeaovxa6BGsNaq9sJAJh5FY+AX+arQBQkkAyWnTiP/R86y3kinNyjy54wv5WmMqApI
AcBfp2ygvF3SYiutCKV5CroMap8+KMTi9idnAEYzBNGrDIKcz3q3iV6dJNs/5jYy1D87KpX7PETV
JBMPq4k1kFOSB1FQC1sl867WIS/oGFTTLzL9mpsZR9apm9F0PVKAnBlgHUr5hJ17myRno5GIMdzI
n5UPfBmkQEXF2awoKmZIHahEEhSDEmtvUGwEwcxZbGbjta6tapUGsxQ6Ls/VPIqrqTWeg7K/Ftpk
18s+iza5YxEv4Ls//i1mr2opcAEXx+cRP961/N2jPTXzRgz9SFz1p8eY6idCu5JpQVwM4WjsuPg1
vm6oW5e5dYUmInzxJZTF9NyvDsuDvAqkukdyiMrhCdPpXg7w4VyWgsGFRBA8FWX6c4xSR/qAu0ZN
j51tkX1dsTLUfZF90uCjiMl0hUhi19l1eSJjCF971hPbZFf9yh319JpQUL6GgcbOqY+rFZJBdSFv
DkoLFCz14c8p3Uh9X/T5QovZyUesyahcu3ONjj8mYU6+2lOMZ7yuoxfXqbfoH6O17ijFRgoyQ1UN
gZlrH5SD7f3js4GuqDzWYbTwggMb6HGR5UZ3VaJ+QFb/r6OxjvqrD0VgPRbx0sVoe5axblkcnFEn
qUeQUyPVUriArHicRSV70mFVLiyjza/szLszJTnQLGUZWGwKSE0s+2baZrYXr+O00Val2qZfPmgk
16eWphhUbhWns28TYExWqGq6q6f6BUqXd3RYdS6NbmwojZdPSeqzqvMJhGkc5SPpxQ8TH75mplf5
FmUYXdK7E5cKDMGw93Z95vrHTNea/TgfKQYzCiFCxUqeyhfkj5Dx0OxZQQXHfj76+9W5rPn4Hzx+
riXjiGwj6gQ+4nMxFIshCoJ9TlGP5Gm+iqjv2NSxX213ppfTA6TmsKMe6S4kk8oYrY0aTv4NuX5P
GO8MMcDDTCiTfSUOqz3/2xTKU0px06u4+RX6JeuYuv8wOquk4QN+LkhJAFXgJm7ISXvAnSVfURXT
8q+c07AnVxSRY7TuurzfibiLHmDwpFNfHgyvtKH20fv172Guuhjt1cQA8JMUKghwTfOn9tqM+T0m
/vCSz/W0jubJnYDJb6TaG7+LEnqhb59IM7CXMcaDdZ86LdqLsLj3Btd6SL0WFi2nVALYVqQTDDUb
FlOr1rtqLtl1okvedKd9l5L7YHJ+9L01njpRw7qZS91pV20QJdNe1ju2mvJJNcvWWq31p3j+EZd6
NLd9Gp6isTu6Xoi1KR2O3OHpr9prjjFf2kOPlqTwGOzA2IdxX9zLqnxHY5pdCd+M3sv0Wb7voRje
7a5KEYr4N/nFOamvXvrJe6aLqxO7XumHqDCzFcnI7qkZqUwGM7PcdP+HsPNajhtZtugXVUTBA6/t
LT1FUi8ImRG89/j6u1Ctc3SkiTvz0gE0GRLJBlBZmXuvnTjvWouIaekTp9xqFGrZWcRh+SzAuGFx
YcaeJ6m+gn1pvOXXJAryJYyxP6r/Wca0qHFS3QNIHD8ZE9VzEj/RZf1LDpJcsqVn7KdskKnN4mvg
5t1LNWhHbS41XHXay1gO4UkFqKo1uMQpdYJvT57q0qsBPPA4ACSj/7sI4zS9z7iDB/1oL3qzAWHt
Pu75rZ79ztPfQh2Amov4CyIyP2vWoWasw2gL8wIQImqG58Iaf6iqcykxs9YZX9HQ9PuJCQ3JMnrK
boeVNxRdfIZomawYt2gbKxrz/YTT8DE006Naw9SZzfrV6bN+JaUPPJMD882yKBQTN/kqid354abX
zkdbtvKE8VDHvntnVlmDIs8j49ajbHRbMv+MgXlzuBAXid0pIWR+jegT3b5hzKqIzTuD579/Q21E
DLRH8/jHNwltl6Rp+///K//5BvVzNEYGS90Nz2y348tApxi2fi0+RlMfkJSEklVRzs9mh9pzeT+2
tXSbGblxRMtsvnW4VdX3OzHTGehexZ6hcLseC13bTo7mPY5zuldXZBTNzc+Fr2DgMiB7Y+u47BPH
wqbvX1cfsxS0TRFLXBKnDlmDbO1sEhW7Dnw3vdCYVR+7sPoe9ioZ4up0lkzMLBekbwUcJUkRgNXL
fGPU67swdwxaBCZNb6LfJy3wb8Wd42rTPi+zn6dZ6qG5btsvU+RjaQ9khEbFDdbkDfcf0vXewEKO
f5nk1Fc+rVIskyS4VxRT0TR+NjrSRkiOKNeTxSJZaYV7ndzIZzeMLjS3Mu+tl9YVtnn9XeucN5nG
3iuGP2hCOYMWnZvxnsihGa4KepsxJXK3wrS/rjo3f4LmOuxycocvIULFc+g3zZ4/hvXQJQmA4QIN
k5otwMCqnPmzFvYH32tv8IPbns+xuZ8dwAcSJItVmu0noxvLE7HXxYZdcENCEJssNVIyKsN/ZPcS
nNEbJluVDeo6q6CyzAORpCWAV4dQK4N/KPE6tvtRFG9yt8nWPDLDT+qIrX7w84gdN9U/LIea3buY
kfGGSHxvUZbzQBqwbjbf9R4JLor2/NM84Oqbys834ACK6/4qz2NMmEa69F0mhpFVQ/YMVNgH9dJ4
7s3Q4RpDcZ9pkALHvF01I905VfA7YhDsidyvctIwFquv2mwWhHWX2C3UFC8hNFfNwmijilaYb9Hs
byfBZcIGiRRRN0vvTYxb6ySGgJG1kDqXKQf202jlmLF8CQxgljY6IhKuiu0NKWyO/CYpUeBkhS3+
WNATayUWbm1PHtWpxTRwLTpj3mdj+azi1qRnBytJwbGZiFle9XBAiOAGNq4ehLZdRgC2jJ+nllMh
r1p4LJEUX0ScJI/S4gcWE4kwaUHp3Bk0/dGS2QhiC6jbLB1zIfxTHOfdWj25wTUFm8SKbv9B6Onf
XMZ3V7Xr8oFkgZG1mXM9dpmvXc0JSqGqnUrysVaoWPEb5LN1LNlkHaNZ1jsQpM359kP5iE2Skc6o
+tllFvbn6PfTtKDBKAoy1cow+pwHCB5EPIc/jwrvyirUP2LoqTZZ4Pf3lkfKzWCV+bEl8e9O9cVM
FARxJcKHRC8FvYL53Zv15knV24UVk9tMHTEFeAVIGv8X5IeuLxmWv9lVPF2ThgHtQ8cKhxnud8dO
DJWiaGsA9JOZ8XHHA/A2h6dUMsmBFizuboSFGBK44YQLBgMFHv7VpYGJxLA9Vab8S50lY9Y8BmlJ
l7CUUJbw+pjSPuKXzh9rm0jpmBkNQGB/o/Jlcy+5lDo4Zd8svpTiWoQdM7JuMi6CgubL4NsGmXtO
99LTpd069J0vkYv2QyuNbVnp0Ufrkaq7oC9nTwDXEOX4IETnnAIDOxHLk9hM2sST4r+Rt8ZypHdp
to2i9mTrDnk2bcU3+2ME3aEdtENoVPkdfuNjtOSfiyFwd2hw5NpZVukZaWlmVOFjHnQYa43xEXyg
vpKdIueqixhUBX9NbPlGZ74invqCG8T+Hs/6fiBAhkRGneRaC/gBkzI9PfuY39LI8p7YivdbzYnS
ddgN6SLnB1jbRdO7sMjMcxLzkbH3rl84jZh+9lyS5qMaNWWhuU+zkkdTx9bGKJ8ciVDDi4tq6y7t
pqNmRIhB1Uhhih33oMYbt3kCVs9V4oTxUlagNEjGu77h1ksbmEO3vKB8MvYBEk26MBV19DJh0pbP
tXa740irkqbmmGD8hmviTB2uIF3zn2zkXKsW5crqVucKPY/37ObdvQtB6lixs3mYHEzYcsj81Tx7
+oM7ngf6ed/HIZyxSPENifsUa+igV33ij2tmAOami7ynlE/qrEYiqtvuhWAj5sZrD6W2oOUdQGF+
1u8cHOA/LIKxzbxIvnhNk6zD1mmeajs/RAt8haegeUhDq30u2UasOjX8XGiRbTo8IDkq15Dy68cO
UumeXvh81IJZ3BHoSQRUHz3YNL3X2OywGpFTrYLRbqlHE3NNPK2SDO0uYeQSdfe/jly3fvJYy5uc
3UvvyOYpGfzuSD69SUiKtRrsetthndrrWWK8wRRCr5NMqPG0/tVFkm0Z6YtVmyf1LBLg6vcaqFI6
jchcs3yXSz89qXgYBlQlLpGcKtrs9dfc8hbrZ0yXLbQI5UyLq3rphbS3tV3rdJ7/8546MuuuOpt9
fNQAP1xjF7Vjm6c21gCX8ck/u+WMv9HPFp47Zilqa0t67p8Ru6VrNzNrmHcGZZhvk0W0wgJinIxM
9mSX0XhT7zmtxlbt2KRd8j+GgJbC+ZBI82eydWlZeGeXKFMHG8+Z0F3tktaGvIzWq1u6+u2dsnXe
O59IK3sZaVeM2oO5ze/aIRXbiaS7nYvW40hIVAskjFl2VZHtAAthQDMdsGciZ/hARagBN/rnv8Xf
4oZh23uW5tFtsW2HP8Yfj2KUwVZXGg423tF7nPKevEO3xC2waMLJOtxElda++pkweVpKeeO8jnpJ
Tmo8tcesyJ01OYOkoFqMk7H6z4cGycBOZWiO9CXBtZbvTs1zDF7WtJI2ulQ3ssb7eHKiHZyREXhc
GO/Ue0GmRbvEzda24zSvOY+dCaPws+tnHunp8tB0ZfmGF9Y+z1JH8pQnaDFVmmCSFe1ZLMOhkGiJ
WLbiRLpIftWJaAlH94dSHqlUwDpGAMSAPt7nYHge+siO76wpWqMbDB/UW+rFbAvSqK1h6SXxbepF
fUsaacc4nouLekuWcmWg4L1Sxwy0cJzxc5K42qqN2+S+K1J5j/aP2mTgrYhgWIKTwEdn+ZtsrGnX
BsFF1hZYQDvGV7y8mMuKEesZG8NRHpnAp0fOPieG6Uh8e3/1DVYsnycY8/1EuqtyAJ4AiV1cBcKu
f744HPOPddqSuo6lVNd0/LWYaP/Iou5wPNX9SCxKltvupmZHr6SLDT2AnTkE/oENjflWjZJxJGVm
Hls/38+TAMJlYfV7xexx6ZtRvC2iYztD9myEb0R3Ulaqr3YmSgczbSg8UQuiYd0rzc+gj2DqU5KT
CkqWs93FcoX8J/rWFBK2Ad2I0ZeXwuyqzyjWmvVY+cY+9RhfRlZ81fqivxE+rCG9Gr+djX6Qn24h
YvlEnUO0moYwiKa2OgrMuXiKRpjF+SCKp2A5ilpUT6nnjLeqeZ5DVnJ9so5qYhKBDDqYCUkhY4OS
AnwpEcUWOdi5dhqdpn9RLxloPJ/n0iM9w/6FwO5+1UADpOWUV/9yW2v63zkDluGxvdIZxhqmtP74
6AaUu0PiwvqixUOpOzJLvQiE4Y5rOsSZtt5GJJpJZNMkKGLreq/0wKEGeM1qsH3Yc7DpmY/u68kv
yTeRGCe86OepqrRIuGAxVypAGUBfGk1numkPyO7SDqbA4+uM0WMV5+TKLcgIu49Q81/BbxRf8I85
q9S39ftGCJcZ6yLLB6r0lI0LhCgNkiO2DvnShMGL0jLOtg+5vivG+9l/mQRaP2UsAUhc73MPYqud
VR/CiBIyn+EH1JntbKLSj9aKMEB0GKNpSjqSkEn9UVIGMJwkYBA2sZugo67nwUoPlDGghaymfsQ4
Wp2ypP0RBHp174PO7Syne67dkttVWzBjy2k/RdOlz+zPtzNww89GOH3q2Fiv0iEs9uac8VlnFLFg
2M29vZzGMbDy2sqIQVtOMclBAVyMm+XAHl6z22V4YTjHqhzTfVhznzUyoWQw7B6iPSMwtRx3Xjtc
CjCiP9vKrXGgizXdyKblEJF7YBE2nYVwRu1M4IZj6XGhS1zpt91HJCHsb2FqmsYUSGOszUOA+U6P
NnlAawtXvjo5Qj/+80NFsed/K/4tSXS57RCrKk3T+DNRxbAzGcWOMWD9BLyX+2ckkC7twp1Sjkvm
aQdourgrF1sP2vTwWqAD5vlwcbweNtKiXS3oJ2zGyk2eZzkVwAaK9DkYUWiqowKafeHmjAkt6OWY
d73djVWs0SseaHrfxBBtpYcnp2uilYW577HGIQChLBYb5WrFCYCXoEnwHpniQAhIAFkPHoWOh+br
GDsfsL215wyi9jEAcrYrX//578SG6Lenr0POuystCSLE1l3TsP+8hR2fP8zQhdU+NIdpqwaCowFs
3uRyU1VKXPtE1zHeXZlhEtFMalmh/UGfIP3yrO1womxqd0Y+ZAbrm21buuZwsOx5xMQrhmtTC8xP
ix9oXJzI4Hvap6LI6aovR8qdHIxaRnYi0yOuPOduiNCZGn3+gEu3vq9o/tx8U0b1zWrCdyVIEqZ/
9efeh02Jal796c2YSC34qXL9S2/tecWwqdtqKbYF0d1LMcwgu9wjIMI0H2DZUaIiNtEkP+JOeKyk
d8e2BVG+NQICFkBlVrPnXVFYmau55RYntWzalQ6BLPnyQroeNcKXuKp2TtWUYJMrQMW3GMKoI3Gi
QnmVdWSWGK4d7GTTkeWkpdpacShRmqETWR6fhijIqgaC1SjkYRH7cOEIIWZ2Yt4vZ7NbzfQqM2dF
t4Bua0g3/M5LoLWF7nMMj/2FOX6yqepuvvPj2jnNGf2f2MTlhug+2qjBlBpRWWOT/cuG++8hRgSN
sBpoNguBq2n6H5SADsM4+UZ+dRrz8W2aAuLmB8M0NzmKGvTVbCyUyzjWxSPCwZXy8Cpu7lDJL5Hz
iPbC2cmEdR7nunmX9fHo74LKj/EzgFH+ZZBzq9jaAgmM9uwsok2TRPkHgSx3Ora1v2wrpoILvc9o
kV9mLYivarLihaxSiTd+Vmdh99kbLb/eWsgYHQzwEJh5ImnFzhlQSf3LPab/bSugE0RpGjyRTItr
S/4BH23RuVq6hGmGdAnaOJC3nqsx1na0DLODD/x6fbOu03NBbrykCDJTPQ1CQ5BtmvXGmLAlmnX7
ydYMvDyDQQbtwsrOKNNE7uWAzJy3X58uNkRSvmfvzYc+hYk6JwY6F9h8eu8bSerjw7jA/GdF9IcZ
3ugpsA6zR78XRfcQIcet6OvoUtU6PLTYtjeh5I8LA12JySmIgTRAfjz3jWtv4rCW2wKE2ZrpfPrp
59FfN2GYIRJwDX752Qqb8cX2SGzw0Wo1cWV9itJkUQxP73EZjseOUNZZk1ey037IZbJQLmcjZ0oT
SoIoyYBhYJ11MkuthS+PGcfaxBJXgQv3dcc9znDe8TQ4cuIpbpwApGhA1M1Ci2/ycizglxXgr7mj
rEluUkFLS4lHFVLHpHF8qnv7iVZdcrTAK2/jybB2blDTckilXFuDIO9PG8YLAqDHqGVrBTJtPs6h
A8EmBKDlVg3cuqActrjoYcPnTInc8Usn52qjwYDd8HQ44GEizw1l8dWzJ21vOaL86FwrQ7JQjlc3
88uLS3sH9+u0VZGJTkI0QDXP97NNYg7Khc9I83T0Q7IkLwV1P6tE1lT7f75qdfm3q9ZwNFhMhmPq
GPRc+49NW03bpXMSsMglOrtNY0xnxXHVIvZlfVnKk2F3zgOYvBdIK7tMlNXZXoJBcF7mm5sh0EhT
59qXzWZY7IKjTb3C1ZO+FAAqo3zcFjGtOHWUEPqznkF6ok7CVVZnqb7R6xShGcO7FThO7+o7JEwl
Mm+eHeLS926CQ7EJKQB2aBv6VeHNaMuNaSdlXB2IKim3sieK05gLA8PQPL/5egv6ozQWaLeOU5vW
AxT37k5Z9H+Z9V2RPuVaPeAI6h9aj8gA05RPSsy6nLUkCzzdJN+cmaa1d2Nrz4bCOCuBsmxD1sue
1AP2u24BcF1pt1XqQULuSjbPjP6Fkaxi0emXGynCFSLcq/CeyRreue/Nwxj9zEmpxzVSHHmrRPkz
0c5GM64TWXapzfK7+sF6E83XcqazFCDrWczodkQEmkhid+8RNnAM7NB7YCoI7QlSw4oknQ7zjA5I
W/LIVP+KOk2IkmNrFOF9r6ppN2jZRtJjwqcz0t6RNe77VZigdsORVDBZl9qdKnR5mrQ7LITkni4S
3tnQ3d3tIWC1AOcMnTDwJtGnI+gz7RPoip2yQls4FFmAsd+oduMYzyQb0hZ/SwOiqBd/UYSib13N
Q3oXQ6g9DDGIlRkp18OYEb1MdzX8Gg/+e4NS7Lk0M1oFcdCLZ5bshZ6pMTYgbi5YHjRVCzTMz9wd
PViJG1nKg4hH+yDqInwIPGGvCa50P2DLytE5KvVFzI6xnL3ssz92xpoaqXzgsqdpgRHOH4KzUgOx
KjZ3wh4+4f15TxmOnos68kBi5e7Bypa939AHR3WvFnO+Ywy2CrPWeFAVdpvJjQlj90n19YNU2xi6
EW1mo+wOeFOGCztF82dnv/DeJ8ubnmaZDBdaseZaOsH0WRJRkPue/dBpX6ak8+6jhtz4yUZQhhfV
u4d7jWY26+pgbeZat50IO1ELHm3z76Udxv+y4rm/F5WQoQjDo/mlm8ayN2Rz/3vrnSHhXOHpdlhR
fO7eBN58G9gtHmAHKWwOUqnNvTujhgnT0pHe3IIyw+A1ivzs2Vrer//7PuFnr9KIo2OJr+6WGO5V
7PZgyGUnFRmOV2U8mBk5P7T5nrFOoLJsYObOnru7JTzQxNAv3NSH3vTobqZz9tTjp1xZ0xR/DGZc
k1rjVy/G2B7VWcOM/PZ+6pTGowURldZK/qkndOg4tNYQbpfT3BPZXvfHuwiv04OgrfxQFZipvTAB
wby8R5Ay7wm4sxqVZknLCKLajFu2lOxTS7+YNlNCRnEQo2kP85IaVJWjRDwLr9pj0HG+DjnjHUIE
vrsAwX4/mLv59g6MN7jUjbNisCk2Q8evmgdtcRFmWxOKSQbAPy8P9Gf+vnGgG+TZmg4KzHG0Zfn4
H8ZgDDtnJAyz2ONYwtRWkYJQjw71MpbyJ/VC6ssP0c3VGgpntGqJj1EeF+QJCHTB7lxJMjQeZ3Ap
QRCegjNRcsld2cniDpt7Cn9Fsto3iI0bBr9zFZZ3SdodqzmpcH8gmWU6Sx6waKtDW6bYBRTMpWin
fjcOhTiYDtv3zh2xvwFFWt3UeLWRrxUmhm7MT2CMDr52jWMR2inppkWFggFijfGhjiD7Gh9hBZp+
rPuLtaxvozYJDCnRu/IYhl5rXqvGPer5UN/Io1lbMllwSZdQfYt5DP0duNL3iovwNamaCLdBb6+X
t7RBGrt8stOd4gCqSiTQbNiJabTGKpTfmX2EtdeI5HakYnkw8jy7jL6JqBlm41q1fGqDUsR3qlsD
SL0lx4smqvE5SAEk5Znmg8xj45ovW9h8QKtJNI4BziSXj81s9SffRnQSLfBjYj6SN2ym7wHzn9Ns
CKip0XjvdY77Tpc822BKKu4n122OvR5UGzHkXyO3BnbRlnKvjnJ9kPuhOESIcA5K6OGG8kXOhovK
zBfPU93sCFFbmNwo440ZD1+EfRdBPYoeP5faLg7MBYLCaYyix8nhGleT87UhvyeuiuTyL9eyXLYm
v7oFjqcbDiQWzdIQE0nHcZdr/X+u5YGQMo32rHYqxjC8T0q726HQ97ZO7UCNFtJIroUhXltPpHfo
40PMSxDtwzLIV3GN2X9Khn0oomJXDln30BlFvSbcLvzm198y2VDstxqA7SyawEt6BU1j77NWt9OD
sbyAo9QOt4sXBy6PsPYSL83boG/nXemV2tHKumvS9Sbo/6WCqV1tw3jj+yIQwIRZnhjdFo8owbni
KoIJw1ob9nGlgakqgFCXbNCLyXg2rax+GnFB3CEn7W4mzGTCrVjmwXDsPZPM36rq9qMksizN0jez
LfNdNfs/eHAiYmZp38qxhlpNnbsuCatYZZOgAliAOdM0ldc57e4JHTuWsy1fXUgLJ4k19bZ1X96f
wBLTqv9Wcyuzw26/k2N3h0Lfe3Yd/pRNDfupSmjIxzOX22ooOw9DIMtZxF4Spmr01a0pQUIpPmho
ZLvEkMPRJUpsHaTRfG7rzl93nuteo3Kef8oUiQwpj17bQcpFIAS2LGwzSsRvrWoNV3r/vWii8V8W
QOfP2tmy6anYUlo2rA52f3/QItu6bgwhJVuOeJQHFaI9pQ4YTxnCPVnmLk2qWwd7Kf69SmdH1AH7
b1nv7+sCc3HX6d4uGZLvRl2Ft6E01h39IdIOmSe5gpoEerYYm8dmyqq1N4FgBAyZX21R0r1aaqLZ
67dVk1bvzmwH+84OryG71OsMuniDSkV/DEZiCeLlCMrzo10X+QoMYPMlHv/quCM+3woyfc7tF2dC
1VV643tn1sUJiPwlSLPhRUNQAC19GI82lqy3MB1husbhVRQGXP/J/0Ks3PQ+DGa9i22n3Yfc9Wvg
bvlB+XfMnrkGcSb7UqKxzip7q2RIQqBbV6e5a1XnKTfSzUB0S8Rg6bFps8dfgVNuJ7pdURJQot4D
qCT+pavxt1KGT1LXdUfXHOCMlvfndKIOR0P6tl/sbzuawg1mXBo6gxQ5i5Oi1GIZbmC6jSTYJAO4
aTf6z1FB27h4/fX1X0fqO4PResKFolNWID8QofuhdTw6yi6ltUVk56VzQzhGS2si9bV3TeAwswRw
iyaIzopzWJqMA4Tfj3da3KM1KJxxrSN9kb0lYYGZAXChILxoZVxc8NG4XEpiOCQ4ABCs4ptUq45G
qBq0jSWO0zIYTbeTM75TttKHSZNPbd+ZjC+1L2Oup1s2vO411UzGcER1HPCg1A8oHmgtZ+jIJ7d6
Vy3+JKHFwdKfHkxYU9tbMyxc+tXqy0WWHQkaCe4Fxfxm0Atq8DIsVrNVao9p4OfnAf3rtllYCyZV
UM0mX5Dg8SrM6IiqI3//5xVAtYN/LQCubeEP121K1WVgqxl/0l2zjCGB8OS8B5NId63OotswIYi6
p8Z06tPN/jiPzrWFzLarWkwu2qjPTyiG8pUNjczLY3GEuEUFZ5N6decMZMAig9fpOCDR0t3gqXI1
/ZnKZFhGM9PyUo8p1KoivlNnWXCK+354JPLYuQ8N54dOM/SJ8uAFEoh1QnBFqgfGVTH4nLn4j/84
UqmKsP37lenW4VrtKG6acDsnZG7x4yxWHEJRIm4bcnBZD61nu7KMA8h78HbnyoFp4Vt98y9TPh57
v62xLixnfCiWTp+Zv7Nt6MvX/2eNDTyrdKPBNI7wnL2vyVMvis/N1LV3Y6Tnlx5W3s4AHrGyYSZm
ZmT7q6AvtgDXHJzuG9VZ0P1+XeptfFRpRlFd0xLK7elQeANCYSfNjjIor/oyhlNvmdZQ7jSoEg2o
4ZMYUveh76W2suPJ+0qazHf1ryK/Di5OUuyEVXQnJ4zQuvS2/mrbvYb4wNyOugR/47fVJhkq5iLs
ILe507pQdLg9cRHDRMsSuszOQc2smIqBrmV3uUZIND/Q/vrS89E/apFBEvWQUgbb4TGWXBb9PGUP
RW4eZNfFP7zZ4sAeD5ZGlJlSIeVC4HfLh3athvphYX5AK+Xac2pKpwINjZsSgIJb4NnyDHulG2G9
s6VO5F2YTS9+3b64i15G+IW+as3cPvU4Mlb6knet0F1JmRD6Q7ONonku3oq4AAKExx9IfXMz1pt5
Xz5MbbYW9SQuCylCNQvMLnnqhDfdewAut1AhHOBf6G1wExkn8HzmM2rvnpiO6S93Sj6rH3gQJTK+
qiLvvXA+T35kndsOsdoC5jKA5+2piZFZBWSj5mDSUNdTPeCTqh3dZf68IN6dMl1rTrJTg+48lV9E
NMKBwJK1jxjTbueswI21dCCyZpZg55YriarFfnJDqrVCK66lqN/VLVpNjbed8xAntLpjGTmQOcLo
S301XVKtTfieiS7ARMRMGXqhjbdwy7lAC+yHuP8bc/iwu2muVwm61C2GQmdb8OhlZmIMV20fxvpf
alJSYLlDBBjtCzv86BG87JuQhl49hvnZSv1vSOuJEE7EHTNy/rXUyg2E1nDPCjigy4+JX1zWR4Rd
wxtiXrEEShWkKbHG9Pil14XLBysQyT7RGoPruoyQUsYO8L2kc9ITpheQ6VI2oUH3OY2nXea2AR5A
DHYlgIxiI6RY+4HbIu1ZjIMDzdoqG+MdzQt957WNXPc0gu4TzdYuOBG2ytZigkn3R2E9enjzTnbC
k1o9Y6Yk2aP/rw52Q7q5sGWOaxrXbNgZ+oO7RCo3QG3K2Mo/B24S77o41Y6yn+aHQCcPRyf9m2b6
/FLXernVDFTWM02FI1n23GXV5O8STfvLGq38Yuv0WlCnnaNY4sfxEEiLwqw+ctdbFYPotTWWruRO
edrDsnaxSBNuYOnOq5dPT0CCzbuEUuvQ1c7REZNDsjG56ImTT2vVilcvk2+zDJ3/edkx/pyfu+w5
dF4IitClSc36+zMR4WSH5Kq3jmR0fUDHC44z273nbqZPmMzzyrJxr+oiYToJ3XLjxa52oBN+QhRm
36WF7W9L34jnPYAyfcevP189k1UjLn4IffyqZrH9lLin5awEhqI06sIdvwo9NNkgp2okxWAc/y5I
njx6/udfkF/kt6c+40XXlMsdb3g21HT5ZwYkHtGgaOc6PjiI/TetUzcXxo0r2NDO1RAGKoHlRR2p
90bTC8H8rpqhNF6Fb330mdHjIuWs6Y2PuqjiMxlJBzVLIiY33biIR2id5tZzlWsN25Q5x2hcyc1N
sxO6XNkz1CL29AU188Iv6tANroLR2xZN8J8jbh6ca320zwHRBGPRffToFNkBztF5SprH2XJNeBjW
fB1yqIeLI3VYTKvqqEmpCpEUPaJV67YY6a09TLDirZvtGo+mP3GXQzqrUurdNswQvDvW2UkJ5Oxa
dz35bnCXm2V41R2i0ea07Q+moc3bwM1eZd9bX5cDhBbeYfZLRNblcN/MXY8qKSgf4nL+lrWpuJDg
RhgcN+XBhiK4ixexjCffi2mIPuLUSA+N1hFhnQ1bH6n2M9NgItYXWOmIibzHevWCuALl4pJ62Qgn
3w813E57LI1zPTiv/UJmtxiJrCzEA7fkaYyRq4nE8zefDJxoxq2BO746heRJb1NjdP+l6cS98dvl
RGPRsixjGaZRSVg2irLfb5iqbsOWqObqnIXauJn1AT1WpukZFkMnXyk1K04dpFAFk/48XsN7yYl1
1LRXmw9mqL+5RoXYgqR1xMPAIpY+OSz9B2Dd6M4Rfa3aocq+0RtEOxlswEstPZuu6KdX96SuwiAM
oJwSAosdwyGETS8uHbXqhXStcBf6yPVlVyARZapWF4+RtHka3VIwBxdrVoFv8zgubjZzzivQR9M2
YCnZeH4RkqRuybcoJC0XcfSH3hSwk9v4kxHgB27cxLlvm+7RLhIk64x+n5B/3lUlsuvJldWNY1MV
uzHsu6fUbBoognp1wGjib9k7I/BuKd1BQg2bvjErXJuGd9BR4Jz1EQyO2mVoAnqeXWTHW+M+yoej
gtU51VAfgmL4qhpgNw3tArFL7f7HbZsIZvyPKa3v58nhJ78LlgnxU22wIfaY/BRU5c6i0jdD+0e4
y/3Sha02YRdaWHc0fh8ZeoarggzFSxCy0IRVKR/UUbwcFX75Tp9jKaGao9KnZosN0nOs9E7H68Ac
TYNGE2nbESNWuAVs/wM+C+Feg+XQmCNx3mtT+JmO1BD4KL0Obqdpo7RxjBVBoUaJtY4C1ENzKPkC
M1paZpb5nEhCH8bJHzeKRVabwtp2RoQdgFV9HQfE25b2xO85d+cbEnn2AefdnheazA9C+JC0lJLC
HLVy7Q4+iJ2ADwRL13ipDH7OSdrgmCBj6IsMPIsTCxJd+Nn1oxGFwVIFxdkPx5vq/S2+us5pf+L0
tnfDSJ/DyZAx7t3uJTL8iYJtCUnySwSCN8ovQAD7VpxUwNC2oITtlZmn7cnR+8OvDzgKrHpb+3q/
VoWQKolGISsgtQCLl9pIs0kY9ZZYI1XqLFuXdVV51karq2ivlXqzSSYfjM4wyVOY6T+PmhTCOZ77
jRLEoD7ihkBLySwO6f1QhhjVMvOooprUmBTu3Ic/FRciULqHeqizszvH77e/gzodw2E/TwGGJWrG
yGrDDUxu/4wXuXyu+uEF3x26nWA6hGJqwkc6DpRfXNBRInlKQbph8lQ+1elb7rvPKnaoL8NgpePA
eW4w0zeafxo9v3noJRSgOSq9402wQX4SLnya8ipYh7QuEgzo9uXflWXA7FlhWreKbmOPCnvBcQiT
T+6of0oaKgzhtK/dc7qMfcfAdpFeDdpWTYGtrH9302G8cx1kgSyr8lgGcUGfgAeUQp8sL+pyjYtQ
hwROGB3pvZRynmUTdjVoGDcWEFtCUBeVAVQDnEHWyrc3t07jYGvRRdkb1Aubv2PWFUjteKyhKAyT
XYofbmPNmXHpltagTbiWegCWgJtOt6klfgbAwBQpXLvSelZr8oArmIw+/dFim85aUlcHh8t9h4kS
bpJfthcZOdgEDEs8wWCjy92M9YuIMVuKAcCeq/s1nI6CJpWN+0b1zPvltK0sjQRgCMWCrrFPTk6v
zebZm6xw59eDto/U9GTCQB1q9XQRCyXIKq27UDRofJTNk8RCuc6MBkFK1yHw4gF5TULaf1GFpY3A
MP1BS/+PsvNYktvYtugXIQIm4ablXXvH5gTBpih47/H1b2UWLym1IqR4A0EAqkhWVwOJzHP2Xhs0
gCuXTEMwXPAIYWSbrG8kCX1VO1oZfC30wXowchb+DGdg5Awy8OpkOoHzJMwszRLtHMb0JtUyMkb9
eSl0EpRQnjOtnwbiUUvQ226XroxylUB0S1cer6idXy+N2crO2mfyZaQhEyB4hInhCEoufCuNGnEC
6Zi+kWQnWi8aFgQLUGNkzV+KgXS8yiddtR9PqtqC2NE5z82uEfedhvVNLh2jOSqBmhrVZhRTslHX
Cglh+bZOvEuAAi2JmEKxBpwvVmqMt4MRkeTb1XcDcqj9VR41GreIx636I8EAcdspUGky2vcZS+kR
JhSG/HxPF9wikJiPtuoGxjZUPhNzLPvxWhPqZ9YWqgrRZ8zXm6AFlCRrFFOO/8ip22BvLz5pqZiy
N7/ZzYIIPfU8tTMEM+WAUkpe7WqYxWfU3vWpVW29ZnppTAI8i8S/UxsChr2DR7zOX84lbpvdXLOJ
tKF45VaESQGtb3vtx8tvK1d89t+vqDx4Jg/mOSzzG03T0Hmjzv25F+v3SxI6JyHFb7NTsoJDuZ4h
KMMCmD6FpGuvBdG5V8ND10GAUIcEJxabbLGNHVzM/q4eYM/Z030g0vle7VkRl4kz1lL13L5EwyAe
FzpSj8TYIBZlGbvYzbjrpmnYRGMYcxw0p0AbBih5vBfT6QiAGNTcRONGNYAdL3qoDCI+W2cZzr/P
Rz7ZQr/O151b0ehpYXs105MDZ3wXaHW6U/1rIQ99lnu7qzFNNyYWwQ8BcoF90Rnl1+SH+qdMPKl7
I7WnPc0NeRYmKzm/g2ZdshjoZIoo6SSor/zHEsT8nNxkGwjMPdtzdAfhoaF/WmQNoAB6phLJ/qoo
QwA4XFS4QVrN+yDKxi+FMAFlzjIvJSN/ga7urq5qrdlyKa3k3PpJ0A1bEUTj/2FXp15hGQLEsvZS
JHeJsL+Toki6HBSIbxU1D0XYGuPpkSpG+aXHxwOwtniYY326C5P5QynPq8J+ixpgdL09OHvbs8tD
L7z8mV/VRxlwDdq2jziszv07Qk+bPRNMpukYKO60uJXt/NEeV7CbvP2cTxEsjKq4KbPgNmWK+0w/
KzsvqUVasxQIJFF4B8h6O7dewf1P4RGdoLlymKif1CHqLIGLUxpF5KuTHnWnhdwBdGPQlK7+GDi2
NEZHaNwi/lGQhPE0SGo+4ao4jkbvDr0BlV6fm3HXRUZyW1EWh2yZLLR+C23nmEF6UGvpps/sFRQS
d6sO0T4dWf00T1rifyv0bMIu+XMH0PqHlmDR1FllrvmiuYeaOJvgm6ZPqYnHQo3USz7eayRIvRjp
Yh4yB4XHxGz3S50yF8kJH0m7Ob04KMG2S497V8SB/2IG3ZUXNposSH3MaoiJ/AuSOYe4hFDbylzz
l2HMQlZJOsQEroVwsMLvQ1eRb2w30wPL5oyyQRkfW6rf/9F5MFx5Yf6tKO3TcIB2SusBF5FuS+PE
XyqmFZWB3Mcwcgid2txVAfVyClkv6qny60iJ5vXWb09mPG0RL3RbQibEsfbF/DyXWE+gjDRM1G+u
8vocNSulHBSHfg5XQhvMP1xiaG4Ku7yLBHfm2kDIls50sFsqIzHLoedsyg8sQlDqAVGEjSNXTVbh
YsZvYgnIcrRHtZeSLXrdY479EEozDeHQe9fAUZjG31F0YKSUGx1gBpVN9zZxq+rg+zYL7ar4yiXe
3SppVe1UX1uj6G5VqVEe2S3q0KInlllz4fU1egg1cRqehVrBjv45Ezat6iKrdo4lmNwH8tGMIvGh
j4bqMI5YEo3cSTY9mFEufVnw6+YR8VFtRAc1ny0Wz1tZVNbilQgHkxg5PurgESURJy+ezM8M0sJa
q/aIrTHZHe3YPJt1na5s1tbBDqsn6B65aafFfNUpI+Ww1xsdUIGAEsHkXWYByZqe2qREXa8wZYvr
rC+bVGo6+VLywZEQiL0iHP17CpJu34LdIgG57Y5Wb7bmna9b+C3i7C2d6+glG4TYV8VS01qooq30
ggYrCfTcB1UTPQkRJic360Za7ENyGGIhde1xs6KnrIOmm5tnGw5M6kN/adFeoNIbNBzYOIXUbJNA
w7OosNXD+NkxVRvpPzIJvu4FU4qN2TszV1h2FnLwfcQg8W6GwTZIiuUFh25xqXTi0fnK6vcm1bZ2
HOW7LvMAUFFpuVVVeKsklOd6aXXqIzBUjUTGgK9ehh6oX2qs6R8O93lPB8spy+AgPY3o5krQVmmA
iiLLb7URJWgIOmsUspTxH48SVY/76x0JypmniKxkmVyUtvdJyJsUlpjxTmXnsO3rF93W8jUYifBV
7VFz1K7n1F7ok0XiRd/U7drXEVPwxhPXOeEoD/NFiBWuhJ+gN+Rh0AxDxiKmXub+NzOon7r0lFvx
kzn34lZNa4XcQ9ge4JHlW7SAge8zj6ljMC9EW/oo9CGWTVuUE/pFzVF5ehlef8sX7J0iZoC7BaH9
SzN730M3Jwpd9gti432KZ3oIthtBlovmR6Nqn9V5PdQKsEFxf0wR8cLkKJHd+xjnpulpAAzxMLbR
Y+0O1hscpeTYxwbW8GAAZ1DNdAQba2XRZb9Rs1QogNn08HMUibEowThd4AAoOc00jixTEk1eyUDy
XQMJ06j1r0UDVYwec6ObziUuwYXjyt5du3K5DSJ4M3p2s3dSwz/VdXKrbLTKUDtnZbs36jbd5KYB
Fjiiw6nnwbQz0uByrW5IVc9QDO6mJq925bcAaILat95KPfZ2c9EPu0b+aCK0xlVmws6uo4ZHGbIH
pX0YvPnNXkSxvpYSMt396rqgi0pvai+kndQbpFIYzYkOymdqrFrc3VvaqN/UGAzXpdVGHzpi9tKK
rbfKlvE3jfN1jP2K0BsE8NzAuNL6mz6W6WZTTCKuPlPVpjDaIbOsCd0KXEo5ReXdCUcYa9OS4c7/
fu1bnx9GXPouWmDd0JlICfHZTe8xwANc49Lvcm/6vkBYhjsPKMxgT0Qjv29nBOcYWq+e4aUvRZRZ
+JBGeDxN7K6vv+2xNOxLJfSNN/uUIwr2qhaRttq7npOvFurc398XxiG6Vi0ttnnRYmnLiftJqiq9
pO1w9+8/qvhclecHpedvQA6FHeAZn5vBkT7QZQDdesbw4B5zd2ZR2uMjzFvdX1tTTc5cDp1Zmldz
eO4VM65nGyXzRS8n7ba3PcCjPtQ9pcSUS48U8sepH/snCi6oWeSpOCzvATxyMxLbfDMLPLdKLGEM
2oj7D7tQAZImMAhaxerqXAgmGC/1SPzS3DQ6Wn/33sN6MooALz3fMiyB4s/Z6w6FU8TP//6FqInG
34Y9l0qsQMgifBtP1edhD0MwWcKzmM4VwYe47xoqlLIyFbjTEbOH9tb43td2Gr+qAkHnJQeszY8z
wPyHxG6Mk1v5f6raLC3N+DiBXkqF/zMP4bdTJy+SguG0i7dQhp16azPZOlgzfj/q0MyE5VpIk2sh
zxz0Pc5qd6XOkXS2nPGm28eprswXrsvBelG7h7BoWGD7JXHNsnOlxtSwn49xG1tnBWRDHUXLMoyX
E7XBiyOrkjqsMJSmyVvuTuM2BmT171+nJ+dtn75OF0c0Xg0kQqb+2XIVBI1mkaWjna6mD9HpAQ4P
I98WadkeNDnyGIn1BTpreb/UxAxcxXqOsLPDTOjUpl28agdwp3qKiJS6i+hdR2Q2PyVywzOaAd15
04jqvVRWeiqbBrmgQTjdhpwTwOWSZxGQ/5dRj7wJtb4/AcfpVkKO1bw/WCb9LS3icNeb00lV5ZrB
tjfxe6VpeDOlDiiO2scpLoIHu03+GJDk7Xgc2MAgpuBCGIZz3WvkHgSh6mCn4OHRsbIWl0Lsxtb4
/QrXOBSBWIg6KpptYPivvj9ll15G2Ak4jOjUYriYQXgzTrLzaxH/h5y9fHOLztkaUI32uTysRUkK
vEGgJRwrugCBN29NjEG6RDqEYRY+ySPVmudXEt62pMhsC6sHnC4dbEVveOfr4Prvv2h0I//4TSOP
1Q3PAF5huf+IgZ+YF43kuUVn3lQeGQiXx4EcHN1N/R3uinbnSVoW8p7GH1/0ZCneWJpsWXPNb+3Y
fa/K+UK1KkByOtlPbZjmWz8jCFLzeN7PI0yG0BxJbTJ11n+yqHHVKAlm8Brsgaus2rGNO8bn/Jkq
bHl2h+Sx0oOnTN6AagPOPboJGqAX1z/ddWa592Hw7EwCXtYLGr37SW7C1P5ZdMGslqzCbKYgINlG
FSsj4GLNpYmEeW3C9JixV93S8hxd0p0XVd/IJMhODYtDjEmC6WRoHuesFYcaN8DPdoNejPGD4o9j
sLm3gnHcF5P90ZHzuI29LlhrtsaSJbac6YYs7J26+3th3fcOQSBTHPyR6VV0ngTJ15j75gdybq65
16XhnK6PIALFIYHIzjyGOO28WHgZbQsCjT4QlZ1qJLQV2SmTC5moRFlHVN5t2ZXDsxv5IHhNnVph
ZQVvqGfWgST2I9VhlWyCgzLnJcY5WxSnwC8BYfyKYwyK2FpTlz0XdcHcwar2COT2RofAqdArCP3z
7Qz083XJfUCIEcwBOGnhm6HpyT5Ez7gNuj56TPzqW7lMu0hY89dOa5tNh+5tJsTxtYuKXTyODvMu
OUXQ/ICLSF4ZRePhlKPi8R4WlTgwir8t0lu1JIG9/veL/Z/2P193oFzQZQH14DJR+Ptq1cxjj/oF
QtFm8rNnYnZXcV+BVkuM+oa1j/l16vjJjL5On0riTXf1xIDrtTHRZpPnblO1uO+GFvV2DsZWdnTI
HbAqEOq/QSRtii7A1OV0T5QnIIjNpVMWIGRYcOqHkXUA4CrIAM8a+ofvaqfsngfAZ48hpI51WBrJ
vWVGNlb6xjwok4d0dAz42PZC+sqiWVj/sXJw/jHk+wZmCGRPrsv//+GyZU7g1kvjaufS8A9F1X1B
0QOJeVr0aGeM0oiqjouWLGyt16cj053x4vTda5dH/TmNUaerASwEV3QmH9W6HjbyVXVoeHu688ZX
lOIIMhzfv9eJ+LhMvXx+AML6ZmNQThPRvAVjoe21JKgJZh3jg6GFtjhoXuGs8DpLRTEohkY42Ljt
cLgX90QYkePi2GHwIy70R6jOxZe8zHqcfy6l3cmyjwke6HVPPNwAHPVBG+AtEZakfcvMekuScfAj
5Q9GVUBa9Gyku0J7wtNqYceunEvtEdDhyOxdq+OyWKKcWlfZ/n9/AwLpponk3yEZBO6+Y/798nQC
CCREqE2YCQSPB1oUt5WfY2tP+2Lfd429C1lPrtMsfpoXv743SyyKzngo0paGr92ZD1PFHTxY9ms5
gpfoWyJlKnlomvl8CPMF60OVHsvW79/GUV/zhZGiERq31qA57+7sjuuE0MwHmUG5x1DeUOwOgp/9
VbkCwdvbrcXHXNvOHQCL+wa1zsuvIzXj/XU01e37EIbdfZ60xsFhTrhVDidcVjVyqvzPkJSs85QX
067sLOdi0tY6RkjCjjyw6hssiFDuaxdny4RyqHJJwRNaXa7M1EE3kmMFTeb5P2T2al7z13kPvwLh
MYlUOkvKXZ9E0Vx3Tj/kC9F8pf9Dee7VRsWzqr2ZCHsfpXxcOK44MIsLA2M+eKk+PA5ZNqxUVFJu
9JsaS8PX2fWoc3dOd1MMsX7J6iggD5KBbSlx4A8aWVUka81EwU1OeB6XGs4O/v60MOHqmVG/Vb0l
kQavM/ixW0UYcm33FWkXBr3Szy6UfhwawAhSopnkI68O1yN+CtJweLSSwU3lx3g0zQFhYCL0XcgS
PGeB9tqBu3nQAEQ8dk2dMGebG8Lc0PD9+5DLhftpfmHrOksyF/eNaXFzf/Yt9JW3OHlY27umvCs8
c3nzo2DtKuG9Cp8izFrbI3asNxYxpUdFtrH84D3yJuuuNCLrlVS22eN2VUoj1LHtVkFWcj3cB13W
vg426IHf56NO2819c4waR38a4EPvQpMpI2E5mL3JKjy2NrE+TvXUy1hhK82iVVzY4yUy3eE5HXEi
1Hle7x1sTVAc64IIAly4EG2Ce/LUvRt+CHzEDOMH3wLsGdFc2DfILZibUG9OaF3fm0Wz49dfrrWu
qY6RFQ/PQ01/i+yDO/WvaigT14QZmcfroUNBwcB2Pen99OguzDdVZm0jjlFtl+fRr/JNIK8MCEvN
dYP9pr3kNf65hPbMfUTzcF2y7nkE43rx6/rUEloGbEe4EHPHcjmMmGhQ1TNBVx5QywuGTV3NaO8y
1hd0+mxs8EGKiFOWJiczjS+WfQ1lHHPSpbQJBfE134JM7io2g5ssDr4rzNWQ+feowdtj3rrf1TWr
Xv91lGTCwykMl6Z1QpMyfDiuepmJRVfUXI3GHN+1o2ne2Y3UBfu0ckKvclZjW6T7cUbZo0UxKKXK
eHds6miCgLz9GLr6+xSBDOjDL9LMBal2ZHISdiSmyfAKP8BtErVmfTtT9z9AI0rWbtXeWyrEbcjo
H+O2OKj3xoZYx/YcPjaJc9S6cj4FZENvlEBpyrMza7X8hS7AY7tkOD2tPH1vx1c1Ly592oPBhDpP
w/MoTwOpio9UP8et41XWoRaobxVRDhYPwQGZRUHTogMSeMY+N6vh7d/vOfFZgUQjSUewh+WX1B4a
Sp9kzD04wzx25uFoUyW4NRMJTW68vZVb0b1QpVlhzOn+qvCIrbjaalPyRaWranZPwYPQug1MaVgZ
ihCBgMfDhigzIHOiLs7XaWpwpV1NU0tNtP5u2AlrKPmQCE2tuiS2ZCGFJKDQsSMK1n+2BxKprjVP
uzfK7Vg9t2myPCqRyuTm45oEifmgovMKFkPEn+W7KbO43XOnfKtobUqXXnmK5aExZo9ui8PWmWrn
vySB4vOiiKKJ0F3JiPBM1sGfRY9NYuiNlpXFcWq7JUlWeWs733/LKCqes9DxSAOOliSjlhKlzzPo
USTJ1IbGcnSf7HjR1uHCsGV0LIeKZjDuLJpR1N5pgNOR9rZT2vWYhsPXfDTqQ9/bH2VsNNZG9b3V
OT/2PtxK+/OKp7n2+4o5t/DlleOFiJRPSyR4Eau2NNxHsmq/CJyOPNiB9yBIwzxaNtONFtnPlqbN
B6UGyToNygeWm21feMHOiCp335Fui10U6Gyf6g9qFNLj8pbuWP6FtLhoG2opyKQ2rWFQxXCsUrFs
DTvrtqYwqkefBohqRKP98Ie0u4HK9UrsV3ZY8laczJ5kwF91lbnqi59zu9450GzjqwwC7QNsaoOe
CV2QoyPVRZ2wZRznURnBirqojeUmye56BZID7ewZ0LkOAWCml+LXJhrrLV8tXsbKycAd1to3ayKU
TTHQQoxNl2wKr8KgeJqpuZoBtO2WFZQ0cNnDY13q/n0xfISgfh9Um6IJcM12nXcaSi2/xSjp7yLE
VCuKZvq54PmlqrAaHMeT3rpy2kJRtsH9svE7kqJIh4hxwY0afYIkudhL8nK9I643WmuErzgDmr1p
0OYJ9YgVrdwohD79M2r61H0ce9krsr56bZLvR1rkrwxE0De40f/yYjT1ZxYyyUW9lem19x/P938g
BGHzuAxluEIEzhT7MzcEqExKXITeHX1NDODqqmU9lrNvQJZilan6Y/ic96pjNoE/eKgyOfI4y8ty
sLol2odemDyHkXS/lhZUXFbsY5stDz31Ksj+tAl72HWHFLnfvVsZ4SYI6/YLTfiXvBBwOJKXPlju
4jI4qvtGCSLUnjMu29k3eeinJnZnw63eg/ShLur/+AoMX87L/zppRB3t27hFLAGhwqcs+/d5O5Oa
JJ3hVByvnpDKdJ74oajqhcb47rcRta5sDm6dxPgp9p5ZkAQrQ0vjvWtdJriqD0SdLDe4fC8EH8T7
tgN2GFSjuWYW1N8OTS0fhnwrWm08QVCN33QIJ1um6KuKJEY4ce1oAD7O4vPYWohrciu94xGKX1i+
jGmZqM1QM06qRSrpmhMqhibTkoclmpuNn7XZLcAdZ7cEw3uM5m4TqjW8bZ2nOI1ferKBZrDYzcot
ouXSzOfGdsZnPXsrncy48+jUIipK6an5db9xO7c/2Wh+GETQuCjJC6lwj6E9xmtGR++C5dDdq73o
1x5pRSnLYutR6SXVgrpNUIGkVVKva8O8tl1Ht2kPRFsjR+j/aEwHMWGmTwSjIVZlChl7+3RocIP5
f1LZ4p72mybY4L1u16qkEqlhMAkuLD7cvZ7a1UpNh6bJWy66/83P9B/64EDudDNrp2vLnd5rzjaM
muC6ByE3QH1mO1vLrAjrwuBPaqizjSAC3YleZhepjsz/nGukEAMPWHgGhOOEaxj1pZlXcljb1tJH
nrtaQdiYeb5aKmyEkScQ+lRodAJ9yHeDDoIKd5R6XC8NP3w+3L3Wadmmhh1/E3BFGmcVYRv1vv+C
mK1YR5Saz5Ppeh8GT9obMbrhMfbNeOuhZN9e/SaJyC1E7eh8uHzj73Py3fQQRI318qfRCQrVXe+u
B9Nv78LcT9AXzNnD9SOmdg0mixYBP0RaDztlVdLGZroUwas2JjkibbNdDQUo1zmcegAW5XxnG932
dysV1s56xANyTpudOgsb71s1telZpXOTxXNADi5W3sJYJ8V0aI74+Q10qWG/x6Uyn39v4EgDfjHd
iQDDwTjRG8SbMqF2PWszTbt/n13Z/5wc+HRWDTpMrkG3yfq8Ruyp9hI8nkUne3bhsNkOq4NF0ll1
Ama2HvCibQhA9L5l5bNO+nathiPfCqsVEOtqTz252i26C9xZmoqu3ySREOkaAlW3sfIyKGWwSHFW
xwM387XEGYaxsXOtql5nqU2ipb1MVxRNnSXeesl53uR9BSie4rTa2M5HRQgfFfCeLLhkNM44sCdm
+CnAf/PSzf7yPBNotPLLUPth1zdaV1gXY8jEWmUoNFn4M0PBcjvaqQl91XRwcfVGUlk0bFUzwo2s
75B+2hdnNr8W2AtPqverusAVjdWDDRHYD/z1zA1+47mOdUpQFMD/7ilelt30LSmGXV5OwQ8/G+4L
RyvcA7zu5hIGvo0nPKYkz3yPbvQo8xCpn3bAK/btUkYb9ZbFgEJtVmhDVXcnmWnFGLgWnAGA1dBC
bia28AAS5OjpwfBGKOKPkiv3SyDvpcqNr39s7hrz4qRJRRzXJNCBufFV9KC0DlX+Ogd2dK+aDZ7u
dLvFRjQ9ODCspYDBa9L2hvyqm6sECF85q/XbIo8LytD0E0ZDvKs7BZ+NvXZm58iI0ZJqN7SYKbuX
SvQTIV4/T18n7amugddY1aEhXiPy/3a6P09beywIdWU2p6Z0RW1bVLKkh0jYZbC2JUtKiZYsu91r
lEw2RSowPLPk2I8fPx89/mqcq5mmA+2HlESbtmjGAz4Y5z4pi/XUpPNtItJ0wxA6wPeek9ugbnlm
TcMSrevBlLd9XLWrcMEwLkFRCjmL+h5ZmLtmLeCdPKVfH2ZIANc7Mgq4oRWVIPHnVZ5p/lNkCnFj
osYLqQluRG0POyHDM5YWbXBQviBse1biBK82q7usSJ4xjw3YyLFnDqVnSeBVeXFgX64NYJLDRp/E
0O8SujXoUtwPqymml2L2yp2/aPEpT4x+j0vJeqn7NoHyV9sH33XRt9jrKe3LR1JhNYyHuvUxYpv0
TUThiTZoW6Lc0c71WnVM2hjxi/yOGxuhuaHX/ofh75alZZ4tu3ry7xNG2H6U4XAk+1lsrw/nPHWg
IjlLRYjlavRcln6RcDd+GSSXYLb9D8/Py2MvHSxdGd31kZGuaaqBC0OcqqRAYa3vvJZRzdfr5qhR
VGgkhk19mCJrfUA6S72ri/S2h7l6GmU7kUkYBV0mJFnjJJeSCtVBSFWUi+kAv5zfH9A2GMdS87au
PPr9Ng0n18o2y+GkOYl1P/jhxWaRTNRP9KNsixWGEtSv1HZWU0sxQz1t/LLwbhRFynGbe5J+O6bw
JMBBALs3pGEvXTQiyDEhbipsxR9zdxLwSVk/JMnRD3tv3wYlkwbR5scBQ8/GKJLvlaclz83gcqTN
W6WG6KUkpw+xexJccXb7hVjeEKYKGJ5yPatQsSRpflTIgSXIPUSrBMEyiG8HhgJaVKwyDafelWR9
HMckOGAhoMAyckHtq5kCfJsA8Gg1PrVrdEgxJOIJ5fX+6qEcqqw8qM+RjYLQhmGSYLSAMgNWTeUP
wahOQUUKIHQW3RsDIfXr9c8mSUDuIl0jpcrwGrc81X39nlZ+dwMOKDXscB+ZuB+PhfxwhU4Ko5bY
3Wsh2g/Yi8ewyPvX2Wz/d1q9YbQOWukmj9e3j1P9RBf84iT5rS1Zp2pDXmG+boKa5GSr3HtNZx+4
BkDStOHe7a1umw3NH31C1zLrKbJyLT/q4bvSOat8LcYnY8VdYW2GjiqGEtJOlok4xC2L/bVN3Edx
uh2z0jglNBK3CMyqxwxhcVP6w6aqQmOnuplhXqPkcvNr6FgZtc56ytx+21p3izF235rE/mrM3fBs
ajUPfAfVlWfHZPB2mPMFtpsWK9huTMdme/UYE1S41lrMNFa6HK5mnzmbLyofFhqZTcGQSkT0OiXI
n5I43xOOk59jT4/4feWgOZKugRI3k9A6TXT0oqbbKIBnGP2hQH8dhmCYA8V8mQnounpU6O1Oe2FQ
vp51kxliYU2HOUTmbVc93HBbRGtb67AcWChQM9wkMq0DcvzF7kR5zqLyKUThU5MrRUgjSvfMcaqN
ngzih09y4Y0hI1uGOzfpnWMgZ0CR205nWjSvPQm+q2zw569ujA7OEdhGfksUnHYILtfv4Jqj4Th9
g3ZUtiVx5pGqDJsoTU081G4ZHqBJ/9kbZnpSKzSsbfySPQxnQNb3yvCkNsIiF02d66WE3u3jW9ba
+TUOwCXo9wothdA7HynbJGu64TUSTdxIzqw1xwZvKGZa+5DihH0XSUSWQdP8KXcsg7mLQtORmKXv
rdLzuMIWdGZL5UL8hzHIvY11ukxeMj/SVoXk2hg5to5AIxTCT/VXn8KiF4fOH5VbfZuxh5+nyC/K
O1DW9arQnXyjsqjUXlGHX8pcf2RcX85CSEkDBNevWjSubfO5WmrAho1frbLJ2bP2Hg5e6XQngy7K
3oWJlKxnUV/I3/R3XhAx97e89g6GjWCyERhnDTT9prKsddm59ovWWv0NydFi5S6Yvq7N64FY63Pb
8MH/YyEKu//vVlZW4p4vdGbhnq/zH6vyv69ELUR74Ygx7wZKy05USQLEPq5O3dhUp0Fu1OHvjTrn
xQ6jZj4263Bmrr1KwLicjEJa/yEt//Wk6MPytLBFVit3//J+daw2dWnf9fY479Tf8/v84lrFaUkm
wIq/X1ma9n//4vUvK3onOcZmvjLNqmZsFKQMyU0XR0QBdlbBdEgeD/JYnVSHS8kYiCJnjc2sOMXz
UpyyX3sTYb9rs+4Al/86p96CFJl//fe7P/3hT4fqferc778mpP+J8LU6jppTn7R6/rmZYACvClOw
yINsfsK+CgduaNyUdg+7gGRYNWRaTXaq2v3LGzrSj/Z6kOx73FJ8V/JNtg7KZZvKH2sx3qCRH3PH
vPguTZsg8n5wOeDEGYS9gV0HNOIomuzOjsknZHp5lyU0hLqo+jF7Ak6jPe9z7iw7fra9alMW8V1u
2vqqTVjvWWF80dPhh850OS58sOhYbfK63wonOLedl+/mUqsYTep21SR0i7QWQ28KxMFN0Zm67cbq
yMKb3OLSjGI71LRg9aWEF4tT2MXmks4lYepL/E7a6SYt6QoxiQDt8Orh4aXp0UXrKjeeyqyjT6TR
n48YWs3a3FggYiatdjdeSQe2bJJLa8znzP2AuxnvAjPfZmL4KLria9OkFT2NhzAdUGgu/slMYPL4
wwMhA5hVJ3rz+AXqKfxKcmu8FR453vqQroJhMFbkeDznBcU+5yx6u9zMTUCd5Oi/OTb5I1FQ37Tl
cAx8SCXeuont17QrfwDvOsXuxXW5L4CpPEPWXsGsfm48JEtzVBSbYUzuKR9fqiyZVjw1z4mx1mLt
h2AOY5EMshny6KXIHkzZsbYPJe2oPn9KARec0k48oXMlvSekGLrYP5x6fiSo9GT04b1Ik62rEwjq
EohCSOS+Jjp2LUS57XRz5QcEnvC1aoyr5EGvk8jBrdeOx5HSRkH5o9fqcNWK4VFEtB7LZfka42KC
9RrXlyLU135D9jJpHYfEnXZ50HztSiLS9HzZ2z1mx8ao190SHOa6jDCNh8NGGIgpa82FlUI8VuPf
c1/qXJmuAWhu3Onk+SA0HaaV3hnYm+Ehf3MLk9TM8r6fQIOFJB1MWfYhgsTZ2Im7y3GJ0+s85V6P
1CCCdNaNHSkS9XcgGgy56WOQxE9eFG6RNjyAsJ9QjT8jbvlDVMadaL6ZqX9I07NOG598MufVczHK
FfWxpyhCjoEoVotpvLoySSEa0MJb1asYy49hAW0grAm1qE1Ww3M8YpXT6n7dDOXOwnaP5TLeAKUC
uGn15Gi0+bRO0vgYD1jh3PgH6Cmby9oNpncWyeaWx8pTY0+PSWF8C2vzHRIPVRxvXYz6uwhiCiyd
ibIf5e8mGOZXLy/rld4u6caLSxqz5nooARcSkP5eFvABQQ5sZj+CGOGckOQUdPLiW9QL5Nd072VM
Q69H7JnwEYkAw0zh/yi05g8x+cyy8rld1rNfIRygJO1WIYSQMS8q6hlBeQIeddAmbd5Tb6xPyPKq
0wyYOJP1x5/H/oAGqpTrLDk2qY0aG9X4pPZ+v6DGS3XIk92Q9uVyhXQUx7vchIbHkKjGQXVSbdRY
iH8f1bg6/stu4gKfY3l2iB1/ngXG/qE4qU3kjw6XcgZkh4oOFRkjL06GfOSoPfWez4e/3nJ9VR6q
vfz6N3TztELSlW/Ux//9gxT5yD/w+0e8Phd+n/w/ws5jOXJky7b/8uYwg3KIaSC0oiaTnMCYmZXQ
WuPre8GDXayuvvZ6AoMjgplkCLj7OXuvnTWh//U4FnD+Cvm6yOd/v0wt0MRVNgbBpojQ2q2M5X8n
8C+7zRXy7PuaHNr8Crgw/36OfPj2099P73Lx08QguikbOn0na5mmkQioX6dyEvYR4xHGhPlu0E19
L+q2uM2W4Rz1fgmLxPe5/Y+YTxVuaeGyHgj7KWu5J/LPyXHQJm8wJ6mzuaJemQ15T1CazQdNXbjp
GQZnHT3uWm6TEphfX6DJ2lIctseHDkz8pVzqn11gt/DiI+50U8Dtr27LPUCLCCONNW7nspn3gTn1
XrDgevxq0B6By5rCEE/yCnoRg7tJmhzlNav6UOHxX0XkEpgaQR5dKJyy4RPpgPhDv+g22ZQl58nG
nUuP5kDA/NSwwXCsnRLGsPqps5P2Gsx0INP0aJi0AaXWKGor4hSmqTpYy64q61GwYzl9sqgDkj4a
EImwCNdYzkft+JKCbH4JRi98itnK8VF+KQJNXH3EmCvLSb80hlJtKA/ymgvoifQPXq7KaLjhzIF2
iwO7NVatxjwHwxukXKOBHbGvyiA7ZJnVP0HT8I9uZ0ByKFHle06knaoQivMITofgvfiPqVCTjWMC
8Zge3CMcmgaTi5t8MjvaddD/VOy4WTskZuN+dru7ckawikl+ZeSJ+5x1jXotTfdJjlQli54Gym1y
dDtg2yZk1X1Q7cF9hpbzWeiNdY7NO1VM4jl1HTIcG0cFWayI5xYtEvBUspv7ZYjHF2hyUgtPDhF6
aeewy5fNnr4lU4mA2tloH0QQb82+zXovAvGB49t8lP+a5dTvmq+Li/yv5tD6XYchzuMpfFBMnTe3
JMeDCY1DoUQdCYtpAN2z/wjGRnwuJ3Nqi0862R8FrcLPmRPsp+N7vqgjMkCUaRxZd1VMAjHGcOO2
+TIXmYR8oFkeMDtj3xbKsbVsfO65b0HfjbRzh8TmLJNXoEScJkNt74v4fqAj8xqVYXavz9qrpFr1
QAQPk6rECw1+1c3s/UbbMO5tZ5xpo9AHQSBl3strvV7aR6BRr3LUZfkaHHfxDA32qmmR8sByw34E
FHwE5JA/RhWULGs2rwRG6Md+JFP6hkbgkg2rbT+ErCDGLvqgxDi+RUzr6x6JzR1FJSJvbdxLNjM8
RdvuXKVJjLWafGhfN2e0kURdplbuPmXLR5UCnn3H3/bsunOrrbFYok2yeddAMYVXS1QZgowoDflN
rGgbOKZ1G7q9CKFtGkcB/PsS+p2yqTQSi8OuJYG9K7U3s6GC3fiushswZYEjQxZn0uj5nJEvUL42
g4fOFuoZjgphMssDpRadqIa7L7aZ5/saNxAGW+Q6sRDUFbrgNMUIaxVaXc+mGvJ5z4ZrMTTiOW9t
7XnaykeazM0P/bRkXjjjncaS9NomVvdcunrrDYqdHGSOjRvjrBvDEaHSWIX7TM8Dap4lfId0/jr4
rhsdHIMJerlOnQJAa249iD60LiOirxs9GxhVvGIlBAFirq2LZRig0G2+eret/Og0V8m46WY3OQy+
7664SY5bN8mT7ci9+SIP3ZC+13blQoOqvi7J6w1l99Uc9NmmJkUQK1tCN4j1Xr2a4F+ee6v/UGet
3UOfwH7oKK12iYY3iX022+rQNE731LtozQYsaJeeWvBjI9xndrnWe2pN7rpGQXNUw3B66xCDcvu0
31u1aXd8HmMWd+1jQWrxSoxt+aQ7CiCzIqdGWtvm8VZSCZoo3RcS9GUGqJUGG714m487+sjV5fvM
ULt/XhPpgIq6bTQ8ypgc1wa02FPW9tO66EpqBYV/aa2ETl4Eq7/FwIC4YMCYXHfZytRTZf2vsEDV
+O8AwQI/Aw2Zhf/u0sbrQnW8l4dJlO3FMeZtS7vnvg8Saz9ElsGKMuOV07v8OfKTflO3vnmB+jcd
mIjV/ewYypUETrGmNkgv2JwPOl+NZ0CIOCaSBD37MqQdkFA8cVoP3X//TIVDJbZ+SU13/Wm6va5U
2IlkSK2HsrGqa9Vj25Ovd5jBeMlUcE6ZEemPftiwduV9iC1guzQyPGsOBVWsajgVUdpsw2byn0z0
aERXZ+XJcLE5zFglp1Z1noBNj1B9dYgiY1S9I92Cio2/9aBW6ZM+RdkWWEj0g95BtRrKsbpa/RS8
tuxxSnWMfhhRU50IPFmUPWX1qCjzJ0HOj5rWWb9dX4dSNVc/5l5X1ha+zxkVK4bmxqFl4+a/TKsZ
dt8FbjmMRPFHXpKHGf/+/gYuihsoHfyiJA9bR0QD6UO0DIyJZCgBrEc+5EbcGkPXmXYqrEqi5nRq
y9F4lrq9IQE6l1VPslo3/BWbQOJsP3XPcULqrebWa30IqmczaS12lgVJO4DtjMwyq5+O05WHYOqu
loUgwR11Dy3e+Ethp4X23W3YBxY/Wxqj6O0xJUXDXyiLaWlVRUf3DWuqyE37NM18cANy7NPBrsRR
ZMndoMTlocpeQ7Wwkks3hLRyLOqpK1wxHaD/haAl8uk+0ovkTivor9Y9FgqEDk6kGBtVS6e9PZSU
l10qgHFZvVHd3DciZo8b6r9p2ST3TlGV97VzL82+JBITNTXrirUDbK52fyV+4j/T4yF6GTT/g8Sd
B53xs2vmlhT41HxTq0jxahZJRzRHSF1mkqT6eZdgxT0Of8PHRmOO7pA/iGxMN7YgF1qqLSdn1teN
jZBJaiSjZIR8MbcTCh20mEON6xiXAWsnTHAeTLjis63ntbRTWwEp83kwqs8xQSZQiKwGfs+E6iFv
oSYpztZa2Nx92rVrPm/5wVyGbpx9+mjX75KkU6+h5b7Heng0AVJegsVJLR1gyyWb+uQl7ESAtLde
KOSKO3mIqbTznDrqGRo6K5SG8g6CzE/QG9txuLfCzLyfLcu4N5czfcjftTYGOPj39cpwuzXNNNer
lGhQnvxcPMiUWiUg/MLU53e76hFpoj5iNw/BLO4hzUyp6v+cij/tLOwfSySJ7LUZI98rGGRiLYfU
kw+6GeZHOZKHjFliNSKS3kzoqUof+4hHPUPfjfgj2azyuZ4GKj+ZZYkz83XxRlbPelLr9BmqOzHy
VQ1FKesmVG6RQfA5+DmWCjXmZYobsU16sz5CRdZL7Qz+MX8u0x6ibhE6+2Zws+daIwNEMUAlWmO7
rTUle0MyRmxMYamPRAsMx6JQ+w1BhemrUiuHeuGYiXkG+Aiw+daTzXTjbGODoU0h8mZdlAs6Oknd
9agRMxVnuFuCER9PuJzNy7Xvs2BoZvLB/vt5lDgoP8b7fz2hsAaQe2N+dAeT/rgNC0lXs3odI2K5
hMtBnmFdsi+F8lGkBGdFOKS8SjVcduc9q0DeZV7Gsuj36Mg+F5HXBeFG9hxjId1U/ahu5XA00gwb
AZVxEQ/mnTxwv/lUTUP9xyWNwt2dgx56eZIN7Z3k+tLZkf2Zeb2GzVC20ujMtI+xdbRiJTiEruJ6
TWDUR7vOidVQav1qkey+sfzSxtK50Er9wXqvtPG5cgP1jwsxziWTs7SShz526/tC0S5y+/L3yBCt
8ULPwd4GJoUEXRcrFdtM4fk26Y9prE1bqQBMXC16WB6VuyK5UypHMlvkM+Q1+Yy8YX+upLUHvTc5
yD0DlM+zzh74Xu4ZdAMO3VjC+5QPJhHfedqF814+mtZQPquArhJb0maXD43qUvyc24/AmgggqWHm
SodSU9bWrjRNXKiLYSlL83ptlU16UMvWuYiSlOMuCvegcEjkAqK14W3ozgWu9IvqDiwNkKl+mDVi
aity2AoxWatJOq7QxhePbpZRZlYma8cCR3vqBp0NOY3F324T7c0Jur7wWQrAMSk9fi/jkW+askk6
qOf6YGMn6319H1MxunKt2HSlyd8TxS5guly52El1VwfdfJi0nlhTlx7cOgodxZOPtukfUEMFf8I0
XSsnn67CFy6UtKLYzmlUUe/r3PGaz2695bvJJqStogO3/+3cl9OpKYOvg4EShbZIbIzYcgTM8iw/
BW7onOdhONuS3SaHOe3b2ZjWPfoDr2H17GGtBUlltrp9uZ2SNUAW6aqro/Zct1U4rsidLC7ywGKn
uCCXHtZ2hxg46gNvCk3lTkb6UtrSNmJOwo2M+TValWCbhT1Qz7X50OeETs2t/hJkhvkwLQm32qdJ
B7gl0fCrW9aDkmsbu9v2eviosNC+k0p01Ywfs4Zcx3mxSCzOiUFVHuTjUpc+8mx3eXYcKl41dOLZ
Ui6NqaiYS+b5ysaUvI5hhg1m9oIMJvOtK8xibywdf5rdYlhrOhqjVK429Ta/S9Nmc4PRLl/IYrTE
1u5qGi8G/W4Cb2CBIccBl/47Mzv7UltpuYrw2q+xPSGoVivjVchovUghMzY0L7X01ODAZaMYb1Jb
2Vc+Wam4aNMnAvoOYmEMRPncHkdLeQ9m/UXRqFcU0wfYcD6AapJtCWNqH+VvoPERydKyJTdbM052
0f6lu76yMSyrvrGRsnL6Gob1R6KWOeQTc3oImpP8eXmAhlx5tzhUJ3PXKG1YpAXFaOxaJ61WUjku
EwRzSBqHsCl+FCJo0eNfVCapOa5ygkxH7dkp7eFBEdUGgJRGDd6uN/KSPSfac6NkOUAQJFR6hSej
LBC/1ENDeTAphQ3nS3U3yPge4WNlm6musrMQk3PpIAyvA26Zn1Wee0qQxb+dIFdXXQOtKMgifZsX
7MiJU6PkpSf5fbmENlo1Hu1uuHzjuuQZzd5+k+Na9/KqveNOk/z+HycUBNLblQGAj68G/V6Z+CDp
laHsJWqK3RU5spWi7OO0J6olr/5YyxdWHjryiOget1tVfl/ltdZwpmtZN9i8CuVOs00CYZY9hTVo
031A2ePki+bhdqlP8oPGMqDZ4svnmOa3/W3v+alunkJnTn7Qdq4WiXmLpPbEht9EDYj+pQ/TakeY
JRrdOcpPY1wabxk9pW4QBfyMaqI0ppD2kITwsMcIqb2SAnNCSBJtdTfrNuiCDNCBKVY92wR5n7nQ
nIfgHWFgsLl9gqFs70tBupaUFalIdg9yWE15cW10dgZL83jOnBqxSW2tiwWo+X0Ni/KlM5IH0yng
QuHm1bTKBTlYE2dvxzqtp/gUwIVfST1d7Sz2Fin3VeMRMYum/4qkciLpxulQuiJ+BBhhXW1l3Fpz
mjzKS3OuMoGGY+zFdOhXCfb3U4fdDdvM9NNRxHAbJRhqtxmrvPWNTpM76lEv53JF+jxK16TujxLg
7bOxPoVj+Tgtv/BXkXOsWN5rsaWcQKoTAAoUQB4kGYDawD097vnURP3+hgXRRk2At3SLddUo3YE1
ePmWBMF7GsNTBZU/vvYJuM/Y2E/QT1dy+g+76i9EYPlJjvo0i+l2R1vlsXfa+bPWYfqnU9ifzDqO
H/tyCFfygaJJ2pVR9uZ9bEIBMxE+bKQu9jtlUA7d2WCDyq58a9iE5nWi3g/EFb/nTe2FS3THpKjF
WneV/hz1dXptuoFIgp5GgkW3xOzNr7Pva0NJinw7WUDd7PDRJuF6W89lcCZQODnpA5oURM/KfQY3
jIDhbD6Waq2sTVvximUTr9uxDxU5CQ9a7UYPYQobGgHpqp5i+94qZuWiFzTnpTggK4gwUKd85Zhm
upYVOEuu09TMpZEicmU/08Q3VQIrEDfbrI2z4sLWAqAU/IANbM9km7kRXPreZqYUUf8XAkNmYhh5
wgB/PPviFFXa1+F7WNldf2TmQHe6MuDcmeZUfRK2+0ueOH3wj5MKC3JCtUgDL39HpHM74pnIQU3y
rQuc51vFx+jc8OxSAdgOfaIeiHLJDrfvvojy4EqBjiDHuhg2cBzKK0ACgk2ok9NGglOXkUs71ihQ
2KOthTO8prq1ZG+o+ks5BO6mxvd/mwTyZRhC/dta6cWG//+uGTWW/sL/a2qD/ZTN/odjKTP+r2AN
h8m+DxQr3ye6yA96UPR3neIQW92kERtyACiBYpBju5RQ5ZkSmOM7W9IcETpn2DrgX1ND8gjrJQnb
Ra08iXYkIgehpEVKq1fMQ3Vql2Cs+CGrg+HR7Sfrlr4dhWW5SnpdA/KmJpfaZ/uoutkjJiQWp+jU
cOEYZXqQUqOwiQQNjvmpU2uA1D7lRE0M9LOLiOVX7CgPge7JZybd8oHUtbsM8/xXMM/t65lp+SHs
enRsiy7cUDTzNGIncefYOanLmklt3f6cxTjyV3KctQpyKoWt1RjkXw+Xgf2MgaA/GAuWW7Is4SD3
c3lH8Nq0iRTfPiRkR0lFbVAJNjLzTKWyC6mN8eWSxJC5GtxtOrBpklZbJzNgNAwddSa8F1nEbKTL
cA97IYelPiZS3WTD7LL6Hdr5d4Gs9a6z45BMDq3bjzOTYNvwVZ0r0ouF0o0bOQtKWXK9gP81ISiP
LJWnThAszLrm00D/7hExHdypqTkcXcX4YBWle40aptdhwkf0n86KVP/no8VnaKK0vGVFjdUQHUN6
smxTNHLsaRWsx7m96FlqX+WmkB7mi2pE6V0a1XxbSSHYENETrOcu1e/ayIkOFMIbMuRS7b4IOiKY
9MfAjpIXp8wHT57lol4SHeb5MvftJVo2+4Md8fJl0+zJbb8sAMhr+Nf2dfSrWgzmRBk0p8jVwpWR
9dx8YkCts2s1OzIY5oOpB+k9dYDOa/D7btpZSTaV7VNGUjxJHjQXBdiYju5XAW8vpzsZg1uzEdw7
bUnI+zIPliba4Rv4NoVL5Y0i+sP/OO6kvNbRtXKvloZ2GBa8ohlZmWfWDYJQCVqUF1V0D5M/HLMW
Zor83+t6AgxtBAprILypaQeMqGwtekH8VvIQpu2Oux+RdVgKzm3lWPvebiAYxaQyWTf6hhk/tUEE
xmihcFDraPYiwPxOqjvNM8LBd8T9WE+VCoe2H/ocdmlW77te9YHDYrRg1dvj0R1WakfpzM9e3GK2
7ogSsg+gg7PdGJrWE22IdV8az1LFNROsxUYw/yk0c/KyNEy9nEoRkQnMk3lhVG/yLGKF8Tb03C/R
NpNlWvfBRjJIXX722oO0dqTqTWsacbkJFPk0Ofs5zdp1ukR1mXyoY9/V3gdrrDGbF/1Wm/TNzRhZ
taG1GWrj0cjpdIxVE24UXbF/EF9/JMKq/o03+ZcTVcELjF9761SJcuisKL/vbL30OoRyv2xkqeVE
aMxCyqdfNKBjT9sf8mzQQQwhKbzKpY5IMI20VIq8aU6yMyjQaWXzT6LfShOqfvCXC3MIT0h8H9XO
VraRmXavlWrdlYZLps8MXsMUYJ4nJ6Rbs/C3gaqMl7CKDynpAyDFgfNRfavfu+6+ljyXMRNbZVaC
vbysif94eejuHYpGpAYUz31aR4+JumqpT6Ue0wgKAouikkXE8zgr4YPbx0D8NFV4leiU11ozlU3G
knInh2XOqqvvqv4kgnxJuQzvO99mYeJn1u8UBUaCOOzTTIXjUYtO7nqnaqH4DcY2th31+fu5eka4
HAGVmHV0ms3Uam+ukVz4zZa6kr7OeT3oN9L0cTNy4+e0dFZuxByHLq33vkFL4RQTjClO89L/ADXa
nKtbZ2SeokOd91e5cAQZYxxzLSRjval6zN+YpzZjZtJHMSTl153YNQ62W55uevsuqz13cPpTMDFn
VuhwjnIirg28S3OK3mIkDE21FesDM80j6mv3xTfDcpciet6nelDST6P9OYrRX2fzqGOC1rp7Shsr
uYi9rWTduTl0MUGtciiEgASfBOo2lF5GZFzZJo6pASWTEbyHYXmmIDE+lQOqoN5WIUjjYXlPc71c
d2zwjm5YWD/sezcW6THv2AKpmT48wvv1FBwZvYdHbKMlk0rMBA1dU2+xjZATfG6WDi4YHh2tTGd4
dhH/kRAreZAvtXB56qSG19uegkDWj8rQFZYPoF2TTDn+Y9ZK4oYgNvJtBNE4e3pfWPTNot2xbEfa
swyjpTsc6c4fOQpGgmdHc7w2mYG/Ej7B5vatrww88HrWfMSwWtZThiaqItHnvrJ8+x4CwSjMezHO
9u3QWuKltK3o9H0pa+dTIqBDG2ryu+a+vtgT87nR4WJb/aYdA7ZLURiu3UyU21Zbvgn4zOgSGUtf
e9nqKDAyTl3TvaOEpciYzsNFbhIbxydXJlX6i5RRs9z7evT7efIpTVoOt6fIB2CDYMIxKvvqGNRl
nL4bb4LqIR6ThxwhhFzJFCUBvl8x7nY87mLxNhZtSze9qPAIxvWfqM7up5KWd1ySqFfYtfrWpoi5
Zm20nqYxFVC4MMo7eUyoaJkXGP0xZDkhsvZbH2psVXIilhLLurSnSyOs/jgSn7IyrCWyWUwaCh09
Xcu1ZqZMAE8tfLOqyJ5qf/Lk6iUVY/6kJxMaQsHicpHWtjkRTnVo65tyKYJQZzYIWgHltBpm/8Gs
kgDuAA/otrCOblUEt3/JVoavITC69qmrE8/9+5L8AfmM758Pwpzbq0sst5sLcaLDn+34vLyQaYm0
XV7Tra7bwSgsVkiiw0fW3C8VEMn3ihb+ZsApdOMGpDQ2jXFYQ1/pPlFp5yvfXfjZ/tzsW3MI9kVt
G09EcCD2sRLrV9nXp8YMwh/jhElxNOL0pAzBrrecYWfpBEfME6wmXA3ZL0ddolBc5UcY0AeBKNxt
8RUQgMf0hNFpybaQKRcE9DirluCZYhjJWrSGoyQaVE2crgkV8o+FrrVvkcLiW1IR0IDQoYz7faos
US7p6lZRiI8ItPqnwJD8F/PBb03jDcFectAGa9n85IsUH7XArczRlXDAmY328i0OlmHUmzvSZ1hJ
LvKYtqBtnYTuUY7kgTTYzsOPWnyVLwzLwFyUauWbLaa1SSNnneozE3RFJQA07F/aYk8yktCgD+38
pQ7hdBLG9FOWMv9jUVM+IkL7qtU2MWzR0mzmK24sB7jmLPxacycvfd8L2NysrU4rySnh9qC2IDAA
gqH8G2JnFwWaenBt9B0VH+11YDTDD8hfh2z8YxqD8mpUY380i2T25LBSsnLbETa0lUMWbKWHdEPs
0XI3K2jFoDj85JbRG1qkZQkt1tcZPDyYReUz4Prx7M9686jptXaxSWZsXRRAxBge62Unp6SVvk8G
t/X8KfTPUGRfpSA/MaNpRd6mtQ8Ffm8vWsZStK86wbTKp+mEC7u+6fWlGULCRyFC/+O6qSsXA+4t
Ai8kGkUP+SxzzFc5kgoNugqkA90EHO2OKkJ/kcIOeSWqHHPd2XROKreneZREjRdlhs9GCVE82EIV
BIv7lUCNtzQnGtX8k9pj5xVESr4gMe08l0nodiavtXFzQB9aIo6sqAvBcdzN/H1Hy6SgHjQpXAAQ
Ds8wv9pVopTOLx3TlG1iN+xs4w5ywviOSnD2lMQeNo4OGDk2lfGKygtlH+SNd6vEwBkNoj5p6iBe
yeBbmVtXX0iaZkJwk11aBL4t9j7DUTHj62Lt4oADyscykXvFdCXPs9SRkPsAsIr5KK/JQ+Nn9dWH
fqYQLWrkVMBTzcKDkbDIu/ptvJ5CY7wPAyK8nCAcj8Zk/ppguz61gCmPdD2NTaCx3yJQIeYtXUVK
iM/bcQX3D4M7Yjar4iTHXTtk20CpjF3JxuGaJdD4bGhvkNiDmURFht8PRAufnDfiV9jMk2elU34v
F6DyUHYokXVWZGkZIMdjuV/4c0AwVFeeSs3wggVGMBhBdx7IQJAjt2UaTGOQTnLGCyr/YEYu7VT5
OVSEckBh0K4xloZghxbP8PcWU545XU7dSyemRQ5DhOatkvnHGnGFP2vNWRaWb9XloZvXEQEIoBHA
GrsJ6HXaH+ecILRXSnpQAuKh2QmRl96N4NuG/b5GiMjco1HtM1yCuLN29K8p6OXbocmSdBsG6uJ5
WmqqTW9smzDqHwcaLev/dFZUfopwaNS+fGMu0QC7tspfKFQsde4oRDtzH7gOWh5OYqMFRaip980Y
0PgNLPswLfi/dBzeQr1DarGM7BxpSYRtUY5GW//L7fppG0WVeSZWSb2R/Cbb/mjsunw06sA8k+yj
ouen3nLbo1eZDcWj7SFluKViH2tNX8mVbSpC8oXTkWigMN4aRWPvbS1x3kBK3GKis+W6tlwH+aul
wrzKF7w3rGZddpNYy3p+aFER/up8VAQ8yhexMv2f9ahYX6+zfHXb3jc2uVq32HvHP4ED2WeIRXxw
dNb2ckI2eLtuwyomIg7jir4jtLIgi9FPd3KKkcN0TKKVcCcsroDdf5hDTyGrZuGyIItTNLPEJCj2
fdMjZ6rovXz2nfFbMHU9isYwjkrOiyN/QGjLLj56yZr8nNZ1uh1gJB0SaoYvZTje1b0zf9ruQjko
XXIBaLveOdasMPvT4o7sPrvmQ3IZMsv4vZwoZnU7mZYrgxldwCSavydOYNWJp8RN3sNOaz2NMJST
kNoDIvJQitoPs9UVz/E0rGlQFm+V79vnHDbvSoaJ61lGJbSk1yF/KArHlvUtee89x13H23qwUjM8
tI5ZXiqtrSgM9uWDhVN2PVDfe+lzto5IYPyPotAfyF1Q/7TsTkoURqj+FMwjRCrXpjuf4mCc7jt1
0lY5JKyfSV3fubHuvIxK6u/MqhK7FNW7gDX7IoR6p+tG8aD3avaSkCDTU9B5C+oouFpgfW/DPr7+
/732xv+mh9l4mnQhTOJ6bVX9N1qjrtSyDJvY3rkhVNRRdQnIhDv4KuF43KbEmg0ZToxFSRwZu0Jt
R5Tvy/ZU1/ErqthKDrJC3i4V8qAhgOAloSO4b5CIPM+YTSURozapIeUD6WjuUHoy2M8MUUpMSKfW
eB7EtBIko9TNnR6pzOYm3HviuhJu7GpOH6tbGlRltdfVsjtJ43vQ1GB68Bluxrw0tqW7uBOXjjpG
WR25SqlteOmLTU9U/Tr1kQnGy0GefR8ax+LGapYsOa3BX7uBBWNR6pWlmvUfp0TwrOPO4SZb83HA
yZ0gc1XBciKf3dqT6dkLNxinLhAJAj/G0g429mC6FJcLetgF0Y0DOZMPDfi7lbbkcpq5/5cSauIx
7seG/PZi2iRFCaZlbi1zP+GR3fejP2/DJDM30lQth0rMMNYaqrBOUO3JK6Uikk4W8qzO3cRLB84X
1KFu2Q5Q0tKdv/RjfSt9lO79dOnelm5OBa+fPJa99qKiqk+1pdf8Bqn77kdEUdfsW9n8dRetypj0
u8y/IPh276EFJVQ7kIOkI5surJ27fz0IRgBR4N8/NQQB2eCz9ZCO9SuJJ0h5i5BO06DW6yCJ9X0B
8uD0zzOR0wFYaE+3vyHFQb2WYl9+HfV8k4TUeDg3N26lJqMO4h6VjZIHyU5HTHsw2yZ4InTy1QXa
VGPXqZ4kbAwm5SeoreKROdo8s/VXvTp3q7vbG1l0RH2M4UQvmrrkrogc6kJW0+xInvs6K9T0EFKW
70eDqZAF5WXQ/WZnLGfjcq0xhvME4YlIIz6OudMzSdCxOjUjOX9Cq65B4hKrFBrlY1FNnA3F6laX
bAi0oMJhT91KNlViRwx74NN3iDWfp35WHyG9Mr+MA4ICgnav5EHWa2SFNo6z2d2dw8QFwI2Xf2PU
ROou4Q3yENvWB6bZdmW5sMT93L02xfwqdxZU9uat64i7rNS7B9UQe9nGL/7HCHFj91An9l4gPcxI
0XyBsknZ1ndUT0ZhNMSiecqHo7j5Pst7VsgxegZmZ8ZTpX8SjZM9jYa/Vej2/1F9ZRuibFylTkyg
xrL8YwVu4Dwd5kMCWQLN0vKm1UTueIS1aOdmOdRoJLd5jTdeXiu44+z4HAJNY/PYC8qo4QJ9CsM/
nS6M2wxbi2oCHrf8a2oIJKoem03MturDJ8KqIhLg1UiIp5PXMQj13DSUYSsLxiraAlYcOqplyseY
51V6KjmaUb4au0hx4gs5yJ4t5g6uXtGLS6F7su8QT77LVnJEviUb+Wlhjse4G72OtQ+FbPav+ow8
P3Bm+hkL2IRP0Hic2qgjI4hoV8myyyKxisqh398AVjBtvLlUgid1TPw1PV5E38sLh7b5+Qa9JaeM
lTg5kdRyGlAjxAkSmZffAQDBlF5Ry5bteXkYYSOBJ8i2jWVNZ5J0COVa2lZyYdCa0UyEUHf3jbqo
1MBB/ajDr/G7cmcHQ3OrqstFaad0NMLy5tzDtNuZaUV1btKz+1jtTLxVdbCVgC25nuXVOkdW2WF3
WibTQnwYOvmjbaowGQz+e+e/3yJIQ17wgyzfiDSx8O8UZNI43HHUyCD5aO6tBTc5v9AEU1bxknKY
OU+S2CHZayqhHOsIjcm6iUsNtND2G+klf5FES/8Pvqz9vzhVDoEB8GqAAyIFgZb///5HWE9gxGhG
2fscSm24uL0GJpbcm2PNPdpj8yteCUtE7VXX4dZeHk3FFK2RgfYH+ag6kj0qanTpkR5SYhFmehAg
X+TMYhnhXq+5OVOPr9d9R8tqnDXXk5BkBI05WQC5xe1codG4DNPK+gK4BZFSbmhlvyWzRhWDLdwy
aPoehgYnRimAgcEZyUghOxqGk90tzhbPh7L2KURDlB6l+SFPyNhbcjMNkCPFutYta9XFqMeGg6Fp
4YNZFDHW4Sl7A2cEujWZpnBHgz17nllZASGq0k24DBM3gvibqb8wb2fPLA4nJAhC4XNDss1c+S8y
Lk4e1MVVIc8EfYX/Y+3zbx4zHxZhQxoyLNXgr9L/FeRiUztkc5MER+oMS6s9vHS+Yn6oWRR6/8XY
mS23jWVZ9Fc68h3VwL0YO7rqgfMoUpMl+QUh20rM84yv7wXQXZl2Rjv7hcFBlkUSuDj3nL3XbiTr
lern8O8D1TlJPkF092TpqOk2LeiVgRUcN4quZau8yOqH+SZuqo/EVba3zE+twQDaqZLYyKL+fOuy
KaQCpklsfwtGjbEBsm2b4UPdhqtCRUi6KGsCKFGj79jYdytSiOXq12+aqo5j8M8sNTIH+GZAyVl4
GSHL/fSupafC6FDc6qANhraPWjk8DE201qbRa9mG3Y7dHd6TOgbLIYZPYW1UuyKCjmomxZuXB29e
VL31Q+Z9me54OXz1MhbljfJHexGrTAI2KOmltmVfiwJkQkNkHXR2xUGjDg7i2NeRfYFKEy5RCyq4
mGGVyZT1Tm0c78FwZb4rNHXc1U3fw47VFbb2zLwnYFogCEpM+8ldwP/FVlTkL3mDB7YF+3wC05S9
+Ia2Sj3JcUe9OVAw7ggPdD5lyscMKxlt40oviP5ToXuPIUQrpFB0nivjhQjnjstjJ/dlNcRAuU25
8xBgv0KEXuZKnp/ow6KeH3xSdPrws0iifg9o1N6kaVKjzC0wCE+Hw6y5c/p35mvGni2+8dQTB0nC
BHYLccw4Hv1FozxEWUK3R1NfBZOYnQrawhmeQ40hPT82iEUIfQf1QfOghJ72QGOvXzXU8HCnW5c4
2alvO9qVsh5Nd7yqivfOtn149QkOXBip9pBBRvtk5ZizCfD62ndPahh/UAWr18AwwdEptAzmSdXQ
6vAAMm3p5EglYIUoyXW+qdIQvqFZQUEmr+qmXi9Vf1wbGdgZhYjiqzIYb3NcRctYeef6db5Wid/e
9nRcl2ZR4w4boN6ekokaqRZfnMo19sOEoycKap26iYLQbYjuAuLW/nSvG9t4OViA0GYF0mCRwGip
uvo3S7bp/EwidYQloSrCILUZfHNe/Lhmm4bonYScVQzmMjj0TCjRat1hIrj3BrBt9ME9H8lbKzFA
mHU6XjGAAyIkzArZVgOyOFLwvDcp1r9gfJvvZYE63O75/35ufrWvEHz/8XNelH6lI6IdLYeQh14Y
aACnFnjTTTxZg7FAp6gQ3AIXAixbd6Lilema0YOV44I9P2wzZ9yZmPNW88NGds5KDYJvtEScZZ2Q
kANjniU8FKQVTa39dn6I7Garjd/i2e2QK1NoeBGmWyTBNEmmm6jCCUwwLrZ4OfqLfhqKzzmE7XSv
qCz8HVFQbuYXHKgpi5Q07X0smApjhSe0hbHQk02Hfh+WGbFl08NU19+0Msj6+7SgBTuhlv+ALs+8
5VI1SASctfsU3AdRpc2ZhuJMsOtqN1w7jA2Ws1hUUypBRURzOUzaaH8L7xQYnpHUY9gsfGJ5RDmw
b0Rb8th6VX1PWNYiVMlEWbqyezQdroRj5YW33zcjvRL6VMtbn0qbaH1pocebQTejoz9KEmc7yMmW
E0PIS32BSKRy100RFzelnV5NyQFO/P052iHsrKRXbSzYgmf6w3++qX3EnS7G4Pn5sKSFlvZUPP5Y
wQ3wkhrgDaw5oqYmdJaXH7pupJlRBw9qwuAkiJdKPyn/fbc8KvTyPzlGvPQSsMwxuBHmxuisGlq2
i6ToVIAROB0TswqPYWc/IWTT63U4HUN1F1/AldhEoxTVSjGle2zaxj3O90TiK0cxMqdDC+JBmfu+
TwFUU+GHiT/VrWqQFYP+bpbeaalDG9gkUDYbLYZTLCnr+dWxycl5YORLv5IWLS0FceIQRoO5DMex
f/etvMeDadeHuK/kg+WWv+MSplCsU3XVV1xuza56zVD2rAob022Cf24vQCKu/aF6rYBrbqrp4Gb8
myAGiOONVUU9PY1pO5bZzJhqJ71THDV6Yag8Z5QBISBQ3aHNSXi9PMc4Ble6DIu3Ng8OLR4WAOO4
Nf4YXM/35hvSTdkkmjAogorVHPgLUNlw5Xdd8dablYdkFbKyX1XaQVUAMsS+tbFSr34po97dsscp
t7E2dK86hIM5lqFp1HGFiAyVVi3JDZTRCi2CC80JGOciFyOBHgM7qJOgpb2gVzbyWWjuqi/orss4
/RQ5uYo2ajLNzM6ZzE1XbqWAMu0qE6V05+xm95DIxschtu3T4HEwbL6TnEgZPNhhBfQuIgaoxk87
7z6TFHKTAEm4nllaZPxpq6qs+jXTY38fp1oD1Y78s/mFvkhInqTDfMEzAuTSjy7QdcoFQ+b8LRjC
BJF6bh+avOxeNOx+s+mtLekaurYT3utRfJipoINB3pndMYCr8Y5DGcDKts6N1vjWdorGMkhLXZGk
RqRgH11c91yD5Us+uCt6ogVQFD9bUh5QVtux/KxKuFGRO13ctdM0+W6EPjWXYJpNCq56joGEywU5
wy12tysqLsfxaEuLNjn9mwhPypgs6JKYR8IlBHZdaR472GE7h8pFbwVAumELzd24L7tcPrsDA+HI
OrmZMR4oMBGKqOMjKW/5SuIOWZWWiZGX3Ohr3JCBTepRuxZarL5VLFXzJR72S7O5mTTT2rHWzSDS
Zamjlar9JL/4BQdYzjJFsVI/aeqteqnLSF+wF1DPTmV+D1LxO7iiSL4ysuaTI0kJw2JuAKGktY/S
IDApIWmbpl1pY4fPzrdwEUdTjq4qPlXAs8WMNqfMTS6Ig3HgVGRYZvnjLBqTZbuUgZ09igkMWRpN
uKSxwvSDgQTN/sb/PJMhpV6/dianWKY8KqVUPmEK2SBtKeEL2ONjF3Lmq5H34si0PReNA/eaMvDR
7OKlqcb22c2znmBJwfll4RDCSQ+8P638Y1nArtnaWYRfv9BoOkv1FGUeJ8Kg2EvPoHgm11wneZ2A
J8tt6xNZTNj7o7vM1JpvYZHc7mRmtqkddxVHIr7OWaNBZd6pYRlf0zQKlnXjMBRu3Jbt/aTMlWa0
dVNNvLQR+SnVqCc72k7h1nKg/8TUYqsIxOJ58MirjysyJpKObCwlECgCTUZZUxlLnhsfQmyMRAjy
Y6yb9SJ2BJkvIj7PgjSA2/XRVHBwt6GdXOcb5ADWUYOjSzcW08pI6wNGZLGsJrmRj2gH9wvkzfI+
zi3OMUu5xnTvF0bi0gpLhofpYHsj0aheFqkbPChFPW7yyvZOjjqEx254ETT4GBH38qUoE4VRhJ6f
5ofTya5MufZtK8uLrikZ8726fJvvabH1/d78XCdynGPqZ65p7X07aggNTavATsn7Vi39d8vrk0UR
e+XeDAv7EhiTx2caFrY1BW4iy+yAFbRn8pex7qWJhZEhhv+pCeSnnm1dmg6TQSKz/dwAYUudnGUX
L26Rhzrut8s4gWLrttOuHQz4NXGSOB9sZWCz3Zb3rXDF1RBELA4uVAvvmxep0C5UrUOEr1jrarT0
R52k6O1NjFGEiiTIKEZpNHv86raCK63ZbOqzqrrXwuGrFydiiR1zXClsgVdzJ3t2bRRJS8fStLQ9
ajqGc56o1WNejlhV3epy06oyqhW2OICNtL4VeCrQUX21c2oye5TNCrmWyiyTXQuKhjcSQofXEcfH
kividsC+sMs9A8XH9DdHMXuPyuMIJbMwdPNxZbtciRCCFZd+mrblc9xAPyaffdf6JJKCWK8/in01
yViYsDSaV5Wr6YmO9HCKXStdKxXWUyWtrkWTcNWRCSlrAbyDWOp3mke5AAptk5Um3e6uW7fBoHPK
4zObOjtgJ56MAlTUjeFbjghCUmv84g46g/qo/X6DmiWC08lztuzRLE54OacYv7ouO/95nWVTCyx3
niFmjbx2ibP+P39HGWhLxmr4uMIKluIk9/BaBnpW9qDo6fCcVuE7yijxPt3xGIsse47s/dzNqrKV
JTwHIZNRYYbLe9hjRzJm2bwN3AG7cX8D1UWo6AjdYCkeSjpXOZ9PX/nEXdXNhShQ//d6sL+AWOwO
oiyBKEwx3qrnKxsbhOZyfkh0q8Pb5IVOp18XTQU3w+f8Dq4RqrrEOd9akX2pLFh8NFqi8n0uDNse
NIlnV5iaLQ87A5lHKyxv1k4PQTmqWNfuGKC8spstIGOFyPvwWsyuFLSvt66jg9Tp6OWC9rw/bmbc
80x6/gP8PN8jsUyswG3dIhD/82v/X95Hdr31HKp//TePv2b5wKTKr396+K9z8LXMKpy1/z39s3//
2I//6F/bj+zuPfmofvlD58fN0y9/YLd+WP/8Az/8r/xx3//41Xv9/sODdYpDZbhvPsrh4aNq4nr+
C3mb00/+f1/8j4/5tzwN+cc/f/uaNWk9/TYCNdLfvr+0//bP3zRBV/E///z7v784fQT//O3wnr//
9ec/3quaf6ob/7ANEjU0e4rU0Cd6YfcxvyLEPxwBzEUSJG5ZUqcXlmZl7f/zN/4N219bqvoUzCQN
jX9UZc30klD/IbGvGaqkR2aZlmH/9r9/1w9f7x9f93+kTXLNgrSu+Gt+3Gnzv5q6NB0hdYONj46H
4cedNh3yjhDvUT5BADZK52K4MBR7zGBLtObuZX5uvtFjZB1G1Snbmz+gseh66j0z9VSo1mKqru+6
jGJw2orezqq/aQtI+UOXbP5bdWmwtxK0BDTVnF7/U+z64KP1ISBQPtUZZC6zCqgq5qHDfNOjQay7
bTsbDBuPJS9S2mAP6RcbNVPAIGmnXO2ieUyC/lMCrgxMgPHVnGRbri7YR0bAqWCFmUcBQO+aqwx8
c832v0RB8qY6oXPv+gM1XxfvRer2k9fSX1mxl7+xxTrTAmj/Ju/WmVrTf7QFLfSME3KdA2R6v5Oq
5cc3HIKi0Zw0QGwvekAJsMOQ1VcOUp4x+dqW6CboxaHBqcrPVgGm2TJce9N7sfopy5Q//ZQ2jGT4
0PNxeh2JeOgfi6g+gGrS77rpqdBGbbaorUwuCJlbQ1r1dqqrpq9uNB5Gy8oeEz8sr40Zvc9Pk1kV
bkuESDGxnsvbJ17koCBLEjWJ/IC77TnZyRbnKnfXPVRCGO5fEF1/AmFc37GVTdc1EvSjxLC00qzM
ep7Bs7Ynr71m+ZuqyeQVrCRjaB9xUKEOQJLSrT5k9Y7+5fcB2uwd8u3wLW3JLiPo+ji/Nj/d+0Cp
0z69DCDk1qgUItZlT33MvWIhFSwWatdZd/O92CcswizyeJFk1lHWdnWYt1r5IMWGri2hTU6q3FPK
ntiCjmsBXX5fl711RlVdEUcMdGQlTVGfUStYZ0sn4WOB4qpi+8559KeF5fsJ/OcTVvx0EtjSQNyl
GbYg48gwHP2nk6AbmiKPPGW8igBOTKHI4Fol1DnEgmMHhKl3nZ9TReZcrEe/tYylUVfdwcyD8lyi
O94PFZaq6ZHSDxzPUoPjSb2G479aYvLgZC5oyl3gpPD72Uwrm1+/hZ/SUzisDctwyPsTuiFVy9F+
4rWaYtAqkGjpPftFhm11rnyqMdQ0rut9CU0N1p08U7+MZ8S13QOltccUyX0tYlCQWoGpr8lN5wLO
iImWoVWf40FHTKDp79EAorAuanSLjCzOOsKZ5fwCU8Mjvz74hEW4AzRJjoBW4vWItaM+dNmFWUn+
gPuA7ATFfyucPH9QIpeyhDbjOsVvvZa1t/2bj4E1/Mez27BMUhdBrPE1TqkKP57dpEMFUpBrcJ9k
AQEhQcG500GdaZ14M6c49w7+u7CUyaHRGgaSoZW7y4bF70GPCOwVduc/64qF6GHSi6y1LIle7fg2
+02N3gMUHiKtsoroUW/LZzWDF6pkQ7KBEEwXzZXty3xv6AMOcbzEzfiVdHpr59bBuDEHei4+s2x0
EmCxE8cb9r/+BP66vvH+Ce4hW4aDwDStn9q8mRe4cWMqyX0dBs+UrelR1PbLbX+LMyCbH4Z0ZXYh
WIBFP4Xt6m6OuNJRm50aV+zbVP8RfYB9NHvn65yiodrgdRLKrUpMllthaIeuquqHyDPgddooGP2G
6UkDw3aRpFBUMzM5uS1Oo8bF5eonzFZ0t3ORsKKYIXSto9Fm42zWYPCn3lis1J4UJKsgvE+vum7Z
um66H3EGHtkr4VGPPholNS5+xiyzbyPjnAoXLnGh08VF77Or+17ZC5MYHCNWTySlQHuLYEYzIYg3
aWu8VlyTtw5N8OVcYhfJZ2YB0e17DXSyuK1yE1dN89z09e8klNRfddEvOrLfhmJ4LyysIFylmtMQ
NvqejN7XoR8BwE49mQnrvMHOqtH77cBoRwl7XOG3yUlN4HILARsmQrslXd1ZzJq1+aE2PWx8b2n7
jnMXEGwHedTH/THlswzCrv/mUq/9fOXTdUa2kuKEqS0rxc9LBPPHunCymDUqLoq1dCv7LBQ4dNPX
Xcfll0KYb/lspO67A5GCsOM8UmhQFvMFd0kVngL53GWkh//6kJ1qsh9OWlZdncQjaakgC3UmFD+e
tAJYD4M66B1hGEF+jbuNBEJ/FEOj32W0XJYBcQQ7VUL9lSFU1NyGqtUXDgCHqqhPakl7iUjmbMrF
Yb5W2XvmHNDxKgtcYJmicK1a8zg/VFRorPEYGKs+LfGFuib6ZFB7NlL2PxqCled9A+mjb7q58KG5
PrAfqdYpzCfiHN1xm44BorWB0Admmgt4FQ5S7DB98t4cc3QfQXz8XZ7oT0UlBDsm7pJal6pFM6T8
qW5h/NCRIKfaFwxNK7aW2Vvph/dTLfy7Y+AkcQhfYV9r7KvpWo4rVT3ASOuvukqDhFIsein7KFp0
XTl81XKxsfoI1m7OQW7WX4BXRohMFknpu1v2zwNxb3omiEhpBZAGHeVEZvgXM2d5kHGj0mvm4XwT
mxH5B24pm2VSWnLTGZAwOpJV/C6JrqzzxpNXSYIqoBAcI4wCS6tFljzvcQ00wYfSzemk0bw7whrL
F17PW7NipNrzPYxZ3AMNQCuMUUFSBsU58en6xuFgfcH8IrMiXtxUNL8+LOfS98+V4vSJO/hSNcek
C/qXSrGVseYHw2Bc2jZECQJa4mTGUPT0vJ009PqyG4cjasDyVEbhp37qV7g2lhjCTxeuVpYrCjax
q9T8ZE9+sIgU0UWQEMRh5zDb5uRRTQMOBmdnvBTlEF+AsmkLDsV1aHnYumI9U6/aWHzoTqjdh5Jv
OC8Hpjteez/XdqoLidNqMvtc65gN1I5gCi1UeI4d/QNO+HrtOkm+rmpPEkiPTmIeb9qeSxp8Tb+M
JpsTKcvRoghOQle989RwXZMMPDeK5laLxEBfoZqAXxBOMGAPuCW5dbXYU4DepyB8tlzw7JPSMRr8
9Tcgfkx8tWzdMtAvCbZrlpge/VTUBGZpE+2px9fOrw20s3V9YHK/mfXk8RT+J/GILxzfKfAQoWla
+R7GnikUmmySCbPSeidLSyQRJ4Gz9HvjfZ5Xt/mABpXIq3mEHQ+Ze8rykveikPiVHqKWQARbFjnj
G5Iufv2e/nJ9Ri+mIURle6qzFzVV9cfFzskDHLBd415ST4nX4G7Sxbz1iCP/olpy/MSgB2u231JB
pg7+vrBOGdVn5Mh6tgSJ5ji4Nfg44kFsZ4GX1z1nlYzfAqOKdjVOnGXRmu42mYiRQ/fgoUs/4pAY
kXQI+sjuRHo21YC6h1H0sL8da/T+/YVTj8XSFZNpwUnakzIoGgFUCfBZFyNtgw9DR59wPxtIejhd
BMZbHo1dZiMmfQX6sNq4LZQ0Pq11BPAd8+7PsSxId+p1dT+OTkjc9CR3tHsfi2/YPtCxbj4rpnOe
Yyei6Tv1fVDVo9vdSWgfV799nn//FLlLrXKN1I5gEDXwrwiGi9QHb14CyJ9ph07YZY+1/jT5iTcd
qpglGwmOfHcICAGFKPhoNx5X5lR9rgXigDyXjwlAooZRi5oYUxhYDc2oMehryWavIzzEsYhfLaLb
fgac/zS74qTXl39Tt4q/XJst0qoch3YlZSvphz8d6Y5bwzVEOHUhS5K9bz+wQE/TLzmF3nlO9GyQ
AwgXwxMrO1FBvM0M5TxC+t4QfFZWzDIi3+hXZkoUyYwQoRho7rSs2/YaYWcz+qIY8nhpZN6i8M1u
O+/pzAwh/K8PcU01/nJF521IzDKqZKttUZD/eJB7aYsljAvuxaDhGBfkTcJDaWD8FO5FH5kBjo1f
PPcay7oehAUORhq3SUmKVwKUGgFpmr90qXGsW52CahV5vodi0x8fQycm9zMhFdJ365Fs1GIgENt8
nF/0Ut6orbTg5gOrRGHeO2unFt90Wie3gdDYBNGm0vPjbKKtrPsmtbWHsSjPlVe3Owz9qEKBze4d
d8zPadq5yMEcGpRRw1CFjPNlZWpvYWulvKGoP7f+FxGO1R1yp+4xqkmlj4S56a2gRHBbgdHS/K/o
DRa2R226qBRHOdc2OJbWLLe1o/qbeUKb5+n29k6J1/KfDLZoFzVvnxSYA3vX0PPdXDXqgxgRicqW
z8NJmO/Qj51zgJs+aA/jqH1xRg+nQiAeAyU2Wf/zh87v3Sd3lAYkzIrdzXQ6OLjYIVICuBek+cnM
qC5zzcCcbEJXlsXaCQh6Qevf7SRS5j3CEgU3+WTD8tzyXc/sjZ20/roVkbtWJzjXqNTfb1KnzFZR
EC1b+M/rxu7Uz3X0XOh29DzE42NSjuEZ831B/FJTPw+ldSpFSqRhjZFg3Zomo2qt1K+szskprZpz
Mz2KG+/7TeJWGDumwOh/P8Vsd1802n0fBjWDXbV+SIVS35vqpU2sEUrHCCicLwhYtmply1nAxu7T
vxalthZVfXKB07yazEiQ1Rvj0YEFecfE/cttYQxmv6muZOcQKMnRahWxyUexpS3gIajX5MIqtfK+
qaNiiZcpWktFWmendOyNgSaXcYoyXUCHnXqPeXkO24mTEZuvsIOtT8K4r+LEiBwiDombGg8WakNh
QSvQOlc54P1pd33rv2uGeh59Kzw6ifkyR5+psWMuh3rgIMDB8abQRll2w3qebULMC59HHQiH9O41
13q3/aJfOX4yfmYrdofM0VoYRcIXZJK41vQKsd2tTglnjO7AoGPrNL77YUv+YoEMd3v7KLTM4my0
gIUdCLd8Unw9PSc1scrs8TAfdWN6p9UKPDKfZHj4Ee9wDN3jzCSfbzzp/85Ixd4jEyYlyVFWbTiW
BEqbwaHAfH8NlPBLNHvbwtzyd6kB6KezVzeZbNCnOmAPCSbPt9aRFvhnjPguk582WCbmwNZzslQs
bTUsVk4Hba91XO3QCpUs4Nm8wPoQr9Sp1pGN8Bgrj9VGzd1vdSX0g+YxfqmD6kEAoz8nYcoqOY25
+ZTd1Y0N6w+afdWKPt7oJFesqgwA1E2+TxjMuKNR7R78Wp4w8SygpwRPShkZmEnCe+xqzoVFxLlo
040gylHzEbYaObG6mQmTIRjvbx+yFz+axagAaIqXowjzs+WUh1Z65nmKskSZJA6qm8GtGXIu0xQG
RzntgmWdqFRnCJmviqwJnGNfkCjBpRFBt/ETSC+stOZlXrXcoEx2dRXj42Xb/FmyKO7YEo2LOWWq
L2J6Vr0sdpKrZUGUMg0tW7Zbcg63t8954i+AM83HFr2AMzIL4yj19azau1iBMNfsLT2XMAMczq46
TI5Zr7kbIQuVU6RWNwVG+Fu6suvLZAVzEHUHudDmisgl5eQxgKSwWylZGx/+MLPYbaGvSzUYF4kg
+3phQSpfa8aBS1u99aI+Y4Qkhi0o0PrYMM5u40zZtYQk7ZB8xJeMunxF6YIL1u8Qq0ZJeDSH4E22
4t4QQCutiWVSFC1R8hg/kjrNHoq0IkMuA45bHIcyUx90JrfAWUrsJCF6okjiY7vcdj/sR8Pt7DPW
MnOiKarKoRwU2ilmwBSx8vaw7ppdYXvZylENpBEl7qiskwpSc4dhbdm79KjcGod2gZqoGJ9uh11S
Jh9ztLlBlxktIpd6Q8fuPFTKgX5694wNB+v9AFLZB6UwnxmppQNwsv2nXFP7JfmR4jnMmy+GJEIm
4rSQK9j9n2d1Yt7Q9cj0Am5UoGaHvvcISCOn7tj4Zn/jXnsFFBQ5dVjmoyy1aRwrJqZPRr27+lCZ
eR6trFJ5NrK4u/P9UV8YjZnvb8Ve4JIF6ZFWW3bmg06ePH9wEW35LTh61A35nB3RufNvFnrZ3Q06
TVKEqu6hqmKWaMXGUF3TiR/BIqUJAlF82SiEPCwvKZLUmm4mB6Lni7u43eSx6twTr1yiVyMBMRTp
MUFmc7zF6Q1iaszDlgionu04u1q5LA4zqIxGP+Elw12PcfSVTmW54EAqF6bn6qem8C4QY+0dHXnG
957KBNVHF5UGXXCiR+KyA55IaFZEcjC6v0+MZQFZE7HptM5LCT+i62wF80WJjmKuabqxnrbS+ffR
eGhglhrTnMUTfijoIchMnoEIM+tsdmTzO8TeuHIHcnbmLzeMYYFMkHKMmuZIkZvjkQjddBdm3evt
//AQk22VUXrnjjjUFXFjBgiHlUOs2u+Z5/yOmE4/3woPr+5fxwj4cyzCZx85fjr1DsbaaJCL1tZZ
sxEGIw8kfAlp6NaJnBfPpADCy19sb20vKpOMPC7VWebjGJ/RuBOX4Rf6IiC6apYT+FEYrZzQU1ct
RIdwYjQZgXJIyyDee9joEGt0fN+TgLKl/7BMmKjsQBANKFZCMrra6Bw7ZfxO6YkESGfcTksgWUvE
xQOpzHC30m1URguSXCeaxARm0zT32CU2yU/6bmxCYz9XUqrZI63Rh/6ai7xZNo4JpT7siB1ifJ+s
ha89pewI2W6/O1nme6g2+iPsZPZAfT9sZodzVQDl7jlyTqlAekiSnFpCMFIhQ20Ne6KgE1B3aap6
MQZwCTin/SNJSd/8OAfJbIj8kFGrvOrxQSi9erYD0k49aTbLaGTW5xbFPV5bMmgcSI2AVNpjkNnp
ouQvP1dBtJJ6h+gy1g26qwZ2I44a9eSScnjwPPcaIDZaeEZVvM6ENF9jLY/MlYhKZz1vgQfo45t8
yEbajVxkS903X1CwHW4HTo8p9i2om+zqiOJOa1HMd1ZTQ2+m+W+p1rswC/2lUwhoMUd7PFu2TWp1
bbvL0SBqy1Xsl7nMImLS2fDufSpWQcTqVHHMV6DcQyEyeF2xy8ssQitfAvMr+ouk+XmRAes3cdFY
j+3mPZ9bS+PgwmVEMAgyhXI1IfMrmRg9WkdYwKi4BFKHNsGlSu1vbBr9D3Eb9av5Xjjdy6a3GqHW
O4Ka1MDNJM6XulVW6qBUO9G3AXtKZCqcIjltrCTZtCiT+zCSbEDVEdnAABegzI7DLHsgKXvRDI0K
uAnhWRtBtIrFoRoqtIDTdqwTbXvUCrEfHafYzM93FWHq8z1teq5V9OeULw8PZfwxq9a1unpWaIUe
9AqY3pIKI9/oWvviIb74MIZqaXdU/n0ZakdHw1Bo4m5b3RxTMrWc/YyeTCzIXW3nddu8jTbhrBHz
qlEsS8oJf2WMxkgar5YT5IpiyEmi59YNQdiM2L9F3YxEMcjowF7T3IJE9NY3GU2ItWCbBgXFs1f7
b4pmvMa1Jj5kjnWC1fIwdGw601gm27pqzJWtxeYTB6V+oFaUtDcM46llw7FiNKFQM9O8UEUzXuCN
vM0mrWjycmr0j7IQBo+fo/gas2s7pU9rGskSKsYq4HYk8SV0JHr4ru+YANUyCVijRbmvJykn8oNx
G5bq2x/WKNYTsVZCsio0FUedj9KZC0tp8md24pJG6KTc0hLPhWwqTiOwEYFJtVK7rsRer6RXp8rK
tYFZfTt/vIOs8qPht69tvC8shJkJWKYVPkbiGiNn2xWtcR9ZHhUrk4Z7etgsQ6nPxFsN4gsc/BXO
eesRZlX4aGT+Vqm74C4NqRYDT08u8dA8zZbEUgvSS8gjs9ojF6OwNbrPeWnUx3Qw2WcaPShQOMNa
E6y0gjdBe6y5K5hWUkYr5upW7Vaxq2JfqACTTR+vsDRy9dqGcdWkfZ4VzxpjwgOla7qQjNQ+GRJq
RWRBP5gHK4NdEsnM22oD9XOqBAWlbE9SXpmi0kyqNa3MYBOxgYaFZaE0N0TzRjCGszAnBHiaKZ/4
UCYFno1HLNHTVdb2YqVP+02MnFzLCknamDRWnVT9pUYRsTVnyF1HA/K2ENEMj3azeivTumyT2oGC
yQJsvsegJFCq6li4RL/NtUPSpRcSHNOr7hWfZqmQUfWkk7fRQ9SwHNLNjV6kGv7u+Gr9kXUfsjbF
2oETB1qHRUhLSMIl6+Vqmol7sQrwqFZryAUmL+eoCoyOVuTegRnjP5ccJFObvXCadK9as9C7XWNS
zQDEJu1T3XXKXhkZ7ji2mmzAWff4esG4qrZ7TMywZ6Gt4mTJQC5hHyLMdWb73cpTkvgSsrvf0fkV
GGKCE72V5LlrQj52UATItejXT53ozpa/l+VIeLYWgfmmhqJ47Gu0kGaIXc3jjBG2ydC8MNjJ/G+q
PKe0EfrBAQ9yz36gv6N8d/fNNHEirzO7g4pdL8F+Ovpe1Ty+WDgr+w626zrV6I4mJau4nZb+GfEE
ISRlXa+KWgknHXBHKKmaH5MKzmkRIxLQI+nea5l3bBNGeeaIcIEV5ym1yfMhflLZ5JdbwHLfKmyM
I4Nh4TySLVoisstgtA9ailI2zuJobQEpl44gJqushytn6bbDqXY2gbctEaKVe5xbxi5wGwxm067N
SF30z8sqd/o92uiOoO0yfMWMc4OLVEKmdz4hy6reFMcxjMDq+ulVauqFfmt4H5n5t7al+3JzXCsD
wuhJLFrWXKW5xjQHnWIDFMhUed52VySd4eKfosffjEl72bDG3KWqdYBe0TA5s5Ndl4RchJyBf3Nb
WBnjrv1sUO4CDTl8YJf9E8DBb2nc4BbAWg4chnAjv6F5ryBXpG+cvzS9xkzebS9ZUZugSSuy/ua2
jiZsRHqFli6lHm7nln6lm/DV53pzCMgoGVlG8CWcSN5xlk2LpDLj0123WZ1va7Uk0nNAojkPD/RQ
PJZKNp5aRj6K3yPs/XWXcFJ7/Tj1s9FGmUi5pFRVQ84qqv8h7LyW40a2LPpFiEDC47W8YTl66gVB
ysADCW++fhZQmjvduhPdeqgoFCmJrAISJ8/Ze+2/KI9ykyZkM3T1JU0L99hK6Z0CwabAtmVHzUg7
XAROeAr7cjkfFb3Yth5bBUezxlvIJ7dzTUk0cqXqTyo/6to1FgA5slMdK9lpfqZmLVHNJKH9y8/+
X+1afnakIjY6IhUQnP3HMK7iSo8My2gvfmSTg24kpFOJXG6GIS5AcNOGiWjutTgTFlGMqt5CEXIe
v1IGYT9I79wnddmtCvIFFrlvc1KiWSsXWdy9yxYTJlsFazkS0vlUFYjdpUToI2S1bit81P/8myCh
/a+PQbg2M2jAGCq92j+nwrEdSJiPYrzeLz696VFF3He0961BSSh92qfVLbV7YrEwVgT49t4VMZUa
EXJPo43gi8MSWwDeWoSC/kqmV+rR97pbLQMVmbFFguskNPCLcNcgBNu1/sj0fIJyxfBHJQKlpWyA
M6dOvGEDW+7MZPTXQCuSHSytcqvZZfWqyav04v3c2wiacEs0WPDViegrCYd1Virtd5eqOU/TQy2J
2ZkNInPISonLoiQigYU0H7aubj51rvne28Vx1vd7jkEwa6LtPYO5pe1MwKPpp9UrVCzzvcWpg2rb
ZdSQhl65hyIa2+c+AcVZk76woVeXDy1K4/4pHPP2KQ8nvVseonCtihUQJhRmxqCcjCZ5rPLoo0Y/
/zCP3aOMsAlguPoevpC6IkLcXckgIRrBhg69tGMbHQpIoPuWsfs5JNCz1Ub7asHIop2Az6MZ9bjv
nfwwsxubIjjA7oClMsIpt/kcV0lDMO7YqdW6ThG3sAcpGKiOEy8db1VAYrqTdZ++K/o11TDVn7Zp
I1dswzwCW4j3dSWAt1RC2P5idGlMUfh8lU3eIsQASpLZVs7MvU+MLbZgJI5qDIysMRLqM1G8WJnV
7UtXkdsoFR+pbQ073ze/ysgfz5oQw/2hgye3KH2Z4J+fiJCueG6kyJ+NKYa5F8+xjYA/caaeHqX4
ooAxsJ93GLZPfJ3C+I/MdKwLhoTenbD3d1S1eGTlXQyxRdLCmA/oxA12Osa0Nl+aNO5Qvrnp0WnZ
DrRWR39WRBV5Ec1B0cnGmF83RmPYsdXB2qLEfFLzcf8dyEgKHaSEvlVgoW6z8JPGPcybKi9WQ5UJ
bnntcpj+vbqgMo7cNmZby7u/zNXm93EuPfdQu5178EXaXDrSFWYAW+ViTKs1jc4Fdd/grW0Z/ISB
m53DUofMP7fyWuSc/qLTjhTKZEBbo0kDPUCT39FDIlNZOxgy0ZZRMcQntflmKebJIDVtQVkqlvMl
4VeMCMugRopdhfIyWv2pRDgx3zxruMtHVSd6NJ1ak4GVZhuhVpNlAQ9ulBT0IeeGKubo5dyZmh8G
UzlZo0VogL1khDpOQ3IueZa6NfrOS2qSmtmICW4ZNvRpK6joGcPXFR679lkt6oRgquqr93L/ee5o
e4VNxPOMFUEnuBgkFBrAIaCgohg1fmwmx98tetfGy9nWJwsqnGMPWHX7ZVhk+tVj3VtZUCY2rJ/x
DoU9Qp9pNj407kJLkuLoZa760E+W//vKZyd1fy0VdH/EPmRs4iUKo9HotvxY5Dcjw1jMHJBQM05F
7oWHin7SIndLfWPXprdQmyQ8OxgNrQ28ht29QiiFPyk0CIzsaoCkeNnF0elGLGGjkkPh44rJtN68
qoFP5qCnum+O7X9CKwphX43+fWqfjb6x5gNgc9ikEqgqV8FRcYhxs7LhPU6t/I1hTbe3pY013eI3
qFSI60YhYFlgOTzj9wfjE5qPjRgxrM2NVTucAgY6FLxEK8XKavA8FbSd2p5MtdoHbe2saTqGq6wz
GawriguIfmo8+ALLf1YZx6xAU2IPUp94oAwQEK4OR7hKYhv1vbFOaBTuBqKd15Fh75RaFd+YghLL
BRthGTJ32HjVKJGKYXiET1KwuRnfWzK3RvY1z0Oa6et0Wr8CxQdKZ6T5IbZK3FMJtk4SYfa1lnG7
SjwCy6nF402RSfMF0KKVh9ZCNDrll5anz0r6y6lbtqJpVz4EWui/pUly4NLPHlXRFtv7DiK2auPY
atSQUUGALIm9ch1M6ihED8jmpgZ7p9KgJGNU7tu0gEzmgKq+b8KrInxlpGM8TeSYcqpBXWJaV4OD
3lD4st6XAjKaTSrHp5cs80LXvgHjJHOEQpTK4c6SoSzUTwo4lOn2aWbtVyE4UcnMtC+5q1K4OR7O
+DLWppAKBLaEF2JGx4ihMxUvaZB8F8JfpQMO2ZaYsm0wx156abRizXIu86kfZCiWlMoJVl5PO2dO
p0QBI0+OXXzPuwr1Dv7Kx4xuTmq7zBVTiPgM/069AWSzBUpEkOMQbgdLTfBScNjQkkaHczUKJAA6
EVth6YAvV1GNrkhUVFZp6jXstDJWx2lRVKTt7GKak4t5zR0DKTH/1Oa2zssvAHL1pVKq6I1QArZj
bK+NmnBEj8lP21JLhewdN4XR/opSiT/NnmJk5s+GAVR1IdP1FwnvKB5YPfah3bVrPSzfZ2+kCT9a
tPsc//8cfYNvwDwyvk2XmJe+dM8HVhYb4jhWAbnq+TgcAvEzV0d7ocYVIlEYp7OkgZijq6Xxe+l9
YW8q3VC5eeUInudeq0/nZIUp/aobnEl+qAfbe3N+bjg2avtll2Z7VbPozlIvo+T3blcZxugy26UK
72bC5VsPlLrbwOnDTRcN4skoIPMSc9FvmjFCu4ra8EgexK9m6pT4mXwaWzDteumvrE4iVtehTHKj
MFaWluZns8fWmkU/fITgLw4ZHEszCD7uc78OPfMK3sqHCJnDdZOJen5gr26FSrguY0U7EnEIxC/X
7Mf5Ge7Kc1krA2xqyjpDhGQL2JIwULQrD2VUD4ex1e17ZxK+HOyX6FbKDqjrlHdL5h/3AN9pH6je
doQCgr9tOnmY2wXJGK3ozljPCqZcwxqyte46xm7uRIZ5Xi61uUyN+OcDATnAbYfqobMKk32eUgF0
yUkWmNgwJFEMx38umf+0dzgTPw6NtT4J8rgR/Ze9w2pKz1ZScekKz95CdYFiMQxdxiJJuFHllR/M
1dEvIG7d58jXVsZ0OJiatcpiZ9y5HcE+kW0amyZOvrzYIfQkhV+AL/Sr8OXwLxst8//ZaAnTFjYA
GBUdm/6HtiRlMBMGpSEuStYY1WbUM+0tMa1si58jJJHDTd4iB3EGLo1lVQv9Vg0oyAuXxGmiJPdD
Gg7XnOxNGiBsEWMDshZIX5I8ITeS8qH1cMYD9UGONs2ZSt81tCouYZS7N0we7ltT+9rNd8zVfXYY
DV9W15lbNZE7Endv+OeZVyhDsapw2+81duXnkNWQ642mXo2/DtsjvZg8OOUI6+Z+4Ry8NPTWQh0c
pn5eKfe3WtOjTdtkLSPBLn4WolX/5YOf5WZ/EwQ6DoI8pFs4MNmwznK1v+xYE0ljxKstg7wKptKx
GY7MdAnrcbiFwE2epCr3jEfLZIbWIZABSjAuZKw81aqWPtsuNarpF3KjVdwDzEAdH2QbkPSGxu4+
K4tCopFNRBhY7r3yp+EsHS15vNPheptYGZB2p5Dg4GPsEW1JunNEurfD1T95RgMc3szKWvPcqgON
kTEdP2kO/O7q4+3Zok+vf7jw0cyJbYvh94YOdI2FO/lGBsLVDdN6IQ0a8G0YHuekkCyOfv99D8gH
thFGiRjCJfL/t17LuQ0Y4S7nPrXzFf8yr4+9LbkfMBaZkWzFmJHRoQqqr9b5/U/1uf69tSFkW23u
/Qvu6L8bC8iOEPlbaGS1qaD9Q04sA4KoxNBmFzE00dnXbxY5Gj/jEZ5OWXfOi115PrFfxIjoVfY2
Zha/MhvWtSHl8E7ENTvaKLbOeVDGz0ld7OZ6L4EoQC5f+lrGnbmbifRVE4l/UQeKWcb713PMxIkF
1ZlKFReaixft78opvGkZaVJBdBmL3l5QIyMLMQ1jlVO0rCKhfQvg9K/HKuqufp993aURsOGclYdI
bVNOWrykobDAJHyeb6+BLmAFu7JdouO59npgXeZ4xulI6N1kvqxXCH1HJBBYQ5QaIWBE+2N5P6OD
0lXPXW98R7TkPNp2ujKnoOPOCdRbFfrKymag8eArxjUTHdA34sM+a1Rfem2wos83ZqkFxtZVexIC
Q1r2roC02/nOr7nKH4aRG6eRDieL8Bsa0ROs0G2/DMPGy6SZIcRLcn0N8mrJOqi9b7VmfOVJQwOs
jpdm2aIEwGHzjAdUbOa+9RRpffYJSTxG0nqcfTcmTLVLZNYejFPhL7vGB+tJHXSOiypcG01ab5O2
K8/3Sabbp/Yysgj9Ho1nbZp+cWDl/netDulHTCDjrPB88lcZX7NiGpuaBWyjYY0+G076aVAtb1p9
FEuW9XHf+sq3ejCzANc67XfDB3VnEMAAs7F5nLlhWjNprWl3+OnCnm7VM+Q7cDy6JVNQtBjwVMAP
t5e6XUcwz1E9sD2ECjN4w6VwmmVXmiV0bi9YmBQQD9BGGSdbUr0ohSYWfZaFF6MqrlkTQZRr6W+P
aU/jUIkRAPv6i9JUYjNayi8vIgNIxwVwQiajrP/5zjkjhv44uXFkOppK15pO059tM2yMTQ5aEytR
R47kXGvhRKm3luGmqzyVZzSbl3kLGrF1ufqhdj9i8iZ2flATFRi32j6PU/0QtLq2h9mxoZCILynq
SLRHa6+EMYl3xV3rlBUV3pRom6rGt9anz6u6MZL/6ZnZZPIgZa0yWUFEozaCrJu2ekg5AZY9HYR1
HJL6RXd1hOTiV7cuHLulRyuC9yvUlzV2rHNbj+7GQw130kLczNaU2Jp0+o6sEudX9/Uv792fd3EW
BmwSJhBbS8O26fzhbIqV0cohBZpnFAXhQ2LqCqlVtb+ktLbeHadWlsTTe4c0++WAw3oNimdExsWH
O5beroK/ooJe2Ay6w87ehr8CE5jAHA1FbRqyy7YM/0NifXlMc7d+5Hf/pbeCIno6SmiwX2JEyfM3
sMIHvyf+hN5ERPcZ7kGk1qax+3QpBsMm1q1PV1nkJ1RttJ2q2vD3Dl0UDPWfUFfFv1gjZnTv308r
S6cqQ6FPx2j68/c1Uw5m3gxxVeA/DN4d2aWfvu1+N0cJWTwe9TUm+iff92OsyvoTEcrhYySFBbEo
D57CTDFR0+bqwoaOA8G9Feu2MOIdLviS8i0rLxhJY7YY7Mr/+SNF8f1H79VULYeOrKZTVhj8Cn8s
9pLrmovcR6Y7b3QKV3+LaBQuhaE5q8GvP3IMHyQYkR2hGPo39ndEdhet/SobZtFxMCarfprdwHHf
zYaAMDEMVqoOj0tRVFsryoxdUiAxn3WRRU3Gc5sj2mwCm3ECkrtjrGrtOim6dKt42RI5vsOUOKiP
Bkabm1sGxULFMrQYLFBrTmAa65rdPjJwhCsA8eMF8+J6lzaOvRaJQjvbBeESEfJ8dWlmrkOro9Gp
gwGRvnj0UGO6U79lfujlRE7qwnzLZiVnRGVqC2tqt0BzWYQdQh8kGa23xgTdLecmamWktEembvP9
toe1GGMaqcw5Ncz9WXCdbyr3rycjk3bPJZJqtNQXpeKXNOt0h4LM2lihp90yuwAokfX+R+C4z7bU
9jUa8ovgh7rA6/3lDCL+7W1R6GXtXcZtOEJWdVcQpDmx+NQqfqV5+C760Zo2j+Nb5afMKbPxU5Ed
SliVrpEEwXpwdSdezjIodqzLAHfauWiYZufGEjKpOJc5k3MgWHvLErxPxqRXu80aG9QY/s6S+I4W
bGPBLaXObdQda+X7g3MDa9AuijtJOcgIqrRoFIbunuulJLAs8dez5yMcEnuD0SpfzqxTDXn8wsOu
HSnEt87eFfbnt1n143nKw9wpqO0hP9TwSBkqjv2q8MqaFYSLpiYGfAFonMpS9Pa+YaK8H2soRgwA
mDcX+oD+s4zDczcaJ2o/7IR6OFyk6V9x1COZ67WmW95nYB1fWuepWm8rZOMnH5TPyrSdp/tRlo5w
nyriFHvT2qfKaF8ClX7HOFsZrLqkf/mU11X08c/X5lxn/X1NYUNJIenohq7bmjPRJf9S68dSn4TX
eEgC40eE++K1k2VxRbt/zR1bvpYsOlDjrFsD5+R/m7KJm1xb12azrjHByAAefhjN4xAa5QXQP8bF
zBfIsxwYoTp5DNHVqUbnG8xAzIoAU7egXlU0425/D2WO1HFY5fBtVhXV6tpSyLrCs84IcZTJKa0S
5bun9E8wcTZsOLyfaTBeY8yUD4FVNCu/VB9rVORP2UAt0MNQoIXhu9l+bhaUXSg3pTCyZVJGBjqV
Xn5EWQAHWJdszkkJYeEW2liuUZ0w6a1TkxSrRlmG0Xj1cPWvRKZAh29a47Es5EX47UCA7oowWJdJ
kkiu//x5mH8aeyd0A0A1w6Ix4Qi8fn//PJBcWrke+O0pSFzv2Y3zB2MM+4svyAfSem8JKIn4NnLW
+Iiik63VvxTM1s9j/SRipb0MQf3TafYsN+NJTIhFIIgGtvItAIT61qT98m5qCeEWlhgNd73BDC5u
hPGiJea3IbSPsn+pxqD6hu+VmJ3KsQlgH4K77k5EpHKkqYnUYyjyNRCC+KyV/g+3LXDwNEGHciMu
1vdRrB/06nLeQegxPtpB7450zs73WjkKg2FjTvwErTOWkV4zZGPDwOQTiWgp/qU3YEy3xr+d5hPy
YdrKToBY7Eh/VBUAerNYth697L5KUFFPOVq0hw5WmUaHeLzH9s1WKzsSb3cfWB52h2DwfrV1HV1i
3UWH3aXurhxI3ugkOWPhtpV+fpsVl7rmBeQsIpMS/tDs6pRaIO4q42LRzTdg0dyNcH6iwfvN20fw
TwMdWuKawpHAUi/KVZxnzUBeUq3//N2nNSlG9Cqhbyyn7EfB4vHPp5v2x+nmao7AtuwgJNRUVTf+
fF8Cz4pAl+IP6mSsreddle8WHb9kD9iKbJq91Wfm1gw6FMnsiHHntI/oiv9y5CkNE1tNf7HiTL9I
zSMWfUiMcUW31GLIyZSxp8F0ckh1mO7T82a5k1r5G/3zz7/RvTvxl4+af2raVFpASfBna1xCf1xB
oc9krhjHx/Gi8OWG5d8O1wq+u1XZupQTGk7bru/Dx/uZqBMdsqqzxDqCD9J3cHZNOn1JCXQ7Xyll
JXdZ55iv7Bx2LqPQz6hUuAw1DVmvFYN7yEjCmtrgFffz23Rk94IBhgcnzJ3sObXap9uoHRGrT4dD
65fLzpDFPUW4LmJro3fce6iR+pPSaSxiXiE/5vt/7VcGrFhgVl2hfqqCZGkaduekEcOhqWJ4SeXo
vN1nZXr0SAmiHOd5IUDIBp6a3AXhFIQrbjqoJaQIAAxTUyWDNBAHXALfiqDdzq0O1JqfWZJuQS3W
cCVp4PSIhMGX1ubKox/GrZFxkp1F0UmtWmZyFuS4ljvwwqGJQ/0ybhNEygdKtAMdzegjROOKjC8Y
TqbPPA9f2DrqzW5ZIlV5JzOwWpRKBG/L13DHTzE/UDByYrF3QXdhelECXjOp+ILiJAV2T8qscOOm
kEuNXP+4+4yYcn+vcxhgWo6SH0bdOrM0LC0RgxBf+8AEV7/Be88WwmrSg2X05gZhigE34GkoFXGw
axa3PpcvAxfirWA3t7SbqfnkioNb0pVtIbUu/LyG4q7Gqw7rkb/4t9PV+mPDwyVIB8JCeOYC7eHk
+qOqbxAbd03KQGWq7qoMAxGZRh3c7/b3s/k1Mb1WRlJ7jrHO54X5gJr4ECeDXlNa6duyTIuTCKF7
LML8t8ZBEr7+ANgOzeEEBrOSrl6DOuBEmANqZe+uorIGx6KRTFxlzO7uOBbRI929f8+doHjnp8JN
/F5prr1HYXbUJ99pxZt1yqLtvI67CQPyMmJMpXrYLRtTQcQ/Gt6xmNwxGmFMx/mwpTxa0UVvl6Wr
k5/LnZ5aTdVf/C4K1lrLZBUTD8ExkGE3iaQlQcQVaghCzeFhhfaLVGo6VAXKTcKOfas3dx5o3XU6
IKzDZ+au0MPZm5SgyvXcAPJzGO0FQq6FpiRP97gveHfdMpN+uJ2H0QPIlx2eWlIO2nwXFGr+a3qS
x7H8FfAkml6ZnsyvTF/yu5PateNPenAbRmTll2c6RJL7VvUUoZZGDezF0D7T+kdfxQi8SDkd2GQq
TxV0uSed4LdmekLrTt6CIX30mtZ+LEJ4gdIOj+rUtbj/8P85VMv4ZOpj8pSE+sg7Qeiko5Xju5pv
zE6C8haEKsIfJxVwDEN16VROi6KaNMq0Ee1zpkYN/jcKqumI0T+zaE/SHWoaZurw5K1SjufSz52F
P+1knBJwY5x66fX/vqAYQbtJQ6FZpCoSDrYHhngl4th79BAjnGVBJk872CxeioBc7+T6KvMidckQ
HkuTq6mHzAjZhk7PQDIae38kAnaoniDT51up9vZb36tkvRCm0oapsXQa2MhEpsDGjZDHK3kVbDMt
CM5hxXvQqf5wAoTsHpQKhsm8Og+OXERNNXxE/AcbMEA9gE8tuvQ14+sqZI78bhQWRlorNS/sX1Sk
ZWa0lq0vPsbafbHbTj4Kgx4NDkd9AQpDfNhe8OkRBbqgb8i8pSuIuTPz50mMo0r7rSihiPYqXL7Z
r5bTxfdFkLDI8XqYCbFKcTDO5HvdtxcxyZanO6g0M0drb5Tpo9JG5jrAIbgMmCedtdkj1PXyh2zM
ejd0Oma1OlMWAa8d/D4lXKeL+7NfwtYtguFmTCeAw0BsM38GYe1bC5P09dckh8GC0r7EAy79N8Tx
67G32qc6C9uncoqXITzycL++TX+oQUTln40Zhl+mEpIFGABYcaEbHl2jMFcjdpkvXX+yk0R8S4PM
nWh6Lsz5BjlNzJXf4i0FAPU8P+CQJBqydbPjfIh7w9y4nW+tmgH3p13L8myYwW3+Yq/jZ1CDITxS
sQT3Z5hnxKOcCm4xaue2QmC2zC2tXemDbDYhyDN0G6O6j43avuHUeutRJxyJv7Jv80uj81r3Ulyx
J9q3xkr0iYd6mL9k1SQfoxoipZsrn7gw/zhChFUWeJPta6IBri/S4DIfzeGHeUG4LDhRDa2A9tCO
SvQKrXPdh3H9zR+J+aA9oaHFE9FDFZTlmhTKCBaL/SALs/xhR9lH6tviZcRMgZRYGZfl7EM30INZ
va5su8q3noistQiRQ0htTvcqQxuGjWKm1hp2l3aQdScuAcnnJKSfmokWFXT/4afOx4WOmUdnV8pp
65BAnuZc29aM6/CNYmvkAurIdKgofXC26uA5RMEAErgtV6FjtLcA1+JzNnkGkTGbe/xJ350yah/g
opIfVFcF0/kx2PeaoqIl9uyLZg/BCm6G8W6UIM60ovqVkeLUyi77jpBb40JAOOBmDLyMrnT2tHOw
HIjSey9VuQ7Jy/0y8pINm20yy7E776EcsI0xlhXMqU9h1nafYxuivvLDT4osZ22Own5RrHFDhWeD
AnA6nklvG5E79REVzxgluvfUlM0+xm6AdoLvCgb7Uq/CQS+vsxTPVo2Tp9fVdZ6zxg3xHH/7WhSw
tw2FZSz/8+3/9w3Tt7tq+OdfzuTwMNwZl0OKrRnbiQWx+JZGzss9YnsEqj0/84x4uLLGYTtAgkzR
77wWM8azjjpzPW+ANHqzD4NhXu+hgISJmYsYG+bmL+A6FVrQJtLMehkXoX0YAaCtQRQ3r3eBI210
45WAHmXT2dKkBqwYFoyOTcaz9Lf5GNuAM2tzwdrcfPdTsUAXAJBvzksthugwz1R6PSoRDQBluMu6
5mOu4WTp9TCG76QpL8neabzjmJ0MwuwEkc0jhtqKNk5vAqfY3Aa7T8Pnp+QHvhZ2Klhi5WOKfxBf
ospcJWhOAS3AwMJ1u0VqmKzNAAKv5UYoWtgKk/0g3i21r3eZEVn1to0zST44luzZ3G3TDgA0K253
l7cS1EsVtwyVxCrvgUPQRFven/DKpG9xrClCl8yV53v6dRY9tKwTjzMKqitDZe2qWrgeQvnTlS65
xoQW7RWyp/eDKvuHZIAbv5ifDlHx5ItQ2aKm6B/ml0pb/YwSNT+2hr1OQNRcNVdNn0tFS5emmVV7
ujLps9YUJ4xfzSJIQv/WBpTAcVv7tw7E8P2Z6tj5Wq0c8KIeYSrEZszkaGvaOlekGxHP/TgfsCyY
61D0IGljvcIVNbaPeeP0cN7/91nelHAyTET687P7V2PllTeNseDU64yIyL7UGfTlilja+aX5IUs1
+9QrSO0qUupVp5PXrkuDo6JaA3Ypr/owy3qtT1jW+TsYZ1l5HL2LgGFx07jdpSyd6JSMLSpB/gs1
ucbUhedgOpj/B7/yvwEEspnT4XuYNa3zQxqG+soGXzhdKAcVc9sPBG2/PD1snuGiVVu0s9neidz+
ZijSWJD9O0CjhhhBOMZtUjY8uXzYRyZHchX27OLTghB7RcAFiLDSbGb7ZMtuA1GADg5gMkmHPqgl
s8qIEu76TTiZOvPMtRZZ16hXvNwPlKWTpjlGwlMr1eFOlAarjeLJVQ0aI62gPsBWGY401ir9FYNZ
9St3E3i/Y/XmFfFAFptFFo4c6NtCztwJdphrZ0j9VQZmEQVO3755uvje0ZT5aSZPdwEUROKLrWrD
g1ag/ELP5GzJpB2o3kL9LS/wdmg1c5Mhy5CMjGW11oaCasOuqVRBaqNz/SAnvVwB9qbaU43iwAg5
2GpVVD5BNelodU1iKxqqGyMdxw3KzG4V9z1T99GgleqEwS10dOdsDdGOOgXeTzXlsVig/+xp+jjE
Zsk6BLwpYqB0JBxDpMdRFdfRYlXb14l3qUwreqzNOEYanpoPgaJj2I5zaxEM5FG659GVX0gPknOW
es7XXWrAOQSzu8IfuZQOTX1nzK21ZeSclaZKs4HiQF3prf+rS6IX0mRokrHRqy52RvzW9Np8FGhd
demakxLk9llTA2p9TuUFSqssXpP1BHVE59+peqldXHWE1c030QK2WgYlQ4yfAWL7AVlmdOuI3xqH
XDzPD3WcMwkqvVsYCzS95KgsYG5VDyFkz6UZ5ck+R7NBqoTqbe9/QXr1tuEtJjGPvyGZth2pSzlh
pkOFkhMTVe5ulPZHrFoEXAimIsuqSIYd1pz2aYTJeuQ2jjPML7RLJLpDYToK/2GOD3rCh5eB8jXQ
F3904ds8lLL+/bpROffXhZszfWGGgfJeKdbwmqPXvAl/DiL3fmrRa43R/Qcme+atLMNPFR3TjUY9
cqTFP8MtoqXdFocK5cR7D31nkRaFcR5JP3qpQXy3rJ3vZiS8g27iRJ4PVbuHTNCuAw8UHJLrjLfQ
gYAv2DH5Miv4PXgWEHB7xD5+Su26IMdRkc9ZFiC4yh9L/CifdmgRKzGqPncctKpNVvwsSvE4WR+L
QhVvtk1Ps47U8pZWqI/QSYRwvZildmprbaHC835Bf16BuhiqdKLWJ6vAEeXTmOkkgPth9ZSnw+9n
/fRaNH11/j7f1OstXqVmWZfcR718NPdc582VuQn6OsvLfpAFpsjyR2SDqrJHXM5+X4t9yRBx27Nh
fx4C65cJZHYJHsA/9oOwwQr2MQNYq3oLEPTng3RZgtCWcqc9jiPoFsPp40es9qygmv5GS6EiHMII
l5jxw11nJuWjwQmyiKMk+4o6bWE4Dwg8uw8PNN82KAZmIpPRpk9Pma18lg40L/D0MiPwgeJhgxMt
3eYmN7vebKvtrAWg6xWyqUZBe7fnh9rwyR7UWjAVImvd0qAfkkoH6NRbzoLASOuyhUrncDMfxiq8
Ija+Yn+HUan1hwZ7/DjDqDKZ8En4Ec5pG3psGKff04Z4xiKML7D9UKYGXbbMR9EQ/pDJ54aaeS0T
u951hW++l6m36XvbeK78wD6l/gg/Y3odiFGz0pI6OsyHRfKsi6Rch47otpUm+wvbxg+DeLBXzQrT
g8zYY86HHVLoTa7jvq3iWCfBlxn7rFDsAjdYDpHTb+5o9+l+FU4P8xeqYAzWql2vuHfaJ5QK9smY
HuZniU5qoNLnxYK9oXqglDvJCNEr6vL8ODfdvPjFmgsuUXXfXMy+Uyib9zJ2+ffYreqfKntnvYlo
LoS5XFpVHNxQo4KggPW1q03KYacxZX5Ru4auh+k1J3M5j9JG0+pOxZxARkSS/1BJMnHYwqxKQQhJ
Y2rR4/wQVT3ilpAAquklAVDxXFIboZAK2VG+YvQNtz0mur2n9u5jPSrxYh7tTd/RwlxZhAApD+ZY
ay9B+2lGY/5cJLGOyEQvVtEwkTsKI6MYUYrj3PedIbtxXbskJ6g/55d0aoFU8AYpRgiJd3q/Gxvc
zB1pTucbVnlt6GR5PZup2nAn9dkr0M5YlBiPVneify6i4ghBnTRiWx0Z9BF4pbl1dpHqN8uu3ZWg
u7ife49yjNcOfrZ9GufVLrSnBI+We+dQdMchKIhsmg4zDyNQNQoLz1+DmHDCmbRMadFd++xLwJzM
hBMriqw9Kevf8iZwFuCBTLQEnnnMjXFjz4aK1iFbJuPnOeApfuiIM+1vTYwHODKAJMghIDROWiZ7
e/ImPQkGSyDwm6c0TTWWJzpEr0GDpVKxVJxHtj08NaF9bw4FIS4lveIuNYlbZBJvmYZG6zkZhs7g
Y9jL9KZ5qXgqq2YrmUkQf4N5v8o8etBV7H2J7FeReP731Bwm37QHQHS0DXJJonKXypLWzZSkkEbJ
sL2nN1AIj9eUJXdtp7in5yYDkFrY3TA0H+bDPmn2uaXjaXbCgwwdwpMnQ6QwBnUjRECPbyIfkB8c
nlx//JSpOllvIqIoEoeII8PsHxiDhwCZ3WD7P4Sdx5Lb2LZtvwgR8KYL0JNJMp0ylR2EXAHY8N58
/R3YVLy65zTe7bAIplJiwWyz1pxjoun2numsYpDBDXCcLcTJPSJpKvCaeIGb1+8Vo05PpTPW19Yy
REAV8WxBqbhmyAtO1P5oQ1Kpfkf9f24V4wbVInuSwnWk+qAt7F0iSLduvSnaGRYBrza97J02U0zJ
C6onbD3LfWfEhKnZRf81udOxmkbakGUJUknHW2n1RANjk7cuJQFUao2vL26W7hN+Fpr2/KItMNX2
CtmkbOcpI2mK98ObbWom8g6p+05slbomBSTSf44K6TZKHu97+hvvEV4Fe91WWbPQrhlBoRP0JGw6
Aul3JPovOZrKAVYB3hGE2jwfcmNsX6rWPHRwtndeCqLOmOvlI3TtU8HCL3h0laeiYbka6cX3vnlt
1iVDHhnGrm8c9oxJvUmsTD1ZYVTnG/KBbFRd8S8Y6hhl3QxDFo5K72yr2xycxwWy0zoxuXnm7Evw
y1t5mDkKpQSv7HZLn6m7tFKepL9cvlSElQD8a8TWrKzhbzKH6zrFXleWCtoFIFL5Pyb/F+lD3mK7
VHeTFi9+bPblR5VZd7Ko02dGi/h9zt3HxzTMwHoM1vPskEMix1kvy8TT4locdg4JdznWDauY2XGK
6GCVoYYh347bbXYqVfYrqWVTV7TN/B6m9W8LZcVH3PJ3Og0EgBIVtDF4zWVSfj2OEshW8ocDzMD/
oz3wn+GOjmdQT9dUpm5Ls1cf5n8pZ6jOGNYIO/Gl6a3oOLGlnoFqGICDnf6lgsX1SuUskBk3+jiy
CVXqoNSQrcqCgtpPW0mA6wYnvU6WcpdHPGLV/8G21f7LXulhbgXZimwGkQ/TxH9rhllY4TsR9KAe
m2qjiLnRUYG/Sp3KY3iBUoCXeJ3rNQKhtSFT/y+l0X/3UvgWloawVAX8y1nz/quX0uYJ1BVXiJdB
Rs1Ecf3ZL3b+yzOZiFYEo/aBytiAdKeUxG1JXpBqipf//1XT4Vz+Z7/ZM00kX8j5MPlQI0AF+J9N
SNObDW+x7fLZc9PkxZuG94eFy02U8Ijxka2E24afcVgVRJJFNB8xURzhA6hf2GEoD1JclmcuLejX
qNVcXVWdTIEcG8SngU9+awhBRSKeNjSrqw9tLD7ICBJ3lFgF4a/6GYGvgF1QssRWxdUgH/J1SZZ5
T/+vPaId6+9wU+myJQ71aS2dCXKPmhPGTC+o5x5xjYowKdE1Y7vkZKcZ8RxR8VjrgPRVSKVO3os0
QseKkMsf4JP5Fc76o3y3QCU4DnbzssyjuNDRKaFrJsmp75mv48H+HVWxfo+q8GuJJ8SzrjPuchA8
ZIT3c9CFKgUP3X5J0km7F1X7J83S+ruBnovdyuJHahFdulU0X1UuZ6kO3wwHtbK/xD+LnHgdan49
1SwtDKapFFCRMlrR83JJqAzfQQdMx4dsaqB2toty6wfKEPOf+ltua9X9IQbme1PNTkIw4ouZ6QRV
xpccw0WnRNEvgXSFlM8S6ugqJ3lwTLJmUTZsOdi8MhWDLynv61ETHZYU9nfDRj3baLGVgMpfmbdd
ZN4U7ydF0fbR4I2gisVGHmPzTwqwb2tLNOUiBw9rHeZV9kSkIYLtJ8/Xgtod9Ajyfc1Q2peCEj8G
MmrrSVMj9gzV8OR2iR75FPCHU+1Z4gVIGyvRnCpS4zjmpSQG1Y8qfQ5KpKxvpT69ebWR7opO/U2C
OC6knu1BRv/7exdnZs8fW3c5aRxuHv1mwYJ1jxWw3st+ETWljBtRRTLjuElP4E/XPH6iB66pWK8i
a57lT3qP5vrS1cazA9TCXgODuqbfULlKTt6aF5QBvWCZqfy0PqUH2hXqj07JfqtqPx5lBbESS7+f
kaHMYYuvdUkI9GFnMlpEIrVxMry4GAMe7+RndJwIEEuLwZe8gHJKiGpslZs34gHby8vYVhs355us
TUXDs7Vd4yHP06uOjORw/hJa5XcOPmDHFQQi2bGxmXpAShLz4eUfKJShmSuG6tclJY6lpbZFyeIV
sOHGzqzwaWzJy+WuJSKetobZJzoQuCbfEQ5y+Ts2tNVtQnW/cWmnH8Q6n9ZmdH2cfTedtoqLUzNJ
m+YkZY65Tt7qGE5ig4C724JxdfzEK+MD4bFAqlu9P6mJzb+sF85GV5NrNlbdSaxAQWEBz3jIHyLV
K3wWVKtTkprnwXTHa9kvb2GMEDjBGZ4lrThGnfM2EWjgp7XG07l6muSFWGOmt1jTQ7/D8YQDf3lP
Eo10lCXCLiKuyypi7zG8R9E4BcTOYUmj33ZxanG0nak5uWr5aQDvZGGT1zbUSuGh2kQL7k5VeJsV
chZjNGaLKIOx/FEvU//TpYOV+Sr4nw3KBnNr246wAq3Gp5jwBZ5mCwELnhCaT3hygsfz6SjpfKzD
wkFclFg7I3XcQB4q0+I8W2A/IOFAo6RJe5tJFntCufC/X8IMWaNa1vM2/2dcRpKJV4avfJGYZtet
jY3qWX2wiAwO3rSVeJ6kbGAeOtFCztrUPyrhMnOb0juKiWn6kKdRUUMM0A73p0Mj6X8li1YTl+zB
M3YtQDP/2U9vFA1Pbm/ku0xyIZ24/OhwhGNeE/9k2Imu/77ktZtsqFHbbATd/aOvYFC+fTJV7+9h
qAtofZZn79TSsQNlve/bTL0vUxkenTWaZYpwNRPlxTJMmdrnShnToFF15V0h+xcFSx9f9EwrD7RO
zU3ci/ui6j1/Bzgbs+rN10JMw9Zkc/oXJmLV8IZXUKXINKw+qpf7imOcU0A/NyUzzGfyCPZNEqdP
kaW/NfbK3xurQFXxsshZIU4mI1B6fidxKJqS6dYfza7Xj3a3GYwxvrJBSM50rRrWqU7Q0rA+5abT
vk8xoVkgGTqdZI+iwNbzMAjCY3keXWqeQk2Xr0WAYxE0EnTpw6uJd73TkVQOmcPQ29hjdFdEEiB1
0VC+jcaunaatOfTK06h26TaN++U9zSiNjeQNoBftn//lP8+a7hua05/HlLMwj07rL5m/hFn3bTac
m6b1XdBIIHmv1Fc9auZPPYHSo4+7TOaxK+pY+w+mm+MMxD9AANiRSlqugnmeGbXkm7FW2xRsCA8K
PmgqjE8VhqZd02n9mwMuyDdnE8D+mik3zIcOdPXNXqu4A/Tqc7mMCiXf1VAkhZPrc7lVQ8491kGD
FjiuSSN7bxsnPQmz7W6qti+dnPE+WjHAY0hnZxI/JFQDK8pMxhN7koyB37boHg0LSfPscsQuZLav
vNZ9Npma7v3Yfdcss7/FDrQYoeN2hDER3wl65J2JDigMuz9empFMyV4oPQ8LWDbJCxDpus2znvGA
WDu2OtYZS1lzTll5BnI5hT1Q7KSgqhn037k3VjuXPMqtV8fQlFdhej+iTybfdO80eGolvULl1xnN
1ZMzhem5BjT4MPTGReOBTaBorlUZmSIRURKPBxHhULKVeBfbRE6O8cIn9fCWWbV6yRMDEYYIL49e
HsCYOHAUpd7EtTDQy8HxdJU6ei9s4ntN6LBq3/5SzOsk2UeRXppPA1FIVzEaX/ZSTYc4n/649L+P
bSZOFGnbp14dr/LqzC4XVRr2dJvLpjZeiEKg7F6EaubAbRV8wWtJfFYn/TBQ699hQMeEjEszV+Fo
yXM2qL9duuGoH4kMd87huLzKxAWW4rSrV2IK9ok7wpEdgXbxT9i0W2ep80+Cgf+pDTYkOYaKPS3p
8mv8JwrLZ1VNlY84pefY6eo38AcVVBkHno+MlHZqB2l8tiOGV/GXafpTDrZ2K8okp9GZPT1apYiW
AWyEHggWoB/OMhykN8xKML+Lkd3sXD3lS/d7yHLyDXuSeNpV1MB+X21Wa2o5FntBAPTGIczric1C
cQHpmW0zBQ0cyiEgflZkbyfdWPaaiCjaKtnOE/ONRF73E35vvhGc+1MlkPRbM0oRSUQtrX7cJMBS
/A4UTiAddZHxT0kb9brMHpna0BAAZoGqJJmdeOdUN3dGBwtUJ38B5gwY58xN9pzVZQfzViVuVw8/
UAQjyML1uA3JWybvoieHWnjVpcquJtGkr6ErOnp69T0U1VcV2TdZAGPvMV9QTD/IYr3N4lmUnbdv
w/pcLdV4JAlIuwx4iKBV77tp+YVH7kymuXvKQte4jqqV7gGVV3sIKJsxJZdCCudhLGaBZIkOLdDn
PMckv4oX86z3ggiDGgQoUJRq5VYXuJLGPrLHkzs65dOckhxeoyt4zXL1W1uq5RPS9r8v1qzTp2g2
JKWt7g+zxXk0dGxZu29DTlwol/JYScAmSGWyH6DsHaH0tXP8JBv5xVR+joDf06gejg/DamgXGwra
zb7ujV285gbnprKvbarqYRzfx7J1L4/nY+pSYLx1DWMuGS5KAnnDCT3iGTsT/7hMwdUHNzt1lD5x
DNrNVsP3sCOAdd41JhrfuV0MyoTEjg1zJDa9IqiRxErs+G6VZNQNk29ORtCx1SKOLyCUKs2y+1cY
nLv0YZTR7P6uri0iy6K+NTYItLK91GyNnuodBEERQTPx7y+VQwqJY00UYXqwG6sGdRBMXG5d4txI
+9deGAhZ2qj9ia5fJVO3RNpVxH+mSA205J0Ib1K7wqb8PdaeOLS98lVadv/WVcm7g6bgp63bLPzK
32xe7JOUQiA8JUZFCzmE2CMt7ElEg+1h3EV2q1IIgcjrIhdgzszng65PtNiF4lw1z4B0ABgmyLPO
+jFDlEVHE3+rFmWEN1vqOxpcpHA4b00Osrkn/u3P4vdD7f5pmrDw3abRb8uSnsapGI4xCuAN3e35
s1ur/0a9go3r4aaFYYP5YtkVmZW8yJFsPepZHbzM7HtOXTyhLxoM7SxfSsB4/HYfbq1asY+rKyPq
ezH6XiSuY2JF5zGe8AV54E5dJCUYFZ3LojviYwY+TstgWI5dR7yc03Uvlf4zm5PyrVW+Pc5IZHMF
dDrd14qE3yu6ub2uV+ohArMvfRO9xpBkjlF1H1ZXhWdSsuqtMtmxq48uZROzIooMmrFQebHorA1n
tVP0iwkfHqVna6VvUrQzjManqk3FubM04M/1yKTnAraTMHEA/JBq8C6/WONroQzTM00J7SXurfgg
0uZd75QvudyxQDr4TpO5dz2hVjeYv+16VC5IpsxNmxdzIKGmeZviq4umwFtCe9wYxcJar5x+6yZe
wanJ1T02HY3I6nw7d5y7R5t8xQhKYYYdF90OmUUWcAY6Hr950IG8rZmzPFcXR08K+GyTtRGY9y95
ETHJgNEtloF/zHHs/KiEC3aE7KxT6nmRYFUv7TH2g20MzAnHzWDnyQVCqxWATOXOQ7507mtzVWUb
AFz6btkrGXG3nm5hT+35XTqmn55k/eQif5GRIpwMoO4G47xO/A0aAt+uhH5sVhl8nCdc9bJ71sx0
PHRYe4MoNz8MiwZbOojutmYo0poy/AmX7r3V2AVFM0vnTlO+aV7zJ45wXkcroEXt0PM2S+oPURoH
9RArv40VdJ7OLAFrz/VpKIEb9q5yl/rYs7lIZXZIyPunlgwHBQwEhMUsvsposxbFXFDpZLvTABEU
brA4P3YQah4PZ4uTSb+ewoX8C8dJsZ/6TPQ7fcm8C/sDRJnTRDCEJQ5oGS5Ob6XfQvjDBzL9yCbv
mt+NUEvT72j0mYvBXKpPk08M3faxja2Vdj+sk62u2uSKsDG+1t78Z8ZUBzygPzlgDMi2phfru6Fm
HNHRQdNpcSLHy61McePGisYdgYoGqCOXxY2rCI7EWjURbWTsVeqYFe3WV7ALId23xWM0I9y6ZTP4
TamfChCqkEbRbJhxeyzGIv7UMnDH1ZStudRInRWEpu4cBnM1xe8eveMb7IhfToyGKWFW8Q3L6pZN
RWLTCYDvPzYJ1rcGOQkZThoa8ZvNSvs9z+LkoDjqzz4fhjfwvRsrzYxnaAUcOWPvg3v8S6R/TDGV
UX6oPNxbScHQmjEKYrU+T4mKxY3p7ojpINmj4GkCU1n044xZPMiG3jzEiDI2iQOf2px0l0m4h/S6
xi9A1PHVZHACPWxZ+TJd+g606sdWpkQEcWeFQSzg5PITIJPs3mYWyD7nEkz7VCm7Rkkdws879WSv
0iEr8ToowHp1dL2+OROVl/nx0KM/QHp/7QY0oCSL0oaKqo+2Guxdu+Q16MbUOsu71kiReIQ9CFP5
j/VpnlCd0Eo0NPO30hjf3aGisOWkbHXymMBjUj99kZMKnuTWJ24xxJd9+YVBeDe005/BKuyLNyvD
W9MO1AeNfKKPa3dbNYvSrVS1D9PqRmqKaNNW067WRutswuZrfH11XMtVoRkt4jks8vKQDUu1z/TF
+vh/y9Vswc0vnEnfYZVqTnLGMJFMgLgo8kPSZVTCyG96ySIFACuIXeqA5nFcuXmqcI/ORDjPhpJC
voGP0mB4XIfEYdAuCbW8xywwIYfxaxG3l9iMuM/Xl6mmc0xJAA1xUqrPlRreHoUelHB/oAd4P0JY
yJw+MpKqigZL5GzGjO5+5MVpUDsW7fowBOHjwo9sDR0LhpcHf3dB4yi+u+AzKI99k/NoJLzfZsoU
WKooUWpRbqKqi666auzkSRTowW42DbSwveahvuvjpbuZsvWT5PO+TecPIPP1tdBV5SXDIBi55ngp
QE5varfGD6kPxisZT8a21qLmaYItEriDA3JrLUBNawGKUxxRluu3kUMfMHcIKdDGNt+JZuiBhAVx
M2o/wZ7VhFAI+6K7ZH1YlVNt4BaR7RMu+lbedXDL5mBSwp8lyW1XYMMvVdrU321HRRxqa/ibx671
KXVxr2fe9FWAuD/ZaRfvE5YSPoGt5VPmgFOR75Yi26I9HfaNWVzScP77cT9iXqMAmvlYG7QTmcIW
wmReGr2zT+H8HfuQDVON5HP5kk22fcAxCk+2bZt613tIwf0cwdwlivAejg49TTqIs2OBcbDW8FxK
H0oAlTUEPUyMbj/yZ2m9UVaslOmpAkQLWLhK1ItsuCuN/eWQFUBTdm09yQZcbCJEa1lAVf1ymap6
Ahk8zp+V3SkUQkgalofeMG0x5sTv60y0VZYl7I5d6X0HbpamTv7WGT0v5ij8yI3FRX7miJmo2jh/
zStAvymF9wb+xCUDPXMzB8ohuCPzXyHlKgU895dm4zJfuWDgXdW9bK2yZ3VZurrqfjAH/Z15Ar91
Od1Vw5sDfXWjyB0KRBfQhKVyjy3WAw8tBFfyTnMlf7NGNtVzC6P6cUgx5Qbt8dzhSDuZGZkt9Eti
Cv5dS5u+c+rnJXnvUrG8TOvT2drDGGh9TD/UGZtDp7QdGTTdEXKX9s5g/lGk9j/0MPAKpcmvpE4e
byI8X0l1mrNp53XrQnAZyukAVfrDlfYtAWnGTu7Zuu8V8w8tnqfLX7nFazyRIIj5IOY267wnr2AY
M9I8Yppwmu+ZepOlUPkxcnnMzsn4LbEcgB8F6i7CPLA3iT6ZP4sZppxC4MKho7m+04n42GUzOSCr
RbDcQbAj5iQcSWZUxDMTxvKc1+3bWGYuGM3E3CttJA6NOeD3Wfccy8DZNTrVOQNXRiIejn2AHhMB
/UAQLhQNk2w/fXbpfLagT+Em7PM5EZuytBnlWjd97pDMMtUX9XyBUahe2Ewwwq3JBqnG9v0xCiZ4
dQMlixuLopESYXQeQ55EIzzM+GWpdJavFPbEM3HJGgI2ONCUCceNZ84nvMPlpU6b6lp41WZCAH6X
L/qK6SqT7hYXhnOWH9mD8wp0pd6ZiLucTfNiqeA1WzH9LOeoeuuWr79W697cF0pR7+a0h/hrDMVd
QpVioz08tAxd4d1lh1moXnxO9PAfw5rVLJhz9WZ2MxJYN3kvrQZK9/quNVUCAwl9uJoDQV4byqBB
pDBBqmXufFeiGedzZtrfBxQe7CKDOc0i36RFd5b63I7n/GCxgQ4oY86fbWyMfjUKcc2jkWqPQN8U
G1z6TE2PeegobFwdXG0pBTFIJrtS70xglcvIimzSt2ifraOWNmTamsaZPiJBaizjtsCYGnLRMu9t
tovOx6Vr/jKEHnij1nw+tDKLjqohL5ofstfRNWO3s0Xe7j3NQdM6pvbFomrnVtBTYP8l77axBFKB
E89cMrMfLrmjEIG0bmsG4nV8BDMTO2w2OMC+xQYAwbgDWKgfYvDlGzkAyMMwyrONbMj3JOgdyEWg
RazXu0dqRmUr42aAs8U431wsTHGv6FlDnwpv89J2WbVHM1ef5sSNDjgigb0JhesfFWbnI42q96qj
IUORjd9YRVOCsQ4bWWUDTTXLMtD1Wt1XOiDKbKbRMxVjdWKVzMpZB6BiIC3dJiHefidG9hKbmnVp
UdGimPIU3+UJeVLqvvalTsJtiouteKAUasM4DVZIhrcD+7rz7kQ0lIdCWzSCh5z+2SwKKjfWAbcO
brulLTGUj95AMWU9jgniQHd0NSTY2lh0sfdYOvoqtP5zNri73I28GwhF72b0bKkE2ROB/Ey+9NTv
z+wb7+BmfdUy5ld5rtMhMPTnLEE4QGhm5j/elVHOF1G/N0STPeReaZpQqetgZfwrCEM5W/sTDe/j
ahONCHHsNmNi91v6lXVgrJcc8jnWZ50E92iIME8nrht0aw9ajcpq61WMa6lwkWfUeul3dfOpL5DA
aE6a97jQjLs1ZY5fAu/aD+ybQtZp6bTrQ5reQ5KiGqsV6Ocx6Z+NZ0d+8PjP+sEQDekXrW1Q2BF+
f9bZ72HXOAHSEhqRszN9mlb0mgL758rhFaI1mT8CE2MbKkfFErhXOkj984QAXRXRrYpCYhEHpTpl
rXWiRDO+eikUg1wnQVZW3HPUgNsudrLDgC6JtLr2JZ1rnpA0+2G0fbevx8woTmasGaca5SS17sMo
wuwt6hzz2qA5BIvWe0ch8N4kOWkCRDqqh2Y1wa5/NjOmv3+2cHCuyc/r8N3xWKRLxhjKQxYhSWTd
05F2RqvrFPVrUljkDxLK5Nt8JWakS9TemrppbwPglE1PBOFGifvmOhffB2bqV+Sf09auQrAv66Gh
Fs7NGcp9JFf3sUlxkh1+euotp4eviEzBXdcwjx+3ybBLui65C3NRntum3OWLyh3aA1uIpuUYFdyi
yeoeoia+BLS86QaFmCvclPZuELm6ryQNvtRVZtj0jrgY3fxupFO5H/HG7pDjQZRPp+rl33ftnC4b
oOE0aDNiO+StDRcTK/fSdY9lhYOsYCupVkNFUtQUWfNhKcfhKcmW2n/wT5mgD0obm5t53XtHPakV
njm0B8SeCjcXyWldnR8fd1mJqdmq7eFP2jU/WfYkn3rX6OSjwFCJndrzu2L8x4tS81wpkcOoWwy7
0kEZWZBZRCBVYf6oRntv0yDonNFMn/RxdHdZSEhh2ka/JKcOOREe5LhP7nWmpU9zD2CjTxb9U4E6
WrWCnR0k173EefVrP0a+y919qmrlLRQWzUWvaj7gQwSTuYR3eTlJnE5wy1AokofUGqJbSHmemd4L
MMvG7a53GQEykQCE1hzjmBj5c2Vl6OSLCWORNdplIO8feSfx3LY3+YPWCkuyeri7OpEhcpfW4UgX
4zFnvM0OD0UjeVveQYZqSxqCNfbfJqXqHmlUnjs9R1NdbaOoHI9laHuncjR5V6PNLam8+m1exdT6
h/FLvhvL+O87bf1MuNWepOV8enYX/M2RDagqArHlmzLA3nMht8spFhcDIdGmitmjOS8KeQqoNLay
/mQOhoJKF2VftPIyNXX+Y6cjdY5Zz+9Vnr41XdpcRw0hZjf3WCJXZrsc+4ehfjI1pChLk+ubgSyI
XW2xlIo1kkbOxFKQqL22FZvEzjZSn9Mmrggsr/wiSNBEAj29CrkdMavEPMpMQplQuFjO79muPh5O
a9an+eruF7Ovjc68fYiuw5jqSLMaqCn30KKXb+VLiltz7V7u5gVQlad2yRsiv9ynb2j/TlRCGhX9
3s52+eqsQN5smUj7VEPr1VgsnImi+XqcvVgUg/L6uKxqPyyvrP6uQ5SJ79Ziis1E0sltthfvr0BP
Vo6mXreIoqeip1QAQQYLYpnU9E1DOIBRsH9mRQ9jK1GTs9Yt6A/HcoxfaOcpe4pa6mMRIA9Tcswo
bUzGpmPKZaFIFpuuRvZDqws8M5g5u98aXS/hyte2H0bR8tzFFNsEal81y82r4fTFE9J0SLEQI39a
9bwCrPMv2iTmVp9YNCi2Xrx4e72xuGlE2/+J9X2t1xOlbbqw0eDoL20MHM8cCFH0WE3cBsNONk45
Zi+UB68lXUQ/WtTqeVKW8QzGx94o3drsCm+WrqSXIVfTINea6D6rxZGkRirrnaWcjYZONn6eeQf3
u9qz5pUIG42obd+17fp9thiRrQEpt6Pw7E8OZhzIMFRgYXVvOlRPH0juYupZU/u7IwhntNdpEZ7y
jm3jK6rF+S2jh8rmSXOeee6XvZ6YIbE9dD3aaDY2g2az5nDbF6mjTEXnAeKEntz3lXHuRfGSyfgk
1mraJUJT7ztuX2+TRuDIqI1fs/1FiztM/KLljdYFZu7Odzf0St/QESEagL0A/Lb4TdPKbTaTQXA6
/eKQzeFkFr6dLiX63nlWESb2gD0LEyYGYYp1aNuXgU7r8+O3Y5vSs5E9jwMmpqKYo9/6jMxALLcw
FCn7CHK5Ae5bfwrU9DvLbqGH165ztvOSeKbB1t8tXMnLynNNXU0/w9q3DvKdqrQ24/1A5c+sN6Fl
VfmG9CKapVa4WeLF2T/0iW6HVzfSdFBey4xrlOToTG2tW9dYPE5jT+YcyADDL2c3uSzOCGR8bRNZ
86lcEnEakBod29y+misboe5Y2xSDyY2Tl1F38OLsgjQMTlKbti/DNF/yNWkltIitj6rK+lbSxBZV
hMJe35ZhpP2ThkTefOvmatlISXrZjKlvsRMlISaev7nLXWnVYdNB2N+LjvCFvlSejRDtisTUG73z
VhJYkGd+WzEeuCuRDAwU4rh0WsSp19P9vwO+a3bproIZ+Bjr5Q/kJOBMyapBM45z3Thbe0396bM8
PGrFOXMNNj+xSTganyI3s+7o+fbyyKZOGIR2be+BLFibytWUjdT1dLmCuIe1+DnpnBvFdesYxt57
RIbw2UihUst3/77Iz5w51Njhr1Oq180pLVormXaRTdhtX4jxYusjmYny7aBaw9/jeZj/uF1PUHFF
5cR2h1sfWbj+CPneyFlVvkjX2jIQsK3ypYaswDzizP9IDww2LLJ8pTZe1JV9oN/SIp8j+7jUKIAB
l2rIUmri19mL1GMbphT805m0idLJ2u8QWgNFJVFDL6g9yF2fs1Q/MkKhd1RJoqCw2uY5rWLvzCP4
0upLfqXrwJNkliRGy5+2rF33EUKF4EFOj/M423XdpTZRnnfuvHz2MI1dRDy3xsJpIG/JxVn7nk2l
bprFMq7yJY7xs1qjGcLFFPNzHgGyLcfyPkXFSQ7l46RRzsyib213nPu2/YEhHjFxOw93Uhma45KZ
ms+w/uvxRVLRvJdmP53l1xRup+/7BgwHUQQ1jnLQpwqhSBdDsWZ/0SvlnQQr71RgWQuK+YtakPJz
TELsLQsCzNBdEI0o7o2YUFKe6PvuZyNOXj29HenO0bPM20NldOJ3QUHRV9AiP09mxEaedOiDozvF
c8qFAwxcLb+07FX+CjyDliKzNrzm00oxs5T3Rl3KU2s40B1Ca9loRklzXYedxSn6k7T61hlC7QfR
CnWgWkn+rNa6OFDNBINfiulWVIybpT5O3z2a71o27l36tr5r6NMzWYvWPqxH44heILma7TAFclRK
YSJDWdUv4xgpO0SD1S4ZmuHDtknXs/OpIHWT/JylH81r3USBtRKLa7RToBX6771Q1cD+HFAjUiTp
onO0vsh3Dbx0/rQzHNsouhqtXn95VVmQe5Fh/qns6rvs1j/yazFJHBxs09Qc9OSQwwyb/X60X0ui
K28mQlFLy8Tb+gn+7bemCmNoLcgUImWB/VM07rYG7cSyFuxtXlp7kDvG00JJeRMt0PXZAMK0Xgdh
FH+/pzT9ZmHsRoLDDS7s5Wq3tnJIqFSyV/eWwFw7XK6hODeYdEzpGovHsCFWQfak6kx0D007tkht
q3bexWoynOHy0FiW7ZQsW4sSVOC1UNghwNp6kK+7+gqR0GW2eua+JESXwwndqElF4G7lCrLa0EVN
TATbIixg5nhJup+arCOHjxwzFD7xZw1y+Lmc5/oY2y2p5H1xlxUL8DgkG4/ZXZY33bA5MMDnT6Gd
I5GgzXlyBT5BFDR/ZMDYmLSaT1+13ss6Z5SiP6gxK40Mfmo7ByPu10MrlTlZXiY3zFvmugp2Dv2Q
PnQZckKuNLMJLPyE30VfwZikohEV7Y/EM1v61AgyYoi7QZVQS+rWxJWVgmAOkYOCj4a1PGzZVyKW
T19NffktNDScsoXpjgkDifwG9ux+S1SVqWzSP0Cc6+/aNC2gW5gqinDodgqwTrLfvW5XwIZwPbs6
EUIaXpf0iljEu5ZY4HzNSrSD2VbtM9W71A/LkqCadbD3cjzUGpLxIEkXsV1UR/8fxs5juW5szdKv
ckNz3II3FZV3AHMs/aGTJgiSouCBDWDDPn19oLK6O7MjqmqQipRIUcdh4zdrfeuoNVytOcvn59Se
XkiguOoJ9Xhetz8utz9OzOQknFG5l2uunXmXj6LBv2+ORGPgTuIWNmuEoNr5FbHSAxB8Pqt6W5VH
G4XU1VQ57ZGUbJBmX1ZYJY8AEfy0txeynRHBjRxl2di/9wWo9w0Ejg/IdoMvPadX1f2htuKXLw2J
sTQSaabGJMihNK96FOU5ujS7EHWki5QdTH7+AqN06XRXK1I81d0IHFLriOmKFT7Z+uDeEnjsBrrd
QqdhA3vFJAhVTW5XpNTi5gUO4jwwa0cCuneWQX9xSumEpbVWV1CV3BvkZ2jq0ZChrcjkOiBQObMC
lQ8M9Wekj4InUpi7r+SFzJ0bBsrocRIyFcM8EzresnI4TWvqEuqGle7xTw16ukTqAkNHJwD4fpqZ
qH8RbNQ4u9Sddcz7Lnsn//EQj3H7Itv6Leuz6srZ/Eg5mg6IWBYpspi2sAd5Pyms5kO8GDck4qbn
L/O+2xXhuGJOdO3iYer7OweH3KVlcHfvlaY/sFTCVjuCZ+pEi/Rz0A5OayGU304Sky3SQQOpF/Zv
eYHctJ+s6VpVNzP0ANGlc0gWQG18ldsKqbnLlvz5+wNdmba1DR8xvGt9fvBspO5Lp7wj8G1vE1lW
L4KmBezepNiMrL6icRxPxeqnPXUfZh6/5mVBSmOa9VfSi6dT3yfYQQmf8OpeATGzvLbKsEbZmJPs
ynwOMRCD2aUkwyortXv0lm60sTIo6gzSaoaDvtVMVK/42Kxt+ivnl7mbSExZXYwG7ayzU9mkwiOT
1ZCwJbQt26XTiemRKpFsQWY8R0PP+tZfWHr/fprwm1nLtUhbvbzDUvB1MYvOjZ+5IVxp6dy+TIk5
76CY5n9Gb5DV4R2+2F3mMJ2W2BhPtR4nx9+6AugG9WuCFT2oRgSUabZ8fkk2vvAaud4Tl/A2m1tM
AZcmUP7txZebE0MplFtDWPUp4emQYjPPWDQKxuWiMrrdaFVGQAiRu5eQys/bfINkWnAoDYCXKwKb
znRV2i0mZCQWbOsyE6hJ60D9+LoeXTvpDuSL7vRpPH+JuMSo3DJyUSNNB39m9qBxK7tmvbottAql
sEKiwntK1LZGcuy8x62Mb1KbGZOqHhNdpt/VBUA5Li74J3WH658mjmh1kl97bJGhUOttvg8LFJ6Y
8YLOEIz6xMRH2RSifb0Gw9rkT50s+6jpMszHmoJqt0LA3rUxGZ+QcG6b1OJQXLTm5febPG5Q0q8P
UVz0w+3XWWSwzg+/NKYV1Hg307infowDBaHoJ6N9T9ahC6uksbeosop5DzFga90/q5vpw8kx5CdO
3QAzBbfFAhQWEj37vnS7lOEqHC4PugADgHgyzzxWKAtYOr4AM4jQLrEqxFFfJY3LYD5nVfukIK06
5iXa6a+jT2usMfAMD5dQzNB/Xp+NVi/YiMy/HI8NzrY2WkglQxE+9aGbs3/PJsaVUNrYPjvIFYxN
pOCo3efsOj+/bjse7BM+qW6CdC737JM5C/e8jIgQBtZHftyphGEsw+XrGa7kxXLhctKohdbfmeV6
125mAjW3yR3bDCa/b6EOGm1/3A4T8MVaMG66dzW7oqCwzw6v465hs3IB66thzDS7jxIrz6JCkNWl
hLuF/MmOxxpGItlBqUSLgybj0s+r/mzm6SFpu+6FrfiriSKAT2jnsj+aq7uUxEj0x+6V1hNBROSt
ic4ihw82AWNLvAadSaNEaMa4zN202xH8nF5amGjjOmZEdjfFmejcCDAqStHU1n/bicYNMvxVuJm8
jBB0i+SwTYJ9U+vHfVIa7r4b2UQ32Rs/L/qy0ykQFv60c3zFrHRGNezNNObLc3GHh2dEWKSrDGeX
784eR7l++d0iEoFgkXuFvA09EKVTQnJE1WihAsTk9PX+IoxBZnqdyJVwrFpycQ4QX8j7JCqUHBhG
g64yPsSufpupi/Nqj/y5ATj26/37+kUO38XkkoXuZG7IeVzf2S2SwQpkhr9NqddWzk+uJ7TryrU0
nxCz5XUxDo1JZKjdnYZxelm29BGrcH59QXwNB/ABp6jcqyUOVWorIlNMB3hK//slzAneYk8wPVi4
xx4dvN2ZiGSRzQ8Zis+HzEICi/5SjdPPRWjSz1KR39Cb77+cGV+3g7SUWzavgc5VtBe9tlgLClB6
v0+/CdaOr7ZQLaY4VcJ0SZubssqTq6/37X8wE/7dAmpammGxvQHObPP/f3dWEqaC76aQyj0B3UDL
VCT5zkYgTA0GYawptf2adSr0OEcDyjVD2tXjmNiAbDikBA1Fg+y2XCvvJKfOO21ujZ1Zzy+yXGDt
IG0KEgQxD4PrMtxdY46FRrcZutXWI6Rh4FJr7j31ZC0G6IOM4//w5P7uk/Rcx/XwuGLYBCCK1v2v
PkmvdAg5mBrvpoD5xGnZ/imO+FJIbL/wyaQudW1uIHwr7ahCxuaSv5UON4Pfi0Ntdp6gEY5naWKI
IhBtCVQH9LE1MRnAee8LQk1uGJuJ30D+f/uY/z35bO5+Q2X7f/0Hv/9oxNKxz5Z/++2/DtFD9B/b
3/g/3/HX7//X/rO5eas++//2m64vu8e/f8Nffij/7J8PK3yTb3/5TVTLTC73w2e3PHz2Qym/HgBP
YPvO/+0X//H59VMeF/H5xzfyAWq5/TSc7fW3P790/PnHN83A9vtv/+/P//OL2zP849sZT/yy9vLt
//9Ln2+9/OObq/4T1rC2JQHYrmbD4v72j+lz+4rt/VN3bFtDQwMB1eOT8O0fddPJ9I9vpvFP3WDG
iUUPnrSqOlwgPXA/vmR4/9S4LLD7avziIlf69l8P7i/v3v99N/8BJWArK2T/xzeupb99HA1P03TT
djzH4CcCnP2bfxjeSIyFbJPFmh/d3NWhINBz9qTpZ6MYdz3Ju1myJkFvVy7Zg0ws5wknkqj1O6+Y
HtI2y0Kmx0TDm+wSM22bEdZEDXmxkZKVZkhfYqo59M5CSazgkFZm7zPp2QeX5EiOYMBaQmx0zyYg
1LttavfUlH1/rVtIRHP3UCzyveaQDBGoMjDp3PO6cIsekmvSNK3NZNqhzxvv7W7akYCW+o09M7cz
nkonl2ThEW+aNB+2kjGWHXkaKCBj7b4ZHD0QMRzVqkEFZpf3pOi8S1aIISyICEf86OsN2aNSqA+T
kiJm77keE7VTGKONr1XH3YcaTT30/cyieMvBzCjnLQ3AdV1DbSOZexLuo4QFxXaAoVLev2qLR7iL
VWWXfli7s7RnxCmph7XosTPJd1lJsQFlC354SHpEew4vDGKYXbp4z6R5J3uJ6z4mICap3ecirQS7
wuqjzRa8uV3zo+XRD7M9HZg58EOxR1SDZewpnhkwa5+a4cRHhrshQ+JQcWei77bVWwY7wC/xrgcq
eqKoa8n009v8qmyeQCL3UYYuzhe5fM0Q+Z/Y8gernWS3LFeoBCYaUtUbfE/S4OdDau+m9T3ps+YK
DOVBoqMF/9ExFhexHcHzSJiQGp2VhhXVHmpYobjKwdRJU1ibYdzrJICWsMRaNUFDnrBmMujsDuCe
2O7inKH46zEihros3uPeKzH2jHzIxnINFKfNjnna/UTJ6wYZqKGSHunIYwXJm8ePY98q98OcRXbu
ZEha7E0INCI4AT9i2U0OFVaZmbt1MWReVuF47jGmmLQ+tiFOXKQZ1UhS7vTYEfAllF9zyYB5YWyG
H1U8KZ6engG0BXruiCt1YO2ImiByipHaDF3TPDDokbx4ra3eewM/e2jbg8UxxyitebbNOeUliJ/m
Nv3wRrLeC9VJA8+C/1vHxSmlRr8qcyonx+sPZd2OJ6eI9wKQ394G2VZmdrar18GIhGcKv8Y9EKh0
nMbI+zqgKF7lRqteqgZilUIsx6he2BU/aZ1c7gTLFVMsWwjo3Ed57ZSkexWbs6m4cwo+9jCMrmFz
F/vaTdNz9WAot1wS6KnczI00gMIpbZCYpHrAamKaPhyA73VrAIByyRcB8XqFvUDuxpeKUy1SYDAF
uqcfa+nYUcXiyGdxmJ3Ye1Bay5fZZXJCK86BnUa2dWEvF/tjbfZ7JjSArbnX78ZCvZ08bfDtNP6I
O1M9GIkXZVMsD71N/CVGpWnP9p8p1x01hnHK1SXHX1FfUrviEBjROiDmDtWBbU+M+nRaVJ8w1J5P
MpYh3Wuup9Zhe6ZlDUqHNFCLJkN8F8szLlo/b9PkYRI3Q5Jj/2vgzwApFrt84oCZlzXA4kggGd23
pilY+mzLH70YZBRU511luXZAwu0SVhmUIRbKcTDo3LGn2I26vLf3azcftEp5kZo5M51dc99S3AND
S/MGruV9Z/MwC+YU9JxsumsGt1WCgtvOWOWjOfFTDpBOkwAI4NutbehhkQkGar+QxNbIbmiIpAnd
L2/ItO726oRxkVxNiHVL49dO7DLIcdluJtd5twzX3TA+U4w9wxkbd5baHUo1ece2M/nxgt5W8+xz
b9DBJyucDr2/z3QHYUAx3C8w7pItvAgi176TA89zMmc/FeaD2bICss1R27lL8gyD/8SrRBJO5za3
ytEde5JR1Ta+bpOWNHtHBFNb6QcFhiRrQFwirF+R4rio6XLvALrOQ9deItFMDWBfgLNRLS0qp3ZX
TTizZPNRMW5T24xNXzpqh0ox1aAXv7xJv3RLRYABqQYE7mlFWE0wsmRRRKBx46Aj/U8oJ3hR5Y1G
kCEpOjPSxSJ71hkthfiMSt/DARdVSUEEjOKdFpMYV6mXIA3lXojVQy0rP2QFyXjOp3s+VZ+zBsNT
n2I+oXZI3SDDfLARwqj0UO2d2xqPqiF+6YXxojoFl+9g8p6WLqPgfWWmDG8cvQ7dziQih3bVN7Hz
HKgik6otQ7ZqB1Eho0rk8sgbwaJZB/utCbpoRi5hKsrqRJrb7eKliY9Vaz1ath5ZsjnqVuFdcSi/
uCsKyFiv9xyliETt0FKx/g0LqnRiA+CzqQzXupd1aAbkUmxIGoEh0XbelLR7c/P5wYJ/cY9k5J6Q
IpUXI1n2Fke322RF4FZKE1F1ioOWoBPTDWe9p3EZjut5zK3yOLL9DHAXHV1u6A4LCzdxd62HWY9V
qgzixCtIjSGNts818gomhM+c6rk/K8W7Q2zFTnjO7YB+HBkiPslWFR90/yGynTmYFhzS62qEk6yH
xy5HlGH1E+CJknScQTl5c/a+IPRBPBkui91HRVlhgp3HnYqd9UoReukTG5Ucu3Q+bi/iPNRPfebt
J0+0WLnas5OtR0OjVzOGGnypcWOPQxHKmN1Kh/ki7Xif3azjcM0qhuLKz454r80c9lxk+TsO2WZf
oQNZlfauUW0nXGbs6ZiKazYCThdk5g9mZPGV5fYvitSv9H5RDjZiCL/kkA+9GaP4gtCV9+h+KaR3
dLmzRU05oqHtfiid+atADB3qZkr7XdljKGI6dXW07tNsQjhiJMiQtZ8Jzn4uCW5vs83Er5+u1F4O
u6pjQMbgv8A0SBc9Ms45oAK/5DrGRxw4JxKLHE0P9RmJJiuYQx9P7l3txQBrmRClY/q978Tsb56t
uO1+oP1FGKoBMBUUVyhMFLYFNXcuYXcvg7WyI+N6gjx3RaQ7SPe58Hb4O33cNClzYYBysczIL5x7
P1/iJ23cWPaUD2RxICpepunTdXQ4yiih2DM4ABTjejlYBF6Udj7ui1ZVmNvgxClycQSzbuO10dxg
tdI81EzrSBKuft1q+mkd8xdrGpP9PC7ZnT57AXkXq9+ZxfOMNDyUwnypE+XnMo54FF0LIhs1IyIc
JjlN9pIPMZMQQt52YnrrCvXK7MnTnQssvojILnGuvMypesO7j3gMMrGnUNQgg+rJruxIymL9oLAR
XfKq8gdXX0PL0UCYIH5P104JikIT+3YGJKKW7b7TigeOhYvh9tFsF0+xUCOKy9cmMX5QoXLn0RDN
65irOi/5rBW3OTveNY6ZeUchctO4LB27jmGGhBi/GMTzjrMdn0f4itnsw8BBR1jD0+LNA0fIqYXH
1Y+lgwp73BLOldrGLrk+JqqOI1jC8qoH1QkxbeXBzLXrDptxwzOeClRLByUj785tWZqx/M01tC4K
SkAEOGdqSUA9GXCEgQgY2dBzuK3+gBnBJJqg5tNoIT8hBMFv9DQJ2dtPgXQr5p59dyI59X0WpDDr
Oq/CNP3MnLa4ZntWPALpa+Mhw0W2g6FKSdMBhO4pyiEaKHfMhDDj6p3xkPRnK9t7HadQYQ7v0qCb
oK1QApFaV613SePWuiMX/WGmgdq1zWxcqUKrjok7XlgrcgBbTrpD13EiGWQ62vtW169lUTfgx4Qe
DFp2h15PzvLRMHp9L+Km9j1FVQ9ky9A8uR4eW6WnJ0ImHiAlp8qhdQJw7bsKbLEaZbTO3G4nkDGH
42ycrOmlADp6M6bAk3trvnckdZ1RLdNVy38ZVLPQ7KRvkCQZ1JoDxyhDTmF39j71VrKWmbxNCJII
FOnVfSJAwS3JcDIUbNnZuTXYb8TF8GTBNgySBekhOsIXHC4MQBUeGmGvyp7tjbjG0V7CmvqeIdA4
1S1RasriFDungQNDBU+uCPHUEId/NrWBnHjYjyoiDzKiLrXDHaEV4t7thtV3ibCOQBbcjxaTfi2l
BJrc65y16q4ZBUYebe/FRUKwGmx5m/XTyL2d7HHLDAplOE/josAX1W7sRvuhGThgO/TarBGQjhXr
beFp4jQRn8TMexDUoqgkjA0o7FYJJYe7gcad9l7tvepiUl1Dz66OVCIUoIVCZd7PMtCohG5VPEO3
0nSf2tJ7x2auhrVOkNYg1Jtuxr2gTJexBTaxIHQN2OwYPlgRXpNp8qmpP1pP3pozxUlZs3HPZesz
VGa5t8H36r57R59TcyoYGICW8ruMKfgH+iUWyPFylDb7GSP74XWevMZ4Ypm4rnKY7GE/upe195br
HEZjWwojKjOawpwOOdSA+oRt4YhIAbUVOCN74YzIYzjS+rULr+FFqvWA09iLGLzrSKhdSlCqxADC
P028uuwRN6xH4ZXUi+oaosRfInR50l87NdvjPXvSZJeHYENOaIgE93MYEBqLQFvHkC1pBtGBz9dM
h3VW5TUvyRbTNcInMWpAAnaV2xBhV3wSQ/WUZaKBFpF+gr4EabFBjyes7Dfk01OTOgQYKBbeZap9
RIkmpXYjGfGWQ80wU232hhS3CMyPBcncptU4J5FyaGRWlh8UrwEZ21oMdKFVqIpTb3Gqm54U8VXW
u/AtuiRKSwKsgQCaYdJ3rKBzb/alUd+TP2rutCQxUM7jZ4ljBGNIIBqk7PNDC692H2fJEMSqfBKq
+txJ1/S37A+nwqyup8PjMhUvHdu1iELECjbIR6GWqMVmnOArcrSZ7lxv6zkqY14ZtJLDLjZ61gdI
i5u4+RRF4p4MM8kuY70ecW49DsCSDzbjW78p2NfGbVPhg3VvEuK9iWJi8OkQYC/XcUPJLPaOVBpP
9PuOri4RVOoip0uig1MpD0EkrEkFOyUPpWWe5ym5SK28FV4rD42qUZNZ6nltrpqlSqP4QWYKsUp5
hgekoSi21/JGqDgXIe4yiCfqGCH4meDea2seHCLauLOK50xHNgzJysB/opQ+QUBm4A0F11/Us4QN
lVrhRgk/kxfO2hV9XEcT06JwlbSHZa+zNKUQMbzilhk+SBHq+VNS5YLORAK2IOwtwh/TPLu2/Bj0
vrqFSHYcNOXHim4q8ObY2m5MvO5ZB8+2AsG4DAkASPdpcaR7s11Es/6TDEItIt1Whqir2OBmttiv
wmU6AGfDI2YyZbnhj6abBHjIoJnXgTnN075OLMoxAKRVx8ihRApNKYdDnDCXa2u88Qo2to1CeDML
IdjG5EoaZdJGIHPcKzAIz3NdfcfazdLR4mOh9pnw5848TxtUwyjsx4HaF4G8tssV7WLHTLrLpYtm
J4cKbllcJV3a7B1PdpFZGJLrXENBohdTyI3wuNQGqCqYfCl18A2r7YNlD86hX+J30/Ak9i3p624y
+3NK6Q4rH1rH66o20A6S4dy0TRfli+6dhlYmEZNpEaCOWum3K06wpC+uDdo8+C1h034sgP6PomKd
GbsNR1c86IAtLf22NmJgJmAV6np+w3fqA1G4rIPNhcQFFDgE3rSbQahQTLJ7YxoDfd1Ji2fESIfh
fBOfpj69UzpxSTu80sJNAVL3FIsiK9pdZbZRWg/XwjTgebqNCK1ssG7cGadBqpG1ECvFDWZ5CJkK
boI09rc4HB1WysKWtNcU68o00OeT02LNxtmI7XdAqvpBxZ4DQKUlGgmPjCaGmyKjDRpt8qf1OV0D
1HLGOe/mz1VPLjolRRnnpAC09efcy+bkjRMDK/zlIS0hg4JpPhEfDdp7TGveKxqz1q1VfCVlvytz
/aMd3xUx9YGbjpQpNtWv41CtmqSkh0DsX4dKpbmZENTKGD93q3MBmmKOFre1r5n8BELwFFo05GEX
J5exNLSdWuDtsGPlvIJ7j5IqpD9HrT7L/TIb83lB/oQB9wPFMFMdWb8OaX7IOBE7R9AnOUGHzQPu
RKhgjwEkqp3nND9Ti+t8Rqcf8ZSfATYFpp2eHMGchrzWOwrcQNKdcLvzEXLJTbGMtWe4clsafMGF
kHrLqS5HeisP6W4ObV9zn7nzA7NU+ewK1dkJjm+fwbBytFlCQ6Osojzn+GXqKk5VZpt7o4NaVJSS
a7MzA7TngCENrfbJXiC11hSnVL1LYF5dTEc5j+OgH+gs012ex/PO6QhMZ8CALgMkw+Aixavy5cHi
ilcYhQV2Xt4Mm2/E61P6pTUL5jHBJDR0BwQQdsA1pB8MMjsgYCxPtIfl3mWe1HutsltsBhLY8zP8
jkmOxDk7Q9fgwi7R7C2FRiBovFCx2XB/PS+NWi8uUYh7T1kKr3+SyqcxVcNV7sK8y5M3PeE0VDLu
JQqBVarhuHucf9dkTE97sbjxSVXX+FR0I0P70YD05mkBeiMyWpqhAo3hST8p23HX2l51bSHJZRQu
vkO2n26mqtR2sWT24aaWE1grvWxJbOSRXcYZnHZ1aC32j8gyYY9YL3HFTU96vrVulXyLVzfpmn2W
w/OvK9yEPelGX416i6KbwiU5NRUjM5F+HwqyyeMuea3M6rLl49Wa4G682Lk/5umlplD3S6E0Ybmc
kaVmgTrEXOAgNcVoPsYrgeHqtJw0MV9aNbdCfWpHH29kQ1EnIcWnog8dPSX8eCXCQ7JsKJXc3tW5
2fpQIOKDXQuKj9XlYWvcwxLwIaXUnzIcv0EJ/VPV02wnJ8oRpfmpOy0/oFTmQJJmGWuolwFLhdxY
rqt0eDKdbAF5mA2nobaPLjGhUicEK/GUBHOj97Ail7vDRXFUITiGK77BM7EGEeMj4ARk/QFxHyKn
RGJldbYaDP3EMCrTT6XH0lWO8S22++S+FOOtMippOOXzE9iwexmjVnJwXmHP1XYOXT2N55Hsc6Yj
bXyYmvU1i5tiX5rz966VeP5b+N+Z4zJZauPnxqhftr0nqyjeQPGM+YLD0TC/9+njhiALi+RnPzCb
66fZjrCvn4Z48GAdQCiaRi7FmrAEZdnkKGr8FBsXu+WsQV2bRhpyoS5doRowOhWONZ4UobxVixH7
XjkK7h+CalIHyxiXTnplYsPyR6FvYI31XlO0c5olzQ/hNc9kERQhGjE20N6wo3F2T0qTkmQlhO2v
UzqSjc5IvG7YGpH3BSpc0Zc9KS/lqqbMmvEPr8xpgky6t9VgfnKTd8+W4xUPBb9z26x5Q2xF24DM
JQWAg4cfZgXRhy1CnvWs9MDvWWh8T3CV8gc1axatPKsoMX2rZ/faTQpAjj7N77u8e5FY0xMxAT1g
/IZHJc6opmeQ0jAVUtZk6WXO2VSThlFwRF8tbBvIiNDwetoucWI2SbzU8lkOmG0jrK4Or7A6Ww9y
G+4SQdOdWsclKthQplvmVqpvdvNTLqfvNFJHZWYSKBUM5NItr5QljmJv5h/QCBBRp3En7S22o27m
LRf+1liBWUm7rW7nOd7hDt+uEgCsSZt0R4PUSZHXO3WOL3R9T3ZnDYcmMDKdg0cvs0NbAMJtR8wQ
1EW4JCx65LVHEpNnec28oAEbDjxBozpaPWP1YQvtM3chgcFkPGIsJcT7zotgGVBgmyauzw0oO3IM
ZNX1OnO0xwWGzmJUJq58lZZwVB8BFW6aSLiv7jL8UixgnFLkn+Rca0dnzM/2ENd7MtDF3nCoYYgF
JLlVTiSYgFMYHOUOodp73utFoC/VG3At3O8rfz+Zaxh4W7rRnTcmSLAZwnIf7lUaWqoYV70FlvaM
gPkHWVZVYPTj65R59r7XkWai6y2OjcIOyKlqMPljfyKIEi1Xf5x7wtKtpZqiOVfwBMbGtaGrCMSx
wSGaRxFCtk/KZx3skbQnnefM1LMupMU9tj/pSJyCaWzbe63AlkIKBOVmnPh2BwmsN9LjhOgDw9o5
T9IfoqLnbXXzgcuoJhNJ5aNQ5Qf4Eax0wBJVZBSG6UTVlyctNyk0yb5uxQyzUyesZ+9ik7l5YIfI
TmjUkIsoD12FyLLtx9ifaIcGwCreYHRhjzw1ZFbIACg7ooKUYVxuUX7Th2fUEG7z5o35JeANNthY
CJmOjI4TNXbDvHzhEo+RpkdQzyafvhTGW14waMrVD4+WY5jzIdA68aD39VlvRyZDOG9Gx6vOi5Fc
2r4CmpWBZClx7ID3Ks299NxH/pGHVoCTi5mTtdsvkisQShVMkI+MPs0nhDsYFFfDikxgXpfyIask
ZY1GrjsRnUCJamOKoOLDeTLVn4ma/yIduzuk4KFYmZBbx+sTWqZro7JmzzXYMg6rlkZPa8DKqzMd
cs7BVo60ob1pktM2ZYsvldfEWDUe/JQHhUVDhUMaGAwzn/3C47qp2uJmVYz0hFNAC8cUnCRZLSCM
XBxESaPWO9Znny6atRtL/jKn4VwKbwxQPH70OFVGhzoKgRMU2XikDnfMLnIT6zHpCXU1rRazkbEe
cjZxdgVUrOIUPm33Qp1Y+h2zZSYHDk5do6RIJmg8dBhTnaSW3TgduqeiRwPNsPLnCkSpJb/B4X+w
iRFDg45cPevLoIJxcNfzNLTpLkk2YK9mx4e+N26rRfPAsautPxLYcpsRhu2DUmMXXKdBg7DrKE1z
K7cVnyN0R/4rq6tp8ZdFbvhOsYtXVFkMfm+R/sh9KpbxnFsnJ0VsalaQWItm5BWqRdSza7yKe/fQ
jBNDJfw3pU4jWCa9BaIufWjwKQSEAzIDmeCPNYn3QE7XGbTIZZGZdWV4yX2hplnYk4JVKp+O0yAa
2qwjS8zkiTGII1aTuczMLtqb3rir44TG+dRLN6VC3gqGJmUK8KNXmdiQ0wt/wy1v8lQhK5hkisiY
PkTp5jdyIpMqdnYA/b7Xyo2w41dHcduoLhYsDfWvbC6jFefcuWycRxWbUWQN5Di79ohykxHk9cL6
aMxXRtOedphbPLTjonohhx+UoUR5n9XhaQEnFqgrNqbBxLqebdxQs5GhO9ZupMB/tM2hC6DUUCox
b1ClSitnjLf63E94BlXAkwrn7MAo87CM2ZGWAunfLC6SrvXsGlHPjIY0uc3pPDLFy1aWQi2RD5lL
MCUaVXhmMaQ9oqBG0RxsRRIeyhx5MqaHuPZmrEHl3hpLKLDqGMy+IqfxhmhL3UeFDuJ1k9PnhFP7
feEeTVJ97/uV4d1WnbZrh0SrNzUkT8N97bo6CyQQ3ARrHda1tA54zvFnKRS4uBHEsapBMDA06ZkU
c1drSf85YMiUfiPZYdtIW48s93N4ZbgF00cUEpNPIuob6FW2SVRiuua8moszhaIBgpITIz/08xSu
erZCavBAfsO68QVYdQqBbg5jRlckdJSvLitRtm7V/dL33aGxFM+vTB1Lvj2WZCwv8iwyUOWJ/rJA
UPZnVTlrpFD4K5awGrzkdZzqpGFl6rEa9Jsk1qkWHebF2usCrvQO1khy6ND94wKjwnFK7U1jeMt+
RZ4KjbikxSzjSMefRet3RaAX0y6rOdc23uclTdnW1ssVb9V83j5gdcoGBxWwCsRjJCKI3GxEaiGp
g+lRwRVvdzHmcTbYlLZ9v59G82Q5s41UN392OwtxegqOnNdOURrWk9rwCnu9nRfm9ovT3qV6iUsn
G/wkVsJibDSKHAbpDoHyqEKPemyR0TyWuCOz+2VtL4bpHBjlzJGX2Pdku5qgr/Jzi1CFK5J6wNTJ
2VCsEsgVHPwFx7sFxZ3djIIrA6l756e3ysp9vFTGF6szuRKc6gHVfDBrHj4M9JVsbp0fYz3xE5sO
FDpqSGabkLFI5eKa47t0gz+fZfJmdFhmRfvdU7h3mekKADVxfgkaXSIEECimyFXW6UlbUcVWWb0f
0ulRItAjLAthzKDXdhCXpB5M3LXqyVhC0L8Y3pMsBJLAC9PT/07pwbLyM6rB9tgkCgLgboGLHqj8
zXvm0YdEOtreQGobQNW8SupCD5KsePS8BT3FiPsW4fN/cnRezZEiaRT9Q0sEiee1oKooJ9cyLb0Q
klqCxLvE/fo9zMtE7EbPtFQFmZ+599xg6NtHHxy16CgMSXqFajZSvZMf+16n+MfdrGt4qfqXWtGB
c0WXYVIMZC5RUY55cl/U8T28Y8rtWiI1boK1bKikC6apOn1DlrXM2mCZe8xxcAygTao+J8P6MZG0
MDNwg9qEZkcq4sUnIQGE4kDMj29+lykLji73mOC6CIqtnzH/Rc/+1MrpniCcNSipyXZVk/9LcwON
0cz6aGIukNhknlVSy6Os5yRNPBz9oiA/zPW56WzU56bNc6mpM8CdjdXO1NCuzFsK6/QhKTuAHONs
FRdrGosL5j/KSW7zgzQYuYJB5hdfHFbL2R0aXH5AohgRZI0DyjAv2ZKDeXIHR2O20xWM13AsWNga
x+ktXT7MdUHU0vnfEOMpeD9Lu4uc3loOQwHtu6+xNjZpboGVQxpe9185qrM9rpCPAlcgMajLqWSK
ka3wTxGxTW4+nGKIrLmuwNFn3lcCquWxnaynzPKq3eqp6lbY5Xich/VroH4LB4+Tqs3OC83m1ZcD
JcGUPeGse6SGVKGpq29YDrtlLvM7VxTJg6UI1kg1YNY+iBgfCBKt3uCEZLK8Y9XrzoVs1NM6quFs
SELk9YkhhcYyZGco49NKk39prEhaaTW4a15dIgoXMkyNCXPD1Gg7sJj6A9LFO7CL/iVxxBA1A476
crDQ7vWsqlfYC8RKR8m47r3UO84t6JaaId7miFUPOZDXbHVf43XW3hjpEG3kI06h4nixDSRbpQ6B
Ua7WEBFscFRtcVWNv2tMlkMuC8Yl24wrra9dkApMpj2csROf07Ki7q4n0gDIwRLF4F01nT+wxENz
bni1YdS7xK3yO1K1tdhSEDfery6xYaM9I3oEcs5Ly3+xbqyDjS2sJwkOXvGbGgcHhEsl924qOgbm
bg6pxHT2cZuvIEDqOmwCd7DUYebrpl7S89BMlbEnYO+Kywq+ZhY3F6tGJjVaTcToHC68p/Ntm/Nz
M+fP0C7Y6IyuAKzM6qhQ264/nejeEqzJesVxU2Fva5Ub7z33c+5bk4BRjwBA/91WEM4qA6HQ5Mx/
kxZHyloSwWuXEwjsyt2zc3y2OZSJsTCTAJ63d9LSNLSSKuL1QMdRJRf85tNRmYSO1AzK0nk9W6sx
kIgiCRNAwVenFRGEGn0T7MiT1FIU2Z7lnxOmAwdl2r9TRkb7qrcUIBJ0fLW6x9ksmeqLfZ2189Ua
5vHeHIaFMMrR2S0rT6zt806rorvIikuHDoTbohXAX2fTDzPAexf+xsCqWnXtSSrRYgBfFS8jBATC
Pd3itiAA4UhjRJA5oM3LUZwRPA4Hr5u/S3Y3rWHcSfLbQ7HOmPT1/l+xGriExnK5du6OBC9eCiAS
TKuMcceW7T7XEgBDk38p+MlgREEF9bg4+gn9UUlSlI7OMJ9N48FLOU1FZsL6w2N6jB3GzL1XnXWW
5VNXLuFc+8BqmJldCuWSkyP658RC5FWxN9w3qN520k+Hw9RxwdVWQl59RgtrgeuJtKR4RdIA60fo
gZwSlH4LYLKM/3SapTrDWEwxHmIfHjDsJTJhKzpIuJx6XE5RvNrYqzyWh5kli1CSjtzN6Rtem/0y
z9pdN8z7UlPNwzQPM3VYkkeTs/zRYuI6pMss3R16BhkWH8vUOVFHmDzmpr03+T95Uog9oeAEpbD8
4sePauoPpVsFFkIMcfBKtNA0DYyvg48lm5OcfWG/84qJOW0CVRyHmoG/AHRA2wH9cKjeMNfsCqd4
a0GZggC2Of3q/MVKIumTyNnHQ4V0A1PoumxZE4nFGsy2Tu3MV6+6ZPOJuEffdYoXc6wNmESkrfJK
5yAaonKMwDou+wm8ZZDmfRHmsOHCpOvBkzjlueyIIZzwYoajkSfHyaiyXRlAmUYTOs6c4lxO+XxJ
NZuwr5XEDZPdO+8kwE72/uZ+aiSKt0Qy2iY9GeUzYK4pcFAH0eK4TBMY3ze6UlfTeJblNnhe5QXD
n9yXppleHdpgTovySnTXd2fE2t5AfxhMgJH2cGlPOuz+Q922YyDnoEuHeO9Td59V4ZN8Igtyn+Ly
wP78XoNSCaDpj10SL804NCIohBIs09DaVTmhvZNf75GydaTcAiOwCSuGboUZ0XbM13iYP62BFO7O
V+cxUe2FzZB+9krKyOWF+DCa3IFlxEjIops0r40iEFc363JPDlQk83w6mSOe61x7SdLkqMau+oPl
dr+ydo8cF8nPsPcnBHwdsQiMwJbuKKCFMPfOUQdL7pxpDLu+9tm2v5AuByG6Q7zpr0DTjBwE19Ii
xjN6NBHGWLNLqVWAj/qj7MqXxGqcMxe0c7a3fyAWfq0BGUCZGMApKN6Irs/uE//oVxgFKb5EwBDT
CFtHA9MdP7bOYIRzlZMChaeVJBnaEeBXgM3zYp+T8HpJYvdqzv0/2oDTPBH5rQ05ww1Qruy//B9z
pPsn1io0GO2yFDyMrJhnyU2Ez3BhMdJbDDPP/orEuk1T9qPsr2az2R4sxWplpdAmRVvGlopo8WIq
OBbjTEyv8zC5QSGgzO4HHp2TlqEUzpQrELiY+3hW54KMt9ucWiKCwEre7YiMns+9cthtdjX/oidt
8gcWhNTToMAXxupS9tWdOwxcFUBUCKN7UOysBRGWtmUxXbUDezA6btrSO3hTfimw1e9FxvzGXavX
ReXvFiDII+/GdMF114fIvvtduzpX6Ysn9gxE6KXa1dXZgxG++O7LMflAhpE4Szj6sjgvZn1LF5tg
jlmd0umPLlcNQh2qXsRO8DJm6nVL/csJ6sY51usBWQD6zres+VgQlBB4S6qumxmVqWD9CijVPCFb
UOSgesa5ImOIQi9DRMG0ljOVvsl/7VZqXm/q1A4QznsyazR4CYOyiYPdUvGCSCB7NsSwydc34Y+u
nT2Kfc8uIldu2+asoR6UL/Q8A9LIm5W5b4upoVF3XsZMI96nY4gDUO/oNY51hz1pXyQso9ox+XIn
oyVJFD4LshD2fQUJ0gXmyuOqk/2Jyu0jRk6P3HT45wFdDhs2442DN2zGkxpWvoQMUMZ/xwVbup3y
8NVMXB1lVgc3ANFFKpnXvLYLR2HmProVdtxJn0VAXwLq2eX+Jc5Q3xRV4oD8nwsMdtjaX7CxaLtF
QwcsFqAbXSpv8E5avPEH0lH+sFBEVwlFDoK5Cnkz67AmV2lHBYRGkPn+bORM9dxvh9HepUwYByRJ
h2DPOxZYlSO9QqfbxgeyQzbuD51U0pyrDfem60jTNxEaOZ3Pqe1/u76ad8CZuAMH/IM53DMuQvpO
uaw3ZyImQvfJJtW3jAzIIW3opTrSmKTAluiZLPnjYj978ntsZL+53e/H0UMv7KfsWBIqZXC4dzVD
zKek9aIWVeEI0OpZPFqdyCLHR5OiCagOXXwlIIKaW8NssvhdBBHxOzZFsRMDaN0hxnGyOmydTDHk
V7yNVrA2zoftsyqNU2huGSPCSof1kbkgWOYOBWPR/FnRFZ2NskeIUhwSD4mkaZvpPd/kwcCpohtr
+2VYLJey6UVZjn7sreS9FbpN0sJ6tv0Fp7j4Z8N+Oja91kfgn90D0y2Se/LPpkY+benjoxxJ7Bmt
uAOfnXBVkOqmV/EGZxzQ1SHwC/ymLY+fYtRPk3cTpW5GYqbe7QKqpe8RRU9gKPpFKbNbOxNQKyCd
UBToB0945aVDTBK3K5O/7hIP4lfTmASO2w4GWkJNQ2qmI2L52az2cWP9oysiDTVzsPzEPbr5hP3H
1GYXD7h9YMa/s74xMBZSvxhONUHRUZ/1zNy9viGYmmZmM2CwmUVKnSaU1Q4293f4d0O0wJwK+khD
cmz4AhUC/wwRlT7XOSQAH3nQnJNMMSzWZTR5pAyreRjT3Dw3tYKfCfVop7v1q6US90JSaxd0NBJo
N4ndRHrVnkjovisxl9N5VneGMTKXRH7q20Lex5DNeZE3ybvQjr1r09nJA2iGOii4MPZ2rb/kcUFs
hWx/LSOCTz/flaV7673p4Jg96JQmfci7gTFpziddTltsMHcOOwtkXImlEyCRLaxB45x0PnYJvffB
Ih7spteYoSO1hLGYAcUUJ+AZA86a/B1notHLCU243qKelkgWYrtrLvXc4zVi8uz1y93qFM8dQ/40
J6iu2q+pTzh73P8ZxlWEPcneJyNp9tLhT0w1o9cZBZ3MciQ38VFPaYkLvWLOhGMnd2RFpBCnYSpY
KhB3bzAKIJYWN1Q+Ojo9iPWRxCCaWY4+ZEP+sFZsbmEf0gwKfNu5IW/U8jhvDLTW5AisXGNFdmB0
0DN93g8Tp2Pij/JGesZ2DXSktnfWH4FRIGRWwQGdcHcTyDAeLPVKnjIqKEE8mokyuICYPRfpQXOp
vdvxd/bKfwyVS7Jyqdh1r4SPj+pRatbDgAaOIZt5K03OV41LT27TW8bnABQBvCBP0V64wz+dZP41
B19hoqfFG7Qh6M35YW2geNFLvIO6i6qEPmZlnbuLCQme9ObZqMRPUkoSXt/Xpmc1Kt13qfS3ZF5I
oBnnVyUZ8ky9mK7lfbtNipjfR15lfEwaO7v6v/AsHAy5481H7jF16ioGm5X4GzdlE5noej1SJiEJ
47Wqrl2lgM5ozhT4VLt2nPM0NSRdm6lVh/lA+dGP9MCOz6OCcqGcvBdG3SjHMl4uyNbBaMwdywiI
vxNKLkabM+NBHNi5T5veZ3+REgVuarQXNj5BNgBrL6pRHqypa/4C/khHtDA3V5N3eQfDzSszfbOo
MOjxvWgV67uuupPPk8BxtM57a/HOsynyI5NdwGtInZpyhXrqXlxB0dN1zpuHLdCf+BpGDchaMWj1
IcG1ZycgXXuC3sG7Q4+Pd5ZNNbgsXFzlSH70RLJf07ced7/6xbJU0ukTGOnKmjSGTPv0huHV5RIj
XvXvGJc/pOCZoSDvg/XRxad1BvY7XMYqv3iK2ml2N97c0OvgiwIaHo12Ly0MwbKvfcBc8zhTiB5o
HiWPpnPyqWA6Vdu3yhkBl9FMrs7RmMsDMSXZW5EHlNyEUtqleyY0APVPbxxSzijmrfqDqzn3vlWd
c8AGwdyscSB1BAu5n18gxYZWMdHvGCN/LWrHmgN+0y/eKlN/t0pEgMysuJwi2g4dDmVL7kevzu2C
YpPtjbdfrDk/+uZ866RXn2c9ficm9uwuyZ8sx0Hi+PtUER9hzSwIsp/GnFn29kSAru1TjDkngIVH
PIUdf9iAfXdT1ixBX1cvlYdL3cJuts7tPUooFTRra1w3Yt9ubbfxLXYWj7ggt/pLspcWZcLvw1ax
Ss2XV7diSTbrNlOYoormImE6OK27gqDn0kR92424cPKezW7KcHJItqOxFx0a/Gun2hzh1xYnk6kv
wYixfCky07+Mynww6/6ehR7mtBj5p983STg2ornETQNP1asNMBZQRrIuf5DLYB+oR/lrtOKibGwk
mj6gTOr1q20uN2sTsSaeliLTpLdF2c5eSJq30Vse1EBefI/TBUS7u5/b/n0ELnsQeszV254qWD6H
1XYvYMwS3BftfBxNtmO2WtGHLfaLnOFeAEcyIXJMzfw6wbApjJLlUI3LclbGETIbr62LXg/l6gFT
BHaMVbkQT3J753aZv/uURBXcLYl/ABAZ9II9TKeeSSvcZlWSGxAur2FhosoK+vGFdAMwjw/2wqR6
ajeZwvivRigbFK31m+lbs9JVGms/OkfDWnfAS60jIpIPZ6IldBQcmmn0I3TKftDHq4xSvMYsylpE
267D651hHF7tnqTAsXhi7IwmVnmgWzVaOBC5N9nZzXnQnXcSYtYQ7DXTRPYZPpEOe75+LrdAeJtl
qvHPwmH0UtK7IfNitTCMkoGBX6YHvzkoAw0B+GaiNsYqHHA98E1wHvTPEI8iDhl0G15Cd7yy73Fk
88cxFutWkQdHLBmax+98lM98dBE/v4bgmXks4G18YnzJyBoZedoILqkdOPY9YtrHecA3o0VGhZmt
AfiwJ4MnMtu0fmrSdGBPn4IVN+BuJ3bQkw2xdZc40Br7NiT5ATnRWyO1exQwRA1lrQ6lOKdUq6mC
qO8vWYrOi2t7Z6R+4OlMkdAks1imtn6MZzjag9895HZTRAtKcH3CJztrfxtv7UK96JmIQV2DkEQ6
FligkNpigXD8J62aF2vWHpFZnNdYy9hN8oUTkafzxo6aBjXVenHJAaUlcifsCoblHVyXRAVt6W6e
1omIDdZqM+maTBby1kCATBOtEMMufbWJGBvtyc/yLGgQkIe4XeCDtCbLlIngIBKS4i/HVQgrN0Gf
QXCrV3YHcIOAo0rva6GrPuENrZk3VG82ITo7DEvjnuVZLW59th5WWeq3WrzrExvSbcBZStUfBh3n
tMUneaeyFeR5haIYf2Zpz1UwVAci2o0AcuE+dzhx8a/096UjA9e95t6onmSRVGFMd1RZZqDb/pvb
G+pQbwNqtJzsGIiDJuWtJm7QXaklGyybI1bjCfY/gx0g6q2Zhdam2a5MPniLQHXTt6Ja3VeOca7T
BJzWBqxYs8ncLQ5j1WRGFOmCz3Oa9s1ywNYQ23Kf5dqlSHtgLK0vdny124TFjRqr6h7p2B0mbPzt
8q0XxMsg0vuo+duPxmp9WiMVaEaeHdJjcbIH67HcuEAlmGy0bysoomlhjJJhOem6v/qQPQ8zccEY
iGs0iS9zrKjFLDpbZNXsh9ZCcNJW3OuvdF7oDYT+gB29uU4+ujpXampfFPTAjYHPsXPQsi/1B6hz
kq01w6PWcnmiagz7JBW7vc8yLrHuBoW/3PbXn633Koiuwq1lfWuAlo8EunKf1vrP0kuH25/pfM80
IMiHdQmqWIy4Pc3Q1af04JoLZ4LznDQZKXv9ybWQS7ANuUdDhX7X0nYlzTQDRO8XYsFH7Z0MN/li
TE2qahdzma/OC45B59JobY61PL+lHQP87UxhX5yRzFuedD2XByM3och2rHvllmIAjI7c144VO8PM
2zbpcxck6v0iz9mq2TszI/GxQZGC7qu8X7KCoacFjQurEvPb+thp/MI6IUdsKbRHRBgITfoftr06
6S7XJbYN4lawf6SdeiEHxTlgsttjt2U0NwpWKImVM7jrmzu7pSZtnekJilMVlbp9tEgWXXtjZiaS
vAo3XU7Wws6i3qzvKi0eSqZKhoddHbKOf0XCbAWz1mOOlnxhlulRO1S2s8uHLKG6JFpuQj6AGIZH
zrd35YRVJenX0LH6P9YSVtky30+JiS2UmK6KeXIwrCANpV98Tl17nn1c/yxTLotyT0Pefrjse5x0
evOl/0eHhxuQFAEdnnIgrQonrEaE9cr9l+R9gC+XdAK9yJh8lxM/ETwED+1C11ArzTU+H45ur6g2
lc4HgCUWzhjHUJ+kO4FtiYDm2TxIpO+LKVGX6gHmZpQBPbj9sYgqCKZHw380LDuErPeXGQ1Ocu99
lNsB7ltdmCbvqvOG0C96fsyR7dWOZDoFi6ntQitmC2o0drtHrF2cBLicuHH7yPfbCjUetmOWs0Sy
DXQ+s2T5yson1zusHQYmHFOsf/IC54uGEHS3Nhrh7JvkLj00q/GHtIscXWak6fUfPIxv67TFVrdX
/CXWwde1Z0Cg58TtdoXRrSEjWitwmIshJ2vOZKF9xFXcXzJRHwW8dnTUmJD5mrlAwHmGqqt+HdDZ
WV/6eyNGPlEx3jmOnu2cQBfDSNKJ/DSaX84NF9U9SZMSqUVomL9dYeMdN1eGbjOUMFe5QAk263l3
UG2zYNCmte++Gt/QQjfz3F1KLkBgTGA+C804tCk5gaOv9sjN1R51Rh3NNXf/UlsUJXny5nWRh8f+
4Jfqn2xAq8n1hxguXOX8rium6oPuMJ1XxcLiGDxBUMrhQC304bCeiyTplcw+LPSkvrjT1JMa/BRb
vMaqlgFMqr+UySARUTMewF9zVEQX7OSCLrFw58esXy9mbVWnfCr5uBpq3UUrP03xnlSItjWF2t5d
9UCbHATPTnsgTI26o6HUSl800oTXHl+YwKJCqLXG6DcmzFuZ15iQNmz5xksXp9NhJSPhORNzEjhY
SMCTJJu8ad61FsgGoyqKEITbZpjrN/sUhA6DM80v5VUgO4SENO2B63fvtiW1sF7bo/DkXzyesSpG
mI8ID/KYDF3e2Unj6exNH1mBxw6aiDDdr72dr4+fDDa+/GI/OZXAEmzx+JmQPGY6oWEOjLp7Q0jR
nyalvWUzuYdmNbRBk4tDguQohVQVu18Vq8vGMPU7wGW3vDe7yO8tZBRltZ8Xl4MG/FZpI/Ds8MBo
plMFHC7ro00w4w4XJMdGfPJlo9/QzcFyes3IdsWBmPucOCjWLVPd2hpdBwL6b2B4v07n2ZR3BSbw
prvXYXM4poYzwhlv7BUQ82K7tfCl05JDmvUcYp/rBXkCe2D2XcnKSjBLfYYwFYg9rXR/UQKP9zay
ObczPIxtdCJs4s7gMU+djXpdGutP5qt//EYZnHGNTx3RSDKgaqxTWk2iAMUu0xIdGxiIBNUBcxQN
o6B0tNVpLsunrvPTwyB4O3zlM76bQzAK+cXaXIUdoDd8LFKrb5qiKzQWeeV8ep0z2wlhg32PrW/d
ciRMZVysFzBU70OJxiIzseHaC75NNdgYPTP1U2esxBdpXGnw/1bW4AZMv7JA09w3XJltWaPdqFYv
yOo3S6+eEtrrM2d8KJwdgQCbPa7Zo0phG6mpo5F2L013WAqBzK4iZzIxbdZHlA2GX76P7uI9/fcP
ifZarIyI5l4dcOOEiunJUhffxaIRYyFiixED54aRY4zSWg4CmWt/lPDsiGA1jsfB1Y/oAf5smXJr
iXtwYpUC1sCkbJRaFnS04IzsTO0Mf+TWl/nItFh/ipMO/rw6GYwM93HB/s1mLnEZUh8Saa2xEadI
QkokQlX3LlYQol16Eq/suGhO0tqqfdbfWSHfOqMr70d3+AflVMAWC4j7Ra8J8Y3DrsGhnMGm6ZFs
HcmVQt9DCAD68upJH5dfjlrvluruR97bzNoNTJNG70YjM/e2jv2TCY+6y6hcMqPMHuuiPK1w65G0
MBgjyv1iiy6Gd2DEmDgHdJPAXjCrEt+jVV9qZfDliDTCjrY3S1gJtZjQEtTkwHGiKJBw7lM79V/c
5yDlQKwn17yv02s2NPZ+GXXs3JP5ieC+PJtzfJpZeDpz4uPgsvG262W7z9lSBDgOwY3G1BOTVo8U
7DMiQtWHADqHY26z4FzmCnyJr1Oq1zXQ53rGacdiyrTbW0LEIRFhJPNGePk/qmTFdgY10KEQCOJc
oH+aiUYcvyyEk/cgJ7j/yKW3WdWQ4lV8ZqP82Pb1+JVZrClelCcD8RHOpAHzRcZo2a7KdT9hyQ7n
UU24WPNmnyZttSk7v7vsOddNhi/03iEWQ02zrgYgZl2g95J1Qc6Fh8BV0BNIS/YEhCD6TrujSfjz
aaEeWRaWBQOuRvBNvc80yn5Nhr9W6mDOSfrkcbL5f2Oa03BJtMiUZEV2ZvO8nT5mf9eb8VtSttOF
1aR+XFbvxzfYtkPWRPw9MTN3iODOzeVZG0YGfq6ZH1NvywAFH9GBKTKpY0Z/WS+u0/2N+2VCaZC5
UVbEf5VbtDcg9G8m5uvDZm+wKpagHQnToWPI/NqxMcEZxu6IwRNDpkcfr8DVKp5Z5D22xdAFwjap
j82wGeofT2vtO+78x6WVI92W4PBb1H3sS32vMnfdAZRnZaeGRw0gYZ3i0QKnauwnNpAKXxphT5t0
tuJObTQtfy30JQLXYCSQgQbPVRS34hFHgYHUEqjL4skAHEl8bp0/uTfHN6IR7kXTtdjpNHmTFRbu
airzQPZ1AqAQZIuL9+LB0N8K2nnqddZdXYamIqeSevAVD8M2JzL6xD6WZpyeBcUz+xA2Gy0LRVV6
1r0he6wH85ci2THy+BQRESpsjXzFlwTpMU9JaSISiI1oSfel6mVooQgdy5Wd1TyMsBW09aG5zY6b
Pw75HaU9D79trs+pU3+aIIFqB1+52zB3mvO25RD2Uiz++KXj7NfQgTMlVRO2Arld3CkR1CUXTe2A
gVyXZ1ZbHrMpEjIlMqXEvnlqs+IKJOzalrk2mKN2Fc1yX7SxsfdW+aQ51WtLehxOFlXdzbYb6r75
DjXUP7QrOn6uqh/GDtnNcufTCriga5GLeEzCCdmIUM4inkYYE/nr8mNRJB0rgS95n6Dl3SFnIz+j
MckAyTsBPGnXLtUh94pPrpEtJoedOSUqHSeiXxqkk9Tn7BLXzbcyefgrysu58O8qBK76lCwhBjiU
ytX4sOYE7234BRD6FsNn+EGi79GsMThamjw7wBN/y810W5UgsgP2D9ITelpdLvBn8YgAWeAX4C4L
Y91gIJWYGGFjofYqqf+kC3pqkjnHvQHedDfHEdunMVJifR6EAFu6WW+y5GfUM+2oxdPrbPfQBeIt
idzbeR5AXuKUH6hHEDDWu6I2/yLfJrYY32i4dv2nPnIi8sqd+w0Voxx3nwKIZ/cOkkg51PMg1poL
tthQ+NUDG9Xyzpit64zyJkCJx4tMrM5MZ0mSCnVBPo3YqJ34LW4mvjDUDmAI1HHS0GzJEYLq5HFV
uUxpHVf+KuHoJwhI0UpCARsDNid1xxiHquCm4xKvSIbRFft/9q9Rp5HCrdcrjyveTk8MGdQ3nYGS
LacwL+5b8Q2JbEGAB3cb2PMnYk0tWBVX+IySg1l3cgYyx1KxHx4qiL5Ew5VQ8dj1Lyp9KMbqZbLj
fVOK+T6bH3O6KmzM7RnBfXWS9kyw8jSFsbQO1QydifFCxuRXgUUrog5vWjgUm5qkZ1mjjcU/3rIs
dNhYsJMZ7ZOeIeSQA1CNuVl+PYZEJMOPyFUsGfkiv1bVf9yalMxJCwyRoyHfNhmv6lrc7mdRC1qF
Rezmsu6PNo8qh8meBRNJEbQFd6xCHmBCsQtXbjjbaBoN5ASG95mDZ9+PTXcr4NvuVwu58dqhJm3S
OhiX4oi/qzi7nfrFA5SekIBesMpnZ/2pLWCSjS7bIymdf0qvMnDBzM5ge+RHrP/Gm2/qR0tv089e
4GVIhzfa4oFFxtYNtopMRZ9GfuZ2XaeEt6T1Tzgccl1ICN42Nn6Ry70AYRvojIs8We+1VP8Lifse
hM5TLu/Ri6cRK5Mc1FCpkcQwh2k2OifDsAMXJ+JlMtD7Ffk7s+f8MK78RAr1yUoC8Z5Bya8rgE14
+JwDq7kb5NwSfUPhkTnsrEfX8qkWqVyHrGYTMZAgbMAT5BpFX+g89wYkEMkaPuzPrqlw4fsLWPsk
I0KqQydguKaBq7prAjJcxl1cku+dKBNbO0vSzkh0yC7MlL2m9EMjY4c2dAWl4tgFAPSQqQ7zadzU
TrEAYzIuES4PwRuh6tD0/KAUmeC7wE6iXcpGr29buhTNjIWBo/YCHLI8yUTvUBbJ7zzWAE8I4rmk
DaqDSWIMGKRvCIhCxBqiliQ3cdAoyfAw6ovGKU14M2teLEvYIVZi+mI4sOynMOKxUoA7ROoZwH6o
9dmxlYx2UmYRiAYYglXTP96TH7cvy4vIUZinTmQloo2MMo54D79T8iYPSACPXElomg0WL03HEqfO
TXF1yQLgYzbCVTedoL+0BPL9acvyN9u4bo7SvxKXHrdbBFJelQdW7gBf2fQ+vrv+K20f/RJ5sZnR
rqFaUITXGmmCnqnfpM9QMUbUzt5CatTQc8R+n4rL9kqEas3HxFV8hNV5P6oFQyP/A+HRrTUHl2mb
unOtgQFviyi+8iAtFwhoKvg4Kd57qjFSroQBkohg6VKxFyibikPXxo/iQ0KfepccQoIpqtVxIHyU
40m4OOwg0M8wQc9mlYjARrNArsD6RTSxcZRxhzZAvnTs+fatZRh7Q7HGXIcarap7R1WhnQ2NqZNH
fX9azHU/pD/V0s1fes9yE3zTrq/5gJLVMrey+J7vIyaFHrLdilkTgnu5ZcZUcNmbDiid80O2SxOl
wO4Sf8D9b+An1tC1AwxhWZ2y7SqdVjDc7+lWhQg9guLvCNhcGvNgQ8nYZJosRfLy74r3Ohp1Pi4s
DSiD0uVFNPrLJJhxrmyEzWIQO34c5tXmilCrTk/ZVBuh1PBP18l47cW3Vo6gXEzmdDDO0QXn6w9R
8czx0Y8wdVFh2bZq3+kz2A8b+349/o4gTXEw2JGB7p6z+NeLEbQjvUZWsRrIQ3SaZE0OATo7/VCk
rRlgz8UXQQEGDWNvDDGB4D4VSTxha9VzwCYOu50QntyzUtWj7w8cqO78JUaUfqw17lXXZvv/dZDW
PTf3fJ7o/G87813gaPF4j4lrqSfGPmiNUJ0K+0sKNFByQNOd1v6JENwwHWjrVwL/rnQ7Nm9V8jm5
iXysRcKcYrWfVhPZV62WS0aaDo0YdWW7OO7ZTlL++IbRROmJBBIHm0L4xtDRXZwvz1zzA0pGjRWI
RN65zZ9Sr+LqaylrxsOMI/5cYJqoINQe0jR/W9d+2zT4h5kHtiVNjgOJbGWPMGwmNagAp2kdI1oi
ZX3XHT5zOVU47K3nLqaiL+wRyFezpNH/GsfI/VJUSYTnmZXQUgEYRFwL5DNHrcYL2M+cVer/7J3Z
ctxIlm1/pT+gkOYAHNNrzMEYOZN6gYmUhHme8fV3IVTWVwypRat+7rTKtKykJEwOh/s5e68tyWXK
+geMmcdESxa551F99LMfrUHxLCATG5AEsCQhaywyqXPQ3OhLZrBkQBi/TXp5HyMhX8UNLnggg9uS
Jc0qUexndsxndJHOYvDLGOt3c2ea3k0hjNuRxv2M8g2NHLyLdVROQeNWP09K+wRs4B2bGv4Cxf9i
+qW+M81kQ0Yh2Bd4fksb9gydNuZIEKYzWrb0AozoSZge0kdHbOLA3hBdylgiyhF9JegMN8Z/yqBc
jCx5Md9OAO0Rrk1IZgwrXAC3YmOzLyXVZOnY2p1bxdayQfDJdqK5SZL0hTxC3DupQ3i8TTmvNu+E
Rh0HxYnOCYXAN9PhXFHpnwHBVXdj8lR4xqtfuS7TPRD70LjvvNY/xOhfEOZNSLFwMobXU+0cR7Mu
lIVJMVSrsdlEXvnM3lbsEiEfrFpJb/oO/REhQwrSfnRveo9ovFDvtGof9uTXiCY9xT3eEoitJwT4
j1AH9HnfRF/L+kcV89SU6kuDaRjBEp1IhHWggdPgUIYVAcjFgmIc1SNmLFCbxqZDBIAhJMAlT9YD
3WfmCugZyhNFg/DGaJSnuuwfe0nhhCgZMkUKjbAUnMbCj2YJ0X1n36rv0iwmB5B1vOa07TyF4bT8
F25bVwXHSuS1CaxhCoe3prJ5iOtmBh0Dj41mwlyCf6Z6irmIGxNVz5NptgGMNxZMvYBGY1OnUfuR
VmWkTcZuD8ICghi1bLS52bnQDnrS72qiNram8PZj3h5dRRPHRjg7ux7vyOp7bSOcnF690tG2zCjb
eFRCiEHTOmtLIyDfTj3uulZ6QuAM0OYM1H9VfkX92039DV3RPdDWcYboCv2fnqDo4LtO53Dj6pLW
zzjpTUNk5Eazh5Qaz6tQMZcXYvf/Mc1RfdTln5jm1uUG/WS+L0Cmf0Caz76C6Qw+8sz5DT9x5ob4
x9aQ/Fqgx41/Q8u77xPOnJ/oSBglNHPbNiy+3v+NM9fMfzAlqhbpjoZqqqqu/zfOXDP+MaRhArgy
+Cd0dO0/wplfw8wtXUqVjpW0JeUjoXKg/P3rXZB6wM/VfwmIX3rUkLCgdkhtjCQ9x85XAkExTzLt
trRyTZdVYKTRn9EJ+O1fSCN/D0uDonn6HKc72wfIk4gpEiT5KgS1XAn60FTbQ9XZaGPu+5aUpUrB
O99bx6JIN7GXfIkH+ntSTryOrUzBF8fn0DNu05TOdALLXHPPOEUo0errxko2Fr2QVLYvuqTvNCrD
Lq3RM1nhD0nCdIRYANPPsqmqZ1NNciqRxvqX5/lvCvx//Up95y78JPtPRHsLfS93yRCWBhVG6pYB
4f7Xu4TcukNIaBYLWUW3KWls+kjP2UWb8PfjTKj83w6kWdPBpK7B4mEY/Xqgtjdi2toBlKDwtfSo
MsVnRBHLAvt1N4etjCAC60P5o4Y7MVTwTQucb6XD/gYzDxvMV899w6C+VVhmusx9pfLs03MfsLtJ
+ZY51YqgqszL0F7Sl1XbW6pvf78EdcLfX98rKTVGNnfMENpVWkNZtGS0ZFAjMy07RHgOQBM1o3eU
kfyemMoqgjwQ4RZqiOUqsnD398PLPx7esmCz2/xlqVePqgst07ZAPBOa7q1cGf6wnDeIvu+T/K9Q
/XSWZ4htSjDyjGcf+neSzvgtsH0ADlQA4pCyajczdVq2jWr4WhH+RAMOXSXLbCZU+kgIKqvgOecd
Qd2DaNUB7bhGGEtvtz2ZaD5cCAhTLK7PXlAtBvTgNIR9UvrAATQnXZHbwS+IWFOr5OfM/CFs4teB
Cj3j99vvXPIRTNWgHWldXX9TZ00RpkGxSCjjRKAyoYFAxAsbFvCw3+/s0FmrYBnmWrINlZR0vBwi
Mt/PmUZuYWroJ08Sy9oGZDtSxi5E9DQO6n3ppWvTibcgjw5OeHKHEmyEAN/SmvYMd/486tXHMUUT
gfuHCtHJMpB04nao2Li7vXOqNfsp1OINRcyVnWOBs5FZownftqI9iRGbB6BxkM8yPIsy3lPwHmld
tfliULe0iJ4QLR4yJd7nFJFR5YPwhv+BY0kCWndugzuHxRF8CxzfkZXRJyDjkOQZEsWbCSW+TBX1
WXHuutzdYOd8Abt1mkhuS3ekPmzIOxFAfR/vG6ipPcsp2LVbJdAwmqQzel0nbcAI3CF4qNQcyJ6/
gQGNglun46ssk2LfRreh4x6YOOHtN9uao5ZQ/qjVfBv0tUhQaHWqc2pcbo4Fotme2w8S6+pIkDxb
/oUl06MwJbXebiuL5Iaq5IRDf/WNej94xb0jixVfkFvox8egyY5sFW6GtH1Ve8m1+odgKOjjpQ9+
MVDV7dkG8VBd81Wz84e0oLimTyO0WIWYUV0nXxYt7jMLVGNq3fSVsvIV5zmF3Wx0UGnw/dLg3vG9
WJWC1j4NTqvNJ7HhacADR05A/EUiS5lJT7spI+ulhN+Tz/EwEne9pZC2tDM6HWNVbOHdH0NPvx38
8NWp9J0MkWMH7YIRsq6nloN71jwikfpkn8CUQPe1ASV1QGfFCj9JUV2gUYHI+ky9UF+aIjpJtn6h
r0WLWOdHkZtvrNg9Q3TeObGxtkMMUEq01OkVKVAtNTbIeWesIePPAlnQcMXzhi6mJndBueu1t6K8
I9MFiZ94KnRcM2aziCt3acHk4M++KZsX1eWF9mYYqql/OssGHMKia31jqWs3tU+DNXWdc1xUK0/x
d20HW6GMv/TWd8u3T2MS/lB0EbNfcBBKZ29RnN0rWrFlZll0gUjXkQsGjIcLgzVT2pumeLIq/DUq
Jz9Pcnbn2SDPOubBgWKNUzjnfrS2hq6vCWiieeisNMU5qyMTTZlWN1DUKarY+1xWB72szloBBkLr
tjH2dXbPpKLjGwvy8ZiP+l1FBApFJZtYT42kypAECyV5JfHnoetD+utQV+euA8E74YMdioBiolPu
slS81A7WfMMTJvD/aeVfcCrTV1ixlGVBeruj2HC/O1bXekrxX3ZovNgsonZt8bRzYuy4SIEtBS5e
L3CABVnQ1yKNXXyG69WmBTA0BzIBFmHK84Mwl4ake0wCYUWUNxx9S3wE3ir+Jlh3WphQd8qQpAh7
G3ckOlfmVjT1ytIArSdIRtjIW1uqY0vkbzTEMsPY+50OGlDeqWPwRKLsY0V8X9F3e3da0CsBYj7P
iBZRDWHBCJZk0p2MZVcb5J4My6rIwIMhWogGG7xBWr2jA5nhY3wSDuI2ECtlDskkqPHYF1tHZd+u
tpQAzX00kHCJCmGmldmm9eVleWPTRqj7bJ065jZxmgOJGfpMp0IIe3ejRyxpGvAnyP1QZr1QW2QL
4iwSn8QUx6DMUDc3jq8sgW4/UKFcxexrZx6A8RBsHIRWIP63eI53SoexQN5rKI/ozt50QUNcASSg
IV/Qxv+qxMEDApebqXHNS72KfP/WYp2X581zWsgNeoZlnahLYElkKiZAW2aKjv8ytfJmFWfVuzUS
V6l7kuJ7uNAtcwtmhsdibqGIYI7N+dxMcoS8pXP8ZqEbY3vcmMYitCvmO20Nx2s5MD91cYvKlXmt
w2mCh9fhnUTBT4MXiZGXD0xICP4l7OmgQrZWWntQqHNjMLe1n93nzxK+RpbykPxiaxmAHbwt9XTU
EE9pwtv/rIp0QyTnMpQtrdrhlIfLSqHcb04YtAz4EWzKx9FKXuAzbQo32zjYSe1+fB3k1my4PJcV
r+kbLLLqG5PkSfTwqwh3Mrl0jKx6mZsvsJkzUgcrsspa8VbD4ABfMNeRMELiRw6T40J3obsB0GSm
aYSxrbTntKoXavHmGNmrrtvH0s3vdRhqSCA2olOAKqfrtc7r7tOqn2slz8lAHmTF1qrhEUx3WPgN
jZBs3anminXHXm+yTVgoRL66FMcefCt+NlLmCtBFr8DJjlETTrLABWGsjPtjAIxWZeaWljobSgN3
NDUFnpCnJ6/T/wfktu+h4EZ2JqD4Bd8hyt6aXnrWDPxTEwzHsVZmmb5KTPcpbyhiPaORW2DSSw3Z
hobuAnXlIcTePWub2JzFcQbuqWkqjGH+N7qJ2zDTH7vG203TmAYOedTtsxKYdzp2Mmh1+9qPFp7q
f+0U5S2jZs86Aw8rU4Mfy42t9Uufm+z4lj0TYXenjP46fWbFDTEkvQfvsoz7bRar3+LeWGWleu+N
LV9jGjkeXGhIh3nPKwglIbMOPIevmB/mRSofs4G74RuLgJup0bioivKGlIpyxG8Czc1TcDZIanA/
okCcIi/bVsS3MDcwN1ZLsUFdAGqif8JzOJFpbgdKzkZVgNXfeZ1cVnXyrPh3mkv/P/NXWt8vg5xK
0hi8TVhht+vzmecr3MzMXWHjnsG4ZUzPEWexePVIYpGgUcmAwRepkGeb5+iLfCv0V3ZKURAP8qZW
WWFpUfm1soMfsKmEUONVKK0nFkrg5eNiodm0YzUJ5jy8azK+dGZjH9yWPLu2Gd+rhJTCAUSYQkoH
KG171klkg7K90AYOiJOW/tSsVmtc3/B0lnkpX7xB+Qrd4a1OEJ0PvQrKWU9u+0Zs8HjB5acFbH2B
bIzXr/aMxaDDBMSHfqPlUUUJDtEmShjWJnxjPJJdtBA/sg8IddYM7TfwnCvU1WtChmtMQPX87xsJ
UsY+bmOkI2kimTbCbEs3hfFxJ+bEQajjbi8XTRB9T9J6pdFgn2K1JYaDvx9q2tR92DFxKOx/qsWW
3xaGcRUoBsOUJYub4t0r3/gEQK2FpZChxiFPkBLxJxu0q6jAafcqNKkblmELUze1qy2mb/X2mIMq
xaAlVzZVVkk9sxZiQZFyHmpr6bmf7J5/u5VXR5zO6Jcagyl1ARylKxYxUouh126QVQJxFCstTD65
OO237d/lWBQyKJ7QhLtsj345lp/5md33HCtT1dNgjf0Cl9JSK7GzuHAxzKdMTGQOfRWVIIRS+9AE
MDQnkWD/2D7mnrlWEH4MA1pO9HkegIkSYfDfn7e8ft7TObIYQJIpVEs4089/OUcCqdQA/ztPoHlW
ZD1zTe2T2/DbiJqOYAqLEhF/S2pEH47QiLKM6Nxyx0ks0HQQjap9F+oP3fge3P/9Yv54KCoW06ZT
2AS9fjyU4qlpoxVNsejjVZauOxcNuvoUl+QBuf3m78ea3rkPL8p0Wf//WPJqb0sFDQlxV2NdDsu1
L1GvI7ZpUQz854fR0aQ73DhH8GJ+vCQCiayyRge8CPBqcoKrCnW9Aavg74f5wzCg8uZozDMCPIR9
NcPAzqOnZLBTb9t4mRUs+oHt/P0Ql/Ld1R0jeAXypk3T06Ei8PFS1HZIUaAxEAxpkQ7TLhUDazzr
a8UBOxZvIuQUvo61Jif6yerOwHW++J168786DVNakkFiGdrVpSLSyjzP5DQG1T8USbwa8fm37q3i
DLdCr78mZbZtBnETxt8yrd45Q7Vr+s9eij9MfKo0dV1SU71UOz/eC00xrVqrE147X30YiSDvlB4q
EoLfH82mjdzj3y9a/8O09+F4V/eeAB3dR+heLESNkjRtmG2Tb1ReIOumZLxkX9BUPGHfOHRGss+4
A2VQrKdJObOGDfVNPCHkk/f3gr6YEiNR8PuN3zrwS7UVyiJiC4jLq7t7Y9IFlOpjrGpPaO/nsI6R
j6FMA6N7i5/l2RqybZwBcuqL/3xmV6WtO6ammyo17qvninmjtnJgM4usByCIR6BCjjA1pD77Gv/x
XfnlQNO9/mXKtHWP+A+TA5HfuIC4gUImWfz9ef1WODN4C2Fi8SXWp7+vJhe3HTJcAna+8CcAUV8e
oRHMoI3eUJuZxer4kuiPQ+x9Vq/kxK9fUFNMM5fk3dCvX9DMNLw260uWX/U32T+ryf9mlvn1AFfz
M0JaoffGzwPk1b6hTfv3+6b96dn8cgTz6sbZXBS1U46gSrFrs5jQPHw0tpKXFBayPR6sB0/3Dtjm
vZnbq0vT2pPduSyUt8I1jjJFXV+K4aEahhfcWFgHq756qQ1xUkFjAWWys+H276es2tMH8Pq2Wxrh
P5JPpGqbV1M8npQKZyHtR1XHCFNWdOTycY+BscF9ieMsrmpkGpJqlMo2TeiPSkYKt9LhbLVYA6vx
ppXmylLtvWlhXdCMI6aOdQrnW/fv6qi9K6tsL4PwfcTDgJgt2CW+dSjRwBpRfz+w5RzgLU9vc+50
Z5Vkh0rXj54OxxYMNMZjuGBwMkDadNqwyWNxV5f8eqwXjZNR2ki/9NI4OpVCdBdlqJJCYTEHR4aV
2Vm7XbZN3XHJ7m9dMtkado2VAsUTf5zRj0vNsxpCZZ9c1TqC2FwPjjgb+pTsIh6mGXnk1OrIOPr0
2xNpHVSUlGVhPBmKfEIsv6wnn1SBkhLst7T2Zi9OVeQfdCWF+0CylhPSlCSMWGJnUZOVVNRTnTEQ
KrEopqxPvb9zfXkMpY+IRCOci51MVn6JE1jVqbO2BxusUXio63Ap+Hkpvun6MDPaaJ1Ne936ticU
FxL+3PKA/+ooY6zya4kYuiES1+HiR4mGLOo3dTKcayVZkYSeBumXNsbC4upHpXNfBhk8u172Aw35
i8X+Fuc79ePGJHLET7uvdgJpr4Jl60nEmZAFIFSVyllLqCchfJ5jhQt4PDXGbMynXVx910vaWAWL
BF4FZW5U2TEK7T1Fsm+jnT+Tz7fBkXyIESlrintqZPDYmfUXUU2FeP7QOuPc8nWaw+mi7FTTL0sD
NnYRhp1ZPfjvTuOtK+PLAP6ra8yFJYjn89CCz4gSvoFT2W6AnevLoXuCv/HdjgZU9bby813/v8bv
/9j41Znt/ucw6/spYvq/dln5/evHCGx+18/2L2nY/yBtR/+oCr5ftuQnP9u/qib/YVtJ41UIm4Bz
wTft32nWuv2PyY8JtGYLw8dhagOi07qkWRN0LYQuHMvQpWqxqPtP2r/61ZoI7ZRgk2uxMps+4iyv
P35XjUhlelYU79xLsA1GGYbLwrXGZY/2b+YhkfYyurGpJpaVBWUipxCB2IV82xgpZ4uzlVAFb9Yb
9THqetxZNjbIoD4NCCUw9Qwnriq4KWvFX3cxP6977wdqmubgB8DQy/4ucXNzkzlBtPStHGYKilgY
LXbeRjeiPbuO5TMTqbj8nDE5+PonSzT1D5cPoGlqzhti6n5Pn4lflhVl7ptT3I93FlrE1KqWAyZw
wWzZuOZqOGQt0Ad1pM3rR4F6AzVhlqV9BSqDGVdv7BtEjLteEyd4xgqKVzNZawqhf78MqfPPr9Kv
PT31aiHJQ2KnSBECFz2FAqldPaQayDLl5Tg+g7QL51Zi6CvpRBb9wy4kLy54NDKgPTHVFgQ/Iya2
JKQeOUwGLsiy3fiVwJKJyU6hpy3M8JPFvZwWeb98Szk9Bg58oKnZy/+mEf7rTfQDGJqeVmVnOMHD
EQ1YtrT67k0Vk4BGybw9uCJvEQGGAvTTn8y6xRWCeyonKw152TC3msI7GImpHQcNrWEcrNowqxDP
5N5D3tcL0C7fZTWQdpP0P8wY6yFDGvlW2Cdrp7VvQDgUO8XF+1u/ybqyD8IVzPigjO5Ko2etGCTq
3IbZjvEDF2PZeP3cBLEMdIPylep4Bf5tw9h1uBQg8SGA9HT7xycP8Wp5Od2laS+pMTGj+JDO1VBL
CCIbcEfFZ9K91aPl+l8tuiErTa+iTatPiA4NnVxQxsnGwKi9CDL4So6ZoROK4nSFJHDZNewKsGC4
R9BImPgard/YpnLn9bj4/n66k/bk+qE6tgVsRDJvIXK+0oVQ3Q91ChXpOUt0Fhx8hjvF3NeN367G
YQCiSk3cEHG+TAbaephfGsd9SCL3hxrDUm7sx46k8ue+jnejxewSevES12Kw7qd7bLbOs9TV8JPd
rryqRdhI1SwUMYZlWexIxGWk/vI6j6FFM7uGOW6R0aIkNLeDNrRvK11+L83Ce0gUZRmPir0jP0u9
EygQHuq8fEDfnR4hubwaREwtL7/F5j8tDS/LaQDQ8c2cQkOCVxL2koxfu5qwC9pkNDGDdTdIQkNg
l3qGv0umZ0uSLWKCLDuECV7fsbKAUjLiSkJWFwZuCiITiHMihvKhCsgFaSpyls3hlkXMuulttDMl
Rrhq1Ld2T7Jva4K4+PvDvUxrH95YfdqYortnt4Pl2756Yw0lNIK+IdqlQDS+7dVePRJisqwcsDfd
4FkrlQQSOhQspRLgsUfC35+pmxlkS3AfPjmZaSR9PBnOQ7N1FcQbu/PrTxCqT6UaDBfYTA5F3cM6
4eUl6XyiEtspY9dw3Zt8Os8h1NRtp3hPgUlp2FbbZmUp1vt/fjrTXeGDqPGF5bv8cTarLTVp0A+T
90xmdJA5ysElpZmJLBZMuMEwN/NeY91KsmKLvX0JtiqYI1T2Zw7/tq4VZCB/P6XrDRbDWmf2kNI2
0IOzIpiG/S/DGj2g7Sk5TQqtG+7yRiA8KcYbmlVx66+nXczaBmk3szFQ6mVr7R0Mq6/hNPJDJZ8B
FOA7Ozo0/QxvZ03gzSqLkKKuYMHQiKc3YoNYQxU9io3qJ8Znn6/fphJKLqppOHy4BM9Xu6qDJIyo
nG8YvIlpApC2slQUUB5RF2+MKeoFgxRtJ5Bjhxwe8IpQNk3A+HSD9uGTG/nbl+pS/KEWxknYqnY9
7lWj8Wxw5PIUlYiPDNmyhDY1iVG3DY9RHlmboIL1BKNj3CUyXUvi41ZZTk5rbhqY1mR3ikhxqcPu
6A3ooJUw4+b1NormhIzunJBrwriPiuLjRA0MfbJFynPsf7blVn+f6BiauqmrumkKjVr3xxFRiMrx
u0KTp4nptwYTMQVgRN9GhcYL7A1EobiBB3DZ97r+UBRmiZwvoRkKnH8c0uQx1dG1dJ6BgD131a2G
iG/xyb3+bdFClh63WbeocWL8vn6tBdwYc1ADeeIsphA9dli4ODYtLYA0SuRNif5Wpd+XlXWwHv2c
SIE8PXhDfCrz8RV91gAXbOIedPqyrDAxtQZ7w4Ie8973WFwmBJpcXjaJGRoBU4oBO0L943XVJ5cy
zYZXE9SHK7mqFSCOTNqo8+UpScwXzw9uVCf8ZHVwXSucXnGD/QFPlY6A9dvIZDILS3LbNTqoSP7g
35hLfGMs6kCjLNDqlSuolLgl/eKtS72XyA6/X/6roxTgjtJwahTRTGm7hk+s0lUb4ZXHgPhhAPet
s0IVuQ69fuElej3JoQx8jUa2za386/TibkjMOBZoc9DnlOWKRdPUsXypdf2sikwhdMJlc5uQyZAo
+icvpfqn28u7KPgk8dmm4fZxLFehPjqtGeonqen1YyicezVQxawtJ+XWSGKIELVYlZYu5pVXvnk5
+ZO1CekqcwZAw9ZIDz0t5env41f/w1xhsGHT2IhRIAJw8vG0FKMm68Vu5Sm17H2BIfSxxmEBfl4z
drl9O2Bw2OlTOhDk8+hcRGBs2Gsh8yIbWIK/neWNVG68Roo7Ilsvax89Gt9iswnPblUGC3z/Jakf
KWqpFrH/9BqQFa7NBQmBu7bEoXFZlIZWB0il1JONbSOngxORzzLLc4h4Y3FSJ+dPrvsPj4O9qlSJ
okIo+dvaYIQk3xlapZ40sg9XwZDbq0x0+7ogp1hv4XE0ibo2q3HyH/qArjyimeXQOjTVjCNSBQdh
J51/vzMsFFLVyXHzcS4CDTxO6y8bXF07VRJjrwVuSgRkDY8mHn9+T0PsJrnXRXs1zd8vdywstV1i
KenRLMJb01DyFQZ0+5Pl0KX7cPWCs/e1Jdtf03G49o+PGqixarkEK56S/Clswbc5jmg2g+UrRxwe
2OUVIyXimKahkvVfgsZ+H4lD2LOhneUS+GUQWu/YloCQoELz4u4xLqW9bMci42GykGoxZFMPVJcC
synZWasmz+1P6sjXyuFpBjElqmEhkJPzBKf5+JdFAvlWo4RmTyFx2srwtORsKBQ4mWGHs3nSCFzW
c2pp4TVw8SeUsCLcnorgnUI+2xkVIpKJEkaMFZjWNsWatVDarFqpunrXNtCu8IWH+GWCcM+U+NVE
BVHoPlTTUIMn64Ut/h72IaC0LXhU5icbEvW3/RPXdymX6GiLucyracLohU60c6yesPjhKx27nRl7
3UJJtHcVzyGJ39YiyAcI8NNIhQ5J2yX+Moy8M30Luo22MBnQ7fMwpRD0DXGcMSutWyXTjU8exR+W
17p5kQwIOS3crrd6rZmPfuh0nCrSw51ay/isRQQS95IEy2biimYuSN44ce4H1IEgjzySNvxNUQDZ
+vvr/HuFg9uGxwA9ucAzIK83506jkgqhkM5hIb0uVVDhWKFh8kdoHRPnYPXSW/nTYhZa1riJNELI
/YDsoKGiEirGytmUKHtn/Zi66zCzqH7DD1cbEX92on+ad2gVmA7nSzfZvJpvHepHntKHKoDzFz9v
IAJrAeAggzC8sbRvL+c4LTR3hL08j2n0VIaNc9ugbpxlSXOLnvrThevvnwAqbJgv5FSlo3l69UpZ
TdlYeq+NKLYrVDExkIrCzZ11KVrItnZQrLC14tvDmgUxRLKJEol6vFQRVAUSXUDwFs7FQFtrnd6u
/v5k7enoH2ctzo7GEfIJTlFSCPzwwludmtdWSvI4Lb5mCQVZIZVF5K9t61mzuIlBHYc6wlKnIUqp
yN5rqmmkCbMnTWzYqahcdz2AlVXd1PmKUFNnmeCk6/TUWLbQERZGq1Sr0CVJxI6edUXNX/uBoJqg
2gdZ2R+o4hM/qRARXxooMKuuA90A0CQbBB+oyiY9afo3sH0sS3SQ/3pYwCSOSovF6btP6WVFzExG
jLq5sRL0auAWDqqZJhBOps2er52VLlMWCn8BLgCfTIQGWsuoORSWTRKCcTOM7kNQPbiNCvpmbMRK
YQfkqUa/uEx1hdqBJvXDWygd5LyC/H0F5ezvEQA/QIzRyVkj87wE5TUHtEghyCOwjdhoYu4L2EMK
2RMY8hVynYgJCwJglJq+HgSgucsjtnHJgjfSyNnCZhgGAGcro/Q+ecwa/ajfHzQPmfeC/tkk2Lkq
/8EILiKv6f49s4957x8LsZEWxQej+FIZEHsbK8+3Vmry/axh8ZYKJOA2yl/sPlkCoMjvCDQjMtKz
aDEZL9Llo95MG1Uh+DTFqPlQm3r2Qu+Blqj0rZck5qWzvpPmZDP1l8NNIIV/bzsaQci5fxoD57um
Aydk/YnfNC2seWSTn9c1KtK3vPiKrCXbaew+M+2Ao7o7N4qBUVZSUHCTZDvAvtl5dbzxouJYh2N7
qwQEBUzxVWh6YsqbWMHjsFXXrpJ0KwVyFmw7zyEsJWwO0VDkWxlijCumoRJbClF6ASlpST816Uqz
ZjhE4b4v4VeWmbsQbT6waCveyCmK513V54vSir/5sRUjnzNJ+UljbQ3KAmyvFSVzPK/fL59RTQzd
O8x9j19viFUQIK9PnTcDwkWsmAB3Mf6TtbhMy8Q8ptQASihIB6YktSGeIimOusaLhI54rQBKWqVN
evaMjFANW6cBejl5knbYQqL2N4YfeaeMG1sG73XadofesL8rNjHYbpo+kjhG7Cx/chUOoFOmolyM
vjrNwRA6iIDmWh+CFui7gwmg67XX4m+1WxhnWXjPlgAqjxVNPV9qF5rTIOsUTnvW5OTo9cVD0h5r
ux9eUCA+dejX8Yw0UOVYkqZypPI3vAOp8LZmJ781loO2m2LycuDebuvCgosg3WHtBRAaiRwLl6Mo
+5Utxm3eV1tfjuU+mVK6Mta1NkkgR3J/S6yZOOXNZOS/kSMBOY5zGsv8bCSLtOjrxw6i5PoytbZj
rR5tZ6Z5Q/Ju4eppsxZiDXFWl/fw8q4LhE7rylHm+MCjdSdtCComD4bcs+Nll6hkJFunRVwuFY+G
LBuoYxFr2rZP+68mGY+7lEwdlqHMn3UfrM3YvR3KHthwjANfKbF/ZDCkyKbWjCXO6bjsrI3VoDLV
Pc9ey2jv4epQ8+q2oeoowB7atSoOybTE6IsWWERstnO7C+TSD8U87VVjh9Mmy7FeCEahn7gE18IA
QZln7Rsx+ahVjLwGbnlfutlWB3eMBqtcNjGsq5FC1BFlGb75HkmxYWGHdf1kThFAwpFQBPmupHdO
y1B9dMHEx21CgJDaP+tnG/gvBd2azOnIf9OT0Ljra+LElCyOlwnhn+Q9GzsD8Bx1B4pcghVCFkPO
IJmtWnCHvCViVN3CnsAMBPxqIr7Wm5LvyAQ1MXbERCF/BfviFOBnFdmgPDHEMxni5a6v7XZ5GYU5
xE2yVP13MhOQXKekmuWOi8HGTcTdWId3ut8fdQpE69FUIU1Ny0rPbd0NtMliQ9d1OOZdvKejoB5b
58Sh2gdEFt/6imiKzhwfCsfKl862HeNqqTiM8emy/Im6UntIDvqipx1wNFxEeBEFkLk+1TYdOFY3
Ub0BwxOsvN58gQ8Nz2AEb8ArdXI95XBZMUoOBw4Ew3QzOjtSb8QGDcT2MtQIxnTXWSV2gTvW6xBv
6CKYsAO6WlhbrBRZ8+L0Ew/bA7o/lcQ0gQc9qv1tNg18I4ZHA0aJOjkuN/SLcfvDLoolIqJgMszd
wKTVoZfQ4risL1s/TJdJUrrrKieLInO1J5+pyVaaJ5/3HkAoJSGn3vaIMRYx8x6lgsZF+xutRc2s
S2bl+jLZXRbOifDWQOuTG6VKjmWSHrrSegTpBPypI/LEhZU/9z2MoJpO+uu8j2ONsTL8fKaXV3Ec
wQjrgbIu8FXeFkgwbqsmfb78rLONlvm3TfbhQPoW9OfvhRYhCEfw3efirTfyW0Fo6H3rcA/SKCrv
08SP522ny5Me1ohUp91N2ij6MiWP3RnbZOG21Xi4TKYCg0ALDfvm8qvcKN0X0FYPlmuMODUaYye1
/FngO7iNIudb0bnU88LsO6X4FTXKkUCxAIQH+W93I/6eyyOIhfeWAKmfYRTMAW647HanouWllsmm
fQoO9nkD3ENJFCZDB9ozI2mF1PR7XhjpQWTkeBoyXwqr/Pfi0PfB4WZRdE6xqKS2xBI1XRWON3QX
paRVkKhPl+HaZdUZztBMzerixRit6hBUE+UOksU2GYZHkeJO7JPmoBmchB1I8x5kjnnT6pS42Vc8
x754SoiN342tRlqYVBBv9xp7dKghW6q2+JrEmeARZ+4rqrqzwY/yZsQqOIRUG24kM9L/o+w8muNG
0i36ixABlzDb8o5VtKKkDYIipYRPePfr3wG4ea1WtGI2ipmOmVYVCkh85t5zp1lkCSj5XSkoc1ac
Tbswyn4w++Tpnxscu2zGVZHaoGHnW3FK3ozSqy55aJ/Hrnl0JZmuM1o86pLo5Epcq/DgWB+TTLGv
W8tZ8aSOK6fN4UPlOutAOIhYWuVG2nWNDLe/m+zae9C04UxZQUgw3k2cOqyIRWeUa2WEr9BDuF9C
LuW9iNVd7opfdSbIcp6LpKAHJK6N2bA3U5XfgAnYEO+Xo5mHW61zUVcPLv8Kjg3X3DTyIUlD5wxx
1b4LSCRYZeAQiXesuK7duJW2KHeOmlh7E9x6qJOUfEeRgOGqSfeZ/9WxEiDHIDrtim5ELjMOr3lg
ycekyo5GDZeHeekxy0sw8hLsWsltSdhCxtuDqXj1IwCLeWfn7iUSAvG9mKjYo3bXefMLUa/hK/3i
nppBWkNAhkFx6tBMDU0w4NDzBCjCrD2oQhwLA9iEJfLi83dxSfvaQQqz/AwyHbM23mg4YolQrvwC
3NHMK7a0YFUQMHofxVX/3ozuvrL05JJZ/cOksnDN2Hw8pfAxyTkmyEH3DjY+LX+IzmHWE/iaoPNn
Tnhf4YAq0wB+0nI4maQOFxVYd+Xsl44NxUMbrye/zR7sLHpbXvN6WUA7GOyr17xzFpjrgBXow/Jc
0/0cpQO0ZhnZL4+ew6rsXpuukvTQboDLFqTMmj6PIV56839r+ccEBuh3QiiHGbKiUtcJT8W+Oa4I
5/i5NBrLoze5IRk7cOu3UZ1GB2zg7abvIYDQ7YBG4w+BKsyAr5gb2WaK9OiwnJZh1EFfr/QHn0AQ
kE7O1SiSY6J36Z0nawBwoQfuSY0ncCEodQakEXZpbJluuIfJS4zrWGJF8ZVBhJAd7nJ+zKglQryt
SUVWVhVsifUTO0qWTVe8jRpvVy9U1Zbb+iXI2ay3fr5bXlxlZ8s9saWrtgDSmRHzACSVqpAOEHXF
quvYGC2bZ71pTpHhKSIj0OKVQR+DpMdlH80bpPlxTuNZsjHBkONzHbUOFDsdWOQV9mG5Vobd8wrp
ivKc4ko9NHb20rD4X+kcoXtyXsKtItmZeDT447DN8FNWM7aM2ZE0+uEukt8EyHOS2fx+w/FEqJto
v1FPvtsDbzvwpTyxUXAYg0wcGo24oPA5gbWEANsY7pMivTcikq9IodDuZIo5sGoPZiJ/EtVYHGs7
y7ZgzcwNiUDgdz1CBZIMFEvgj/Bz/DY/LTfUFHIKkSMCGSkugWmjt+174yqb4syGFtm8w/wvDbvH
Xur8Uri3i1I1j+SwzNT8qkheIwx9G8K9MMLYPbthu3jMOie7y6Em73KczTKYkh+l9joZsOMCdtHI
jXkoIs2jASUfvcXhmviYXTAAoYF2om1Rd1xFSQG9FEjM/7VdjQd3mvez1CLmVkUaXf28f9QlkvRQ
o5lHy/ohcg2YUFuCoDSHaWdOJ0cns7NrnsoOuEuf9T8D7qF9WJbU7oK3u5/5KK2NY4gC4Kj3LV6I
uXVjS+gkbMBAfZGsgqJk0wnziYoK7qvynQOVebtf5vS9wW1YG5O/q9OZEzG7jvI2QNLo6YeCbLI1
+bGYhBpBWLaf7NOmVzNsloC+RG8eJxBm64kAAKaKhFYi5SDUqKqBgFmmf4s9/2XZCxlQohD7Z/1p
mT04U7St68q+19N+HVsZ/++RtNG6bEkT182nKZ2+Z01EAY6Naq1q59LfLR0HzMiojft9EsqYT2fu
pUzksYvHn9oY/kzHzD+STksZZcCAlqB/Iy1QhDtMm9HVzc8dFcZ5MmdpSuchBornOYc8Odc1I1Su
8jcZm0+xtF9LPtG1tYefru0+R+wOTw1lDClt/tX2CTeKLV0/w5J4BVvn7ZnPIcoBa8GFVta2tMb7
wotIdoVec41Ugjkk+Knb2PssvdCx56svhvha+QDehHPQKqmtI8t8dAPZ7ZJgKl606CXs9rmXRa+h
hc68D/L0qWG9NvmifFyqxprV2aq3/YsxlwMywWY9mVpGxA39nmBpd00Sb0O0e/LZsYNquxdNbl/1
8AGzbnzWmG1uCzshWaOext0IOg+mYfgDala8zxMUPVXvs82VhrlmY1XsyqIPtylo1eNy77hB6gDR
xrwnKtPehTYhEl0wu9R16z3Q0m4nRTaBvEge4J9bx0jxJBDZ9ZW6taWMYLE9eO6HgFXqpMP0OLHr
cm1D3UfcH5VNhOSnykQkb9HQ92tPS5LjMnxw+7bZFFHCI6+4E0gVA41r5/A8Qi+9ctHWoe5dNTBG
D6ygQk/T7znQJVI1bUe9Rc6VUdtbFChUDWFC6qdnM+cKgX/3JdesiYqOkLrihykq/6ZE8JHYgtng
3Pn2mf6k4ggoY2nLK605AFyvZXBJkssw4O7NjRqUtefugzh6KjT5BgBmvLb0VatkrHMuAIPr5Qds
e/HdoHB9kI/96AU7TWsIXmFmAAqEn1DWAjYhSfVud8+2P9hgQBE7g8RJ7L31lokYilXbZlXRQjgw
3XkQV7j8PuSc0WaqQzOhXW5ztoHlUN2i5Fpq3kcae8mT2ebfhO4Ha3ts6j3LybtyjAivjvw31Hyr
1jMItSATY3LkGzuH5Jm41A4ExlY4UUMvQAYhF/BKkt758/0JljVujXATwvJ7iqsBuULqn5q8NhmU
GF+A3v9QxF08mIwyEI4F1w5i3NYWAObzFNW2TIzojYiUE6FyZFUmXfFQywSBke786O2eGsnkzRE0
3QsjeX6vrp8evEHux4aoPF+Q1lg6qXss05ThtyzHI1/7SZpNidY7aJ58/NPrXR8OwQ3O5UoknTg7
U/0ReVu3Np0P4aZvDu8L207S77r+tZ46MAuW89FMDnYb33tQmJo9NygPcFejXcZDtZ2KsGPwlX5l
9OkfFeo4TpT0K4rLhJivod21HTdZZO4UcVPcN1g/mrgBdqdl1jYxbDTODoHUUN4+H6e61uDy1PIs
UJISLx9NyKyr7JTkob9CVlwkIvxQxkBgN+5RI0yODWITolNQpmd6bx11UdLV0N8863r+McXiMHEi
Xho/2+cZVxTYBITTcgDV50UVk47m5xhJvlcAQo9M8DeCspkEeTXvj668BBFyqLIHkwdP3j0l4Az6
bkivE+kIwTgUh7RBDeClPqxV0qpAdBIm17bpxY182H0j7o66HYcPnXx0ZyCxwuwq/9D3JgFCRKah
dmCjk6F6z39NaXE/xuIlKsXGDnNII1kTrCckWqUFT9WJsm1paj+4MLwlGGmsipxqefzhZqRVUiVo
UhGF6EGWiJD5BwHxwBDVMDBYq7q3Hxv0Dbcmbndh2n9tyfzesyyeE+SbbwQ553Cridbh9TStzXGH
9cZYOZlRreukYVIZT1tewmD/grpceTHNczbEd6NRPdq1HLZd6dP5qPRUCfNLnPn4h4m6IHX6NknT
5DCOXkoze6kyoF59m4wbK7gvmxkHadGtpAz79OhKWhtVhDNiIa/caGdV3qn27DlDsUA10eOUgZ8Z
52zpJgtcdZgyOkz8mmGg/TqKFEIlIaObir22QIK11hgFbyDbn2xbIyE3hWqZDt/riUe7b4qOCxvd
aaH1y0daviLBeygllBF/13XBHBcNIyQfp+d88O9dpf2s6jKEWQRstpTZLqvmDCBeYBuNAPVVhST6
mOls/bnT/E48DUyLYciZBqzyiHsXslrGtDWSo3HqTB/6Nc6ATJLlZtCDA62WAJBKUGcEKHahpyNv
0q8+CVcDFEu777rtGBibwQqDVZCy1fL8YeeEvLMKkwQfAs45fo3TvE1PabrQEVQ0NokF8DZ8RUR6
0Cv2JhpHj99Cb2V2km90tz8GmvCPSFB/YU0Gxt4F3UYjUKAYR/c8lfZTUgAHKFyCgODisoPUsrtA
MZFC1JftIegdwyG7Se9YhSEqRReARkIUm/KQdErIoL1vb4d47VuBt/FU/5x5/i+mhIys6q8OWMp1
Oody0+Yd68FkAdtbwTrN4rMqAwRoRkml6wWv/DyEpnXjs4iSt8klay7z+Y1brbtJCnu61V3OrbP2
tSCh+x5A6+r1xhHJU13bvxLcFKE0nmRXr8MG6FWoR1/jkYFC7N+b/C9BqYKmiizjuUPRuqqdXGyy
ikSxXnx1GpInR90E2VhU3oFAeTILtIgPbnMFH6UburxyYB8GsJljvPt9oqf7Bk/EZvxKJdHtCuLo
9zUxVE6QYM/XAVOH49fWphIscqoya4IyYgIPDa8RhelWwGMAaYtHfyAtNxlj4guq+mca1zA1unim
OP9yOnKDB7e703xoln1MeJ+jXvTMmUCZ8qVcQp1700t2zWg8eFlyc62oOA6DWtd5vvIT6nlw3yPM
ouQYRFrEPVyO25AoqcDmAxoMiEkxdd4NwMMnboU3uy3vyFRKCyPeuyyK9m2f76HA6mvVqRMxQLuE
KfhKEifA82/iCYnaPQSdRIfFMRxNGlhw5A6RHSQVridHVGvfI9ox5lsVUIoT0z4GvB0PbLxXzNh2
jqZLamCAEtFge6tMhN8GHq1NYDtnLdeydQa36hD7T9rQ0/rUkEnLyt0g/aVWqI+aSd6vTsPOxVw3
bh9dINzcHIn2JM3Hs5MRTgSq1I1/wLp991PC6bWAkN3aeQfG8BMSSepoTOUz6T+XKbBVU6T+2nek
WMVxlD6kpXcaje5bYpnJtVcwLxA5GyelAHy6hWIB1/rnVqhTzITCb81qHzkNbKCo6e81di4z+gNe
jXlo6na4TlpwF2tJuAcfwYFF0OuKa9HvuqxJV0EJyl3ZllwXEtBjH1of4dAFx9IPqRCK+EKfVZ9q
U3sCdqQ/K5PTUyWmeTd18uRYhBtrNmAwlGjeJcj7H4OmsquhfysD570hAeuuHncGm5+Ta3TpLsgK
DKXMsw4pV/lc0PknbvBEMld6HFs7xLMjwkNvV7gcVL/yIKbs3U4phDN9tIkz4d6Hc14TeEkG3dU3
w5omspzKIJ0dEzqiY897WP4oBiIm2tDWicrM/c9/ZuT2T5A+4rT8oyrIm03UTeNGmoW4LH+49OyX
pgjI+yaUZtf7ZXlKbf97PAdiMI4FVs5QZOMMbPZy2+4ZGDUaXRz2psjt2faNY8zIWzIXqkwWczCX
endGlc6jgmgClhvTJ7PZ6H6Edts9s20jcfRRpko7L/pYINT9dgC9JZvxCXXlcfYKrDoJNixnHdhr
2S/p1AyQJGeaP96LqTFfPDW8VRWatEIWbCVpyEaSou4088kA4bbHLJGCiKEtXgTXxJf4BxJnS43B
LDiIlD6K+BKKanJWzdLyDvmMtS8BDIVe3fwwonJrVMBqvKog9jB2B5LI0UOiLmB8CuSLjWfm590X
b0TWbU9b1Y/VQxurz7+BUeOTXyDx9ISG6tARE5YwbmP4WDsVk52tPGTfDZWt2dc3s6p/tKLqTl0G
n4z8r4oowGub98esYLRiC/W8aL+KwMfRa7Jlnr/F0Gs/XegWW70jnykJOD3CwHteZMfow6w7XYdb
YDKjOPsmHpnKecu0TmOqP55IB7i3g2E8Nz2YtWVHlrehuvPQfH7q0FilNKEonkZU6Cv+TdHnvE9G
bINJk/6es7Ha+Ix+TnnahCz1VLmSPpEIQQp+lKxvtnmMddc1HeomGafhIDTTwPJZE4Q6qSP/Id2X
hqXtaLhYy7Mgayf3LEiypA9tW0VWM8E0CDfRzdtWeer9nk2+mo46OztrHto6BZCyvHr1y4x5gJHc
ty7pvE6JjgxYH/fNvB/JGpg3sjWci/D8a++jGIzyqqI3VdTpTouPbv7SVgf9v+SeQJ2rWyS/2w9U
1elu2dYUXvK1Rv4354mLJw1Mz1NSn6GmU3eSl3TKcyp4p/DEHiA4uPYQz0027vrAUTeGRienkd45
JZGWnEUqmdz/nHnKwes2QYofUGZecq3KdlyZkRPsekDWcIC6I74J9jFO/5R5HRVX3eH8BC2MIIGV
haSFN+szEdHd2bXuvEntLMMtT4Yy+w1tMLFJfabuQrd8JsKYwW0bPhlDvtN6174sgX8+xLGIWKy1
EZKgN1jJTztsql0jCW5dLp5051jKNhP7IbTlw+fVCxPvlmf1vT7RihUgUF7EQMTyPMXFb3ElFJrd
Ay8aUV4iwE/f2L2HZ620j71oi/OQMM1obDLdMru2DwRYFyvbmkjFyCDaQIi+y9LPiW5RosvSg5cy
7b+QquSzy5sDYbh38kpBIx9+zjk9F5NUgCYOvi+nzTTl3hnQHbKkQK7LgNDgsnAx57UGhpOgY1Jb
4/UcajhmTOJ0gkD9RjYPopDIYZvw5g3p1o9L5hvDJh99KEHZ9B138Uuc8LPlmiSveUSPtYwKTOrx
h8YIttS+84EnJzj9ilHWdbRpaHn0GIJHiuzdNoVNgwYHlabuPgSz56pzGKzUZOzoFwJfxt2yChtd
ZZ2NOH0dZpcTx4A4w/Jh80+AJHGlGfvIWZQbkakd9nq3WZ5VIy7FeRLVLgwQq5RkHfcw9Y7k1a0D
F6nigE7vKWxQp+d9cocaFs4yCGSwUg4KggxwXYqKD8KQ6/EwT9Z+mcgzSsgOTLxWy1KqLPVXVhZQ
8OclKxmdhCOq3NgstwnDHm8TMHjZg7sy2b8N8Z7Ik/dYU1+czPrqEN+1LeGRnjSXuCPGvAMslc9N
qKsUy4egbBQQe4CDgANfabJX3K1baogJCHyRrhNkN75TEvLsjtV++dZxVqOGnR/xNM/7gyuD75qG
AG2+QVrDnsNyfKI1YyPDRw0iCwSgtpGTv28pWZ7GOUxwbEFGjQAe4h6MYFi5QF2iH9Dd03NhTktk
cu0woO66Z4PebBEDuhG5yMBTbirHoL7sQLhPHcRdFv1/zI7Gxk6mFaTv9cK5d7vqYxlo2VM2rmWg
hpW0FfgDomHXuqe3azFrMUrMD0fdyiy6rXuXOdY6kBOUp0ayF5i/4xhb8xj1OQfpvTErP8I9X7IX
nspq586i39Aas53IMrnjUrLU5vaYbWs1yuFhOJO9ExN5aZIxwWBtYxssew1m0UwLB3UgxZhNahCe
RW0cWBr3bBIypkUCgpfbEv1C0A6D3A3fJ/DQY/myN5+1rLgEojsuH11GjIdVF457XFBqSzYdOoEK
o5MpImPjli+8v4wnIdmYh0IeBYNSSqgx33Zavy1mkYuc8P91pnGITT/APf+pbEaO8O5UA8cog9Vl
qYMb/DvB9OD+nJIb0VXpMSKeZ07gocwDJbn8tb4Xv5KPTYHM2BidVt6dMJtdTJQKAIPDboU3I9gx
1CbzhLX4MWfQiEtn1ebFE3zXlE0tdHXbL5uXoE5uNVOjs197BOFp6r4N9eE+te17kN8YuNVrW0y/
DKtmvpE5/Tso1femJR6LFRHBqDzCE8bzg5eU74NDyrPPGuI+Rqh7EQUrWhJEAAjsOLjIunSit7BE
96EVsPAZL7DnSEhi/dxwFTHnl7xD67WyispBXB0H69Jtx1PZe84tqpesHW6WzrT1h5rHA09n+Vy1
9yjvjCsgZsZk9Q01W7SDakp/RFK1q/RLymsz8IOSJHGARpVonV2bEEGM24IoDa2u163Z8fPzVty3
iIXf+Y3ozLwpANSsXzXiSJ2krth613scjAc1WNHZqytWi5N7JUCoIe2v7fbRaO/cwEnx6PfeDsXk
tENmXhOjwOazNI13NzNrWH+TPKbs/dYRkeSHLGQc542/Yuln93rF/FWYDmusCAJrYf7ovTS6mDXC
krwM9IuTtFQai5RFZekjQjWFLCcWiEx6azpMfq9fjfkPq2mcVfgoiUm6ekl47mNeGFL63badFfZD
UBbfRgKqgTBO3vNEZ2t4bfzKEsPathBowdKWaoscqXwKq6Faez5tX83TG4dfzT4lFMvJ6JcXP2MJ
CHcMyA1yNS5QQzBGPpTjHgd0cVCl2FtFC+aOEveIyWCLspkti0VEWMPflaHbWXQRcf2e9bD6ypYt
ScrK4uimpxLN2EHIWGwGrza2roVORqrGXqeqyDaSF8smC+AWeqEtiDSe0wUUfWoBLS0YqEVRAp49
s3syyAU+W2ZMmG7hMfqcAN5rdnXVuvrL8ioygy5dTzJ1jkY8HvJp8MhV3JKkyb5E/xLZBWuOoD72
cwyCnGtao4HFGxuktXRdvA4VEOlWmW+5Q3lrDbo6tdV4HabubKvU/jzjEIax5LSiDy3qvAeHJMZV
Gmr11Qm8N+Icbp0U3pw4+jqG1nCPCvU8WvY5VsE9XzRBERWQP1EbV4aLxLFR8rFpxy5Cs7slc2pf
uOyKG77/eiKFE6+hc8xJHdwkWQOFcNY319yDV78sxLki3XbtSQYiEn9rqwyGrQI4qZMnR9Z9yKY0
94WbNdmzkJTEP0KsDFJKSHxqbImzmujTsEwoRq2nxtKItGutjXLia5ZrhGA2DEi6xCj3CG7epxI6
YKtOZebCc1Pll2UHG1qgLwrXJvggwywa57V2HCJehSWizZNDubtmakpfucgrQAGcSwQL5RA+2SGk
RRIXiXDy6WGnExSrV0vvdAKnffehI9NzVSnCB0bv869aimlfxRdEQ+W+yCBwVrNKef5l2dmjrNGa
gzG1LElMoCGOfU51xCBIhK7u96WBUwCP08zes7YjdHI+8pgnxHPZv5baFJw6p6Jt5pSH+/6lUxiT
cYnQjJE4sg7dMTuQQTms4L3OzclDqcicc6T23fChTFtG3r0Ik5CTsrWDQ9kbdBuF7qzbjIclEg7w
wrkbyFQ8XGiAPrXBAUi3/eCaEE9Qbx005Vr7HsAVHjjSZoBE75wsrTY4qxueSDrSVNTt2jGUf+PX
24wAos7L0pzYh+joYCaYVVLaTurdaz13X0uRXJJke7DEnYVRBbFWYyLksDp8znaMZZGJHEWX77rE
DIqSkA1ZHIGeW5Qn3WNVmvDw2x49S8e+UTEx6780hnQOtReOW5fjr1dNc+lbOjmAoNMKHmm264k1
veMWgjIIE5h3SEA6JRuy/jINSJU6j8OJA7qWRNyYjfA3tRuuU41gDNKE8atSVdpk4K6KAKF0r+ek
jER2/BDp5IYHstnz8+5BHpxEVMpzGMcfSUxKUG03ww2JikxYCSknfJeFl24UbfMpHEIUKQRRxeCN
YXFXd3IwL1o3zpch+BYYBpORYcTe1OVvTjh8TGaX8WbtT1CEecQCZvSivpJnV61qvaz3Yym/Oe6U
XGoHiqcP2T8DN5q1jjrYPGqf9mmJzJr+jHl1iXSw1Hq0U9JD6YGQVAecirnqymATVYR9n2fKe1z6
OL/GXeSww7XFLLEJiy8yDd3zMAC/cryeJZvxGGDUXltdL1C+hQZVBl5UkwLiEJnsV1CnXBYFRDBo
2XapzAzEZAe/D6qNLMXIp4odqmIUnpYyWMhZzHKSyAcX0T7xzkGijFGewQQk0jQ+xhGV7hB8z602
2kQm7YpZQN63agKQqm0vFc/NNIDtN9N4V5nFjd7VZ9phJLtKhfuhFWdM0N+DMgw2/+0d+IPjCQcN
gHzhGRZgOPM3SXnZUNmMqjFui+IwiWVw040YG+WpSxGbNh2Nm6czkCCN6pSbUh4W1YEBF3jvpQye
+yAz0ESTQVqLMz/oynZl8eqM5mvbhdpjo0cG3rGcQQwbsxl2lFh/MYz86TtgidZhZtmOAU74N8NI
O1RMeopkuunm5CJud/OdE0GnlyXdz9SsmDcToBmiliXAQt2RVttuuypUNCuDfbACae7Gxhq+1dCS
jwdvZPXkasGv1oVuD4fjTdMcoiS0IXwdO6WvTWJq/vtXMGZf2T8dHLBXIMKYrk/GHOzEfzo4osrv
uzbQvE/LVm4FahNU5JDnhouILPd9OmRUnngWJjQCIBiCqrFXiV381WH+bw++C+9wph1aeNvIbvjn
J+nquouLTGq3pTvUcrv6krMYGq2cNKY8L5FwjPlaHxoChBKqgMwYmKjQrp49d2BrMSA4NeZXqESq
XYFyIlDOS5xhVgbNUVvo1mEOeKvSJfVYF/XTf19J64+fX9j6bHwzTMuczUX/z/xGr86cp5m0W2EV
25Hz8xYUhA2BAxaHpeBgtrMJkQ8zheDwhJatbZcu38AAumIQftKE+JCFvh3y2n7VK0oYc0MGZPGa
t228y91Xv+pIfe4JUnTDINr6Nbm7QcEplccwzTMyNgFXJxrQ61iiIXXh0McNXUvu/QVa8280h+Xp
DFswQjiQ6oT1G0kkSEXu9G5p39gA0fOhMr728XSa5kZ4qfWWHzGAqsPgwDgmpVcTH0mAKGqhRWkH
Y5a0lH46WsTZnnMf00WCcrTPw5+O+Fj6Eb3x1PEvP9K/OQAen1p3DctjQOv/Tu9kkmmmjWdatwpK
wLaMoo2rsM2jM32y2N2sggY1tbB8qKvEHsdZXG97jY0ZJF6m8c6XRfgx8j895iZ7SmGDdScnIT3K
/dLMVQKFTz1rS0RABr0/e0aWtrI2SJlzI5PtjxFcKHhQEM/9q3ArbUvP+Vfv+x+/KbgG3cdV6v8L
QqtsVu8hSfO3mkN+LSLEVGMxfRBJB7eimwifn22hM5Tb86uTrtn9ThrEodVCgWB2ynCvDz1jFg49
dLFuuV6KoEXMypTX3vgJoq2UPWXLDuQvv9K/DyV+JQEeAUOLwzf47e6CRVQ4uYafGs/2RVcRQ8Yq
StfpCAalTedRTdtnl4Ss020TNWorCUT27ZpGfTYRSgWznxAgyMy6uMREz3gZdW3A3g1lYkrvklqP
U2Z/K4ryF9Iqwa4OV2GOB3uHyd9aLXcfSYfRUeG8qXv/tBSh//0l/2AmhbNs4ogUuiUEnIF/nhcz
4aOX5Hsg/26Ytkxl+81IE7nFQdWw9LWDsz0H7J7C2vTu5Wy4D921Yn23V1OBvLJNqlPVkJze69GL
JHl7k2conPPWG/7yqv7DSwJMs5gPNR4ey9V/e1VremewCcH9FaU8wknLJcMM16Gt8IjIjovipNm8
7Uh6aDnvWIb7Ik83stfV+i8X7d92SD6JR4gyhAJQVN5vNuneLM2JwFp8aAbiuXCIfjV+bd1Zu6K2
4BqmhocPbYIAGjHEZrV0Tnghl9lxOf6d2tNg9hF68N+fyvz30e+BHZ7vVlP3Ifb+dn1wZOHwyDlV
OpeBbzbLjBEqG0M0HZDeO0T28KgZubtBs09W+qUvQXrYPF2CnS/hgB+qxeKIvy/ZKK0FvVC6e0gN
w51ZoZhUuvcLyzp2EeqQv1Qwxh8uqIFdm191ZtI6+m9vLYo8JfS+dm6z3h/Z7qnTkd/7BT635Wny
OjqDEsc1e2f/p2IbbBSR/TlaTev2iUyo5JIq/X+vSzyOaRcH1lyYWL+/YPBya3Y2JOK2PIymW2Bn
cY1fA1jFtdXg2wBsad+DQGQ1Pst1lxmfkdP8/+W3/cM5yvscMMZ8lFq89v75mGqVofvz6uWWTvFI
9AFv3Ng6EgI7sHIHh0GHNu4K1tcDebfHpURVVHM+m3MSwQg09jKTmCvsxHeh1Lp9HAgTE35xt0wq
RNnzEgH0b9eu/NtH/9NvC9HIhS4K7sBwfvttIb3r1CKOc3Ps0jy7ZU9WmvJJFdUrTEDUGDOpeKOF
2Xs+6OE58DDn1L3JDAHokoam4SHvQwMXxoyzHAlE1vy03yOaJBq5/ZqZCkxwSoBOXRpPJE9qOy1u
9dPsbfvffwMuvCByjumXEL+XVoVtZZokbOsW6r4G0k/rntvaeVyqpzzMXnsSUMMeFI09mnvWDwSH
6GyL1J3qMZQsnfQnJwlCZb7GDYbN1EmGa392Mbf0QxI8/vcn/jcuj6IIpB+0JHhJs+btn3cNQSo2
I/RW3BaxZCfQRtoJ86J6jHZoSlhsT847DoUA41J2W25eXdp3mWAu5lmttfb1Mb7aUXJkx/k3Irf1
b3QPWDWDU9Q2bR/K8G8cg7YtlDPFdnS/aDVVwEIS9YC1JX6FOJeRfmtwkeY4rio3VdQ/lYRNLadB
4I5f2CD2dy3YhafCMV5NtD6nynlAXtoj8my1S12IYa0zAdcDKu4G2h5/1ee6r4bAVidifCCkB8u8
2C8GmMRv3illCVtKEhIsg2TbR+4+Mlrv6M6iur/8NH94oOlzSBq0Pdqdf9EIUtHb2lA0MUNr3g+6
J59znJZMDEx7E6J52Yd6++IRAXH2JjM4LsuPNLH9exn/he/CQctt8M/ui8/gOJCgXD4PBcY/bxNU
sL091WZ4v9RVkun4schgeSi1Jh4cDhXD5spihpVM5CbnBnVCVoRUctHdUHgYk7DCdI4Bn0+ffZEx
fprmW8CziHb2oWjLCOnHsGlL/UtaOP3WQVi4W/6YLIRyRkM8GOUF67Imesxthrlu100XQ+uIzIvc
ZL1U8Wr0WmaryIaTwnq2ZnF2rciTm5wRKBqWnTbqmM0HwyrU3QZXHRMHnaXMwJGnJcApscyZYvqS
hdb35SzJneQtjXIGEpVxl9bKuIYy21hlq639vLZwq6T1OmnPrqHe2o5urmUDsFqmKDrA/TAuv/rO
iAc3QkU7AZRYJWHmPAy9+4VxCvLJ+CabIfvI7fSmocSlWaqZseYXLJLWg8y93aLkjxuctrENlx7T
JzuU1mBENslL5nqPsuso4fnlWGMgSc4wKR8L/KSYhIvohMjul9ArGI3BnMobfkR5Ly7/+30KQnL2
TYOk0+3f38w4ORJ8eNynywTWyPxrZjsUr6H54ekD6qZkZEhjjONx2ScvZ4jX1tWxQyzwl8/yhwOD
rE86JgfWAyfwb7Wq9NnaslKP7gcZkjSbj8528e4XvX7CR9Qdlo+woFx+mvgT9zSsJRht4+hn0/PA
OHdT1c0uSPCc4sSZ/tIw/IEwgu7QROnuzCCyf00xOlFbeV8JGEj/x9qZ7EaOdFn6VQq95w+SZpyA
6lo4fR7kmhWKDaGIUHKejcbh6ftzZaGRGYXq7AZ6I8Sg8JDTSbNr957zHbqvdICIF+/t967Etjg0
bfdqLdEmmZDTlxAh92JBHZ6w3zYyhQvEmDJsfPEjUVg4krqxwiFLDp7O/rGo+T0YEkBOcOP7QKoX
0KaE/9vCO+so0PUYE6jpGmdkJfXZuH3xrPm+N130buxaLQE7m0R2xilBvoGVow1tqeuwC2bvgtHv
xi+fN2ahVBgMwBu/CqSvG/rroGmAC4JTDfrDRNHpzD3YiWKw37xllBeBRe/BAaaYB8RE2Y27iV04
1u5MSFJQpa9lUPonr+9+BZX4tNjXd6YgRaO5d/WTQIqyaaIlvhSu/TwJjr9jw1lDGj2ibZ1TCvXc
HDPNzGLVpYDW0076B4GiOrSQWx944It0aMivUq9fyvtG4lg12hhxjkY80GYvVs0wMsdhjfy5ay6d
U+88ERDmFndWWGeFpgeosGQ1TXSiAf8J9SEhuXiqt8y8maokbndJ2vEOpz0XYVL1Y20jLLUJyKpE
g/+4xQrh+JO4jD39LQNQ6/3A1GdXGHOzXVii1zcz41SofdXcd/Ctjz4693XWVuexRg5cZBgWl6DN
VsM4L3eyzE+dUkQ3JDrbSv6LVTZ51ttXE7nRubw0zr1OK2Oben1/sJz5e9Gjspxu1Iey6RUJjTnt
5BSTpTUl4uh3wcNsVkS20Xaei/bha9gxjeLdtAcGoUX8PC9vixlB8smDk4o05lNK4onZ+4Gu1u7L
bFwjzlm3jBpHux43sbPM2MyliWopbpi6REc/jd1fdooebvknUvDv6Tdf97hvAZn1wRbe2qJ/39Pi
sZbMrov6Pk4MOuEilyfTnjknyvPEnIO8wtZZ+bM8MYywr3XcmqjVAowb0o23ae0yFu5ye1dNK0o7
4ylYopCJ2LJLkSmsQZWtvJHp4j8scP+1VAY1ZnKwJLGG59O5FQ1/ad65qmiXwsjaezq6ikZ7c25B
GZ1ma0bNaMFcdpDekcKVokdAvSwbE+cKuxSaVEh23YvtKPEyp8nL//nn+kqu+VuBwIgFepJPDUlI
i/s7mI6Eb5vIvSF7AHOITA08vB0F3dbtjSOzbDRdwXBv5PXq63nSecfE08YoeeuDfNGKvKLZu7J5
K1hHtuaNtMIx1WL8Fvenr+9Cy1XuoaglCARuCKHIizZDzvi5KDEDxnKLsCJlXmsD0Ei7R1cTWNe4
yJCiot0qaD2IUuYv6bp15y4O9WJEe9IC8PQPhwDLu20yf70WkvGZB3v6Fp3isQ/9Vix5zPkbZ5iH
61fj7Kv4b2ZyFjt8pM6oN347B1tD1d8GhWYkpO3ln+OGOdeXWb4qUV70Xko05qq1HhSrbpC6r+Tf
/NmIW2ihHpMgvn6VYqb8Vkul9l+LaxIxp7Va1oEo6+V6rFxU054zHRVV8BoPTnmpP8bIOH2Vs9pJ
GM55HVprn7i0qUomjLiIwB3EV0cVlRcQgruBkdkTpRxeyAwC5awKZBqq8q4FhzBZqT1qVvdOjy55
uEv8c7RnIhts7/WLujKb30dNKGvNmLR0BmbcRf1uC/lTOHj9QBfWazMnY6GOh+2X8SvzFI0QMWHY
0NRq5eBUND7rNeFQ9SER/nMXI1kUyAfD2Z/RKvhi11djGDRHyyBSeCQr7ev+KAmT2XL0fskY8+c6
sA4pkabo37hJvgYFrjQONgOZy1elN08dCpyhO3t06fJmZtyYeA8MCYs9byDdtkPKsKa9mB7K8b6b
xaYu0k/DI6xDHHuEJHCWhPfwNS2u+5LZotxUClSrW3n52mnzZOvhiGPm30P1DJD1i2lc2UkTjvEo
rsRpgmlzEcnlOt/6N77L16u0dqMYI3ft9etNzRFVY1yNBo6EelPewkC0stunFFrZ7YhmoUujHl0a
TA/TB96mZhMr1DR2VwYrYNCkprrp4UtWIf34ppwqfPOu7lv2Goo3NLqIWSaiEIn1DvZmmjxNXmId
oFsDurHvbYtAR9KeHoeh23+dUxPHfbYhiz/r9BPFhrn1S1cesIjipql4nuPhbMgaZt5UXSswzwBO
inOF1+1U2f/UIPr9iEIfVnpkxkvhwiH7Lx1zJxirObM68xoNY7LvPbCnS46asXdI+JkcPMUi6e86
C0YhW9S494te/lne/f9NfHhO0iofP7rPf+O00n38VP9+e/2fdUN0bpyo//j3v/3u8rR9/v0b/vb9
/X98/XX8Wa8/1MfffsMdlqr5Yfjs5sfPfij+fO3//M7/27/8t8+vV3mem8//+T9+/vfRD1Ti/330
w+lj+cjBxXxUf09+4B/9mfzge/8SFuw9TvvQ++nvsa/9mfwg3X+BgA+8gBgHk56sYDX9z+QHx/mX
FIQA3j53ogegdPzv5Adp/otDD4DK26SOQ7Qj/l+SH+zfVnR2XBCfPNs0+QjL+8ql+Ouu60MUK4Rf
TtuJmd1b1rjRWh5n2yzfq2U7Kdclpkr3WKbSW7z3vNOwOTYF3Mq+iec/v2D+oRduOutFwGVk4sEA
vF1IRUCV1/tw7AVB6yoiNTpZMOV4QtxHovmnsdKtpvnL1sQbYU+iOgwc13MFjLS/lw9J08UL8agQ
p2x8FMkYiQuTFXHRgybK01cPxtCq/cLmHBajtRz8bDpMPaY+z9x8HdfjymZoL4WxH6LqQv0D9KwY
84MhoglcwJxDYGrCAmz7pY4fC+oh4r6XiyypiaZY42oTifOUNQSbxujOco/Q12yQ9lnM5j+FLTi3
vuHv75YJrRkwRaPD9fspZupFWRsT0AsammT3AvdcLzb6Y74UuJKYXJBkiqUvq6fQDnKk6/MUh4pS
RZM9vQISCkMnB2jWz1a7GicynDtA0etZpWI/Yiq+M6IE75yVWXuAGNMmX2hKLmRiRLOF5DK3rOeo
XPq1Rb78DquhPy5wY25fvNlEOFyAumHL8y6cksj4qAhGDZaehHfPhIZavCI5MTe5MxnXenCv7diX
e4AvADnKSewzMIRh3lft3gryiXiNm03TR2I2L9VRdYzzF/fO6/1/qG+8W/nyl6sqGHXBsmLHDSie
CYH4rQRtpMmARxT5Nr2hfgoibNFD4bnqTS5SAZBlpYmhj6oyQ8j0S5hlRZZlOWy6Vr06COwPLr7d
day6kydnjlrZXG2Lua8p42aiT7LoU3moqvuqb3A0+gisovSx02ZHLYSrpNW8c32o9dxcLReyjDRL
dXCy2Vl1CJYx9iXLBc3YmZDKJOAk5jM43adSrnq/fqgt6iwzcSQParCG7nAhWb3D9tlaayLm6M/j
tDXmytxiphtPTjX88GdhbZFTpiBKlIbBq9wfmf6eGR50CprID3CwSv40CXYEZMUEUKm3OHH1Mze+
tV/EYq+k07yWTYR0yzSANpqTeFGT4+FhIE7+Lwvr/Z+fw18DUL4gpX/7eGyLOpy1koWRlfH3Rzz2
FrpQHlGw3JXtpr21ZuuaioP7ddwYroQI6IWGyP2z1wp7J6z+M/KKnkYcAyAnifWudDkjLwsUAmfB
pRXjo1WDbDdY/PlE5Gzt0m5UeC9kdffpZuq5NcssjHrAeq3NqLMa0WVAPYUB0hQ0vqpbvj3RUTJT
9scMAYgct+gz19Sl5jWj8Yl/A/NREVXteZ56G9SA/rkw5Na9H/3DCshRQ96aF3+9Qj7jJ6QK/A0D
TcuTv/W8ndkAkQRHAh1oQU0EbfaoaaeEdq/e04n3PpKxcIn6LTxcOjHo/aCjpStBJTW1cAVqpT8B
D26HtPDu63i10JxH9MbnTJlshKpxf3XCaVY9WjucvtOPpAX7lyF7nKxQ3bK46EQlIV29/iEpEebl
xhQ6rQFNz8JByRiw3fRF/Ick/ivLNyRSciK2MOrl/RiDkVoeBYLGJCaVsTLGUGIDxFrZvHVA7bzm
Vu0n5TaiFUMin6m2GsuLYtQMtabdC431fRAU+ZJpj52TU+R7xSPx7NfFrRgkp6D/JtbHA6Xipsib
YWPasR/aVf6s25Yhi8N0FyGLx75gc9u/5DbgDXeQPyekZN7oDscYMEjS2tOuFlMoHdVseteHyYac
hA2l2tYabIthTkeTfZ/2bPGmIIyuSowomwgqqR9UFb0v/W5lUYKp9HO0wWLbrn4bTcJA4E+HkQbc
k3fmMztdsZpl81Cx8qw79lagf2h/nSBBuNZUV5ygBAQr/92HwAZCZuFwDJFy/Bkhk1hF3fjOS+zp
TzmhX8ET6GhzidmL9nidvMtgzT9trPeV/SFaQsgz7CcMbvV3AjFcCNf8fLIs0C+O9CdGAvnaQSNH
H40dERjlauCo/GZ06yZPX+dh8D7MdvxeAihdO0zsNdbOTQlAYZ0vC/JDT4HshDeMvXwfMc3Aiq3W
HKX1Pq0U0EScZisUUCjikuXeabHLW5hWDqgxoSeJ90H3Jp0id1mJtFTHOJCkFGu166bxV+6REUE2
r+ehBaFE2Y3j/OoGOXQEBrpdnkUbRbP24FR6FaR0I3u/R/K7cN3HvHFpfKDjoytzILB0k+Gf3Ve6
lIQFhfh6na2dMqEAMxIfh/m7v4wgoCBdjrqFaYsHFoV8kq1ps8vQ9tMn5CTGRtrFJc4AY1kJ4hYs
LQRrwzpZVbrfcRN4O6+GOhunPi/Wq9dCyT+EP0a7Jkfn2o7awToGY3Buwc7gm97lftPiRYwuAtV+
OEQ63Zs7XC7lHT66LLLqUBgBzJ/MPIkuqPYBNNIl+HSHVz+SsJ90MID9MNCLILwOHTUhqqFT1bgx
k61NYLbvdhL0uyzgecF34JjxZ8VxD/Hk9B00SLdjeSh3gAD5jBLO40v9fuuHrCt/wJlpgLHskmMZ
j8ktzdReEREVE/oLiyCHpaat6qQXEtPhBGYBR/9B8OG537zKr7+xvdgrmigz81BlIjV8yNK23Qcg
HWj0n73EoQ1n9Yj31b1cnGatcJ2c2KrIALCKR5qB9uD2L3Y3POsgfori4VecieZs1yx1iqFJiLCd
2Pql2s2O49xlNuSdEaSB7X/PAgyutUw17zOJN4CIxTm98XJrt9pBycjgUBpwGpyra7hDaLU2FI06
J9cspyJIszFZZbIgx36K5vNcKo94Qf1aR/MxXTqxi4mvWBcDVvS4w1PrJcHFa3yFM9Tw16W8Rp6B
Q8hlZNQY2OCF/Ywf+cVqIHN7kLdXQnSfgygjDBLYUPPI8UKx5F1Y4nVamqx46g0RvGQ6dHVabG2B
tbuzffgGdv0QOAa+e0NFu9ijyckiHEaN/dAH8ZafwVkttyuONMlD6jgCCyVkHT/2ZVqc5wYgwBZI
GbCGkv5tWzQRojHjQEF2pzHyG6MWd2AknYdu4nmOblJoJu8demsrW8VVWZ5TK7gOim7q4AVBCAXl
uzQWdyc8oMKLsD/a5UrDW65jSGHHvHiCtvUZ+a3xMiGNZYZWbAzEQpvM/iMYWifEjWQCvZvW9mRM
F3FV7W3KGXXPA29uXdoP1SS+9SkVtzkYu3kI5rVh4aZpglWhrSc76Gi5AxkQ0QjUybuPGkJEBkad
iaWG59LkE7Xj8Y+pnvwt9jjsuqzYcIg+qtry1hIHdliJaedqjjMeaP3dPNkN+7eGgDzNm7GHndtE
31XcoNaunCxETapDS8lg1VZlcUcV22MaLj7HyvdCxCTOAS/dY68t/Blu8dKJN7Tb36WZiDMF4y9G
zy81JvJwmD7dSUBQWzDHpN4HddEPV+Gfc+vsxOo+sAtbzrFK2NZmYCGYace3zgBIGtTGw1TKhIdO
nspj4uVw7wvq54jS8iUdu++Iu/Ra1LaxiTF/7awY/2HTX+yeAUEUkA1bACldm30brQI5w5b8hoZq
3qULH7KuJQpIILhBElX3U8Lu4kWPvmdOL64eQs/lbnC5JdbtAGRhUCnpHDbR0uZ8gg/DkDd4GAeo
HW2MyxgZfRjJjvgi31w3fG8ohmwPij1/aDloILaaj0NJf0fF3gM8lR8ysmxWaHWoFCInFdNq1WCi
j8JC0t/nY7uij4uFcpjhSJXNeIqrxV3DzhBh9KtarHE1Sj3eoMW0IPMN1TH1TQlgT9l0mH03JI/b
OTrLKQKguszdvSHhjKDmxOAJ+dNrKw27fxpCc+ZlfZATiguzTIzW6qh5trvk+2yVPiu3tPYFPBns
IkG9JfZ3gwPPvsQ5Yv1aDvNhW6cTELt0BrefsDMYFlZboW+lS8+4w5l+BLekVp0PDeU/Xd3Efjcs
CpY4u2Wekp0DZjcJh1jfWJlNmNVUcq2nV3Waw9pa4Lcxl93iTv8UPkO/pU+KVbZgdWcJTsPoEFfu
uZ1V++hX1DlFzh01xPi382AgxPU2vuhre+1FHk7hAscygWbhGJiQWXDa2AYlkmnY2ZVh5RaWC7Zl
uwUrhWNPLrN7XLTnHq3bF5AnmGyL+nunrB9xVv8SPbg/OrBZWL7aevQuqitvmXdLuo36lx5PS+jE
KGfbnmSNJRv3hYftFB71ASAf3LmxuZNccrx8dsyWQim86dLE3PschXA7vkrdz6uCTvshWty9JeoS
ToH0Vg1XqpSQc0GNrTw7cVepS772lD2UzVzvQGywq5tjsLMndtwEX+MdeA4CFiGX7AJ/sE5Y2QoM
b5BSmjqWe3Oq9omRofFNGnikno+lExuE3UfRth7PxUJztu0dPhKi3hJd1tee7MPVOENQrTjuhTl4
wE1bH6Oon3atqq7M/ZMj6/PbWLE2ko7eCuzzrqzVwV/SU2eRU54aVr0qRKb3HqCNDQUj2fHNMyvV
AIH0lrvd2S+NXUQHezHXEw0Tbi7u7tIWbNqLwgNnm8mqB/8y5dMJbF4CoTT5AG9yGmY/W4kyaNa5
aIOd2wLC9ov2OqFIc4vK3eXZhF9OSvB3Awpnb6peMxoR+1pvVdTRRYCORJ5M8eLRaSHWMU421lw/
U9LZRCJQD0wTE8+KhWBuFYROMYFHDaYfbFLes6Uv3WCKu2yp+xCp8opUTgLJQGgWo3tkdTXpMUGO
tm1sibUifBTAwrqyUbKohP8OIRwbm+y6XdTh0E2q8nViMtjn9mOZgZEq43bc00neSL8r99NwraW3
j+xu7fkNjO+BlwiIHn6w3rU1zmebLlVhDM29WU0wE3oHf7sSPKWl8Zr0+Z0hkVhi79p82T2xfGaX
pvV3eEjJQ9ToiaGujfvAsVIEyjVIsJYkhOLbVI/MDAzMu2LltDzwnc1x1vfm5NAF/jcfH90mjWMs
KqT/kWGAOCTRVEeT1T9PHvwlHo5811gJAYsjPYk41j96P422qe38Wlwd7wrdvzAUaPYs2ExURP+D
kTfmdHS0e2QS6KX9h2LhoZeZcfE40V0l+6dQ0wwJxqKmgZJLHoB+qKLI21sZ16JxQkAB1i4pIKY1
tn33yxRKhKrVUNuA1x8r0/5hw/nZoLL+UKOlwYy5GlCArI6mVGf61Pfx2LkHhyzLOvKmAwAJuXMd
UqAru93OXYCLc5BM9qhfQtqjD55DiIGrUQnwo+lrC0ITXFm8LgzQidXi7Wp7T2L0vKaNpzkfJkbo
F6xbs8N89euLB3yHCQ8vt7S4q5BE2Q3xF0Hec/yo6+XYgalEGLORBJJhHmk2kUkci6YFFIzTs2VI
+iPZDTcZZzfqowFswymSDe23VdUn5i4CBcQJtknDGl70StTzx2i+FHaKhNlQ4lgiZhGwuLc6Fw+d
3ZGoS5VC+va00m0H6x7T9w1BRvzzLYtNdekzWlNIN0x9gqV+E01yQBp152VRc8KNl64lESJfv5g7
M19z4J9X2uV052jyoj0O9Y4BzGUKSA5bkA+VAGgRc1XpRmvlcn3yN7qTN+7QdaobvLqoZdvYKNaj
M/nroYMskOazfY2y5bkMiudlsf2dKiabTp/RHLuKuhhf7psDXsVX1bSZkkgSD2wfJ5AxR63CPlqM
05JFuL9UHsp2aY6kN3DydNLTgDBta2oou3Kxixc5MHtb5NrMIDCu1kYQvM4TKAwH5O82M5bt3MKD
N6wbT3SB3j5SgQQK97vgjOTv89o5+mgNsTkGwdo0Bus+QXszEKzd0iza+D57VJw2n6NlxhcbusUS
6exIJ+gXyYNuQFRKo3qxzVn+YdDV1TZPm+FxwZ5y7Ywi7MbO3JkLBbUlE1B94rGsll0GdensW0V8
n5nNntoSLfwkAqZ2b6RH5WF9Yw0i3i/QGGfHwQcaC+M2xMu6nrMpvZRsGOfButRNq5kljQxC6WRm
5NnciVF8aC9XB8F+X1ctTUUAPF42yv1tmitnkxNPTLhFI2ZoUKnJ0ZqGyORW1V0Tk7ObRlAaQLFt
GnMIoCNcF95rw0AWTmX6h+vNb6PlURfK4LL0ZoHGYXxaUvvObLHQlQ+Ag7Ak0r/bYyugfp1AtMRD
AKVvGoC832awTBBxm3bZbpxkcermpDx9/UqMuji1BTWskd5HTkX3vUUrUGevgx5DlJ4FWAmzosyY
aQlb3kZGtBYDTtgu0pjzLI3TRNiyG4FJN/Stm1R9dHipN9Ii+6A1pqtXvMvOf0IU90nzSTsxZ+gA
7h3GSGx1c0ZSpEvvE4HeRUJ1sT2eNh7W0A2szyIuPoKMpzrqf5gzNPPBV9fO9Dgo1+7encBKUZuG
KXrw3kBfnI76kOpfQx5foW+pNYBH1HF9cRhwJ4RuxkNTJVwcAMLvDYwuA6nMnYOZutXehRpxn6j+
wcoUOYuwMpmDl89iXFycAXRqvGreWJpBYmw4pBInwXSaOu9NBzYpooaBasSRe8zWBmddxj/J3kHa
BU0wgVzcl7vOntHP1AJsALxVmzS+uiTpvUgdUFQwEwXTT3sBK2AOrzhDjbXbT2Cb5uip8II/AMQj
yxlxhjrapvsiNouMORQvZbM2JQVus3QHYRtxmEl6JVFWbMFt8IqkX1cZhl91Gzo6Bj+QVz7KTtKV
77itluUUL+oOjuOwKn3qaKnMX6Y17iPmviuo1faC5bWY6erVijMlzVX20djZDCtVamDm7MTT0j4F
c3fS0zOgzxmsBYEIJiTSDn/tyk8VQb5RtC7r4gVg+5bkO0nWUrLnHKZW7YBH0gAu5y8rVy0nr3M8
IKANXURvgvCh5bFszAQExCBYJlL6wGb3Hs9Lvo3L+kfqLMfUW2Q4zbdMG2c+Q65eL9qwzov1Rw1z
ez3qidu23OXB5J1MN23OtdmciexBdtTY3wec0Ep1RugW1oc2ujYMej1tsJhShJW2fR/M/cxZ6dmt
gGPr94G6FLLYtOo0xxRlaqbmIyIwP0rPi072QQJ2QHNHyqxRrJy1Fzoj9VCSx49tXIG3EY+5481H
DzZUGPF0rc1SaPqlYNiwrlprF3E8RbQy1qqfxrW3aDq4cxO6N3pQ1iPwIaEghwdGz6z5sBJoInnc
f+8DfMzS+9XamuwWVQycOEDJdESM760puLMHaZ3LuivWMNNaClyW89Q7YfjMHrqmhBywkPLJ4vtA
468krTGwQm3433qGx3f1Qk6RKGV3imUarAynoUoUUDp7eWASukClcO19bMVfyXI9i9pe3W7QIchA
DNvEl1PsDb0j7kvb2ppZ/WRFqQoLs0G8ERBt3hWTXJcK9Sst1hdXpE9OQv6gYxuXLulA3aflYezs
+IDFOz5HMZVo72IXNLBhbC1tvTPCMY5ptvfbIDjWpvE82mBHBPobktuIQJt0ykywVmvtFfEqufGv
MK3fkkmAxaNbxtX+A03qa1OXM2554yRx453JSCoQWixZcRDtOBImk6Bx4EpRSNevhEs7Zya021SW
x3kqkzuzUpRn0/hdY7CJjP7dzXRLDyS4b5hAHphPvc9xT0JTH5+Tuh1XbduDykqiaTOoDzpvWNHh
OiSJdXqlpi54HujPJYG/lX3zMy3zX3i64t3o5pvcz2uGfLjkxvHNnEskyJyqKuEm0GrbZ7Mcn2YM
kitDk8siu5kIHjP9ieODU125cM6XSRAaEfRHsg5pcQ+HdJ4I10UYt5KUKiunHHN+HFj+emhPrJvD
Pgpq7zibx4gGAPRN6w8lRbWN7BEDAxb7sTSgmM4X2chlNWNc3imzJpyDnzim1Q9wq7t6stSsRo1J
Zl0HUVi6yybK53KtJB1dP/cp+/oYIodLqQEWdkvwwQaCS0rGAUVE7TEsmt1x15XjeNdxJ6/w7Kud
0SJfcSj/IVgRhk0uBwf3XuwbzzOOJcaHo+7lhekDw2Q6P7HDoMd6nSyOY6TpPXfatQ/gML6NUn5A
Jf5pth2YifJett4jgy3rUPdAF82O6V9sjt5GLehuEs5n3Hweq3LZ6ktQvdRMYx9BVK/maVoOCeiZ
Y9aPMJrr6MWclX2OPHBXbWbQXKEOd7j/NxNE+nAyzGYDMlCulPciCFDZ+sVyiVg/Nn2a4yU21Hvc
MYUUbRrv2/Y2enHWcA2mUC0x/Kuh4TxEDRRiBfCOqrzaDM3h8c3VPqYRyh++2wTHAG+NMsKgKkdd
Ijfft8QPhovpPPaB/yyxuUNmh5lnp8gF/aCAPAlQIae9n1PnR9y5Q4eIqBk6fPtRFhbWWZTlAKOm
gSoIfoClmzA4b8aaP0JUYpqiVRFS14oz5oyTM7biAkWLSwcrd2i8QwA7InQW6IqVPTzIgHYKraoE
aJXo1s6YnI3GfElz9u8hURNm/UqFk6UNNPujtZp9SmQFuWNloY+ihqJBiZTGLdvmhDpZ3UltEwnt
OLRePMIUph7Kb3czY8fRrw4x1wrpxyN5nCA8EudVWGuUZ4wRaL/sVFWuyC9vwq7q4JekLzWIViIn
J3uLrJhm0/zH2IwIfV2f9rkN3Vgw3dtauY+w36LUg2/BtKT9CGgg0VMSVIIlotLcWNCFxTv0xveL
NtEI9uTkxpAMt10fJ3c6qjYDKtFT1sxhlmU1dUPwPffU3hiomXz4EjgYzItSnEvpwIWN2f9YiGYC
tkbquUhfmlovOzsnHljaJzXE7Vp5xr3qOJ5nrtetZowom7Rgre267pwU4FB0nCN1VVJtHWcZQzJ3
0k09YbYeCJakNwdl02mRznvjsuqD5lWOVB6ZLs11VL8BV3pNe8L2DIJ+nAQoSoxab7U0jUCSym1A
QvC8zmxvN7Umg6X5Gw3Jai70HcPeLTC35hj46ELTxd4YEa6NDFQsbmeV7pfCfZlmTktpBndbVP2L
eyt+Wkk8LR2+pI27g7ToSbW9+ck9s01Lp7wMblteAYynZrSQxMFiP9IKiGp2hABg7iqaIyC0fnHG
EyBAqeoHUKXvw2i2m0wY47XxKEf0WHZHp3Rg53UX28VgqrrFAA0t3vx52cH2OQqgMlA34HaBxLsM
IKyUjekIcVCK3nqzMDjcGYpTGuj2FcYLfPm5RaU4flO5/0Dd9xOhRH6qzX7YKeSfoTChcZZm8ECg
25vUWOWauH+3rLq/Lso6ZTgXVqKpAq6VE69Ge0RueqO42Ag7MpwQa3xc2Um5xAYMrvtNqKsfgasl
4QN+xdvY5UC5I6vbq9z1Vmksn4jW0FASWwiXOaGTk6YZ5Mkpw6gCc8tObkjlmWkUrIDYMr55WQst
P7MeRrIqwECbj0HhJWdZLohsDeaXgUWqDjL++yJg+lh7jj5anfNIbAXTzOEFhiR5hLN9dHt9yHvz
Z0QPnI47GUQ3cEjKHAFN4GzhqA7TW9un6IONa7cfVUqHIAdrLOS7SgCCw+F6taRxSekSxW7zOcXZ
m9szTeVgsVCcRvGRPPWwJ+rrODZvqnY5vY51t2vBR8zZCwR4ced68q6PvGoPpPwh7peXSXg3kaax
niZD3kW1hWsEO7sZESaHpuSICMGjP0QLrbPJ8DEYAK7bBvRTRZwkh0I27CJBekmnsM6C4oUl4DE1
SgY8njB3BDreqco9jIiej8j7OVOJIQ5plAOfqvVjgiuJq1vcgR47IQzhIfU0IHb6myhJ0k1iyxed
YA7ruqZ4p4Ak7YlGDtkX5jpPIK0kKS1APBQvTJvbU+cU29nvbqrSZStdOWCNRflQVETaEyCICsae
vpcTCxy87SBJasSs1g+ruwyENzzPOUpPGgeraUD/Fc1MrU3haULWMAZkC67aFFwhQGSLrqqBPKIW
ITM3+2hNsXNwCPamIpr3XVA81K4AnoVowOiq9BSPOE99iObcdmqDN2te39JkxpKB15InNJcYVjWV
F+99xdqMRBE3lWMxaJ3DSGGSihf6XFEc33Pbi9vy8SY6UDFld/Vr9VwPV2j98Vb0qXmuPLCrJiIw
OGz9Pi2S/FAkiACC6DmKRhKek9LczMkNAeRb64UlKoQIm6x53D8MG4+xyJJ6fet273QGM18t2abj
kE7xWNBpQPmUGwPmK4IumOXDFh7ceb+0MYPtwszWA5XtgNBKMM9AmhRZBg03lxVlmsRdKu1Hh8bd
/+LovJYkRbIg+kWYocVrJqlVya6qfsGqFRBoggCCr5/DvLTtzO52d6Ugbvh1Px6bZsORw1rDahzE
tvaMWPsbMW/gPt+BJ5uYo8OGvswEfJSbI3JX3poZsxAHbfkxyZfIoQAExfjWNeJXRJ/BRqmPUoc/
3brJYu91HJFfjdSf+XkukYC4vNAlvy5ovzo3+ZvIhT8/5HnilBvOjO7gJdlJysmPtYU2C2jOvlU/
4BG9YDPhwCmcaNOCUeYR33xol9GAagawRnOSxvQjhEi62bOYgamPNBtubJH9kxFZ8qRj0LE/VTU/
IzVGO4NvXcZlxz4UXYFDP+h9ynHWi1AouwP4VDfurE/EGjPWUp3q9QoGxXCltFXZMUzDX3SMbyaI
odemn4hLhCAa5NC+2wQRdkU5RvvWP49029xp9iZJQZXK0CMI0WAKMX3pDpg9Dtg/b16uNfkZMewX
7Pm4uMoD0XPSyJMRh5gOhgX0IPVSpPdYxz+tM6PldL8HnA3x0BbRdiIdSdDGAL/LLtzxKUOasvrN
Y0BvQ1c+5fPyh2DUNlEpUP88+J3aUP5tvfQHZrNgn4BtKvnCJk5usYWxqofTyXrn2Q5ZiVRncVTp
cTubECO7wN/5mfVt52yzF7vy9kUZfrhQxqa+bGK8GWzyCfZtiuHFAZtyWNLmOjgdfS5SJezrLUL0
WabOXvHS6vDUNom4m7DL4LugM5t7FUJ7aTxokSw/tsAN2SKY/CuYmltafNoTl2Dw6EaHJF0FG79b
qhNEqjiR+o8ZWnxNw/BTTwjIMj/bQydOXQJvzJzLY1LNb9Ienyi2ZCGxhGIX4B43ivGH41vqOaxT
iAyKKxGva6p4IljK8HetlXR71Fe2WelJO1qdpwHwSRpKuhv4gILpy7eDUxF1akKQMB3+gFl6E9cO
uJ8mCEIpinLr6L+OHncWHBPK0Oby4JEmAyGd5QdWaF/M9L+6qLVvrunYrOyRqsqcIZeLUPSYZFBD
bCjQ5JRdnxOv6rduOhcn4Src74S2Euhsph0Nd5F7dgwEA0B75/x2OxQdK8p70JEF+ozKxh8eEgPD
DDwDw2cpNWfjrxywNxBGtu/mzuELTCICuJibnaZuuTb1/K46CKKKeWfftQOFDFSzCGB1JI/dO2RV
IKI6QRSV83torQ03xVewcMsOi12WEiujeu7Asv+9omWAoVnTO1P+6MMR1KLrd4cgsbAdyGmnWtol
CUIeWAcmMR3OQMR+uVyYKFNK2FrkOT+8MCiMjbKr0mT+hhGzj1WdSnLvmCuGuPOhISCgZLugmHye
XTQtAXrFVTCzxFgIPm2sFBNMUBfloa699J76nEZmaQ/bulEavxvKPE2HKy2g3DWEK+hY9HkqZzQE
9bpkZcLfbfAgS/pdAfNuxuQWqjQWmG7Olbs+CMJfURqZiHCYc3xR3Sazecq8oXrys/EfZS69NZV4
urKNHhaWzFFH1R+PcYpnh58G14c9pcLMbHKCJAqM6jiXWIWZGd7btaKoUWs6Vjb/lI0tiQ7t5WBa
dUHWpVnRYYIKs7RpXoTBsM7s/SmhTW6rlY4phAFFGqptmRuv7jLjacsmrNd1z/vCKme/5MtwaGdX
bbTlbhInWa1pFSt5I/q2bQ0QK633yBqkvHogjmg8Z0PPHrrSN4agbyNvxmvqZ9lmnhBJK8C7RgtB
p1cue4cZaRZM7rIrF+O7jIq/vObL1RcbAp8UpiCkleBvzr5V3H0DCdSjksbuDYqEWRF0A82YiBE3
IlHHGRMqSxrYWrOVnQOxDFtohg87mQF9u0yRk9f+FF3DTl1GP6KBkyXtULdtxJS4SakYnE0ut6Q3
frRsAQpAn/6AoFTrF0W2bt/ZSOcDLYIwktS9FfAGscbUu7Cnk6L1uPvRCVyeZGowfNmsr+jFLZR5
HHNPXI25Vhujc3aemfuxsQam/bDihK6eUp+5LaqJRetW1mem6FpImtIcg6rIeZ7upmwuanEv7IGA
dbtqZOzn+oMtlCuBNX6PKl3ObLSxNfPDYUYTAIqBEJYLmKJQ91s4ndT3hRWI/JTqcjxXO6cqvK3u
NUtI4XGTbfOrP+kYDkQ8S4NrVUoadMQvMXd+vicp9GKms4slsj4NQzbuzbOFyWPDuRnswFq99lVg
HHX1LygNWo0tQ3xFdf/O0x+rgMXSMc2mf2xzwTpM/kuWr0x9fALXYa7+ethgD/Ns/hhyLooE0HxX
o1pyd9g49vTgNT7TA9mf2j71tpUYbxU63yGoEPy8WX5ntvHQYvkVuONz6ebGrbDN62TZZ8NOHxH8
p23nakAZoZ3GVEsenWmbLpb11UVf+cg1d1gKO65FuVwqdx/hucZu3hI5W7pd4vNRx3L3Alf3XOry
jyVZNJvuU2PYb7ATw2NrkZ7zy08jLGKrA/Cm5+tko7aIkDsuS5OZxgMQFdAP96YNPRuqDMsKBIaW
OWRjhs2TZc6v5UwFm1Wy9x/MYiIzBvU59CN8UaP9PrTYFLFQeFC3f6dV8jsM8Iv2XRHh6POvDOXd
3q6B49mHqnQn7gdY6XISC5Y37ic8joTfd6WiWqBfVd/+kySXJJewV956p0HIintlaJbPyQ/Ml4hB
3i9w/m91tcqDPBfaPvQOS1larCrHFOu3R3853vINaRU8P1l6G1q8UdI95joDpYIgdKXS/C1sQDFY
bb8dewcN0k+2mhrwzg7TJy9FWEyt1YXRZkBDZ/57aUV71RfDDVgnM4tdnHPGHb9r2iNoG85W52eQ
5O+lqZa4MKpPjMAcaqL4AWP1OVTvUwVzB2obfonwhNmA33c0I4J82BoMSEKxrXjabsIw+2minR0U
vZLb0tfGllz2Z5TScmIhkfH0NO3m5ufqUdAqtJlWUkMQDuyTreRlAe26cVj6Q0uhUk41tAUFjJ1h
xD2YjyqjZdXUB6Lj88ZxR2cvJXUkJc+iXCwfSdJazCyUOhRd8s0kxAhtFg6F06m5rXLzO0rYZFZ9
8TX1LrZmlCsRjQjQ+ANxDaHpU4Oyc0naIFmA9xMj6Gw3RwdTs3nrpu8qHZ6iga93X7/1OQMSVTng
38Oa14RnomP1526OPoqAJDpc7bVliRxqM+HCzKJ8OhXufMph8m+qpLzIXv11jeBq4xDf0ZVDbVgq
t1ZaLfFY0k2gHfMUJKO35//BOcn5CjM9g3CRpATPxZNo8/pKxRQutvxXzvqG28NwjSKfwz/7ngIk
H3MqP8GBAccSw9GhzzcXtfkyZnnz2s823cICNwvy76CpCQci7HZVtDOXbIYYCd1jBqWXMkCy2Xxn
89fvvPwpY0PzwuIP77So7iw2rqamftUAd3CCQ8vJ3o9s/Xgf/KB7nubqYs8Y7TAFIkc36dNgh+O2
t8JHZ2DP7OmqkiHRyxJ2he/PV6V49Mq6dHamQGDhKkRWpnmDBIknYO3VZfysA3Izfv8rJVTwGMJ/
0HrTbTR1XRxULCtrGqV1MqLN0pS1nd1ZQujAbeBO+aPIH9WA5SSF7LqzQ+/ZzHvJWcz7hQmfnTly
Od0Bx5Hz1akhA6Ap14fW1t22YwK7AGe9KyWXJ8dPngzxM9AquDYroFwBBjjOxM7pSuI6noTOMeNj
iULrzRvRRsNNOBQGq2TthrVdXBctbQPKopImo6Qt/SrsdDxCj6PaKPoCU5T8Mk2ABNyYqI/n50wC
/xJGFktWvxNfFtujrWQ7iYN1+ZJ95r2PLDrnijSqYRETrZNTlYYg00dYgxmnrxf46r12sm5rhSJ5
n8KQOlXLGH6kqW9sRG4eUXvrRwe36aDK/gCMUG8y/vKKmP5lBjHT2pkBYsM1nix7PteutVYhI2xj
03rpl27YVlNiYiMiC6o8/2HKaDkXZsC3oPLESZlVxS6G94dAwrbkjbddK71iayqQgkeZ3ap1J2x4
atO7KcfF+k96lOtYxPyiEnSY1Ax3fC1YHM3hw8amc2kbyGnhukP0Xjx69E5TNWIaa+zk3Zvyz7aH
2zIaVMvbDMkx3R4v2ALEdqy4/UfWkxUSgCvr8NtBGT0aCbuetk+cU++THaqkQOxNeoOqCIHpxfJ5
QcxG7GXhdq/oZZ+qD5qtZ5gKTbAfTzrVLg9hcMVp76L4XTvaEyyvSN6NobhMVPGeTeV9Dy3WEOEN
j4KIyWlEB8S4OD9h6vdQz2fvnEwmlpVOTpCyonft1d3ZQBDZhtJ1D4ix7kFrxizm5B9Ti3c0w7He
uvK70bM8BmL8YnOCo5SCNpCUV7bI5ilXJfFvU527JeCCmsPWVL6ab6bsKWFHXdo3JsCixl3wV9mn
iur0d6f3wd3m6dUyK2PVqzf5pJM3gX0AQ40Ydt1kwqPPe/sqJ+unaQX/zFFWj4RUGNrItNWM+hdF
xONiy7bdUG794ogge54LRDBhiRcyPUzrKNFXNZcVSOrwHEXsN/02dz69Nvvbtkv11PfOX7vsiAzs
VErT2Dx48keXzbFnrTZzkd9ka2L8V9mtoOGm9ynmdQK6A7Mh11sj4GuIjH2FHlxYHqT0EitLVubV
3R1kdf//P2FIBdXawIpA/ii3UzsaL5wx+TFdeD4svfnSdjPYIEANJzRmcfSX5HtqNLGHqEDwt5z1
KkLtncWVNMldBI18rg5Jw3WGdkY7BqdxiBLUekt612WokIjpHxAwRRgIMZ6GpfuRDD0iRdZ9jxXg
YdaSHkEWXuE0sMAdc3zMxfAzzXChBHT8sCHCSBOl7VZzry+WeChQdUp67A6BcRMLbWNBXflbZsQ5
HoUTxErIS6NxRVezZonSJz8omjCPizeGtzAayYs7in6TIilOwK+/BHu245D+quq2OsgA+pqX0mIc
HAcvWSu2WyiGKeDjSF+XxFFHtyjOi1YjXp9yPFfgEbYV0hDY8S3zwH7gzvdToWA5qyBfcrd8tvt5
wePmOjFphw8nwugFU3s5m5mxB0stjkR4ljN8l5e57E/cGD4wfuNGnpevQffhk2krickw726Nys4o
VTSI2/QlZqQTESs7psPQ0Y/eJ5mX0T5ImSLLMHCXXWbVZ5W3bBadhPu4yqpb30qeVO1SH2WjzE3P
kvujL/2jzq3vxRE8qfJHnkTVTaPD3iB3mBewyigmmrUehqF9xqTwZKLi7mrpt1vT5YuGjTXAnYC7
dpLjq1sSnyS7O9+KYuLKwMuC1oTTJm1JGfTt2FPSijPBShY+G+IpSat/0mOryi3JiMyzNiIk4fJP
m5iadpUhj6UitKBQx8Oc/izBJwWd2qsugkFvY1vyVCkK2DwbwsKQiwP7t7coqlC/bO3eOj90b4zG
sdJDdtX1Bfsx5hVT57Rwk6ByZoK0PYfx3sLtjwU/xcuC6xCeQASVn6CjKtNYU3K2yR27O3s4Kzdm
vral8bnfagZ9NiJce1IQlds8b+KiJ5OhvQJDVOO+sGTn5w9g5Yzp9Ju1H81cFSWwc/57opR0WyNV
ou8s074eos/cpLtoaSd1lz5qIvVEVC6gzM3tovbhRBSCmOVbFbyJJZAX1TEpcTwyndGzjHVv16eJ
cVzb4xZw/3FpeQl9biM1RiJAk4Kxvc589LaI5VoV8tNGwfrBxf6gcO7QaJKdDIIBBwf9WYU0HkBm
WVKsKguxU7ma0Dr5x2dPU+wX4QsQsDjReRXeqQfAkzHXDLLVBGpkXKKjL6aCOhS9bZaGGgWHdGdQ
Rk+KJgdocWwSePlZ4NLKqKVbPSt9zwK+tS6+yEUsf7VednIczjZ2FygIbnesRnmacpbWIngvgfSd
G2s5o0SuNOjikEIB2fhz+Lq0EYVFA29t5DjLU9aIN47nakPTurFbmGmjnO5Lbv6wtkuHqp+JwdPL
GRtL23qxC9IgfZ1y8vTWwVI8tOkj2dn4/mKu7JyubXKTpkn95lQ8bO6Ix7luPiflfCS511Htx1WI
ImzGPyahPhmtiy5fB0qJzLIi5xM5JytoD42H0lGautkEqd+9+w0RBa/T5TFKqekZ4X7Q2HGJjHk+
YoT4Q3E8323IypxY3IumTNH/AweprU2iokHxQYLjYZN9QQYP/xImIsCMilJTBHMKarKFZf5znPLm
TowPZra1hg3M5icb6ebQ6PFTzt1biP7vB+N4d0MmJcs2OaYplOxzAkCYo0ykI3XulVoOoQX4iEHs
4iX2a9ErDkpsqUefw97Q1KoGqf42XDO9joF4SzsHD1RHhLpk1YAbvLyLenlipvqbZ8lv5VvilNWt
Fws2pzTpruHFYHxFREVWoEEDSD+e6GSITpbMoFaakABAoR1UqOLBp5PDvY1ceHDd4U0fuxDLJ12l
S8pX2CI6x8HdbjPPzCiZiv5GS1FdFjW/+oYINqKJkoPjETWg0SqM5Zy9wUfSD5tQHYUkxXOV1Mdu
ThltK7c+TA3XGTB8xyo33sphBd1RtnWUg7sJF7+4lX0+HHTg9FusgiT2ChZ0vPDbIEyRrkxuFVYp
LqnNVbA16ObrhXfVWRDcl2kK7pk/9IfaKPsNOMgAw0/3E6udZn83PS9Kl2cuWb/VwSMfJWGuMBvt
mzrig744Ry7S1YW87akuEfgnrltd6UdPCwbQrDOiu+C9fWrVsKXxjl5xEvEea1eyJCyJTOsqDQQs
PzIeZi3yM0bT53BZOVKVQ9VBZ9JsC0IbR51NvsPYejbtQQV1wQc5EqcpGLWO+La+G1XiGXfm78xq
X+Et2/ic0YfCYvwrF1p3Ud2zgz9TSV5bw0psyXcGJW7nwIDFoq2E4b1A5GXuM0U/H00d+DcuGKcs
WK/NU99+RqXydubIjGSVXvuZVf1zNOIDzvPuY7TFU1/446EHA2AgTtnEzOGL0fA3rJ8Jz/lWPEiB
ypRPY23dIrfuXgic/BYllY2RTDQGDnaQy95Z8Aa5SebFTaM+dMR3kUT2la7Y1YqDy5Jnai4KkhhL
qHHMLNHDQ+LYVD6vWTYGr1SNuVcDY7/Htz0GAjbi7FXFO9p/thQaT3BAOR9fH8cU/gYEnBPXvSyv
uue3rxOz3LXrP/qeVV47LEUYRzWUqyVpzpa2piNj+t4P7HDXpNa4d5fwA7s6Ikxf5ruos3lp17BS
YttGHNCOiXXLdiqK8ObK2kk5fCm2BxudhAyl2ZoXaypW7UxLB1wBb4GLMANv2NtOyjplRVC9QZ/8
bpUp906WM1nj+LRb5cd+FAoMsH4edwOPEc5A8Wo6or1GS/XsJNAVC9M9qpbmPa82nklLktbEdlNh
9B5Soz7R4PK1cL3ynLmPP0dIk9vaHx8F6LS48IvsJQUrC7W7KGi+xnS58zzL2mctiziMLMO2nYgF
Cz6ZQOLGfYevm/UH4xSWO7bf8zOKRiRA0WTEBWTOJ3Ah+kX3VLaXKoeH72QsGtW81UFOCwB/pc3a
RONElJYRcJUxIEMa6NX07tO5y+xM7Mf3SqpEI0Q5O8P+kz7mrsjvHI3TATEbLVDy1MxHZgGgnFNC
DCWsfzb5H/AX9rOdIGfTGj20mHiDPPKJa3Cvi0zyrOnX6KK72p5BayjfD3Y/Jers6L5FlY2bNamN
R1l2cRjWv0rY2jvWgjos0URH9SvqWIcsNfZoMTvXURWgvei6XkS2LjnhcwmsDaPfDw/RSOodEeFD
I7NPRLN+FB40eEkucuxa+qr9COqrE8WD9FksNVN3CDGDjXI+lw7Tzgy5Y4Mt+KyJ2SL40s9nc6DY
5agvdVe8ZOZ4lWoKD2a2HMUom6PZ6jeXJysqZ7xQZ3mtXOeAW2d5GjNOZ5fg5rEceczbOL0iOVdP
FX/dG8Wwd9dJsHx60w8IIMtD1GstNp0Qp8Zva2rlcIEaKe/FxOb/0Rf5hzm2GrhvhaKc5qh6znSI
mt7F21W4+zzUj9Kgasrw+Tk9rXkIJ3Tgqca1AWlZFRb2mn7qycKrU7VPCChfbdFDF0gmsVtM+Urz
+L9yILuPyZaWdkhrXJGLBalWvuiWBu4UYz5rkdyJzWiB39cXwRn/lI8RpUL7mCjUDOq7MYMdcJrw
IkazuGQyu7v9ynppmdPbwNoh5Ni6KX4aC51ObZpi0h2RGOfeoasQQwBbwEPlUPzDM3frZWW27+vP
JlCXVoFyBqiIsYkWsYzPPvZ8APB2U7nPLRW4jSBGDcgbkT420TtiRyF/Y3Wg39nmT58SfIbBqN49
z3PAotESFdj5EPNaOcd6pk49XPjJLers4jyjb5X60t9huichbG3FlL87JtaCEistsoZoifdRpynQ
aGumty0Ns/KCHqBRCttHKC6F7B6aAwDeSvtPhczFYcIG1K++Gr+CKF9xW46LLuU2MFfBBqLh36BD
6JW+oQ+J+dezxjM7lejSyDVAR1uq2+wJuOZ37kVuue68gcMaBdBleiZTv04Oyhy++nz+o1QjUAn7
A+oKSpsY0mfDIuJPeR0rWY9RkTSc1R+0YTp8qSBbrkdHwpR+nBPYwLjUmxfi23M8i4D4Oy8IFg/v
6tqyu/H1u4UWmgi33YGwUPDsi7z+7ZKUT+tRfSovAoUpg2Ub6JInEEbJs0cXxrmcYYhQPcB2rK3Y
HUz+1qaoNvXpAZZeAFlC8e3joQp3zDWD2M7zk+mQDR8X/x+p3Ol7zlizihI/hd01zoatHOHSltS1
4/jBScW5Jmoy6ujXbOMYjRz9AcXIejht+mHxpWIWtUGNZlgbtUr4cKbLLySZ5zyAdG5mEYbxkjXC
rLoHtFEsedwN7EhV+z4yCmC6S3vAXMEttC++ra6YnwHW9seRVGc8s6QPfnAeWpuKXWhcJ2N7t4tV
f/IkP7+pvhcjUEebLzl5QBuKYsSe2gyjXVGxewADSkN7uTEVk1xlMtsO2c23DLlXqLSHZXXZWOsv
Qdg7lEhiIFMlH7U84poWQg/hBqJYOxeN+Sat344CEc+QeJpcy3jKK/nIV7lSYBI5hmqllI7Rl1cl
wy4bcJDANq22zWSvLwBkgYVnH4e4fc4hww7U7fYMMSq/wdxqOMCJecLEXsAIWHGWM7jmo908ssZ/
VCHUlt5w7uSijpYxJXAh2j9+bpPDGE5q+c48sYdWYT8FGYSIMTGKbU11E8kqVgGV2HkdH7WUfOR2
qMAcVgWLh7JqeAgVmTpEqfhanqsxafZFyiN6QPA3A/2q3UUdLKTyrZNwHChqWjo2a8A7mk3LXdEr
evuCpRt/kqjLC+GovUWf105l6NFkbP2DHSjq0Dzi1VAH9jJs/Us7STJsPLCaiSs6bkGuY1TX1YXz
Mnideay86Cc8lxHIgGNsvCbDyJt43sXdmD2ZqMryCcAk1Z0Al7XBZHeGkTru25EPe+fJbmPWFdGH
/sPIMn2CrH5KkeRwWHHttAPiCYsT8NEwVm9i8NV3rNfT6VQmwZYLFRD72TXOs9n1ZKl5/3xoQJZ5
MIQNvCLy6gP1RX+WARk6ibx/Zr/6Yz5NOBw/5fyWOz5voytPRCtCfJYBtiw9OieN8TPOPTJ62lWs
9Bd8DY51hBQgtoXvLIfBgc44NgST8qb0yfLaVWzW2d2ngmOjR4GFkD9zP6/1oawT2w8roNpV8qhw
7YqeoG4uz65t2fuGjNx7OM+UdaKsiFRfh9C9c8Y0fIr74ehJ3+TLgaBavNFe2R8XHDtXKmlqN9f3
lJZgcnOCEkxFY66wuiuGpvFM0SBeGf87WMvOPCPo9otH9KYMutuAOZI7MGc+C1IEfG3Ym7roubvT
s7WJ1sARv6t/rA2aO3kyXR05PjWCW3U3zS8Vjk9oWDljLIHioptSTJDwMDQTP0O0BVUqa3EoCkn/
mfXCBzZ/QqFVu6hKKcIbEpL/LqgA0MLB+f9fsGP9XbQLetTvNiMsHSgbt4ygLYYifPzacHZuQPV8
MIlHIMiUuA6HgK4t2BhSWjxs+AVnURQHGp+0JaGNDcGpSubhgXYOO6TC6EJK0T2BABcrrwUfRLF8
FRPu2QHnq2U3ztF2wpM5pvNFYEBMHAw+StK5ONnUdjm2PAGA8t4HjefHC/p0XwS+D7QtpEhZTyVG
r/7B1oGSp5p9YFLB7GA7UlwBgjb06OC+Hnv/Rn7903elx4qj6Y+Nzi6YBO3zEjhFbCYSm146nvGJ
8LonKUUbWjovVPgIDik7+lzJApPKr2WuCfFY8r3szr0Moau5bIPGuX3Vyn6xmrB6D1Kivxzo+PQk
PY1jtTzLifqxAltP07GeoPLb46BJp6+5bNhz4HNvfQwwEj6/U05HDKiLwl5tzcYzQMsIHrv4OauK
/LeZF8eRTctsLa9lQ7m2yTlftQrgwETjuZVMn9i+1SNhTc6Rv8l4b/8Km4xE26609JB9aY5e4ogF
wr7XyHu7GD2rYmqD68RhFxqk17pog6NfNHrHTQ6PJkaYFacyXEqVv4RDoF7aMJGQSUgPUEaRb+t8
Apc/RP+4DRs7y+T7R97uCfbWRtoz5ekhhmLXzf6YfmAwys8EYXLJdtdtoueW5sxzlw0YVe1I/KoO
9E2mR2uG1ORoHslq9oNdNzJQj6n/bLXhPwUvha8/l7jU6ZKzP7H7azvSTXMz4hmie9cGbs2+VzaH
Yiwh5XWotC2pNUyg468e8DM12v3R6S31VA62eR+XYTOqWtySRh4nFRqUxWf1dmEVt2sFoZ+hEieo
vBvRW+29DT2eq9RiP1rL539VofSEbPdU7f6hA1tfTdt7qDpSl9xwCI0ucKQkPx5H/XUcqaDVdfHx
m8TSU8eq/GQD7+06P6HrSn1pvw8OGKjd25C/9dhWuNL6JgFMBIc+8r4h9Zp47wuFd6lNOKraad9P
PMvz4BdL4WHn+PJLDzhLU+5SIamBgcTozVWca93E42XyQRT7eDUYo4ddldnYYeaVq+t0xHpV8IXV
lEW+rgnTifJZ55G5Rfn3Xg1pHR3LOMyBJ9/bAAaX/Yr1iznHAR3i4mrFwHnJhs7/4YenqkLRL/vg
XzQU9clZvv4f0HXz3BaWuFD7lG6LgTVxU4j2pvupuHhBG7fT74Iut3tS8gp6RMdOY2r+HhevvOsv
V2h5d1zrAG9qivsCLzL9I/8EW0uChX9l4C8Xte6VxjXPjKIbJ3790Yj1lDb/ImJEZI46XMtskIIU
260xoV2K3pxivls1i4ashiLzxW033YewxzJnaF5xieLc9My3KCzb1///FdeuciFyOxo4nyRVglGV
dzGOENzxa8LRMD4X7qt7M8AIhP957yZLdHIp3zsGzRzDdQhuvp11CG3dtbKmJU4TsBRRJtxrbn8Y
iaEupNLHCwP8Bi2ZYEcNEisbM8SHssTMygJ2bDIoQjK4J3UR3ObidUnb7uovbEIbwQubyyHZytKu
t5HFMzcwbPX/vfBmesRCfLgzXA6/Eq0uTmBW7/VAC6ckJmgzWR4rFRmnMDJIGEbOssvrFGrHwEsb
htLelWaB/rkm95Fi+l2gk19TF5Kth6JpU/d3bHrne66hQejFob0BP84i24/W1b8jIp5XVQ3RPbfr
2+Tpe9J6fJZSiHKZpkrLHFg1aAvWRkahmz8Pr6Pryl0BUe2Kw+869ph4Sqq7EbBTgzSpLf1L1Z3o
NEvY1n6RzbVvVAy4sbUQux0H89OS2tnbEdeNVgkXf6uuri2zxdAd3bq/Nt0iz2wD5Dmnmzue3AnR
psz7Uz8UZ6OeGMNEcgIGJglIgd2sNB8Y0yq+pRUMO22E2ymjZDXUA/yVcXgLB29Z2+W288jxNpfg
9qAZAawxSxYrE6GbAKvXyEcH5s5x6dt2H7qzReAm/50lyfjcPMMLy3cinwG0R2QFIMwStaOUjKU+
igAgzsj4RywF4306nLtEHamIcg+QRNTZCkcEWDxsmMrw9fiACIaVcmd0wa5yrO6hWK7ijTi6S/qa
9kMLPrnDkheaaPYSDoND0PX8/y+toloeEDaRfwncLuHaNowjHxAbC1GA4tC34KJHUB8eGuR6BmCa
zYxDgERBaO9ohfWbWZfcKEtBKkUFeyxEPIfN6m9e89njipsCONijeQuWr8X07BBquHk0tPrJ+hKl
ZBZC78sj2A0ZDlZmiSwlFHjNJe9+5VmEdIqPgvuf3JpOFrDTs/TZnKN3mXvzNYxg1w9cJZblwe88
kGcfmFrVv/8HpCRxuQXxthSUW3KHMu4mN1eH7gQib3WUxJ5dfttlcyklAlHKS08Ywqc1kUt96C58
XcXnOCvv+v8vxcD+Fd3/o02XHyPsPoao8ggvMYilTTAn9IrqiPbHvsjI3kKtiNDV6XzFtIOaWT6x
lrvz+MnOUhnJZs4qA3huvy9Gbg0k9b4qgdNs2s8D6M+2GGChq1qtuVHSE7a8tQEtCOABmNZ1B15v
+o+nM9uNVGmX6BMhMSfc1jy7PA83qNvdzZiQjAk8/Vn43zo3Jdtb6l12AZkZX8QK/VA4zVcEX3GT
jqgNyjQo580HHw/F8hKWmfnfV5U0V2FndhubPPMWcMxfQirRqmYcg4LvGnvdEPOt7fZsz96R5ePY
4yrg7zYWD9KzzxAyMQByetvZnvXLs7uSTEXdnvBX9hR9hGrnDgiACCHdpvHsp8wGB9hX1OcRMV/B
IKtPDsCSVTInGrQAlEfTIlwfOzjlKOK4RnTwkOTDzVBxnvp545iQCTV7HrG6ITxGVr0rS+dNUzG5
44JoT1bMo7h14nRjIkJBXGzrA7H/Z91E+9aivqOifldlFZTiLPlq7Gk/cbHhWXh36DI5/SwVnIQU
NkwhqW43dnVfpoewtMjVJ5hOsO4x3oD9sotTi8G8QmkiOOUIlP5+tr5no9zQizKeYjdkUxYN51mn
6pD1PWpNWJGqo8SSpUOKY1EWIQgxC0MaBoevFtELW4gutiQrq23oGulWmx8lvKmbVNQUGeAmDshI
6iJL6jFxzwKccy8YrQmGjxxxHI8aloRdy4HDnQUfZFtRNHn2Q9O8I23bq5YZ9O/aA2DYYARLk/oL
SXPTFx4DQhP/uUnX14UkYb1EHPq3iHAX9m7uQDs6MYtThD9yzsVKgSWBgLd3W3e+1vhkcs2E1TTc
+nPwHkztPLOe+K9+4xZ7yVDsqB1lP+lg0U8daCdVq6erCogSy9r/1QOpWzUkEvrOG/fAiJilGi8h
1SBkzQ36sVuZvSl7eA/11F5jKhfXsJwyPtzRPPf+yFezNpEswBOH81OeZdF7EIDq0PZIBTGEHmOM
DrZMcO5SUL2a5mg+p5g3t0Xo2NBBvQpWJpCCVI4oZen8DYzrnx4L47mtSRJK39zKLmnwVpj6WdJz
tsq8xZ9PoUY92P575HYkUsJALLYF8YCdk3BEshZFLr6FOrkMkn/HfRKsm0rqG5pScLYmDGltW6cf
VX4O8+xQPKRGCzorvuFTZTBBQ6b0McWIITlGmjA/p7C+K74bB1CQX6T2dk4sYlxddwUnoI9tMr6O
Art2krBmVRFRUnOO98KzzEtDFQGHueTbLKfmHYRStQHhHTyE9VAcMhYzrCz9owYbfumz/JGz1D9i
r0v466P2KO90RzncRiPYNYaKMMJ1/b4G6HnIaCyMhyH89rF6UAiFJ6Mf8T30IKxXzRTY7wpNeFWD
1oazY1Je0Y43aAhAX7P6Cg/qhShwf+z8LDt0WUttcyamo2+K9zpB5nFts32VHI6tWbv/7KR6tJou
/gXZblz5KRPqRjk0lhOqePQWwlZt2cXK4/h8KcSJQ4E4CIwdpxDFhUKsqDgMQQTrS5V/fKAYO89I
nXtndHhqROs9Y8nt1tpI8vdUYP1wqcL8mmX9xrbF3dn4u05trshwshejcGdAnKjU3yoRnxy04s8I
UsdadWTmpkayMQaHaQ3BQr6K1cUA7HZxIqLNujS9l6mmOdiSPudv9lJifO/dAuQRRZ4J1hVc4Lsa
RssXRs0bM8Ty7FN+sW8lbky7h4tRpJ/0DWHTx1kM33zxN3A30zqePriZtx38qvrrcVtP7nOaWsnv
wK1hOTRQv3uyw/4oGk744PFoXHIecs4GMMi28bZlJ/7cdp3YeLlt3c02eCSowdTG8ZtXoHDJikn+
sK4zRjKw4NCfa/E3GjAWRzytDNnUN7gE+DNlfK8TBZIP+yETqQ7EB3VereqPjI5L3jYVIQHj6dYi
CtRM41fyEEoBTCniPnTx/HynJGrt8cUePOebDMjNQJr4TutXh/56qAjup61eVQPpQ3SOd8XfrR5A
H5FwmwBaMV8oyA/lEHispjwbKIbv2UJ7Dp3ghaOlvcu4MddNb/6mqcl7JwgP8AjKDWdOvm3Jzq7w
pNQXOzXcd1Qt1JbQeM1d2FxuYatlvwIKFL/Du06or12SY9EMI93/iY8F1niQtgMM3IrVa96SFHB7
ojpultqA6LBa0xUSnc2SHWzcxc3r2A3vkaT1TMYn3h4jWloxnmHlTo9JPOFwJcDeRT0JkZ6/88T0
5Ik1A1R9X7z+7yU+xAxwX8RCYRsUvrumV49eX+OZBCRsD66xNRFDgzjUD38dQySvtA+y/cFWekJD
yl4rvBGbvJuMfb18SxIoh2zMVEDD9dmPZEdgKnjZwTXMmv6S5X+D0elkYzmirsQQ9ySSCPuJydqR
44tuRQaIYxofgrx7+PmuaRv/iUzz+uc7JTJcLLWRn3xi4Bwz+vXMbpraXRlfwxbprva1fG91Pe4T
9kec7CP5LtycxLVftqef/+pUzhNggGplt0VzcitLMsomZZrBYXXbuoAyNjFEiTFOMlwEEBXnm6Dr
XvwUNn3XRXffFeHZbqqr6phu9QbDsW4APCgjnCA2ie0zGSZnOxqAVpqlEsnFd7kl7oLShdQJVnjB
7qhNUY27ycjoCC4pDBlzAiIcix+V37T7IvYvGhIhz3yeiEY2741ZHaLaTo7FjAsJ8+62R+tdDWn6
b7QCMg9jQIE5YdgwLYebtawsvIOVz2+JazuLyNMFzyL33Od+otmWJobJIuBQmDEKuRf+c6FerA26
p7cNeCUiH2w9RLw3S+ZD4Cc0C/DULdvxvdMU/aXJa7mOcmsLKy7YsdeyT2IuUKv0KweWmalVTlVE
vTjo5v6WOlSOzIxgn8rjlDHuHSP4yfAaoOXznDy0XvZLVGm6rytgh6lrHizf/GMbVKzJmYiOnstX
q5qo4hmFRg5voajEeA6w1Q1IQABdkmiltc73ZeKbV9HUWKtIEkkX/xCsnOGIwgVYOW3STeYSeGko
UYUgwxvNPSva5iUnVKwMOijKQ55iuERqW7uNz6DTwxYJK7HH8LXNR6t6QB584Tfz97077wAEeY8/
L7NarKTIzKfW9AlQOSSR7bGCRvg9sBcjVevNm9CLqegep3VnaITGxkp2iaEurL0ZCgtnXIcPBV/y
tlGWuk919mRgXifDwjSqWRJNg2lSpB03xRlZWvN09G2MOY7aVAVc06pj4oPJhvtdpxAR50wczPbE
vEydmmLwQJIMz00Q6R1/JpMVbjS2dev8Km0xnqWexnPrNSfL6fWxmX4DWZguEbzlaDk2t11YHyzW
6XvrZCNs3xgpV9MsBHvg6sBmPUqfGaO+MDTiyNsMb0Bu2m2FA1bX8t/gx+owuck7dgGIGJPNmZ3s
SU2IDs8Lq/WdmQ5cSmxr7KGXH3oFWFhrTpgSq/S9L9Lg2OcODI//f8lmY2+lvbtLRPonzVKN8YNl
/Myj/ALGO8Ct4WYSQ7hXbURC5qamIWJvpnRyrLCFvJg6GE6qAhcBUD09NJPX3UUcZoeZqkay03l/
l2UEYSYZEFwF0UH0urNodP3QmZFgvpWKJZWMiWpAITSDXyLQ/akX/UW5jvkImIshZ9eCkfKvdpT5
55/v6kYz6RHz5zQWb0aQypURNdkG21V9y0KAbp6qP5XLpAPRlGwKx+1L7zYwA0jGiCye+ZHvb2Rb
visfJ40iB5JlqXFr3eg5LsAeq9IetiqtjbunZHhvOVnkAt28tndat+Ezyqx/niTxFKmzrx5r81W5
2n1Q4fggyZfsad+C4xhM+jxji6YAI9iVrve3qarvTJP41d6sj4M3B+SOazZCGERWnVlPZ62EwhJo
xhuZJs6LNid9MdqMDr5JBAeQe+RSoPywUce/Ni+hOftBGgFZBZhyq64Lbi764muZAeBtcsdmwuBb
2yweoV601YtwKm83DWF+dqvhkzaLEHwGx8FClnCkTVRdneRkuYPxoTOqlTUSY/ac6lvPjXiy0/6L
kV26jhMYzjnJbmtcvH1zhncOOG9csp1qi/5WG4QR0hoYkm1yIMpawLWxW+8Eo/Iin3mMFtktiMqX
gUP6qlBDeQXiGEKDE3/Cybw5/EZH1+McV9XZ5eeFx+B/X6F+Q67DmEwInZ+VRkRL9hS/R5aaHv3E
+LQJ065oKy23rTWNj/FYNRdOiH/5YN94ztLNEYj+ocA62FJ7Cb/jrFj6NqgE+qvzJLi65MkrJnXr
Cj2ci1xWG+ae3RfcmedWdM8KE//FZgeNmiTxFUo4C0Og44dK4EIonQVTpiP72IXxq4nS8uCM9aVy
Ob1UQ07TMNelZLaxHtM+wKFEto7Ug+rmXfkZTm5+MfVv1+KI20r/BcXEP5mkJiFQkxmgn3wgjXPr
A2jgFE94+gIMOb3C9kiuYRN0x3w2Dm7svzRkk7cBj9rHfARXbDETWU8G6Gy/G7wD7KQc5cz/HLsE
V56RltiLhve+mfHsUHyCEajQhC34mPIMMxsnbeAQtptff16qvkm2dTwX64xxwX8/Q4ltkPkmmFOL
kMrRcKILBHKjwe1eZPMp8vWfwknVG7IEzs2q/NOKdudZ/pFDOda/FDV66qJXIaIAOHaH0aMducRq
5yEsXOc+us0mbiEPBDFmXEp1eNouL6KmqTu3lN4WxNvxzYP8yYsW622Iq6yn9lvgVzfnML3+vLQw
+5GlvFuTtfNjUzJG8kBIkrQuzQKv2xwD2xAmZENWpI+hQelHI3FvRivy1x742M/Ply+kh47UM/m+
zgMT8F7lG+T56Bha07AaQQAAbNHPzNud4w9mrGIEvDPqoN3U4Yf2BLktQrCHVGlAlckClHRA0Hf5
vWdstMXK3q5qDzBdYDTedZZRdKmHx8xwCH3VnPSQRP56iXcIi2UbiIu1CdtwB3Q52EaWm13bqvJW
HlwF9O/mGizm7rAgVA+h5TNW6bBKU679JvD3g1+je8ItoJvhq4h70pzLS2CbAN5ZRXJZwDZ2um6f
uSl4TWE7z2airjrPq/OQf/KXtFYgMXnIWOI9z8XBA3XO1eHfqyBG0MsMTAIYfltnKveyxY8RMvFi
J8LQvJcMjiKOuwv9geFt8I9BFaHMRJM679JXgp6SpZxazRH3feIUEAJ9iaOesJ0jwTibc0Qfalj6
52FiCam4q7FBW7vOEN9BJtyL6nAttlUEMS8KDtno+2dzdIxTCDMirzCi4Eesn9zlRTnkRN0XM+gZ
iQzcpRnC116xh3+YaoN4T1bjG4uIv5H1DFft7ETbJUppDVG6TfsI/bsEO1Y1bU/kp+/ZwW5sA10P
92B3RjfTW8LTUD0mF4SkJ0GtdMkZcAStmxIdeSlUGPBsXYC6Q18xxteChiwwJoSJB6Mi8mJHxY0e
INQqNL51HNvPUO7e0AfZrEqZ84QtPtj/Zy/giL9bx/wOPGpa4sU8aWS8NWmIxwhS+Lntco4b/vie
TR3Kj2i854S4SV5xRrXJ0e14ADvY7la9wZQgi5xDxzTYJwKax3TbaCRi38aXFXtI5aV4taLGWZjq
w37CE362ZH3I3TjaB5oCiII9zc+2CxhZzl9xkjueCZ8pXoFzkuCYH2R7FSmz/1COesuZOFzpYTFm
ukyMZeItQcYlfwf3BPnujA4fbDUfIluHKoQY3OiTY629wqeGZIF2JZ1TXfzIy1HPC54GafdZ2KDB
WkHKLusqtfUaE1tV25zwmjKiDTzcgRTjmjJgOH5vNP9FGYt5rK9pOaGoh+N8Q6lL4QAqiqyPIfQZ
dccsQb4NNKZLg80MWI8WDvVItqzdx+PgYVtAtyDEYZzy5aXUxX8vbVe2DHLceGsnROYqeLRbBxIz
VTSA6jzJ4SIN3bfASeWhVUsZVxbbB7uJr4Ra9DWjVYTu0jMbXjxQna0v9mR95KEyNw55OSaP3tar
/PDgxa5Hv+STpZL6xMcz4fOKzmNhQgbvOvmUTmTqfXEWwi7OeSmvdjoFxMMKvUUGb7BzhRXgZ4Rq
eq4F3ZH9l4Uz9jSTorymYJsrBodkdTTcwv4NwrzahG5UJ1twYRhXGHNAGTFfSaxtCxmF96Gi37iL
OP7Vtvea1uN8iG1L7AwILetOJDkrQcbz2HZOo1u2N137YOo7RIfajXexakipyvacx9A9ykL/Fa45
XuJsGDELsN8XonyyPEmcK2AuI3zh4WAM93VAK2kz1m81Hz/B6/YelvOBhEZwtPIi2QSZ/eIV6CjS
t4jVh1jnYA9xrZFF/t9LUj+0yxGAOSbDtQ/byv52FidrnBHBqrMxxgjrKbaJjI/hAiIsFGF8zJ0M
Xq5MRLHwuSls+LTH1s+zf4VkImxvuHjBEFx+vsoZpftMxEfZbSuPoKqVUwiYG+FjOuC37QGFbzhm
BYh9U7UlMb+QwngM4FNkGfDxpCj+QHbImdsNdrKYzghs445JX3SEyvYLp/yTEzJw8k3/r8O8cT2I
DqdKQtNXxOX4bqrxWEJRNEO/f2qUzB5azjXRxkm08RKFkfGk+KPndvjXNFP0RbYRBPkhOs3O9Ipz
SZ1+XpzBVUT3iO/D6zxJNPEoNTFsYh7SMY6MVhrd3vXKlBAHGknjhyvpQNXl4XefA5yR3jLaB3tu
bzInOoEk4a5L0pzzsg5eM/GRTj5NpRJaRAsPl6igPLVT1NAMBPcqrZIjz6U9ut+zm2KVmkVnw/YO
P7kB80ec/O+h0Z9El7FtneD7dBgmqPIkiT2KaxuBhCLbaZHqwQk3A+Gcey4dxfgZiqgDoniq7RM2
2d9KT6QJUjUdAZ9SzFJQXOJo/M2oSjOR7lk/2tVrFQx3MXb1SVnFwU8Wvbw3iudWUu1EwHZrAYbg
8UWLnStbKn6Srrs0JDK7lRQZmzQuJsJPncAUFpMrR9M7Dw3RtdQa+hqJrDRAK8c+FpBEPXB0SXHK
ET3tyHSIluNJA8BodB456vNwBhHge4vlpJjGtWHy3Gt0mG3bsbn7jrcZI2DeegouSYfpEabNIzL7
vlulpJguUc0dnNRFt47Jvp1Gv/iXOOp1tpYKbxhpWLFtbzt6wy8QEP3WlwGhB9c6t4b74o1wEzD/
lTu0T7VaZm04SPiXXA2xBSt3GXbFg98v0FS6rsxK+KsOtxPUGXmNm4EqsQTPb2YYMEWi5MWzQoho
KZBFb0nkUS81XnUFL7mtwBYiNKlzTfGKzRSYcrZB3CrjV4r4cKatg/QvG8yVLpvqHE06fhOapXhK
cWLZLhOGJABbo02mgXG+94Vqznla4V6gVCbaKGDb7OBbfwOZZ+1b5WfGMXsXVRhSvMxkkzvi8lQR
yh0L1yVucIL1yM5cV/Md/NbfUkUVKOoYTTnFlozPfuX2wjunlZttGhUwVBhBqcTpR9D8VWPL2qct
uULh5qDWQJex2Q8y1CmuyolxqDtY1FlSW8z8csPgu6WUmnN7Cw7JG5vsbDpi7broNLaEx8IW5072
eaJvYH70ZqyTfiOf+LCrXZlAe5PL1VfMNhSCXD2ULI4H5nbk7LAHrlpR/Ct68gyDNuD0Jg2NT6Mg
ZFg25xgH4Mp1ivZWMqh84A8QMSqXJE4htSgTM7puwPE0A46WDvpMUgxvIhZYMKKQiF/daaA9ckLJ
SFPKQPrqRoHPePJSD3HdJFyGmWJnMd2r3QCcsgT96jKnjT3Gg5RUkqmftH8J/QnsLU9sF18zrT15
AP5e0HRjBOcBh+GGqGexGRb8WLdIFs1pVnzOtq2fNISmgWtv1bvAys05/7IKqpgC45soX3Oi+6g6
l3EKDFlXzDM+IfgRmYEbBd2aldI1OuMjHds//MuP7GXjZxLZf705Ht4aMbxXvrkniIDh15KIToPn
7YaxeSkVAlwaEqsfm4apM30VG9HIjWUwli45v/BId0+aP845GctsY6OQccgLD9Qz7mStHu1ZJLeW
zywLj3ogbo5xqQfbKI0r/rv7FGFU8Jhd9Cs9sg3BHdMciOK463KWdH2Ugn9zyq9pNGI7mrGVaTcA
EWe2/b6hreeAgw0cO1WcHbb7sQzSU553vwM9Ys2KsnjT6WETbap5GE6k5D6wGxp7WCTAvQl7gtXQ
03PMsHBrwSNY6WqYduOo1AlsE+T+sbrrgVhkxXl8y7R8h2l73I9Feg97cEchUZnRhmdL94Z7Dk1F
4nIqsT1Br778vFBhtnFyZV/AnRFnfC3bznjCnE3AuRwW0Gp/VBLlkKPkApoCsjt3r6y/wyHy8Nx6
wS82aOoEtT27SwI5BEswSKqr0YGpwD1O+ejA9SVyiGSTCffG9qOLnEHQZl1x9V0F9NJubFzpfnO1
mdOSRzAoxvRa7AH/psgqNxI3BueQ+ivTajzA2Guv5UydSgaveQ+nPQCkfLQliT6o8yJy9bM7jIgl
4ANyN/D2rBckbBs86uBl9qIx6Wyl+KfKGUSrliOM16RX5FXzWM0f8D7rm1U4/4bm2afH4Eu5fPJR
AhkVdCxb6TSyzkMG97ILTbbcEqjNbOT20Y3tTZreNdsFJHDsN71tHAptjETyZiY5Y3ZA9ZKUwIUz
8a5gS2HrCPubqToAgJSA3dTfAOAHtk4wXbXWTo3LvIxhnCOZk5ll7B9aTUlPyBoPuwMjTeGjSxH0
FNfcAMXYs9PYKhmZd3Oin8NI4ByZMeaoJA4FFbQANYuQX7O2B8yS0XDMErwcJCL8taX2PFuYm/qy
3+SMxv9nth38EeThXJCx9iXDoAAeq20segZ1CHaR7ycT10vYmicVJxussMP9x52osIikjj6zzYcI
OFjMk5vSO/fpyNlJcvic58x68LVpnxMJ7qBAda1mjBeB0ctrEbjyqmho3czUK67syHg2SoqFYFLs
KHmTj/jaMX/gZQgkAXho5zFAQLYVI+0+68b1k+eGI+u+MuACVD7HHbzYwZ4dQp3cihEDGFMLsTNb
v71avT51me/uBZrjvhuSW916MPpi17gA+13Xdne0pyA+Qcn9E5UxfqU4u7qCiXs5cDOwELBx1dOB
GZlDnVrvbhwDCalAdh5q6me4XrFBMh3048Q/I3vdgsF9851KoJlPezoJn8cYRSvJy3XWKXrd0vge
EgRFmCPN6FH6NEP9fnbFfB/NDvTUlESXlhxhEzTzZlYxtkef6Kpt9c+OR8dEYy7FNSQ0N74ZOVv/
SH2qf/XwivZlU57KsLgNXjPiFX2OZEh2OS67gwyHretUILkn53cUUBapk+CrrnAJJm24F2kGRH3y
r6HXYSWzqK5o4qcs6y6zH3cPlHXRJ02NTVYcehPLgSIkV08TXp+WLEZCtJEhGu5HbQaHqJH4NmeP
veSLQXB6FzPDWlFAyl1geWz53QHFGTWXFgyE9zwg0EJ5UXrt+aeqBlGYrrx88/NIS8jl8luKg5p8
cSpIzq+KBAvumEGfbagJX7XFuIc/wzYoSz5yKCdglMyr1TjJQ8ZbHrH1ruPCxpeAfRa7avxhG8Pj
kmJzDFjQ8jUdHYRO5Zzomew3SZ+Na9d0AOyZtCRZLe9ESDydLhbhqLiEn23vVYco8gOk+ejoNctQ
UVl/cCjtrBlYnm2wmU8bnxgT07Y0809EG28o8+bRNIIAka1lGBSG5N4M+1tFXnsSo8PYgo8WZdJB
jmN7VPt76qGPPKN37HquAUWZeT3NN1P4Ninu8Lcah/MYl+qXUQWIxsYtDFJsGHH5QLrRXFOlCue7
oWiIHRHI6KA8WWbdbzjaZ+u59jei1F25CspOnH4e+3ZpuevUGp8tv/6q2FheS8/hRNIM1fbb6FV9
Np9D3bXb0Q2gZ0Kgu1ipcQlV3D2K5UWLBGMYKh1OpGNK0EeEBcMcUm6rqCTsAXOAlBjPPE4pE9dN
8R06eXNNA8CHcyCPkcfJXVvvZUqUgp7CdtsacXxhErsqR/YtbUM7S8TIRJAthAE1zEsjWYz/yAnR
bgia7pusn8EGWg+SJq8T7/FBqGm6aWw9t1rm+XZKEUNMB34Q6srF1sEX43ue3s5wnaBngS1PjrVJ
Q42Eo72xNEFDHG3VWg8hSJ1yurDEHpMuB443qJ5ObWc8e5qUSCaZMpRORB+sRRO7a526boZ+hreb
iP6Z0eSfTifdySVnRTBIfvYNpaZlZn/5uCMTiFlqYgWtXE5obE5pfvNIBcPdO1DzOuBSy7apLR+r
uE4OReF9EOiI9h59DnYpsUmYBVoBZRAflQuArudoUyG2OBjbQmp7R2vTsRXFdGGvcG/KWxNSIDUL
+2qz1YkQIcNSkx2mUMWEVc1b9+Z9bUVvdoPnFMHu0LYjFScWxqeYTUPZ062H9ZBfZeB6OgNWCFET
vfe5st2LiBSHuC76LKog3QqizeucYxTjTuGcKOFwt4kYnlsj4UyCEsz9QoIgF6QG5tIkwt7qKxAJ
dxm3nPxUd8cO+tHVis10J8rwv9/15xcWaaWuY8xlMMFmBjdKQGF5Bz8vseig50m3eVE18dPEptSC
tDhDrIAlx+urHU0l44NRLV1afc2TOiin2yRACYwTfPWfb/vlyjG8qGfZXky4y7fTSHQZq/2a9ifQ
VwNV9pUxZ7up85nnGz5YdjsW1dbGRKXb2LsYDoFANRYHg03gfq6KtzaHpALEES+ONK9p+qdLcgOy
Y83uv9dvdaTkprcg7lUTdgCu+hdLBwehyYTNKfAFTb30uqTFfVyegBSMPUqTOYnHrJfSvfnSk3pN
3Qz7wjiP67Io55vIRbZmcDbszYkgb2FC8G3LCl3YAqctK7VWpb5GUV7vGiZoFEip4uo4MbFRj+xd
ONsX5vVMZSbdkn2A2lFWKP1GBvjdt66yYMdVhAEhcjYK2gqaJwF4D2sdVDSSkjuTc1luROZVNUgD
wO/OIefGs4wOfm8kW6rH2FMntP6mDVRfroT1qIhOGOZUs4BhNqsiZGntz098OK8+MLSDNmiucwsu
HisfNiU/YzNg7+2ORuhMdHvHcl5KQ3302OXxYJWbRvKszmABwLkGxBz47PICoz7boqOBgUS3Rz8N
bCRR7gJGAisvyL5TjzI+Q5bB1fVwZgvTxCRWMjfpqhOlYL/xy9zHXpabLsLxXQMI6ekkvmfs5ths
0XAi4+behbHD9K7Kn7H+t4fJLP7o1njEW2ztZMbiCQde4rHTJ4Gf+2lUtCenQlyVqm401uyGpqvR
ka1ph13s4Dnd3zQOulcoUiym05htBoG2Bus4PEi3RUoNmjeX8NpaVgHlWClV4t3SK5Hgo9rgH2fL
6Y0cusd8OMcWHYhdzXOZ8eU6XpR7v5do1CIEMqXZwLj2Y+JyGInpBTlp1k2mLkDUFXpXUkHBcAlF
72PnGdXEe/asytx7uqTOkv8lgCGn3QViWuZUtnVwG/efrly9t+boaRolzLvcL18aLBMEhmocN7fc
ltljmWbJioRauP9ZiQZOS7QHKirR0r8qmJ7GYwKs5kICajM0mL/dXHYUnz0HmnJHvIyDx2Sw+ioy
vSscHA0Mjo4hxVd7j/hHNoj5YjBpDdrglvW//Dk8hQwBNqmsPrwcHpVsXksXD0QmI2ou+uQC/O8W
sOFfpYDpY5B/9nK/yQVLGJTtHlj6X5BU5S6ZijMZ/HozEc3Z9KiMhf+cjIwOUkmrbbSBd/Ae8Aja
NHQCrObgVqXaWbv1+GsS8e8RUCP5JTzFnV3/Y/f1SBs6p2ftp7DG5oVe7eLwngoMDua5DvvsaCqG
KIodRUfs6xQnbyllBFcuipVV4dHPape712RRGFrvY5DGSHnKyI7FEFTcWu0JMsuuopL8pGrrSJwS
Ak8ap1uVK+yHFNl5KcOWxEV6IGEGQiFJje1Ak+eALMyTha7AKYBQWc3cFOTcj/ZIy7S/qCad+CR3
uWI5YEmjpJXyvWzDdpwNOP5XHU33PKFxjaP3m5W20EWTFDclU7N1S00ZYQrg18Zg92u3w9ga8YSN
S/PR1PktomUiyBmHkkfIdz7uymWhNpe0dwfjwEHPzyT5S6+w8WKGBvB0Do8lIMzEU7smAhTEndCg
MQyLhHm3Mnoe2INM64lSu1UIvMValABjHs9lNfxpRrzossig0QdNc0fuei61mlm0NAwkE88VOKiv
JuCWbxmEYk/mauZRH+jwZejt4FriYsApzJy/okDFssPyEvJMTBTwULvK2Tk0NLuOiL2tg/dIOBhk
KCU42HHgbEuH/YVtrYwW89jkQY6szf5iZniYuG+Oo29/Doo26kCCEAXPUe2jAd68R2DSwVaNw+5m
eUudogckaSZFSm42bPcMX9JD0PTMh11mgnWxqWfvUBc2GVNgLBer/YuRgl2j99jEpO8al5acjMBN
qOiTMa3xDxuwnCqkjsF9VexH+B94WmxufIx1Obx0QO3NE73nmsyvjSloL3rqFZhUbNg0/xlMkhPs
Dp2VA1FudNj6R7B5UVi+nIIpR4uFE1pnUOGG9vmbSgCXGumvjAFJeA1LWBdaqLFYrNQhoZ17ueDV
CiMG0bfOhd5dGMSgqA3bx7hlpyrdC1fQhNLBY6EpaquVGR7nMQjP75Zh0m08hXeHfCrMsfnNMKRz
hHfyVDkGlQPANP0aeU87uJq19w3o3NomGdv7iYlWbRDTdEgycYzBrOikAcgHVpJKoG4o0lNmRmjC
EGSC0yL+E8wYC6dOv6cNXcS4+uKtN9F5TIZ7h/cev4z7xka1WleLBz/0qBgbir/uSKRBnMP/4+i8
mttWuiX6i1CFNAivJMEsKlHJLyhbtjDIwAzyrz8L58W3rj8fW6JIzOze3asn8lWafPE+VvMvy0Xx
CcwSaLobErTLPwaeHBBmyLCAHtkSUhQkj5nm7YDMb9i8oCYnO2qo6RFYwjsWJPznxLnGhSp3u1z9
p8al7MjR5tmAe8Q/9gMV9HgbWFBY7KvMCRbmgBYoXvBUr0WwFIcaMxs18qjsOblrek3tES8pEXaI
GXBZLI8AR3/z1X+zgK5v+B3ouXYcmHdrtzl63YLzglQeLvaE5quZ+Nb6IWoib+zwLbHvnCauWpZm
46QwFYL7b+4Uc/Q7y8rdyDJKfEfLiDMiWblyxVKehf1GoylwMkObXxaOhQxjwkY2LVG2M7RicJrd
8uDV3ouJ+exx8drkFDbuD9wiPtdOpaJiFMzIHt3EdI49O/yzYKs4gKT5QoNP+97gLav0N8tUYhjy
paUAY6P72YsCO773FpFGPCXGugzY4vKZntDlSMdloOHwNJ/ylf9Trr9Uoz7NdpEdbYxBLDTjHeaE
H9s7yZGdv2hZF6YdhuWG6FVHltwfCYuwVKka5JkYmYAhgW2i4YMds5P+2DvZjzJnfABk80t277vu
ONBtQ3mzh9ORZgDdM6pWSfmrMfIjzI6UoMB4n/AYbOOGUUrN/TcMmn8+lkO8mcMTy+aThmm1bZeA
YqNS7fs5LK+6KD9kQbinKmeyghXa8VzZ/6y5Iulp/23F5BPW6/fjSukq/VaeU9CTNVL9Oex5fIJn
SzkvXG6whWoPnJLptYIVW4zweRs/fihq+c69kdPKC+1rVac/o0HSpJHu83oBtehsOTgpcBdmtJzc
v71xu1jsVc4Dvp2GQ7La3rIBzZE/iq+ilzUGb3GgWelezPm+G4ILXdvdie4WXnoip45cP08w68JG
5w+OJyl5KgWRGkhIZNc6DGAe2+lNrXEP+SEkm7FI9pPoNfc4G8yUoZ+CXp1ClVsPVBiwKYWXVo3M
4kZpZ/wW3EDdqL/lMv2z2wkkieWgcDRlfvTwNM/Kc7Z12DQ7d8ZbOS7xXfT/CuSoDcAvyinkdPBa
vZxHDeO/5x/npju1SHiiPuWdeBByJY8RLdjJ+tuFynrt5D6BpR0gFj5hQY8Cadqs4Pg09GHuPzvs
gx/CkkCt9wap1T26JuWFJMQX6AroELFm4WbQ7Y34iUkzJzA8hyjyGcLOblmHO0PYd63EuvP3jtwK
mx1hYqzdffkey4F1pm986Mmoju63GerkqFXr7wZyQCyexFtY/xSmc8UNDzOTTP92ZBVgVWqPsImh
GdIlzJqYfZQ3vg7D9KUFH8sYuT0CsVSc5k7vxlrToty8MI03ERUDrFR7WkGL+dTd7Cb+afSL9nJ2
GpJPgem73bEOp0OFN2+fe+OXLeJ7aSwnuurWKtaeWC19QlGVy/eAjjzyQKqiuNxvr0M8R2UId9HG
TicdTB61ZO8e6pbKuHqR5866px0f4yEejZNejW5u0j0w2cNrqi0MUDZ/L9gRmgLsT5pXz7xm21J1
VBUT8fNARdIBVkIOwavDJ5BiZBMUcg+y02pTlD6R/q0sx6RKvXj+fw21XtQV34fRGO+83fKz7f6W
Jo5oRrtXd5TIzoFXvfAQ3OZmlzCKckwaeFdwIRpRN7LPT8tHCrTcbSa1s1UKqLtrO7vCLZw9DkUJ
ECzYeDoQx8yWCYszGPEzsXlMqIjq6D1RrnA7WRUh4BJtijBqRoUaKJCHgo2dIEs3je1PEIThscgI
6PKKsfmnqhoFzvqbkTtP4umzLqZpl/XDXytAa2Sxf7DH/In2oHvFAnhrwqHY+GLiKmpZT0sD9QAZ
nVDlGkRsyzGINE2jG37KE5lCHLGmlf6sp9LeJn+804JB1hQEYzBGYiOhmTXi8myDxu+/e5rmk7zz
+CRpcBW97R5APZ16T1w0k9jBzNut6G22HXGhkDJ4lzccuZu8wOmzzkrQStfXWXIcQZlAyPcoj+gv
lZy5Yhelc+5wjhSKnIXoeTCFAnaHD5QP4iw9USi3BPnQRT5SD8aTWv7HLzR4aOVw7rS755asj2FL
T2USQ2LRgX9VCN8nlJ6TrWGOtgK5gghfeauc5uB3RsbX4FhXTFu7gnT4qkkQEjP0MS151DlgdMAI
tOdutu65cwrNmiiQFR7SyfaeO252R1tCCmHx7VcuVnYDoA7vGV5KkV779KvPgBpq/wET84g7wpy2
K5pV6H2rQkkjbA7jGEHm2oX2u1OBkw7xuU+pqq7l9GFCA3/U1OScsNN/uugfpyILt+mVSGBML1Ey
70zJgWa13NZdXM8LV8Mj5wrKxmA/2bG1samygNttbrQrSdlyQyPOVB1ry0gureuKKDWYVBhWzWNm
oFWWi9y2K+SurrpfdoFp8TrM9WEAM4iUFSJd28gftW9UN7NW1c3bz6w3JaXZj1AC+00L1wCgLS0d
MY84XEGgCnXPnapOzCMgh2nTQe8CCiWCjWk3xqWb6tsgoXtB9r3By/0laxhbNd0HU5c6VOixFjcn
GqF9g9ZQl3rRQXLBR+fVR7I1E0c1Rrl4UpCmfJq6/0f/5dS6lqCgTt0aT1jt3djMaH8f6E7qS7xG
XsltP/AacSiDOyYQXh8D6PoCu76orfOM7BolVIqMg4ehT+ZRWbMdaiC2mM2YX2HobVgeuedEKBfM
n6Tf3NUXf81Yw/6PvKztsIMHH4aa9sOOI4EKWm9t4QVP0Oqew5fVHNbeIbIzzafFIpffVMmLIVqF
gzK9Okg8HVeRx3p5CdNg2oFTpeWW0dKqS7EJ1aKezCkZj5QbsDSksqEfaAKqa82HFTuWCjCLjmtY
mfVJdaRkxsc7asR72/S7R0uXGJZTetvkTP1o2yclol1fbHvnF+ABukR1ybqsC15Rk9Hxge3z1QRB
xDfyjxiRi6ljnXLXPoBMcO+ebaDc7IG2sVbwq6ew54MsDgFWu6kyQegVfXeKa8lQT6AsED28X5c1
ll+/2kUgzmjvAnjvRFMRUlriugguer01YkNC3lXqYBlUU+uE91Q79OsCI6dbrea6PcyL8RxTx7jx
f8Wzybo0EzBkSYYZLrwE7+7X+Em1h6DCndlYwvyOGfpi+tSsO2Hzx9IsFHtA9Y/ubqjwWnPP/848
dcLAAJPb6qddP4BKUk79gCmo3lr9P5ExR/fQUDZJQWFQ7h3jFTHZZsQBSgLgpDjM3LsHeTrte+sv
w+aZNFNwLOdsh5uzO6U1XPok3nuVrD8zxzvpAWtyh+yIRhqQjaAgLyuYy1szfl3WUbBIRszuFNwf
MtNApAlxNAXINXh58/DLjpnp23nXwWyh3FoeHWEuL1zIyWTbnmZpML6bzqtlwdupDeODOmH1AK50
2/qsCuaC4IFBWCpd3YAlC+PWSFgKJ7L6grvebbnTBbG9nPDVwdhjVuR+n39xoASXYiq8s8ezunLx
dSwN+WusCzvNw+WrW+Jozn12rhIDQJu5xZkM8aUuVII9iEt/z5qw7ppVuHfxWvqDf0g0/Qmm6Z0X
6FvTbDXnPhN0kazLjJa14NRqHI0xVNfBmHiiLS4Oa5O4GDJ9pIl3g1yCeUEvFzIoNt1dtWpHHB2b
vlF3oHLLw0g8IF4w2+KBf3VyGjMXthWzHP81ZvbhOq5z6ob5Q6b2JW/c+FY497Dw6ZXPTWw6OtNE
msOTA36Vyawuro2qydrx9kd9scNoyYuHcLTmJwjSv4I68Gm++p0DIOfHt3Qv2NKvdhLG0RgwRqqQ
vKQQA+6bVXMsGnUugRixlgBrJxvYQBv5UxHTvKYTpDfT+ckMzowmZ96xuf6dx8WHph6UhH88r7u0
JCwjh/953w+5f8DFwjzYQhWCoMRnxLxm7vjoOfFAEj40rwJj5Q4/JwdFO0QFOS9oRh9T2OT7MReI
06ECAODnZBLNED8FGPeq4YjoWdhvZlUCecRICS1817USvFpROzuvZvuszK7apitkRDU16WePjvW2
Yg8TyI5ZJXnxAfNw5Vv34ByvNPnQ1ZE0OmphCka1WX2a7HKOqU3W1g8J42AnM3bjsKSXuOiQ1ALb
umvZ3jo1nxHWx7daUyY+1+XeLHBd5fMyvfDGuRrCOcgQEcnyreE6zQPzysFv31XY1H/qhKaFmDqH
Bdn3kISD96AdiEyDMz0m1MidCf3CDpAbHZj9SxlIyEaT625qJvckQCfFwEeC2qdZNfXeAyG3zdos
iXX3EUc0P8/YL6PaoxVk1NNDZfKa+d6lCq3wrW1BIeM7Ai6P9AOU5RHdjWYvkRx7PKm7qvL2hvu5
9GR/KHrZgpKgUynHTWPWRkG1fZeuqNjfRupeu75VpwlM4CnsnRMAO4gSlBhtWR3aIhO4JVVyakxk
61io4NhX/nNGBTHfQt+e2A56bpp8ddbBMJzy04yt8Mx8+y/03KcWlt29drvIi1sbo7mZ762sPGDy
gz0qBLWdo93y+8UINDI0LyTUUGkCFVzbrnutHXvcTA1dFEXtv1dMQFEQjr+bccE6iitkoi3y1LR/
7HFACh7L4oI4FA2Vo0+IGc5lzIN/QObxb4bTS1MDPimMD9eiwcoL1Dlu/XiXa1a00L7JtnvkKFl/
H/MZ95oGv0Afe8DDYcJAxuVMEtCLl2hJ392g85/l6lfmhpQR8iCyX4LE7FURAKTXN9jGf6e+dzbG
Mv52QrYxo/ZSlu/VcUiqt5ScPf2trHvlEDk5hrjQzdVLDDXhxdRMmMK5zUXv8EnuszdcvBxcAvM6
UBJ8jeGNZNV2AQHwoJbi0TdoWUDpevn/F0Ppv7lm9KLcBYMTt2la3VnMN/1nTpn9PgsQ8LuCXEhs
pdUN42G5I7sK6dLVkKzwzGGTrM+DrPZQLWE6Ajl4tJFUb1QsgQeXtNSFgp2NWkx0tczCztV0UGND
yrG6H7tjO5X7dNGEZBnHRn9yldaRw0MB6xRvcQx5CzexUB104YEBqDGFo67+mSq2TiwtvK1DfVVQ
pze27GzpuM1HZpnHGDXc+MEGiLl0hbGHSXEIrdVEAzEnmuO1rXRyKbwdsKsHRaJXqkx5ztuByuZ4
7dlLpmRvu/W/pk0qwPTd2oWlnXOq55XOxCjVRpRR2Oc65idEwTE0BtbRJopXojucCnXf73EGEkEJ
yLDJOG+eYXodwsr+YsbsoGZ58yl8MuTyyh0DYSwpAftSJsIbn4tOIygbotGuSVNj7zjeV9g/NCnA
2Wniay8qixneq9f53e9Zj9GqEotml5S8kyde33NofdRFOh1cNXx0wJtGUlYc6TyYW4F6brndxRip
kVpswUQLKRhxhWuhXN//9QjviquaGzp7DgT9LAfBvJjBkkZv2BF/8F45fKBAWM0xXe3cmnEItRcv
JfYoLyrbVTRYrGFDN30WYTcW+yJRf3Xl31yapJ/gkG6BmXZKihezV+3jiBurXuLvgrTzQQS9u2mn
yT540E65t42w+WybxHFDtgxUceaJhyH0xYezpObBMVI/mjsECZ+A8QGnNlhdGxwGQ8E2p8gEk17z
he/VepJBfMca7R4ZZEE3ztX8wan/xE7lHBONZOIEH26UYDtA7kweRQDBL69dntvYP0g1wcZyfCZv
6lseU1lS39OKJOoTh/rdlr1O4uTPo8cLx9d+loaA9W3OrB/SUxO2JmR1lT9j3YGTMer00Iwhlq8G
kr23/od4CdExju0YX2bLvMBHCjFI2BdPDe4pMAYiy9pn0zb6z41Rmtsacxo0sna5pQI2P/e5NNIi
8vi/J13oj2Ih0DhoSgPLpfheeZFnq2mNR/LRQNeswgXX2WE5ICK2FZ5j7+GmstW2btzCkke/sup9
SVUUm2cW1CtZewgIJiuH51Dou7+Dlno4e/W/Krkwfjrh+OSuv9CPgG5hv9BaVdCaoQKK6rNEnYEB
Pjb2gpBQyISBZWbbAJporyFfHqck2HdrNmGxe/MkXRMHUqadTes2FGmQZ3FxI+B8C/ighPR/gjBo
uYmwnJ1rNGFvGCHoxkeVrM2Spk1/htNkR3NAPG4511QfvFo+B1fdHVpGupNv+PpcGS2msRQHCf7S
+fL/LzZ98BtuI4IMCt4yieVkzWjzCk3+9n9JOFdsTm3MsZHrOyHsOobYxMmqXVyA/S4+Cm7LMK0c
7n8WSwl+jtMulJ7exMUwbHxAl6wp8w9a68HNFH+XUJEAYoR6SjhVYUatnbxMDETQ9ra09TN10jjz
OmiNHW9Dxkr7nilGMCCZYNLokIpLlAfvRBrkgNjSPndt2d84WnaUIJlXIyit6xKiHBV5dYCwwuz4
aMpWYUsiuUOQ9BBm08APNi5fQ4KW1F1TQmM5Fgm4pt47Pry7VC/1rbYsWstUWFxJgV5mhI2bX77S
Rzd+sCtnSmkH+IFZfuuSUR5mqr+oJyFwFjRmhxspUVunAcWn5ou0uPxkENrG6RXaT/yXKt0jlvAV
wgOZxAL9SHyI+6Y58aiqlvSUe3/KRLsXlSX72rGYhlsHT+2EmFT8ZMVc3TJGwwtcn0NFwvU66+Iv
mBVciBZvIL5o6lvLDCeKG24zpV4HQNPZVpGqMsHFctEndSgW8kT0QJCQ4nTdGgHPnpYOIMJAHVCF
9Zdgpk3DBauHSJeL3HlUU/HHCH8VTk7H8dIULzJobsusX4N4yu/CAjJh+jyUphBvmQFDX+ECPIxO
+7x4hXUTED3Q3aFqLmV2Duj7420WQxYP4cZ7Xb6rM/1IaO4fei1bxZl8/5qmsGyK6QO1xrmS/Fpn
S3MazJduxrO/SGcHihU31jD9YeBzrjSRsg1bWzNypx4Ps1iwJPrqwoPKORv6NhGWoqk6e6uNZjkt
6//nWuOXVdY86TLjb0U+5MhaynEwNIG7/KWDkVLgoPyTFIHHeroPjuHYv3m46p4LFrfMWN9xqs8C
Fs3OQJI7ODPNaZZ7qlOHq2wNrK+PdRu1GDNy0DBQ7KGOlmPPRR0Oz8xxvHUMwyINA/rCS4NooViL
7bxtX3C4fPpsENRs4ecH+bLrO0uBXZnuVp9orJJsbXWIHttL9jo00yb7yjpbMS0BcoTOLhywYV7L
SiINEB/prrGPlS+Qn2gnAexzxKHqb7EYX1heJNtGBVaEJe6SzWHx6Ja8jD0i0lKQJoNImLK9IZOd
lOmprMpIFIhvpTS9gzaTfmuSBeDv40GUERubg7XWHKwgkuzbZEKvNzp8qFhXoxSgkcPm/Z5MbQL0
tQZA3Zc/wFVwf1HVgp2i2VLRAezfkN51IA9nK1zg/4dpwlxxLSggHJDGR/lMJjL+ZMZvfs12CwjG
OaxWWBTWkCVziQfC1GFn8dtogUfNde/d8cfBzIOdbRm2pM1278uOnaoirD1OuMbb8I87MOERsHuA
oMbcHLDqjD8Zgx8zgTDPuHuWMgY4sHw0jvFW89/SAGH9LCn9zWNIb2Q+UHvTlasQnc673vafS+TP
Wz6Caa6eDAhpB1yjJKTk5HF8r8VDM7uhBoFtkvds8Bp0EgoxgrQGC0BOsxZAJnNbWwc3XH5MM05P
PWtYbH4erkpCG+X81Xo8KToH/pSVYrozB8JfhNZZUq601q7/HZopDnTZsK6RI+uXXtz8bH4njxE8
un6Z4Uyr12KQ7OCZzrmt1EOfUWki0ef9lp5lO/mGP8RYjka4ZT14VXxiXDqfOBIMiDdacKEOh33a
rTq1rSgHx9a87i2Jpdr73gzHbbNmcx5mJln2X7a5QT7D56QvE4vX3Rj3D2aPQzco9R8bwKTO1m+p
Zyx1yT3wMTg1Lj7Micvv2MG67iiVrr0uuLie+MhUH5+YocFGMnOOzpRcvJKVgeDtcTAQF5bap7rN
IsPQOMTtLUX60+Uzux+F94Gz1rlWk23tcvwGjXCusayLJ+xZZHE8Qepz7DZLZTEEUbsUW3jvtWRe
BGFgbNPEe3M7ZzrSqKabkbgFZrTatb/nFlnVgdgdB711oT7oPjTcTfJrXw8Zq2FB7k9T4mVT7uei
wxEJktHSKL2P6swjj1kRNgRjGcOwNrsC2UC3XOvhYGPBYcdLHGO9JhCZ459ZY0aYC1l0DzUcd5dW
cmrAQXlYrG7GdTUAwXZ6mIgHN7kLS6GoZ9YvS/EqltLghtG+0iFL52zIEJ2obyfuX4rgeW5atNGc
RT5uEi5J7s4uZhMhIOz2AdXfx7nNVWRSocHD7Am3SXXQdfva54Z782fTOnBU7BvyGTtrbfLIWq7F
3OiRVdnf2xqcdTnKbeCT7QsGetz6FStmm2BObm0P7QaKerfBK4rNcfb0syNQgh19s6XKHisqFYLX
mbP/MiODYU8YykPuW2HUmpjxK2hWB8yME/zAUeyqEhagZQKJiqnDYlm6FpxTALSAT2C7Oqera4I2
yBXBotlDLfP4xD4Rv0688IUjESbuphtn7yJsYoBIVOqdFGhXI3eHFANEJb15YFkzUBstO2zTNPyd
MXR/+kHVBw9tqEk8grfdoreCYG8ql41Jd2zbqd/8iwLySPCtlo7iH6u5mJn+YaU67QrVM7a4eJat
1X5TfThlLW+9TE/AQe+83hgrkjaq+J5OmT/ucR0ejGEw7yteXCP0R8LiHFB1lx3zIr3O5vgmbYrp
65jroOyZ4Cm0mn9Vaf+8JHYf+UCDKLxhHe6SHj0Uf8KSbnPbZb3RSZyhgLpuQ2OxIkeE0H+7qQqP
Rti6W00Depj/AnL60fv2Z49lduLxtJtnlGURY/ylqYEMZTRbAsO6TnZw0mhOppaq0RQkNArcsFuE
O9nRudB76wKOp80uDjBDGfYXUzYzHesKxyT3Grg2VMbaFdfKYf2QaeONEqmX1OnTTcJu6zTEtMMt
tnFGT0XjRZTa8ooB91imW55SQaIwntWoqCtrQQVsRoQL+qmin/iYmBn2On1wu2l49LAB7+iwqfYu
YKoL7qCoN3BfQJuJnISw8LAKeQm5vZaV8KzVYWpYzci+wb0C9PO1sOpq64sca8cwFHsmD3MvZpVt
gTIdnWmEI5FNLV4MkE4cTqd+tiGhYFxik/GTxdxK6442ulKkK9eDY8WpSTDwLnlsG+g6c0xirRqA
eTUY82XuzHczREJn5RkCoH/wEBrfgcnw1nPpjQMXexhs6ncT9k2HwuMpj6j5xnqLprrA7U4t0IUX
7IYtd4OaIlGKuDYp4Icb1hGcQQppG+VifJXCuMQEA0+VNz3axJAJBHMqd07Jnjj0yH0U8rwoAcFA
/lnoAshLFDcBxpP10PDSJ6gmAkEG/8rbNKRYBZqFNJLq+OaKYrwJaBTP9igexqpCLR0HUCFDe2ni
/u9swGbg6uNtXNxFSYcg7TYh7upxnE44ZZudT+VTsuXT6j4UnvhOsevlGl2fOSw5pXF+JhbWnshd
E0kULsHn+Z8rETcnHtrEHyjvoWgrocfFpAvL5OCfuobFG2uHvd+Y3x7X4WeL/Dpkffq+DdlZO0O4
5Sk3+3mvkrLZF+UUnphvxRpQ4VIZBPOxTlLuGV33JiRwEd53phcOn5KY25lIPVmTWB+6NiieieOQ
TXCD30wJX4HE6mESXb8aJUE/x9SvvrlC3VyHfF8BxBOehG7M/ITDTJ1Ewla4AQK2wXj3yA6MtFpA
OggWGcxd3kiGI1lplCZzpS9OnmU1L7Sp41yxkIjinJy8NS+kfRDZo7YOXhZ3/uN54mtY8HkoMeIT
rrrzNBYCJjY172XqRh6u15rY0sYZ1E8syo+RTfNxsspH30xZF7Q2+r5KP+DYG1AFouxFT9UYzTUU
W8EbLINkg4hgpztb/tEjz4XW5IAzZ+Yisw5Yn438ga4DJyY/5tTAPdN1/zCYbZYuMbFaUGfvuuUM
SiB/CvPuKDyux6GT8p93JBN400lM/NsOJxqzejNFsYeRHtkB5OMGSk0BvaI75qH6Yr28I0aH1yPM
P6vW2Dpq1pvJns33YuTr401zyOODGeCYndiYfckqfnBNefVkH+7gxHLRcTPvASZmdchn/WMuV1FY
4wO++5tMG+fQDClHA+F5tXjlNyYkojDaowiwRaWPO5FDJEuDjZw6FEFBPJaaObaNQLqvhCC3Xht4
z+NgYGr1yLd0QKYPo2cQ+FQFMdSQayUWbMhBaW2yCuE5UPlsQBQSINcWvaK3OXyDwHjlYvLg+eAI
RtPi8W6ognVBQmBn8oD8xPmwNWPCLQCKPqa45ehpIMsYy/civ1xn2DuBqW4Z//7WCa1PygDiIjVf
AkN+G1icFuo6N4zoeg+B46MpGnnv6uq3gFJQOTOagrL3JI7wIAM43WvXqZ6DrsIkMZqPgr9oS9kR
QI/Af+/u6YQvhwEa85NUz0Vpp//ikdmjEqxI0v5brQohssqLMJy30VY3t83Z8AkmhzQteubw5Cpr
OFv//0I5e7iNezohW2g/paz38RJT7zWpBAh8JY4m+wz87OaxzmjUZr+IsY0HlSwMhNS265nH1M1P
q+61bBy+2dklD5mIfaNfy7KaD2oCyBizAz30dYnCLVAfduiePBc7hKuK2gxwE+9QNaHUwMVBOFzx
AWBjMc5/BT14b507H4tsImX7XjRTRApMaczaO2wd5HTp/glilr/N6L1WXfU7TWxMBEZ7T1nrgLXp
WQD5rXP0p3eE+Ic+iI8Eglipv3jBIbFH89jG+p6yu934Ov98aAkpPOvQ+8UHYD+lwS+Mnx9zVfaI
jM057v2PxOMhZtRr35KX/+MvL/eeY6zNBtLZz4yA0F0/EiWI2igWS1w1dt3qc2u3KfUkG/KU5xRx
tQr2psvI5DRNwHYM41ASL3AD1l9INbKydv7I2pujwm/eGWm93ThSHsN+YMsjaLhhESo3FOXdGpdI
rmtZ2xHe186VL1NoAYNbLHxhJI/RIuJdAj4knQbMNN2/2AKBtWQB6h8AlKhgzmd9D0d/6ZHskfP7
Jj55fhB1TmAfcpm+egB/Ag+Oh0/tLKqy3DgE6WYYhhzaBWtoScw20TLSftlE0GUGgo8zurmUN8vj
tuMOd9pv1qCmdqJU8LTovG+bBgQ5sVZwXbyZg4GuX3UxLDDPPXeJwN46JMTIktdloD3PvwZtFTCW
1fDnh/SAuPJP0V26R+uixomVN8V5Rz0BsegEPnsTJi4dRD43MfD+pvgU0MTrkW49Rix8XH39MQ7W
G30f0hzYnCd4C2KwozW/ycl8DjqItnyb+J97KDaj8ZSLONv5SGAblIWUmAeIyoBRiEa//DOPsdeO
vX+ek+GsyOeHpU735QLlJyl5b7tO3+0xof2UY8HROGEpyYYHSnN5K7Gh2Yw27aktGl0kq9lnN4/1
JkM4dZVANFGEdXsLa1kDlDxpsJAWuXr09IC/hdrYXc5wEul5WTV/JMzCmwjk0Km72EAiprp6HS23
3GVMpjvEqLPm3OEP1R5VQ9WvcaZHwOSE6asEHKX4GaCXHbsAK2pC3gD89UdbMYykZu9ucSkQG/Lw
Muza3MVo+1JIi718QL2PlsPzaI39wSW1sM1M65MWDPua03nWKjFtO7y6G1ptYmdgn8luF5ALQ3jr
f9O+zTCyYo8gQzFM2vOy1yYNFXNICYkjiuew93/5g7Fs6fe+NymDSj/5h2lxykOZlyjWYG+ofGVm
iGdndYJZkYt0u2vXlLq/yGfUDSZr2gEVAa9yLX3umQNGRj94jQKzaXyXRXmvlINboO2YJRrnd7mQ
VUxFHfWh/whT7cBm6GT9gVBWwQRw8z0KqtxN4oBzKaFiol77B9prkZgfTE0g1oP1tJr4ONoxVB8H
oaGLEiEoru9+13K5ecK6DYnv7+jQBDgUMn+RQ9j28WdmWQ95stRgbj9dUmcRu4oXyLavWtiQ3N15
B0Kc+tYGoh+XUbfPu5MBOmMOpts0COSz+RgaCPdcJcaNz1qWIfU4TPkhMI33qgqmAyCgD0upDzGk
GwSFvVtSWKX85sG2uZLziieRafPaIjrA6/ZGKuYH/0k5dHj5s4WLGPdPmFWfXTmeK3E38sqJWkyY
/Nn2C9IsRdFrX+mtrTAs0fuym8by7BVJtqEQBm1jL3P3Gy+RFOK5iFcIE9K+3eSbEE6TgKxTVFcF
oUJ4lKWbvdmepEZJ4cr+gK8WNtAmj0ccJHjaU+oEImVya+tKIhDcQ5dwLT0aP53O+uUCjz+R+gQd
NV2ShI9POk9/i4JBLND5rZDzNn9bVaWVlbCjbfNrRk43phRwWAzalQXIO2P+ex9vxPwnNHvn4M/Z
o81SdyOsmWrX0THwn+yKpyrDrFs2HGtjzXUh+LZys7oUY8iOMJDRmrvfCLef9laFH9BK9C1mKdzw
xNkCNWQDkWOn7JLlsRyPbh+Ge9X49hGSnrlvY9y/OfV/LHrn9Bxm2n6CFkV8NhxNwgMBX3/yS2GH
PGAmXZ0sZfjYx+KhBJN0LGgBOhI3v7YmVRdlgr9rTptrsPAizxq6I3rDik6mCBWNYs/ioCRB10bg
n3hMSIMPG++1/YB8blPGygSJEYFuiQXwFVkL1XoPeTiUmORJ7vLb7NHa5z7HRVtOoHJUDQdxYoGx
8RrS6kQITgRvXfq4bX1lYnlzq6q+ktp/axQbijWLjNs5Gs1LQ2r5QB/ET9aUd9tHp+AneR68+m2O
ZbYKsgpFIOoqzwVSrWMqqyYeZt0cTf78FmieJ3T9Znuk9XzPp4XMECj0neXML4PTvP0POfO4oPE8
qzBLrKQz0E31PlUIKWMGgHK07D8K4++2BAdzs4cg5mmcKFbCXPelYxsHmdNe0uLAjgATX7CYzRHU
xE0//0fVeSw3rkTL9osQAV+oKb138pogWm3gvSvg6+8CT7x3404QIil1SySA2rV35srMwVFDZ4xP
aMmerfltzcU7NBGsRIbxUmnIHGKJ/FsDfwe2+4bt9G/jmWLLqBhPWPBXC0LyuZ2+mGdoZCiU2d/B
CIBBV+BVudnJXRSaL3pOrEjOrquvfLUbaS201NmcgDF+QYlHN0BcuR+U1x6GQf+n0+2g3GHbTgbX
ezpK86ilLcI7uVRONB2IqftTRSbzSkz3GjAmpeBFeIFOE+iQjHW9bPWc6gyUk8BEoev2uimwOdJm
G3e6ZZ/1YSzPEsBJZ6Ysc0Ykbh7jsVuYa99l0PUEtQ3ZtYlRYcfhKkL4ROer/j3VtCGiKnMOYHXm
AFi0dY208k1LQ2fZTsEvzs09FUi/y9PkFJQFM0pglGsGr9hkJ0Q0lSpYxcwqYms+i/nAZzGtHAFn
m21/FKr+GMAMbmTp0uJqy9eB5WspQnsxEmu/qLBU4qePw2MEXzV10FjVxd6AlLXWyCAxB8KiGRdX
fRDsLD+Aeo0yrHNsyGBK+xeavklryDV3xgSvd2IfvLRI911iZ0jPDAXT89CMLLgZDaIIvOdkEkZf
ot+LNdqbSO2VqZ0cVMyWgccGJi56kIB5HDXRgX5aeUotQeopJzJj0Hbdxv21TNw/dYTrj10AqdwT
BqYy8M9OQBitiX2eaViPNSWZDTwpaBBNx74/DWrYmK76k28qAlpPpiLEw+gbJrN9gjWH6nWNQLDI
wisZdwt0PO2tSEIdLTP9slgW7U0vmlOc53JjxqCJ+rim1lY6GSvZzxiHKSKdYJ36/NuwJ88Cgj8C
OAK4epfqMXOTn04TJnmQ6gMbir3DC3QAaLPSOrLBXY+xdug58TnTCjKtBiCaHhRFfCxMOirqoRGF
SU+MUN7a8Ylpx7+pQOAamW21r9hHj6qneUNflQvoDD3hIs3hT9UL45KH9c3wzVtbufYFj121riv7
nLt5u46JBAPTpXVkC5r9ViuzB2kg+t522Qraq9YeZloX6npOymMYYQ0E5w7fCu/oApFgsEqt7QiH
/4wYwouHR9AX8cazqc6AqtmLlO1x0CKPBlyHbbS3sBdY8SXqpX1FQbgjCKnbZUKdLWzfhylzfkob
D2Q3iLc2IjrXtMHEMihW3HZw1dHQrY2WTC6Q0DnZ2vtOFLuIUeyysKistEK/ZTpqcEgmkNw7Pp6K
xmzYa1uS3NqD0bC1H2q2B09EAhDucdM1/pdmsY2e5pjAkhn7sc6jDVbCYjGg8VjPCSn03XJ4Bggh
qEO1D4cUEr1zPsyYcIiE6AguyRfd5+/NU2qkjlzJxEh3AWy5rSoq5L7EStAdDOiSY5Ze5klRbSN+
Y/Kvch3ptNw1scwv3fDSzxdlFjb6to+97DbF7veU1OXW9OgWsSnuNw6U/rOut0cElwS7phPZfDrX
WEHzZYIsy2yltrwLYyTuxGV7fj7qivnO5A9sQAf9MoIPX2Y++vuZ3hSAiV7EnT6eI6s0EFLYxppe
Q49ck9aBH6FzHQpB3lyG2H+szj6j4mVYle775EGoxY4ayiI4SXtq32qdBJiRKsb0oexUoDAxfnbl
Bn+AdqgnZ2P2KjoMM504Fh2IYoObKfHVh3G0y41lFox/CuA4caycs9st3NjKz05ckorS2nCmxrX/
J+3dK4ND5w4/3D2PTrQ1WPnPMqHacIhZXhYG11SURdu4ZWOXO8EsPE7+OZgl9ybOypnO6WEsRSgI
xIBgMliWmgO032nWpeFnR7sMKTwc+9xbBpdSrevrgKhXc/zIQ0Wh3tAaFW160kJl0TMtTnoSHAVr
4gszdtDP4Yfhj/GvWo/+tjgbgtKILhkF96neZoBtlpORIvYbDeKac3QweAIW0AeY75rmuQnwuKRt
/JcVKNjR3/ljMYpew/ERCwLjjINeIgPpB2BXQ4hJMy4g/tuFx/6EzOwV4p5jWRL/Pg4Iq7ERuqi9
e//Upo5/en6F0+0tplvGx+RuMSygeE8nDU8GgVJcqWqZxvpLA5Jsi7OMseDAJsVF6PAqRa5vys5A
w180WG3QAa489YH3o1rmuap3JsJ7RpQ49wQtxkXrMc/hTfQGp91kfka/XUkIdmidI9neI4wpx6iF
0OWzgSaM0egvPWiBmHbuHtPRW11273aDen8Uw5tlwp9Os9i625R90RzS1ZpqOnjVfPGzeLC0gH7o
auMtG3K4zynt/5JfBJpHb694z0j1krHYeCWuDlQyglYaDtdmlnjSeSNK+D1lSxfXNC6MrAa2UPnf
xNoxpNFhDS6L6ccvge1UHomFMhqTRY12q9AzQuxIc9wpMN9eVcVHJybHj8CtQxtPv3BrF3elRfCg
zGyTtMK7xuvCG7WrMGOamh3hvZrMSf0kOp03YiKiKyy+4SMLEFQY91yceCsFD5Z0aDyNnlOdRFas
2zaG5pKwamW2newd4swOHnzl4xTlalfpw07ahriNzbRhGMRFOIbmVpnOfQDiwa4t3Y55fPfDFieO
nUu6uhWDRmgSzGeUvumwAYhGZZs44iKkJ+4fweh7q7IDYSgKWipJ4zL3RqK8nPJg2IpiuPtxPuLR
bNNVm9fTkplQu/LjGnv92uC291nCO1j7tefuvEwfvnpjC3ja+kSOaO9Fr2M41TKb/A42sSGKsAql
wzrvNOSRVu/dmkB4NzmQlkmD9GtiLK7CLLs9D/38FVEeCJVjQOoJdRIwY/KWS9FjkiqJ0Jn0GXnE
lHpN8sE97CL8GR7eS9/E3G1EKzn+6JGD9Jx++zQMrH3deQgA3JrkXPHODWdCYGdcMB7yVm4wNTSr
eAKTUPjIqCIQDxo9TLf87jzuzqCHFilFN0CwKN8GujxFmjJ2pt1tGaV6q7xwCb/R4n1W2OrSR9Mc
SZ6RLxb8yET/CBOiYycFvoqhEfODBOe9m/wGujCu69gZjuw5TnQKhkekP6lA+zqKObOU/QV6cNpE
+qEj6WFF/+xVKSS7CFFxYxJybGsU2F6ocbcgNPNG6hZq9sRdIYASMy5mDvzMdDwjvdhbchb4dEhY
mFdjSMn7dTSGBa0BYlNH3Rs3Hpc9AXo24pq8P5mGfTWhay5Mi14lVooJ82K1JWxlNr5m8NEZ0+RT
C2HNemGFV+u49q9x1vVr/AYOgyasRT27TnoyowEYqt61NhN4y4eEDQKdGLqWQUgA72apamc8ty4a
nLrQaWlZ8tFE4wbgebVJW7fY++PIZK9M0R52W4Q7NdcsYuPQM+4era2taQma0x5yehMI3dB4P+Vo
x3f6s6yfoWSIIuYxl5RrR9cPGR0hlxveknb1uEOhiKVjKK6anYy3fsqrpUjoZvlCJuz2bGTgFZv6
qC9+ebIBU43sd4uDJd7GFiBGC8RzKcerKymnR4p56m9WZ/xtHSJVWEVOF6GlrgiM6oZoZ1dRti3d
bh254zP/otv1jkeOsBHZkLU64mP79jeIBQvliQfooK7WouzQ6afRHQ5Tv+vIK5QR0K2p6n4lKkZQ
0RvR8fkVqe6vvugaJDQe3NoeRmhVWGvsY9UhzqYB3cSptMJdY3XQl7tuH+T+S+Xm33Q1MMoO/utk
NevMSdpPonDVHuUKpfpgrCxVtBQ0bO4bdFf3zvQRDZWheTNo2q713t1QtA/bLpnGPelYOrAO59UJ
YNgGXIWugFjgueobhd+qNnTtN/RMDG71kD6UAyXPNMSqdVrCTO3ORy9qOUt8xJACMPC0Yu66JDL4
tjX/QyO79RHW/QSYfSYCwtgiWdt5Gaa2uUD+ONppVazqqAZ0lTT+pTFN/1LNh6Arg4NklOsUxg6s
bnafVZSKt65HRJmCrd82GvV4Kc1py6/p03ZM5x0s9o5pmxpzdqLbXCJXIzvCKLPN82He9u0FaWJ8
DJjBbDJbfyi9lyjaL5kRmaesbxz+mbDb6AnZtwMhggh1DeZYY9ufyjHir9V60nUk06QY4mGXO3sz
7haCLRWNNGVfjLD2NtyYQKEMbYW1n0OmG2c/HZs9DdN/jFZJk0PhZZDBexNaRKKQDlZgIKLsYifF
61iaYq3MbFrVfcJAPez6l0J4uEVdTgNj/OsECKHq5Mfp+5Dks0asMoN2A+F0qG0i47Omw+SNsUAc
m5ELVFNshbPZw6/NT3i1jIpKs9qlPQ3BElNP48DdMRsCAYmF1TeuQFgOBtrCDDeZNydPCZvMS/ys
A4GodN4+VVG+eYVq7mbZENWCfJNGhLk1YvI+JtB9PeQ3LC5hghybqRFMLgzMprlzXc2/FgCEX7nb
BFAxBrFlXFItW4/wZqdqhzuzYLqjxbTrRkZstAiDG0rav0SMLlsztr81A4RzCPJuD57Peec82Ixd
r9/mYG5G9h3OyjQsVgxigvcwGY1t2kbBGmpZ8B477ewEa5DYywDLQuS/DxgzH2lKnWXS8zPx0Gg5
Nqy+on8cicr9YqcrREx41xjdpa5B3gwitG00Vbwu/miZshF+wv+MvTT+UF7ComKnvHt4Ta6sfR+x
EK8+FhPEQn28lXTK3zI626hvrPaBwjhYq8ZbJOgvVxpWQdqosr5guJXKEldfoqOLFI6/oI+86/PA
Dhry9DM9bxzOdigxlRU+QNrOeIshW3UB/pCyT6/P7Bbbwj5qTo63hrjCoKcx5KbqyBUIyEhbJ7VJ
iGMDvK1K/05IOjfwMAJ6dGJbTu5ZtwhWYEj7JXXzRKjwl6Y6+72vybBCtASpscmGo4XPY+UU+WoS
Qf3G9bLNHUYPra39RS29LA2s+WnX3ZFi3FwzhnjpYrv1q+bTjD02vyWWk6nJzi7wHriZM2OUGKoi
mJxjWJlIv7WgPbVDc6xd7W/Qu/2azSHvmPCtCy4VdH/FRdW6dXFgVF3Aoe1aWTFODifW+WGZJMCY
+rw5cobt6knlZ8yll04AL5AjG+gWkQzz2qzbsetLNnZOFY/AQ1tnOMEWlPghRj/9LZl5VH1cIvcE
qb/ycte4GR5B5iV3QfIQ8UQrV28Y58v4EEmf3ozBVtZtrFMjY6xjemV/x/Ootmo/kLwm3wlqPs+k
bZPVIt+RfWiwumNjUv8a3I/LCBA4GgBtTzfwq9FIHanKaLyirMJryceiXPNdqfhtrPRmR6tx2iOR
3/v4xbaGM4kLlH6XLIAEQkoob4UjX0qLtLEGk8q6+MArnr9GYRidI1X+jqNE3yjKwpWPC+ROh6fD
+Wa9iYH5UM0f/IgYv060RPCcgGfyPBfBpKd2pTK+EkXa1Tfat/E+5P2vNGk1gq6ialmTVLV5BuPk
FXpALep2NtnZGHpEsuyN6lZupHQPNp9PPn5aLIw0B5qXiPv+sum79lWPlyZwzQtRGwnQkQatAi0k
hGXUN4mrWVec+rjpffqmIiPbclIMWGCD/FHPrORyjk2W7BbXsYRxOcBy9YcWukFI46+v2TBMKiHS
zLdJdQnB3DteeXDmgzFNG0IiF3akQxDrxpSxIAp7pADBwcoJJdebbmABjb+VMPtj5lXNAU0MRZqm
r+IZEdjSrtorr7n6cZ8dQ+lAshgFi4iw6OnhXdXxmG+Rih/1mmFx1SGTE4FOYi9enEcbsLCSphuM
Mzo0Ylzohs6HEEW5lQxudmbt31XVjZd0Uq/4/wm2tL/DQ50bs8UmdO+xw/06lNsq8SeE9fBV4sJ6
L8HWE1XaRYFxyxJ+X5/N7srUzGMQ0XuLmN8HoxdfsbSRtD4U3WtPDaVn2UcGx+h9kFTUI6uMoNj5
dDswRoPLoFH6W5/B9L4m+WSyXvoJbAv+tHPM1PHqudqlNLoIqwW7mKl7zSbjc0ILvGEEDXGhHesj
c9eNZFRAiq1p4o8Z5dLOQiIFIJUyeyiKY4BF62LnaFZj0LEbgRIbta7NDpsMxy2bVLaDtMiBvsZ1
vjaKZUqQDLXGYL24CNzWrtGiyYdquCiE6j+BuUTLXpq01UlAEHbSf8XfWmH99sYxu/pd7F4d4b8F
43sQ1NWXWcloFRgNXT/2GauWLL+tpdjfaA2ZdkWuz6Dn3xoIU7yMXkak5Mg1RJasM/jq9E9Ynf43
mIXOsmE+Eylhna2wOLeCMODC8GLiPZJbCUPDyVEHxj5zWjzEW80f+ys/61DB1v6+sfJr68w4vjyd
GyIJ6U5lgBgYveiKwhYBBmUtm272Vm1iEohDDxhf0MF0RuuRGe6LApxh9mH11lpdiKIKfIOM5cFj
5LsIXK1HQcP4li3Pa9dbw3Zi4Tmp+ZDAJNmMU/hPg5oPDBpbS9u5azdpfmgzoirPSEfmwmGYGBjM
SDUL6sPXlLvDJaMbt8y6Ego0Jq8g57NtDT8gN4+RDnFoi8bI5Lk24Phm0HnW8U8haHXWub/LQsvY
gif+a9IbJZkhe2908UuLZ6/NwCWRIgrO+aYz92FnLVKvW6RYBJGGQjtuzMbdMBXX7ZJBpJ+ayB7V
ITbEBanyj0gVvgsjgWmSEt5MebesG+4g0fRTBeQHs9ojGMERb6YAvCarAzHGvxOrDoTqPJrCxr90
kwQ2fT9ssoKavNd1lPnRK2oV2vGWKpdi2FodFh60HA9yl5CQBtNJiDmxsZJvkGR+y/qzLHtFN4va
tkdZgdto6zpX+spM6FNiPGjJAxCc/qQVH60ReMceY+9iMHRY80Z0qPRfbWWRDlirb139JrPcX0Qs
zUt01397nYoyM/5F+rzcuxxEn2JuUL+DkrUlTOCCjIA5++Y66lW+hs5K3NCUf9rcHDh9tH5NzT/Y
oly1LeiDjvzsoKAytCzA4lrFG9OmdJuC4E9ZD9jAII0C9781LCkAuubTdm59RLihS1+ufF+1M9no
jr8FdQan3l0PBhMyRrJCARvfM+z1wTKI9xhf6fw/H4UGNGB3as/xvP4WtOgTJgJHTWbO2cyMHSm9
6mCHdCufT/kTzTSQpKG/Dar29/MFc361b0glod/Kj0GrwGdU6TqdHx7CLfwm3N3bkBNKUzcuuyPN
9vb4vw/btpiDOLQGKiIDBHJ5W2AHLgjM7L8fen5/kl9GxMg3F//9gVnlnxpswJ3g0+b+f5/S56fs
//ddz0fPbw2L+r8fxAhg0lBPcRiCbXnxU2x0TAMrdOw89FCxHAcn+fffi8/v8O1fg22S7clG9qVN
1W7AKEzLTI7HTovZZo2QNQvyX3/5AbdVsryW5tgED99s3ykDhwe5hsfYQ3YNohslFt4WQIcT2U3O
nO0mkjv9Q3mriCt4Ix89rfeQ3Jx7YDOzZeiU4Hjl3IDE8aNMQVpKYdT7mmVu7dhTcg4LNs42FcSG
PK4j2sLgu2dAtayF8RspsXHWvTnzEc7JMqzd9GGKdFx63lCTjsctV/XmVYxKvXZRefMKBklJZViQ
ADz3Gpb6e1SzE6N9vjNcsLaYaKs9Pk2yKLLkvW5yhl6NdpDMizdSCCYkiFQfldNhx7d/sZfgVkp+
Fv0NBkrd1MMqUuI1M4hmKpzy4jltxRuZYFCytX3VdYqus61otoQjuWM8tJVuLQVOMdIcrujOyq/c
H7IdWt1p4dnTr7SQ7YMADe739AqIFCCm3saS04XQPB3/rztEFytNxevMT93jM+o7eE8Lwbuwmhtm
G6S3WYbCTzHakyx9gD5HQc2bqqrGqapRKsNteR4Ae/5jBTPOdaB9RYifjki80bAHacQ2GM8WaFSa
J26Y5Ve9zuSLk9PpCYsTtR+cWqcQBy+S5I8b2tEBT7swsox4Y51N5Sw1icYme3GNfu1gas+R6Rw6
XIBmEzFu6Ir9mKBpgwVKps4w7Ru4GG4NXyyM/O4DpL3YDuwcGX3xLw2FlWw8uvuXkiHWpZGQLFwz
6zeIXhF7hkzFllbDIBJeHH2eFl1WXxb8GrBudu2IwjIq3eYhiy83kdthaNiANbjaXQeebBim60GA
UFxUOCrBGyOaS0K0zdgU63MR4mGwde8ENg5gd2HmkF3S4gyYXSBjZ5KZzW0I894HaXL+76X59VSC
is0m+yxZL1doiOKFY3YAqML+Mw6K8RE2CJRKMS1dB7Ch3erwQJnELXvINRtlxR+alk4/E5+8TpSV
q01nmRV7FKjmxrELcba8aikj22b+CACMho1ChN8MUJ7MfldN+qXN4+H0/OHn88+vns/BgbJ2KQAg
khPMcENYS3ykedNy+QL2mQyP7vgIy6MJLmDdjDNa8W88uw4CTDk+fDta1lrtvj6f6qaJdmAz3p+P
JosM94E5ZTD0aKc1huivmh3qxsnBPtlB+Pn0Evs9J4QnoFLDaj22/3BT/S7avvwAmnzueX8YqI3F
ldtLtLfzdtolwSiBU3ro6RNk9loqy6/5I1kGVOsQq+t3F1PJOTRAxcip1phaoZHFpqzI+I4KkEiq
Wg5WRK6GQLptmsJEhRpTehbVukhsa9miiDgEnW19CALaSJuv1l3uk7WCr/LsRLnNVKkqQXxSkvta
LU/PA6p5UAGa1M6aqYW/9NroXyjwveXA8rEI2yKBq0mHwKSD+xiM3loAbvsaseLzTkM1l55DvW+q
vdfo+GnEhLrXy/4q9iUn5ug/uMnbl9qllCnjc+h3hOAVvrfUtCh4UVakw1/t3TfUEtVk/IiOYWPS
4eQfyr64BEn2FivURL3tj9fcnjRUOwL7jUSmJCETjUAV6ac2R32OUJy0sjoYzS9u4Mxr0JixaWus
ZKt3hjrHxeDikCZ4PWCph/uRG3vbUdchy8U1YfKU03lk1pjiuU9AxEqQii4t/OuqDrqMEyyuyx3v
kHbU8BUcq6JnPtEffTX+ruOkxnHKSUO4FmJ028APIM92/YE5N7uj0VM0TSGBCJnVzECD4UFzBD3e
VBW7wsm2aD4unqn7F3c+EMsUHSynVDsKnAUgx4Zo1NI+MtkMXqBq/OjaQLCehc/OCuzVUNE5oOXb
HEXxLegFHgizXTdTpb0MZvnwRkM82pjIW09k2raXHrRXuhtNHHWEQ7hr2xd4dK2OKyLmArw/DxJI
2gL4mEjy6GoHbPSJtXkfJufHoYx+8dLC3WkawvJlXDCpf674z1U96cQyh6RxHZkOLANIhqyCdC57
ZRXcz9glAArPBacz3cXnRRsU9qUGU7B9PpoMZvGkAYVzVzV994q2WUp3qg6WNqbvaaxQKWtmSjQC
r+YlSGyAugtX4cLNLVe7unavXUliCLZVh3GznJ+rpOGe0qbYw+Ke9pWLOQ18PbyOmFESbv/plHUv
E9vOfdyHrw46ACnq6gSrER/kCEvRwU+wiWuCg1zK5w/OD7ADs3MoDyamNxVnqp0vTQxMx8nDy9H6
hn8u6rBFNsSZrVCKYQUbou/MaV5qYwhfBho5W0Zz+0GTxnmECUe8+lR8JAHrDr2Hdu0WyPtSRtSn
0rbYiTURmMaUCtwwp2JNyem8RAxzc1mF96AKrgEjzz2m2oLKgm58kms7XyPF3nIIrkY95mzzKC+P
rej+QtI29mluDWflqAdAVXfXOrVNYUy9HoaltWsD7w3zort20EjM+YbyypzegzWV8ddFkXGKVXEu
KpXtC10cKC69UxbX/9CDYWuu6bmDIO4u9UjoViIy9wRRH5loiLnO6cwRGTP4pIywl0vuxssmYoRp
Oa7kQ4iJl+mhUlRkXVdzMamqjJGcBpfCAPYAcujWPJ9u05SmSv2Yp0U7k9PkLTDee62rT7mQfxjY
2ptxsGvqFSiABYOWbtEholnaqfuOqCXj5gT6D9T98flOSHc294SfYxu00HAj45WtOtFk0lPLerbZ
As+zX/N5MI1nOv3w/PQrvkjsrGwzmGlJccx1D5FPwIzHk1GwkYlBElsFQlyz+RNSgjbAztXj5Xnw
yROATYRotdb3aLnUT6L175D2mh/2g7L4qRo0dU1g5hs9RLtGl+Um7co8RUgYNkkQ6Ws3UjM5lv0c
0A8kxGG7BFtm3JXsw5NHOt+yycLh3QDUAXAykuk5H8aQFN36jvAc952bgIdUnr6ZpPxxIdJe8zRD
tBpP1Am4Vcy+9xdUizXszKk++Rm1VwPrdovO9fF8hI7/pwMN+UDisLRgazSXqTaLm5YT1+AYfnTC
LIp9D2/+oa3y/JNmNBgv8Rbm3fCWjXQhw5x+Njge6kkQAt7cmGmCEV9XFUF/gWySNeW3qwiEqNsm
2OPUKj57vLDP5/PGBauUNe62a5mDGswCQGT37J8P1RAV29bNwZxIrfoyyq/YDeV33EcgpSzd25Hs
nn0YwbB2q6q49b5EOjngZdF1hLTc8gAqwsncSFb397Kr36JCa/9IkVwJjjU/REqetGX5xoHCYNVR
S6xbPzdf/VzvD1MK5q6cWUspqSxX3QrPSHLMbplXd8h12tGQ5qfDBJFNr2tdA6P9Q4uy3D+fsubn
n19pxslETot2SDu5eRQ+UBCEZxvMy/NRIkR3Vqwu8Kpd8aOVrXZUhjnuR3YdaYFNjsXDwS4Ur6TX
279tT+1jhXCigVS7K7BBgQQKT5QY5tGoW3ogOBR1Bwtl09Vyp3toG5vRuXitbn0rHV4VYZJ7r8vb
u8STvGSqNS2QXmCztT3jSEcXCZcGUiIYadsWzjtNBfcCvvi3lUJxVkbqn7WeWDzdYnSqQvrguQIq
0CiiGLr5QJKXGdD/cfR6O4qmf+Ueta2ULfdF0NFrjlCZMGmznK1hqXvpwOUpe3dV4SvXRje5YTE1
35xSXNA0pMD+W/Ntfu35CO3yexlyinq62WyHYCiXudPAkp4PgZa029qq6V+4yIHGMVUbLfG9A9jt
H4/kznXloNGj2YRwZqF76Xgw50MMGUl3KYifTyWi2mgQQk9BRuRtHYXuNTCVuQtxryyeD2ND5QI8
gHE2CbtEL1Njw1a1xFMIFO7a6NpXUvXWvua2cxUPJPLtox7RF3omK1o6P3w+l6QBiR6uf004wR5u
lzeHtAIOSZQxSDNaL9x77lZsOuc5Wu1szoeBuSExBRUWqvkFa9YRP7+CirWl44fjZRI4kke9VCdM
KerUtbSWIfCzvs/PxaEHcMWO8Iv3UY59zoj+iEBrNyIdjL0iUpaPGB+XrSGl9xXR3t3X4Mv6Hsbl
tshj7dzNj/7/U2MAJARoNVHezzymPoz4y1NM46y0h15O+X6sKDAmWJJjB1USqk82jMyISZb475lK
pdVG7xlnax3cVNfIr1rFJl0ox7iWTkbCAQErRG76674Kc2a9CvkpltyDLfXstUgHbzOVsbtqPZt/
PCHTIiTW9+LPerChnu0zXoSPv0e/3mc56ncjCu/Pw/A76irnprQ2vOecaD4Wo51s4p/nSdiE6JeL
IPtxPUi3GJFc8sUHKimV3EYRb+zCabA5mP0BKuVdMZk4mW2BqK23cnKzdAmqjq3mZJUROa3+fT43
10GMCktzY7F2HfaZJHTsJ4dZluZMv6wgnz0PzbjNOm8p8kKuvMwsv1ITHkcrsXsJB4OJ316aquwu
U68znNPMaZUaPlnIACs63Z5eJT1ZNhVvzwd+f9OIoXoBur2SGI+uIXvL/3YuXaXnq2Kw/Z1y8rtC
ubVyiRFPMGZCK/YjC/MG4UCBzbrxPOSlrE90O8KFa3jT5kkr9EcAhmOi/oVinbPJuZW1nez0uufk
KjFNLiXdtaOmiuxBqK68tbWtA1PP/Au5mv2aYG8ITyq2z4zdvG1alb/5/nrn6sarB9T/+LwtFYlL
HUJeYZ17w7kYfYCBAbA0hRf47EvhHgpILXWW5+ui1scj2vGZiY+ZnstNfOQjf2dDlSASImqdhNwI
pElE7Iplb0PBjkP7pJWd3OalbuyZ9m8NgIpfdQW52cXMdoRtB1soGf2N4aDzgGOPLFk2D52rnlxY
3TsuSGyY4z+m8qs2K+1DGohGOjlcg8HXt+5cb3dt1lw9RboMkrUHpQxRM/JK3QQBFZDFkh7tYhpF
dA+JuLtVBmAXOYqzN2+xyU11oL8iE/vw7CYvV4MTExgD55k0K80DUSoqgTWxVvpcR6PE9wN3E83J
i+7881gouIWxmFFmw3WCQZa+QoQbl2JKjFcNoRxJ6T38fG/Efyl1/2YjbFhjrYTxh5Z9Gsxqk08W
DU/b4heJR97SWNLnRTXeHJv5APKuOSKfxkmATWFFE2KGYFjpresY7YWktx3YRMMPRUdnRbF9C90k
XsuiclZWNZmHKmw+o6qzb+x4iMrrgYo+aqSza7hFj0DPN04SWrsOWwclXZCbZ4t8S5JdSLMHY7hq
GMGS86X98ZlS3QIwq7eww6hhCWRk9FP5uFV+pc+COSau+w0GONrPPbNG20zlqdQ769Y2XrDAD6vb
DLmXnuGpzTDSJYAtfirnQ2BlIQ6BPEOlhvFwqni/9XlGjZUdmG8l+lPd2OEmdZR2LJ2xPAVGIdYy
afSzC2jBSSr/0psB2g8SbdfP/eLzuedBJ4p1T6Dtt6DVe+rpEOSEELzC/Jsz1pPub6U/0rYOwBFq
hOpGcfVAXGJsM1J+9yx6w5WU759gpEfujMgsoi4aPwVZ6IbvG+9qwElFNY272Z++J0DN55Z6dh8x
nl1bkVN9xRhwAdD5t4ru5s1gdPU/jJ3HkutItmV/JS3HjXoOwKHaXtaAWoeOuDcmsLghoDUc6ut7
gZFVmfXarK0nMJKgJgh3P2fvtXEWBzTaohgmWd6LQzvi4p5b3NCvrYq/ShieNUKrz4PvHpmI7Dpd
d3a+qvrboGOj+lhtA2n44ETUY4rT6VDQqmGobPJgNYb8kq6+ANUYrcq8lA8tRAKAdfkCvBTTaiyi
9qFt6dEvkNJbKBjwkbSjGo6VCUY0T+XNdeN69lOeWeoUkvkbOXgOTZfjMBghgJHK1cO6llJSb583
dW82LODNL3t0iqM7bzhbFZtyxL5hFWZFxRHbPCyoiEht7QP4rXXLRNTbMNtEU4gFK7OH+h4yxdyu
oCJdTMa5Jj335PoRDoyarmAN1W8bVoRLMOvNT06uaU9TT+Got/3+nFZvnVbXJ0lo4t4okJ2hknon
PU5sfLMq9/0EBoFZT3RqZN8u3Qm6QhuPzs1140aavqgYK+MGIE8zdUhJG6YMGojwrjPxVIILjCZC
PSm8viIJ7k9Wng1nG30d6CjyYekD47r9MaT9+KNMfzn8OW9LOTakrqavZl2nd5lXxJTNpk5tOR1B
ZQpQbxKPAfzC7yYHjIxN2UbAYt/nVklah9vz3udyI0BCmi82wApOyMnurzrkOEBDl53SznnQboGn
QOC1GojPthM+QBkimznSZrJf9MNhVbFISxjtRms45+uloR2eQkVaWY4BbjVpdnokrtK8Tw35y2FJ
8gZkRFLtSUbkdY591mrIZxbcvYrY6ntQUMW9JuX7SFv2eL3JkIzj+LaWCEZs8Baaonqh6jtY2w9p
Hqc/xiL1iLvr5NomJuNHOWLdmHL1y/AsJlIOujnpiOEeGUEFryXsHzIDgXuFEOOxrDwsq46tnmA1
bX0USUvhpA0mQKk9iDkWMkeWg43Vw2LKwmgd9w32hw6/Xg+0kArIpKGlizpEG1QFk06ps4Gw8WYa
Clx1TJrh41BVzFqlX7Iwv2+Lst7HIMHONEuCy/WSx6pvWYVAXkIkvxQ4RFDs017ZnB1dbRd0VrnM
BuMpoxf9zCuWO2l2zoo/nnyOnPaDfib5crWnb3IJoVAHlggWoQNvYJwTvZjOeVE/YXQ0T6z82mXc
p87PIKxILoqAiyr+oV1BpHRDQWZd13m5tpy22NHndijE0fGGo32bjvZDiybowMv3K+zN8c9qhGvv
TqAMcnEJ4aVTWyiSDZN9fQE/00J44B6ofwaslEOgrlr7nPsW7nj0hCryi61bwDtwY/R3Pa6ClAP1
2YWHtx57WjCNzgnMNFCXx17/ylSOSiNuhSJLg50H0PuZGD2EQc0pjIGWWq3bHKkzvSLaGTdtQqRX
kDQofuoMtTyqFrcDS8wq7KvN5T3mkGYDYDS5T5FbFZSTtyWScHT/hBXGgkVZovXRPX8o6gZpqfaG
GVCuhjKBsLZfCQ3CXeRw6oy1DDUBFLEmviCwwoNPNWZpaRO8y5qpe12Nt01DtKqyiUcrS6a8EDnl
mqXMS5/Hyb6/ovMGJK3leFbUFnFyjcAkZMTog9vQKsjaUm2H+bB494OiP3Vp/wuvAPbsOaOySL9C
P82PiaOXFH/YoCxZYa6oD4qFCA3SWeg9NyNwY1RbslhfQMqfEkOYu9Gu90XhjXtNts6JtU1wnDNF
WncOxbApS5QVMgKt+oU1VyPBBFeQQSA45kHbPDjGnH8g0AT018SSENv9BLPFbOQ56ex5MQtaxiEA
J5uTeWHUFvhETZ0Opz/aJ9VJDtJZpBpatKocoNprqraEj+VPgWyStWe6jJQPVlGbpylNxHog1K0n
zWMpdOIa07gpttB8khup2kvkW9pWJhb+8RIfem23ESkyWk5ZCCurKQYc+ckAtM9gUDXrLthjiMBB
UjjQUcREaRaL/L4KkXCkhTth6DXMbe6I+FRAB7ETQrznKi59Ubid+gwKE9OOYDjrKZiLp3Ms6U72
1acOAnVdkW2OeVcnZiYYA+jxoN1KSHNQJId9r5vUbpLQPeqRJl982H2jH/ubymF10FVa9Ei196HU
ccOWFRX4OojiJxO2bQUhkY5fdE56EhK7LtKPTKriTN5VUfdOK9BcJ4VP9GckXm03D/aFSgZM/hn+
mLio7zxnngHFpNxEbp2d83E851SVjmlhpOuuIRartPx8O5m4gZxsoBQlmERiH9j65TAcpYq6zegP
Z9nat3Xm39fphyqmYsUORdUDQnTcBrekA5XbBJYevkE5LUqAX1VugO0pzK0nrHPpkEdaM2UFlXIa
YmK4pUBAbMyibHoNj2glqOVWGiGuY9URJYOXn44czJMJRZGBPmWMYCgq4eMVSuNDRZ7yRjhkbOLX
IPM1M1j24DgqOqGdSBla92V1q2tl+KEr70dPqAWU8/TBQHDkCfOjlhWUD9Ps6X7lhzYjTaO3n32t
vLTK58JIDS1ZeTWoLmyyqRrg4USjBJfRU6e0nzw3p2bqPUN5bHYdqrMVwOPothBWSuBH8zzaVvPS
TC7rNQi7ecvMNe0oqvd0vw1i024mJ6cFMPSrLhq3Yv6mSqvyH7twePbdqdnVVCEx6RP81yRkm7QD
fEiL4neY9hcMMHfmZL6pWoDQ8sdf5BUT/FFrxUrz5f0oPYJ3uuDdaAJof/aWsDuHU9CYHDPoDb14
r5GXHvssblcdDrcpnrMQi0XhFQWVi2IxaJxkWH2TUlEVdEz7+oMCmCzu3R6hyBCDPjGijyBKshN6
WqoujLXxmIK3adCW1rsschvA5nhNWnR1FWSERWNgZi7CEcFjh7DZAzGSTKVG9U6ShQ24bBW7u8SI
rTuX44RlZUsmGkWEyTQd7EziFtxCv8sssgpTqJYiDpFJCxglkRbFx0Gz0LzPt0Vp+6wL2P620rWR
UJ8uPxhaQf5OOVG9XQDAGrKdSxbqoc07cnQJtcgPPf2OCYUUet+Ful6+3uP66Osdrlevl74fZc6P
+n6u663Xzd9u7FvC8P58qu8nuL6d68W/Pez6iL/d+P2wv72x77f0fbMf9mFz/L7l+/Jf7+pvL62u
L62H7vjn5/zrvaFE+deNf3sNVPaz6Pdv7/j6vN83XB/8tzt/v/z15b5f6PviX9/Z9QEDUpZVC90Y
2+9wmXSE/o4/y491JqTWXePWR2mO/FMMfy9GHWEA+P4uwNbBNNbPniOiejdITi+l1rzlufOAOR2s
UZkdR9QBUel6dIHapWaFX6Gr5eC5iFTuIuvRnPSl7oO0MMYooQkX2kRDwWjXnXCvKVJkMGmFdmxT
iMVoH5jeJalr91TX47IOwnHnhO2XrqFerDGmEDhrOWS61k9+O2DIIHIUSwwT0FUciZ70yAyKu97y
f3OhRgQTCUqoCljD0pDrExvzjb413Oq19UcqeqIIUStmtboMGkQksZBWiXraw5FBsJF7GSXQxaq7
AHEKb8BcUP+ckmCX1jsTyxnfhIzOduwvoFfZF1FBBe4zCMMJmUCXQMzj03zpujcGpUa3nyiXsdCW
dWL2OK7cctMRErz0QbWtc9zHy6hDJZ9lGvkjbol7V1PDsDPT7HMKiOcgCWXVd/BYg4wyzlQZGfDr
4k6PLHkRY0y9uuHHcoUKt9fbnNpGJRiQviYrgRhddi1mwdg5F809UGrr+/1hHAZOOl8laX6gCkjy
+PUqdeqFJZr4DIrdvsjWpZdJ7gUAerzwtcL3XsKGtBQZ8UM4C3sV7cySNJS+0+CzEdF3MSozOBZD
dvDoXF0Gmmg7G9M2kiLkmnqd7gV1QIVP8UK3FaMNWltrfid49syND9OWUVLRaOwJJRhw1AcdiV3K
bP2NNwj8znMfraiNpzy/GSzX3F1ncGHjCGp9TMhK2DwbV7XhKeMQ6bOuXNBN6vkIdOK6kbzL6/d0
3XTSnGia9s36ejWGab4knyPc0GqlA2+NKJk1PBwlfyTGeua0BW45VrcBC3OLgXAToChnknWK58OF
qMTNNIDrq3yO2vkLVEX9YGiTz6EK6iSnvnNDKeenHIJD0Cbk8VpBi0uJ5ORxxOjbFB0zXDhC29TU
qxuRFC0Ux+KVmRytId/zFho1dFoy/EC2na7yma5uYK5Y0E8A3t15+37pi6q6FSM8z8JmGgjdkiJe
pB1zjI6oRODZXKfilMwqeoRMjaGgIK3MjSeNeaBv1U/XK1O/1Pyp+L4STSvRh+mTCIXxRMBLxvLm
z7shXMF6+Hjd01EzIOD38foEGVAC1za+9yTqNuq98dG4PkH9kHVW973H754LQ2++H1NZr1rwQayd
c399jqL/ILwtfWRcqDYs45hP03Jx615tpj5P8HAlC0hl/q3C/beE6zJu/TnIQq+AIYI3/qD4qa3Q
GFvHkdDAU079WFVVhBTzWVDHvKnxeNEUidTZScZDJp1FXoXRIWbcWtj9ND4Z+Nmz+f2URjY+YX/Y
tFh77r/3RQlOEBCK1301DCAvDLvb677MZboU6gYiDB7no8j1y1y7fO9rhleDbLPLdd8k1FeaY9C/
7tN7oLewU9zTdSdeR2a7RZZ/X80qwtCMshuP33sNdG1NHPuH61XpQ4tPlFt9X03tsUP+W8j9dW8q
ACWyxoD0Pr+lYFJMLwl43v35WBC3CSD93fVtBMy3V65eT9vvvXFYrBOgCNvr3i7AXmQN2FivexHP
xRvR+OnmulcbsmFTFiTTf+/VCjpGHsiX616TzLZtWGb+6rrXbEIsegGI5evV3DH63ZChiL1eRdoQ
7cfIdZYw9IanMUaBWyW01657bSvOD2aiEdoxf6JRZPahsrHife91lYI+0gCgn/daSRedNNYa37+r
pbOu6eCRfO+NqrQ924kVfO91myK+BJX9dn3okJT2xSyb576XF6/tp+eyxscxy1Qf5BhjXo3f8xjH
QZjm2iLu3WarWfVIo1lbVVUZvISfcR7DvVCTtbX9WJ2um3Bo1QnkyEes5Qi28uTSOMDQdURmQY7s
KoutF0ZMCWKng+EtX3Ayqkfpul9ayRwWUnX0WKrWWystFCf8GvhuZlZ13tdHVrLJHUU1bTk2xELp
OQU1vUN5bCTDq/R+lppmfdG3f3RK2/iRTJ27lMrqb3GXIudTYKFxw786/X0alMnO0Yw981axGRmJ
yKdo7RtheTGx1NPGd/TPQPDbhzPbxjaffIIrcbVM/mtrpjfQRXFNymK4CRBR6wxOiUZmx2DVryS4
PQRTjv7ddu5axU8Bl9NFTYzIoG8bng3Fz0FXFvyKWpdEcPTk3ej+k+uW/dmbtfhD2FU7Kv7m2mLZ
1bmli23u087n16k84wC41XqzHRArTEKOQ6O3t5bKGUcTV7uZfIC7CPSYdacW/6ig9A6p4wAkglV7
YwymT4dKqEflZaQRc9jRTg/u3eCaxToeoLaJx8EXA2KJ6imlX7Hwp6nAQksYW8aq1CnJdYDFccLu
EBEUy0mbJlV8DoaIINb5ao0DD2gAnohHvzOzHXW2l6gZwp2eO+k5wxvtpYN7GMoCe3M0eid6mBal
gqqwUJXr76WEmDb5WCN8Hzt7BgMehoKmGas+N08kcb55esyAh8R1heHTO0Gq4Jfl0UorkQS6wVEk
9MnVFV3w741hdti1AzNcjVnlLVovRstRJ2vddhEAuNP9BOdtZwRM2f7aBE5sAlO3oDLOHxJT0A9J
5DwBhMYEE5Oay6AbwPYryF2nRvnTvs36PSjx5pxrJHpavhtSScY3TXqgOAk77KE0tZCfXeoT4Rix
hJkfet0Qagi3Dwk/wvnpraycGzf30a97Vb9MseqfEsq7p2zeKBscQh0OO2pwHSeAAAwkNhucHeaw
lk5OpXUW+rZEfpHq/X0x2adeckhi2v6Znr608bB0qj45Es6UnocZrRF29L0FuKBOuvY2Sv2bknbR
cWjFthx9d8cfQRwbaUWHlsZgVrQhaJdLZYXmkeA6NtdL/964Qz93SYOvqyosmRdTrZYPsHewt6X+
BG+erqZNMZ74nWsjMRqCjCp9sG6xYB77UAuPat4kbUuIZ0sBObYxWSTg/zadDxO0JG8bGkBFsbQN
3WXSN3vXKuslXcYMlF+wLRVL3SHxnxK9Hg6NQqiXCGPTxNOWaB15wJAPP3G+ZJly3KsCmR+i7knk
Z/QPnDXwggGDpHc8IExYjFYH9TWmXedoOEtwRxwyUOOgTszKP/ROtTOGwWGC1l46kluPHDlvVWi9
BVo4h2HHa92gjD5R7mqsGIRHZtQ3AcUAtKOUfsNI39aqMO+iwfsFwW1ck84qEYzCi+B3LPxR28WR
S7mH5HG6XvG6iWEjqIKu9mAQLLIcHDCAMd4RMIDELwoXMmJmtsO2kEVylxq9CY+dTLNqvkr1HSuD
YvJuSRhleNo2gwNuo6KfvZKpxvlrpTXWY6UnL1LSiO8qsJnSpR5TgXtsCu2ctNRbvdZeOQI+SkN+
7bEIklWADfiA+eH67SriLqhUwGyDjUVRM67W45xUBXLkZbKQkcxVDKnkz77CASaJEgfJvCDKLVhj
F9TqghkRDvUV+RJinzwIr3x38B/f2Wmh0BYTmIFmWp7I0Gbt7wBEMiFBV+njDMWIZOAhQcI/5TYl
pHwN30TgQgxUS8Sc/U9poeH0ITAtCqppLIg8feVWzA+8SdwGmodngHAZHOPIf1Q/0nS0CfoiJVX+
spksICpdSTecjj51S0508mILEeGUYmWmlzqiOo3wQAvse1eK8jjVTAHiyAhe4dT+as2ouHiQm0F8
y7NsOqbK5De8BhH9PifLp1ujHomARim+oPO+AO5RHX185QwrU0dc3MeA4ug2GRK1gZCiVp2H9W5Q
3nkIk5eRAKfHhky3uVqaHRDqBJ1b7e3BRSpMygB2RXLxqkDSHuxGEvIAfz7EoQXLayIIS032phn8
9qiaZBsJ03kAhZNSPtdgcGnM16ZGr0D9uQkr2Wp2qEBXKu3xOBgz7NlR85Glwbw+TRmhkXninEUg
zDs6O+KuWV8vp6wQbHRlF2m6NC50ijsyNe5sGcQ3uCFpN5FrM1+oJvXGEl7cITUSd7jYZhGnR7qo
RhCdzay3m9Nq40WRT82BtNn2gKmExk4OZ8OYiQQpLpSDnC8FJFIT2n6btoTmLboEF07Q+v3BQmGv
JwC6oOfQnXSLGSWDTMUIwk1sDM9z23w9pPpXwkh7QCWawuUFJtK6PTEsTkmEtvBBv0GArw8aPVUK
2BBYhN/0TObadjcM+tqxc3MTIzlY98q9qZH3rTNJHFsIc35JkRzfY5PKO2Jz7EWI0HtDsx2vbSIO
wL8Z2WqyCnIYe60qkBPxd2Himpy8mIVXw2mppQZl5hlSchLpdANRDhz3FLlCBIEYUJ+lwjtaFKza
DTXPBDwC22jDUh4W9Lk5rHwkAIYFuZLj8GzqcOU7Fb1j/gs3tvZL911n74rprrCTadNtJ6oRh7YH
piP5/yCNJaTbN7HAyl81Jqw9k96Vaky8RjMHZpjyOw27JxEpaOB75ZEQPr4NQ99tHFItiZTz9+hB
PZoF/9p4XTLu2pTCaG694ypvNzNRsXWO1w1tL2c32S5owEw7Xjfd5Lv8Txob/a2X3mYAwugX+6jb
MiF3FgjTb89JpwiW7+ayfB7T9LMmJjQaOO+sNsXp+2KXz14WlPtr/jEBQXa9BvqE3eSvJfvSdw44
fKtT5mopHY/oFmx4ClDLHwmPznA84cFbZAHDcl2DkQFA7ayvD7hC3hJOcgtiV2sm06oge4qNZnsR
4bq5Ex7CeQ3oOfaygw4CGJy9cX3Cf10fOYnhbAsnCIK9A9TKTS1OZCEo8ZgIFVxUYIvUj5Hv5vi9
oTL5fanCSEluR1kux/m2BofEISP2RMeqf7xuIG0k35euVwsn/cpRu2/E/P06pUdvtptzRoschO48
mAtfxMfr2H7dhL7brCzDg3QzPxOF90NnGvvOHsx1QbHm6BMTOheaSZZRoJHN1M0PXdMWuK4buAd8
/pUbAl2CfWSuCD//cJRVgWlD20WbxVhiM5fbyvfuciQqZNIw0Q2I31xqaccMLvvXZtRMUFNN9vfb
fHlI4yg+BGCpzWVMENSB87/BkrJ56dGXr7FENTvgDdukh9kXGRUWvZVm2+YvL760rFXf/PQzNq3q
DO7wtuO8elZFWQJQBVwSNal7dCW4rbLKv6q28yipdPdGkvG3lsNxlamRWJq6WKDFJ13AMcUKr2Ps
8WsUpvUwxdnBKJib5F7+K6nCL9iX2aZr8vdSd9Vatj1DlqQranvxthvGX0SLaEc+TwnNThBOF8S3
mRzu4wJrR82cm6byPefsR80z0ISSMpR184SC7nycPLOuum+Yfp0EbaZNCXRxlpiaPVnSGFPFXNRo
wy+o9lgtEe4u8K1ua3SknuX/UHG1IlbvBLP1V1vOLGyR3mBTmQUq7qLv9B/ILk9N5x2li1DcLWsa
mNXtSBRmamWvaQFOyscZaJDG3r/wtdKgzdFoDthO4gaT6YqQn/ymsmJJO2J9Qd2M0Mpj3qXcvQnz
ZxnWM+babB6zEMsiABovsj6x2bdq0O9HZNqLeOoWJQQasGbLKoKhokHi3PkyS9cIqiJ0Pf10M4lK
Q7ZNgzvq1Uo4zIm6WlcLI0KFrvXBvsvq+FSG9tpE2b+w6gFPMiaSlStIdiAR3np2e2cVVc2bFaZf
tkgAEU1WvKT9epvQGsMOG2N6wTi9c2Rxqhm9yWZjFSqg1C1bOKwXW+ZiyRrW2NWsMvx6TD/8MNEX
XRr4d23SuztwIua2ibV3G0Hc1k3zdOGB+8Unqr06QQ4bsOinTe3Ud/CPCKerFfQVG86XbOP8wc+i
/pZqAK3R+8KbzMfrpkKP65r7lPomO6F2M8z5mclka+KYxG5obgdCV+Bi0r2TGeQHOmXFIvYCKtfk
LC1LejsQTSW/CukQQ+HNgZCcmhhjmNVXz4ETPLJmda/y7kXVTwviUsE3oylci4qhrfYYelJ5W4IY
W47OiErBo4A8qeDw+2//9c///q/34X8Hn8VtkYJ5zJt//jfX35H/19FsRv/Pq//cre/X10f8+x7/
4w7bz+Lyln02/887nR82j//zDvPb+PeT8rJ/vq3VW/v2H1fWpAG14536rMf7z0al7fUN8AHme/7/
7vzt8/osAHQ+//j9nQoOCML7zyAq8t//3LX/+ON33XSv39D3FzQ//58750/4x++nt6L5v+7++da0
PFI4/7A9R/AMlvRcIZ3ff+s/v/eIfwjPFJblGJZg2LF//41VZRv+8bth/MMSwGpcOOcuUgOLV2+A
4rNLN//h6fwVPNeRPNCx5O//+tj/8bv99Tv+lqvstiD7oPnjd6RIPBUIq/kHnj+Yw6kNZqFwLN3Q
bcPRpWD/+9t9lAfcX/9fbm4UZgDSay9s/7Px5C2++X2kGpiic4PUCuCV6367FK5Dvd3H0w4ZguxY
zkwTJpyG7DB7llL4iN6FPJctUS3lGADybys4Yzn6YzXX4bQJWxpaTULGrJJ+sXbD23qGGG+uwQMc
geJlyz5Oh7VX7uy4Za3nxeNDEnave0KE6QSNyESTwWKOE2lLTaQxJpkMaaeWzjwwjOV9b5Zg2Vyc
5fFHpqtVXkE2GIiWYOqM69ei5tKYzSqKIRE6UDjcfGTA5Ryr09GZ/VjREkRvu6F4PfNAmnqhI6kU
zLNFVhdrO3QYoIuqWbWiQxNCgmFrztYAAqG8obqf7NLYJa3aj8jSYdt18ZHESlW2qEiS9KVUJLeQ
ydCMtNA7XDOklMIzMfuD0c7x3/WwDnv7J0ZYIM6tcSMi55PQjLsoQZdljfFdiZoD7oezM10KVqaa
/eswjpB8949jy/nE8yARBDXkdlC5JTMQc+HE9GoSFxC4nt+jdxj3RsTJZbLruzjuiPpjghDUdD1E
mjB0kp7lo+5vRLtWfvfKl8NSGO0psLWuxY7HFFh76BqaCW5AB0L6nLLtqVxLFzK0HaKNDv2dWw3j
OZm2WVrqR8n7lZh9ptg/oooERtrv2p6QVdO0V+aIEZyZ6hbd6a5J1ECcI2/Vxw/ADH+8j5w7qya7
ulaxtjXImnS62FkWxZz/wQDNLMXu9pp21/RqXBbEB+O7zrdKITuxdW1Ogkd25Xb6knLuXXvqOSev
ClvKhZBQHKqOwZxxBUtVPJLl4KfFp4OkMrTSz0zHfqOmZR6hVkKpQSykgE0xkJm67WtO20V68PVx
lyfuyXf4WEH0Punmk+10p7hjrmVYjo6LthtRr8Knb50PATSDf5Bqka/rtPZrvu9b8MPJKYwAjuJt
OGJ8UsvRNqz1KNEkACuPNq1Be6wp7yUkt11BNu6SoLTPJowvNqAVkBtiK3cd6c0sVkSVvLemCYNI
o9THgugBPxzaLO0u7VCn+EO4hXZyGnQSw0L9c8KaX+ftfWhhju30ZkeRC0oAdtFlFAFMoHW9xXGB
/LpxDhr2Nao2LrnthUFiWnAwco8MScBoAJDHK6dyTbTTU9LY907nQ8cFAhtM1QS6PH3LbIIP6pRp
FNnvJOaMsMl6LVsHQX4PlrpZpimC2hroxXIcWVznkAIuiQPmkRnuHfhNuLQKYBkhLqiU64klMoeu
0Y57kZuMkzHGa4sjf9JZrOloaXSnuiQs+3YqcnaZRq2n9aAgo75EZ/ezDhEakI2OYzIkaQlJe0/f
bqZUJAzrNFpZhebzvJV/B4tyJ5tr6t0Ys6S2DtIhFhK7KoGOSL2zkPKZQ+gFrsu1F9KHlvVsvS2J
wgFEkDb5se2yjqZveidkcdeEWr1J9GjDYfDT1xui04w5ucniLTpp9it2Kv9Gi/12fh+XcPAcSjtJ
sawn98kYgXeNtrvqLCDohMuTfBPzsmmjku1kzFQgf8dS4UddWBvHaH4xk6CdnTk7kAF7LIaP+RCv
E8tWkKA66qHj6C3EvcIVjAeJkzMevk/aYTeRFjy2mUUiTaTT4vXEMjIQ0MOT9bU1Tc9yZRFeg8C+
rZdNUH5kbgC03aX2H3yOOVRqK2ofqUTiwHXOZWo38/jgVLS3ydGi9ocGBGr2xsGFuShrAJ6VU7xX
GZryLgL6Ksi3zEZOTZWsYIHIfQWZ46Jr8U7yb40ap1gOJelzo4dFElUrAZt1Faycul81hfgV6JVz
sob5KA8OBB4SHzKq2fGNeCHAFyHI9vQ16xDWodpSXHlwNO+i5ACMoAPWgu11B4ogJsYE8ISspnPv
iVtvOGay+irSRq6VJR8gxL6HMTLr1JNPfW0Wm96ECo8KAEYpxLjQvG8tubFs8TzHTizpmJNEcm87
zrrtIZYmKINS5bE2tYWi3qG9t0LM1njKlnZv3RkSFLDfVV/xbB7wh8pbqpDcg8ijuE6z+S0bgrWn
eY/kdrWkmDX7yq2PYckVz4i+XNhNWp+vQTvwY5REUI4DqCcnu+1zavhg8kldOyeY8DkPRTfFJBCE
YohxQ+uHVhvaXkcnQBBbFtGPc2png63h3XKiF3vimKlFB01tXhEHZFj5LfamqT0VE6ASEs/GejqP
qITWblTZyyKIaX+1xc+WSjqrHdrmgSxfrNLYeHW905sBVp7zkiqGiJS5KE3VlhWu/RlmuAjGYgA9
hdmqaUmp7MSRSixfh9t+6qO7RqAEeEAsCtf9UJCB8Agjh9IwWwxRuuo101l6KQN5nWjvCcNShKlw
PjZfO4JK/ML+4hAYQFF9kWlCRRddySzk2yR199Vlr5EJFaisu3g5E12Wk4eX0yBxXKJ19aW3S8up
Wgy5G1xs1rUCrMYKESrpBIH9RXF4Im6Qkd0oJ/p05T4bvS1y7Ocys1/68bUJUogJSQBhz7ohlr1a
Z7PS2kRG1tJE2MA3k2uixFjSZdqz6xTaIi8d8qlE/YAhHbIwlkRyGY74c3C5RI1gxE0vjhDHSVCG
1MtxW7kKUJLTozEjmC0yPb5+RK0eNePMHe2NjkFSy3JCCqfXMOFMQzLvTRB8CyMQehW6XMhYv3U1
agVRFMC5cG3yLTkynVwq7OuEqSrzgW4Iw4uv0Ns44iaWGvkoVbKMY1o1WcNkTkhQcXmelIsUWkGr
OdR0dMcCiknDXQ/fzRklVlrpU0GPju+AwzMtkCLNYEggBt7aTdsPnVqwnXaflds8sbdbDIZPCdvM
WPFH1KkZ4tSUnqSClAI2zwagZ20WZjYMW1eab8hcbt0BfnLTwyJq7AT8I2vUSaO25iWwFXWCVGN+
EVIQmYwmuvZMhfGnF2vBSpYRvTK9Yiy0CzAHzYJieLvyJuM1M42XvsRJ6cB3oyEVDkBdgU7OcYKa
ph6r0rtvDW9XCQ+IEu6SRU6p1vemfeQqPL7ivte0mMZVs2uwFqgxOcWWcRM7NSroHCxxKgkenyOK
xpzMaendQ+Aim9FFvJF8CLMHHVkhovQc4OlZEx9anyIQeVN4X2V30vvgpsiorTlef0hIlONX0ZOt
nNTXHBPQgGZEF0zpzQDeq9vdWWrjLbUOsqcb/UUhEdCDn2aGHDBPlVjpZfoT7ts6xw4JLAWsdU/z
CbWKQ0VjpJi1MedIhMmE8COo7ckaKFJSGqtOvNPmZhE+kXBPtAwSHz3o1tpISlYa62+q5J/JNHMB
dwGTCC0L8guICBBusi7rsV6JER1hIuolB57BNz+zXWnBUnDZAdxlypvSe4hpz0bNi99bjJotFK/U
IDk+QygTu/GPrkWVHCsFjD+gxtgyj5MQk8Myx5WkgnVtKmY2zi6o4bOZSb0JSDHegO1s2n0ngc+m
GASihAk63qmOFQWYg3jiWJq8dztPLwKv1BZKEPmlEpczSlBjQbU2AQqPiK7wrAS0bP0kk4qWmc8h
4S1pGtEcrSiaYIw9cvZaD2U+nLqyPdq2RKsVJSmm7/I+zaO7dkDZaeWdsWNxcWti6jczIDcDlIvV
/+HoPJYrx7Eg+kWMIEG/pXlW3ksbhkpSg96B/uvncGbRi56uknkkcE3myXYyDix0/2sHW4TYe9Wh
0zEjtA1l8lj9QX0uSZ4FzKnsiyZ5QW0NllKvXh2s3os/Y8LV7gyl+ijfDWCC0CPlEQnt6xAQ2CPD
A/Z+7BkRrN9kkVM7fuyAGbB0h5JRd+5cwrQ/8Zy5dnUl2ncg/c9S0YIQOrKs6SAJHqvH+qZs2fDr
1rwbNwRIEZflUPest5W8L1HAgBKb8yhh+EUoGUjlvvuVuF4Sg8/Nmssjd/0fOL5AWh0z+42RfYVc
kF6AmrKusLp2n+tSyWM2c6dOszjk9GxNz425lghN1+aakl/cK0b3DRFJiWS/QDXS3DEnv61MiG8L
sKtLUvpIBmDPjKZ+XEkxgpuvB3au/7gMwKlQSwvlnf+vNy4ovjPIK+q2KcRZFvl3vUwyFsn2NPsU
4Wm5zjHwm880U9dsrN9XZOZo8hniaYBhSnd9J9fllAN4YKOLjZDeIFiN7W8j6iNaHbqIEbaTlyzv
rYcwAYosU50yYTFoUDQZNhpcY5cq+RArVkxNS+9cLcvJYqWGF0HIUdqONCGDMZwFdjCDe9si7ocg
I4/cDZkSmjUXywlQUMt5KhklZd7bLIdYx3dy5015hx3J2Zsy1pjeUNixTZCBLPX6RbXD38DOnSKF
BwaaTJCbxR4B9TG22PZ0aX7Zlbx00OTGS69nJ5RYGpF4tgrh/J7sxlJx5+HyWQv3wW/nw2RgTsNp
ioRDnYam+nAoL8JuHS8LWP2rwj0UzIRThl31CWtBhARdvPWZ7hDKwxFOUlkTb/BBhJ+8tiYb8Xk/
GE2Crou1esz3YoGtdUeDGnQYjadsPug+H9/kEy/jcNeGxl4kmZV2GAzwd+6NobW/zVyKkMHbo+ku
TahZ07lhxK/807SiqDey9QHV3FuHGk002bV0/THUgMWgpbEP3fLp8L9wlMU74IxfW0tFgHgFtqEB
3nI1TkUOX1OgNi/gi5NKBY0zvy+gN4alsTIkmNUD9HpUl5X1ohl72tVha3oaBK5WSpUngwijgHbh
NzMfJnTSgR+n43xaLZQqhIf/Z0iXooJhCvuj9JNt6ZloWLYkHZoT8jwj2zP+4NREJcH0h1qrXry5
BZTFt3Yxyq4++rOk/Rl0JuIvmaljzhqbKQJogjq4c05y3oi28n1juKSICj132gNHvAP2ZbD1jcYN
sahDVQzbBTkV+fElyMR6bf5LWfbHiPG8yO7RsSsjIa19/wdKYHZugm0UHFjsuqdeacTIlmZ7hpeU
BF0DeYk2iAawjDLN+RRTd5TIEAIalyIuF/+9X5YbLyuRmLvETxbuu+VoUWvqXNj47nWcypRoVIW6
q7PAT7zQy9ofI2Vlu7ZPTmPNJBLrXdCRB4QPBEmdZSd3A1SSRAetOfv145z65F773mFIIMh3iIRw
xVsndl6E+LHWWZYNi4nGzr8jMNHX5H/ZBS2WdXEJC6sXblPdMN5U2lqXridu1i/EyRP5KykmEDCF
SX3pLj/szf65lsPMy0HIKOW4e4X5j6lFzZb2NiEClAytKIfzQ1Khf0NI/Hj2m/oN3Cqxtov36rXf
gFTP2PN0EnwBvvLhOr12jwbrZ4EoU0ohYXWwvPT3tHSOA6OV6kRYGhkoZFBA8BiIwzOv2+w+eThb
Vuj67USRPqssNE2ZXWepA2Uocox5JLsytgoWpYzrvlHrJnzGdQdmlyQLxyFrSrlsLvT6zbTHJx29
BR981h8bNd2tfv5OCS3DHSPhZ9kU6SMJaVrjvbJbFjS6D6Kck3skl2cUA2i5tYwnf/Y/M4/9BR5f
amLwJuCkqvFodCZ0pY2dRssVHWgePaln8Kj2ufhwhZwD0+cSVNV054y+HaMRCTTlLP+6ZtBD9tTz
vQNBJTAbrpbJPiIm6UJmtSxy8HzcTJ7A27KH5dgacXp7BEQC+3kbMzYCpFq20erW6X9ruT3bcqPy
mLKH1OteTI3qB4tZv4tOmoNWnzEHjzcCDBOdX3+Yxq6Hn7SvVBovWnXx3m0XY7Df11ErYs1F2l3s
MAUasqdNyi6Ek8RCNHeOrEm7O1c5sWB/zHRwT7wmhwd59EzvSeQJOGGEHE4FqNwkNbAZ0W6ICR8H
NCuOxDbGgfFfOU/E1tc59ZpJck7n3CywS67rQmORxugw08Bq5scttyfWI0y2hKfTGM1ItYYiVYei
VG20JOG01AcMuFvYN1t9uwP4fH3LAqtFO5Ot5PatRAlzmwS1ZbznhDqjr7ABAo6mTW3Vlbfo+e8G
NIQ6MwFwsYD+2/oEhqxGdgqZp4chOkv5VU87DmomlNrjiAmK/NitPBULWCCgAQR1FkilKcOR6rqV
/d8mljbW5u5i1w6G1BZDVOmffY17c8BEEwEqv440RgGDxX1Ay5cqej1avX0UzseADCBnfbyjQHLH
oz2hojOrnGV0SY5oDvx02xIchdmTjTYRbZ4TlpufMKwYrj1MGbHlewQ1Y2t9sy6zbIjVljMfTfFM
rf4GUfjP78iY21bK261sj20tOzIAeVX4mznvkuW5zbaf2S8/0xExhLdQ4yFQusB78OhyyxM/WRJM
E/qETSCEBa3LQhg0c8IOlEQ67wz+OzQKJS5VToum4w7jwuNtXzcucGMmq7030kvWll+bPQT5SPxH
/9V22k2lzZ+b4uSFys8+rulwNsm/ceztiEsP5gQlnY//AJVfWJImaK8aMbwJmWtVjemsGIF8W/zm
TG56bLNMKZ1PR61TvOB/pruxn8yBhG48tO/J+DiLxIkSk+/JrYGv9sdO10+5BnJrAll51Bb9nSLb
jNvJOi/V1uLwdonAbOVTn2g0YcKihfrmmPmZSFg6uOwRkaxyiLbttR5ZpvsQXA6VKOLM5IiflXxz
yFPbsz8MiuTis+vnuGxrEZOnA3ek38575PBGfmWq4WtJ3ZqYMWvEnT3wgZlo25z5ZAxbTcdEYqY5
SSYNsoDMs3yk3Qz3k2dyZ8ahpkPlOUgiWzUEWVM51sfZ32jwCsbYtUXqvZPgEkER0iXArZcVTBR0
wCOhnmwhJLehvrV4lCGOFzdWRk3Qr6jptGW8NbpdURmls8dMui+tcyZozhqKOEcszCNF+7GznQif
iZ18/BR9+64S3LGN/6DMXOGifMo1LGlVxnlocsj4oCUhItZHXAG4GibvRUeXRgAvn4ZA0p2lIsoI
MRx7wWwXAdPNOBZveN7vyllQN3fIyDJnSaK6JRxwGXDSuco/lII6q2GDsXjeQgIjZyddfn9Isf1q
WZPFtZo/PWneFj2gfs0B8JzcTxAx2UDXJzsv3yrTu++mpNrVGQdIXxJeQFirlvEtk0XscNuz8LcT
Avk+5B0+VDg/6JT+9VgXTJ64o0FTE6wch/tuezJ5Oj03gUWkcTl7A1t3JfSj51XrtbLXb5ZoFA0O
0doj3Neez7ZNxdMMCZqCOb2KsdQiQeif4+M9KKDbwS0gcouVhD8Z9yxZUQBVeoLJ2+UYFM9OalxL
p+zILNWwTeXju8BjEaxW57K6nR7UMl4VT+eFLxNrJibT6aE0TK5BjW8ENpEbDNtmBQM8zUBqzX7g
xLmCYCRxTCM7bolBcXtEM9rRRAqRTMVDVxcSi2xxxzGgx1WZMu82x7em1ElTzIr7vsEcOttTH9fV
eTOZyNjGYhEmquFcnke0KjX0Ij3rr65DF2c72vfYuevZ2gwGYz6u7KYLWe9/Tzar/UlbmTIT3M1c
57s0eRQZcl3tTT0LTm1CUg+lhTXKNvxzPotQEe7HBZddV7Md0FYu9IIYcgMs2setKt+W2s6Ps7X+
1UZ1LdkTROXgU2QQ30dNoYWtQw3fvjctwNABwTuOZMLqCaACCW/F7la+5Qqp9Vb9mKBTN3teL50p
7nICEasPPQf2WKOECipcAnEh+/yAqsY7zLm89DjE4CESkaz5LMqc/NERSAHcTnxBBa5OI2QOt3to
aj4/aa5/ldbZcB0YvxTFA+kPlCAKlMRqUElZErmJnWuf+tjKQ7vuH2NToYGtdJ4YzF/uDvKuiWqC
RA9RxGECmuRHI81Lpi3GGY0zByBTJn1FauWoe61FF+la7SP2bwt9mXpdTHypfU1sLSosDk/tB9/1
T4a49v9ObyYn0Dtpm7dgNcPRdKuzcKo3k3gdZRrHbpP3U5ZMBKes3VHH0huQ2L7Eusn6SxpgskCd
WJSwEvb3ohWH5WoYgFFoMDpeKaJfPbPhHU9POr8PqohsO5Smj7pm/Ok2ciO7UQHKNdmQgOEqNRUn
frWS1VM9UawzsSIupV8/vWZirlzjBtTJuhyFFRUkBrjVt9hAvVWrDMmJtIO0I5k3y/s3EkF0E+qi
9C7WVLGL2e89ApdiGyEwvc7jWgMSY2bIDs/xYhTh3l5vfUE6wvgdNCzij0Oe/Uc1dsaneWxzk1av
5UxrCL0N1mwh44IaPNn9b5P7O9fJOdft29HZXhr7SIyFEZIojjtSRuPozOfBfUacFFgr/AgHKGxR
bMgU1zbQnGrDEA4PFnsQr3PmPO2u2yqvUEEPFULm/t2YcnD9xOOFaNPOq88vvBpTP0CfT0gvv21i
JS5GXtoH0LVR0VlOBPSQv4z2GRz+S1I1pC6uDITbgvnjGjVzPrxwvO2JoTEEkjAjZjiucRwov6jh
bXQZQJXit3SkHphkIYVJzfDeZOqis+xroAIhW0ofxdIhdmket2FhEpvgn/N0J2Ly+Jvyqh1wWlC/
zFRBHD9GWm3UEysfWftpeORuyWwy2SV0Lx7QfzlXOhzfyBmIXxB45xqhwT80WDeOLRM0i0o4oIx0
mQWuxzSxuZrX4TUljMAGWE1NnzU2+gAPC6a6IVZLxpYY08PCwg0VwHAy+GHQJ+TvOekfAeE/HtKC
r77xeLD0mTSSZAKY519cua2XYh9v5oReaaMVoZ3DBU2cgfYyUtjqWVymmLaXhja94TdRA7qsO8W2
q6/YWep25FyWme1Z0oPqdwF7szBhrpz3WA89hkOsYIZ22I+v+UFg50QZYBXVrTsw0THRHEG/QQud
SiP0bSyVqGgbLjVbJR2eFfSS/T7KsDziGWy2Y848EL6dmi++s3xwhFqx3rNATVudR4XVaQ6J4JhJ
wGQcyghJq4WTlLE3JDyEBQnsGy62MvVukXtWgVLNZ9c0+aXN2PGYZnuVJWsSENku0TJBp03fUgg9
Hpzun3Sn20lWP+jbSX029r2KEbRV+tZIDCKuNv/aGFwIeGKAgFIEWQhPyLTtjRPrQXO7qXXOOHOq
idjdkHKsHLV9/tMTRxRJaavz/iF1ibzYbouqaSIRlcFJcsqLKg03q7sb05SfwxWfJExKBHRU5MSK
jzvtiID4GTY2NrIcvubUdhmvEtZ68z7Vyyw0upa5ItGmoZiFfTAYC3se+wy/1z81J3lwvO1u04yf
und/TKndDyWhLWnHXNTNzO/NNOoDr86WVW9Q7UTUL0hznZm0Ga6ieHOHR03A7GnW1D43WvK4Lsk7
1MU6Guf+Q2nVPQ3+M8pUP0JieHBwg4ZD2/+YM9U3GJuPxuLVTQum9Q5+I0k6jSh4sokq4lewIZ80
eaUj26ZVsBfzaQEfGm6KDHsknTky8P6RIfz9hHZeEnzJCy0fCsLVyBKxgyKwFzqTLvPrSL6xF/9N
Jwxpfrryw5V0S4jj6kMKdTFgXfS0WQwR8XlFY6EU/iuOP9BLL6bODtEuCjKZ6gXNdNefpKQETUym
AgsR5KJWOVvhCj6bGK04sb2HspjFfjw9mwveYWt4Wazpz4GpHgINJkio6h58T/tYgT2ors6e7TRn
zYiIB/sli2BZR15uHnpv/S/Fyp36aA7HySbjOaULdFF1l6TlGkD1+rSQkZ69LSXPf9GxVHOM5TTu
13RhbR/4m1iW1CHvUv2WpGSfz32bXSe7MM59Tp3Tg6NHL8NMeV2df+Tf0qbCag2lYnjPDHHvE3ea
zbocDSv5cLpFg2YzvuiTdW+TL2QrFO6J3roHscdgeEm3kSaX9gGr1Td8NG9+PyNQMmiX1GVjgKmz
nkJSRb2y60Wx/JYbNaGRPpXN9LjsC448ZQK1CD8q6xQptKcTgAopY53o4tDIFAqc9rwWNgiU5TIi
r8KfMfJwMwi1VcdrId/tVGMURjsqnF38/+DwBOy0t8gguprDcNWinDq3LMlzFKW6SZTlHnwzuceP
Rq/a3HLNJLt6aGH8+VpJAlKrXO+Oub8PoQv5IbLl3Az8a9n09gE6I1uBq8tOPqrBNuLhrm5Gq2Mp
vv/DnM07Xch/+5Sj5JvPMoOw8XWLjHL5mqpG8DOR1IhtFMb7KamM962jKnI0bqNx/Zh1H51DC0QT
0cFJWQgmuxbQjCxGBKy6fXF7VDqDJGE2cTIwKkxue1fcWzo5mUnkeWTJjC5ygkUw/czI96hG0JeW
QUaWo10akf/yDG6nFXqTpyEeonBbDu6wXCZcul5jNAeibZbAJEnX8KdfMTSvYkEDC489u1V5smf9
LOPZK7cQKNtN0y9388x4rCGGJqsJudcMtlub7oiAODr4XHOCNa67euzYllQ3n3hzowrZWVhNRTy4
23xulf6UOfIhgx7J/CKZLrIdTqbDZV10+kVVktBhehA6W4aiptyOumxx12dQB6ydato6Z6fR78BH
d4DmjDs6WLKVNxDjprexqSquuqfIZpP6V+21d3nZ/dm1pB5NJk4bNFnsok4uCZTccls45AyvvUJa
LPGIemeviwOl2o6pmtxwoL0JWv2pLIEhZm1xwFDWn7Kt/vErS78teQbnXZfdLR5gp/TXXtFhYTP8
FNZ7jg37YA/IiYBNQC0sv1Nv7sMNbDcgE/eUac2Lpq+C+cEykJE8+Fxy1ktX91dvjxouF/iuRVkh
qLDvS6O1bhws4EeKHwFkKdzYITK1Vb+mKOxLiawyzIl1YBmR3c4Z4JqJX5pLoCVtILaUKWk4wyRB
IXqzQgJdGR5Jv36wO9OOgahgtUJLMvZZmDhdHxVtc3XkaS75l5mDOyqZjj34F0YnoH+GrM0iC1Ro
WHW2Q/KAfTdByz4hTChAZ+PyLTJWa9SFeCcimY9+LB1MY/Y2vmkkuEhdnMhbkCevsZeIZLCKBTkR
ZGHeQqvTbnuVqijxG0IIDBfljCB4E+QXsu9N/ihBGhoZsaHd4zwjfSuJCUg7bKkOL2x7SmwTONrs
/6WygrtJfzyNzNuLlvPDbmy21VCLa9vPAu7M53np3/GpPzemYYXoGcpAWCRU5F1ihuxsrkijl0Nn
+y/4cNajaPtLsT8kLqqC1fW+F4/98lqC37T87TWb1Bgri91sS7xevuSfOY7MoWY8RJYff0+/4GOJ
TWIUeJvaJdKJ/4uyFnIvPyEnKYhVJN1E+4zOG3Ia4kWSgzavpAhzquL5pxHwrPaYivqU2ZwcbeF8
GRCpZaqrgznId3c2TqjG/tGEfm9aQ7wbuVTsdgVSGibOJSmEumUgwkNvwUE73pmMLEKAcQhEdgKD
WT0yjlAxmlWN9SAL2BVbNKqoKqjGaX2sV1S5JNj4Ex3ftieuji5ap9x9rWY86Nru1KAsfy39EWOv
bn6rgkM3acrhXOGuC3PGJSXdl+dgR0JySdu3KC9U3XCQNmiDRQmWldil1kVxSQDhpCvI7xX2aG4s
rb/xkUyhyZd8KYQeHu6LVq8/esUfUbqgtt76Fi5HyziPoQ/6hnjlFDr6y/DZiX4MSJkwQjOf0QHB
lWKqUqVB2mYMm8zxu5sZY1OiutqdLRMwPGIklnUemrthqKLCnB5XrCowW9aqf3WUDqUKjudK5O6Q
yIEvOaoDV+CNafhmWPeDhxrJfVGNuArP+1Gr87BAkbUwtJ+henhMFTx+WP170alJRFv/It0j39tJ
fxgzZXhFk2tuxGbPE2cus0cy7v5sJYTEdyZtGFpei40Klo6UyQQBJ8lNJpyXOiUaiq/dpO2lSBbr
ungtmSkK+deQPUz+PtWWZL23DP0YH2unbq+jU6pzvMfpydx+CgNRGcEx2QlBwoS8GGu4aaMYRNI3
M9NEbdZu/OdgaAZqwQwMZ8n3NLkEaAyLfs0MNrUiq/91PZyDjOVPUmZ0Mx3vc06uuivvc0GUJgNJ
xvVaBUCp69E4eMU/qM4i3NyL296nBbUp12/q+hxKBrIBe+CLtkn3TQozog0zESBd613ygG67F/dL
7t0b9opdmFSehBMuMgXDbq0zznJpPyCS4d3gdiVboDySvYuCWfNCJEnwkI3A0paeZSWFPQkdsUqW
nzqBamxPyASyDoFNS0vfUWv1K7FJaZc8CT2vQ+RLu0MPaR+i8NWwjym0O5sImZB4zYsU3ndqqg/l
Uzc5y7HwZLTgS8lgw3PczBGHAZXtlH602LhxZsK3dW1uXQTS+MGlHs4j1YGaAdf15YCRPaGHmZzL
5qhvjqIL1d6/SSE4bFT9y+qNy3iTV/D6ZWxWqEaZQDOrrLaXMqHQ7BWDOmdAwUGgU3ZW5fCIdJqv
RAwB0niiK+dxRDFbyciokEkpYzcrex/d+DLMMM3bkqBQ1iF/TmufS7vfcwdFJNDUIn6H2WWugj/o
0R5apInbCuGc3BhEmbci9a1Dqdjcmwgc8EGOqHzrC1Uc00+j+m45gtQqY/TG8A8QvlpaIc+ksjID
VH8jUUVpgznQ1J82mi94JPUz+8+rZ8BtNvqJgVLTJZFvjqdsRLwMFXKjfnjy8xFfcbTDUxhEsJoh
c24L55U01s6y4t4YRjB/4rhZ6CKIWyEhdq8snhqrOOHryeiO20mxLKMqhzPrj4TYOzwOKU3i5sT+
XP5r5+YZjcwj24yy5rRsRf4sSM4KH/xKLPFidwUaAKIs7bMrjfaQgROYtT1cFfxcirZnsWaKjyJ1
j3a9sbTzxKkZZwpui+lU/44R8XUoVyKrGZiFaoHKQ3Hv2wNkRmv98BuphSNNRlhQQg5FPpwdDbPm
sNwTCtueUkv7qRuVRrOsbjbPveH5TAKm0CQv4l7N1n2g4OkPqQFYNN3GWBNddcy7G1N1PukLEwBv
ydxnQpNTTnTEUqUzsIWsPWb1o40rJ0CwQd7ENjN5W7L3IifjGbthPSWYVVf0hGE2uGwkhvHy/8WM
leOkQuR/JvDEDjx8tzEvnIViIxxHk3F9lf96DQE89Z1mNNkFn3fTs1enoNhbZ+dldNPqZNDZ0GUi
ZXXJC/JEM0NDTG305RfF5XBfJOwCjY6IwbXFWyGy9SRr+N2OnqtwGZoJ8n/2DqN4RJKFPI/06yLw
G+0fjQOiRAUaqFurLyerIk53iN7YxyCyWEdkEAWtS8vZnXeUYd9tyUI+Z12JraxGXITVv46Vw7gH
R93JtszhlBbOT74Yz5aOQttEZcX9+sM0E8zmU076is2O36SWovkzrinMqYuy67/SGkgpNkneTca1
oW7YlebYukJ+BE6gZrxBV9ucEKGf3DbBduGzzVfT5gVJl1PzEixtm8V5cXkYiYHPIy9BcdcVLkyH
15ZtDCuVX+EQq61bTnHrlf+kZnwODmlJnoOCxAbBHI2ie+a6jgnheXVZBJ5lMn5gK3lYmMVUhYGv
tCr0UydYGzcF5LweVZW727+g4VPtBms/aKgk+WXgPjMHB5bCjFDOV4lLCnvKYq78XisvwvOsTp5X
M43WaWbbFEEHqow7hc5i/zn+M0zAWH1dHnJjEsFCGnDgWkAbbbGjf+FQOL1xm81rxOBN59iiSdwm
SGokQ4ZLA8UR2x08VPZcVNOfWwswuyZGfSqtoyr0L9EKdO/25B982AuBxmgqmk6aAWfF3t2/zjRH
GIzOBgkjY1bj8JFdA9r607QSSED6LbJuk9t9/vK8hI7fL3FE4vcot+1aZzlMzvUf6djnYmNMAyiA
OHieiHyyxBn9HFJHjUskT5AGWZgANvXgJ7N1WEb9t2/L+dqa2lOrIc+sazj56X4FNZHrF+bB3joG
WcUjG39OwMSTN4Bo0cuA+rdZ+1St/Oo2YRHu3dzoE75hutvYRn64hxuwQvanP5dHfiu19oDa+oco
F+QaVdghSDhYG14oYZbxsM6HFThyNXde1Kr0xanbE58xhZcPYrOg5jLIaz84kmdzrlXMbki66jkt
x4eEuUYIblsGOolyId3kd7EKATDJrqOlJ3eWqJDlWmpaFUm7vOGn4r7VURStAux71c0gl2fu9+00
8ZG5eQpmY4Jc37p7pB5BJZLQJS3FuKPPwKrmtr5z21+ty/8NsDuw8t+vLLMwYA5YvLdTWRW4Pivu
nMm4HZfcjDHi8fyW5smbiufErRh5F+/EwfkhIai/GsWhZ2cPMs2ODj9zwCe9RsYqNU4gcKZzzgwc
Op0Vd7xqHttS32DXOQx8401u4ZvK+Mxx0kEZa43H3OX/FHJo7xv/Swzdo85mnlRZbDpue5eAWQl0
os4DRjkt7xKzl3pEI2AoVPw6tMHSX+lKBdvk4aseC5PUDLZ3SfFfRQWGXdwH92GH6DEBuNavrLBk
saBV8C0zeNOSEhJ0WWhBONgIn/Zvf/JgiW8DxAZ0/totzCbEfDM/Zt3DXpGa9TSSnjqvmnZAL6mH
jXf0bA4XWKFfk/lS6TOpAEgLJIwPE7WC6SlE7zvP3FvUR7ryfavVIrm7tOPOzL5meJfwb5bALicK
RcM4d0N1RxYJ1aSPVg69lGaiC1qTrmPA6iBXfyo4NcNcOTeT1JBghWzlMKdbbsmsDK/LWKGMr/ZU
92Fi0UcPtan1oo3JFxGEWlAZ0x/QLRRv/NEBQGqkBvG26M2TY9BlEokZpTZdnP7CoHBgG+Fi5toQ
D+aZIxizai94dxFfoCuu5+65RtsldSx4FoG+ZomR12CLjgDqDB562oEhBTLm+36DLElriwvHZTbC
vPC2dtJrBR2JTQ4Zbr6B0WKeApakf8Y63Fg6frJhvLcA7bBwkO5/PL4YcPP+k66Jp2rXbRR0kWSQ
vEwW8SiFMh9TjRjUCfQwu6uGssHlMKEWuLS64cRuae/FAJPksVfEA6fpb17yS9bn/gV01H/JLioR
Kxtm8lI/Jidvb4WasQwOdLgdtMgV/yfViXMzgsMbwMVHxl/mdv3RKMr/Wie9qzfDwH443iaVkkeU
claam4SS6CfSxcCtaTQt3qGt+JTcuUMAXTOMnGZkNTwBhZh+Cbl81DWVRES4HyYGIvPMdeyu+XUa
tS0aGvsKQYngjXkOzcIwo2GsnlvVNJTRbLudiT2BPaPgNMpzmW0vI8JhY0RBxJv3CFiHnQ9uDzPV
sWP1R4jJd7i0p0Pb22vQQGo7Ldn8DFVaHHPB0nj2pAAhp4VbPT+YmYRktDFpQcZ+Mpr8bePrBTiK
ZrhR5WEDihx0duOf+hZRAPFdBHdqc1j7VRErJoqyY7xtKf3eB7s46DnNFxkh9TQ8ura6gZBOBcbs
jT0xigJWKq3nn1JK6UOLlwhHtX7oNL8POYYrmh3EMXatPrBoPbWiLxEyc+1a6ry28HvYuk0xl+7r
JO/d1E9Z91DtZ9lI3ArfmzFXH5LXD82x9Y5IzT3mdn6zjC07QWgiRK3BtKBdkeNgnDNyGnE8vIkF
CcfgMeYX2vvYZZQPq1hOi/9o4Ulv8oZUmq481s4I/QgRTtAPNmJZpszcNkgTGIWVBZsdc17ZZdRo
y9nNXvzBvm4tM++05SdaxoGJRFpdyMljDwKNRF+K2BqRKHqdCDKPueoyaN4hMwZgatNXs9lPaALZ
wVsHfSHT3F4eQYePt7yNhNulMYzDB7f23pTbOdHEMJ2qyH9x7OE2LR1MuOj9gjUxjMNsrg8cO9oN
j+eu7Udb01FW2g0MsnJHOdXcwKgTo8b77unHA++mTsi6o3HLMQBHna3DkaUjvsms0WFZRALOUNHv
6l37oD1alEYsBEDydDgiOX9lnNUcPoue3tad91YX4oEoiyz2lgTCcLbvw8flBjwOc/v2yhCA6dIk
H5OCSYG5ULdXrrVRqKlHY5zrE5484lWIZQqIOL0Ouf9XexX2BO+6blYWJZAEmCRwaSwCAecwcmlg
Yd5Mbo/SYWuNaIaHbbwjS3ceOKs4EJdjdmoHmp2cJKsjwZQvtKL4diAkl+TLtU36QPXWRYaDP9A3
wYdhFViVwrPMGTsVyTN4/5d0rGD5W+h55gXqJU/91teP7lyCQKZH1yIsTehWS4b7PPg0wpFV9GXU
ZtKAfbNc0hVGezYMWwxGHyZDOaA3KJv/WgUf1we9i/MB5Z29/UwcOkj1JLJ3s7hK8vAC1ZS/FU49
feQeJyyH0poUHynhIG8N+oOl1oDQ+7/wn9nlSqIq+nwNWMfdSHyEpcEv15dHtzTtBxg0TFbyV0/U
y3ErGpshu3lrosCO3GX2Y9Ol9sACdRAebfzA31KXt8SpcCF02h9YWsLaV17ROWXHLdAHHksblKvj
EUPVWPVLae7xBa5xR/KLfdss2mM94U1sDesfFzUEjPIhVbD935XAgYV0bTmapMHZSsYy0cWVhJmA
StM6VQ6HBHNm6tRqPpakhGAzbL7KxTzbDu+f6zFRFVZ32y0CLDteMoSpKzOD+7YzGEnYRhn6S49y
MmHy5xjDs9IAUBg5HJhyR5sxhWwpSg1gLITlanbyj6sHEwC6YCSZjE8MkVHKG1yDTDXDev0fe2ey
4ziSbulX6RfgBY2Dkdw00BI1S+7yQT5tCA8faJzn8en7Y6JwkVXdKKAXF7iL3hQqMzI8FBJlw3/O
+U5b+ziEbeT9hIxiAN0Po3ToGDvA9s8zImXQ8zuGQCiK18RwnVp9A7auwd/qYO6qxfOGvEMMTJkt
G3RjqqhvTdIzxUrogcFyWOb7gsCfnZ0oS9duZn46RXlaAFeY1MWap8dlNNnn23laicxi1IgCAewV
GG28d2NuOmE2QbJNrPXIONLW0TRSuzymUoUPrktL+5RpB0WmcS1mFW7iWt25pGB9+gX5NAcoiXrq
+lqSQHcUZ6pttv1QUCIO/DGtjfcW/qNeW/hSZjIxPfrilKgf0t4HYY8aQUTBAphpPd6E4E8wMkiJ
EvnEithzIccnEPCTV5W0HvE+O8dIVus+hFg+DulbY1ePfU27BzwFHmGJ4RZZG+iCueYP3BjO9Ohy
z8MOzHFN0NNR4Lemv+496WcqsLX5J8zFfnH83GWEVO/oT+hwrSLutNEjBwzMLBoT57qxPwNOGdNE
rMWY77KWgACdmsZK6O1LFvN4m2l57ZwgOvbheF081qOyfDGm5tb5iLwOP3fe3blFRmVn5SDBEG1N
bYK5OlnM2eY/tQG22tTithVZ6j4jrqpgd87BCxlpgPwlvQkOlXBhtHONRYY2f+plEtVg8UWUn14S
Q1szMwf6I4p7ZpHMEvp0WxKHQ99A0B/g7gg8L4gc4EdIbjqzeYeKDUWRJTDo8wNhMs7y0K+FSliS
jxRYQxBui0Pb1k/4p35pYgATO72T4sEX0nU/GrGKVZIV1HKGBcMz8VCbwWeaxITAovBlMbsazfjp
Ea8ZkukttiFTRVZ7HxfsHf3w2UJ7WOHaQiApCV5UGPY5XxDv1IkYlsDmo+cWf+eqhdXsOyKOsReA
BExkfGlTGEaZM2trS5H+C8yjadQwxSrvahiGd9LiDuOuAcAqwaOFDWlRTQF95gHAM94yN8G4G2an
ZEaXsip8ZjmLsKrRhdrI3syIImuKicjkmCYsGoOJaYhB1GBVSpJuGa1znJmAlDPx05d0TcTRa+aw
Ayzpw8CTNMLs0UfwyLFGOaf6g2gK2dDLcYCYz3M8Z0t1CV2hhDKRWcjp6+64ot6ZTpamvRiDlHtG
h6aIv9ICe1FSGneJZBJcUy5JLNbHvUXLb8PEzADn6FG1wiVnYId1Gyq0c50x8UT2SLejJwujFlP5
Br2ilZQ4IFGHidFs29ohsRM0vnKBVaBwbLmuLQBRcMQpDboLpnvsRXaPSeESehzQmbgR8IKGytXz
i2YKseIi/c2Smuk8VgFvLBNqCFk14bCSUhidmpYoIj3tOjrzsz74npTABwpLUdVvrTc/lrNxHQtv
8xd/ymkDfT1LE7pSU6yqKvl2hvEryKS2Jsz1p4QuzBrKGHJMT4VdOL5W8j0q1Xy2XW4KrLJIzoxU
TBwQdjpnWzt96WKN5HfC6b9O7oagPITpUmnh6dkZ4ALHyCn1bYw/Rq6xPwnxaRkWB/SaiY8+dvtm
1D4dvGFWoX+FuO/IwA4IDRAIufDc0d9ICxILo93MTykcC4RBm0qg2sCZMaCJOejZbDHyVpfuuKmD
7hdBJ/D7uAFrYsQnovgbjhC4TLrkUrn5E0AgCLNJ8Oz0jObqHq2GwxfFKWZKk49INW6dTuTrXuYd
ujq8G6rIPeLQB1Lh0m1Meq5oeH6LnCYGivFW4BeMS1iVFYovS8FY4c0rzYjgGTy3jRfxj6Ob2wcT
Tw4cifBuVs91DMPPYTcMLG1rVjregehFEsRYQyuBKoHwbJu5uzWYyfETf0G2l+j7+nDOwj9xZh/j
3Aq5a1ZrpofYzifF2OaFQtxnWXi3Usw6pLmGiTqbft8u9zmXiE0bF/ezemBoq68h4QFQfA7VfNWA
UJxtohV4iOOvSi8Sxqi5xxqGpOuW4x82e/BVHAWHHlNoaSmcW8Z4HAlXkTDGYoYz4sUrqsmXrsSf
WX8BfKBEQGe+ThqN1THcMu4vwTAVz32KTQRPOvutko+dTbBk0A1vC4TbCe2lILVyIPfxU4eIYSiU
jKM5MT7WJW9MAexaqt7wm4p/StTVsr1tzKgCnD+ncU5BL8M0kvv3mNZhHiN17b1XlROe6Gexg4zv
P8FtqDWM9aKZagXHbH2UCjwHDYf5FkhCjyOPHJxJoG4T2kTc8GMOpXEEzz3uMaKWO+RzOWk7nIIM
Cb3pSR+KF5sIk+6GL6Rr0Cb0PvOB7XJmcNV7peXizClMORxdcWmfR41FTCtuI2a9tcNk/Tggcu1A
97JUpJj7YQ+FSXLvaJHJeoBYLUbN2mEC6VcDR4Z1Id1VjAlgF7HCDEl8FUN+qm20/2EQcAub/HVC
071wnkg35OmKW+7uvYhkNhctsv2BBn4b3hX221XFVYGE4qWbsPCkxjxt8Cf5fan6XW70j6puP0TJ
X8fLw6tZMxsGR5ZtnOGJhDgvYG4emPDwfQJIFPYJepQXkzoTp7gYmIVq8n200IQxuEFixNgCb19t
jJDhtU5H+EyZE28uM0+NIPs8K0m4UvlYtBR9xgxp3CLZVS2g8KnWL/YgEaV5CjWzYVdOfb0sP806
3cy2/mwuxUru1CrYIP1PGrWfk42z31RJTYqj2qfoMv5MGzvbiWr1dyouIIQE1skx+mAHufelxKnl
ERVcDaYX0w0d3AEkQNLOxc4Kwq1RkWSC2HoqLW/Yat0fPLBoviRAOeXwjKhUIzTZxQjKbGNsLsje
feUnuaQVN+Mol2acLpmz7VRf79zwS28KuWkx8q3NbEOHC2hrXFXk9hN6ceg+9ksSyOSByTZXmNO6
aYBXmJb9usrUueCnEaqoj3jcLV6Wl2zt3L5vUSzb6oXT60Yl2kmWGsdBswvB+lp7jpADCT1moEmF
c6woj1zE+102mg9OwGOlaDBb5130DvUk4DsQgeS2i4Mb2t7eNCw+VoKwI04xrQqXQFKQUbNJsjyB
3wuTg9gKsa+XLFHeEX8uFIC4ODh6/uSUVrTc9+9mie+WSqLXeLi4rGhHy0UiHuPirjAh7XGvZSVG
ldWNyVmPTZfDhHRPM1IHDk/qmYuOnF5qDeCT1VGMFOaloYN91qMxycb1Pg+EeJpqctfK9SMmgzbT
1LAkdk/5LSQcejHqWmBmGhROGVgbXRPBvohCInc2F2AtR6CMcqzPVXOY6/CVTgbKszK0Hg7NIFsD
Jjzeoi0zOMWe7t0gZW/DNn5ukJyJssJ+9erikk0RIJUgGLi9zBdg9/2RuToztRgkBLkt2X/3CUPp
VMv3AzeEqe6SQ4vOLjg4MXqcv9AxmBZyE7XLz6AvWEcF42eenntW32jvDH7pnancPeo9VQwAJU6A
Of5IQ2zjIak3Lhigtqusu8yszuNUHLROHI2+e1j2IXiY8xql4qZqMmmGass99NWjZ4QHiQN5OxJe
XQ9jDwvSTnYGl91dBcXaDyky3gd9fOnJ1UA00g38Ugnnm4YbH6VFvK+6uGhh/OVUXwEHmquubesx
gifOiGPV61V7DlODFsnRwr8aP1mB+uHbxfdkbD5H4UUPSWTuSzE1LA6s886whwn5NmJ04o/+5hZc
ncaeeH7Uoua1bnGZbNLPJVuezwwhJk42fhDezZbEeozcty9LC9Wy+DRkkUEtHZmM9+Ip1/F46Fr6
WQT6U+LJn6JIiENMqb1KW6pZFXdBnAAYh/B09XgDdvnikippOIgJ0oN0k1vdxRHROs0fCePRKJO3
OaZ2B4ewNmoLZzf1W3LChywDrpFP94YjA8xpOH4xQxImGvSLrjoAS6F9ksZjDGiDXyBkW7nYEvXk
ux+0F6JvISIFkywb5MzM8BELRLCY7w/k5xNzojVjKohR5z1YIU47aOmRxF8HM8L1uwK9GxXI3lBO
zDgmf9dIjW+j3n7BqWZ30V7Nxak1ORO7BmwsV2NqSHx2M0X26zLzxPyt32lgwnpcOWwWF0YJ0QEf
1WFMuSJ0HCV5ImlGpdh0Sdblr59YHM/CJKdBw3QOO8D5dfWi2y5zqqEZuXV6ZDy6mglFpLvpGYpb
A5PbPfQY+td5PkkCQ3wqRfBogRMBC9QG75j3ykMkrnnjZRCXucyF1Y/8S09zQFPj/yQd6YZh5LuG
CQfc2wf2kljPbXguFB27RnhvMRiWWPKiRfAIG4E2p7z7yVU12cjkexglSTZS7VE+fRix+tGM4WyL
HekObhsLCyyrH5KG1O4k5XfhdS9C/QxZBJc9GuSmsrJHJdj3B6FuQ0qihmAxg+we34lBBtYpAfhU
VPZsigWl0vAZ4spbdQGX2tLVoGIa0TORDugyFuz7kZubm3OV0FI2mt4rAeUznIzHrrohiPtDSQxE
U/FV5u3LpEf4k0P0K+TOh5EHD+dw8t6lIxwfx1sFNgEzUdWMVcj49O1rOSYR/Tecfybrk4D7BYMV
H+b0C2roOqn+SzfDZyc0D17LAD4rzV/b00hFok/mRCi6uL6HWLodnOjLEN3nEIw3clQ3ynMfNA2j
GafxrQMQE99OuIsjSDH18G7W4a6raDeY2hIjO/1rvHmMGaNNJOVmhiEahBSXpYIvQMDZRi5QDOIF
jW0cU7RSk5FVyBHJsSR3lg4kBolF2B/qaQCiaHlw66vI+Z1QS+fLbBu7RFOcBr2UUYL+4ejmT26k
X1aKP5p6xFPluI4vo+DbdjV4y+ChKoxMunlsWk+uB8SpwUFOwcTPqsX9N4pcDidfbtS9arJwMF84
cG8Mgjgkwfj+wmuZSrXRy4QYXiNem9w4TlOGDIwJkgAdGK+xpIXKUG8JAX92nH3CIm888NcY+HMi
OrF0G8OV1FDDqnSPeH8zkOZloJ0Y2xxj3P5bAHo/9Ri+c9anhD05WX3+JDwuFY1nvrr6+NdnkFgR
xzlC0tg/jCXVlyciJ6V6bcPuN3Kyt4VdQsFz/5bR0DxiLRCKEHyvH6tmuBspXbdV9wAgrFkDyIgs
N9yJxnu3IwfrDsEAuLozu6s1rIT6HhJc0xp2wq7j4j5D97FHrMOEAL3qFnfDyh44Cnk6RzCCC8S7
Y7mMiM171P17k5WZD88zhpuSxlkq3+DqvNViXGUj7u7eY9iVI+JIaH8d85WUNxQW266eHpbntLF6
KA0ciQGUvtSFyb0wYzwdmfWpVtq9J1+gPfVr1zM1NDO2nFrFvyZgDJQnDGW0h1uLLDtryUG32KQc
hFFdZYcJM5XPbBQLNPn0IbF2vckBtDOacy/Gc5RMr3FjEdOw8EhAnHqWCe7iaGaNbFIDcs1LrAA8
Om4Tc31EWtVxNwVQ4hHMg+sEN1mJcjNht6uT/tLpAjSuF/8KZ34oXRjEDUCazkm2ms6Vz5iDT6Kr
OCSpAF3jidiJUO3zND3aKMF+kvQjSZ8WnYNyem6l006rvZurxEMP/XvVv426+REb00Mt8oeIZbH0
ikc1JvsY3/cKB51g6k9BrbaYojP8JiuSY5d+JEccTeO1GNNL4AoTXrFV+66n+3aWfEDsIm3f8tbz
HRpXgsNO7rpnhc3Zy3S8okN+x42bs9IA7JzQCDURXHhMe2+a5gRfob6iYJ/RDaPAuBAdfJ2a4dxa
lGma4uRumNyV+J0MdIqi2rGoLOiYNCP2UT3PPRs01b0wJzhJ93N6H5Qk2FPy+XrtOEfZhZ+OkEej
dJ5pQYAtwZlVSBMonXuWlX5XtPbnbBhPXtMKYAYJSiwZEgpS9b1p2TAPALoyduL8OXDOAzi/Jtfd
byyWHR+uqa+iCuQ0iM9dres3u57uRgepZrZ+O27Qu0moEWYREWKl35o02sf5llzCc9vr7a5u4A/J
8mQ5Zu1jxLQsMIZeOrwIadebCS/2Sur076aN466dYFvGM7nHGWSx6jHq47CAVwpyMUEiYbiwUlqP
X2WmpYKRNin9XUvHMs4gcwc3mi9jmh2LyLrJ4Wecxc2Kuj2Jn3RLHvjFbIO7DtzDedZoUTLjF2PC
qm81sbuTcj4CWe/XWpQn98LUoGmiOpXaWcegtmFAm5A+y98anUGQNru9n8cW5B3DwPnvVZ9ez+Uu
g9Up5nAt0pq/Qul8pIDxdnqV3hgCNlCE7N+0c7GMtLl2NMuAIMmQwWzjZ09xdgeF4BJbdIMG2J/D
ievVEsU5dfGzo9XtpmL0BDZC8DvbTzeBdMig7YmxxmkmP3ZkkKUqQS6Pisb1HGOE9MgDk7H0Lh0b
Uw00UE4WFbwZ7ct0ymA0k281YPYQ+BU6Ew1E5I3eF39+ItMfgy/OyjKxnZCRQLSFh6orY1db+VO6
R/Ts/cq9TOd4JlZZWw9eNBRvU8zpqzPk5M+EnIL80JuUjELtyXrYSY2HZmp/Q2DR7vN+uhjMCteG
3t2aflRbXdceiwGXfRZCvnY9CiyYaQYx6gkl40hj0dMksqc47sdHaKO+xvV5rI4EBsgzCVcdojLH
Hm8LsI4hzaktN/xiUNw+M0bybSKwo5q12CSKAToTimirB+oyM95eJd2fZgiTZ6d+HggxoGkJdr7k
Xkqi9RXjLdKbvHtQ5uYDMcfHCOb2RuUjjjcGHyB30j+2SxjRKdVWIK44pd4/hRh5NgBxiu0U0lye
gespGIatDcjy7qL4tMlUIQpb73ZZ0jFuUjAVY05jgrCKEo9VAiiw0yT4zaV1QNV1V76zWOZD3CR+
1Ok/PC64Siy+bXzuW7LBW2ROn1zFFTcL8JHOW5cjFtFkif6Mk3undw1iUIObyMJszBZjHkpF41M2
m2dDjuvIJT8bK7hmYsZpD6dypWEMgHv91fLgGOWOYnIcYgD7ps8B0eF57FgTsVlssQ7RAybDlBLE
rzGxjcOsoYR72c7u6KY1O/HMgCZek2GZ1lEvvVWW5nhfQu9hGqDh8cZIuqQozu6W8qHgarl3rp68
cmvSDhNfAqdWzpo5D/egKCTHijOEilfMk2FdXi2ve4VVG60oJVjj/t+rur9vucNtSeYxXFPRutJo
u0gi0h5zlbBSpH8irEKbHglzGOwtRNljb5jHmLrXxXdtXqOk/8yqzl6DfV+lkBz3ZlJiQQ1xESXd
Y+Qm7TUTFE9ZxOSo9QKXWRypmnO3QECvhE+qVRuP6Xrp810DSoVPP2RiOidoVzZnqFI9wi+kcZ5y
D1bIa+OkD8TfCBh16iRK+ZSSuRuHrjoowjbKc95giHpbF6qhgz4zzR4hG1HucV1TEUfmoEso0Ms5
oEhpVmzUxteoezWUDZvTHrwViZdwWxifmrAxzNdWtpq6qzZ31mfdvzP5+mjAA73iUNxxKIAsV/R/
Ao39d2pKgjjRhHfSyteMU23GQ/SJUiBHRqSL3SN8zlpf13hJTy0TrSku2Uig9ftm8ViFpNGCSJwb
+tC2tDKgTWvQgEgXnhNu8Sm0z23WYnOTqjkkYVMSNbLI+LbpJm7bN1jeftK0IQ6y8DUfi5yBdHjL
deILhqp+G3yRC8Wn5M8A/2w1M+3YHfE2EVCGTPf0MKljbvYIv0zrY+edMg618I/nQ2ZzViszuDQR
iAGMhy3547bWmIQ7LIUtY+YRak1A7AV2rV/bmPZjj7Zv9ow3hpnFneMGN4zI8nlQ9szVPBH7lFgz
aF4y/RmBgq6UsGzqllluiIKbL4GsCJzeWIp2nZX6hZncrwytS26mhxH/0F2meU/U456cAjjuX8pC
bbvUh8viUusV9/YHq5+jU+la+LmjGmxmOd+VD5XX6by4QR3kYlTVYuXttSRn4PMT9dmFeTT1aqpM
DgV0UlSC8THUwhd79tS+kuZLVEGPxjU8MFzU/6hAbQo9cA4RzLd8NMNzl5FfxjCBV2nBORtnbymM
MLEiEgHsH/tUuJtJtMaVufgxjoGITa3clrrjPuX4dvxBcnSpu9lgx2Iu4zhcVrgebkgnxVvP6y5h
0se3qFSkAfZUszWPWvRVeVp7Zbi1LgKxB6dCjKqjqsNkZep74ACR0700QZZtlFfOz5g0MgauyRkE
PleHivjdPMWvBsqn0U/ZpjTSfL1EyEedq2AJCHMHMZoMonygDcI46VCQIIIa22EO7sldB6emmK5a
4ckT04WF21EDUc3aCw3cs9+FHj4xmpbsRs03L2SACaKzVrW7UzkwiRoLhAHtckMOh3lYi80fO06x
KeuYcifLfhzn5Gqb7o69kHFqanWrisjwLm7lmWyTdnBzE+qFDFCaui+AMOpeYY8LRHPSVA4SxevJ
3u4bHQyzMH8Iec772GF0llXzVfZswCLI96amNycsAZ+4V01ic7I96BrmfrzTw9aFekPgOqEVk23X
T4fSZsvt7kUJwGuomp8ihwk+N3YHWgpocCXdZUIIqEam3Iiz7FYQPfDMtGegCeNAzh7ZrbFa6yCn
cxRUDHH2a9Rp3TZ1uxPcYPOhnsRGOqTCqtI8ycjMfUow6Lqw94VRL2iBNuOQ1XnXkZrwVgvLbekJ
VLEYKq1ODHPVF7wc6pf4jbm3mYd2T3C7OJCqa2wE3rbUP8OirXexYHPRAlRp+kC20MDis2N6gItc
iYIfSdJsjnM3dGRJCy4DjhEQkqTmJiARm5dJfeCc/ISrPtsNbo6QW8q9avlsopbsuhc14Lv65NF0
ayDjvXkIB41pSVKGu9ZZkN98OVOanxxb7e1ghoVURTVjpvwbOhNSQzy8Mk6ptqZNO1eeEwzv3AfK
ENO94HbI5dLLn2I4ueo9Zgfa6gXxVEWArUq1BB/AkkR2HmbbSXbJEquINRjeXsthyWKaM0b5iDhE
/hODKqMwAcJL5uepYx0Bt/gLzmUE/MsgthvcDbV1zsZd/EgIhZyqu3QnCIWsgpZ+HCBrvj50ARXP
BgOfEAxWOwM6i2qb66OqTlbGWL0OUVjKqDq6zWLjpmN7pretXsiPpbCJVgCtcaI7weSMv5rYa6k7
+25ZB+e5C25y1uunb8tpmqdQ5y4VY/bfYYp7Guug3PekY+G728amlOc2pJxzNAS2WRjScK7mpH0u
xsQ5uVWwn+dRUimQXmKXiqOhoNpgKFh2QJIxGwwQfYoBt22t7MdkwiktTOn5ddU0+4lanqqZH2VZ
PQwYHknoAQqsw03WFh8RFTy7FLiqtzA8M8EgpG6nd5BNf2Bj87rmyNlZatOUjcMCNacgKMOGx6Oj
eDIbKIWi7tsU04VhNO1QXWQ8CPoLwYUwF07Cp6CFX+E5H31UenxSbK6du9TTZu3ZNA16O9N9Uwh4
vtBv3JFLkTt468xzf4UrGCHEy9iAmwVZPz7+XdOS6Bsof8fzhb+vjgnvBl8Rr6qsTPcQpMltsNKP
eAKDnmPyYYBdvxqmddWIshCl0Z4EyUqS79ilk3rP8+DPJLyQM3O/YnGdCXzhc0G9pI7vGgn+T4zT
fB9fbM/9LMmF7PpinPy0C3ec5Zt1JeeNnsv4QeXFgxuPfJnBOZzx7zLO5kCXomoSCrd2AdaGQCDM
qJri4CC+NGXs+QiiDK3NriDWVGP6miSt8YLld7nRMN5Ym9J5iUwVsgftm/w5UpDSDJI0bWuRLs50
mBYm85aKy/DaFjPmZKBfVv4Rcm+GLtyYSKDpr0ocKiwJ12wGX3ZMK/EDPuS6UWME6Lh4McXFLo8y
FBXLhCmKDgHHWk7Cmfcolv28dW6xgs0F0OQuwhwwZsg8Cx2Qmvt82+aPjao4KlT1puzUt0lIv+cN
QZiUoA5ovZjBfZ+C1HnkZSX7ecCwAo0oqy1mFzFcK9cChqPE/X7GNbb3THvAwb7AnFK2fYkRSdez
z6Jyz61TYW+L563VMRcPp6raxOZ7KPDhwwnFllyB2cAc3XIGCcVGMAVgKDSR98K0CGqGMgy0Ypwr
BlLuZR7Heps3FFNh+zymKmPnzBG5Av0uzkcaVMGSmvaLFTDnzG+2YfI4E841yBUKkCSdAI00cEqU
gmqpeMDWaMNCaCQDXoj+eQPlrdbxaBvGIXLYI515fC2xH66pNXhvLJtnlLbKpteDlaqZ1yh5rtEr
DeLLW3q4hn1VMgDSHWKu3P34fE3fY7yzsmT/4/LJ4Yebkd4xnqOP4FVkT4wqB/5vgR+XSycMebgV
nFCbTU59qB9UuCr++p8waUDYKu+DUTLTNYxiWe/Uu5bGmZUSb3VZUIwAZm42kXta8PlbaCuLdj6y
OeqG5K9gMaSb6egktlnhpA7eyqbdWbgV1rbDhCxvu6+6ZVCjquas20R13RxbTDzVGxrUHzkzbEji
lStTkykjnxn2FnxNgmXpYegtchwGBPuwhSgSDOG+x4W7LYd+WssG8+XISUDnqK1R7+nCngTMBOdY
DeIlsJ0PC9UMcwsIkCq5jWh0iUvycYhL0r5p8sMZEONDpdSePWE7jVwu48T6ntr5vjKWzNFIr8Yc
R2+MVCrKwgyeAvyV6zzQfksb/hQLF17JQGyDEyMeb5O6b6A7LO4k4WEuXfs94yZYKqRTUpvqVHK6
IP5dbrIIKNrcte9Dzn0etw9KwcKRNz3M4EUILBEQ+tpW89okPp4JfIBd6rasIta8dnVCAx59EKUm
zoI3XyTB5xBn43mwKDENkVnD3qGio6/7Q5n+9Hq/73T7d6EF+bLn64Yhlx/Iv+I8tvSPILeRZV85
U4qvX9R/YPaRbunNahvPeKIHCCApYUPOtZSXBXzvNACXnEG03nfIkPMdKxpD29Qls0BDG7fw8HG6
BFW7oIS+jEl75YibcgjGAqESvN0lWdJda6SXFOArSmuMauAlb26aQdPDUtFPxTs4uFXEqrTKMjIo
Igo+gGTFgGG7hEM71S8NLqesldwgQHgiRDr+hLvLilsSTnDQDaE9ux1G9tbB+NvTicjW/WQpdvks
e+6XlzF7yS2M1Aa6DB6ja9/VFxHwkacjNmOAl7CRiP4FRY09DEF+M7YhmYyFzqEhx+DPwcoTD4wv
zeZ1LNK3md2vM6xPWEFoeASIsDHsgaHQEEzaYB3RzOu4MnjhOFzo0DUorr0atblR7lLXTBoq5LxB
+K3TaNecAEZ5d9ro9LsQB2UrtCuCpY8HXaxHxx62DLxX4cgcSSkwVva0FZmNy65lDiAN/kKL/7zU
qwd4DURWdegMSi5BmnYXA5AsUUEHMTyBk9h1CU4wZ0z7ba+ejIDEcWUSs3dv/QyIq81Svx6xf+Yl
S8tczod5dhF8iRPtG8yB23kgahd7mraXw3w0tfitghW7yfoo8TtK2JC+Wbeh2K2CCN1KERjfUH9R
XGtnU9XIv8Cs4NbhHukA6ZSlttO5f7cuqgVtOccsw92GdPYc5W/CQ6lLxFOS1dXRMIddxU15NS2w
zSEIXxoUfk7Ntf5KreFvRqdgUmjqFY1k24zfOkWoRIjlg1lZR5e53kR9PJxPwR8cExavMeoaEe4F
/V7B4trKbG9U6bCpmMDVlSRTVKc025TVGkcESysVN6rDJo7ezNgN2HDgGp1f4G1mcc6njTMB6O0d
Z9r+/365f98vZ4t/1y93+fz6LP7H0/96/KeSueX3/KNkTpj/wanMJJsiTN21Pes/S+aWXzGY/7F0
e5ZnCO/vJXMgQYR0Xd3h9+Jv/s+SOcP4D6F7ruF6lus5ltS9/5eSOc+kQq74W8Wcx1dPtyzLsA3D
5EUuv/63irmyJzMvZdifZglsL1NYPcPnJKZpgJzEWNCby3EiXOa7UDKD9Nur3vECrAPV36vw2cB0
0KFUJ0/5fFKI7ulWzDAmvWadZ3eqhiHqXRrTXGgCuyIZ9knSnLzwEezSroQUpZkJXx1uTOzURH12
2jISAl+p4WHvMPc5yXRcdCKD8DAx9B/hOZeU8O4kNNbN5kzSkQZvElffouc4Tx03GAQgfw8RJzbN
cZkR/xYNWIQ9SSbcx9ZaDQlmCwqnGHSEgvCI2nFczWXxakvjh8EYSTe56rFn6lbw6oanMv1j9iYi
1DXOy22mZ39Mo31PCEuQiOX+gmOT4huB7IdBjJRCCFZlYLumkc+8NN64/tvD9Y+WwL+3Ahr2//mB
SVc4EDIdLAfS+JdOQK212l50cX+KUB208DPt30QY/gGNyzoxAacyJrIoAYVdZbmrg9coPidgZarP
wejHfSi/2UUanHH6cO3MG5VUmDpeFXwsjCO/GoaNf/96hbO8oH95wqRr6BgkqDP0PJen/O9P2Jz2
OWEAG9P1cNOsszNfawUlQ9xR9OBzN1vRIMPLS6yPEA9VRKQAlWkNrmGNXxoGxrQeDfqMUEXb4a7V
X73swHqInTDD6MEQrtSemqC4CO7OXftZWLeqYcz0sDQikQlcQIgZjyPvVAbW2MDV0T7HdCZwLoi9
WzCcrfEcWB8VWHcj/y5BqkBpSMPPMH2yAXJk1Xl5JsKfLImQD7DX2MjGw7EbbwIbnQ4PP9RwfmL4
09K33PuSwT6t7/CUmDW61s3BOqT1b2GNx5kUgYVpFxtSSJ46D7dqvLZIfyHYw1nR/c1T3nJOD0AC
A+qCRRD5zvBbWH4ubjFAbAlUzo4qBFtJhp9zt6v58jmKfau8MxhIpl3z7Fmk9qkkK8Gh0/TO7oLj
g+BJH1jUtJRbKIIkBLJt/N3hDfVuyegxMoWxjRo5DfWVm81Bp6mvxiFpM3NPq/Gc9q2faq9DdKdr
X/ho/bDRfAvBJmpsv1t4I4o66abBcIrlD2Ekjt/aod9VurwvivmxhY880glLBQnGIowUvo7Hv837
p7aZKLqg6KMQcNNi9v4k2ClSU5j7d1pawFCXK/RRfKUTbvpxbZfbZRIyVxkhbEa3OXlCG+oJF3Mi
jIJA8H/BdvcaJVH58x19/mtd6t/bUv/n/61P9Z/+g7vP/pD/Fv/6Q/47dq5Sbbq00vLy/9Hp+k+d
q5ciD4v0f1N2HktyI8u2/SIcAwIiENPUWpRiFScwiia0RkB9/Vtgn2d27/BO0phdnaxkJhDh4b73
2vGP/70l8pL/vyWq/yjhCA7QFgxSz2Gz/Dd31Zf/kY7iFvJY3Za9jdf8N3fVZd9zEe9LwUHEdl2H
sNb/5q461n9cT3o2P5DC8qBW/V+2RN8Wy5L0P5YsqYRafj9KHdMSjmnzq/7nktUAriJyOMivSckR
pR6olkuSEKyC9oIdyQUAU/2uNRyWBPS4kKl1rxUEqqBgstfZfzA8TlsrtuwvDbK95vj4Kxi4Xboi
1vd0ToxzOfQAjTpj1bdMmUtYgKk1PtpWsMA4E2GMpXFJG+VsLTiNpP60/X324ufkRHj1nRlJ+cjc
0eiM7Mby8yKJU90KIeUuDsryMan22SGzo0Kc60tjV86LE9MfdcgpodUF3raSwaEfGA9ICzsKBGaE
wy3paeTCLswgNEP5tp9A5jWeE7/WUh8NXyZ7ECSk++EMwYNn3PFI0fsCOVuwlZMmJF+xEcvXeACM
2dq5dbYViChOW2DV3ODkD/hYDCOeXwxjRCWI/qjHG3+EaEV/i8CZR5B27ePvnwyMpjYl/CWSTnGK
kOqFhmgeQ1yGu6Fg0pwCqaFdwqAS08n8LDLf3SOGvBTF+GPMm+61AmLplHN87OoRMAQCVtimCJ6G
+CVEvf0EEwCxMH75+1+Y88a7GLbbCuUdkrhTNVrT61SY9rPrYIDUuF3RmPlbRj6QnxgIbNwoVk8l
u3IduKa7p0LxnwTUFlfI2GS2EUEKxGtbsW+tQyuNnzZKjbXRG8EeJWjQkSGYGfJp9Ll9cRp1R4hb
7sC9c7nYg/csnZz4mXDR/SxPCdDynnnt4SqzIgSpCm1GUxGQCJfM3+buLFeumJyrvTywQPOdzoWz
befSuVrEdNEq9L2dGgwMeO2LrT0PUwjCfI4T9jUKzYTmfYla2VTYWJYHifLd9RJzU6kZdJaq0itX
AtFmmpKwRqJ2RTaqr3//VPbIzEOUPGSt8INZ1g9rJggk9ubXSvo1TgJOjqWwDtVIQ7GzHmVg1x+G
SoZ7jmcQ289sqKvfxgOaf3zccD5bPp5w19a6uXXx5K6FrUpaWj3utlqDB1TzJWRA8cTAoAnvytOd
X3TBTg7mm6imFjk5GlPLKeJ7r0h9DR33Pk1M4z3TuUG15/aZxMnwrwlS6W054buN/ISDLuoMXzQ4
d5E4+Vt7IZTTHDupdHDOOciDuDhVAeCIpOJgnJJTzIWKRT+KwwdRK0QzMKumq88NZGbGdzuD85rG
2tsAXc6haffxRjiNvqOBmw4I2X5GZpFdIogvS3akEV2MA26M4zRO6jBlQUrmfJNyA5v/fWgxy9Or
i198N3oO6dAjwmYlgi7CNN1G5d5Mw7mfK5kfveWPFD+N6f2MnRnmYxgOZ6a6wzms8N2mQUNKbkOX
2z7qHPOnVqa40eixSZobUJ4XbnlVKUw1w40aMJT8YBxAuhRi8WhauG4ow64WeYrIPE3v+vdpmnv1
UWT1e9XTQzcM/9dQ5g8dOeOd0WbyRm/orXMceeUKSd8sm4zhJMO/0nUEV3kW8kSvlvbJiunBQUNt
V6yYArsSai1bPaQ3kNfpe/vGH46Zldt7Dy3RybHRoaaDjVfbDQgvG4klCUH+nQOQrOfOKv/kfkTO
o2eXWwtbJJbsqUGdzNjeXgCBE454QqRNHH+YCRKC2j17YqyCcRKzT3ypUh/u25gl2OM7rJOpgEZo
tcUVE8UpLFNJdUoeYk1/+xIr87uiMbkXLgU5DktQ71xj4FojcUX4V107a9MPGTmWTnT1+VtXwwIy
4ysEooMauYnUtGUAcKCzVW1lCUvaYgnybLFApizaMb4+0ILMvmUGPMMQL5JTJu2lJKjjG7iLVUrm
3TD7h8iqacEO9Q41R3r3sYs6M2tmhvJoR8+ovUS5xMCop/QDVza+0pT4ZGtkZKOmCo06cXuNndLK
AdNZXf4+jMLzDw3+1bTLyjMA5Gc3IIUqzP7pCyvMV7qy+1PHNfbvQ2Qj0Oa9fgCaeEIOf8R2Jk+l
B+ssGdUL/PTYroy3iIxZrAfN8+8zNWa/3CRHKegwr41VZJ4LrwBNbTQYM5SrN3njEpim9FFP4Snp
pg53R0bgsM7SD0SsjCX80T27nfkxI0C60/RcFSpFrhu6jywZvgjC8Cf8toT5Ar5zq+KMupGTrqi/
GKQ229xgYxu4VWi/+vJs9t0v10Y3XhpxD8jKS0+lbQYv6BFdPkTzPSA7EzsAy5TXhQFbMIcIv7Rr
jNJIUke7fhSBdavSutoBQ8LHX5qoc3InuXLRQnnX9PQK509XN2gh1NxBHMLe5ZX4BqNBjFcRqz2s
GetLqA7BMCYA9nCcPRk3iUK7+RbjMB16sp7z0fmaBCZ4hvJEOQnjjMVt7WSzt5/sRp35nCD3Wznk
UMvfs/rLM/bdQy8ocwIliHwfRgaL0ty3MvGvOpRoykzqET+q75X4q9cffpPvXdycOHkdNeknggrq
OTfLyBpv2r5WiTrMiwTGdd/wVp5CDZ/DhtUI1bqCbMGIdcc4G8mo68478JPOuuoUU+9OkXGAXAiP
VPcT6AehIaK7qwQNmbL7haomeEvLAwFEP4XbOduwYbws3nxaX/tJ9AXqnH4+I5P5GH0v3gVGts/Z
wAFexePXIKoX1TW4pXwIFhidIJH09U44+EOzJJvPuSmualZ679dKnXQiCfdMEtrkbn3LSn+NPCaP
WZ1G27oAuvM+3do/FBEoYjG48d60+B4bQn/xW/mXUOEcon5YyNtFr8rPwAO3AMTPZqF8DkNDGIEj
OfhUdX5TKZJoRrWRdOWbskZ/KwDIiIkgDsrn/pm6wQ6tBbAsySyHgnTtNRosLzJm7JzxyhoY4BKK
wUDSRazFPYBlu8HxO7X4UpAQNSyNFRJP2Km3NqXP64yEk5eLaZ6s6XwNvGrc9ZRZiYyzQ1QjJkIu
a+BOvZhYfoeW9Z4s+3CTJ2278QbCiG0T4WACI87r+oxB+moCQL0nahjOq5FQJiIRXZElDtg+LNem
NwOMEGX52TIdqJmlg3k7uM3gXmy07xuySLYeDkLAmJG44bNUUDqm5B5JYFoLZwfQgKsPAxqlW5gh
CfU5YeDndPS572fklPBp7CK/MqlBOqwJZlHSWwSh3meJLnoz102IQT/CcpvaxlVIjcXGRD2AP1+e
q+WhBCaoXfHTyiFgILoheKUdxPcZcPtkByfOlj4AlTY+jMGMbdKa5oeoIxcG87TAffFAeDHkDR88
28rPg5lUKcvaIzXPLlDqUMZG46ZGMMJyBu9P9uqLrAzsPxYy/aC+25N8MUpO8SB61VX2Fjk0M+79
ia6yQUfuIrA6yxhOyNjZONs7C/Z2i7DOiOO/jJbfXTPve7L1kHuQzhUppDZkMdxJze0vQQDB1hqE
syWfwTwFPj0GE5T/fkybfAsJlrpflFvyiOcXux9/YCUQa08n1lujc3C3jrbfZDEXCISjJzjK9JyV
lfiGw3AX+BVGNLd7rydsVkx+X/1gYZmV/XSMmyS8DnN7RmQ9nYKTEsWZv296GhoT8AQ85JCrsTib
8/RVuViH4W/U57rKu93czukpHftoC4mTlkOOfMah7rgisfjWkGwAR6IdflvMYIX5e6wRDFZNeUK9
UVza5QEdGnAWzjvroK8R17nxN0Qz9p2PH3h70l5t5r34q8DmTiy9Z+LBr63VvTssvF9THX7rKURf
KgmjQ9tE9xpD/63O8VtUAudFWzYIhDiJNUvGidfFW0eYxxH7IpUs9XzBcMgrOYw5sMTjKTtrIeNt
R0EAkSg6lgDC0aItaI9InNI5Ki+4BMvL4NrRSZjNJjR6dfr7YNjxBztJsTfisbrMeWwdyMK+RwNS
rLhXGSlLY3xO62Am8ABs4d+ndcBsLumHEXyJ2Zx80ZKssqyQjEJ7pE8nqPD+tnOxb6ZkxtIkHk9m
Hp080wgvVh/2j3JKf1IELhjElmgrqOOc+sylWSaBhJCbDUg7PIbS+seOh/kfJ/+k/d2djIlNI0Dz
laC5DpzcfHYaWINVOsgNW+fmdRFIr0bcrDrQl4FuHu7g3zJsnJ3XAFa24FkePBPv5uTl9SFiaoyl
1LPe4UVGdnzMi+w96S3Ad7IGA23YhzLyoJoY5guoiKeKADjnLlMQPwlB6GbUuv1AIJ6R2+dozN+1
7uJ9a0QPUeXmGaKlc9IgXLGc4AsBuVDD5iMWMqltuatb2Z2DCS+GasBxB7UpWQoIlaSLnRuBeoXv
P5K9TRCThR78BADm1WiMPzDgUOQSqdshP3b8vTHPD6KisYQ7BVtrPVxA+M2nBlEOeHmqTLMZEO+O
/32Ic284tZX9PgkT+DUY/sjqLIyZzch0PXfNU2cW5ilH5IC2gTQSTegJW3d+7lV88iz9YaGG/CJE
QC7IC9qX7cy0clpDpppOFeGi2dCZOxZJWm7uuTWs6N5m0YP+23zGsj5yzjRKktXnEYllhGiFj7Bz
zkFMmNqOzBD5M8lwOFQe33LZlGdIeywMTgbRrSmHbTwyRrfRVDRhSr61me7iarEozVN0bPLpkwWJ
xXrsnEujKQtys4rOrqU+JsVBcjJaDBrIo0m+7P0zhinUBUQaLMmXMWxcglGSfY+QeFWiJsIrXV9N
j55oElMpE+lAlE+D9mAk9oH2hwX6lCDltVIjVvo0O/aMPK/QowNcQx3g0GH8quo32KvTpxszdEca
tCvQAWAXqPRLNSS33hx+zzEQXkuY6jwQqIa9i9GCyS6I6oMie8Y1khdoMFX8MkXzt9I0KbGVxGrK
9FrHWf05V5NPRYEDTCqiANImKPf99M2xyUfLXMxNPl4OEc3RBsRY/ijGGgEu5uwe09nDCOdqVTA/
fcv7EvOORdnWOX/iLqvQhgx/FlvbPGLFSoO+WdcCsGWK6jUpaPkWw+LqbD4YsQ9bJ0be5pdefQNx
WtSkOYg8FyeNgeiJ0Nw/jVn46+8zsEDGNhAJFoGe2De/kYxPlXNtUy411rd2n1tJc6098RVV5Utm
dD6crmReu+2Y79oeprXtdOAFrdBBiBHgkEaJPAaLP4u0p3041i8uWO1aKvfWMQo9TyXisgkznMww
NTRFMlw4juVruKskHfmRgey+HL/nefQZfxhmAsISKDPBOZDQyFihS0yS+tEn06cNnUPo6/mMA5u3
0ktUPvYRDlZ99VrocEiziJsAtXoe5ALKc0diGQpKQqfghjXpwl/+Pkg6egkI/UMNMg09ORmeJpiw
Q1dX09UeQ31Unn7WSfkrDHBJhdroFuvxvOmnzLz2cqaNMjLHrWDxWMGj06262eHGd1vjQnJVfZ08
PLIoFY5isOXFHW91zwrcEMzKPQj2Zg7gHZidIpEyGiVH9lxvaZNtxYj3KFbepcz1cK9S8J5OkL5n
aP829UJcduHB9WL4ltWcoJWdz0e6dN5m6DjcyGHot6qTm27p7JWNvYs0Z5I+6dxDrKo3D+MIm6hb
IUWF48PIMLokoBFHZ0y+UiKB0G0XxZqQbJIa/MB7U2re+07Nflu2+zBs9pXtlC+NEebEwV7l4L2G
fdp9lH7PEdnL3KOy550v0j9e5NhbRvxD7i9RlNhY0jg7exO1T24eh7LZULVn68Gt213QDTDkVOVc
Ix9lcq7lqhzb9BpXw2fozb8jSg5cDy2CSbLia1YyqA6RfYVYO6yKhYbe1wbkL9nFx1Fnp6hisKFd
BD3E4sWFOlBAAonQk0PkpJEjqs65/tMPXQ6PDgjPbhqmD9baXx0ODpQh8GNiTqI4CYCcD/lPP4Wb
DRcRwVEQhi81bmMySd9N23BOoNjoECF63VdehU4vMS8CTfjFVP1BAlXa6cpFN+82B2+KXnzTxIVj
NS7NBiybqtAYmZoP4YbksJYJ4xYWwnny//G6FARk2v7gf0gdLDdQFMt127rN1XZTtbcrzzrOg3lC
LZxuI+ZAa52iTU60fFYeB0HOxeVbIrrXvP4wRWb9AgjEFV9EiOYznNj9KH9NHu/GCWCWB6p6iVUz
HEen2wZz2lyJ2lobg3P1equ4+2Hwox/QRCQ0/nGc0idBbV+cAezMXuWdICanXHJseMUoDJxhBPiE
OL1FFi1M/W2iwukbkdYIKtCF5q9MIsmEoyBMAvEYMmwKVC0JAjjikxkFWYkzb40231lV1Wy03yIL
m5z2BCrkT9OH2GOIbQ3d/TzI/ozOEOBQfk5E0pyi5SFQ0xdqa/I7Kc/PUNG3g+V32ArC/qhJ5ssc
FV7BZFisDgF6xN5MOSjzhZO4AUdYx+CKfGR5sDtMYEpVf4a+fpxM1wJE6JGc1TGTGjMDKTMJgkM5
Jgd4lPuJ7sXag2W4djUzrtbFg5+3eAHHueMjgjTrwiY7y7zfGyVED8qcfFcaN8vKkEKN5NwOZgVt
pINC63fklAnyRRJAHfMMzKP1q9NYyRjBL7G3wvFTaB7ZS5wRM5nOFKBhgELPsl3yj5mFW+ShG+Vr
hKJy3wpSSeYStmcwgnathzamSxhva2CPTAGBHFTlEhZtHp2eibfZmQjeUj3SM0f+Z4eox8u0TU5p
VA00Y5xbWmF88TNr3A7Cc/axYf8UMlE7jEA/yHIDLmDqYac0OxfaonXCiH0NSjk8Z2Hi0N5gaBLH
ZHRg2k9Jg59zSZfYxKQ7NtkrfCjoXA7jlybyjCMwr5PToBLIo5QLAydD12qgV4fJS5Jb5+tn1jcX
No6lnzmeZj8kViHT3+wYYjLZidMG5gANT+0a0JfsVZ8lb/AY2ncAxd9Lz9h7A1hsUEusX6517yXy
AWVpeZEo6UGfaYj4rrGrmUUkVBfHHgDCSkoSV2SOnDP1A4yA7udMpP2xmBtMyyXeqLnuvpdulW4H
gkta/F1RZFAY//FncKUpkU0eyQ61NMK9W5LbFS2HGUQLJHVw+t16TY+d1pNEYvQIr43YAGCeBiQs
mo23BvdKC6gzsUutUgjeZyT67l7mF/c+pB1KvbC5R25ySCnO1m3gddtmYk4xOOmOdoLYkIkzYj5r
gZNpYLqMbUtndJau14Q7Axuy614qIAKebYW3At3zeubW2QZhOZBgBzfRA8FwCBt0dLpdGOaevKJN
oPQU7FnYy3M+QlKiIOVVJmxd0YWnyWYYPk0Ne6YkoMLvIdd6ncC62bwQdh5CGiXlKwSzvXf9HzoI
5Z7BGwCJFnwIHHJi60y5N6K6IaAm9NagrqhIeo4YA9tyxqEJJeRJK8XrHMQEgQUNl6gt0sX8tc7R
wto+1kAivObSdODoy3trovLAIR5hPSebqZgzZtP9FULvVbfLflQEI/tih8dxXrxWrROvc4f1QuHS
W2IKylJvQ7u9O16DZ5xQ6T5nkwnpNxlY0to6+5gFB2h82v+Q7+UdBpd6pPXzhtgRBLg6Rdc6l13P
5GMr4JUenFZ8QBfN1jrhH6tRyaAeKnas9P3K8BZBjY84DCtAjT/v0UANPIRZkW8z7b3ZD0hCyWOc
9IbsceORWu4vg0gjyyQXbyyqP5ZBOylTQIA8r9Z0DdFDRmFBACNv1IrIButE+xNTGnq6ES5BqLp0
a6qE6tCgwg5DSHT1klNkH0ysgrs0rybqrz1aWo0NK0236YKv8opn8kE8FIJDq/+Ar2JvDcf5awVg
YtXT+1LRp5UPJ6xODm3STIMboWHQVT0mTfpMnuzbU4wVT7hc2vaSJOXVP0ZBNiHxFuj4wal5Ju/N
9rMtgclYUYqUXlzQoNa0BIdkplH+xu/Aj0v8VquQBNhU+j8NKE7ERH0ymvwz13p+jeabK9BKIFm3
VpRf+dqps/jkov+NavdjyI135eGQBAChEErdOm6TqxsnzzLO5MEr/wSLvGOaxYTJjoorb/MjXANY
aOxonN+yN5U0/Yl94udyLjItyOOhcH4DJTIOmS3vtiLlNEvdD9ZNEzxKAw8nrLYCASeHXAymPiPV
pJb1e+SURHc5a+zz+a0cg98B5rt1rGJ7PcdZv1ngKEkBtZYAJTGV88Gqin0GrRtyUN+dY0nMAP1I
/5jGHrPF2NhmQGT2HaXzGt/dZ52oX0Rq+k8D/HJFOVynjz7o1bnqA8zQuXeRWPzpsZf/BFrUp9in
xZ0AyrDz5g6TdMTfNS3lZEzDOJe/sQJ8ijJAjjLhGIzjeEUrMCGLg+UrbiXAhSrs930XAvwMeg9N
V1yyygj70hf1I1eW2JUjZ84EXwfYVItg+A08BdZRJutFD8+4Af+zaqFX4UAHiJJnzaEL0td+puUx
jZxAwSROVI1zIOByoPrvqcvttqggNRQHjvELjjsY0D5TiECYWktNecShDIsD6+Naod31lTK34FSO
Zlv35yihCVkJkxNIQRMICEKjPUarUBgk58JNIpdMMdAYeZga+7xsSWROqEStfOy/2DCwSDP/NWvT
wpaB98qnZUr2wseCYuX+2ia09netQSpTuEyfLIlSwC5BWmDy+LJGELZRggh+pvsG1USne1ukLx6W
9kS56UdnWMcUI/0pJC7qYEkNJ3gatyU2UQ6XRFvDwHUBc2gM7/DyWp8vHqoUk4fmHpCJ8e8/lmSF
G2TiTznSW3dchg7m3K/zUW/G3GdelceMxkvsUoOK+Vo4F56GIVwi6WOxkXT01ygOjx78zRsEvptH
BMgOEJhFLN2IL5h+AOqK5B/YXcmpNDQn0v6tKvhdrTG8xIH7xwx/J+NQP4YA6GeT2dsaAcnK8aS9
rhhaUdYn/7TLwNRgpDBkjLi8yKN3xgyED2WJiu3ZWpy68vg8nVtVo+93aOoxCeZjRQesGaLQwBJw
DTn4pwGdjVG2h7bj14T4oChpxwHLvrsitR2LntTYkyJtILvt36J5OAgNsRrl3/I1a4KemQVQmU2B
7x9d80aPg4bWxMuVLeuNrPGgO8jH/WZAAOz4+Opn+swTRWKEMQWjuXUbZ+dGnFL9DM3pVRWG2DqE
2azKlPpoHIlhi1SSHcFjLPrm9tnUnFxt2irr3B+zgz3Ev/LOlJuatF1SrMk0c0bxLbDhVkZE0a1R
KatV0jigNpqs3yYyOcxeEhyH1jhzV5o3RNwbGUr/XoT+d427iOulOHoFqvUJ2zbndGLvJvdEarN5
N9x7YY7DuhzhxgqSsnapmua7V0z1EVLA786NBXFasDh7Wrw3g4810Gb6qJZnzshybGSvaLpoCRhD
e7HTkAkc/cgibYMt17ZaS5hfWwO07Cb2zeI5WXG5MQr1pWN6f7AEzddgGK116Ez2lrnUJ8WhvjEG
xkCh6CZyHBgvlqYGaGF3gfPBtS0z1f5ymu/4GJlTOYJehRjyuxMPz8Gx16lhzL+AWhI4HOVbo9AV
lOtSPdkTXn2TNOtelmwHAPqhx8OZGenLCPU5+sPOwmH3rBwU3i0QiL8PYd5bJzP41aSmRUVYiVOT
fOKlJ/2iRxVIjfgntBl/NCSTuICVM9e30ZpP4blpcobaRbx32NtWnvHHoAQ5uKVut2nt0ufO8nsd
P2zdOHtBZ4qUEcf6kzKZoV/lKND0Qb6xumY4u8CeCt99rUFz7WyHotlIUtS6DDtEd62KgO25LJpN
z/JCsi+2H/QMrvAf/pIyQXwy0XAQBNayCQPaoWorCYndSav/AR+wwEEgr6QEEH5nGzdOPfeyYDW2
WNTXXl1/ua190cKODw3M/Eq5LlGvn14v5L6wjX/8MeaEFM3+quiYLzFyWseZ8M42gthtH/gUdylh
QYnRH2pCjba1MJ1rAC6LCZCdr01EBo/c/ohyL1hpAxgrStM9eYKwMphNX+buUuc951vp6+sUo4aK
TGtt1k12cyK6aLiOt7kdWV9O/NLQP1uLWtOqbJl5jXYLkDR3nW8KYpQy5gtW4vkVTiow4wTJVtL+
qKeZiAYjjA9cnN5lLJJfBHEij2xYJwJHnAhHr6F9MNhgkOgccNwo6D4keCEIhycZOd0BgHyxRgnH
LDRxvUeMJgCMQHEco2J4pRrCPJiHn5oMn53UZvKou8Uq4j48O6g+1TAdZ8J3iNwb5S5lkvsOUW41
tDkUPSd295PppZ+1LN5VTgtYmwWHet+yzzPOp41bO/2OgMnoOMNqbYjm/PJyvLCIE/j8DCbmrT27
uBhsJmbO8F65DkgjUiC20+g7z5nZJ4j4ITs6vvVWl0XLyDYZiW3BYlbjOiMIuf/hTkzvxVSLm2pv
xNpbtwl2LyHP4SZplTy2GGZqg2zdINfzmiCpgvTcPjsnWTUegLUfQJM4l9hFSaAjkwTg5YfaQ7Iw
+SFvf0QvFrrdrquSn7qv6yeTYbSFT9Ev6XYqWUy+bkLdifwiGoL4QGB7fiWu55JJzunp0iPobesZ
JrOzb6rQvDRhN19w9G2iKqqvIyrykaJwW9gFY8JKRne7ZcBISO2Ez5xzPw03eSmmn71R/x3mFXcu
5ZXromxqXHtvBXRVs1x/U4FyLwQ5mcTy4gCFkbDnnJG8lrgfuQVOg1OHJydow0OJ7S6uTf/Thsex
9UkLKboquvLBWvtmZCQ1ZOwsY2y69N6DGdZnkpIZFIUnNFstHS0sOEZsvcnO3s0Wyj/Dg8GVTOu8
LY+t6yNmlnrahUq459HBNFZ2UHBjEX6nYXdSSJoa4mE+unb+MCXAzGLW87sJ5a5oZoBmSRNfe4tT
YmeC96nIZgGyxj3ixfPR9mishn2CizLs8gPT4+bZYKtT8uFQCnDIFjuLFua6NC2+R+2cu2GOmJpS
vGVUjKGvjDcuRwdxFs3gPHe/Gy3EgXbOPvK9bXLtIpiPsScCBu6Ma0xzAV1ARf6P63YHsx+AckXM
kANR+PAN8XUZgf8BIC0iBE9Va+GnAAI4YdDt6ELO8U6lwGVMoGvtHoKB+ax169OcoqOVT8OjQaBF
em97qu2+fqncjPKFUJHBrKs9zlXXmw6awNGO2O6sRK+WatZLQYjNXTXYQGHeOuitovE+4PQC3EqH
8+9TLw5Tb2XhXwcJcIKcYO3/7b8vTXiSn8tTq8SbXdPWSP2WDbIZj2rhpQwIQlAhJS8jLeQ1cqyR
VNWYEmFIcYOGgX+oQ4D9BmZO3yh+VgmRAFYwHf/2i/59SHVy6TIO5qJI9hMWJmhMdnTrhMPMMZHH
3k92usXfoE2S2mPTC9CLJ6iv6NVfdDIrSlPhPvxgyjdJj0MtTgCCWmMAO7NovptuEr4jm23c/muk
6/mnLfbzlJMuYaNLsLuU/pTeOcxgsygafuTzd+0xPSmrKnm3sEBuotAuucsEbYum705u07UXbWYv
U0d1HE3SesglhBI8itq0RRxuKoCRXoR2XAk/umOjcnM9bUOQ2zezJ7RGGtMPX1qM0OYzVsgCkEBe
r0p8BQwsx9W0LUuEDZVjn+C+uIc2unaj12wR3LwgHNUsUs2MRoNgpXQ2v2GjSxDu4Q5gQDocpsJt
dyZxzdyxML/yJr+NuYaTa5HkYFSYXHNh1/tZDVgqg/pbPOGGjy2LWhoA1Ta1y/w7k+MLLdP2NTHu
AFq8c1bR6i8mw0RQxZFVtGC6u7l8tm0UXJlSwGfIXXWbbDgUScxYCuTGuNcWO2mKLvgWVnx9Y22Y
32c4OLi30+k+xlgdhuaWsIqtJLi57waQQzQbPpChDMA/6mUiK5pUHcQwhTdgbSj7PPdOQ6c88OvU
kod8C8hORCrafPZU7IcaqhKZ65313ax/y8oASWjkr23l+wsW+KfX5N/9tgXHmQZbOwBXERGtAAnW
mI4F2Ilt0/vXHtrsex+hdIBFmi/fIzorsMO2m5w0SClUc2sdX1NQyVfa72QUTfOVSKc/lB0ZmLnB
ZF74ENpKd5GHxdjFkO8uYDqn+tX1rG2TdoJ1YtTWNaGHMtomrmyd989EJ97WtNrfzJ89msMBr9EK
k1AD5MzR/p2B+j50fZYC+zZOlndp59q8Fh0pr3MX611SzuNlMqvxQm+VUjNJa46lQmBymP6RRi0e
s/WD1Dz9qNw4OJGU/suKergBjHVXqZXMT6uwqwOWeb635SkJM+qAeJAbRZnmtUQxkvXMh7qiIxZx
Qs3jHX2PPdMuKoK7Q4tUv6FLDoHvfLQRE9k0JbhLvVeJDwyx9F5TZKVHl4neofbFJ8LenSJ54yoa
ZisdRe3WdH0HsxZ14dgL75X+KwpT5qy7kdse0/92KsJfRcvpazDHY1BwGZPKnO2YDx7dhPGvpY16
La23QMrhpZVq4OWgLMhMpOnSBOLcqXHaBTkt2KHxyfQWRnMcmdhHGlFU1wCDWTBSq1pjNjc7sQoZ
dK+xr7OmW2a4lWHxXbD+7HlTLdwuSklP5VfyjvOrSxWlZbbpsRJv3CH7UTm62pehji96IJBHS/cq
pwWIJ5RLVBcRcDTQj2BixxC3LWzV/BwiXuoT9pTBLuH0+MWE1BZSue5IusB/WaTDzW/da0R5cRZd
+wtr5//j6DyW20aiKPpFqGrEBrbMmSIl2ZY2KGlsI6cGGunr58AblmdqxrZIsPuFe8+9CKDoW+gJ
iH16E6wCw3xIHfU3DGLeDYuQYnycAo3kC3KOfJMFBogDA8ZvWndUk2WCqhFfvZi8EfoZCIxQfnZF
/B7FsfXocp7B1uBQD01a/apok58NIvs5S+W3b1JeMzamPk+R0GNL204TRTbpx9E+Y3B/V+AuOZMA
L2dZeQjq4qcZATocBa6kDvArFaKysDwIyz8ydEBxahKWPvVTAt4zhps+udM2R2Dw0iW+dSLEB/qW
VV9JyKCEN6O/cwyoh0kYCbKUcq2muPO6nIAgH7QnbicEnVNMm+jjGTf6dFMsn4eY3f0w1M2Bzxjx
ow4hYtCarAbkJju+m8Hey7hEMaHfoh5N+VyI8ji5OPEl8Xp1xdY27WjLCvZIG5b/96ngDezMTp/n
9JcMy/ZWCf931vNvh76masubDpXCiGUL/8bWVB2ObAO9sAwlaTr+QevgB95H8jjbGQXsomiHEvzT
L8oazIYLkpI9BrEdZGr4HrrgONVvoGq6/UzfWXru8N4VYbkNQifZG2yKN9i2hx18d2SFc/rZs1ZU
7GhLzelviLjaG2w7gob4ectA8opM51+PyOGik+MyZEhVde1wb0T0NwDDmO3wFjY/AyTbQJraTz+p
CHATtjggNfwAIfoLOT1b7tQ4MIBNORty8OuhME/oi8odATP6sIzfB7d9Scbxt4z1R2DF4TEJ8DGz
Xz6Z7Ikih6VdW9yRxXtQTdJvl5bkGUAf2zYzqcTE1Gz//bTEoc4EmYBQ4M8AidpW4UuK9igYzOll
Hg2x7Up2YJjGY65dZxs0lXwP+gJkUPGZ5PBKSN8jRcMpMHA08RPgNDykhH0mUxe5g632JyU/bee0
B4uFyy0pCFBbEpZT8+EZHu9GcA2bpnntA3bQWQlDgpOSYIS+fSDPIiK0zcU+j8qdqefxPU8Jl2XL
i5pyPFeubN8MEQ4bCXegmnAQmszodEsC4FC1PemOVE9Z8VkwS/iKlnIuA2gsNCkpg4kiFFnQR0XN
/p1qvIKBOyXPCnWZriAsgIRnXkw5RvXnswhXbHMLCp3Ftl3tKo9QEsPDFROwDQvC+hS5HudTTwkq
a3PYfMWs8WD4AUDBfmeBKp071t1BR5XtewQWNROUk5BePM5fcBywU4i5BsIckrQ/S/2CEI+qotzS
s6EyYzZ0cAeWFgB5slOKpRJro/GgIz9WxGBBNW8wCI3NdA2d/De4EIZ3ZJmg+2qdI7onMCy9gUsw
tPHN2PWpcr3/jMWuwxlG1J0DgAaXlD9qdOFFdZyarqQbZbTY2K8jn9MVeTqJrmFEjhRBNgJCKZqi
fKfC7qfElLuXMEdVRgYtuwUCk1G1M+fCNMBLnDbIRryJDX+KBKLNlo1PpuyNMjP7PuRrBOTtKUzs
RzY51yInunDltZU+AVz7ys0PAVL8buVsuLSEc+DOyLu5XBZbpSSCwwHGIMfEOE8YP9TfxE/aN3ey
jV3YToQyFbZCwy5+9aJ/jXxyJrBFozY3XZOrJOZxiy0WrBZ0bwIUgbTaxXWu7fpMBjxIeYnzFAFI
Mtln08oHdikWIT8eT1kToMHqlQ0IT1fMaONYsZBzP7wKG8hUzofRJfWmXtQpriHZeARAImVxq9Ow
OC2ICM+88Pm+k7vt75mEHq0utk7CrtSNG3hnLkg/lQcJRR1fwpJnYpXNUXuPCpjzTvfdto6iTDUM
cL6z8dBJclIF9qoUexPsl4XZa/nDGTZOwzDrOk9Q0mJJPAegTLLtidCOE4hvo4VJJkwmYjFNcOGD
ZjBFFZUeazuY7/9eME7jklUDBCwX/XONGss8xSkIxJG5f+cAhvCy1L/kyAUxz3ZAxPAiZBHhM30Q
9xcxKmBUMr42yFNUDDxNaTzMrn1hf7owBK1m17eMQdvaGbd5wUMPiNwlAKeznoP0/pum5mzCCD16
hSlRE8voFEBpNAw5/sqXvymNVRaCFl3YQmk9XCz9Str7gHmmpj7pO+p2VA2RP2vejyKBP04vPzsD
EEF20jT0M/1VP++7kYd4wM7mTyaHfBfG9c6ckGAnIUYQi6IarVLKvtGFDioMPHg5AGPMtNJ79bUI
jjXiAzaKxAAnLCWwCp1cfPCMjHJkRdhWVuHiRHJt1R2Hqd8NnSe3iFEgiFog72rL/fYRkK3qlrR2
FkhsNzxRnorWfMLKOEhG77bDvy3Dbr6OZsPRusjFQTJu0KvfZmQ/JNbLFdaL8tik9rcOEu9HuHBE
hxEkdBiqS8l2Zt3JKDmXTXAGXRzz2OJZGdzinfzceCn9ok3L0mlrTBm/Mcqy0+QiOCkhB5NublTU
IIJ8NLuDvrmhNKrvBOc8KjaYO1t0zwn93M0w+n3a+ij/hEywRNf9mfugW5ljP+8iBDLMDb16K/jZ
U1sgURqCk496/V6q4i1Sojsy22hvoyUQ1hJ6Uy3rcxbkbtBA95mnEzuCatHyQjWKQOfPmfw06RPW
mLcwQ9SY0wef+JPGs3McRiRs4PhbW1ltHqcs+RvhFLIIMDiEMt22NmkrGKkvSiZELVt6vgxVDXPF
x69kYlO2u77ezqVAAE2QTqvflBvbZ9UI+1w6bosBe0i2rZTGKSOxtAwT/0DeDXKQrM239iI3Qf2y
aip2jZMLwg925xcrRqRDKWIXvzA6SKXqZtSmdbecjY+u3QPDhM3UrdZWNxgPUIQCr7a2cvJ6i+Cg
2cnvfc5NOGxe+QS7+ZQ9o9wij4HfN23wkjP0tK36o+fKqiyUWYY9DvfS4K/rco7sUi44NoWoey51
+nBJBR+YtQxZgoB+4u2CFbVdgHF9TcXcjru88fsXQ4B3yxi/rsqcDXdLpO9VtgBXrMAh/C7jUO5C
xIY86/Fl0Fw7iIfkNmwJYHJtayAHxS8O/liyxCbeL8fPfyLjfd8UKdsAiKUKVFAM8PLkcMwNY92t
zZotfpB2FwNh4I7Id4JHtXfSqvyDYTbdziNJFN7YgXu5k2nU7PKUeQ6p5B0wlTV1pVyXifOq3aA+
pmGT3fOKHiYlgx6p2LMqZLkicjKHqsXIp4jx8rd9hY1zKqs9oag3J+NZTYYy3tW6fpY+2ZFDhxiZ
TABQmNCFSRFN0NFawzO7ToaN5Z6h76kxDGjm0kFcq5NFwWi9OIVPU9Pv0k7XDyjVu3xo9X6owQbM
Fqc9zbiHn6CozrbhQ+yoCPcIcvM5uz9q9Bh8XcS+h1YY0jxxW6DK7nGg3OOpoNrN9UNM0Qs9fHbC
vz+tujZ8zEN/TK2hvTMe7e64y9p7C4sAFZLc7QfrZzbI8hpbNSsaVgBVGlbbOSqYgFnAZ7qmqg9l
X390TQDbyLaifa9ZO9Qt5GlMI6TfmJo8AmltM52IvQhqfzU0wUuQjvO+hqJAT7XrfJIsgrR5FJL9
MTBl1CUudjB3YLnSxkzeWaPt+8yBkFR6S4gioSlDYfwIbCRI1ozPt2tHKN1ApssoD452zm67diVw
eI5ovLsfNjcx+xWFEhLiYsXOs5oL3ruQUbYTpdEB6QZ6DOZ7C/q18WW7D/1tQ9JsXOR3yk4YsXz0
WTCg3kXIRFfOAC459JXxMs/drwk723/U+9uAPdQ09M3aJ4Kd/wlELtGdU+aNR6f1gjW0jzd/MrAS
WVG7GhBqlxk2gcKabnDIyL5DQBHMejiEnvNZ+OWtqhxSBJ3cpWvSznpYcoAow+j/uk3qmYvPoduL
0QWy71Um9MQGzkpOcUXfHeyNqevfx2x+Tm1krmxLO2R85R/wrcg0z8gBVaQEtDkx2Jj4z7nPMKCA
oRXptx7++t5CZcqXMF7PM6S/kRhPdkQY+Xig07g/gmfMjMIF984svQeDwaEBNnjEbdAy1ATXZy7M
2WUM5QV7VsNXLxrstV8QdT80CgLxpLm/MICi0mj+GhJHr+dVGFWz6tynxYtN+8k+jqy2zpivJeIb
C7cmVRsNOaIX7ozsLHL9q2ml3npsdlOvpsZxPzVmxnV4BLhnX4yIrWo4Jrsm/GNkEOItk9m0Ub5W
Xf6bjd9PNgQkeYBrqocngJNzk7UjOwPmuaDDcVh0v912IpqjI9fNI47PNGnQFez1iWUM/6FNYzQi
gs46Z9FJFEQSB+ZDl3F9LKbiMVLHskDwqfQmY0b7SPhbPEesT63wPcpgNwqQVq7iP0gsTnjNBr2S
9S+nK79z2q5VPM9/HWfG+j1osrMRdIz2/BZX8RHiIbGb0efkwOXn2mOkadwQ1XyU0cwD09nbNFJH
EtwO0dC+OzVmxZDRux/G3M8FprXB2hTa/jGG4WueiTPExU970gfDLXcqiRCJppvOCn4qndfrwcpQ
LERRiDEp+RXRxW3biuG6EXHkZsi4rWLaYIx7i/GFkeGZMqq27PdWY6CQXiePqenlN3t5uxwD1Zwr
3Re8fO272bevEu3gncVu964dTu1CjqjEfL2W9NYHdhV/PfoialIyAS3ychEZ2WLHz+Ajdh1OkNvc
i64c99IuL8HEgqnCw50ALAxpq85GYLpbTzOYaIISpNu67yndZyuKGAEjOlOpEBgNcFu4ZD1umhiv
sqZZFBl1rMW3rAu75EYnk9wyO01uoPn/05qCJ6ToXasuSW+j13WHpnE/JhlNh6RLP0sOUZT9w35w
jPwyD3m9G6OqYjzE7gx5GBZSBit0qd1t6hkj2V74ROzxy+rG+ugiImeMxvIlysrvtOmwFcMKkI1l
73wnrQicIiiU7T/dTXnqgvyHYeXgUCsvPXh6/G+q1bU32gmILtaXrNUmMXAoBKjb0TEW9Tbx1Z/O
hD9J17+tTcJ+QKrG58xjsRBgPl/VFMP0XUTDe178YRC+cfSbvL8FNel64UhlFS+a1OGCKFtfR6Ay
rDYcTJoRahMkRmh+VM4SHA+GqOKzjffwqNq//67masB/Dtr6I29y7/TvxU8FyOMkrjep6+JbD20s
vOXwqNkId8L7lciJP43suwLr4BmL+nj+96skRg9nN30EC6FsX0w0LmslErQfGRNWjsI/CVHpp5Lm
t8HzcCT1dKCZ8l5BFFB6WvRp1Kk7DrRFC2c5Z8kuBX4QsnzpvYuex6u0CHhREu+gqvMPvwhujYGH
0snUd5VQ7UEoZ+tQw7LwUSxYLt78tC/2cQY9IFQW9kyVuls/pjLr0ywGKtyY52ju4SAUpsPeE88O
8t1lPmHvExD5tyzDiOu4ZJQEGUuDqJZPqBDeM0XjsNUjKw07sp5hDNCjpH+aVzU2SKaWZoH+oLkw
G3Wx/cFasgmHHR06epWl89bEnsKzkMbI14Jb3ZftUSSobYaAWDfsSm1wrdg4HoC3cJsWTEdMQ/EV
L5iJGcaJLW6AlHF8lXyg3LmWz6Mo6OrG0L+kywvpQzhaUOXucoDIx8RsPgiqZaLlIWHAZZwNCZLX
mTsmcOUPB3fmygr5aUZm0Gs1Nm8mKJWTbXYvaVw1e1lHu8bme0/K0IsrCAEG8nIYElIscIF6XCnE
MXbAITYscsg3JzNiK9Cqb5iT7XNklMexce9krubHEiPXyklCY5dYPJoQD26QXMaIFDp682IF5GDV
j2zCkE3r2zjAqIpmOm66C4JWePTY1Fti6B9QpLB4O49E5tWd1QwiydQC4NDKo6mco9t4u9IYsltf
2t2jM5HiMECmxPcMdLRtuDe+sETVe5+NT1ei7aMM6lmiauPdwTp45md/H8EnDTZBv5Xt+V9dSU46
pvGLbAnCIPPmJUaL6BOhDbqW0YiQ/GBF7x3GdjioCAB9FLO6coI/aJnErptQemahDu+WQAceCrQw
9bdObe+ZuUXyGrckWRttwAph+ceMAdZpDOh9nIAsHtnO12oySGIJowzOAWpVLSr4D+Z/Koew69Xp
hCJGLSqUeHGKkzJHJlc+EsAwCeNjrEBjT+hyQHFjPazwqxUKD+HMAQs370cw+ejvrL45mJP9bJ0Q
aV8bjQfF3tbKcYpH5b8YVDRLos03UWpBVQySqzv8Zw9mdAI1Kk8FItiU+NtDJJwQUFswHWMsrzWR
l1DQFpE0Gqzg9O9XbVU+hZTeDi4HKWvK7ndhQnqv5bcwXexnIIn5LhBusStnAZM3VreragRwVlZt
pQizZ1ECmZOMXYnV/CxEX7/0EUkJZZBn+yhu/8up+g9TXURo6ij2adumbCv9+r3T5h/fVNWjCvPg
XLjlexxYPWN38Tut2pCzO8semeSegxC9Rc044qtBf8b08QAV276w1HArle6ZN8ntoD3gPklzDIII
g/WY8PnOxIjzwTJTGRnW5T5XHqkSavLkCWeNXDUD3ZCrgHrMEzq5sOuxSfnguy04sMQSOc0z1Yzw
uxYjs/pubIK6psooHgbO5aKM3gSSu40qGixAaEpx1/uYHfPi7KdV8VwaT2BudGKDdSoXrrMVt+qJ
W+08Jwh98U+Ga990lxQYQLaBY26meNn2W9ty8bA3Znf0GooMTvnwogxKrZkOULlCvbbkfe7cySMx
xR8zVF7YwVLSfS5Wa55Gr7kwXIRkaysLf7R5lPitTsKNNrNoUJn5zd8mMtszIAnYa9WfnmfpjtG7
X1cNbshIHlm462M/lJAEZ4jxsJmvjtnFHLOVcepVd1X0NCuvm7C+uYAGCyg9DMwNgguH7BVTN3Gq
BeBxvsKrHCoNynUdgRT45ccie3ZEOe8KFfyeAnUO6lKf6EWyjdFSG5Mp8zqnvX1w6pRMCLq6KGNT
jeKp2Ds1Nvg4Tpz7Mu0JiRov/RBIC6c9zs0CrFsa3NrADS+hSj+YloirDoh7qnwfDY/PtKvhZZhC
goUQx6a93s126ZyVCF4JlyDQQ9Y/dGMfJHaWnatlvbFwBh/ZCpqLFDxgzoybwONbl+bxT6uCXg6r
571qivaE8BlVvNWdovLuouW05vRhwD5GVkxB3ZnyNXCZ6tJxvXolwhCppbf1+vpA0FJzGINmX0kv
ugWNvaLfws3FAngzcpqunVqOWysNyVzR+EuMKBYXQ53pCl7QjenX3ifFpJg4qwX1S+LfnJKRJOU8
odlIP9ZMAEioHrcll9ANV2C9F3P1NyH9bc3AsN169FVN0/00SFu8FDN02RIr8ZpdarU2B6y+Wdju
yU7DCBDZGzPuspMP/H4/qf69XPS1pR9Qink4oMa6QFUQ2hN+H8J2LBZVvl86FHpXFk/jsWco5bQD
8Qdl/Qo7n0hAUO+u64YIVAMUx4PxDP3hiQoqPvhuiaLARC87Kkr91C72HT3gXdStOAqROxjvKv8a
9ylkPc29hLP93NieuZ5sBJJWpepNMcLt0M2J8Hd8TzD+/+23XKYXZAqbeyvqTwwYYYRg4oxMC41W
R8dYVqRmJ9WOMdnA0tkPIVmHKZT2pjxP8GpzTMD7TpJ/FiFdDn0aCbt151+YeqoV2woQmZJsASV0
xkThP5lZ4uaPXEyddptd3RTPXqj54JT8yDrDDFb6BRG5NvK7lEhMbu+V7CyxjXr9i6qvJ4yO+k8K
2MMtSPuUx6conV9e5j+4wykPASS8JISAQoz8IezBf/iq2Xt+jgA3yn7nBoD1WSJSx/esYsHmdxqu
0siIHjGtmzM01t6OhfVe5lc+CsDyYf8HeuqL24XtOmTXspl9OZ1NfyQDs/H/RB6j46EUjKgMs16n
Kv/S2NwPlSVfWqrCDT05vcNcJaeZsitQpXtuzMEl6OUUQurc4rchZLLhCTWZVa4pV2+MLG4eUI5t
SEbMBcUSQ9umKTYWfrez8pYI5DmNtvGcJcS2s0klM+pR1xN2zjx/FskQ7supjK8GN+duLtM/5lwE
m9pjlF5o7P+1nV4iD8/6IqRMgumJfGTLm7IOaghOgDJ44Cv5GhdDdhi78J7bpEaMkZv89BFIHwpD
AIElhaMcOmNnqHbeM6Z8YZ3kHcQIb1Wha3Kq6pxbtWQPjE68SrlishriNkiqYxgm4i0jIwzLxLcK
S+9ANTltidVAjGuVzmXZ+8TaP3otZAIt6WfcHpylTPQEpRyAfOsgA4iQL4e2/ZLWhXGKKe+3gyNH
PLZu9ggDG6RlVWF+Za6fezQlKmAhE6GyuqiijS5jz5U4SWpjVP3HocNEQ8wm6xvJPD9Jv5Asg8GH
KS4BakBMeFdh72xQK2/m1vMOnIGfyDpYCPpkl8fZgzCm+sXC4IQv3OjXEWBOgowBiKbzxYECrYb6
Pmc6uFuR+USKrI8u4TqqCy7YUdrafIlRmr6EZfMKfRMIvTt+jyW8qMa3v5wy744JkS6YlJjMackB
qDIwUR7pi47TX+Zmrzo+jNYDcD/Fkj0j0fQeslLWKldOvY+pp9LWzFlFi1G1E4NcizSnJymNl7r1
5oOb9YDGgoLZZwwCuB7iN+WoV9Nxvv0yJ3ZK40BxZqY02h7brZDih9H7/TFPLY9jei5emTUcLH6y
sxWTnxpme0cb/keWAzVKvN9xmGG/JQYIHtf0PrY7D49LwIH7oCJr1imK4XXNxAtoivmXKM1g6wxo
QLIGIbpfRP/hZMaNTQBJOcZXlxH9eZryfO8pQFGFjLPLv5dh4ANymaavOrXLERw+fBNBXSZccbHr
EvdNLF5npMpbxg3yohZsF2JReYE9/l47U3j4t4AoFMc2Ccc5v8XVFP5roGvnJSvCM2yEeWs7ot/Y
6cBUpS2BMDrIBDrjgC7RBy1GV++rDQB3yRgmvkt3ph5CT0IQMUCcSeGsJfL6gKZjRtORXcYcbQDN
zj4O7FuFUGxf2A0DR1aSZ9QhHHUGLThkANMH9eFi/B1LYrBYaRIt17AqbwYMyWi6igG55axQEaj4
l1WwDFY9boA2Tk50EMHBDyD+dpq5fGfjFK2a9DI2zPBUmTSb3idOLUTwBIZp2YZZhDymcYemk+BV
gyCjnN908KAmItX6OaaMkhmpoa+UCzstJrFCpr/8sRXnZuAJM+yWBJMsa3Yls7kFG6nZcd1F/Cxa
Si3f6pxV2naQg0r/fXbxjmVjhuisfEP0+lrD1bNoVVl5eSCD+To0HdsKiVYb1u9ExgZSik6iIqw5
izVhQG1lvsax/7NwiDidI/udPGDqSPxjKcpYm1J4RTNYd+mFs236Xa8C1Ib478s1imYXK4b2WRIg
uUyGahfXEHgZZjorq8/OHTKMFYbtxavmw5ltnGlrmBGCAWU/qNMw1UIBicjijf+0JfInvN3DmEQ7
o4+ZT6Jk5qEbyZ4oonXfsvXiOP0zNeN52WfSl71WDMFDw/+mId4RQ6qY1SaY7pv6lOjXGMYVQmig
QwkhsuQSbMyA4WI2oozLIqa/gjt9dAJxKQKnW6umYHBqVEgge+82s/V7COEgENZliC7VhEtfMxow
A3PTqbXuJzZ1yJc30LA2MEmq86jN8O4lREELxuMYV/ILTqj1JJkVNtL72RnhaUYz+wiYVSxhHOlO
NmJDyvgZZlu/nqK6PtU6e1aDc2sHKsWxIwmsr6O3sYsgmGLmerNd8rkNElB0rmng6NfYtFZIHhZ5
b9A5f8Kwch9GJOQFU4W5zrvsxqMwo5qp0GaZWGHdmDz6xq7FFqMVKi4rLTfENCnsHOjdHGGm22z6
nqwmvLRecQxKe754kzBflvqIGfsXcfENxkmTEBAP3lOfY9U1HevqJ/WyNkiAgxOfEw30J8AwrUem
sYZlfCNwFsHciEBFo2rGWDTynNCs/k45gklwsD4sanUcOVARkvjGyDG7TZ3P2CAwjV0RzcPWzTyB
06R4jQaaEInC5Gm3xo3w0690LvGNkjzA5NjbB3zlt7J3EJszdd5z/P60jE7eSKlSe3yn3Dw5f09/
PNp9MGEW41AYBnQrTVkfqXV8gGIloj1ycA9U/OnZFrpbl+w6idgVe1dFxC8RMUmivNWKfD8E+Et7
6Nt+lZ57lDwJmO0nvcCq6VwOVh/KWJSU8NrQFcC6GNf9ANAmI2A77ZPommOCbfJTgEfk2jgo9zP9
qEpiKr0lW7xT5atIkmY/xbE4xATuJrV4shPmAxlAVw8KiIFFolIxgfeRc31utGBm7rIPbwh3WmnW
8vXclBiAVkw56VKoO8hVRwOWchWb3MbNxpakrjM5CVk2DSEb2S54BKXJgDxFSQzaEEMgc/V15U3B
PsWn1AxCH+xx/gK5Y2x7i614XLIHFlShfAtJny3ECIMQkEgkR5t2hrVOVtMxMJMLKMej0PqUs2fu
Iink1YEnt9ELecoqP6veNZe4THBdLGyzGXGVIbJr4IpVIlv3rfR+Och2zlGMAAuViXU3vOyh/Nl8
j/ghI5a6Z5UtBxEYtp/cIcxHi4MIvO82ITY0LNyrE5qkx8TVP4N0d9e0AyjMjHDjWIDpbannp9s+
vRKOd4GgmQ8ez29Dhs0/uUii+DQJjcMQ0YzLupnAPVdBHZINsbmGtNedm3OJkqEcNeVH22P375Wm
i51hWsgaUh+4ww3UnFMX6xGeyzedwN/OzrA/ISSCWBGgFe+NQzr9N9fRSC6x722Hsfoyes00qokb
fPpZhKCJNOzSoqonhoDMl2aWeyRQr51mVh2E+UsXVODTe7TYqCgNliOzIn83bG5NsggZgf5hmWqZ
6BPOTALbOYlYuAgL8UVcQH+fTNQ/9GRoX4AjiGrYlUXu7cbO+AxMII6yZ7XLVeyvPErpvekOL/kc
5CTIQ3EfEOEGmiCRloCYcEiDX6xe8TS6N0PiEWsJFBkCFLyTf8kKaC7K/HKzUd9LbFJI4ALWLD0R
Cpn5knvzV5w3FE4ZuR5TGsOfkdhj/Dsp6mRhO5WxFU1xCDFO7Au/S5dYzvZz/AsfcDfYmfiY8P9s
gsk+TgkqGbPQ7zbW2zUTlcUuFl4DyQKBkah/NkvnzTcQ3+hhdo8Wyxh8qLlPGceetCSHpCi1ZOwD
eguZf4sQzMExa+H9xruK4qN5ZR1OZpryef9IpfM6mztD19TjCn0cFBgp2H/hTnlBQDCfZ7VWs12d
fZ19Zu5QHcDq2rcWZyM2gHcjiX+GPYCfHBXheWRyz/CWyPkB4ZceHaJ8jYk1lG9BvkdetibrpVgb
eSl2kVWiQYMMGcTok1NjO9hz9JXEX01u/5KmNZzMfjqUrJ9Bgv4V9GxXxSgu8QmXSTJnw4jR2nqR
DVBgwGIRwJ1DvkAgMKEU6FIQteVfvR7/8v0Yj5M33FFMssA30TlhVgIg2LrIAyJ9zl3rGk5lvssm
RXQRbq7XqHOP0xLQPaVvZt2Bq5l80GMy2XQpMfAt7BwC2fCgKAiGsYvadrFH/zMtjaODh71FCedG
yPkZN3CmuktoD5KHu+pm+1jFybtI3begLfOzcH1GhLlCG8oQEVkUQKPIQBqNj/WMRateG079XhZ0
3jqJvZ1yYnfV+0N075MivgMi8lZBRBB0arAr8OkENSDza1f0P8Ohm3auIBZA1HNxcAv2HmFd4XeF
WTdOg7NGKMaCdFT1ycxFfbKXF7AaoBEM/mA/+D33NvHsdQomC8JbpcN1jAtdYF18OGz9ecuI5+iS
7JXERQ4o6KBzZUMAy3X3sNLpgFKl5Z3qsSvlxI152beismGl067Bpotdjkbfm8z++G906Szzy6Ao
NolqCGLVgXOi1St3kDQ+3YI1A/6gCu2Kk1wTHZMoa14Y+9crX7XpVROTtCxL+Mu7rXo0RdYfPOUC
e9I3LK41RhGEVIXFwov2Gu6aHeV82hZjZnaQvUJc4FqUMLbdfuaOa297bcYb6L0JM4zorRirn7U1
5PtJIvw3+WKu2oXDrWP7e/K6dMV0r9iVztdYt6+MVhEaNeR5WV3LH4pamlvXVOg9v6qS8XKuQUwK
AJzPQfd6m2KKbt2yXDEA6u++a7wmggO4ArS4GcjAWw3ZttGc0jHcshOX4WfUY1IfriIOi7sZ1ere
pnAqLKtnaZu49861mbFX3ilGyUc7Z36jWFLIYnV0hzaG8TBJr3WG37w1ca1DiC32CF0DPqtsXBvB
8DrHAXPE5bdR8m9vUptHjdQ0hdRXbUu2U93R6Zg+qUU5xUlWZC+EUFNWLY65SEvjwsrzB9He/QbG
/b1vXHVSyC1wiBJ7DT357DHzWwfozSAt4MUb8ADbKlIH1PAQ4hdR5L9fTZqrsASm/08yZhSMEEoO
K74t3r6bfZiwwsiYPWfkY6Gp4K53ffZr3rfRh9POb9qaWpcnHGY4gGAWA2M+qX0fs2GfpvqAGm9v
dzZppi2glKGeNL0OyynE8Tan/rpJPQyLqlyGlXgx8HbCFZOkIpcCqR8Js83p30sdxObWlvN/lZu/
ThReNwOoJnogZutxmv2GR8tSCdi6nSU4/WY7oseZ3iLPROHmqyMTifo4Bml5VD7GtLI/224hDvkA
F4VH8sVdKOj/XoSypnr175eAZRmCtoINdxb+gkyILE5Yh7GBu1ewl1oNuLE3mapxxLmR2FsFozcI
UAFeoyLeOFH0cO3pjnD0EcFF2uMEZTskwGdHPqKVZVCXzn5DPjdCirblaZnq8hqW4kW4PJXlhJke
sVGL5KXgTQvtGKGpVa1mXI8O8IrR9JJXTAM1qT7qm3Lskfjpvgisy9QrOlmREbMaDz88OBr+TIBi
4AaMmJxq0+vyy+Gt45FCISONc+FENxPp98a3BkJlZr03sUKuvCHTZ4WO8Owsv5IkzKikMA7/M3Vm
y40q69Z9IiIg6W/V95Ztuasboqq8ijaBpEvg6c/A5484/8XWll1e1UiCzJzfnGP6i8vyx2/ZBNy2
E0leY3FB7b2WScXYovS2lgg2Wab3FuGUWxzGX2YPnNllV0DD6rdu/fvyv8HHFUHPLqORCPnFYOcw
qnuTTdQAK6ZZg0gu4+Ju4ziQkBJiJhXz0uEB0D22tI7+ZHM091m9NByG/hkP6N8hmwxqT7gfIaSx
8a4sfm16tttzLx19TFyEwW5Il7JKOnfnmTrSFFzP8hChqu1JLJyJGoyMBeZgIxMkVgQNNp5+vJ5p
OTtOQeNxX8axEfuJdWP7i4FfwTSvNVJEnuZvc+QRxGktwpgU3h6ZuRM0yvoLowHgGwlM8wr7Skz3
JWTI9MQcQa8thWVI4sLwsgsxmIewoX7l1UQ74BRdQfV9DoQCjzMMQTV/uJXed3RH7AA7W6tZtuWl
lOFyv5geyJnyQtKne04sJrnDCD1HGhjz8BHhA8tOtcdyjwy7dfELYiuCF1O0OLzS4cSlmx21DRFE
SQDGfoItjtA4U/nl4i850Ch59mK2fAhHx5RhPFpH0G4KE8pn0AF2zQsuoLzEiIBJoCmPsmEvjt/i
iWANihciKnoUozpRMDsOio+wiDmMxeYV+8KDauCMcy6Ant5ovIf22Gu0wRzxyfKLtdt4T3rsubnX
WI6D7jrOV18U4c5WnM+K9yjr9MlJBdP3BfkZOX9sk2WfHM/vDoFo7UvOBdh24X9OVv6UhhRWdXTj
lKNlH3LaHgEjwJ1IhujTnIIXx8b/jHpMMDSbfgkQBtveczgMRTU49Kn47LSAbeMi+uPfpNcYX8cq
D2FWuSVYGCXdYyuS8Qp2Fs01RQFLoCGt4WBxdeKP2E1URmRGMx0SN69OANdIsJstQ2fCgru6+qaK
CfZXirOoh5e+EZGDCo16Z9boRU2/lDChu2zVgCTgDzSf1HZwmoT+r6o4GzrhzrFBZOLGoI6c3Ghj
EbtI58bH9NTk1Dt+hkStdmJe7mXhdGNwOZzooKABLDNPo4ZVhCfjAJ3AgYgc18dWOid/+Sogf3RQ
zngLPJbq0fPKZZN2BF5Gcz1n41Wn8Bvi+9pNflrPq72vJUhg2jvlcpmpcC7XiorcbUmzwhPgMiAF
dkOaiXkXS9dttDT3BBb6eU+zzNPs9xjLlMILTx7m2FZ8wpRf87s3GI6K+RhZFSc62r62gRj8lSiy
mzAo4exrLLuONZCvD8ubB1QFQzWHRACkl3pIjY1FH+6B2pGPZipfuaY+2T9Yzy0b176Mr3XifteC
beiCCfKMtH3ShqmP4dA/4N1Xq27CoW4pEj2mXxxMRhpFGgNVzpKd2ajm2g3tO6Ns7BhkfZh8RqTp
BzZ6zqateZFGm31t7H3SQU8ZK2EJ9s5sPibrdTQaTsPIHM/4unJv60bMrq3R7LdRkXz3knTa4LJe
WvrhT0lOlsbu9wg4MVjzoHvGJLDNLDXQBkKhaoK8vZ+N4TXz4lPGQYGtWPKIRcDClqhPL8EmKYBt
ZAxTqH8zRaIYZ0h/95EMsPDMeDVqHNpcfxO9U5uCHdFNd1/SjghXYjZbyz6kIbp2KTiBSW/FWcYZ
i3qSDn7lvh/Ff8Moh920+LFzIvDbxDWpAUZ7GJweL7rk9u5n5Ki6ZKeh+6+Lir+62VS/Mt+qVtIg
QaXMPl3zRlqPoAPESmXBce7r4dWcyBVFRdWu5rAHQUwhBOI+MMsDN+TpMsfPzNXPcW9/zvS47kYt
Ixhh207RaZ0sp7jBpAyssjyEmMHeY6P/T7rW1QQnC97DphkzsLwz4CPUTW6HuL9ZHkAXNNNmGIrq
mnWwkyeXYj5p/40Qx28mfyHXJH1UOTborxgreZ40b8IcSJ0O8h0Jee7AYjkESvFaERYISj+A4SwO
cUVmMvLDkMNicB5TWKwTwwBK2jGOlbVvrAoj0Fv82DFpMuq9THtxb0GPFZy1NkMHvnKfB0N9Agef
h/F+YpaCsa17NwmEgPDNp42ZsiuLej6bTf3ROeadf6SxxTgPD8o2rlR8//bg7+2crIjXaRpZW9MA
AZW5td40kzpAWlQIHH2xn9miYqGijC2NT2UX8HYOCwvE4rhMgcSn3/LBZ+79b5bxu3AGtsQGBWt8
tC89th3+jfO21cmXU9c2QMhqn3TDb1uSHTBSDtWy6r+SudX7uHedc1t6u7ZTL0aMDWdq01s8Ym8P
fVRb0/lNafOX1epb2MgjYUVxi7uQT3lEhmxo/5szCh+cpADRyU2LqR3oaxNthnqFpm5SkDaabdyS
FYtceZXaTtZVDdQQ4soK4+PoaRLdlv9pLMC+GKPEeghDUoghmEsMUgc7TWhurFLjZICD2DZ+Bgwg
rS6pMRe7QiILFkCwjYqkfx8s6C641GAvvSc7y7Nj5wLLkhYOJeFaGLoWuowFJnGv8/ahlGdu8o5B
MqohNvAhUPcqqD9zC89FZo5YEDwXcxAuThixv4YYtI2CmbADNgcicgEIp4VFMpGrSg6dhL7ZFWsv
DrkhDlxHZom31ZAUUcIhxIQTlUeQ7Ny+oZdWDd0enAM2kujZugCJz+LEOc4bciraJcTdNuuvdBTg
S6SgFtfnBXsOfdmsxaQy9Y4ZHZJAXy99c8wvqKHAcYv+gt2DCyfXqLCmu0dXJxJgDlegevbJxzC6
EE9D1F2MGIzcGzvbt2R/aqP8UoWcz20eIblUM6jHqd2OUesuo1OorprTk6VxeqbxE9s6/9G+KQm1
LqToINe9vseYNdmgm/0KUQTEnUn9chYqppoYD/vQf7Z74CadC5JRRZbGtXHCqsGOOnd/Qzy9DGw3
kKe6HUkVTSYu+Wea8h+BtRE/zvxSFa0DKUWAaafngoh9bt5oAD4Zm0xhgs9z8RlFpljX9vie90Bc
pow6CBF8l1X7awYNuE4cImKcJNcuWQv6pPMAwOy4KRrIiUY0ssvcylJn7A+kvc5STjkea2Ltodog
Sy2wIG9cF+5Y7qBuHZAI5I4cJR/3lhNVHFKnPQy/5GiQe2CQu0l7oOVUVXR1/hVofss8vJal8wdE
sn1vxz44y5aDReLTUO9RUUC7yr3uu7eY7m6MHP9s+/OFnuzhEHv+Hbk0XgTPM+IU+GZYSpOk+afL
KPzpRjxJJM8Xr8/C/ymOUEkodZTze0iMn9h+gWWmZbzlQ5sX052jbL7BNGKs++AdY5SFV8/Da7cU
TjYjUoyXurs5+4CwjB7pTH+CjH60nwfsM5LzXnW2miw7Rt64GZZVJM3Sf4NjMjhPG5PpagM1Xbw5
Lqt0lMpnFeocxY0zS1piBlAhjkA5DAyj2pha+hZ0rO/04x7tFwcgHZ3wELJfidPW+95T68rJtonN
v0+4TcJWpk9eqVQI0SJX1c97mpbcUv1xWgdGOzD8qvKjVhxbRmzBGhM7DTskXAvgxE3TPwyKHuKE
j7lv5qQLI5YXK1NqF8NnXA9k6IyQPFnM1rzoKUKrMvnHLWkoVySVFRDCa84aQiP6ryGj+8Lu8ae5
ZUSQNQy3jCdAfZqc0wBoW862M7ayrY0tR610W1fWITXH5Z4IFyRVmPeJaE8zMCqktl2epoxjjYC1
M+evU47TX9mRIVVOcSrsJlpZTYDpAm4miuq0tWoG4HM4vjNMmTAh8foQF6m5ZxC9BCTrhdRjt/gy
CsjGcKj2QJckcHigwbpsrAMfFL2r7IjSDm8WhJkUggS/cgFe/oeL42WaoLd47Z8y7BQ8KMlVHMx4
5mAnM5TYQpoxV5hPPnTMq4vPjdgArwpwm/ipr9xql5Mt39cBZDeW8LcI098Z6Av2YqvjqsUalW+S
wX9D3t9NJVsIz4QyBJOKIwYb3qL1txLcG840xucGTib3F5A5Ln73EyCW+ABkfIWz+WSZhH7L2fie
uFelIVYeXmy9EuEs6eBEt04ZQNNdBqjLZPBt8luZJJAkKfHKbZ+8YEZejsS/KSCEUCfqaHetAk80
GCsnTG/Kw3ASMs2ZKgZ1ucSDCiy1XNXupkQIq/XvziAc7SdxSGLdTpl4Rp/zSLq5NsRjoB1sz2zB
96TxAu8WO5P/XCAbr5E6Eyyf8oJv+zvocaMxcnmmm9ilmTt1V1ZPsoATeAFfaibTUP0lxFbciwho
VGFbGz031VqnsaAn7VpmxqK6JkjeXTDTZMtkIFMZvX85MyLUKX8gB+1aLDJt0UGB5Lrlb5g2DEi1
RC2zqvLQtZyyXK7Z1Wyw4SV9MLok2FJKH25j7fwxqiTbyUhSsahTvDJGvSINgNsoxHBY40VCfDPe
uMJGNsvWxg9vAEmtK5UbKy+brVvuq7NMStrGGjqnaEy7hhhKthEmYwhr3GCRKHH7o7nL0eYtdTae
dv+oGvy7ZUH5sUp5sdykvtZDkG+k/TY0rDjMnUHQwdHiLjqthWk2h9meSKCH08XTTX4Y7JTRW6F8
LO0Qlfh/03HMHbryLq7CL9HkpybjkNlXfbINe0gNildeGwakhBazvlavzkttOPwBhmbg5Zk7JFl5
SuEcnGuaKZp8zPaxxS3fiCZaY12r36Yzbp2kceiMQASTjWLbsXhhGqweLNbEzzx8rEUff1p2c7Ry
zQxhng9Bj9/a5Uhf59wh/dh5TwGfVWlFNQDmkT296ywqJM9ZVAO9MauMbFUcfioSaynJakOUNkYB
2h1rSBQHw0O0C7DbHBwilgx2XKojQ5rPUAgo9eG4WhVkaEvnwNIFtwNc/0R+htP9tVO1f0Wlr/dl
yJVgGvWzMHnZBPBlwCteDR8r/dWlC3g8MD+YVlDNSNSOTh4R7NHgfZqbDLh+OgO4ac2vdL1tQ53O
bxBxLj4X3J4tOqVMNS4IkD++eTbsSp7KECo2iX+YCkW+i6mQiaaOaSWtD++uDi+Jxu9FYNjPSkoV
B++LTiqxjjKTGEi/5FoxGoqouI6pG279RGCOHY6dr5hk0VcWcLPYUvrShxbjCF1csjT9z3MFkSuv
uDb0EG5qkvZrUxjEM+vKZNGOLsQT2URNVr2rknWg2ZjWsB+P2nMOHbn5KoP1hte3PdS+HxNwiO9O
lJTEZOGVEJRaG/jVz31h/M0UAxKF7WDFRpz5pOU+J7IBFJPi3Yw4S4fqMlW2tQ4UcHq74saWzbXa
183E8m2Pw9W3HHzwcXTIHKCzLrcAkcG8SzoNpI5Rg3Rs8GblnD73mrGzR9Ms2TCghexgqB8c6l96
MRuFBFLzPiKgTsPrzpldChbKgyWUvykSgwijhk0Hy+2nIVX74UCgnoXdsCQJsjqh79gOFMbKWD15
FSMAW11ExslEGzkZyLI/lKP/t84BTAMCX/UOe32cSfPeSgBBhlBf2DmRA5jM6I8VEYikURczdTc2
0JSCE7PeNw7axSEk+ci0EhmnQZPoG40DwM2sD5yD1U4L43fQ1O4BHzSQUrop0ZY1VSgITRjRJH5E
xKfO7v/ldXK0Rw7iPtAgtkRfeM7Mm4tRZdXkLZUjeXkjkXEAC+vxEbHNPaNqIlWxupEdPVEHdLGk
Pz+LrjxNAeTMVDHa9NDH+fhOqLZefB1tXJEWfvdD7HcHOXm/pcPfzxnHHZfGU1Vz9pmz6TMb1b7H
tVlLcgOJHGlrrUHrsWB8Gdn8WcRsvYTijDMPBFTcRLTIREW6zaAPMHop13GDyJsPCapY5YqzkfQ0
gnIAqXKYQSoJ83WMGJH0zsOe/xazSa8GUQVtEv6pM41y600bMVgwlx+NE/WAyGgdNZBgTl1X7BF4
qOEaCz5y3SNdooB57xxNSyPhmlWDHfFXl9fMxapmN+MmaXsRnmMDD4VVzacJWwpC92GWnd7SuAPC
NOp2Q8T740xcdaaR0uplj692a/4bR0M/stx6sUzczLFvfbq9Ha1j8GmbiaAmy0Fnb+zJcJgNeaSd
+AiUKvsQKFmhnWiMT5v+3LInOiirvqZOoPHhlTmovgbqS/ZME2Jy8equP9qL1TPFuYR31znBE8X2
HTl/Kz+LtkR0kPzCvWwtgE8TDrCQLEG6GZbw6Awc8gZl3sZpsuJNh8cSIWvq0GAqUSwTC986uOF7
CqvpSJZm2GEV4aiHNMPNufgvU/UylQM9ApIcQZakJYnhIVzczW+GZb/izSK2NPaEnrHRhp4aN6ay
2IZ7wj1Muv30PTQjsNarph3zBzmmGjFVj7E+em4mmB1DdOvM3mAwPTMdxrpCU3lwdjrrYVegqqoQ
ISqamienbnfuGMiH10WwzQVHT7bUzOsBCg4VNgt/DhDNpXqPqVTcRFQG3rKx22kIpsd4GquVUVkv
Her4C2gmpvEFDAfAJXvpaqZwJTFWlsbwOTcpMA2Idsw2Y5Z56NWLz+B2HDk/eh5WC0m/2NaPq+dC
mIDnOJMtfhQyHbjdMt3+nVrYUhPW2gPdiCyiRRBcRFXTiJO8zywpTzhgvmOf+EEZiuxVj/QOelF+
zEf3HkdJvtdCsY8umYINdt1fHN4icjHN2SElE/T9rke2fitsczuYFUfcsrrnMIjPjFh6VMCHxpt4
LcII3aBzEyaWYhf0jn9QQ8AwPQ13k0r+0Xdk4n82+nU/c9JnZ/TRDCBS0N7uuWZDJXteZQ4ITCbY
/vGT7s0nb7ip7N8RCOmd7btcFAaW4TTL7Fcmr912zqfqaJByhBiTsmz0cPBTzna5Fxgb2zWg71h0
F4WE9tOBAZ6R48LzKncbYUrbWRW1L4xw/nklE880cU7DzPgodGKA+PkfJHSaa73wZhVsUpg4XxGQ
vU3gadzzf1ubqsImzHcju/Eg3Dv4vd8S5gbHgiD/KnXfZd46LyHdG6s2EdGOLBvsCheCjuc4n9hR
j40pzJ0fUBZBwTBXEp0braPuXYalQtgtqULrIYuiItJW859CbOZNqqA0SYC/1D2wUREQvMNx2M6G
fLJzH7LBvMi/kwPGO3MgroqX8LmPcgiVffpOIyzsuYTjM0fBE1y3ZIvLqnkZ0+odDfojGXvcQA3L
qZYP0wuXQ4rBGBgABBc0Sg3IAkp5KP+xKTDQdvsaeUW58214s/jGme4rmEA9t5mpSLl4fPoNYUQF
bBJnffJ6/yrHYnmTScMEqsZBZRAu67z+0qg6wRZpHvsONHXrzKsuf+9Q48F3trvUzruDYUS/GzvI
1qABME46pLRq3AvbQH9MFDOuEVXFNgnQsaP6YWoj+CimhRoOk437PWOUGp/JZqLCpRlMphAiPxtE
sJFWjKvTT+6ZWaN1zkvjWIYlLd0j1qLId/7ZBN9urUsGkY9Q/rA792STONok6bUUHIt0A7fVUDRZ
as6PZKy+hIyzdxaCvtNHVYTeJzBWUoJuwkTK+Q8LpjrEbRM9DU3xkXOWDbGV8Q4m5BG4vs5Ao7Fg
UPnWx86dGjg0AH/WB8vof+cztDDtJgVblLa7SspQrj3lImsO/cR3ZvT2tnQfQUUvwkz5WRcm97la
WCw9+IWh5ehJAJ6mJGhOVZnvxRQ9jXnhfIR+ctBL70xIYc3UwNFrGPDypYuSLp0SQwOI/sFuk507
PBUuzGezJCiE5X3x6mK/DVIbhvHeLmxoUDWteMIHsVT3AsJLgB9T0UVtSo+xtyJAmRXYmxM2ZGGM
KbfGW+sxVrBSXa+MGX1nbnIDkXW4N6U4yYyKYasH608RWcwPg1cuNFIr2CvS7q1JWpI6vS32KGsf
NvEfTaVo06Az4p83oqa/zVX45uDpZ/qFL8B3RiSgjAO/XVLlaZI5dqar5uaIZ5kWNip/GspkVNpt
hEnAKui46bA8Tl7or9K+kZtJNPUZk7BMgc+7oj4ACk7fM2CAWUhQj2GT8cQhh9QZJPMAvYuhcnjB
Cc4B0KmwWzcNsrs2vhKicqsahWEXpA8aCvDodfYbJBywrb6GSGEjPpTui73kQv0BtY60d46cGqqN
ola29tv61NXpPqK5aBf6/jN9osXaYCq2ZnSB5GCxDpgjNnyDc3iccHGk6VUlln/1anU3FYKMN7Mv
AzhPKTrWfnRIgDsUUh4xzfAOFnGyDSYalisG10A4zAJRiCS+R6b3gJkNF8p4YvZPdUHuzgv7PsWt
pjjDYBweApOqUZhEvKT5ZtpzPISCuzz4lFdytl+eTo1dzmsD6T5jP32IqqE8jdME2TzJH9B55AVm
zwumcw/zxg+rB9hwXOTqlfNVdJKhgUmy+fKpBYKg77WHXBAzAV+0BxqT7/x5+jcy/r2ZttJHEq9v
qY8FpPIszBPMqjUR7SHtkHqAKiMluWTJyFlN52xi0W7j4TzUePvs6C9MXr3OywR7JvuSA5oK4Exo
50QL9obT6XOFLZvzRQRYq8AskyVAfpCfknUYCbkx86I+O+OQ411nKM1bLZ7cFqdGX3cnejrt/30o
hWWfsD4yHP355s/XSUUhYpJDWF0GlonXZtvRNYHdSjaaEzmZg0N6FLd2eq6GKD3/PBMZzXaie8vG
LD2zIYfBMVUdIGDNWZu1bBUhtb1K/PTrHoY2GfIZTV3D17ZVwKyh2JuckHJJHzn2JXC5nvtcuTQp
QWBZlR57MJTDjmTMUNIMlN6VVaZ3r341kqHcOpQ4Q1v3rhr2w6FdaEmGn/MhGYOTcAXzDD7fZWC8
hk7evMwOfYNz3aH9CBdT7pAfRGUsrv2ivzWVxFczQt2i+ozbjLboEqA8eMUUpVhZ9Ux/oAB8oYwM
ZVB7kB9nMnfAzJttaYDOSY1rGC0mEKZd7QL/dNlT3vzsz+wFzcFc0pDd5L8aihGwJ5OBEbaxWJzG
ewA8E6B4TFFGQV38xPXhzyHYnEZXVPV4b1p6nLUT+zIVbvWQIbOwLs9+M1N0CZeP3p3zv3efUIl2
g2luxykJGLT2tMouTAjHYJ5dA0yqzSd7lji53YyjrVUv+ct5nbueeHiloEjLxd5vcIe6NT63DbYV
gKMEfpHuSSWd++EzAYPUl23qEkY8P1xwkI6no2qNb3v5aoaEqZ32HDmLejfl36aZdr+jpPld5reg
btV+pOpu1xvLXc8NRxyEL9CC5X1ZrFsz/xqMhEKNW2GGcM376bWqnY5kd/rFhpxgYWjgj29Qr1tu
NgYEroOXc1vJUlBctV1eQ08cq7JozyWeRxHTXx2CQEMEqCidK1yYoZDo2jZjdaVJZdQHs+OzOUn2
KF06ekxJq9+xO/qPebGwTuZk7eaWdtbQQUFAGf0LZGl+5AI+iRWPb9hssSFjfGZK1m1Sw4aoJnuY
RZn/OVotu5fM39NxHICZekensTZgbWtGG7hObWysKxMOBzMisYf68qImcn1KpEf2L8/hQEYtK+1v
bHWEuvs+fybp4SwGK2gVlrvPOQXelMP7iqmKhlwIwVMk7WOUPBXD7N5kjFjnL31UlZXQN5NzQ0mr
0Fl32IITaNAfpFounRWoPaLuqurH7mVw5TNs827fctY/YdjO9r5jAN3jpJAL8vHdSNodQjTESDZ5
IkxZF5aTrhlPh8bxQM24i49t9IpL10IjmqL2EE3QI1Q+4HsXZXzxyu+UY+ra7iy1ZYqzjAGs+1T6
02rEv7mhiA25M7L77ZBkECoddiZgZPBxEA/vpvk/UHNrP7ejrWAOnBnAHpfzoxgutXGPKjt+4hUy
Kc57ETh2Nh66w7aK712kvZvRJMUmI4W2jkzZHhA19gTaBZ8rYhzYBrOnnwdraik4b9D5C7IJGM7q
YxQ8WyEuTW9OKaHAUsFVDKtzwBVAXsI8BW13CrsxuFaIttgkzjV+5Jlc17nNuuQcBxGLAghH7oV6
M7oYNPrxu+9Ec6HAb4+Ic6zbEXYtRSzokEC4goyI/pB5R4tz39bqiQ00lLo0o5cAwwnIisB9ObgT
NUuj8r/cKDTuaZ0dWLDEy1waZ6Aq+kVrMbPFc5q9TRPZJrYhvOAYU/so5OMAkgHnAv4JRiIIYQNn
X+kSr2AMK8T84rQTcbmIe1MjJu9Xw+fQGbrsoeWVuvTmBHtkZTSgJiColKegg0wjDf0aiWkGVSmy
C8irTcUmjVmVA08CMlWVZtNz5HDJJuwFi3xU75i/DBadYLglteM+sUTATlq+xLSFkJNi+WIM9j0l
cKLsoHdPP89EOY/HNjjV4tPnhn/tQRe6VWq/6RAJ5i0yBNqaE01P9rCIJtlvUzoDNwMMbjp0SMdA
2+DOzBjk2KFq39uqpsSj811afjhmI9jEZzukeG4c3JdmzMt/PRb8LKWtB2YTtQ1y/FJqkk9hCl54
JHzVjcSSSiytnvegrnflF7rf0oAXAHUHKpCyeqFlECSuOFI6dTqf2USSCKqIAAx+8berw08KbbAW
GrTzNNRJJNmKOWJN32JV/lXpTtASY4uAfA0Mwp32XU5kSpd7F2sMXEfgWmYBiWcco6u2rWaXORXi
fdZk1KzwALFjrcDAWbNzLjtNIJEaKSxmyVtbwy4JLfA1+KxOQxv8EhXkPTYe9sqeyK1XsnnNFzzL
NPbmmkNRvmaJOU/mHJ2SBY6TxS6Qi8k49KDmOVD3x1gnt7pLyC/Yrrq2KeFGTccR51IDA1doTpcs
SyImEt19KiofIZMkrsFw6BrY0XWGeHL0+2cDYQPo3q1teK+t3GXSPnQeF6wVgkWZy6vLC3AEG/4M
RMIj1d2OJ3BM78IFyWSCnhEz4MCcbiholO0Tx+R167bpwxc9nEDB8K+k4jwzCpp2qbQw8uLOmlzc
4Vash9JsTyXFJ66ZdJC9mRXEMXkZJcEaNSZostlt/raZMncJY1WqiEF1QPK5uJuYo+sZDhZALBzR
29bIeDX7Z2aX05loWHcBSCXYRVJNZQBCvBYGzkzL0SCklv52Gz7nxlXgjITQ/q4x8XXgvy2vM/oM
+lqEuG2G957d9v6n4JGkvgK1Wb1kYVoeUr/Pr15C0TmdGnuYDdU5CteGZ/cHKsZ2bvQXA4tzogoY
WvzM6nTuQCOeanQKqxP60i3Fyvi0yx1+Ayr0QImfzZ8H6f8aidHt/DqMzj8Pc6INbh24dBQL9Cb9
g50jPlZt+mn1UXZ37fE7YGKKZ5Jw4TQumniciO0oQbGVg2yvhs8BD4DpPo/sR2mS3PfxMI0ckWC+
4P8jjWPRTsdsVKKE22CsXSzmTcbdl3KF4vzzQE6sOEMNYeT98/Tnm048/gIsBJPgB6MEUOkcEhw8
C3FMZo+6kuWLaPn2zw8k3aYKKp9+sSoNEFIXcAEM1/PEbOw8dVhx6tR7yK6ozj8v6c8ztpGcXn6+
LqNGorexQeoxjUhcGlM7lNSJtAxaU4JW62B2Dn0LxSAGEQn0dfHqFe3whTD6Fwo6VStB8c+icOEA
2ObQLNmkZGpwqvvBpxkJfebaYVtcL7/w87XfEG1SOS++VPV4lgvSqlHi4nvGdGCQyMZocCnSDvND
ZmLDtib5NuXhc7TU2Uz01jHna69101wEHLBj1BjtNWcos6UgrVwj1albSieDW9dyW1nVs9HgikGo
URB7Gv+34AhwqHP9CBRPQhwMFqPQK//CCr8KmY6Mwpyf1tX/rV6tIxgd0Ld33BHYp+TBicuwPtNH
BGjD4W2Y6+e6a5sDlIVp9IaDC5xsHN1qrxtg5svbFR5wUmXnYvnxn/+mH2Etrn+e2nlun5DVYIeV
8wlnLvSXeBAHHxuetFO0ChZJzhL9I81TgEnJeVAs1NS5GqBIeDYtfn4SHYykF+P3z0Piif/3zByI
Zw2+WpSR6CQY3wHhZqodOTafVlZwHHH8gmzVS5rDkqDthLok055OTvdtLlSqwisw0KHer6jKO0m2
bYdkZLMOMOBASTI5FKfsLabrDX4AbJnEtCjzWYVpJ7aphh1oIQoycfbRtGyvSm9zCeMiwwn5/30v
sKnV4eROTXLNmJyzHdAaxnVJgREhkmVw/b8Hv2HDMrN92XpF8e4NGq2pCK/aH7DELM9+HqblS4x6
TWrX//sd4s14s4j2rTioP7eVtx/Q2fE77txQV0dH2emO14diHi/d22UD0nb5k7BuzSTtfF5HP2gf
88ISkszbgcHhXl79/DlN6Zx6083PXNs0FGKzaQFY49ZujWvhye/aHgD7L6Y9NhHxQosvj/Hwr2na
N6Hgto2q+GOOznEKHzi7jV+zhyJE0darF06cTnXwt/XgB9pd2n/knmpw9aXBKwqc2Jhe/w5JYzgX
OoDX66n2uVTWi5SUmTppmwCaEcNqSEizao8cow4bdaKMcD6W7tCefZ0TVi0Kcq7Vkd7T8bYwbk+e
oUk7cbK0p6KhXOzfgGB9CJakEJw2bPhVYt50iDuuq0obIdKpdqFdwkjkLsgdsJPFYZEJUj9C3ul2
gjpPKHG+wewfQpTFq38TL0YDozgqyGxBc0h59bQszhxA3D2F9wysoiI+GGELyqSJ1kZpfpWfUmf/
yZJWIR3AgOzRcFZ9jUmX8Czc93qq9s6YPFu2XYGuGyx8NPgsJv7cVOsA5phwVpVZh6A2Sf6bKsdh
1wGOM3VEFmcGl+4V+pHTskKu4VWoST+UNr7RtQPuT/zSsBgjIwbyW4hWR9Xk08MM5vTA5IGeXs8e
H+zYcrrc5d/YzaKdUjl0Qo42z565hNCbYl+agFNiBpGsrDw0eZXids+MPW4w87lcHnq4TKuxLws8
F8nEfomxlWk3/yxteVtl0ds7p/eu9dV9Crv6+ecBjDU22HJ6+vkqL2M+7JH5wtaX1AcQvX3rud9x
lmhuHhIYj9Ttwj56uE7lX1U4+defZz8P7CtJWFv+/f++b3K/HmmFvyQzRzyKIHvOHwqPjx9cRVr+
omyMcMtywahezNxVqDOkObG4CeTmI8ejW1UQuxQRAzeVFvosFE+cWp1+HhiKEEruVQbAvpnRIJc0
iWVavPSi38vym/HidCFO9D+knVdz41a6rv+Ky9cHs5HDrj1zQYIiKVGtVuh4g1IHI+eMX3+eJfvM
lkAUcdwz5epyj9q9gIUVvvAGyjC20nnXOrKSdLGCWw6aaNeoOkwo0I5u0cKOC6Wf6hgZ7wINiBGE
9aNKNnSSZRSkWxOmH0LqwW0+UYhT9BIoVRHQMNYHYxuLH9jDjmTmvW0PKjVq/XFEYGNvytcE9Jlr
B1gXZ1r8iLwb0lIqmBu1fnbYS+7QYl0pa/TZTausQY71LSRCRK90u7i2vPBb4eA0hR9QfwN2t7/p
QvnHYOXU4afxIa4zsDJS15sUwulyFA1mLKZZVYdaNulBt7YOhwpjkzEPcggLk1mcDPx3Tnqg69Tq
uEgdajexrhKdchX5TYWgiygXvvwS2Npf//by24YSGoQEWdtmKRLnxLFQzSwjPxTQkF3HRygY7bwr
z5R/NE4tHandRC6uf1ejjdQBAkTPkgkR2gNLkU765vff/utf//Nf34f/9n/m70EJYLBY/+t/+P13
wmsUVYNm9tt/HXYPu5f/4t9/4u2f/9f+Z/7uGROti3/o9vHqaf4HxGP8+y9l2L8ey31unt/8Zpc1
YTPetz+r8eFn3SbNywPwAuJP/v/+8LefL3/L01j8/Ofv39EJa8Tf5iPL/vtfPzr++Ofvimm8zNCf
EyT+/r9+KN7wn7/fPic/wu5nffaf/Hyum3/+bmn/sExZAaOjGQj08Vf1P1/+f/UfpqNS1ybhUy1N
1+zff8Mxtgn4T/6hyCYGVrZsWRq2dxY/wjZC/EiS/2HJiiE7jqEauqGYpqz+/v9e/c23+99v+VvW
pu9zBIxq3kX+/bfiz08sXs3SGV9neB5FtWkCmCY///78gI6C+NP/pw4mxDGFea5mYyOQ32c153b+
iK7RtvPanYwtLPx0I2mvXs3RXw/yZmDxF88HxiFPsWXe0rReHuzVwFlsDSW6ALLb0lIcgh0A4JMB
Zxh8w0YOWbm4ExQUtRu8kEDBbCRKCgqqLONArtpgLuRcrzzR0lRoso48tWwwxWLWX08FSEF1qqj2
unydzaSiVeFQvAs0QAQYAPaSq8Kz5Ey7Tt9fHlldHFlXdTSaTY1e3uwjUPGqC31iLuBPYAJ53aYW
4lfSTh3zZwIHKg9/oFB4q/j6rW91u0zVr00zOVB8vylU/7NFD2gE/CMXNIdcxXbcy8/nLHwq3bFk
DZK3qdG3fzsxkgYnC/Vt2bWtYgOgA8u/NFRvEcLBUDg7UXjdTRDmLg+6uDIBQuimabDIZUM81asF
gsNGb01C8yq2h22VUkztul0+vk/0zzmQnMDpED3cO95w858NbIqv9Wpg0wETjByG7BY4a0wqHiJm
0twl1mfTCGmagP0uhneybj8NVHgvj322KQTiyLAVGjgcCqZqvR1ajfKko3ExuRhkYvEHDDEHFIeI
VZ1LV//ZULPVTlyl2hEC5m7VGJvcD3cqnBaytSscLVY+JWfc263OW7FnAO7YNqw+a/Ylu0LG6yCk
Xky3Hpez+EDHCoPe5HT5jRTl8jj27MPZXas5IfxhdyJhI1HZoiBxCPFOmbCwQpMV7wfyAh8ZiYnm
ve48Xh7/bJuI11Q1Xdctw0C2cDajhq4Xg1VlbBOknOBxmWTq+QiUH+R8VkLTYfQUe7vLoyrq0lu/
GnY2u1AsE0eJcg6P60QZNvjpuWgw0MOp6E00MpRRcBw6is5FSGd1bbOIl3pzjIuX1mRNMTkfNM2Y
zblJzaQ30JiCbfXZB+psqtqhGQdcUGHiKxLF+GtPyp7t9GuEXmFzGFHss7UaXkEHjD85SEp70/hr
R/nip9At3TENdFBAX/DUr7cwy7EIG1ZCXX/rKlBTSbCzJJ1eXh3jRnQNk1iRPZI4MNzTFB8cnQxR
i2G05vvcSN93tnGLom2o3AA9Xvlei8/GDa5xgZuaMT/XnGD0fSB9siu+lPYlzT9lfeqi+7JXW0Dt
MJmNYk/yuJVsuLvIak2oP455v3GYslCiumvhQvajAsp3+cnUpZWk2rrDQ9Enc+ZXcislg2VrXEMj
oilUEHayNe676aNfoP1vtze56pwMzX5iUT/k43jrY0GF+hW9TicyXT8FxaZmYLDsDyrFrQ7qUHJK
/+5dxHrTZFVR4Lcb3PezL0tVaOoz3PiwmJJ2Vt0gCdpdNeAFKmTixCyh8nmr6WsLSl9Y5jrBmKLL
9ksANltQBjz6MWRq/Mo51gPXQeo95hTjW3p/2NudVKfb+TW4R6s+wmN91/U8huN9jNbW9tLyMS1N
lWXDdAzdEU/6emn3hmfkXTcBXq4OQ1fvQ9t/ML3mJrSV72H4DAZXYtzLS+P8MmbaTUfjZtK5miyC
zjejprIGHQOeoqtIICnyjVZ4uA/2SIY0d57fY4EYIMbeXQV1c7cy9NKqRLuKIABolqNYsxfukk5S
IsWZXH0KPnftcFOPT1MkkB2cLpZz7OjtmPURGNFOPAE6iiv7YvGEtRQLW0UVOyB1HhiWCLx6VoDl
nY3chUWBNU/HvaSGD7jPHdtoQ8+wAuovRo/J76XPKzOwtPgsleNMViwCZWU2A0kYJEVqM/40pofm
OH5Uq+QALAeqZLGz0NZ17OHOy+gBZu0WDyD4kpg2ZdXalxB7a37WW4ZD8oExBajA2XPoATSnKKOd
qns+sqvBtcGRihbXyVaCB9SmT3WSnJwgPQ2VvzYH2tLYNj1ohbWvqdZs3xcW4I4WkD7sT3tLjwwp
ha2md66qtzcxbpcOIH0DvxXV8naDcqMC14oGaWUlLO09C5AeMEjOOW2+FO20oEWT8yGiPtj1KaUJ
HElDP3E1c9wrPIkNQwKa4eXvL4K++bSTCqqyxnZXbN14u/dkak6AkInUSpq2IiZVkYqrKOGJXKSX
wpXAUBF/39l4bHXSQoVsxBBX/qsTJogUPCEkjSDURz0V8Svc8RAuyTOM+CT7qQuuBNsUGVDUo7fc
byfVd54kZLC1Yu1RliI627At9CEMDr15dpppATVrR5ncQTe3FrCiMH1fF+gk1v5DWtR3cj+8a+On
uM1OoxcdL8+7srTmbBa8yoXDr7L5diKUZJKGJDcn5Ktt6GuUnU39SOlwyqE5qsN3X49h1sI/SqeT
bEvPY9R9k9qVr7909LL1bTJ9zSYbssVTvvockR21A/0peKulG5mYMjrtlYPwStxksHASuFfGFiAg
hct0szIB4gVnK+HN0LMNX1GFrUewRG4jdTsR0kZ4EgdmC6HpvQ6nS52M6w51hxDllWr4Bvz+qXFG
9P+12ypyHpFAXVsQCzuQqQDVYnEQyJzHbycjtkF7yH38V4I0RJiDxIeq0m8zPpOn2I81sC3T8a/R
jt92ODRP2EHUOp6aGEV6RouMJWQBhWfryO371WB84YikUUExxULAQDXN2fNFUtThWc3z1WVPNc4A
SZu4LCQ8l4M/gLiYHeCm/sprVy+JxZFthtQ0yk3clW9nxh8130eVjcVaBQ8mKlNx49EOrG/i0by2
nBoyRrP9Y6jq75cXyVLUqHMj8Fl0SzYMffbKahCaoZ7QP5UQDgXQs60CDCIRa6DCvh1w8ZWM6N7g
/jYo6Na+ufW7u3oE0alHMGRFEv9HUfbvJLX5NnXSg7af2nETkRZcfs6lW9ygDsdmhsnv8G9vJwix
MDLe1huZoI1WVfSZ6IBDwPiK+sCXGPj8prIYXBmf+hoNcavdqsPa+l1YvoYMi8BWFdopPMXbZ5jq
Al84nTCqQQ0bEOQBv9D7DnVcD38rG1kDzxM6/uFa+Cq+wWwjG2LP8Nqyrp7d3EqimmlhEjSWYJJU
5Pnk51rRr+G6UkgCvaWNe4FLoZMB983bIv69FjssnKWU1ET4iAIKV8vszbUaPVT4nGzSCvcc7Pf6
FBnfEhxYn0B+uVF12N4IsVSmdsjIM8YhRKKiXTnS1cXHcIicNUuzHFufHelqjmkPPlJcKCVSlLRx
TCy4IqVq6cFh6GZP4wcUhTcd9rVx5D/XGhoqCHoruIDaSvS19f29glc9QrJuEVyDKPwhZdDuVRU6
+TjCcihXQo6l21iUexVKxRRL1XnwZ1CczWJNZrlo/iPk+lNtGDuorS10ZPOHiWy8NH2IaChthgAG
r5LsA1QXYnrZkYZWr7ld2UYLd4KhKGBNHOpUJCGzOyEy4rCHyUQmkMEnxmLHNtO7BEkGAF9YvTVS
+ey3LfKf2m3qTMkGz8yvwQhiPSF7TfRbqBHUgepfWeGsLp0NrujESrMP20cwqQzfJzTDo2Gj6uip
hnp8mGwcfyQiFqSpIWYA8vGL+ww9YHCXBx/NiZXZWYidKDcYnMEOt4AxrwHF8HLGEoiHGyCjWmrp
ydaK91bmPJled5U8RhOyHwgIveuc4jmK7ceonk5OrNGB8z8PxtqZt1CcMVQK++QOJif0/DZKWnyZ
HHRvUCKt3ptRBx/L/hE0MGV8GDscN2Uuf788A0tDauTIophNtXg+ZFPTxo9VJAl6nWK5JdMqZFgo
z5GyhxcI+0Nd+/QLQaKh6SbzbgNUY5e8PVSrwim01scmWEJaBqjOThmMg98E+7ogT/erO6+U7n3F
izY9s19j03L5lV+24Px01bgDDQP9DId2xtsHKG0kk5uKB6gzwGhx7H8aSrzJRbYcS/gjxQfdDO9z
PYBCIVETbJFygqxgKvfDl8uPsnS/0BayZVMUXM82JzwHFWFsaXSzBIkPxy1BHgCfuZ9stMAPg2y7
FJWuLo+5VHaFNWMqCJSz+c7yBTVURymxuFhD4i9nqu+URj9K22yjldYftoGxDHEQMoCbxBv2K2Mv
nUbIxr2kYw4GcLNcBS/zsDEnFB8jZAL8P3rDfsyb7qYW/VvLOASScQAYwI2iE4nBGWvKO1TUkVmg
G6/ZN6B7Vx5oaTGahmEZtNY0csTZPec7ZpXBpqKUjvmQ3AUPE6xeHQ2AIanuzKi+yzAHKMb0mKnx
QQmnd5fHP18ApIl0kkTT0LQsexaMIRMpD4XPfORAYHzWwZRcG7736CEP9SzomohWXR5xIa5iSBsr
dkV3bOfsjRMTxfkxUkeQJPWzSh8TDB2S9+ZNNWokatcGdnmqjUGupd1QFT6F6mrsex7ekBGw+7gk
VXhF8/6ZTQmo9RKAULqnIUWQoqj+qU8bV5TJcE0G91zjN4g3AwVq3fgY9claknYeV4icBPkBmxYq
l9DsVoRIBrSooA5BNW4vgl2rb45/1nXjg8jQ9CI9TNdZ8aPEkTbFjyvAWeLylzivE6gyUQ3ECj48
gd7s22eyNU2ykyP3kabA3Xy6OvF96OBYU4y7mmP48nDnW0+VCQq55SizE06LpfgqL23jXoG/RnIo
XtceEheNm30pNK4pT/xHQ+mzTQV31w8qPIRcFZCwPnGZFOgihVvZ6NcOs6UPCfECFweCLdKZ2VC5
pqdGjfiyqwCwUO3q3h6tq66CnJyV3B6UROStXMP18+mFRqqg8hlfowoagO99vfzWS3sZMX5QAwpr
m8rP2wmmmpASFwLnyZBAy5z6WE32U2Crt8FD0X21cImV49Ua38JWIniCNUKIToo9P0DqvLaGKSkG
tw6R7epYSJq/ExJipQ4yvPWusJWFM/ipYPnKRbZFW/fD5dc+jyA4SmiOmLS0OUfl2brKydKVBh17
F1T8AMWGmDGIP/fqp4bry4bdfnm4hSoP41HUtAiw+VWAPV6vY70uqzArQ6ScAsyHreDayr1HVKiK
7if0gIOka0hvZlexYz9Vph1utOxBBQt0+SkWvjVPQT7CC9NKm7derLoztT5HQ8WCzy1r/kPS9Te4
ObhKEWzqEikM6Er01m4vD7twZHBgKrboRBE8zYP5DAn2QYvw8DEoh2j0CcvC2FbQZBCKwVfQ/4W3
pC7CHcGMm+Af3051lzveWDtD744YyocknFYQ7FrTcGN4sVl6k9OzVcp47YY6v5NVEQGD46FpRClx
tqeFTowZRmnvIrOxa4cnc0BYJ4r3BGsZkDDkZHz5IQsp5AOrvjzBC4ekSt4r2w5lB4hiszd2rFRv
6lzvXTMk2laFn02zwdF5q+MadXmopSVkcAwL7AD52byviHuFg0Cah3ZthsGIlrgSOweq3LGehqso
93ZBjwtXMKxEHIv7x4AuzjpyeMt5V6ByskjJHQsNSaxzhGRsjTxNiapWgL8LzYDcegZ05yaWvw9S
5xH5vw8U6p4uv/zSoQFiQpxZNCbOgpCprENfzxGy9JEZhFu/6QztNrQbLNE7hNOkXWOuFVUW51sH
0iB2rNizbxczWjzlkKW8d0/o69ObLQzcAtr7CDsmw6I5qaFE1a6sp4VgGwEUqou6rdk2S2u2oJBx
1noa8RBNnNS1AcsjXQsdTm3dGIVZUZvHEcH3nROYTsT81fr49yfaJMIk5mOJqQK19vq0bDurNmMY
JO7odQd5iyrwEVDmVdYg7HMz9NrK3l06oKgrOkRWYCvOzsUJs6amsuHV4Ay4KwMUAyP11pI/BClF
GRoul19uodbO7BrMrcnVR9NfbOdXMY1pBLbcGjLbdRj3NozuEv9C85kabjsOqMcT5Dj3vamu3PRn
q9cR+5UKHVm6bL5AAV8PiysVbascxFGlKKg5m1vIMuSKDfLgAgLU7+h7/d03fRnS1m2VuUW1a/am
Ro87sFaO8A3w7dioabWX8uHGyZN3KT2GwjbxRRBEkAHNwHFYg8ooZ9+V4TkNydst0dCfhxkytjmB
2VMekORy26vRl/Kd48DqK7mMt4WZ/oH1xjfHtoH57uNU+uTJ8Q8daK+lJSolSuMGk7BPcEVWLqiX
9OxNKi+ei9DDAVsJ4m1evqhxQOo5R8DwqM6PIJEepRb4fHOAhQFHTars7aA2IwKKBeQ2yOcKYgFq
dJfBntx8CpI9jvdJl5xgGd7DR/uONXO6xUH4NrK0Ayq2yEVy00HiQEAt1q+1aNoHnnWNO9uO+3Kt
f7M0yQ76hqJ5RGLuzE4oaAR6n6Ba5tYglhHOQBpxwoS8vxrkxDWKfu1sWh7PEtU3EU7N07BGRwkf
TT4kvJCyLKv+Kpye8+BRdMtFkzRTaqzChndZ8pSEiADYzq4HOlDVqLMM/hOCQR8TU1mJcM7rp3xR
YmeZ6EYAlVRxjL/a0n441hY0ZGCE8lOJJKRzpUbpiae/CeNNoqKt7bdXeo6CgafdwjMeynaHalq2
Vjc9SyzEcyBzT2WMJs3ZwS11xtg0aNe5+OudFOSpijq99bz6G4fpzitHdzK7G8cIv9St/aGrQdqg
OlSmK8e3KqLZ+QIHwyDblAlAc8z3vda0Xa8YAsupJTd2jj5vHp2M8aqQ/WyjKv6HtvcfQqe6bvwC
0WLpHmI2FeX2iNzhDvnkdxIJSItZkGk5Dx1Z/yCbD70/3uIe532oDNoonb0S2agie549tMA+cMcy
fefoEwMNxkIKmTvqCDdQ0OFyh8aHQA8/VXVNqTVGKs3SaPjRpN2agtwSQWE39PoYENOj2Qmt28aD
M/1q8MMqb78l7RC6iWTtqgmRTS+R3jsdlydV9ZVzVtzHs0enLkFlgk0BtHNeGPC1orD1hIagjjZH
WtpfLAUDx+LWaGBENPGXPFOPBYIMkHUQCZeFTtvHv/0Ilgx8V0AHKE+QYLzdAWMZO4aV4wEUKtIH
jH6OYwrDrK2Oad9/q/ETbONTr52GDNtmVE+RTFx5ADHA2zkgLqNMwHGqUIWeR4hmp0qokdMhDEf9
0QZtN2UndPjfxf0nW052dU6sOrg6nsuXBz6/VhmXzU+ApojFPrvjmsCqdbnjxQNVv60bOpGBdIrN
b+hSk0imgj21slLPAwguDQHKogSrmecwFaQZyy5DwhojW/V7ow4n1B3vdS97H+Ddhp1qPvV3vaEf
RlMJ/v5SY2zGZblx6BvzOxVbCW8EGzi5qu/9aLi7dBm1rRKVxsQEtQVwuW3VI9S+e63nFm2aHyTD
z5enfHkCiE3ZqRafer7Yyihuezt1RrcY0IDzrF3pJaexcR6MWy9AViFujjn+QPHD5XHFp5wvMS45
wDGKBUZr3iUbJUUyoNCPbltxitJWbFQkha1noABXl0dafEOwKAAQyXUYbxYBj4NXJrLoI6P7EW+s
GvyH5RTfMv0OV0eQpohtSa6dB1+yLvxyeezzC5aQxCHyJmhjec2ROb6HgD3iFaQbRuKOGj30hrBC
+QMDF/JmcyX2Fjfj2Zw63Oagjrg559tWMlRH0h2OeB10k6AjlJSs07q9cQbvJFp5hHa37Vo5ZmnT
cl5R02cJn2dyWhYNqAmwaSMPmRpL+Z5J6jOKjECyPhae4uJDj3Lg52BIDuYguf7g7ZoeONrQEWDd
q0p9B6kErhpM0b8/+Q7ZNa0mjQ7oy7p4FUjEUp21egyJPqXB0PfNHToYh6R8ZxA/t+1aWWpp8kFV
cNmZFA+Ikt8e2kGnjeGAR5lr5T1OAiJMvy08VGkd6QBYSdh/wG/U16Kl8+uKHIsUhAYCEHZK+m+H
HVjNsiyxwkw9up7C5ogQtDuMQ4QsoCB/2Lgvewc9RPKonMr3chNTzw9XNvPSFgPBQrhEkCJ22uzl
U3p0JWr2tBSq4NFI/Z/IiypjcJ+OGP5qV3IW7OIIYRhUG75f/sjKwrxTBUTfz6KSr53VP8eIQk2N
AZerhzEi//6VNgyIem/k2sJ7Sztg5/4tTrxPAuvupcnXvGx+DnLjmo3DN5pOQR0hU4HG2PBe0HNW
nu6skiVAABR3gC/gtEyy+Pbz5OCOpsxhDQIAO1R4HHXxz44bDnXF5m6wcEUMpY0Kox/fpBF0ixOu
5I0LJxDoDY0kmWYbmMTZlSpXaj2aKE64NXrtqWX/QIt4lKYr7tldPEkrC2HhVOfmptAB7FMGMT9b
jWXnDVi/0M3ydfODYTT4lg741Slf1UhZK2MtrXwV6IcsjleYA7OxAgDOfa0wVqO8L7QAU6Np76vh
NYRoBNdAN+NgpiUWXjcfgF3a8VqUtLTw4MNhEqNB/gM89vbTRkWYpzgkMLOlfkCi4W6o9P2UsMpG
bAvr4V2TX2n0GS6vqIXvqTIistf8j6bH7K0h1XJLQQp3S4q+3oRgdotyc2RcF10jXIKPl4dbeEkV
BD2VQopX4FlnG3uw7VAIEQ3ukNZ3yHD0xqMm+VeO39/gXe1hRDhMzi/EZC/UOpoo/HO2ZiW/BsZY
tsLf0L/FYfzkB9ITVN7bCh1kBcerBzMBWonCw+YX3ha2AJVurgvHnuXfZtZ3XRXQS9Kwq5jaz0Nx
PWWYq/s6RlmoFUGa+LUQlGo3bBx4HIT78/jE01sNTX8WkvANjXH0qoOnDlszRa+O8bHyPrWThOZu
s/JpF+5tlToSIDP2D3fW7GTolarRiizn5sAWL9A0zBjxjZjsR2VCZjmO8SAzVuZ36Z5QdQAXtuDS
UOAQye6rK1kx0zSshm4UOnfXnuzvGe8pzLStBvSwaiDuRfqVFv6IteD+8qddfNtXI8/edkBWWCpM
DuKIBDSaPtl06PJyW2PTNWCUgwXjSnFlaaOSx8iEYqLDOz+eBt9KPbOnxW10PVWU9trIkamdEGQy
uZi0lTB+4eCFgGgDIgBUAWRytk9DFGJC2RKIFlRU8wHEHpjOASm0ut1fnsiX5TiLMikD2jADbZsP
Oe8JhQPqbipsIreRQ0Qb8ayG64bLVBTthyrE96AaMZPEk8NIhpNhDVtTUq9Lw4ABWnUHBd3kAVs8
o0CrNx4LtMGmv90kIwYGMQjajWOSo3J2RnaGEiMwzWREqnZN/L0HfY4zd7aBG3wFV/QX0mW8XwU1
2gBFjDb021XdRUgTJQJO5Ef+VWikp0nOvkZ99lWpToNJYzbAYPjjNJDDXf4WS4uabjN3D5mbClD2
7cCqnZYWps9EuLgTizI0BpG4WwBmMMtdiEdGDc/q8pBLF4LB/ALF1CmPOPN3nWy99xyYpxoiQOoI
JKbYWxl92PHrMBQUTKZDClnz8qBL74k5FU0UXaHUO68L+Ni+j9hZM6hQvrKTQ6wXd4iEuzjAbW2M
5C0+8OUhF48qAVSiCmTq5yWsqmwqrzTYv0hsbocYOiJ1FqmlGDN8UnysXvF87ayKhWyvDL00xYCz
wP1SZyevmn3VKWuRIMI7iGMq3psNOFVDtMf0TYBWdRd9FhK6nrHS0Vg6QOihwJdDVoBi4/x8RJ7a
ikIG7YrwWhR+ia5QKNLcX2ixsnzIVKCevpAW5yHMMLVRm6CVjfYx2GYQVRk6bT61FrX2Vk79xalk
IAoMUCRBHL7dIAkW7tEwskEEVECGN1q0/Y3IRPGN2zL5fD3/86ithcHnECvxiq/GVd+O6xcpGq4S
SYmGoW3+RcISdZRtfHDvRvwLVLSoEuTEoPumd4J/eHnpLu4Wjeq5DLzqnH3WRJoc2TIF6rJLT+ih
7erGOcVRfgraB3WisUCn9fKIy5sF8Idgmi3AEjpcoqeu5XbtRlidBaY/UuyjSVHd4TN9DCztCEN/
V3vZV634pXCR4jV4AZF2cCq9nWx8iVXJ6iqqhsgJVyjCBOa+wM8kPqZ2gmByv4luIZqupHbnNArx
jenWAByG53RWKNakpGuDDARZoakbuyP5HSdr2nla5mrlreRJdNZb9RYLj+8G3Qo/aI9DkrqiczG2
Gd6+o4eVS3LbD4Fr97hVkitV28LS642meFd6u8bEXVoX8JIorLIs4LzM5ilAqVJNIB65ljXtC7Sg
jSl1uwllzSp7b1gYeawRMRdHpGsocNW4189TJB80u+O0KrYZrX+lTN4ug03fEAkY3VedwbNwjbaw
FHVRMXf4MDTbuTDeroVaG2oPxWrOTpiXeoULYY3z42g9Bbj5equLYPEFEWSRQX2BIpw3921dm/pe
76mFh8Z1i5mJU2WnLinv0EXO4p1vlitx3uL7scMYi9YY/J2371c1k2OFCe9XObcVeo5q2iLly0xO
d8m0BpJcOj0JKNE3Eao3ZxB9itcRVCAWTBDAX1SaY8U5FpnPda0CxbmT8ck1lLWLd2lQsThFo5sG
0vx2wKkMy9C24gsa0NJV/yGoQuTMZXRq5V2O0HtaqfcSNKTLR9jisFQL+Yq0PTjE3k4sdldjXQcM
m47hDqvOewnIC/6E6NQbhyxOvkIsMVNv5ahevCiAsnGU0GuhyTe7difUBo1YYdiwxR2z3kX+t2R6
VFQYg7DUIS/S9egSa+OZiNQNvxBWOQRUuk6thvx+9s5ZmcVRhqeHW3zvJ+Oq132OAocaNdjJuN9m
wxorf2mSHUAhtOpp7Z71m4s00dVGx9FTgG4rbAaRKqaWdFvK2nUqfRhia4Or3a+E55SiZLIi1pU5
jx6Bb8CD9oFlKmNzjFQoLqCM0xwKKDrQk9weoyT5qtg/0yn5+z1kIuVXQ4vt/CrfjdO6kcaOGZ7g
A8UjBo8YOqCbyUmbWDFf28Sdd9cQB2n+MZYQEYZ6d3lhnwOQWFz0PUB70WUyzgSjbKPDYDLQeH15
Yhjt2vDSI+m29TUWDAsi2+oDrhPvpVX29WJYQAFe0I+EVNU8qBz1CiE5aFpubr2L8xZ1k+Fj1cqf
SoQiAWSgqxtundzpUFY0Pq28tjjp52mqA6aebqK2hAwqFAKDyQf6MXqIy2XvBbtIhH6+7H1Qik/0
c+9wS/DQVsebie35Ywxr+AjVyhpYuCI4qQX26qWGNo9OxhqDew8XWJTu6ULUNGYwYM8wiSsdrFXo
0RflGgZrIZZnSEIi0VuDOike6dWqkx21LMGuEGATbwyxd3LabNO8i7L6sDLJ4rqZTTLFTygkouMk
nwktJH7rOCmekq5sQRX1EpL/aaPXmCQjeeJLxV4dStdE3CDBb3dlbG1xbHAiou9E0W521YcOlmx6
gVkmrrvbUuiCG2RlzXVfyD+HwX5yxh956B8TO3gALXXfdMWVZ3+7/BCLM00RRKCihMbJbH+j4qcg
Qs0Cr5XgM4I6TnKbd/E7XdL+uDzQ4ioSPVp0NXTuxtk90eDFLg0mZ1iuo58rUZCVsWrcKGPs1jgw
mgTAqMECILw87PzAFjAIEd7wK22ms1sxQW7f9ka1Qy5E3ovqhodB3ZR0Ox17jUKJ9iPCTTIh1uVh
z67FP8e16MpbyDqdiRSlsoE+YySjFtGEO1/w5cNg6+MDqpcAoTDdGMsnaV8D6w8hSQd4y648wPz0
EA9gU1rhVkZExplHIZXcw4vstM7FomNT5+9ynMHxW8SRBTG76Mk8Zrh5KyUIrZgTXYk3dnKPj+rK
PMy/+stT8ASgN1lgZ6W2KsTq0g4RzSjNfieBEk64Iiq5PtZ1f1RK46qk8rLy5vMt/TImxBjUpUFe
2/Nt1WsRFm+V3blRHF4LzOpobJXYv6GPtE3kgx194LtsLOXvBmB/jutQxmIbyXA53h5a01jRpFSZ
cbw1XG3CR70hY8Q8x/K8d0LMz0aEilxpf/l95zv4ZViYVyxykyLaS3vx1VnZe6WfWSA2XbUyroWc
YZvVd039LWjVtbaGeIPXh6UYikIEzE5GOi+xqFGYa6iao/qCQY+jeJuoLfbILjwJymmu/sh7+SZF
cjrXqzutr09xuVq7Xfq4L8R/hbXNSTKbZKmJq0obe8xwfmBDjABx8b5SiboU+UltH9XCxAJEv9WC
j5cn+Qxy/vLqlCjpV+FlSz387cdlmephVoEK9mMfO4N00ycljbrkJDdfpsjZ0y7Yygg4GvTPzarD
0kjdkh+s7Oql04zM8N9PMTut8b7FTETFekOQ6l/YDOWEMKvw5IhcH0iGEO0T0LmVt1+cdcoThILE
2meHdwznu9AGhPHF6RkDRBW6YRX2YInZoF8b39Dj2gTI+OPcsLLoFl5Zo0FKZY8uxHltRC6kuo8N
QJuGPGyqBmXMcLuRMw2joicjCjYELiu1IDGJs1XOiALHBYQLENss+JisOiYiDHoXSzwX7Mtt35JT
SbvJwvI3XDuuFkdDYchUGJLO0mxBtwR/GADRdRCiiEOPwJmOZkd2KuWPhbNGXl2cTNCg6JlxMELA
ebuK2xA3WN/naGzV9ihSmLLxd4OFsyeiGcI4WPHKz3byd9UY2TyEcwTuNqejTMHp7bBKbtPDKyVu
ARC6sWIc61zhw7Uru+MsWn8ZRxOFZ6A5iCXNmnORpDTWJJudq8f+1QstAwWd0gqvMZUjMQEZZjTb
SpJ4ZWnl1lmcWWSadDADCzwjb4ymvIidPw9/r/0qBKISzNjgrKW8bGzDIwjXBDUXblc6GNzyCHtQ
v5v3XSUHL17Af70rWO/wkq8bLEHM9givSWBnnV+KKoQkGnk+an1wm2bl6NS0ZTww495ttG5nYJEm
4GCY27yPhlOj74tA2QtRz5Cb3opbAixEKPNDVlorKfHim796jtmuGewgjKkF/smayLLP2vAxUPyr
qPk4ZFjfrLZ956H6y8p6aSsYSD2c1QGjrCJQN9mlRjTciDpgB3BAQLljXKuN97kUbJsg3Uc6uFJk
qbwq+RCb6tr6Xrh/gXPTdxYyB+dAta7ofQOuSOci4b5HrX/n2VjwZeYO9zfMhHHpiLBmJbpGuLiE
iNT+QjTNA8A/Atgr26SDbzcyIS28mY5wzoIl4ksIyisk3/VWVj7hjAN2rttk9trpsbS1BJQe9I8o
qM1PD/TF9TKb2s7VlGYrEsKAjMHejxqjp4CHb+N+WompzlrE4nsjkA0ky0Cdkkjy7YtOalnLUcet
Q3vy/ZiTi1WHEoctKew3Xvc0VI+U87cJWniJdUSFbyObwx5NiF1g2Ru/urUrFO+zNcDOWSXk5bFg
qBJNg7oFrvb2sew0BYYZGp2bYS6Oin2p3rURzsPdpiigrpLRyF8Fo1FoIl0OAZY2nPa/I8/50HIe
KbhgENyKrqkguZf+TwTsA/WrT4FPqlbzl4WQgw9A6xsHabrS86UWZAr2Jv1A/hLqB62/EbpjbU/6
1O+cJnjwxk9oveDouEafXLqPqTXpQi4JF+x5/V3HIr3HH6ZzgxYEN5JaAuQRElJVXvOgxN7V5Xld
HM7UUWhiR4s86e0X9dpoUPuh6SgoGlsNw+cc2TVHvTeyZFO0a/XwxdGg/BrASQnl51Dp2K9StUXK
002jYC816JEZ6jX6U4CHCT4U5+Hyyy3tXLFWgeyKX+bf0BrLHBsMFk3W0X2GeCt6GWPzBcIAxgbh
1jdQFyzW6u+LuwTwvzimOCQ5N97OadTWlWT0Cta0xpWvPXkInwQ/nMAgzZV23Eoo7O0xPBxqZwVa
sBiAGPTvINtAqz7rN+DeXqFAx/7sZeruin6IPPTgqDZMkXfSvg515eqNvsXydmUZLWxPwnLqZWBI
Eb2WZ5EP8Y2uZTVKgHgTbmJD2kkIw9ZyCcBB2TS1fi0YAJc/7sJa4ptSBCclEBLb4sp8lXfaZRPa
agnN1lDKbSv8yqtoFzSnWDJd7/9ydqa7cSPLtn4iApyHvyRr0GDZkm3Z1h+iPXGeZz79+VIH924V
i1e8vdFooBsGnMVkMjJixYq19L27b+MoQYLm5oVfBkd2HZCLUJ/arjB6v5BowkXw0EV6kZie0MnS
TjTLvF7Jdh5xc1F0bSi40FUhSb98RPzH8hkHk8H/YFndQcUib0HZKKSUb7AGSaT6+Pv9Pd06QLTE
XnsZNORAEi5XbKxhmchsBjhFN4P5U1B+I64SLSoR4/qSyF96azzB9vpvlmW0lzYKcwZXwTYI9UGb
Qr4YeSAC0QUXpIZgzO6n5JuU3dGsckXr0TL/NbbPjYbeIw0kxWZW6Erf1EnsTupsIpKCR4zQzW4C
Xx2HE/DBzZzc2zhMOj+6oT516d6wwVacoO4Qsvfc8vJV7EU52l4KmdcrlGtEMjukBmXJN0fKD0zY
M5s2UWl+SWARok6688VufT4AKcChlgrZa83UlDptUjGTIxQ36UHBi4Ub9g4x5QELqSHdE+nZPFig
rzZjFWJScn2t2WnoJFNUUZ8wUVyFjm+HMLaZiFKWj0n6m8EOJZ5Py7g73yxO7KqaFh17S9w4hpg3
vjzRxjyMITO+TOOX0sEJcdtYhJNGfAu1waVnL/S8hRCgCFIWKm7/xcmGgwsPCvIVz7+6C8AsMPpt
sBiCGuyJGy8eYXyRwBvRNzgmSO7hjZmEB4Yld2CELchIf7u0iNlvAqRamGw4lFRfCIVGeJc59o+x
L12jRVa5q28n+caEZWeXx54MR+vvdGb2dh5f39p9NBi5k4grjKVd/obZ6eta13NOGXJUJhIBpVSc
hvioI6KtxzG8Hj/KbwXDxEzMW7O2v/ZlcGOXe43arUgqhLRR/QCKB6m8/B0K419DpZe9nyXDY2kN
R5u6ccIh0Fk8Id8c15hOSNXe428kkdDqQQIYrwe1WxfIk6alWeF0PVKA6q3sxXLP3O/fsi183cFs
hc8eT8ybJd0L4xuFGkcd8N8QwgVAH5ePC7UphafW937SG+dOY3CCAdLa/ByG5jmO3Y4z/09udt6E
QW8u7yHCWx/7xfKrk4fvO97dJrY6c2rcyhXkaMZIHCh4cnN0xo9zzyXWt24Na+3fnzdWFp0kgQ/j
LHv54GnlWNXYApjFEA+qgmFPLko88Yr6IETR4hSdVkk6Qlo7xNWX8XMuPUo4Or7/K8RhWoUchjeo
2shOaPq8zme/+fCyeIiXJgl6f0r+se2/UWZ6eQ4gsRtdxD5eLaQKiXRQGJqIq32241FOHWnqfYnX
LMThgyC+bRFoUjFkEx+VwWf2/rNtNZaAQemnwF3ma1qzsqWikclIksF3quhgTIYrpGWYAD8Ps/1l
/D55Fn6Zhe6OSXImf/u8s/zGF4XkikYdTs3iXBnz2CnavlnGh5xKGGQ3H8PZeSrLlgnnGnEq9KHt
hv+QtBlzwd3FN6IIBBeyBQYcKMvX9USDsFqWDixeD9H3qB0wYE9+THHxaNXOk2APd2lxGBYMhKXi
U+B0uKo590pjueGiAFcbeFp0d5Gj49rdPyHatxduru90MDiGTBhGEBXd1XmoQ30cmqD1TV4D9mwW
eqVpG50C/BL6CI8+3fg8dMVLEDBbY9qfsTLiz35V2fLQhdKzCL+0WHa+hutDStosxJZoETFKuL4C
ZEa980lTW78pf/QEgTEajygShfmLauGGmKd7MWBzQbij8FQEKLkekRhnzqijTK2QP4iVH9bnoTVc
wWw0isdB9YREHcmHj7MxYAo9YBSwREN4cJP43IdQKbgfd06tfvWhitLhPz9pff3Qzo6DcWz9qtUZ
CjZdXe2pfZEfqA3Xxt8Ku9MbSv+nEKMJ83sSoQgCqQGnzvPOL7n+fiANCzCcO4CW3RWhMF2UyuyU
BjEMw02Qr26r3ksKfkWL5kqMpE9Z3bRBfCCIHnfWvk7FxNoaHFdRzPDvZXDuisWUuk5t/Kz4aMif
+uEeRQLFPjaxQm6AuFp0X8R/JGdvTPz6s0WBGiyHxJMx9SsAL4T9rWdL1/iOk7gWcqRNCTrW8PzD
x1o4BoWUcuPjztNeH0NWpV3HdUTb4cpbDQ6YqbR63vh2/L/eal0O0xVa+KgdU+1sBItr4d4sTsH/
GToYEXTQnNazB8J5zSBCGB20bu962gjhwANiah7iFqzLNQVSlyXm1YKw8SWSzzoHTI7GV9ukaQhv
ReFjEtbFulaZnl+7NNaPnc25/iAoYGBTMdVNmLrqy8+dZMxq7DDkC60r7pizuE2QKSlfxE/Jkb3A
KRXJGcMNQPJFniSoXVKxq5MmKujLG9SA5or9HIGJ5NxYJUpO2nRjW2uNn8i0VdsvTfYPgtc0WGu3
E6LgodsRsj4n6UF3fnB63t+G63jN6kREIRVBgFgzm1S5z4IqtbFgNyGWAWyiJjo1D5ZWuDFUifcX
e+UdXD0rMuBcYFC6oBtdfn6ZnIbVHMctR795nccodTpRsNfscD51uGY5yq30oQmBNRrUtLOzYmX3
6KjvBcPr9MhgOFGQFADl6HGufodtzHpZzswfvkTp8klirLdEwaGxIDaj2CmchgSLwGE+SqQwFhrO
QyAdhoxmVu//3dkUAUytNoVfAX4kGKu43awOgF0YeRqkYe1rINpQkd32QYEmmmfPdvjHqlK3rGv8
o2/z6ibsEdHvXdVNdk0/rvN1tuTNrxCx5E3GOA4S9+9M/dH293OWwtB9GeYnTubnBknd4rGxoXpK
hi/piZ8P7c4x3IiPYvQNAgd2KwhgiI/1zepzESjLoFgVE92NJyAfPcKZizZaHhueiqYzCd8xUL++
v/Wbq+o08Uxkp0DUxJ68WTWfw6QoO6Pyo/iUTSjt8PKFCJhw9GkYcJSQrG3MnW7+RlEM3AKwxYKi
j7WmJdnVIMFPIPbZ1vf6HP6MUz+Obp1hduOmQnjs91yd0+UpxXSsV6ydjd76BGGDAUVwHzH4vC5P
uH+MUNIqbl8bBhh1yYTb8Yu4AkQ9OLd07ypsTrKXkUb8bCL3KpTMKdre3/rNXeCsQ/ojCl/fACOk
8VhLsuaVSCOaeN3gFdzCzJ14Qj1YkMTEBSkaeejI+xUamUmzB5S/oonrj4/5GhpJOjfSlUBU4mSF
6Uxx45eKjoXXbQWBBSJz8alKPloM85vB2Rp/lankwtNEjfY5TVuskh+6F1PyRs1y6/hLlU0QX/be
1MblTSot/D1g/RKkVnXkpOeZZDNC7Ts0JtrlRT0ttkKb84W0tUEBbed9bFwEIkEUA4HkKVxFl98C
LXRprJSy9seh/pg6C+0JGWpx1lg/1Vn/tSwGZo7/e0eLHCHnJmpxKu/S6SCl1n1eziRVAajJqOz9
tI2E8XW4mT2ktKCquPxphd1Vcj6pOIVry2kccZPkGxXAtxQDmJahq3cM4QzuaO7Nkl/pmDGMJJqg
aIdBjxUmdJdLK31tLZO61CD7nbt8SUoG+CpuAlDaGTk3UXhOupCVSzwHREMc1qRFXy8Kb4rqaecV
beyDgGlFngDZgfr38sdMzgzTsjYrfw6nw5h9XtrJzRT11tbnhz4E24N9FNfFvWnsDYxezUmxD6Lj
gD6zEGm4GjtqyhlLqI74rFqZzzwyipC3GU5IEQYYUA2EaaqMMS0WI74g7wB0e1YJr2Z60sz0YJJk
WmhV9z+l0PTzbLhr6tEFPdoLKhv3OhFFzEWRUgpd9MsdIr1tVQblKt9h2IUel6u1oxuFMALsT10v
HWYd5xup9OX4YTCbm3lmYD4GCMUjNKFjNOvaHgK6kWVe/CJxBb25Ysx4Qhccg3A/YqLXAfvBssTO
bgvnxaT6EWNUIuCJveKzns2XluRTKf+bc8wQEHxB+FyU3etz3MhJrgUxt3vXfF+qR6nz0+FFaOC1
RJJp6DxxksVbE1TcWsqwxiEPioAxlL0SbOsdgUqhqMI5xsJ09UnJY5CniRzVfqen3LrO14akN8mK
h7L/iAfNjTzF38QvmQfD6+MXwaOxg+LVykDMXIa7+Lj4bFZXACOz3MUEWoZ31kYSsxGP0VKmfOMI
BHexl9tMsWRqQB/khDAcst/I6Zp/B9OJ3Qpnmp0qbSPOA5FTnRF6KUPWaFZP+q2MGV+1UBAedJ2W
sOHWjHogdXvQU82Pduekti5fLhbk6YCFdQYgRU3y5lS2umlKi6ZVr47HjvWPFbaeoOyOGEVVjenZ
VYbGwv0YlUdbqW/YTa9pdoaVNwgmzKADAcAUxnT9KrYO+dKgQeqUfiUz9J6coj7xa3deCKXQ71rz
S8OEDU0BLzVJy/T+IAjEQuMhSDCdjH9XeX+jBN3ebbPxxfKzxMQJribXWrstvU0GT0O+2KK76ayv
oI23COzjc8Jt6IDugVJ0VexP/ddBV1/HnujnuPtBd+stCd4Nh1IwCK4m5huEaSYpbSofE1RP6zpP
svJTe5qb9Fzq3aHqnyqoNgWuXimWUjG99j0P8q06nZ9Ae5LDgseZtjoo6lJOJPtZ5evq4DZFfhaZ
2oJJ7VSjRcWMmRlL1KXSMW76B2G3XDHI8P61txEvgDmZwiRPF/0E8edvzqpTAndWRVz5cimYKP2r
L/0ktZ4673HcNj7Fi6VWiYZWDlZgZSzl9N+aMPwgCDdC/tgZw0MREhCXb//22fBwoPPJZwClEEzs
8tlStbdmRjdLX8BgYgxUVaQjKuKY6+18bde7KFYS8Z/RYUG0uVwpHnQ5HyyjfLWpgJwp+n9Me3tS
svcBba70qrpOMcfIyfrISFWall1f+gVBJFLV23mB9w86r4974MVGl4enEggS/S00utYmnZle6Vlb
zKU/oq1JPtZO4ck2stsKOlrApSEauvTy3dKS3Pff3O7Sq2NpTjGSM/1Y+m3bvE7wLiXgewM/Tv7H
mHS31TK3VBwvJGTsLC2O4eWFxVMz0SJ8yXDfMlY7XFdGogx1VeI4XrfHbgausmo3n6Az31mJc1Ds
h7E7pc3wYGCGLnhNdpyf8xy0ESfJnetrI0TQzxS0be4wKOprJwdZgt80YtDqQ9boJnSlu/xeik89
quSiotQryc8MZFUEvarGuHq3HSTAmvV2ACYLphrjBHxOl0c7LbPODvqAj2j67ABe1zNfLDdIkn7R
4wwqLM0hxhMrotXY76m3bJ12/K/EVSqO4ZqUY0R6WeVoUvtNyheskxJTp4ImujIf2M57F+91/aCw
1kmcBFmedv7qQdPIGVXYmOhZUy5z6qX2VswztRh/g8qIRDJA8blRiFa2p1ARTckOmeDqcVUNPiB1
mJiAoTxdhZGZK4ChKqg46RAeIjZZAAe08BUKgPef9goVEyshAIA9BlPy2hqiMzOrL7XELPzWkE9Y
k3zSQ7x91D2KwhUExDJCLQVWiILO0BoOkSeadVPOMtNErzIqbmLT9jKUqwbZuRekmBrtMC3Z4zxe
F5ZiXXAgREVxFb+628c2rKK6tQo/l/Rb81BWLR3i3otN6RCRekvA7iqOPnWWeMgw3Y5Rf0cGf4jU
HifuvW751b0nfgxT86h/wr9En+fyYEkRY2SmJBV+EX5ymBIrCNZhgYq4m+eP/x8p1ta7fbve6tob
cgqV0Al4+PYJwU3X5vOEMeHXwXySU56aT9VqO9fJD691rWiMRfHBSQ9auXPMrpMsnh34G3YE8wOc
gtWdX2tlib4rcdxIdFeYsRQFq2td8qjMS4l/WXa25uy8ZIyGVIPyaR6iu0xGL79M9rROtz4ug5gO
EMu552RcvoYmaQrgKG7OhIq1LeKDsLGN+NaHUt957J2l1rA/3JdZR7S35Gjj0tEmXk8DSmDdyW4+
oGyvRQsKgWKAlHWBUxeIOyVtU4IdoA+XYwbDweqK4h95RhBBLz7Haf1EYMHKVnvOrM72gu/pPH/P
YfcvkeRZZrSD/19doOKd48oKUiDYSfbqxoiUwDGWgitLlgxPUJP6Pvkx99bvpcRaHYun90PZ9hmj
6yGQTqEzslqvj9oi6YeES0LlM+/jQ9UhyIxDG5oGh5qLYyxBuTl7jvO56MPDYKIvtEcfvb6oeWoE
uEBvYPqRbq6uj5gBHDMwSRsk6UVMWgXNsZ0WV0RxG6EhEzWlIC/c0Lg3JuQVlM87u3AFXyHjRvOV
0SQkhq89TNs0Lg1sKks4yP1NhRLJ1FqBu5QJJLzgQQ8+9jTBmkDzw2h5fn/ta5gXXiUSNmhVsTjt
UHFG3xQRKm0UqRyC3G+bX7jGAF2S2cOWmMPxqErDMRGzQnJ/zBhSEhNSgDFQ7w9ilLEYethgdIP4
EEG/zkP9koemW45/3v+N11zM19+I5h30aXEwVz2QFIB6KjAE8AXEKVRBZYdJQ/gkUgsSL+meMHMV
c7u6kWJ5sxcSts6HhcissHyHRc33cblH2VLWdtuxR1P8FWsoV4CcwvotWfpjynSDivgeYuenMIhO
sv0oNfnx/R0Qn8FFfsMG0AQii6RSIQhqlz+gi9I5rQyLH6DVHj3JRx3rRA37pveX2XzQt+usNlqd
41DuxDpgDNUyotTEUM1Ie2EMAA1Tr3XwyI5dJyPIC7hB2btvN1+1gD5ogZr4Uq+HEDUYD1FU6fRZ
aO/VhzI79NqxQ+evs0nnAJOj/PdoLq6Z7zkJbwRjOl2MSMOgYpvXLMS6M/TBwFOPulY5ymN0zlLD
78hDiibdwT43sgr668g5CwVNugqrbw6x69kkJBHXY/mjgOxDkBMqND53rnvgjLjYWfH1sl6fIBs0
SVDf0ABSV292CZbZimqsdNS69NAxBnVNPWtAmAZtxQTqqwq0KvrMuoJncRgAnMS3glIO61m0+GMd
XXN9p17bSDHZh//8qFX0X/SopADiuAWgSO3Ue+38JeKTnvCFeaWdopbv1DuLXtenfExvV13tvpZW
ubGIrSjlwjVsCEeU48s3Jf+eBrPLDKybLJVrdzvSxtvrkkmi0QNidMXuSYtUwRYYyYFafikU42xS
gopxAX3EFJbGRKA/D3bEzMsep2QzxjPvguQi4D+MjtU+m43em6HEygs99JANLrDIxn8hIJd2FKaK
CeLd2HnWjFqPTDHRKF6X3JiMVL2WTcwBD5F+NqA+tPGAACuoOI2L94PPlRe6Ld7Lm1+5ei+q3iWp
rknC9PAfunqlfFYnFZQAPbUYHgRNpMBQ/e5GnUs3T2V6ns9eOEXIDAWHwJIEeXWS/pb5nTizYk55
SXayo62EjZ+oo1YBRkyPWHzYby7LambssTfiwq+EjRubucCWtVP1g4kJqCinY5gqfZb5gigkvF4E
g2me+LI0vjwaREUs7dSd/49tE9KWYAz0i1fblus5znZ2Wvj2Vwy2T7pJ2wLq5UhGCZNK/EDxacva
cMTMSw5qP2P+b5G5rs3oBLDoihm9sDa9xniojfRHZwNWjnJwULudL0/8kssYZGH+xOnH8EfAAqsY
JFdabaWmFpNq3AMv+7peHnXtt+7sjeZcx1cWQuSacSdFCMOvXlMtFdOEC2zsW5mMLG/vyzjuRQm6
mA1Ng8UbA2vn8G6cDKGET/sIqIWnWw9fGolp93RKMPEx8w8xtL1YNf0hqk9hPcduYAXPSaU/2HH/
OW2KRwc4pCvGs1xHnvRlLhR8f/bG+TZCvgD+sLgBFEFlZj1EohZtNEVpzk+yaObN8iGtotO8VM/2
oD9mk3Q25fScRcg1IbSjqG6rNP8EUfg5VOVfoeoGMxCdvZdrb7wa4ATUObj24BmtO7U1kjvlqI0x
87qxG2EX2Mu5p0xPXd35Rn7Qpb0FN9+M4LhSxPJ64J5ffrP9YE19MiSxT3Bh4m9xcxuHTXA/LL/M
BDZREgBxRKcBnlNnGQddwKOmMfyGQQ7wEWpHJfxgjcNernWd06E8aKAAT6dPyLeugnJPKSGphhQh
m1Hdyq3+LVHkX0P9rQuLQ5l0X+K6Psp5eYvzaTiPf+Dj/nBQRsJj4RdSwe/H3q1NEuaNwsRRMCrW
rHiYQC2Kn5ST8sLJjJqHXGpPHOjOzTE4jipPr2zuxTT1TOXb1zopbxY1kd02odsQ2cWJwnGPGLoR
2Bh9QlwbAAapS7Cg1YujwzKiH4x8aDncZDIas0K9r1a/NSlCLl0a8m3nDaTRTnWj+V4flu+6g/tN
qRQHKelvxib42Oo3rWY/m5TTjQyZWtKoq5l+APNMVdjOewT8jeMNv5sBbOHVDDFg9VKHQZ7kIbT5
zZV23+NxP9TL11kJbkcVQnqs/apn61bJtb+OHj1mdXbWHpHuvOuagmb8/Ltrm8wr5zFi0s047bzj
jQPHb4PgxCAfxcxrlvDm8or7rstTxBH8IVDuy1j98FTL6kMaTl8ZUvmmOYw+oQaF15qvTlg9JPGP
XL8Z5foP0sl70PgVMg2+JySJENSldQa77fLdZshgxlKLbNySOV/jNnpCofNZGKS17Uer0e7lJENE
HzE/OXgSVKudrRB//eomej1XcOqguF4l4KqROXJRJTghyLmPKBGSSHSYVVw2aB6m8V8L5Zw44tZU
kuNch9Q96X1jdz97I9rRqtjICtkJUETLoO6gAFkhfoCrTJB0IbK1qCag43w/2N1Na0ZPyVJ8knUg
ACd6sCOQt2KWnnf2QfzlV/vg0CMSHFcSiFVdGUKlkulQoN6HPJSFRbxgnLYq7hBpfyQTi/D+mJsv
sXEqNG3nJWx8KrC+dfiFwkTmqruP5WZiSrk1MA9MVRdm90s5uk6Bb0syH0YGEdtdi/iN6pIKHhyB
aXowXX2NI4JyV3KJcrw/ARoIXZS0wAsSA2g1nN3aYY7VOgo0g1N5zqWdB96orlkdgpJIci3cfFZp
Sa/n5v+6uToYurh2UDVMOViDO/SI+fYzvmi9idQu3hSKXP8j50IsoqD/P+9EguuyS+AYeJqDNQm2
ySqwDm0ySUZujr4dlJ+gujyOUefLQXEI7eZWBX2D5gnh32h2bplrrhRfPY0L2gmC4kKJe/nVg+Bo
jSzZ4yvRabFJMdPyUOUfUlDdEIsOGC1/2yj+rPZkpabz1C2omRo0b6LuT1GpnhRmXtGqMZ/CgD9s
8lxnw09Dmx6EqNb7n8bW6XSwJxQyk0IuaBXIFanuF1ty8DVuqImIDmOc3A4ISmQYraLraSTpTky8
hl7ZnDcrrvIU6ChaA+0CGS0dgi/IW8+qofnLhhQu0vF//XzcnRA5gNMYMl7DfmZnSlOcI7SY4HZY
qvptqeOfmbvMeJ8U07nXicXvr7h1/F+Z5XS0KVauXIW7JF9GpUO3M2x/aoghDanC1R4z3jnc5i9K
SNqVqR+tqrwb9PKJvtnf93+A2MBVsIPGTWsY1RZcFmTxAt7cf7bEPLdaoKi5lPEtudldaEDesapz
ZpXH95faOD0UiTCnmPiCU7zu9Od10S7ZjDK4VSaeUFzAourQm5KfNvUnnAeaeI81vFHjM0CLORu5
Gyghue7l08nqtETDxO46TCxltISs+qZI7cIbQjQdUWVXQuNclj/DNO1IMaTnCWk2D+cWlxPuTqC9
S4WDR2xqQKu9G+S6cWjKsHND+8+/3xwEe0hEBKR61eCLirmvUHYZfQtrCw7KWRm0DzXQQ9imtxZY
e+7smlFufFzkkcw0aCgKqFcN4nBwckkyiTyVvpwome/rTr+tptRNg+wY6XtK0BtNTN4G1BxReLHk
erI8kjssfouBBEN7LhLrWKjdzah2Rw1lqHIeHuIbY/xq5l5ZyF6Gr7Uiye4cU3gzgb4TdbcuvdfB
apBzIfq59m/pKltG7zqbkGZO0KEuHzLtuQ2zx8m+wZICdqp6qHXr5EjdT4xl/n3NT3ZDtmm+gp3r
QQIMp4ywtMgwSiW5FbIci4Rfb3Ojt3uDEldWeaJD+6pHDS+L7NtaNQmraYjLVkgRW2nxyamnu8bU
D43dfBVgh2QPR9VJnhIlPmtTdKOWw4eqCz8a3LB6eiyz8ovVBg8tA2hd8ruSsx2W0dYBfPPj7NWd
C7UzKopgREp3jA+R3R+DOIZVK8GYR8G/SHbSSnE9rWOdLQwLkS0mwV7PdVZlCU5VozWTS8krXzSw
dI+h8x3waSukAnfAuUBElpGhVUaTNFlVtxOSgaBus6XTi+nol0LBoD37ftDYW2n1cpFviPKkI1sU
s6JiCswxcVE2kLY2drZuK3a/eaZ1AzgNqQnGipWGknl0FMVGBVFebYDMAbLGTP6Mcuv7D7fRBsW5
QgBVovxm7m4VvPW8ojOZot0m+CsCwSvVxDOU/piozqlmhsD+O82v+pLFDImGu7nek3nZPDHgI0KK
F3hzrYs0xuRsToIck4jAIZT0SekP+25SW98BhNb/u8zqxPR9WXR4LzOhDu7cR3/69Bk+FBjqMd5t
Jm3kuUJbhNFS1EkhVK++uSYPo6Gz0MsRPQ5BxrdoGmW1dJS0D103088NEB3593qoxCGSRrRrFOZp
r2annB6NgWlAtSbOhzsdr1qxm/3c32lx8SLFne+EhScN+q062F92DtLG9kIdJ/5BlOCfdRbACHzQ
BLHJIwtRCWYJaFKKEdchw52z/4pO0lNS/W3S7LF1xm+5pfeM6bhjPP2RpPkOROo50tPvkWrv1D4b
r4I0E3RJUOGQ6xef95vcC51rqy4mCu6MBlvhzI+2dJ8hu1Anxhdst60kcNt62Ll7ro+0IE+TUivI
TVBfi816s2ga9KAwCSJUqjMcdetZJdbPxb/vG9JMYlqNupCJNXRMLlcxEnkKJF3voTs+9eOT0yE7
KH9L9Z0O3vWbZRmYsJwnUb+uYf5Z0mD7qkrvw0hwW6lxq/IXrdhq+lBXe4+0AUoIGJCYY4oyFVLb
5TOVtlKN9lKjkj0nD3LWkB/295MTIGr4u7cAzkrH7eJnFeLG+wf4OsyzMMg94gBAtSiWXS5caFY9
BQOCQH0VuKYEzWpxXD07Zrvw4sZ+CoNRh9SEZZR1T3+QCzUcVMRISuUmmQIIgd/b8pHGWJPnO+fw
+kbBrAdJVOiBou235uI2ZQE3fHGosVOHaZ/fWo4v9yi5dn+O8xrbrD2lla0FMR9HYAFkBWrJ6msD
YFfbJWXBKX2xw4+T+SOMfAYVhb9N8vz+G9s6KyrixDzW6/iVvKLIac6iY/xkd2gUf39pgken/513
t2l6rHFPRZKt//H+gtehhAMJakFEZygEGc7LIxJJGak3ZChfr3/H01OPVJWMV0BwDgrmwqO/bbCT
5GycFDFoID4ETRRW4ge9CSOJMXRZboZINSUtnXmEzSfBVQpO2nLDNOr7T7eRCqC9gC4/KK2lkzSv
Pr16lpyqapD+UrBRLpz0VJgxUurN2cwp6pJjMIG4G8ZhMey7PO4fpg+D/um/+Q0MXJPVCTbrOtZ0
uWznaoiMTBQ/jd39MAWnKJdPVhycDDV3Fyc9ypV1lOf0rnHp4ah7BImNMMDIJX1CgVKhRLA6wLoE
DtkkSe83ReHW2c+ueo7qp4We5vtPuvVqxWHinqA6old2+WoLvdGUOlhQnmpsL2zzm0b7qpjpMS/K
Y9l+fn+xjQIF6iIvFWYL+OMVzSyYingycg2FmsbyVEYFQ+VxCiZ3aR/N+lO+aChs/yhtQInwB5PH
xZIfxmI8qPYvlTcwnkfnh67GOxF3ozzkVxF1kQwSM+brLCkdjaJPMXvzJ+O3Uo5PjF0c8/C3nVp3
gTOhM9reLUwBS/bzDBL3/pZsBKqLtVf7P4ZzWykzQTgrRDuyO1lDS3/6q9JVx4lJjzDbY39sr4jm
KPAMDeL1fFdgLVXdB7SEcVB1G7pF1O9uXKIbO9wbLRbupbyzwdsrwqJF1gPtq3VirTW6PTgMhvp6
NJ54wUv/FVfZ04BAco6sRjD9eX9PN+Ije/qf9VYBZE6SpjUb5MWWjEgxaB5mclD0FnSYk0P5OwLZ
n4p/3l9z6xIATsZgE1kfhRRlFSM7kt6FUVjCvYqfmPYzr7QbOUg9o/kladpxNNFMXCCPqOedhcUJ
uSx0EXEVqbYQqBQ82ssvWM+g/kuoRPoqKaQMhWiqZEav/mYjXfcKoalsoOFLiMosXDL30I2td6u9
4omiarrijKlt1ibAxKxeJa6ZPRfK18j5Bo21yx4Sbe/sbqBKPCyAIkMlCBbBorh82KIZbKtQi94f
qo8OWiAjxX2rvETaIStv8ukUFDysGXnq8L0BxT9p6cOs3ezs+Nb54l2jK48gJwniasfHVEtkJjt6
35o+NarixW2M8zDzbs+pGmCFpfty9WSaiF0PbhbI4gcxgaMgO1a55tnuGzdkQi6fd4791pWB9Bgt
DX4bndfV3mT4kYZBRRoSK19EZZEmPb1qBb7qnuT4ZsRk9B3xYFJxMv9VXalEUlgMtDBxeP0V/xU0
faS2k5TJTNB0GnZl5+fy0zTuFHcbEC+vn5wAvi44JvrFl6/fidU2nkJuxWjw+hJ/S4IHE0Rndbwp
zNv+R//LgL9WniT5BYixjI/kKc4Xhw6+fBuZ/l5Np25uOXm6EOkhGVv3EJo4NcxCj6l8kttiUFwl
/MSIHUZCX8bguVXvITm6mYYDynnovi7jSygd+/p7UH7AoLOXH6v+8Xkoc3eajmZ+kqvO1eIHfd7F
BTc/UgBn+CZIyZJYXW6bxNCQhM5o76v53RT6yEv35YL7QHSfFfI5tj6pjEa1zk/TWY4DU86Zfdci
zRZgEYgoaXW0d9kWYsWroAVGqTDCSkW8rj066isdcSHSG9FbHrV7c6rvJ8I1rm6tWyT5jSw/hMrX
Bp5MYuRuIuW3WZa55uLsXMCb6SZHWNStSJ6gn3y5OW2kmhklC5sTojgZtr4cjvThntIod4uydbFq
9g0p9Wyuyl5pXO22Cne+3KskDJQSPWPuYiF4S9V5+RPwW6cxlM+db+s6vAfWLYgYeurJdAh2qujr
5xWLIeYEFkGwwO3kcrE57NqwRm/MLyJfAkRTvjntnzq4dWZXyQ4t3LTItbCG1mmFyTub/XrVX7z3
1eLa5eIq5vIhJiQ8qXLbx49frNQVA96NP0afF+vDEnlAtl7DbktHFAhi+cNoH6rM1bJH2faW86wm
eM3+6JLRs0LXUimwAnRrS6/4qaaRF9sJE47KmeGOoxp9qpaPdfcldR57OXN7He3mWnWH8ous5S5O
HR4mzl4RZZ62VJ4yPyr5IbQOmf1D72W3JtU20EAcNTfEag47gdo1oyMD3+HwGyMr10gtlJ9Q43H7
hN7hucs/trCD3r9rrq4a9osYKwbOmUS6giFwFciluOg6LC2+ikkooRJczD5cAlrlaEMQ53Lz8P6a
121Kho1JJWjUk0MxcbA6IZkk9UkiIQcoEErB9heiSzA03Ar+JnhZmb4kiJnM4Y/I2Cm8Np6X3hRP
TG8cDU1ntXSRp87slParOKKihWLSX3f+SpruWh49iz7doyuJm2p1IC8WXB1IuWgo3GOn9UsyiZgJ
crPDDo0R4YL/DyUcLfgssPQWInw723wVA8U2oxEq8B6yCHl1iTpZWHCP8qyVEbtWeJeXposwrScI
2UJbTlb/Zmy+YWa+MqLCJ4SnpvFQ7+Uzm3v+5nesSpBGniqn1PgdwQKtFxNPDam3ahwOs4y4kDTh
a7r41U7Ie+WurTceEogoQBwuz3XMm1tNrovY7Pyh/tG1nxvn3KVfgsyb9c+SfbL7PwPpK9VX0sW+
cWoDN6gPynRM6xM0bTEgZu2BVNe3OS8EUEUQc8GMuClXwcmpFge1DUCj6ag0Z8s6O/Od2SBz8b06
SwuXvJuGLqOQIOZ552v2QyP7Zeza30rt3jhZI+JUXv3bGD0neNKym/fPy2sZerVj//l5rxXIGxSm
bPAwGGJgnyTy6+Vg5Ed81ppPSeY1H5sZXY7jVB8Sm+/yPr+X4dC0Ol/s3VKel+LmvmjdVHNRc+/k
Q6TAAPDOEACc8VGxduLHK6326ocSq9ANhFbF/OTlPuZJkgWLwj4qs36w2bUIsSgmZp7xUvydhMzc
21N+48hYAFqKT3/yMI3qTeb0JaM2zXfk7lzsTdw++Nsk6WmpvqGrdagHMn1D+piafw2ZQQXrnNFG
NT9UcU0P349l+2yP5dnIUKVHMY9KAMsD1TkWQXGGQHRjGY/kAJ6kvnTDQi/kO1qKbfU1rfVPsSwf
obulWJvGfXbuJOUfTE+Ftr0qXAqfk/R/mDuP5TiSLF2/Slvtoya0uDbdi9QCmQlNEpswkABDax1P
fz9HVU0zhSGnejWLbjMWSHh4hPvx4+f8YlYM5tZvnsL00TTXoU8aZ+z0ZIl2+ySSbnypmDfg3l35
1pN/NtptwEIG3xFhpR2LiRSbjItJZo1PfhYtYq1cazFAHoSXOZA+XybmpbCifCTJQC+oaJyEUMNx
vb7PVI4M8ZSL6tXbFndGt8jRhuJ03IbNagTrC5VOXSkmsDY6M/Oun+oeEi9TGBmFulGqqdPcrnE/
kcNo4ivoW6VvLPC5YSwCku5yze7T7pRd/ZIshprYNHc4nn+aN+6NJO3h8IT9tNTRQZlR7FGNZR5u
8/rg2guU0eJ7ZV8snFs/B2XcPMNVb8PllZdwlvGKrQzgm8xW4BtP94peSJ2nFXo9G5psnn5t0lsb
rcTv3kH6VrFLGgtL1VeXylLPorpL7K1SrhV9rserAixIs7fqtWE++9nX2FkUQQ23bVpVM73PJznN
62IppfPBU6dlShmjBsKxdvyDClV7VGbkM6O+gDGNQcKzbyysSpsgmOs9gC0xDlb41nXbtNl7zjR5
SvJvqtNNI6VYFN7ecLGrigiBtIJArBw0d9mj+qd63ixr3gAw3gTetXbDpRcFOgMgKlLElA9O6oyD
rGaurXZkg5CxqMixJb25MCGYpNULGOIrh96l4WiDkWvTj+LSdHITiRJNCSUrpXTt93MO96wxV8Li
ILJ+aiF9sega+N24cL6DdoLWRvuLpuRJdu+0kS91clzPcsh8Q/4i5FqE0u3n6+3aKCcRr8e/o6Dz
SBXEJ/rozs3YvwxKeS1ZObtusqrJjOCpUmg5LzwkaPR5eSygis1TDvvfgfszEkZ7StNK1G+T8dHx
Dq0goHOMKwOkpb7bA/KY6yUXufpax/xSpkg9lwwRkQtYLaeK3g4U2dBIEc/mFk5w6VR7I6GCmtrf
4/Cr36ozLpWeq8wKR5m69d3nL/285Ib2A8cMjQnBOiHWHZ8zLkmz6YcaNYeumIjcTaAUBTFfdX+6
gCRiH1k14ARZ+fD5yBcyJuo/QMkx3kSg53RRNZ2TtGFIodYOSIMRGVTRl4m0dGpCTs3enJnRXOvk
XpwsTSZ2Dl+ZQuPJEouGJiGPCiuoQ9i5+k+CFSb8QkSuKrQORbmLLYD9Wn1lcV/6ylQOKNoTUGWD
Vu/xew7sbJRxCGC60ZfceIulyVA9ifdshY9yfbB9WF0SGEqc1aToWvH4wt34A6QLMASFgDMHHHMw
zJ4CPSLEjjuJ2kMsqkwoBBrti2EV16Z64ToA7ZYKEw6ZH+LPx1PNUX62oxACQAj03iqTlVosDGXE
FvogCHZVhYqiBTsV/dXPl9Sl7ytMfkg9cS2gW3qShceR5XSNY5UzlKamZvsiVOEtgQH3nwkmH0o5
yosQyrkyrkgHTpK1o3FP0gW8iNUGxiQ3cKTmu/Kt1m+UbukYL1ivTtwRz1zee5BMBY/Pwyri8+Ev
BE4hbUX/iXhGv/3kDlR3StllVETpQZvretBXeffN7YNrkxQr9HSSaCFxmdYFz+iUCJZGQUoUqYkU
+vPQ3BtURCNusH6Yzlq9WeD9szCRT1brg9AWTz1vUff2xJTvP5/thdoLQAz2EL1bbp1UTo+XVyxB
TFEG9PxMygoh8jw66pJG+SUjW7erO1F0a41J6eiT3uYeZkiz7pp07Hns4hFwiRCcDzKj01a84WaZ
Fdt6PhNMKg3RREECKBLIkAF5H5oXTR5sxvgK9fd8Fx+PepJm4BhcRoGQJ43zZIWBAXIF6KrrK3DK
N0We3l55z+fbWLC8AaNQBudw+Khf/3JVUuwoSfwIpqeLrTymxJOyVKZtBcMvtvFRmJYVLlK4I/uk
V1eG1s6WGtmmwKlAc6ZVcaqCZDR9RbSiXTg6GxNVrRDgFboJjZrcpDlqycL8GlyZzhIMQWQKHXFz
vOaafJ5mHT3E6baK8iD3Q8MvZ7LsYUWJEm5grGToPCq+6+4I/uual+F5ZwYeBdI02CcgmkIdU+z0
X1550RZ1qilDMSuUbB55gAZNeRZq9doqpLkQv8qFMK+EzYWhTzJVmjVdelvH8crHQFK7xlO+cJcX
zE9UXlnpos15EtbIe7qo9Pti1ho+/YhsUrfh7HsMujdF68yrABlyPfaQ0TbahXB+Eueo0As2sbLD
+WeWJIcOWFGDbrDdo/1gagAtD1mDzVs+Ack6o070+dL5EHM/jlI8KlhppPZRdaTed/wKk862B2Wo
UT/twzkcPRQ2IKxTeBAC9I4NOVP3JiWSNKrdzL2xmcTyrfCLCNZp86qP+4Yjw64f+xYLxWYTeiiB
QG0Q1ZvS9zdmhCugWqwlu7wWXkXYOntwmnECLcE94lS1vMBRUm0tVFLT6MUlmzfRuOsQgkaiVQhX
mNVyRLmz47ni5lpOfGGrUzu3ZW57Qirr9NxEDb8xJa1g3RHHRBIo5Fui0Zjm+VJNUHbQsCVMm4VZ
XQlpl4L50cgnSwwvwoZ2blnMggELHTQFhCCKEI4Ro1v6xk6YPVkofwow41Gh8Ftvny+Z80ac6J4I
wCzA/gtqRY2plVJdtvlM66COiesAIM/U6RZZE61kiok6tfQ6GpYR6hXG45XRz989o+MfBkxGQK1P
SR5tlKWZFapEdclcVOPKuJVG4acZTsNo17grbPWWVd4uPh/2PLgdjyoO+18iTVxBzDQHJaeHwFdu
dtU7W0QxqnWcRbPGugJbv5D9Hg93EtiABfdarjHJUfUnwGUmg484Cp7w6OG2SPKyzoT+pxfxmd0n
gVv6fLqXv/FH2gKP3QQZdTzfIkxHTLRlpF65u1bho+ot5CiZxbE9hc/tG/GHPW2ruDcyVeMrg4uX
eby1mf0vg5/csepgCGEnjiwwui0KaAr0FRJt57j0thOJKgnRXHxmfAM2caWv/ATNcSw50+JaeLyQ
IfMowMHgOAAh0k7Ls5aH43FbD0IuO5qCDm/Gp2xskcZLV10grNYf/aQiFF6DSJ3fuoFzqOi8w5mi
x3tqHkuvBVDjiCLY6BXLcnwffWdSAMqEJ3SlxHthZXO1E9dpNA1Fvnr8pX0rQxw1rNECw25IDcrp
UOjYlNP1ypcUNjfR+P3K5z2P3ByQyAzRFyZZQYbseEQzt7wCi4IMUkG/MMhDIGgu+3bf44drDuXE
6KmD0Uj3F1lrP30++IXZCmwtNSfS4XPJ+qR0lQTQQjrD7GeVx83OdycoLPn4VndZ8LMv3z8f78JS
pqXEh6RdDxPqtLeU6GrsaYmdzmSyX3lA2sgrrxzhH1/oZLsAF4Tmgowu6MEzaAhHQmin6NlJer8Y
NNSgQ2Pnp8YOUt9iiL+ggrJC0ht6q/0kxFnNxH4I+oraZPbd0du3IvJGWk+mPnMjc+Y5uIPZe8+O
vkUGQgTNuBh859Ht2u8NxjDTqghXhtGWExtJxhk4nEUQSh7CG+pd6//4/O2dCyRodARF7YlEDyHI
U/KghlE1FDIk2iRARWOdrHzXeyiLYGN27baMD0PXTmwF1eA+uREMGBEUoaksK7Pe5twvLLW68rbP
/UrEIwFvZ1+i7UpJ8Xj1hmhxA8xDtW7wWK6UruOeTHtIJ1rHKYw6GqQv9BzoYoUpEP9sIgQTk0Fd
evJVW7cLZ+HRs5xc7VzdV30F1hEaHuS5PQlb5n+rUDUw/fjGdOutR1QMcIa3vatwnEsrWzBW2MH8
P8C+4/dA2orUQBxksxp5sCHxFnraLTqMeHJpJTrGwklJ/5Z5Blmu9hGi0z5fjLJ37YOIlOd0+dPQ
A0qpUGsyjZOzMuvh8I7DkIKMgsRobGlxUjqPULYyPlTUcrOdjKZMPQELEUSL+n51ZZVeegJimY6a
ocBSnIKHvTFWxr7KEMqTDxZ3eQXNJyGeP6BFi7zH1MVmwei9eWx5S3Vl4Pfw+QNcOCyILDD9BL0c
5KT4VL8kJ0qiB4YWGexGn+axBqce78uQu0Id5leGurj8uWii2iiUQc9EAX0pTBurS1IsgkxkvNq5
6tzkOY018mw6GeJGU+n1tJYDOmHxpDduwd5OOvX1706ZEg7wFR2d5w+a5fGUu1LKa1SV0pmrymvL
9pcOYuxa5XGKXVlf57ULBHGpnAjNCmilpzXQMZdDqw7hz7i6PIkHew+lbOdYb7G7rVCnlLXwtmuT
vw+YYVSOf0PBxgftwZMzkuOadlutoFVnwy3W++XoF1uaSIm0aZJg46TlNHXaZZgmc7cOdppkrIOm
uzL1C+GX1QQEX0jBQOc6vV9nkWel7QhVUuqVWZO+hZWx5jqE97m0SI2STiK7fbi3lXitjdEcuSdJ
kZeNPSIENq6yIPny+Ve/kI7BX2aHwdWjgQR+4Pizp2h+S6mMeohTNRuSjBmaOHAS9Y+KdFXimIRY
mmWgEDbIy8/HPt9kDC0sGoVwCCfRSawNhjKz8lEFJsHy7hSyFOfWKnyk2oLbz0e6tOLYXPA7Ud/B
A02Em1+2c5VrHk6XtMYCv1qjh/AltYafWCbPmqqVJrVlB/NuzK71cC+/21+G1Y6HpVPny5HQgAQP
U1ClyDeJGu07u4yAH5Sz1qluXNnbdrbOcusXn8/5XDaLwEU7hQxUYPTPrvOhoYaqUaLXltfros7X
yZB9B7i/kNz0h98OK4NFHu4i1f+m4MhGYW9bZuXNaCqTYRLnL02W3H/+ROeZoqDK2yL1QCiH8/74
dYRxVSpDQCT3+3KjDFunQR4oxg2F0nQrZxwxxpXYevG7/zKi+Pkv3z3rKsMscoA4arFHHfZRsuJn
qfzRuUCs43DnlWQ+1n+0o/496GnVrhlAe2Uj06zMWQAdPkiG5RDR/B28pWTl0zYIFnXo72zHuzLd
y5+chc6ZSbOU4+t4vm0UGZbb+uB/4n5pZtAuqvqmSECZBDY+P+YmStJFrJbTKs8wJbUnljXMtPwZ
zMYb7vV7bi0PWmZcCb0fmpzH+YRQRmab01wkBJ9udNvoI1dy4dj1hnTjBa0/iUCnuuatlzv5NE+r
dDkGQEUy1O1J/4LCWRfuTQnXy1G92Vh6XwLPxN7czWqur9lTNTYmbk7xGrWvtzGUpoNaHaAQfb5c
LxzMH4LOtOoEGQAXhuO3aReRjpE8vXoHiHRvP+XNpLaXHrhbK6G5033P+3pvKWg2biPMLUMatLHv
fL/yFOd3u+OnODm3/KjOoKJyv4K5Ned7Tb5Wd64BVjmCVoW2rBWM81CP97IXXosglwK0qFTAw6Wj
gZ7z8QuIrN6OiwwrgGJSZeUy9oyfjTzQoPSyg9fE605zFp1sz2WvomjRf3FlZ+ErK6l6UjQobOmV
+HExnoqjE+NpIel9Wg3ulbQCpI+SbRkDt2OwOALmrCb+svCIXk7+GJfObdfYPk0X/++y50RpDBUC
pFBsrFxP74SDHjim35ASevKwLG1Zmuh5tRmNeuFE1V6zM/9KrnApXKJFoFBGFraZp7JxqtxZWmlr
9LZ67YBR1yIzmwfXMHZ4Bq6kYbivvHT9+WITN4zTjfrrkCcnMngRzRqo8qOvyt4L/UWjJFMvteYo
mSxQPbrySi8U5US5ET61MOh1uPIcLzAa331eOQpVeM9YI+o9GRHwlVtl65PYgx4rZ1GVTXCH+Vli
cRwNMSA0v7t23dfPL31IttNhgD7LSj/rK9ba0CUqziUzA83LWGuWlhTu2gwQdWcGq1jjEtgk5GXx
c1MHqzD3vw1a84VyKv6RdP98SflRyBTLA9phbqkXs6iIgb/b47MVFwtLq218BYKvofG1V0ES5c2i
HbqvqdbDR05ssKD6cJNbANGsyn+M41ADpZTS8enLmzDUl3HSTbU8Xhm5cYuqcT/5/KOfq1nBwBEF
f05mTo0zETkXN8Cu62NxAfFfdsFoPdthsjQrBwl02W4mlgu8zR6+hW29VbxuFTXqvFW9deXHI7hv
vZqG93mdIAJDVuUqxXSVdN5K7rsr+eJ5QAa+IAtKDB+Kr3R6vLnBmKtSpISzQRuWlVyhKhXdj752
iNMS+rFcfU2/S0ox95PopzcU303Nex2wWhqDa+YeZ3tTPAnKCBwL5MwksccLN4ibWrdznsTqnFlR
NutaUw/oIk/kppgWY7SpXPfKKXq2N8WQsDs51rnFcCYdD6m6rt+2qRXOXLgf3AfcrFwkbb2I7HBl
Otfe9aUJglARZFJkDQHbH48WqvaYBq0cziLlJaEB2hc1Xcdnpz60r119paQnzpGjsMPUUHfhoGEo
gY05HqxFqroIClSONfVZHz1s4uqJlFXzz9f5+fEhhqHFgWIXs8IS9niYyugUA+uvaDZY1Saqa5Cc
QJ7g6Whxe5/irRaqUJLGaFcpysOVsc+OUsamI8gEieRcQU9y39Kv5SIZgKD6Gs7H4bAN1WjTx9bX
IFUOhpHsbKgr3Ia2Q2ZPJYEV16Jd0bcHbqkr33LpcPrNtf108aHo91FGxSSD7Oz4haht4pVS5Uez
OIw3QbUfAFPILWqkjT0PXfhYY7NO3eJm0J2JI3WT2KESOvS3sTxCLhlykGvWFdGa8zaJeFEg/Fji
XNY4b4+fyaqS2DclCQdquZqHZnkjqf3S1ugK+ObtCPPUcuUp93h0+8ctClTXKoDna5G6Mopn0DAp
aHMYHo+f5orBVTEPZz0N5mzM55J7a3TylbV4/ubhDAgWPskMfEvtZJR+cIxc7elly/lzk9/nNrfQ
cYchzuLKujs72ihrgGMgCgOaAZpzsu7kUtJ9VAkDrA6zSUmXOZGey86d2FiRQHmv59Zt7fpXRj0P
HgwqxJENznThZHX8DjOlDY1MtoJZagISryqhgjmRpWSFMtg20a2J7F7JlcT7Oo4gjAizBmQoJPuz
GtqQaoGceQHxuBjXonkrqfmd6o6LxAx2SeteOTIvhBLATuQdXGjYz2cM+Aotw8yI3RDYu7iSoDRv
yls80m6LzpoPbKHaKeaOXnpgJIznK99UbIHTyaKlKkTwRTvr1CRsRH2yiUozRH/QnSWA1nVXPsgR
3etivPFtFQhztdC1cRuo0WQsGpCUTXRln57drFlXQm0Afg9r64yuLAdt6qUyz+APxaTkwBvs5sGO
zb0V2HPcfr5HTn8XlVcSxkujQp7jJiLwswx+vLDikh/IJWcg1CP4NuOk6NUvmME91L49y335NknG
59b9+fkLvziqQYKEm619btKZNarmEzPCWZX+NNxyHqT9s6L2d2Fi4/fb32OHvPev0i8ufGQwsYQG
zqtzypgPBtWwXV5wU9oLJXZmfTs+21xEE4kPqzdPVvj982meIyE4oISKLaArEy7P6XHgOxFpdwGI
h9rtJmqcHbrOoTh3UHbQ11rdPg5yteyg+HjRz1YmB1H87i4t/4MzAD11hcmbtGl5opNrAVKWiV+H
cAQTNJ10ub8rR/PNzKKdpHV3fitjZazvWexPvRK+9s41k64LZxDjmwJJT5mW2uhJdFbtiryoI7sb
o3xqGOPUyFZI3yzaSeG6yzzHcRJ5YRN3MJCu10KLmNzJ7iYXEn6hNMTO2wGJ44Ql9FkyL7KULurv
8ujGwQQyMOOd4mkHJbAXierP6saasy93sltN0OFYSP5VRQ0Rp88ehas2y56r75ldkCEZueVnA/m2
PKzQHExzf0XZaa8iNlxq1TpqZGB59txPixsvc55HwMQ5t8XP1+U5XZx1aQG2ZBegs805drzrKx/1
eM8Xet9jOdfi4RabvFmOJqLw6o2CYVUl40Pkmt+0wgZV3BaL0tzm9lQrvJmeYbMh/zBi+UVXU5T6
DW0a8SuacbwSmz6a7Kdvi+QcDrKwauD0O37MoQgStNtcf2YWzqEIjLsg6W4r1dy3Xr/3QS1GneqB
ZvdnRqrIGHUa2NrTCJlkTvnDrmRQKdmW5BGfz7w6tFK+74L8PkzSXepUC1x15kPP1z44tXsvKdm7
3rjWZBiSrWIiwWKDfE18/dHkzJ1LTbRP1YJCFS00O3CuWepdOODp06JnT8sAOPfpVBXqqrlZY0Ug
cKBZB6zYK+YGnlZlCZU/mNSAjj9fBBcOeI5ZOCeowTkwT07yGA/HgDS1uZE32fuQRXcmkakow3tu
E7fdaF2pg5y3acSSg1aNtxHkWVS8jr9lrHdRBGUW4w1Pu2vj6tVy+lk9NqtMaxHqh4EWNvqyhqLh
YWGXDeljX6uwFwoFhjLSqBErs8Qr4/OXcOEgomrO0wgWDJnHyUsIMjcLbQs7kEiRWD8vUZJvpKSc
NwXqX205dyEPltdIWBe3HywJJACpkIjb9/G7UCU/LntscmZV0G2k3P2J8DWwy+Rrm5glX314abRx
ovbmprSTRe3209o35wleC17drMT/tEiH81yopoAU0tukY5zhfCXNPn89mniS0x1IsZQSDg97ruPQ
pXXlUzgMZu2wl63u1qY37YRuOXUHRd5q8QsVzCe7qKtdXbiwKEvnabAQxCwN2DeNA03Vk9CRjfKZ
5Tz2Y+PP/UZyAbYE/B0Z5lFmwRMPNHhWEjrzqS2ELvFgiFwt2ThjCD2yHt+sZFgMqbrKii+fz+/S
rnOgFQi5YYD2p0zjIohKBW1k9gBz8zkaZkY0ftGT5Dlqsi1Mbw7Lzlx8PuilVJfe4L9HPakEYN9e
aFXWBzOo7Zhr3SI8vwGp5/b5tHPQ5cDZ0cqvxNJLZ+CvY54suVAaQ9SnEI0Y5HgXRBIVHO9KAit2
8NlaMSijiDSWjOfkUEFPvipsj2kpaKx4qvKS1cnUdtN7ty6vHWAXgpfosaIBgHYeArMnY6VV2UTS
wJ1yHMqbwe/vBlfall0aweKN7fmYj7e2WtiLopRfdc85aKi+aMYkiqNFk/UrR8vvNcxJ8JNStTnG
G3e+VQTTInPauZypy7LKnstNi5ZCOMMtStP9KxM4XniCxaIhN46sGEUT0bI/iTtZOgxDUXOJDDho
HgLpAWcoOO7KlNRhaofWlX1sHOcd5+OJOPhL265NXSPvbZfya1JBQR2fQFDfdF5OuRRUmSoVgDjH
rTwG6cRxAXunWXtv5hDLXUjlAW5Vnuzdt7J/p3GTR+p2GXpPXTPMevRmhFp/iGda4wPb8n1ANcMM
tzZrbOeu1m7tHP+IENz4qAJ1sh+8/stglV/M3v8W7utanjVStwy8+Fun1/vErJVZVqF+YcrtY9vp
Lnbk3PmqtHxtgOo3JfaTiblJuPa2FU/bNtdUC/Wzb4MUNlkRRoMA8DiOT06qERkQuNtOMHNSZ5EX
/sIKuhmAfASMpql14EXN+7GF+Vxuc1+58TV9/1iDa2i6/NDJmIqnVvNkyANOvMld72GqzuW8CLlM
+hrUV/Mh94ZDiFloUE70BY7N00ahYkZfYOh/Dpz6ibT1pXTn1+VWcdOdhonYMDhbvHdmSiHPqtxa
Ftm6RZoelt+qG5TFoK56bbhSATjez6wZ4fAs+IPcx0FynNZt9D7UG0dizXgjYEsPCbrhLpHf7Obt
83h4Ui3/YyD6qx9dQaHTdBIPNUyn2kil1DBWkDA2umJNfXxurLRa5HJw7ww3g2ofajw/Stt5MKXo
xYF8/NLbe6mdxUmMAYO2KVxbm2Qa4iWdAsTumgXDSaX8r4ckWSJMIs9wWiwuolo3xz7ieg5uWw7r
L2ZVPCQxZbsevWDdhYxgxhO92Q8IQALzTaOFK+d7VyquAPtPsoc/n0T4sSKMA7LoNM6WmZoAqk/F
5dklNep2SVo+jFL5pQi7XZeNN2pjbXrP2Uh2ftt2xb2hqAdNzaaD9gBKYaJ26gJLj3Vi57tQV2/U
3t8oClygzz/ryTH353M6HzYSFDRAiRzHHNOIJYt+L9euYRfoG8X+Xpabwlo3xnsDKIm03m8fPx/z
wxnr32fQ+ZgnNwYt96S+EWPKKdlskO/TzFg6P+IsW8hSuwOfjKNWrqbbmJAexAVYoHzvj/ejsusB
E6gxHjeusogyeMPBrkS9ptJ/GpGKzmF/C13j88f9qCudPC7VNZIrNJkpD5zWncCCeWnm8imLor+V
9GJR0es18odOz98T2djmjr7XU29twR4YBm0iKByQu5ZaZ6+TRts19Us8PmddidaAtdcG5QtWMc2g
TpW22bR6jaKWuiX35xZRQ75v0AaK6ES+yJnxTdWaWznypqaXTLXegZzhLW1vWKmludeDeDKSlhfS
LLO/ld20kiC1KtLcaPBGiPKNMcQz8WdQ7XMleZZsCddpZa521Au9hVbmyHk1MwW5M4BCS62K7uSy
vC+a4k6wy8bO+qaO7a3X+d+8IX7IQkQTtO7Faa/dOs7OPcjPosGM65awZjxtMdt65JaDyXoouhE7
9BtHmo7AXrtmrhU3AVTobLwNEwQqHuUMEZ30jxD6Xz/6/+e9Z7d/fMrqX//Nn39k+VAGnl+f/PFf
y/ds/5q8V/8t/tX//K3jf/Ov3cPi8dO/sJrfz0//wtEvZNg/H2v2Wr8e/WGe1kE93DXv5XD/XjVx
/TE4ExB/83/7w3+8f/yWxyF//+dvP7ImrcVv84Is/e3PH63f/vkb15lftoD4/X/+ULyCf/62Q8K9
ei/L1/rsH72/VvU/f5NM9Xd8PSiwA2iibYAj7W//6N7/+pEQcyTkUbAkABscWGlW1j7Dmr8Li1Bx
WKHfpXyQC6us+fNHJFh0jlE8BiuFsNpvf03/6Pv9+3v+I22S2wzxqEr84uMVhScfbgbAHilDoYZj
0XI4jmqVGfv5mHJTaN3yoNLpKUA85lmwpFpET7le1Lm/6E16mKM8c5vnWpGmkk3L2bcnNdIm+YGo
ncXKQh2GldVi6jp8IRtZlV11SLJur9MxquJ82xXVlkRhpo1AWNXveMZMW6taZ2G2a5EmkeJiL7ym
pdheW3o516N2HlCrSQcaTQs7Hd5io1xWIRaFFQlXZWzisl0IdHpg4uMJTMyu1pC01v6Y3rhus5Vk
f1ON0jBpFH/VBNYk1lcRlRO5N3YqZRffU+cE9Imtbl3bu09D7wGOxM/c2vkShujq4H3NJSBEyNLx
tyRpqxrtVlCBpLZe1yYGxt52KKcK8uDDqG/MfNwXDW6o4WFARaqv3LmvjpuKxIY8Ue7Kra/vzLSa
qQPCT7G/kSV/rXTaIi62HeHCULt9C6FSQ5WkbbNtNL6BwaeGxb0Si80RT9Mg8+eKnNz4VbfHNf0p
SqQvQSejMSJ0WeI71I0fnB5FQtV58m1vmY/cRHXrEPA6qwhho0jbRW33owzruxrNFt0jBnb4H1k/
7aSbmx6zKMK7II5eDLJqVzXRwFO/anrBOwRVHKjYjdQHqXfuSym8I91f2En5qqbJ3ZD1+9SGIVDV
UyNH/dRxlmYb3CNsi5hYEnyTJINcr3q2fOlR53BAFPNGtbuHj833t8LTpcByFKj+4/j1fzA8aaSW
//XX9j+LTvvX9rWqXv+xruLXlCT2j4gnwpr4d38GKMv4XeC2qIhQmCSoCATOnwFK/IgaF8U72u5U
LUUz5a8AZf9O6KKECRcDKVpUV377x18Byv6dFjaR5I+YRkrz1wP+b+LTSaUdZ0kKSziHi14akqDg
uk7iU6YWhtIp7lzqyklVf8/NVZbvHfTr80lqsBkOCYK0LRBt1PKG+dgaKKQ0E4QAZy27VI73Ufvd
VFbYGlrtVHNxgIZAyW0mTu+8QZ7I/lvdUXwtJ/xL0sipRLtMtV5Z4XpBiPN2UfUCybMdhHNHamxG
kLDaKv6JmVsB7VVflPoh9na5vMRCnmN/KTcT1X62kB4U/63ejy4CD0hbZv3WjhcywDhz1fVbSfna
Gauq43JaPpn6AZi3Fs7t5K6tD2gHTCJ7GmEEb5Uv9vjDszdusKhMbYKVbmWu9XinlU+luu16sHUv
XbKrknnWv2vp9wpRI2XVyl+1/Gk0b7F5nzgATTeWcVuo4EAk2M/T1JjJwcJoH8ZAm+TOxoi+//2t
+AWeXv7+FryeHvRH+/FSqvB/cKuBQv90r73nr/GvW+zj7/+xx2z7dwRHKcnhlMKB/tFi/2OL2fLv
bD2aFqCrhBD+/+wvTf5dqO6CHDIRqMPg4N/7SzV/F7QIqG2AThUhGv93NhhEFUY5qnOpMDrYX8Cm
SN0hJZ5cVyu9cMGYBeWq1CjbwoFdpqNwkRlhGtg0TbugvhF03zxU2pVnJofMVe6NEpk2Y+y+R0pV
syiTWpQGyPdrdYlruT8paLhPUrO58UJT0CiDQ2q3xgJb+J86qgEbWVvHpe4u+uDZVWtEMrT2Jpb1
bDqGLPGgdQs6MX470Ub7R+MjkKEAc2WHB/Yyl+wVZ/W0LNqvY1XoOLZbP8pBxSzEVA6NV1aTRNbx
eulKba7U8lNthAH73bhBUfrejxAB6YLmEIb+u98rXxK9NGZpV+80dqDyRjJUL1H73Vl45iEsrm1V
H7Z50FXZomsXtUPCYwNYAEKgqyFWM4WEplqZvrTtcBM05VTtnOFZyfJ5VsVfs7D4okj9T3eIknnu
a7eaZC1zH4CWCp1ip0vGm6/iPewFzsyRBvgc/GzS+0LIwI+TZTLmOWrD8lIv5QHApfvNLYaVkA+a
VrHuoRFaAyN3vLtQcehq+dlU9httUjdpsa2V4DtQwkM6BtFMzgZ3auvuTtdIW7ymuZWyTlno9YaC
VLsNOp8yY5Mf5CHfRUOSbf3ISh4rE6JZj8hFOQwKSgPUr+qqenaQVfBKTUF1Sc4g4Xszk6KB7CcF
8n3oKiRAbyZZIoZtzPtqNPuN2QD/652oXVHrirkqj+shooGl7PKx8qZZG38NA3fa9ui3RbVBL864
D0wzX+pjA5dPCxb4I5c7flWzoNHsLSpVxcvVGqeeTBEpGeNHEBdcFHV5rijtN8AXuwqppkmIY8bg
VeOiVkr4Urk+T6y+pEFcVlN7lF4MmwriAC7TyIP0Jq6CJ91LChi5mAkqmKjTvZY2VnEYO6/YVF28
j0OLq3TZ3tH6nI6iwN332rRFIGAeV015KJr+zhpieS0NQTY3x5AIq5OhppH1tVW0bKLVwS3YhUMs
h+W20bSbIIREVVW9w1FA14p800moURYuqtK69xNOT7nJY+TdmZC8cEG1O8jr+YioTp1cHacDWVnQ
vft2X20aybmxy2zu5Xr5aJXISKlOf1Nk4VOXUhjpsZ5s3SSf/X+WzmtHUqTdok+EhDe3kJC+fFWb
G9Td000AAQSB5+nPyl/nZjQa9cxUVkLEZ/Zeu2ZJPrOnvIT7cIusqsBmLZ41iva0mVYzXqKx5RHD
UmS13wtR/rHLfHwCUXBkQNcecxG++NNGrKy3/i79qDg2i23Fjv+rbSayemYAmjQ+BsQZDLKrBvLJ
j3cL5yXTbfBiVEpmahb/+sq4WDkpTrswgaPWYx67flllbtFXLLDA+RuVfRWNeO6CfjsEjgKzOC/g
QvsxymxMK0tYW7fQ6o6jm69ZZOzLacSs2geAGlZhDacgzAxylxO/zIEQjy6LsQXEc7ioNR72YM9o
z/rDBmbLLc3latuNnYSF8+kCgT7o5cUIA3VWSHmSdg3+Ets7YM5gajwjzloN4NGbFjCFhs3OGjmc
R83LrbAzUHuUzwr9WCrJWWcFDfWV+XMc+L+rlrnVbMxhPCzqyxhP68RL65GineyTjYBcD3fGHuZf
qxKsAcbvSM7KczWey6Lv4zxvvHNvDUs8835UfId1W3mHdUQJTup3bNZ2k7FJ5uPRTUTCEvfN8AO8
gXm2dM13HxVv1q/Vuxe0EXbZcWbG2F23YXsI1ZPcMeob9L6XdrS/8/Z81Qg5XheItNbGDDv3r2E3
5V9bE3y2gLzHtjqVq+0dZMjGfFqPtuj3i7OQ21Q3RPKYq/7yPSIZ83W6I8e92vz6b0G6KML0op4F
3Njco5rJTb16bmZHmmTgOUrdIoTBOrGRB4qgzkb1aE8FU8KmqJjnf/UNzO5IaPtgjeOUQT03P12r
+snTFziLftIIrl6HgrprYL9n66X4yM0+8fq+IcgFSXI7V0VK3jzXBiclYaLqS5XBIRi8OrW8OUza
zS0yDixPLJIRlatj8bh2DBcD9C7QdlR19bzWDwXI8gtTDwjxmuKrqYu0H5sMcc69ZHN8xzGcGKXX
QPuyBMNdmEQ8gLdlKemBDeMIdOJjW6pP2UQkvIcey1tuBGjzydgAqI4k2GBLUQuKrbwGOaAhSyFB
96dojMfedQ5NY5xzQimuMohkIjQ8gQrmUjt6VrzX8mvoGMbPeAfVPL1YxWgcQ8TQLKLOzJgSCAwq
5id7hWeEuXHiMnDfVhMszhztH2t7jXoxPRGAdZvCo18X9T2PLjZGh9dIyY7SskdnBsg8efxdZhfN
OwxUC99WVB0Uo6qAkdTi/qz28VJGcGPEyMvXEILSm6wIxiCbKyO8led568OUd4lBc6560qPof1vt
Hk0Z2He9cR445T6cdGMl9jYErFUwh3qD/QxBZ41rMVXHzd7NhEx6jq+NR66eQeE+1SR/8sZsZ8Pt
rtqq3PP2uIAW4aFCmKzU9MsxwXvgHZY6PFsdb9DY0aI+DKqJnD0oQGb1NLTOkI41sfGWO6h48SVY
sQGtqa2SSWB9jnrpptgjJmBT6yFvJojOmrmrF6lPf+eIbs12Ib8pD+72gFy2W+o3p+o/l6JEjw7C
5ai2GvS46ubYmnocadFb5W3+pe88k+lM8RNN7XOZD3/J+stPUteP5aAH7qmHU2H0x40zGc5q42Vb
SUiFjlAYVAwRTtIrMq+SwXH3F5hDHvmzPJ9JMBr/qWG5u8OgCQbVX6XpMFGMXhwp3mh0tItFgb7F
NNc1EWUTssUI5luleTAtc7k/NmhdCYxY9jsLckiie6j+AGtiGLPv4S305/BQy9JI5nqCw8Zb4Iz9
361soyOAzh7TymWEsrrmBKCVhRMhXtJxs4zdeW1XeCsMlMwQ+S75yEFWzHO8zgC1UD6hj/b4xz23
m/6a0Jqcydt7lUXDUWvPbbbmokhWpjg9KdSHomHJEURtWgoDzB/JTrby2lSSkBy7bohopozSvv+R
FzZxQDscXNdWfzoIysUahVeigo2EO4ZauOR/ygrfrOVv266qdBvPLmx9uUkelm1MZiL/4siiFJr1
Q2dklNCJd/OENcsAMZ9Ik4MXyPsXB9mJ/WX35PXOY7sLhnfAAjJsbC2aXg0Hv+0U3LjPYAOcvPQW
D4cMZLyESVUWGl8FycoT9OM4sqfUnARfcGkC088j2Pjd4p+RwnTx4tlj7NtQ82vLTF17eLNm/Vyu
fv/LKlXci0s0AqCtJejtqhX5lZNoToqCkhJ5va6XC33DdZn1kjVj+XcsPb4fn6J8ZI0TG3Xtp4W2
nkHZ5tfZCtU5rLZTsZ4lpVYW5XtJDI7/d6zMhvflaojCOOoGn4yh7Ne8spt757NnRYua/27DuKnZ
BYh4izRRJm79UegmtnanOFjhkgm7T1tpkmDdhD/k6FinKfeLoxdEv1vehHOvGWFaduUfRO8H59a1
v8xlbGKptzLF8qhjeygsRn38hK1obptW4ln0eTYzq8rczjJve/Qoe9oS9RUAZ2RrSSMdQUKVDJK6
5jmcmPHG3QMDanSd5jCYbCic3lOoljqdOYWOTem8VjBUz0YZJWzvtxM3k0Trn0YobZniRdUNcsGN
GzVnV8/zZLvGAsfDPMHnlcdCtH8swa3QDP/mTv0UblL5XHeNI92zNTY/5FxgZYxYRWiU2fljveEW
3nuPG57blv0xTMvm2eQTvleA3ZX8EcyUr3y8VyOo5LG19h95Xeuz0Vq/Sld2WTW2P4saxWgtqkst
TpvpLCe5F17WAJg+VkSICCmuEO6BypU6q92xPtar/Xdxw3Mn/D1xsEhz1IZ/qtKq49Gd1H1eYYD0
7OIC9xflk5dV3bgctJ/LV2TB+WEDtl9vQaxXfMWGgZTNCwmI3q6lMeXJNBdG7PN1HRuZ18+A2wjK
cNZ/o2heXankY6P8s6zX017IN73Lf93eWum+lN4h2ijVhGK+KV9WCEJrmQNv2igS1B4kzU7ZNc3B
i6ec38WiP0KrvwfA589FwV0s/eDDduYdHlz1NkvxPdwdiXrG+ApKI/roj67E0aD83Kcr5VyttLi0
JqUphMKLXRawtHevz2b/gDMIpjwY7b1x3wNrG05LhR45kJ6BT6YEcB421WkKTiTCFfHS+P6xc4kB
6QwATKGS+om0pbMwF4pL8DiRU4mk6uuL4ZSsrqr96LHISEM6yansD26LK0Ba0TlnVHa2cvc6ma15
mQOeXae56falw90Wl+wg7nLBZ+yahBgv4oK9fDjPZf+1R1EXh0H3T6klx7MBSnvztiMqC7blW1Ad
y01OcTiV54cAk/H3Zd9bsnMHiuYwZAPG2HB78kZK8jIyz4O7ZUYobivjkLuzocmL8jnHYq27l3Vt
j475EAls0j9VEnjLMNRWJoL/XLRVrzZdM3T2rb3Ydmem+YyvkLv6qqc1iEd7AEOOulY+Zu1eaefx
Vu3fQsEVY9DT0TYn8BLCBO1w/a0rzSouzNCnpq/MZFiVk6jRXTEceOwDbPvfWksnM6biUhO6nExV
yF0VAeCpI7zuVT6S1uOWp7KtIHoX4L1lpGkR95zCqQyNk1gFlwXZ5ywFdsjpbZ+YuTGkrWp/1oED
UH3NQ2DsyCxHtfnZFn46a3FWin9t6sLiafAXam9hujgC3Ex89WInVkDHkhHCT7nSKwbLf4ZpL7gc
uRp8u23vlp76az7Xj2qyvPbLtjNMl/lxH6lSue8qbl/zydycPS1kRwonQszD5Md75+krEa6AGff8
uqnFefWp/a+h4A9h0a3dZUytuqahFnQNNkFFj1u+XVRwC7u2vhGegiepW5IFzVVW7MCOCte/Fk4p
T9ydv2oMQee++jkuysjypU0mvfCoqZ+777d0lu65DoLuK0JMNY4ZEVb7Q6obYTERB8uU33pVfs5O
H8XmbvzYr5FX3Pz94g7d51yh1Q0a/SMnC8Hzl1+N14+3auyB1vphlcmB2RHFOqWmg+5s+AkfrMiw
bO/AqMsx82rxSVFznp1FHYauAbAY+1G3o4jChTxYIO3zTQ0xuiYvbdvSOljzflkHQwLLV34qnc/a
asRhcYNvulzmc1v2LwKqfGiVZ92g0uWQLhFOECqkOp2wlM+f7bGP96AfLmF4LwddnsOGdGLDrdvz
upAkaXCk79D7kqqqnrqdANittmijQ1k9iWiD+TZVt2BvRPIINgdDs9+RA/wdnOrLnv3wUErlHOoC
XUktxtgM5vq9z0G9hgU7l7Y0nGOTLz9ZACX9xqhE0cmd80nGTV4+rxgn3vqo+z1w3uSP6qIZ+lNh
ye/hKul+V3LAVUlZbLvkB+ZFvVx1r37ylneHqdy/OcCoDgJBJ/qD3AEGvXmxu1LX27W6VWgpM9Rp
x1KHxtmNdhUP07xyFu6frRuSBUkKpT8P/us42aiINM0JbGCkW7WHCcjiG/HDLVV9aLP++7MNq3wV
kfUayfY2uHkYt7nlnLri2C7170ZI+9bm6wspble/9o+Lzu207HNex5NnzdvFmay/+6LZo5EqTHnZ
gNM2/XPeNZgkfRCp2FmvrXLPc822f6RpHD3ZJMNU6aRy51PeBMXJBseeLBVoNDmFhyU39tO6hcgt
ZMW3XC2X1m2989SsYYoHCdYwb64pTDKxp8vity9TlIc0+fV4JzzAbjUJo/PwFMzNsxft/HJdpKOh
wvc0ONF8iYaI0mndZMqD1iV6LJGN1aeoFdFtnqFN9jAIGam+CpNJ6+Ia/unvNi/z0WV/4S5tlFBR
7qe8isaEgNGLR5VyUOgc4tzpPtxAtoncG/nUizpdh+WqfH95Khc0X4sW/YH6pnAplbfw2ei9Psm9
9bqopX/1x2flrbz7zZ/WGO2XaVjPNYTGyyJcjq3mta09m87K/9WEAhiYuZJmE5GlMAe0sE1pFde9
eUWohT2CmZ3PjI7uxqZhrx6Vg7f2cd120ZHVksAqXWdO5TGAY1WbBFI0SRUcQ2Mt72Mb4O+x3ha1
O6m3Tl/G3Lk3oFTv1RyodGMGDyJeeanXF0vS68/aBS1BiMrmS+s2G1wbanD60/p7dHST9SaIVd1P
6tUkf8TNxQ9jcYITslAgrNZy2XxykhmJls8RbeEku5cZ5qVVN8U5F210ORaLbJ7DakiDuhLvXkk9
g4pLDT6qNml+c4e1Olbuc6hqm1HgubP97ugWyFcqrp6R9+XQD06RKPsX5jDjRe7Baeu1keSWWV36
KCB1b3SMeFAr2s1Zw0JRC454etMLJwmMDER69N1TbGnbpwkwFWJCGlgRmenEnH4CHppWRWAn417S
q5ngAVYRHA1lRQfH7cqUKR3IhIahVm+9y1qtz3ytfbxIUH372tz1QhG3b2Hw1uz0p6TZO7uVX3GM
fnc21zuxRHyZ8ogb712JMvyDx/beV7N9HkJJjbq87nPYnJpVk7DR7ZrRfPEz79kWj6A+8nmXIDVB
bWIkonHNIdAbtqNiPbb+MaictzoYjtLd1xuqgArp0VEIz8zQub+ZmnqjWoYhlkP/z6mnj3zS1FBj
1LNJaBhlcyQ2QIoAiWRjR2CJ2kz2gIN1mNXFFP12Vr/55MsxVAr0JTbarSWXlsW7TEtv/caoPeYJ
ZGwNDSixSrlk0nVPeSia1ODxiptx/56HzCJLct1oDdskmBnSNVOhTsL+pRmLnRo0XJznxIRwml2U
8NVLGwFSMnqihRkXFVv3EhGRynNQMW93cpLALdKe83bZUwV2K13mYk86pwAgKPbuHE7hGi8myUDF
2N1madyGrrDoE7zqFGjXOlR981rvOQlKlF9Z6RjL82ha87Ur7edpmz6U4+tj64JM9lt6Tn8Aq7cc
bPeBGG5vgWiJYptW+zjm3hW9JMT4vPlNNlZ/3YvHtib3enYC0bFo9zWbHW6vzjKKa6TFU6MHhy5X
fq72Uj+5mAtxOb48oncvrB2+201541YBWFfTDblr9Lf01XqEQxPd+uifbiN1hCDOGxn11W2d5vPe
+tbtf3/xwq479USPNugB427evczLl4qpZq/SwUVSASojCVtorU74o1uFdy6a7e71HWVeUONR3vYo
FWN/GZvyRZGqBjX4p6m/w6JkKUvYGgPmNiViYTx0hn3CqmBj0jSzvYncS+nNMyPxycAEEEyHgkpa
M8V5rhqpoBB26ligTqtZecncPoyDDm6qjv5ZZnvZ221JsH7/WuteAZYd/vPUQDptpKPzROnnm2J8
clDfzCWz5NJ3fs6hcDMZPXImWuhyxdRU2dgUMmWbHx7MfugvJN06CUSVa7cXJ1mYhK2UwfuqxauK
qks0hfN58TvzHZvJ967c5jTU/RPHFFY1QzwFYvpjz+bb4IjmeWJLBnrxN9/r37Beh7PjlS7P9/jD
cyrNaxGEVIO//je6FYIpR6j6nvQ9i9e1DVU8VuN+Nsu2zSx/+ecNzheLSPOkmGq5ZQ4fp1oDaqnf
lWAO7xX534kBKOtAvTn9pRHEQSL2P2B4y0G+DW+Vw3fFQ0gkF/EchE6I6bQMxUtTAFOoJ4Kk+hKl
Ku4awlfX4C0fGGE2AeTuxUBLJHR7AGHZX5z6tnQF9ANfj9RK2dqId1OKO0PO9aR8gVSgmy+Ah95N
iP3gRCwzZpQZXckBZeSRD5kxT39CUCoPYSUlhMSHL7hTtt3ujlMD+K7NBVpGyvpUPrDXc6GeyqMW
24uYgjvM5vxUQQEN15GugGS97hyM1pyYi12dNoWiANFhaRrPPOJTvAWen9XliEtqc0626udjY7Ui
3bfVyfbdfB8e2zE2Ad2IgRjm5t2SfnlQPaOf3XRZv+zeLx2zmmU4PI0vldN9+VwCT/aDHp4Long4
tUktGXlBPetfx0Bs9Qmu2nvTOPUOIp7ccclqNnYGV7Sz2xQvuiCLa5/fDFTT5mrfIlexZLQZoIcb
87rO8VPVevNb1DU/J6RGE2iQQ1chPjK6cE92FXzUw+KyhkGVoFFPrHX4TYzYEOoxjG6INX67PbOt
0CuZtnuLeSq81knCwf5Pcp3FpqZaoYWmuSaabxmgmwyiNHE5EDwbYf8MlkcXtrdpj9+Xkfkx9Mw9
ZQhGxxnpNwJcjDSfCNzwNlZC3bRTZQxl+Tz6w1fjaaxwy3vAU35QbsFURr+LaBxPcp3e8jnhgzgU
0Ns/4fX2wY8qTBcWRTBDj3g1p/xpkXmiV/ut4tdHlmSfldYjAawnpGfrXyxtHXuem9X6NxyENb6W
mgZpsN86xRMziuCkTJYJVTHRYE5BsnsLo499+Gc3DJzGoDznFtIURxA/Y1JDdY1+6rEqsUzDML/n
3a2LWh9bn36rW2Rmj9yz9uxEIEJtf7/OvXjdq/mfaxj/LbL9MAeLcbtUr0bVf3SPrbjv9W2yG969
kZ9a4dLydPCvX8TNbNb9BEtqD806G1ZucjO8h/54rerph0GDEzN+/aZnGz62PDxyXHeWarUtf4Si
JxStmX9aS3B1OmLrIlznTjuctXrswDD/H0ayuyGhJKh7/ihFz5c3fn7FmAg5lZ3U5t4maWnSrbkr
bMCDSOCQhN6YnWIKC58ove8BAcGxUw+XJkfVDMEgI2uWkIv6XEhoOzMDgjXPiQEtxts46ySMmi9n
ijCCbzMDhvKbbkdeUv6DAjvEFoWXwWW5aC9iiKc1us578ycklL2Yey9VFasW1qJZNc1Hp5U/SZ37
z+BphUZ95p61mctiE7Pg0sfRwFejoqiPA2P4bc1rlfDwBECKapnKQiO1G0Go1wwnGGEyoPD1yQQi
6tVgg+HnFsr52znufADpfg2oUxMDiTyL4CWMp/Fb0+KnF8J4o3dG47BBRYOWnTS6oAbatUEU8n+b
9TQQUc500XmRyOcJfA1RadbVS2nsb0O934rVe3PsvMUEIp6Zd34w+MncqJqOOXa2OnwJh/xVW7LI
9sL+kmHwNDvOB18O9Ui3/efw2KZmUNzEMj43lTwbUZMRp+On+7+RAN2Dyvsjdf4BUde3yQ0QArj9
6zLCNRRW4uemwW1gt8li84S3u/fhLP+ZFXbxsmVu+DWOxTdjYhDEgMpiE4hreMQLhQ3q7tf5tRtM
iqc6p39nWFPA6WtznpSSYuEY4FZJTG1LVt3+D1M4pyAqxXFfdjsGCEfpDqo179RnN7S/1CLulSY4
ACPPfHJyVqogBp1fTST/TE7evYb56y5I9DC34f//0ngjegFbYnBc3XNe97/Dxf1h5Y2bKVkzrCcp
neMdRcRQX2aP6tPE2nXuFGKwfEJjyU3X39Dd0WY3xm2uRv82ekoRbmsmjqzNrBg2TlrDoa0icc/c
mgbNc72RQVd/K5v+XOThW7hUGBdHUnCDkOZFRetMeqXfpHtnwKBD3klAQPSdOSsqNDygVlWngRy8
gzAt3vFt/MaWfUBssh0Zc9gM7lG9Fcxtml7SUapxxappp25YncelZ5HuhD+rspV8+QQ/zeJ/MQzW
SeMTuubBDzXrq93P7kF4c3Cd2nszsM+uAvS7azicdsyHvLqa2xTBXRd4B+3NUVaPtP9jnf9F8P59
inh/Ovog9mu8gSQQlamhiiAxsEiRt1tcW3N/yz0qKyP4ObhlFe+29G+9YZSEhUIJFEp/5XyN1r7t
T2a+PlfQoA5YaGrO5Q4sTf3slm1NBomdWWXVZXOLXocQwADW4Fz6xJsP91wsf6UeXxx+kGAJv7mq
fcXQA1vPqv+zp+mvr3EudTfedh+Bkv7G9OxWKou1tP1nkuu7wyFMhKmOlUQlZMLOprWku510zSLd
fHIUY6Ou1SebBnyrt+einIgrwh2FvKMwg9TOzQtJBA0wQ/mf4DjH5SdSlDcsFjuWYFNJCNqG/Ixb
bHzhzILJPR6bXn+o0Xz1Z/bMtmM7yaT8q7/430DNfw+DT/xhAIKR/lTqn2XdI0IKZdFRsDT8oyZ8
LSys8+ZoZdZ6LMLpbQwMJF/xdeRIj6fGvUPUGeMytNJBBgbFBC1En7VUTzMX1OhbZ7dC6eT/1v5U
HDcvx6QBYt7Mx++uwdBG59/lNJw9ra9GE/71TeO/3pp+uBHbMtuOWlyW6sL1su6rxW1gfgi3/Xo8
Te0SEtK7olO0De7/zf1YS0UTH96tTQCoKQ3OaEiVydIUzwtWNWsCockgMDNZ/8UcBLTfqBz4vQC4
Yb14BHdzHA040e5QYdAqazQn/brRFAYyCSz3+ZEC3uj6liMp89nbabuQRxUR1Vi3P8A8e51wko5t
KIghn8/KCtiW+jAEJMa0HSst4ROR0un7kJM03fD7qcr6g7Xxr9Ft6HLb+YVNwQEoTxY14wRRKfZ7
ccWMgDaFYEFR1n/9VR2DqZdxP7PJGN6mQF4LIR2ca4xbkd+hjplY7HR/6ny7uh6FdRvguM1387c2
5swwongynq12m5IpkqeluFWOvJme8cbv/c3b+6sVds+tCjLh2mk4TMcJgZInFZ6rR4qnE14mKwlq
nWe4inFb9ehso7lkr/bYd+6SjzgRzhFI97q08iaCkqpz644zMN147hGvLb7KUJYkbYMKwmBESQC4
/9EATEvoluLOQCpe2Hpj08ndlptD8Byutcg8zKN7wEVp0gMF0v7qW4LvCBVjBmGNLGuRChWKsrsm
92d3mzEx+8k5j5Ab5uVRFoh03gTVtl6rT5N4+7R/bHLFEqXQjtq/0+T+2MoHuWRoRBrt7aejZvnk
Mp++lAIkENw6dnH7nRLhveDPnGSFhuEj13V1LQw2ec3EMek87KX8D29BWdJ2VdN9DNvXmnrfEFSN
Qg1hGlTlE4ri+vS4f/qNTZm77AZrunB+7YdoPclwfumd/k2aevxeBj17xcbasE/UebIqC1JghATP
cL6hjtsAyHUvRWQaZzUN9ImW6s+IOk9MgMdbHZi/Ck2igIC2kzoBdBKvr/anaBnyS+UbXbZPpvlp
2duvsFbDm9/W/ymqtrR4HJFbW/9h2/wOfo2B4Go9kbXDLhqOBhodeW6Wf0bTTEfC6iNGyD5U0U0k
1sYX0MwstDyj/6z9OMx5ozAhI+Sjm3TQCcW9zO+9srKwsJwzrkjzmq/YRObVeG3tBUx+IOeLbqWH
Sqx7c5dtOOYq/DLaMWB8erEtt33y2l4fIqrzuej1u9K8FjqY/ukFy2JAXxLyYa/yQdDo80ZyYMrT
gA4rsVoCbC3RHo2hD5OGmZiqzXPvyp04TTBvghymEyq6TaLnciJysyybQ4LWv7iowP/Rk1v3fRtN
nZnu/hFqg9lvsxu3IGr+FGvzUVl596bYYykex1d7e/Ob1UwaS+bPQ2fQVzFDv1aRbSe8vo8UF8sh
sLl/WdEIsKIp774x3EOkpOmyYhwWyuXFQY3BQOd1Nnw0Glpa6awUcqiexYIjSoRbnMNN27bIw/cg
zgPiR3XZZS5bkktlvrRYxJgcYmQj6KPusHfgemtrtEWi+6AwKe7lDICDEW+etYKILkplxjDhx2qg
3SpavlCdtv7KO1wVxRnfVCaUvJtTdAgmtSdale6BOpWVlpcpBxX8Nn/z9X51RjNGplMfLMA93Hd+
apCRgwahjonoAn3B/jDhN/4uA+cHkgH6d8NHs7CNLBsI5ooi0JDFF1gIM1Ehvwog0N9tZyeWfjPv
4cDUYTSCC1/6N71bD5EQFI15eA5lOR+meT9NCgxny/HJzvSIHw6Si/Pc+f9Y6JzrcebC41yveve7
ZF9xLm0X+7WFkK7+beod3rODzrTHHlQSBTYBvrvme64Sv8kL+ps9uhK5NF2CaUhgdDPYLoY2c2aU
Trke5wNyObdvLp69fitLiA9L9/h5Kzs6Wg+dxmqPqOs4gbPAm//kucdqd+DaGL0icc0mOEifFqNx
5z4NCiKIVH2qozI4VV0dJa3sQGYoW9xV9HeNnPFI1oQ+TGG3ZQgAo2aNvXzr0kDsqOHyunnic2D+
2SQNLMoNFIrjjjRWvZYeAdDIujiJiUPbtP9qWHik5iLXIOQlBu5oebLt8ZWXvkrKUHxgRMu83ruh
pGMRJJ8Ui7uYdQwfyY8uLboG6hsf9cE+v6uJ/XQ1LX8mcDVsROWCjyKcP81p/5u37snUDARmo/hb
dQt7ZVqvmYw+xCz2oYmGIKY2Wq+dH9d/p3b2j6WiKqho6AGMpFFRP/c1aTyOlxqCUtkO8pNTEFbJ
aX1fg/Ay26koxK8orFg4GLaLXGlhilLtrGCpytAx2e6CKunHCib6Us0UpXs/F6fN914oXV3KiSmZ
1fCpy5xD28cJOlXui11NzkFXsw8/yQ/fm4q7vZErc4CePtw0hvmzh+16Uy2AcsvghSOu4X3WU5nW
25+x0TLpZ8Q4mrD5ofAY4DUhFb2xnSNdZdUSqlttD/9Ja/4IApdee6ijAzuS1AoAAXU7VlYeoNRZ
fVbM6MFSDbtN8thJTM6gw0mxG9z6oGufhU9HV6Fcl/sln9LFjOaEXWGVrRs5tVwDPq0Bh2S+M2gU
weuMAnNbuH+156psXuekDLqedeqSBiPu2f8j70yW40ayNf1EKMPggAObXkQEYmIEZ4qiNjANmZgB
x+zA098PUvW9Eis7ZdmrNusNS7KszGBgcD/+jybDL7PARmTBfCOH6Y1B/djz0RKw8QCUWa8PorEN
fIk4yyzGa4fuh33ZV8iJG9rK6paam4m6TWAbkHXhBpuOro7Wnc/U1aF6guKeZ+GdJpT9pCKAgE/5
aRjOs9N/hO6Qu7acGcKSCh2kk55mBE35aCPWzgN3k04c5X3ZPJeE+J372VPbzux46/L6SLjgCzjg
3kQXCeGs7mvOjEVi35q1R0ZlyztjWIgaegkps+o6SkChfY3i08SIuXHiUmypE91Iam0uhHrd5WmG
pcj/MBo4Dsg7IVs2aI7WlGQXtP4yAP0wCZk99E5xjtw5O7l5R0SuVJe6/AYaEG2dvJm3+Wwc0CUM
Zyvyr1ExR7cGUkFY+m0fXJ1yuBU24DPiqXuRDPcGSpqjDZIlbYmtzsiNsK+FexkmtuyysKrQHYtL
JlLj6sjW3nCuhK5OxnOBsgQDQjndOvXjXBbBJo7H5DpMbnejZwbkWZXTa5lOVlhDD4WaHol6CLKN
lurPcS2aSyv3ZclolisCcovcuH9MRkHWhgeFkzBA1mOEOOkpI+kARlYCr3ZoZ1eKVfoXhAUR5O38
opBbdxknVDM9SlN3R6O07p2svwRdDy0S1Rty8O+MwHwoWvWQafMpXfWx9Ol9pI13SEEC63z4ZCpW
owFFetzWyOkn+TJoa78IA2DWx87hTB+BRLIby46MR7d0ntomAtBrejSHqm8eB28XBWwNGOCgvdqZ
pxPZfY/IF8po5bSTXdcGiKWs3VJEb5mqL53Tr7aQIQvH9mOApgKhrHXfBcm4U2RSb0yk2wdy6IZD
4TCTzkbHyppBYyc9flLtVC8jeD3CjuzODor7IsLpWbY3fVrN4az07VgwI44tGlNDcqzD6HtdYO23
kbIl4xTOGIXips/JekVQXsJCb0GIHi3bfikm/cIe1B3AXkcqZc85x7NaMOCNV90h2cpKNHTIscfj
qD/1ZbBs06U/eUOPKsIdvuGiR0CatA9dGoWFjm+tgdwxu8YRAZT7lqWftOLok0WdwTHWvS3kcLFb
bGxzkhzoq0pBm2M2r3LkcMUyPoHVnPEMeyffZdpvX2D9juNo8z5BNxr1Fyt3whYRWygmp95+Hvyj
X1X9eSrZPSYyykyJkbfrmyH00yl7TMcCRMwnnKyb/LBtk0uJNfDsyiLauYMNzqUZF+yxPC3meBl7
UZwLz+WQJydQRQ/da1OhVR6SxmV2Ae+N1VokkVc3ZqlcSiwmRpII3DsppjvGYN7VvjoJgzg9v/QO
Rj/K42o5QjYNkjdxIk7thTQOr7s1bJeNef7WBKBGVaOP8ICofrDvbIkd+cOxPjTd2JMKNWS3wfiE
pkUhW6bpOXVs+Fmlb1wyo0SBgsgAAEwZujaUPb86XfRJGt633lRJ6FeOsxubeu8G6Nnl2uE7mQuA
f/tsksCIfmnZV/jKT1kTC1aw9hwUkXNxkg8gRH08PneDfJzdPrmWgXvvIyuogspC+Qbn7U33jQmh
Xk0VKTi8wE41S85szod27KL9YuMjbNv84DoV98bR/o0oi7uRiiVG9uiT5kyPLn5mAuU3Ilm72s7G
TZPN93EskfxkuIKR7qWHujYsVAYYr3HA3K1s1pFM1GBbm8kY5uZ0Jh4QGXp5A6VxIP1rAXmrn1o/
LdDKS4zLpwEsZudn8Zs0jG7jTe1L3UbNXmUDJJMZVrTowSzazk4YXNpyrN9sS0U7eiI6lIpYJcVw
8ZqJ15MLMObmI9P6a21xCEw5gVkmCTDJmHGrkDvNkcXRP9ZHIQCD9SoEzeVt1TRJSPD5G1okTgY5
sGYVX2tlopPnEJgMEzBL6n1OCvwvMm2abdCjwo+B49gzZ6LfhrpfE3Gye/B+EFw339lpflIa3rdF
Q/PSDfrPthmrQ+N7OxcDjadc/9igJwCpUAnPlN/ss0az2Dd9cSwEQLZTI+Kx/FvAcede4V1TPRmT
qqX71FZIUpVEApbDo4i+MgFhsoYaNPM29c3PDV7y0xh/dZC6nWPKoLetlRCV0VhEmOg/uzirt+Xo
5PuG9PaDmIQ6rk7RL3CJ8WOLzbZhwU0q6PqA1fYgSZnbZmhOtCzTZ9VU87l2uRdx8+Rjd8EC3p+N
Z+WVdZjSzbUzDAO9hk9WRcyjN6VvQ1Hekli1Xf8XpZNCwVMZNzOdhMRtsM/ozuNgutwhq8z2DEft
44BEHo8LcaoHRjeG14lzdrEcgMbe/AA8HqLTZPKzzrLtOYUw/CINJMhpqsxwgq4xi2ersESI0akL
i7ZCbOehiSMwklhGvd4u2Pud76iAqA9n2FY9iUEzBPg8ev29b6Y3i8GgnkY65JiIBpLEuA1DKmcs
NU3nzvffYitoz5VGJuN9bJQyuPxWvU+6xNzM6SklrmGr4sUhcPmisAJc0Lzt/Ca2TnYF+SvNiAdz
yWn/xQGxiZcZ5H5OHhO7vTQm7kPh9ue+6fDsmIz8i0lXS7CEXpQNlyS2rGMx9c/GJPW2zCpng/zy
zcdSGVqxZ24sJ/NvXLKyI7CkozPmV5ZRD2AgcY/+4jLFBfm0VatOb4xcePr8XPZYcCCS3K3XpkTk
BdUx61J49fxL6qahTw/DjbBSHBTydSAySOIrwWIWv8GMjUA/7sUy8vKAThY4f8J3R1SqXoJ5h9a1
Z9elCdLL4vQ6iZpYKdAcRPnevDWiP5KcMtZ/bkv+/yohgL7Pv7Mt33/O067//Gvmyfqv/HAuS/kv
Io3pZg9IVf3FueyZ//KlYwoStX5yLct/mdQ0BtK22GVpMfvJtez8i2hTsvVJV5Q4of1/FFuymv7/
J2dI0oVMEzTBu+R4mQIk610oAHk8ufTqWuAdoXwPJw6D/Y8nBev5XyejvHNFrx9hWRZ6WdLmERl8
d03/lDBXYucSUzOI0B/qUPSMwGQdPy6F8/zT9f534sHPCSx/+Tl8EwScWLnt90nCQzJUsPqRE85D
dx0dJW+jGrNkrL34N/UQf/1JDhHv6Btpj1z/+U/faKr7uSVPzA0HlLKxRy29fsHx9CMi6J9dN3Rf
//tT3qXNDTFa6ymfBXv8VUQf+pHNqjr+/TX7i9tPkSyPgfS5cKS9/vpNekiOrKh6EbpGtR8iA/ho
/s3t//uPsMx3pnjXMbqsBzBgz4CvAdnyCVf6x9/CoReEGGDux1pq/uu38FO/mSOPwyQr+rHqfUA6
/zff4l1m2fcXxZEeumWaw8n4ed/PpJIp9vQIZILRp3Z2wBM0zE1T8nnwlNw0DO8XWUOyZejFNtQ5
g+xVbfSbrM6/ePB++SXePRKGKnUxpMgxy+h1KuAqvoJn/v21tNaL9W5F+B4+KXhfWRTWJeznhxu1
QEm2IObuORBPbhndG3H60HrLLaz9tmZI6opPafISqAsaIgRWkKDyHqByOxXDRZreLTaYgehIPf0m
RfSvfjEO58Q8kOMQUE316y/mllVaWshoQ6ny8vNSd8mryL3mY5sny9YLGm+bdrq+9efceTZL4Xn/
/H0MPJ8wWJvWFJuIp18/Pxg5Qw8dUdglNoykTu91fd9342+a0P7idfn5U95nSIwycvwmTdwwjafb
SMgnqLl//BEemXuu6bmWTUmLfPdFKlxyjhhYWDi5hKsRhjn8N2+kbb17VAUhHIHlgQt7JBcIwhF/
vVoZ2dvMf+50SPraQCAsvPpKbKbvnau6QNlntD5Nt4W7QtliLowP5swW8ppID+o/q5rJfBgqI76N
ZhNOOIEemO+sJDLT+2FMZxdEClfzcyfTKVr1iqvTn7Jh7JeDudq18sW3t8zAqwkRcDYY7qNkPQ2p
dDTScOgmsyObcTBKTlWDwjIdOQsNUFgC88caETQ+E1IKnTcvtsD/giBFsCiyorDAKYMETUKyCPEY
BQPi4p4qwCqsTIvDRVzFwHODckV2zejPFp8mDmIfqskiiqqz7KA8VC426NdK1065xX0TqHORexgD
q2jO6vNoqUVxvDAj/zRHdH3vnSg3MG3kyTyfuxw4jdnOAiaAuK/Roqi268nAWCKT0lpi0eeAx2ap
JsqtWLS+lVYzBpc46HGk4Q6q2rvMtu1ujybQt3a5UkO1Gxo/j/ZZMQ/5s9nkasQV5M1yZ0MpknPc
eo3zZKDaam51SVBuu+MeJcsrGhSXwOmGOrbQqAE8H0srddKz0/H2HFu3wiXUR2CSH8YaH942x9k/
bIwSO9kd1hvnpY8l/OMEf8DdC5j6Q1sRoHalpyf+2Cy1DMKsqZoKyBr9WTj6wHPHHpTzz7SQFc77
tq68u96msnXfVTRZ78s2sMi+GCYxMYK3mRvJu8SJShu02jXuyejJXaJPGs3Rqs2NcpvLGISOaKYl
veZDx1m04AAjr+6M2ehoufz+D0j5dfrkEfLxYkTtSD5C6Q2o0aKaw5bjpBMcq5ElFdUFFk41jnhB
frYW1Cmv7ZRQIZ2UQIShG7gYZSBIimif1E7TfyTDwH+xmqJ9W3yiGw64RXxxmwZafNVpPZihN68u
S4GFPgRD0/FNnXVL8yFbeLcObtnYBifJ3q2nh2FqlvniJjK2d5HpNfG5wIvqXmqq7IEgag8ozAxW
tMdFDoay32qmbP3v6wFw06XzoJ0Wapl68gPSA2XyBbb6oOjwLapkgXApCiDceYUKsI9IYH+gFQxl
CO9EchynxRSvJe0g+VZ6qyIiGW2KxfXcmlOY90HmPdJz2xEhtZqAb1JvGmxrKwLV+rxQuazu2IuM
6IP2WWPR1dl98SFpVB99jlwznnZEzawSCxsD4r5Oonr5tqaBEI2iukDFT4s1L9nJsYDHTckDucsi
5u2THaGF36Smo/RnQT2P/JTiGEFlyu2iBk7KBGgzGSwbt7zAfn43gpvHXxoR6BmcgFYM4y6w+dRP
sSwnAM3a9R7LaaDfgGrMArKdm7T1EGUXXNA6ng6u8gHEN3ZlqPTBabXSv9me2ehYOH/an4XJCCLW
o5/lMOsQE/Lrwmo4bmWbWPPC2p/mq41EDId/n7XFMZll0xzSIa+dczuiFNgAJFjtUbtxDMkUqFGf
K6OJ4mfHJGV6w27WVg/S7Ib+s+Z7jicIDwPup5t0ejMNQ1s9obIY/EvHmzddOD9T9kDQ2BzdAzEE
+kPiBqmPNhg2o9osHVl6dKVNawZLm7GNXnXNcjYTYmP1/c4ToHWrDq1AzQMb5RxNsHL/OeGfGqsT
OE8FMUGtaM6zxaO6T0VOhXCS2dHnFAYDvk7n8tjEqqzgZs0ufcPBmdlPWtvcmY1vlHbw1Am9uGXo
dYGdfurSOAh209R3BJUKubTcetvj6J/igZA38RSRFLhRbhC4d9CjQf+hNKW9fJu1H2MsUMCXd9Vq
vovsVDu4wmKeKhm5y3JSxIfWAly1iKbdUqH3+WPBvivZ06jFM4awNEGkH8lwoVgs9kYJ1AMK6oNl
DSXX68RKBB8yKjM2L7EjWouUkDLJbi1dVeJGYa7wzoHIKohdJWvR5duxsoMRM0pMPYmkm9yInVc6
H4lqwjfArSBkKolxMvTYwuKvdWPPDcIPNjpwbH+oMAXaXVMgukNbnQfNLqDSs7RAPVnNPsQI9E2w
lSHg8drEskPeb3t91N6TlYZ2n7duscPGrhGeIUelH16ASqAl1hoswlmk7hgGg+Zu8DKLDJ52UV2Y
NPaA57qbqksZoFS78YKlEHuxjLneDsbstixKuL83pV0sV2s08cxO6eh0O4A6jWRPrZZXWQTj82Qk
efviVwtNv8oYU26bmQlad/NGdjsLxSJ60ckzjBDRPYFZ49iZOIfgRXsMYMTJbMzJ6lDAO3NjX0tP
k16Bf9EatkD380e8SogBkqbq8Zt5ST/v2sCd633qj4YZtr3ql09G0EbR0ddEx2zAWVs2rcnF4CzU
oNsXbXHBN4a7EEvVEQjtb5BvE6PpiKKY74QzIH9qxohQEuF31bxTbhall6gW+qGMR9mwvSW5BQFU
d0D8qhB/9OQ7mfsxRuay9/0Fb4B2SMyJbVYzkOVs5wdpRzMLucbLwR7TnFwUFWV4z+Ja+yfKGEb/
aRx6CDpYoHIiZcNuPYrB5sk7ymxwXcLbmQ+uXp0wB/mkw4itsJz0D7UMiJhta/wSV37zuOh8mfZZ
ZUzRGZQTsg5gwkZxNGo5H2eI2eR1HNMlszZJ6ZEdoXTrf/PGJX5qndp47SGcyABIZxulkAN+le5H
shng9un0NIg1NZRZei+Oif8D95HZTnea3Itxn/1YrqNyyfub2JLghYlCFbtLy9LqvmadXvyb3Ck6
sSEwzvhqugyXNxWnMf9iJgtG9S7IFmTZTHHTZ8ZVlhIfQnc+pN83lMiZQcbjvIqd44wRhytlY74q
92hbu/Il+h4+YRJq054JH2Gvys2e9XdHmki15g5GkXm0ozJPUDtHcWSG/vfNr/q+EbYF8P7r8GOD
FIshdkalix7/zbqJqi5NpjXQv4L17Zhsw3xyJ0BNI5tm8gtZEo7TFLUd2oJoHsIqlpJ+WE5BzAm8
F0aIIt5BNzcQBXMoU4m813Iqg76Poam8fcGUySgQxdZ8GQfCsh79xui7EFwk8O7wfDBBUK25RC9Z
n0rEcCMFaNslypaz/D51ELnFBEIAivu1qvEnYsXsE70vUqseCZDA5HQbux6wMr4ZC+KpJ0DttqQ0
M92aS8Zy1TsJWVJR2lO4l3SulWvAz6U0nvJWEh/rygG7gG0XBYpyju/EszNJNQTYgyNtcwbg/CyV
TaiQxHx6YlLMXdzBZWFuvBY3eGinvYQBr6VlYiEcIIyTxqyfI8Sc9CYvpdmIc9W5BfXNYkEzVtY6
fu5jlg18oDOFhqLoy5PfdtRgK6UlGQAzc88mmj2YhSVqm24DmIyawu9duwBbVa21bw2nJM/EU8Yt
LWEI8PNcOw7WUYif7dgnqr43iXuB7E2NlXGoKLS7Bv04DZRMtbo5cITO5j3WYkue/I6mTuZibann
JEPZ9ORiMUZfNCzZDUfgEYC388WbciI/guxO/IX0zmGx6Biw+1fL7upqy+bVmqDFVj03+wZlemCb
LJ0ecj8UEqnVv+ZDSpSCldVGCaGZRM3Rhbiuwo6CE3nvegTQXZnRkKCO7AwLao2AZVuNvtInZduG
sbEdwou/zPgER+Sl03cfPkrq/uj1ePzkVnfNMH7hCFKXl3heVs+ZhircZqQyvOkuJY4f2e3s3HYZ
+cq7YoFZ31jSW9obTsMFAYAOIU67zMZ1uol9KfWB0WVEDYNdFfUv8dqkYEGVDvYfKuja9jgqlrFj
Gohah62hFJ5+WC4ZNouDK70Mylmctcx9cSEZZQoeBoORFL27A7c0+HIY90MAXrvrTFF9WWaXeCgi
+/ts79DjlIeJZa6irGhGfWtnc9lfnGz24+PI8qV3iPN6aAqKgtPbokgD9YcpXJEfSEAR/Vttk/mw
Hq2arRCDXq5lbhbNYz24AEfYyBQZ40YlDgbRdK9GUmWHxNdOux+MrtcbT8Qtr6nIrQaVd9mmu8bX
RndupWk/1yxF8pmzqo4fAf2HaRvzXymeqyr2IJ8pKEL1nYvmLiLJiUBC2zNwomKg957gUSN9O6u+
tl95xPvkdbZVbN9NnVdaaM49HRGuKtM7Xv8lPwWugkBYVIu3DSCa3J0Gh+yW4IQxOuFjtMcXanGI
6tsgi6lxIOVuck2KIWpvUGEQ6SUI6tC7jjQXPHd60P0DiUFd+anguIjqlffNvXcaXS33Q6sLxP1J
aQZfCi109Yz/FUk6uqA57xEL8XYfh7lPhlBU2ulLQoGsqnqzRVTW97BTIg3bDPXd14iAxOCbPYk0
8e+0HRPJsuPoVdoyFCialkuJJASnSNOm8/DVxQq6qugz2W1Nlzdsm3jGOMGwOF0qmqcGabRTbKpK
opo8MwARVM+UHxXO7QCVjqvGiqTMEUTYY9TrHTPyRAnHOInsaBSDvdxy+LKi7TxGGa9NNpn9UVmR
62/E6EZoabzBxRmNEISNbNdK5x5XSBxslx6l2QeJFdZXu3HyWG8ambYY+gC+3G9dEujhzyUipmtL
gCDG+oEcmuIyEyRBvksrhtJ6dJVe5tc6S8v2eS7QGO+MqEoYAYzY+JwsXaXDVdzHF5/akviIUQnc
T0M5LsT3NC2KGp00HX3oUW43MG2L9O8zd+3tXoBgV8Xu4AR3QZsH/b4KGpMomXSMJR0YHFA/jjYQ
/S7VUXNWY5f0hzYtSdzYqdZGPB4RHzBvG7tsUbTEZfTRIojf2lLr0/1hFgYFKKjbSDLHlBXTXzBT
fxBypkH2qax+Ka90CZoaYSYkXyhYNdE7QbOlK9e6hgtg++NQF4sdKc2cJ2TWhkJkaFStKkX34mm0
x7sC2iULG38Zi4c4aiZ6ZaYBMTpK3ZgU9aeFRMm1Wow+DyTtWOtRjE2QaUUka8oJoUvJ3uE8YHzh
2GyA0U+daHfwyG3BbDGY5dnxCz85C7IHcM/ZyhyPXunqZMPGSxLFKEr5RdezXg48pEZwXNzU+xbR
JWIfO6tDIhW2sZ37T4ogHsLOgxYYJRG+1e0HImLbF/zVFBNANhkm/n/f7tUG7oXCKnR3nOanOMfP
Xqb1HF/hfmx0P1IHe0/llnPWWT7xpERJ3Y2hJ10ciAAXUm4DV5fzLonb6C21Ryz6U6najyzW0rsA
MGAwZ4A/5NTWZBt/AR/YSt2n2dm3nNh9xM3NLrGlYJr9J43iftmlOIf5IIOywOekQbfypa6jKf/s
sMQY5aHtPachxpPndEegAHWBY59JVP8BbcMI+IskOBezj8zMkEYkPsfK7s1jPbpk9uS2jU/bEmZn
EjIZ6eAqmvXM30ULir4eiQLPQ0VkaWGu/L/Vzx95gTmFibQkx44E/+hNqPZz1ow5pySvc46pn/Ox
ihIVe7/Ay5AztOjxg5gjAt4Lgd96jzSMMC5Rm1iqLN1X6H3LmAN410tyzVosOYQPWEMTgtGY1eNk
OehuUtYT3FWadQWDeOu1f8Yt1fMbVFNLDC0WoO2JiGi1T4nWSlw40ySSpbYYvsCuWdhZLLtu2Jbt
CP6/8YkTJqCEV6az16rMwjEh5xuQrAqxrOdHe6pV7RrflNHYm84MUAATZ9YOP7CINTL6f5i9d6UV
7/76v/6vKeD/B4Op7ZWb+j+HwN8naZEqomv/6H6Op/7+b/0gedlO/+WZNImali0gPSUx7z/iqSHZ
/hW4nkPdjfsjHf6/A6pt+F8HiDxwLfo8KVYmHbtDGEl5hSC62gTpoabCQbFKtPU/Caj+XkT0E3Lk
MzBSEkYDucOvQlP0iiz9RFsWeuzcicqAS1S0w038qGoDQUJMGVoaRf03TlChYBDeaICvfdB2ldgY
fvwVUs0+NoGbPdYymnnm7JKCBrO+ZU6xT4t2wmLyz9JYzLeyH8s9I1ARBlZ7M5JPGcqmMPdCOcH+
p2v/F2yv844o4dtwhcHZHJOfdG68o4Nyh1UI4c50sV0kT4LN5oWOZsqzmEq+pchoxaLiiy/iGNNz
Y10ykuicaVHXymiDY+qU7iHLuv5pwJDRzpO4Zhw/jiiWkq2KFsLqRRBfY99+ABYHzzQn72Nlfqot
W73q1pQ3y1xxfusjlCkscS6m2Ls+cfp7BHjTJXc4vLT2299/5/fc3I/vLIW0wP98k47IX+9gnInK
bxUZTRxjspusMI6RnKLnWOA4K8vujdQzYxejQ7za1KlfemKKOUJ5h8ZGi5IG/ud5bL51kVtcE9Nn
obM19UUTCfgsLb9hy+yVRfrlaROg/A4ck+Dhdn3C1X952txlzqeilsXF8B7JSbFfAnzwSzASVRtw
5p0mo242weBte/OrY1jZPWba4JkpmpAjDsKXeMiJ5U0IKzVksZAxjuydDG/8Futfv/9AGhWcDEZp
oEwjJYugdg7zQj3TlCXOoYr//PvL77zjtHixbUmCvMv15+pb65v68wuES7gDkcSzKPD4vJo8Q9uF
6I0dwERxrL0qY8LJnOGi2BjT0TwwALjX7z+szP73n77/1bZfYzwLk0D52QBmWmB3vfA4GE0R4zLg
pTqLCMVqrAsjlGPdPjWwnvceZNccMzNOlYFjSk1tRzJEnTwkBuht5dRkjEryVLfdb3QC76rF5PrV
qaJwedNc2BhECb9+dZOo86Gro/Yimm8MJxxviryhqgkleFkXt4j4qnviR9WRsNRrhJT5LlEuEfKe
l++kLiu6/wjPjF0MQDGUyL6eDUIrZT8fDZDkVb+6nJsYQ95vbhkr7run0KE9lxVZCH/V37z7vfn/
Lp5NAs2lGGe1ARLp7rLFjXZdtgbuYry/W2KyJ+Czqn01ueK26Al/5wF90Ga/nQiuZ/BKnnwxiG1k
S+vgOUPylGWeOsHjRRujk/Gz3VT1Ze4Vyl8ooFNfFjOKzz6iYhjo6oylmuQDQ76MNfGg8JABw6+H
ua3LOv83y6J4Rw/wVR3XQ9eFU0CsUbvvFvmSi5gsvkF1j+udlqW1ecSy5LOaNUZGU986saHAEAhw
MQHviRk7Il7EQTTBQAbdXP5R1KDWLga0GVX1VFrDwYHcenYw7p/BAfEkWAjK+8fZIaOkqJzpiklp
NerG6rqU6gVWpXtRfjsfzD7TR21Exa407PrScD7ZenOCjza/icveurixgX5mrKf7peTcPwrbe2V1
3gAKem9yZP76+6fhP9dPngDXtAhkZm1iaXq3ZwyEnpFRYCU3QS9ObjboD6hGmksHrrJx1r+WvpGd
pmyis5Ij1V5bFeRvJPtDw78VBl5BkgXKaNl3xdVWdnEd6fCdNt//GPXRb8ie96KTAAk6qhy4dNMl
61S83+M83F717CfJWWm9Mx2M3DNOqrD3c+8yzkVJThqab5ramw8ejfJgB+Xh7y/Z+6Hh+6/AKYJ7
aDLEWOY7OYhKO2fs0wRCE5Zgl+mMOMf//iEyHF0pB3BKilKdHDplepfvP5qk2FfkmpuePz3mw4we
2O9jfMPZtJ8CjGxEDuE0F4gbVOw3SHBldE5sXkoTcAz9MKVPTOHJ7Jq/WRLWGp6fl4T1G/GKODRO
ewhdaFn+dSlrYOusXELRUgk4Xwko0mEXt+PJBt/c6LqobvNCfG7JGofNJ2N3rBdx9/2Hj6XyN7d4
rSZ7/9u4zIwOPT/Shfd590j6dtJbBQD7eXbZxIdxrl4N2wvzxEg+i7Q1KOG2rDMC2Za2DHKzkBfU
DynRsWEVZeohXv8E0phdzcXR+z6ySVEC9MYMOptvtV+QXFLPfxiBcU2AwT5auux2adIMJ3NuvDBq
yuDu+4+xjeN91iH5rZS7FuRo49AUdn1L8qKF63qe9pZs61uCpRDWJ/dN+kJY7ERWmbk8mMbk3jW9
BesSmw90SmCf77IQLqI8kAs/bmHY/OdGDPLiJQR/mwplrq1nawon3QVslkF5yctc7ou8WC5//wj/
1Q33KMVkUCeX1UH78usNr4bBNWvlZGfRpmoHhriCbKl6heXb5LiqgljXB2JgW4qWzXZjmHBAsU3r
mmqjl9/8Lutn/TQVrQ+fR9WM8F2bvCXv++/60wye9BN1wlJlZ1Nnw4OTkSHCzgS/7GmCrzL/sZ3d
atvHBghcpsabHhLyNzoq+90WEVgAH+yJLCqmw1lAvLseKEoR4FuzOCmn8p6HZiIYoZ6SQ2lHn6Jh
mm+dzgthOeVN0jqI8+OUHKbFdyD+tbuzM2sO5VA4D2lT5ee21S7Wzjz1brrRyG4JEP73DyMeb+zU
V+e6Z/z+++v4H28NX4FvQG48L7PD5fz1lqLVHlI4ZHHyHcxTDgH2m5zK3TthDPOFNav7jZ7JWSfr
X+4bC3DgW74vA1YMnqJfP9CdurIdsQKfDJ19/D43+BYCvNk5EUgX35gMnD9+5Mr3Eda3jXOTdPyw
OvPOgS47p6av7ycYGC8jdbpUBDLkbqpuGiwSMP1PystIlzEaVR6AsGk1L5D7kFlytSafUqr1T8Zo
FOd0dA/f/1aRO/abr2n957vCeIcgFIcucDLn0XXx/On5jLtubgN6WU5waNV9nzJq1oG8i9vUfZhN
1Vygu/bEGu9mK+seuAXdw7ik/q2PZdjOyikh/77/8VdJMEGMsp4sI28zoVX6E/cWxC4+pmlxX1Eq
2ac2bcpQ27PxNpjunR62Re7iECHaNf2jo6RhE2dO8kIY0CGWycGsNAGn3dzczVFKuzfJvLuqU/OX
/A4FVnKkNJF6l1E8xolov1b8gZ3y0OVRsu9BR7boXKKHeMytk7bXoS+jczaZlXWKFWYmL5HBwSZS
7epCO+MOr7tT81+UndeSncq2bb+ICCBJzOv03tUsI70QJYf3nq8/DbTOXXvp3tgr7gvClFSlmpBk
jtF76/oIjSIpXio7d/cGHkXmtXB+5j1WpVR7pJOsSyMNz6WuffI/oxnSxO7NMzr3Zo+q3Cdh+5IP
ufmm6aXYaqGmbiLd0L8oPgWwxOxeSxawR5eXKHZozrOkANdeau41tEV5Sxt8o/FYVG9OGFFdxrea
NEW56fqxfKWQTFGPifcanhp0TtD1uyZliJ+vDknQ7jErzsSbKWHaniyLcUBkolOSOVXrr0Hg+L8P
cXXy2RkVyygMtNzvFBSlRWYTKupnPEAM+++P8P/zVuOREtQVGJmZY/zzVrMak9Ihk6t9HfvZBg8X
vpeMeaV0zEVW++bJneAJdqEeVYNwVnD3x7rsrXOdhf8SnDyvAv54upFDQg20ESuyWv3jrkeB5ZUF
Gum918ESJF3LvwB69QnHa/1LacKuigUVPCUJsXAzu3z3KYmw+tW+8R/0lg7xk9cas+xJtTWyHR2z
p1S5dDqbMsJYRQusPMamlTEIwtbTvvhlJBYOsrqLlbrJg6boW2nbySoOzfiIMUiukrTOD0TyWm9B
MyXqlOE+pIeHYhG7kTltCK+1fu+RI5PsyqwWtzD24n0PBmJFWbx/kw2mzf/+of2xqOfVofPrt3h9
MX2a3iD//Mwopkch2hnv8NdnVqU75G7aumxUB7Jms6Z3MXz+f39Paq22rhkGVgVk6v/8ngy69qhV
YXBom6S5MR+Gn26CUnRk8yi8VGcy73tv//178lrmX/3HLWFZ0/eiou6YzM/UPxaOIyJ/bbCG+qhj
rKH37eMC05JgITNZXau+qUDTUmSKgHwcMhJXs1CgUekqUhvSfkW5Vr4FeKFpYZVPv9Igt8Xxs8r9
RRyU41tnvZMWm53nDdiZ7Axwst9rzgh84x/nVb0EpWVp6bFxdTIDpHXVUF0afhRoC4UFF4XfOt/q
WMgvbU3Gqzd4/SSjsm6o0uo8E9TFnW1Ruc0ZZ/XG0tPmJtoeMJMH695AIgJu9FM18UmDSIoeaM62
zQjsEvVT/BIrhFsJCh1ZljUbhRCJMySN4WTC5M552SKrQoIO+0SsHRmjOrT9W8Kod5w3wOoXdSfk
p82KiRlr5XykdPq35MfoZ/gxzLOQ7DysGgZTRTv9CspJOZmd6YFpL4NvPXktliX2tu+8eZkpGS+l
e49rgrYyXQVPp2sPQmnUR/FLGprLfTHszVIr7whAzZNVmCfRESQlzCxYxiAqbo6mkSsSdcRNTq51
DdSdj+3LIJrsFne6deM2G6ta31IRNOHAJOZpzAIKBWg1aESdJmHtpRG2i1DnIFSlWLWxDL9EQXSa
eTi1MK49TdR/0f2b/9eUzZqKGKwAeS3jpbGm6//xWq68GktgrLRHEZqwA0rnOsaEqHUoWCcqiF1J
7MiK9gKwS3vJR6LJirrPjvO5utQC+By48I3pS2hJICwx9ROhRN6qR9j4exXQZv1fSwHmw9sqqdWT
bmS0c/D9b82O76Jpjfkj8uSSEAWAgb7ZX4nYak5DB3TSY5B+UhJNyL1xmdBDZyJgTr25AHqAu1Xm
xrS95hX5zheXVwI1s9LYKLH6FYZG85Pu/8oegXCAlxk30qrKk9UXwyKzh+rNrlN9X0WmXNpMWtZa
TIM/G838FKRWUpOIyG5RlIwI2A8QAHDYKWRJ/fchQUxzyj9GBHLWsLUjbWc1bP4xDo1VZlqZEzfH
+eknangltDY8zwOC3akeoX4WFSDCT+hTpuPRlnV0ynNh8dpCNmY1w9kt7YaVGbDuVCD07eLww6Wh
vgrIvyOnuSKWTlMfmudrDwLU9r2R21+CtvPR4xE61PhOu64LAvv6Mf4JyAFUUkqYZgcTAzXswFQh
CAin8TaBZ0GUN7DaX5XSk/+2gmZh+sfvQucepLJLVVeqvLzFHy9MWmghDgLfOGgkyUDgbptF7ObV
F1dD+2dlGaMVNp03S/p0TDmfxl26G8rW32SKVX6J0v6GGNNfF1YP5yJOS0RbCGyVeiw+eYDXqtkO
76TyQduKJ+ZgaOpfeuVzvq63CtWBNFf2CmqMJ0KJW+f65SesLuIjcOriY9/3SCEuMTfZBQVgusGE
ay9AiZaX+QJiTharglfLahgCbzVfobvxo0MMfODDu5rUzc9N0bsPxNcFKyVgKnqeK4/5XFvoH3TE
q5OSO+4jaBzcuc7ADagR0LDMRhtgUb5S+1hiyi60p+NCpoOmIrbzIdR7ddu1WbOaD1Ov9U5FjXQU
M0W1D/sCBGGuGqtA0vnW+y6+zxuKTpj1fYWgn+mcdKz4Pgp0TynAlInVnG48jyLAADflIRDDLtpm
AhxW+iVPyDzEwKN90yP1JjNduwuBAMhVw7vtjAUiPp1W4XT4+xxEjAMyn08lpy4jiw7yrkEps7BC
EF40jq8BVplV6LGArDT4dryDlLURQNXIp9aQ1gftRsvgaMyHfaJfMj23Xj1ejYaS/6TLUhFJRJmx
1HsQlgEF4INryA9UAfpbWjTl5J3/6qrNcBTTrHssiM6y0UOuXVaui8aEmKI4UXacN02PBKRtla86
/P9lkdnGFQifve8KRDlFb+mX1GimeG9oW0EIxxolY7n1pr20wfQY6YP9jhQ07QyKuHZrvERhq32J
RZEsnSYtV33qNVugch1BS3l/Nss8YKmQ5xPUDu6IIt3LvGcqg37xMICpTbMZu/Qrolrw2l3tvI3T
Xp95f+3N5zxJIbbHVOKCre2ctH4VVdhSw491YExk99AYdzYOQpt76Xvu0nKaBfO7iATP3NhacWh/
YaXiGWL42sRtvNHrx6SxudYOdgvhDcn3Dqsyyh/oanWcoKtmvQYPzz+arv6lTI3y7jTxd80OtZ01
RHItMjTljixYkgZB9towiqKDQ3rd+x8EtX2nxQDyFRQh+WxJ+EGmGMiwAUuKT99hqRDtcp/fvz5A
XDw5ztX3PO7KEvQQNo9bHPrJVyb9sI2iPHvxK0eu3dSsz0EBTYzqk9g1seGCMxngnCp1dhZBlJ1h
RBPBOMQh4EE3AqvHOmelgOZ4DPOeAUQEsmBwiK3ExZFBx7xtJqv6WFkH8ATDyZ72ItwJLg/IKdci
fQcxnpmG7RJHn7vgTiqYwAZZmiULwqNvQXzFr70A52wemqq3DnmXWQerhmOFKyvZZpqxJLRtfGXI
CC4BwSnAOzIwW6DiMXxY9a6SLcR1nCoonS3M9XYd7OKi918op0MCSZIDEzP/ZT5F5b1byJqsWt+C
R2+hyiXwuohPo6eMz1p2T5dMnIsr4S4PVu1vy6igStX6MjyaGmZ8ROPbqSlwoHbgAClFQLMIINIi
sHH8DTFi6F+cwYjolkJGScOOTytZ0sYubjFamd8bNx+px0m0P3ajgIrLSHybKYYUnhvTnqCp/ZuV
+cPPmkycFnH1J+LmbmmlXX8LbO5lwwRN54IgurnOUJyj0t+yCB1umv2dZNO1RLu888a8fffd5Lur
9M11rCO6ZmlhLwhn1O+yG7pVbmT2OpwOm1Rod6s3yOpyA2+RjPDra0JojmmQHbt4SNZRrF3xhgwP
MkfQeMMiPBiR3T8CSUoxN8rGonReZlV1H42hW4epbmyS3IJPL72OEoJd3aE0RKmen/qYuDiy8i65
nQ6Xea8WNnteirHLp/bqp8VT1FGx0XqzxOgzFs9SjN6p9xEtzVeruNRWZseLrmjLVVvp4rWLW/sx
Hc1d0JigPjqvfbNFj5MC11eLbwoSK6F42TtK/XJLCeZNG1vipwptN1is5oSv6q++XjyCXr35/N4P
Pl2gQzN65kHBrEaemB8ihZ/19Cp+hFAAVXcRBS0d0RLE0SN5d9G8LsM2oYI3HVq60vOc9a+ildD8
zDwoz65XGqtWTUh1mE8qRUkYiIvfqFS2ma2Ikz/tIWv/a28+50WANzOb3mNaB8VbKuAaMl9tAdVy
2Ar7V0YH7JKozdESQb+KU9sdFlUp4y0VSrh7Qo9fRU6Es6O71/mokNYvqigpcT8IV1ECOCAeKqQJ
mQXDGiPoMW/z4ozCqDgz+rjNCisUzHqQ/0ws83UbYFkdZXinKGIdVJ1FTGRbLmOw/lonqf6tU4zX
qDC0eQe57tOO+ofBWH6rGIpWYBeHp9MEnyHa7lsQt/5t3uvL8RZQrwacJXdUeUnw1hXLINC7A01N
3WVjV2F6pcauL10ynlfC09HwmUP8IWmQrAa1l3s/ahMyodk0fN7rIcRYFVMpJf8EZ5V3ZKbvHYeI
m9xMTkZtgCsK+r49ELl9ECGsxKpzkifr8KNZGyBwBKIyEhmGtUrsyF6ngvWBWXJR+jL+Wnapu4mt
XNuq+ZhetNL+8PoOZyTQx/18d9KpI8zEDpmgxvIlHSlR+GL4CCGZ7wVZOwtAmb8kqXM7I4u919rR
CF7U6UPL3sVX2MUfyI15+0WFe/FUxBZml1eb+TDUNWJm+j7a1M2tpwj67sCKO7qJzUclqvaty9VV
EehfuspXf8UInNqe8Q1dzcN17eI2Ri6LxkqN0Ei6VX1OWUCc571C9AA2FB7EwNHrczZYaDeREfPm
NNRrY+3KaHjLwnK42XVfPDGUrHOrFe9prRJcqk6UdHEb0O+hPiZeyRjFzUs+Teyc76we5V5vMGh0
dj98aI7HHGXMzG2cGWdkyNqJwJJ8EZSqs6HqgQpG995ZRrsH+sS/yq73dwXMhTNCIoTq0+xg3tC8
22ZNiiVK7SC9UCJ68XqYLwj6x0XUdGCS2qrYtk2Fmg7lyMXDBsGtXuk3a4IgGi6xwIL5PHPY+mGH
pnEg4oE0W+z1D14hvKkCPrE2TtqbGM+QYuSaFD6FOND0+4AV4VMAsVuQV+NcRK2C7oSopXopQ+C0
gQXbnhIj2WRaQ6PRTp4aQX1b8BQlaMCse0lADhFYPg7fbdINC3THIeDNYNr4uFnIDRm05dCRnOM3
uXMxnOHTVb0f2C6KdcJnfaBvVV9yXoHgbvAGsD65azF+ryIK4qvIvDvl9eMgtOo2bxClI6UB6LnQ
q6rY/33O7jIfMDXs7fmcGhaQDPFDrRJ3iOGYoa7Fi5Q+4qpUr66sV83opA/cTOmD7r+7lWMBIVwf
J4ClN+BiMhAtzH+jLPPsAWFqiSLShsSXTwW5kje9VX1iMOsRklv9CVNHf9J0SYkhwwnqpu1LHVPO
Kwgo2TeYGl6Q/iYHbeK31c7RV1rnwHzUOdihXm+1Mjj30ncPJknWOxHVCKVa4O5ZIDedIrKVy2Li
TemynRa346db5Fh7nUqcCod2dKuXEKTdQTD1c/S17uc7Pnmm3NkQrhHw9ouxFdqxwIpQLNTCeK1s
Ik5Vl7k2OKhgl1Kqu2LqHcA1sma0WuWAzDH8xJeSQoEnNwC4cwaeKPxhSDCnWje6Sx3V7LFF8b4x
mqZ+LYLsZxxU8U+EOitu0uQUuxCPUY2NYf5VFqxTPembm3Y65L+MF7pPPjyt9XEX6nI9f5kPH93r
WuA/YFrLsbulJoOP7Y5bK8rcdxgM8cHTw10KbOpoYiI4URMuTHx1G5Hn7om1l3ty+/HeewPZQNNT
iVxeOwWD8RbUIw+lmh47s3AfiMbjLf9KtO4813jIwdS3MxeVXMDiFhb1JKrWH3GCzxqDx1vmZubV
TQZyLPLsrY/T7qA6v/ypG2i4MS3BPNY2VsWDFU7nig7aLOI2Y52jRj4Ap3bRzHbls0wV6+Zb3aZG
KLgIir49eSppAakCH9VVBGlojAEb6ncAzeVQXhUFOGZc4+9L3cLeK3E23eGZ/zJvatF+qNjeyA+U
w2o0i3avZPGN96n9Sj2aKHlF8li0TQFJcOCHw4F0skXWoG2AtrTApeythtLjpiew5nfvXU5uqwzz
CBGGboNRjGClJKJuMZWt9TKKt5Yxhsscoe4x8Fkqp26dfjYeg0SOs1iNVPJUQiNeC5B60JuIINFp
65qeIQ8Doub0925uM0sZE5lvqYJ/eqYanVMLpapo4ugN5nBxVDXutfkQiqG2l6IURKFy1SeyjWku
Rba+KE6alncnwzGadW/Yw1ss1Q8NMctPxbTWoFfjTySKPw2yLbx8KJ6WU8slSb/FM9MGSZZbES2q
Qn96kd8/K29Zd4nznDfYgCBijs7VwA11I4jbvRFms2gMWgEl3rL1WFrhsZUdXG89qvkKHCy1bcs3
f0ywydh9+YORfYkspzwa2WAu806ql98b19oB4ASXN9El44JE3Eqpj12m18esz5rjfPh7k6YVS9Lg
u9uAggNnZu2Qm7Uvrm8WR6KvYpS8CpIJtyHe2R3ry3w1ibR+Ew0eQQBdVl7pWX3kTYsuu/Tab1kr
dp6SDu8SJfU20CHHoX1s8UjD3G6S2rpgeLIv8x4gUrlrsv5ALPEax8nWUWRwiLSAjB/L8M5Op2cH
2ua8vGCvRZbsToovvsZKLQ5G0mmPwux/6LXdHr3GUB9IvaOz5fR3kbbPMe2v2PNfQzd3mIYXvMVs
AgoBREeYg8gZEiUT/qHGUl0w8CwiWes7O0BlALjKu9nxuJeA3LNe1d9qhKYrEZvDzrYb8eaYFWlD
NiGW81XkMCR37oahNBcOL8HtUEqoD2rtyWsU4wIZycaCItBvNWytpK+p/U0l3DyPAufSJkp/m08J
XUfTzUe5aSLKKASCNUfDz8JdBM55VUxqxrEjDYlk9X41Du1wrYPoMC8kY0JNj783visOLN0XKW40
xy1+0kl4C/R8fDH0vmeOofdrp7X7NZxzYuaMBGRirX+qSSYWvTtmT0sqxDMRynNJBqiKum15aMvw
thGtSHCZ0iQs1JA1CCvazUcic8yOt07AG04Du8bIKkhDnMRKtXmPQdelcqyu2IxYqUENWBtdTKCP
6XwJJbRx1k3xCa9KdSly/UXQ+oKU212YM/W/9+ZDo9j3bm2dq9TtLklmLwvNK66po2a7THW8ZTuM
yp21BlBy1D0rA2HF5u9zWdP9SJ1ROcynMBsrd8Pa10q87QelOM3L/bCNIdzhMMHuYxPhABAD56Ag
D1CNSQTBAjSZemAe2sm41xLSP/VC3FMVmZaWF8OubZrgqejhNydXXaLWWKW6Fc9hSkJwmSYYwrEY
45kIzpDt03sRdf2bYR3ssslo+413fYjti+wm6oE6Ga19y7pMtBJmOoT7aVmaL22Fok2WUxYDElJ9
WLIiv0aL6w+1yOEj42TfVoWDKIG1yqWu++BS1IWyFgJj1Hzu7wu+YvuXVPfTA+6YY2+y4Ent9E0x
iMf0+lze5z3Fs1cxaadLxamT175TtC0FY3XluxxqBB/umaQS7eOnhP8ArVrlrU5VGEX4vlMaovCG
sTngB3/ofdZvh67j2Z8283/OqwJ1WVAsaOHYZ3AblNYHy9yqbnWt89JjgsFJVIfeoTXQtQ7NT9Sf
o8caWkZ3VfukQ2Rd+XDie9Q00T0nohOs/3tlZ+PK90mYapr+pJPHfZIxjngEfiCHo5KMpVCY1sax
bXGi9k5JVijZQuEZ3Ay60B5OrftLVDTNZ5QZO4JM8FzE1iargh9+N0TncNrMe5hhonMtrT3qG+Ve
ljahUoreXliU90/HqTbilExPppwqPuh9lslAu9fBWXaTTGtu2mRuk3q9jse6fkn18tuoOPE5kt4+
SUjAKCLFPQZ15wF2982dETU/FGGTDlaq/h4Zq/eC6ZIWSd90r6qECu84Uw05/2jyKj7YEKZXhHU0
XwiA/aVhrL01npPcyiQ7+Voszh0Y6NswbWKZf0tsf9UIFi12TQshIzXg1Cg5Sy5SXJ6+T1nKwsb1
cyU63/0pR/I3uA3kU2FWtC4dNFdW24CHtqJ4qZepeMXp2h1qojf+47AxsNBbYHM0bmCbUcAxDs6o
GgfF8I6+7Hjzdl76YQu4YIWFAiBxsiuqnJMZg0MYrO8OYJxdkpFWbal9sW7shnVqZ43HeZPmOGxD
wfQtT0o8yZmq8gP5y64Pq6tU2/IuTDxoUS7it6YnrcrMDeUGxSLcW31XUI/g0Be6sUt1+kBoscNH
h7F5ZURVuyE9N3qQGGSfRdHtRyXzX2sUtUdrxIVjqpr/qosuvyQyep8vuqib7+5YrEHWqCu3K3mh
JIAQkGVUP8wIm3gViFdgrT/gzZx0xxOvlZtrNwMIubRLIsP9ONgSLk5JXWrdF1JVsyUkO94lIIHu
XkFqHJbEpxypoTJ1A9sME+hAZ7laDqZ0XuBUo2Mn0+pY1jnkhb52dorjvHalGV7qMYouJE1El/lw
jE0Tm+5wqdC9HJEgKMQ4DN6FcYeR1OTesZJMUuOR8QqZWUzJgpyNqP5ZeECgs8wzn4bRmut8cBtm
aal61FpsY5OLAU/bQm9N/bXt5MfQO8MFG6OxkyPeOqdL06ed2d/8wNr2TKDLVewOLZFmOEaQVBGA
m9SAywfTWASpGlzQi7uLsOmqe+a+BCEpxwuTbHJEVAEsfOujrg31REdKOzkdAo/agFYbrObP3g6s
8m7Cm1nwTITrlATvRXruoNtDazqmhsKf3XGYj//3z/+4Dj74xWwwZgdkxb8nb4pPhV/y0W2bqTSC
9+tHWXX6CRm7eult5cNqEBU1gJ5etYw8664Iiz3g0RXBzTRISveij7b9ofoheTuCmJZKIfey9unh
+JBghoVrq9GRfF64PflOG9IAeDRjdDm+l81oP+mRjE+d3v58Vhd39GM+nPqmMve4ecujzYOwpkGd
fwQRjIDU/pCRyDf2QJmobhn5s2RaElJE6IOEx1lPcSWT78rZOjTIHCGyBEtwoy0q0SRPMY79EX9O
vvBpUT8DioV6IPplykcXEtVh0D2PXtyoDF/03rRZasUdGle9olJLfm086jXZ62yS2Gt+74UJTVWa
MtSEHcU6BvZdj/TkW+E2D81p/dcsKGgblzrprIWZfgSokB07Sr9RaaKaJE0M5Ew1sCXD+KM8+BSy
trZRkwCApUTzDEjVOfWCX8p8tfTH+N7V42a+WCHXBvxa8OJM8KKvDCexd37X7rpUU05FtaVv3Z1D
T8Mk6ZwLrZPHeYP/mspVQbfQrSF1dPE3uETFsQ9J/ww0cYxpeOHxUe1dUYvyQdcaenrqyO8N3H9g
Nv0Xat3BOtTgGKnEgD24nc4hI9UrS3FMeySrtQlVRhY7LaStuzF2Lnetkux6gaNwPleK+kfpII5y
QR/wpVUD+Q7d6BZSR0XZecqnyd5pERjU80NYSNMhVR6xDAK9OmAbTu+aH+770rFPBdCLU27lf+15
BZHZSXPQDfX7LHwgykvuEO9OmGCY0WlAYrePag0ZiXkOYmme9N7C0j4itBd1a57mc/Oe0+gKVgYC
fmgqGodo2sx7qdv+tYcNUd0gA/migMeGmo2V0SskLYiwzlcFoh+ia0S7KnXCjghMEDsWdukeWch4
6XO0+gqomjczwdfY8/6kPvCUpef8yvvoaXIrLmqwtBebEOJVGSgWn2ftHipFY5ZlhskTLQWCM96+
u4xo01Use/Xege/sYN5CNDDHe6qp0c0jgYrEQPWeiZzCndcVKz8w4boxX7yMnZ/cwA+XJBs4w9e/
LwBS0a4EVcL8fndHP70RU2DbCwvfxgJlRLgCXw7sIfXqV9Lph00tYf670yENThI8PbKA5qt90Bu7
PqRwF7Zj9TpmineIbJLJAkdshqih4YX3ne/DXm9jFKJeepxPzZvArv1j7pS3v790Pp/oZb/SEGSs
5guOHdRL0zeDrYwscB+aVa+rJs/fdRgCS3TF+UFKPX8PO+vudSohM3WpIowMiHePgCxgQFl1ucUE
TXoiumePeHqbFpbqbZm1k0QY6FGzkUwS1lWRD0s7K8frvAkJR77Sc5HLqCIt0X1BXEaKU2YoX+0P
Su761zTHL6h1dbSjn5l91E25rBsTpUbYctOLNlirTZ6AzLeT7VSMKkk3OMpeo71LmSgPQvHqa4V5
HEp7WESDWm2tgYQSc/LDBiR9MbQQIpeOmXjaCqg5nSjAZVFB7ulCWzvGHqx6C3DJA+7CMtWhtisu
4Z8izqur57C6qZscYn9PHMNkJevdCt1nZlTbarSMF6/goRuKqoHnXoq1hWN8GWSSOnSFEGnz3xUj
2p9quUklAadXShPhnK39qVJmOlVbSTUKIlLM5uTYPUR2N7bOpR0uiiQPXvAbHwfwIVeN8F684Hs3
L/0XZkaEO7oO9Lu6/WolY7NqvKpco41X/sXe8acjxpl/RMfBgGprmmb+Ka7LkqRtUl5GB0PKjo4/
v2IPAiVQszZZMTt2rl2o8mAqU3Jylx5l2apLAnn695Bs1MkIY9xlEJLEEVxjrUpvnsrj5Qx6cut1
ES3+5Teq/SGEAnmgTi4UQh1VuCZIv/8phCK2u87UEHVN1xvhCuCnvg7Dwb2Hlh+s6sgaXuHbGQsZ
18OXtkOGaTKHUoK2WunTFNK2fShMpRi2+TSFnM/pdGI9PVYIbk0FI6MTbmx1NMiCFVG4yAQrD4zX
Gim3ab93xlqSwNd/kyn9UCNnQIRNGRECjAF/NurFKTnnGoS2/XyIv7c60gUKF2Fc+hsdGzsRQ4n2
cONo4dRmeO8CC82PFhP9pZWkIRXMcr1GaE8oxxWJiCYD6iQiKfH3UFOmA312KMSD3Gjit0onvazR
zBbXaphRUJRoDfNuKO+aFcgDsu0vTpNnFPWG7DjvMQvVt9iPz7pou63boRF1Bk3bh00wfFSC5nCq
ma9FEzbnviPu3aobFgl09reJkLR0O88iVm9UGZHUsl+EEC3WnlUbSzWmTsvSWT2xrMiWFi4QVigD
PAmPhTQpWANrDjzEVrM1HGK1MTKWl8av1ZXqgjOqnZzY7yqVS+lPqVNTE3feKBFLClvQpuVM2whj
0aO33g00vvCN0VwGkX6Q2E2fA8qEPSTejMmO3f6L5eBPRSi3Hso7vMaz/F91/rRANj3lVJ0sR/xP
tPhFaSl3dEffQWMNX3MB0MyxLINYeIcEX2s0nmHpniBxDV8HSRiKazVoEbw0ZDYci3VuMsuihRdX
RQqrP7eP85l5M+BX/hfJ1mxq+g/xGj+8sBmDLJ03lyYR8P7zueHXzxS4oOcYmrWNYzscmenloDJl
L6tbNSLraQSpitwre6o44pV7YmN6lb/OrIYghy5fRYmZvTvEd+HhkRnAqHvKLb2oaoNBzKpa5nxt
vMYKOyIEIrGB2dsXyikfgHOtuz7q2gUF9GfA4KJ3CHiX5M+IpVaQcIEATOxLFibbDiwgfeysPRXS
M48wy+PNAMjsSU2TIFDWMT/Dfmm5PEkBSaXHPgvrpQUtkrlTNrzxhiPda3A/0BT5e5sIu3VDnvHH
2JBuneeNfY2QND58eKYa77R/wYLPtOz/+CU7mPgtA9UwFn/mT+JPLnhLWa+MHV8eo943ViaV+gnC
91XJEpMMqirZ98C234lYczqqKVrwVW0VJI9Oo2yZsgVfswSlgtp9KcZ82DlKGm5ytfQxpoUsiKm0
nugQkcQx7UUxAaS64dcUyjinlq0gBGy6MlE4T2Gnhqs6DMWRtvczthQCmknufvVa1q5e/m4aQ0i9
k0xb39bjlXRK71glqoKc1TSYYtb2O5/rPc35lKVdOY86Ngl05LSLdm6v5YSmQTQMjy6xyeu8YZJQ
qmZPryRwL37QwDQbYu8T+/J67LE4uLH2jVe3OOqZwc+kEf1EaOr/Hisoq7dSE1+qrmkubRSR3UQ2
wyUUCK4jhITbvy/YuYUmuEmBwpr5o+id+FdUesu8zoCwhdKgaVWWv/pUu+sk3IsUW9U0Fwy9+APx
kv6Ymlhoel1mONN5FPMf8f853xDjsiwnQ9b09UB6xL86UP/kd2KrxflFuxdJuwax3PxDQl8ARYjz
FMeHmbyzjtOurpFoV9Mv3qPRV/ata6nXv8832tcIiMoxV31q0RUtaFcI5vuB8XsjA6DDvWpk27RI
yJ+br8xfWAcDzYYpbAqe7T4wPHPlzet5QtNoyNvnnCHsWzAlNXsNKhg1sfpDrUKeTvqw/1KW+ARx
Cn0LYrPEqd4TUMFieFFKUWNTrwzEG4N8Dq2ItyTPWquuslmstfZPBgztaQH4UdTkWUwHoECfaqjs
XUpuf/9VVlPxFl2zhUxGkVO1WxyKmGSs+RAfVHQtQmhq07cRDkllI0lBNyQeJMP27s9GEV8NEJxv
kSToB27Qe86E69poQPxULbIPYVmEW9sJ49/8h7gU6mlu4OspXUl4AntBs4iYqSq2KN1B8f29wxlb
L9aBrnrNvotprQ8yfo8Ac19kkRvEio0E3tAVRVzVWckOk6QvFvP1KJTZvvvfr7amr5ZTOqTrFy3p
nlW+LVpV7GFwejcKRN1SbXUFljzPsl0TNpiZ/dGxR/3xP5Sd15KcStdtn4gITCbmtrzvam9uCKkl
4b3n6f8BrbO11fpiK84NUUCbKgqTudacY0Yep6rvV+OKKKViM6/OO4rgHVZ0cTtvoZWibIeobZbz
KvZB7a512i9FwhCk78EfkX/DZA1R6s/F6HCLBUv/aTvljmcqiMP+13YcDChHMvlsx2Q2h0GuHKGL
csV5wTfXaqMvLvZZIF+6ccElHd/kWtgjNvgeNKlPLFkk7lQvu8yDCrRAxjZhCrgZ4m54Adj0r59K
sGRaSJzvjFFvuSt76Ojyoj9gboUXiL3jMub6RulKUuGG8S0Fu/1Dc8q7dnAeI9APeybztAVJMwb0
Y6brGm3bCVoHpVnDC+JTRdq5wTR+4fPIe6+IhnCQPj1R5TU2o4bImjSf4m7+CTNzll5mEfxkQ1cL
eFBY1eTVVxpzE1UqsoVeyR8HpusnqhvVJvN6bzcS+pIlnvXDgxfHNPLjxT9b5hfzz7ha+T0cd5TT
/WrdHxrAnFfCbvprPBLfl0YTqNbMSMfIffq/HulHFhacN6qpJjd2Rjdl2+VrVQZ7ZQxyGNRomYIm
YTSqBOXx12pmS/qFBfoGvwVdPqTUk1QSBY9gjd17B6/Fpq6Y3yOudu89itgIJttzSvPiKCmeH12S
NlemlQQnzZL9nrkf2hIjeLMCTT5EBiNXH24XNVbzwc2ieodlflwqg/eSSNVHHtHUd3kyxBfVrA9G
J9trqDhnFQfGgpX8Lvaj/E5QBl9FqPc38+q8o2r7s49K/qz1Xnqjau3G4KA8NJKqF+m5/nFedfuh
prcBBLNv+3ijNnZLi7pNxIV75qGJFfMuwH5R5zI5zEZ0/HzEwseo08q26MCEwwmp0lNr1+MXNDxL
teaUJOq22EZRe/j4e0UCesTjWb40ITfd4Y9OtkAvdIxyIj+7dkZP2E27R+COdO/NSnyvmtXQhNUP
vqhvkQQL3usugayEGI9DUL3YqCq35Ae56zFNS5pEuFDazKHlyMT/AYDrZt5uZG6zdzIupEqL9nVZ
DKgnESSnPZqNVaOM+hKRpLFqMJCN8FpLSVxndWRU6U/GG3meN82v0vwZ6q56H3RorPWoNV6gIkDF
LRuCRNX4LqhBPcgAnqXt6nC9inNDfN/OgTG5iocgPPa9ShDw9EoQyPyxwJa86Q0SW2vCHdTATs+y
yqvbypD9lW450YbAH3MMQJOTRgrfvqKGfWMA0B4it+HXBkOswDmT6FxY+bvaEJJHOS73qJ/JCK5g
HwtNJ1CXSHpwHcFRL7zkKQFSlnpCvHa5YpGTW3db08nFK+L8xaC65XOYezmiKb8EhTmpQV1ozkXi
fw2UaBt2jFz11CH2TGR4B53BOhdVvKdJkJw7N4U6aqTNS9HW32UXWu9mW2wtNTfphWW72tBwdCiZ
crLdPvjaCgM2jeKYT0DzSLht/OTO9DHrNw76RqiX9Y6RjbOJ4mY/SzajTDuUnePdzh0FJvsfa62G
kyig9HCatdLAZHk40Fpcz6tBWH7P68RdoWA3b7OyfYgszXwZdLPfhAyFt6WfmS9WFZ0N20jubSKI
b8YUoZdDTDcpef23rHweIi3+kbUmjwJdPjGYcVahxoB3MJLsoBQqUgabUXmJaI6CYC2PIRRYH0Sq
X24HhWYecbAEAkTF/ZB1uF8DL1hGjRLs520oYMm+8q3vIH9RU+EofnXKdDjNPxs3SrtT6ojOx/Sr
8y/4EYbh0NOvlBU8pt6kDSTmMqxqwCNDODCzpKGEhPpbg7MKzd107aiOcm/kqr1SkxAKt6tGW6cv
klOlc2zw0AGgL/3zCP9z68agneoepgFJqbR4kbUrYVvdAtG9berhjhKiDZBVyp2CBPqSmkGxzTFN
rFNZlbfMdxtQLJa/n1fBXpW3ruwb7nrfinxjakHwKsf3MW6MN/o+JTF09bhzwor7waikSBnlWdD9
+15bxSmK8vQ1yspiBZ6dPAazHpaAI6fhNwvLBdSm21G5p5/UXLFc3Q9aMm47n/6C9J2I6WMSf7wi
RFJMxPkGBWRiXDKts5Ydde+vsn4BeYMoITmDYKkA5E21TL59uWuDZp8hjcQ+Gn3VpXuIwiqlLZHt
sCZNzoZc3GZoWN7snJppx3SFBA2N/u747qAVgF/aFnd1QWUEf6JuFXfzhhZB116voZ2n07Z5h+KO
OIghzWzn1ahNyzu4m1iGdT6ms0FDZL+Y9snoa/2lp8W6t7BkrfO2FK8Uj6l3RGB0xqY55w2VD+CQ
xVXwPEXdjli3R/5yEBOjoR+CKyaO/NbJ0Ou46JHiggOfCI6AqY7mqWzlKUFwextNC8WOur3WPs9t
p3mBUpDkykUWxfI25nl0G1ZZvO6dGiTRP9uISQ+J+4Vg3kTimKDNRwyJwq4sC+cR+cl7ZljNd7gw
JCqWDTMZsjfBbQS3fmMrqxqjz/pXgcWl15EvOq5NJ/SSo4Hs5iJUe1sT0cHVFtnlJibifgVWhcF5
DCOz6cyJC6QG+94L3UtNt2jV+YUJjkZ8w3ne/jBeEvSnP7xEAu/U8meXWyZ6UL+4EaFG4Fw8JWBX
DpT/UG3ve/DuW2L/5LKZ9InjtE0My9z0go8VdU6XNYuXLBzD9Ril6bWfFoXfqDe9spm35KOlXiZh
k97RR0mpt9DHdsaTI/1ooyHbvMckrHDPkOEXo02PlOCx0gw29cFq8L5BgPmRu/xbY9DMHW1Y7OkS
FWvR6f12Xs2KhhQDBweLa2jlI45Fe9MDTV63XVA95hyLXVAnKPSmvXav21sDbOWpUsiiDxMn3pe+
0M9MCMkgjBPvng5MtuThm7wSr/0sgwDLT5ybq4wBJbfzrOBJbncM6ROGfo6mPIVYFGaXTC0qZtjw
ju8aAi07jcBOZI/OyXA9gJB1K+xTOy3iYFBWXNdk+k7SLBvp5nTNMXyj/XtWIvnoFHp0thHlEiff
ySdVj9xd4ev1Cn4DTloncI4ZFpQF/t3+pkVMeeOMhroIJgvPrx2JV2c3JkS9xeztiXvzj9/4tcNu
m+4m1I2fv0E2NZmvBRKajJb8DRh9bc30oFvGrfRu+lZQMjfx3BwRMO57om9upKG7mMYo7JbCMk66
3yEkDVyeG5Skd61pqqs4YLSDBnmnFXZ5cq24Os2v5kXYvVR2exNj2NzaKfmmCzdT02U5AmowUgZF
TdxfEXZaK1UfgjUM3mwC8YLM0sb/9yoymQZE48SeNuRThauy9J6lw4PCEtkF/5x+EwHtPTga18xE
FrMnxtgEdL+4plzEVhCctWlMShN/XNamoPwzDVi7UPobEtUt8nBZpYxZ7NuxbJbzD2suweMSnMfW
qoCcNGYELrSzCnmYHV6KlcYLmIEkmUqbjklHyt2iMlPjZl5kSndCTdii5HN+bkq8xjknqObrXovn
7MkNPeZ0kVZCrvUpMrLVnY4pp1+ynDdkYhR78PAH063Nq2aRh9SiX/tWkmSMS2snats/YrzHcCuH
HwrcHaHFxYszTWwKMZg3mSA8lxZktocnom3zrjmhsXFPVR39XNAs3KoI1g7xP9ttqroI2YZ8774S
XeJ+n+D8i9ahEGxiG13Ns2XcBsQij1ibZoIiKNrkKEdN2balrZw9/7uXq+ijRS3Pn15BrmBsqqK4
UCy9xa6CFDqoo5+LhN7BMQoMYDuk1ORLX0FrrWSatgzV0jmGalWuNCo7z2Mt3l3Hyn746drUDVJM
II89heFYvxSqZS81mhNXu0j1LZLa+lBgH8mH7twDR74orpqusUzXyz6zCLgigCq4zHsCocR77Db3
llNZ+6TSHufxWTFohJs5I5WNqQD6a3Xea/mdXDmZJba/Vucf/vW789554PfpdxUb0W+lWcdkqpZE
Tj4+GNlQ7zxSHmEMs6oiNz5nefp1XisiWd3X6ApsGhAwpJMbc0Twb7tlTlZTW712qpouZKGqNzEN
8FsGtW/z9rDRoS71ScuF7VSvNqVD4O0ImIJdAY0F599wxljv39RCI+heq3JUBSpzNZrDWK1dh2hG
u70OPCNpoYQOD5a+vZpx2S15TwP2Eydblm2M8K8xQEMpBG5l6LO/uH6Ol8psbksjOUQwKU92jzwl
9Mv4LWtyPB3xuRqhNbr0c8+FbNqTiK12qY2uPMayJDyWFq08zotx2mh65i6N6/7cWnm/cmVG0xZM
1jZ2OEMKklYODeasRSGj916LhmXmeck2SAq8hV6dJItq0BVyusEUJZGn3faIhqP2WTjBcETxTQd9
Wm2aEdQWI0dGYHa9tKPEP5mRAQhBx6bXRPZ5CHOayzLtXi0bcXWHOPPk+m27EWVPpE3hoA/Qxr1Z
S3evAVjtF9jTdZRaMMVnO2SM+xKIvePu67FdOKYar1A5myfFq7gG+t5eZ2DcH5mK/Ijz777XcWuy
yIGopvm9q+nOso4LcrRq60nDrLZUA6nsZw0P89N6Se3oObRoXuVJGx690HkYTNO4Rr5tb4Tuprss
Dxn61+E3wnc6Mo3a8tz0iQD7Cpct1fu7OggGLMxmR7lvCoWWMgWy4ygUO9AohZhiXbdCjsho9n+9
UkJZf+xVCIg4IX56mt8B5puvDbCJg/QT7IW9RrRG1KRbbQJVJJaCmtIsupVWALWx096C9hxS7y4c
8h0iMSCJZGCxVTwmNcG0KnpiNm03PVNruSlxgRx8qVmXeZFbBSrmUsMSMWb0A7C45RUrLiZv+I8d
yFHcNecmjCucMbm6U8ad2deCmp/LCHwaz6h40E+1hT3I6Q1707RWfGf4PU8DdIUS8toIAtZUaJqB
fB4wJnb6OiHFZmN7YrivECNMs8k7mQT0zdOO6OKUoiBdC3JuXLM79gbp7m6h0pCYVh0+Dq2YlML+
vJ6PekmXD2Uhs77kYIIPWXjovx6ga5l3vfLkMoWtlrCwg0Xqu9RZ6B0pAc5WWvnplfIoQ79MY16h
yeQ6b8uQguwdZuW1RiMve2UC7nzVlOZ7XpjdPYNdZaeFeOvzNLaehkKeZCfsr8yN+wXUsILBct4f
ZKJiCg7VCy0XYx1+NZy4ucwLlefMx6ukVGtuNFgmfEWCDFPPHlL02wy/7np+Neblz1fzNlIyXzvp
l5u5q5mXVKrQlMh9lFbjg7YQzC4PQWm9ElDWXmu1aa/zq6HMT5lmR6df2/HAgfltamYbPILUsPP2
XYW2j36/f87HKqNwuvf657zI3a2TB9rDSKTRNm/ycTWvNn1qHBUbYNdctK6bgXasRO0ZYDrgAdXs
wsbSzvMiUWJ77egNLKsu1j+2kfOuUcsgr+ij0QnD/KMDGmJkW2WJ/c2oottOCZZjOiiHaCpBh5mn
Notw8qzMxpWE0ALM3/xMEwf6wnB1cZtrGoSVRLuYhIrde4KzT+nS/MFI8EF3hleC8bTte+xh5Myh
XBuMatwOVmiude+YBwipx6g7U1F3rqTNCWWRTuUiSdSCi6nGcoMNUypzV8HXv5huWqzTyIuOdmKk
/9LnSfKqlOzWnbR6KRWAlSzRwHagb9AGQYsZ8VZurFwBxGXV0EUzx711K+XWrlxKxH7wNNoQDaPe
HXbQuYi1b+t1b5viPOtkvfGL59yWNCPfCLm3mRnaLrHdKjk1CtHdwgHfoojbjwXBbvtAEtD0a1sb
M48iXSjGH1XIj58LHUVZGgxTNvO2wLDGLSM1GocR9kpsBYieiIipbdiJqJ4cYQUrUboNPC7gDWFe
13jE/HivlSLeKr01PnpW8+i5eveuBPEbyS/WQ2yO4zawS22nxToKhNGNl73edquusaB7Ob33yPWp
bvA61OvZMumSV7avav8BoJ91jpC33tiNzDMewhdEeSZO0Uw5WpXaPDAqPiHZVl4Txx/Woe4le8JQ
yr0yfe+t2uhrUYFc8uJoeMEvd8hrMnugNNZr2kZP8SCCA7Szn7TKkBSkVWpymVLi9lfDCGyW/g5z
UG406yJz+htymuo7D378lghNxJjEhzerbtn2KkUzOUwBWnX53kUVulUr9G4Mu9yGfceUkhENM2Ch
fqzScjRPIVCMuEixqFCse/GC6Blgnlh7PURgM1MqdTVKAq7clGATt2NjhUp7m/cF9e0+ldsgbabZ
YW5gSTbbVSrUHTNub03WfXebNoW3Drqyv0WDtneNvjyVYJIfslg8W3kbQulizW0CmAnoszYmcV7P
5JstqJjQGEwjtPGeaX8XuXZvqynXIu3KTUTfsRTM1FUzTO/LOt5mVhY/WwHKWbLlBLcFVomazbaR
qVrrNtZj5t4UvAkRqSrbMrDBDuVzED+oXhR8rWj7rYpcGyduY3KrDajKMN/6X8c2/GLb2tTew6FR
CNNdEU0g9oUIzJco4anLCMMnoHlXt2NPE10MD1lgAOMQEJbIJJ1vV8Kmil43bX8qXYdEeJnXuFG3
ZlgYX/IO307qO82xC8V4jVugHDXBSV/hu58tighPaZWN28byk51uAozDRNXjXzR3s0ZBDgWhN1ER
IVqmNwl171o6TFEzPmiQQjJYW2G3G4TanXT7EE2MKs1Mim0t8x/z2rzAh5Cdf62OPWFKhbcLCUuj
l2PXFtcgkXoYqMol6cEVAV+mBbuPbfPCxRIjPAMV5rQdpQHpakpnlrcWpSSNytBTGEm6jEldL+bV
QNCotJSDUCSdk7HLM+rLTbPyOspoXDRjtuhbymq2P3o7qzIf7FaTTzLqwR/gltnneSafIgcBXxHV
Z9Fp7r6xzeqY5Rq4aLRyxEapSb3F4tPfYt9auJNAa14ohRCUFvAg42Jh8klZZKUN8c0wZNqDEmoa
Z+NmUIbgvogGBzyLjtfd4466BlIiGAdJdU86aLgbu1i7jraqL9XQk6+h0Z/7gb/VxeRRtvYOJAdP
02mRDlNAWQhgoMGhQkdVwppTUGcEgsgi15IXO+wFZBcQ1aPSb001KXYtBb8FQUYhHR9Dblo1ru/w
/UMKobToVH5DwSfig3TxwXJSf6kgLJ70E2JVGn22n1dzS2HMNKo7kKkRARotxSSkDVTa0JLH0L+W
eOy0f61Wjq/vZ+/B/MPz3nkVKzJQgmONXMNf9T3UUEftUKIU/sEFqA02DEpB3WYvnlD9e7UBnhFX
mO6nNQTwNs7yulilaDgz7vT2UlG8n3uNMrA3TLCK1fzDrYyinVc44bLRh+paj2l1laqLcJOJ3NpW
jd5B8NkUJ1WxD/PeEBuHg3kYlIOMKXVHIqXE5HiorN2xuhMWwZ6YT5vDvOoYbggUoF8OkwN7iLLq
DvRTvsX1LJZBaN6WAMwuKEb8Gx6rL7jHYnTqrnLK4pIzK9DwPYgRkEHjwX6a9lYZoKGqBPOCtJFK
C8i7VZF1/ZkaVHXI7WRXpHZ3nhe2JEQ9DaLm7OGdDEaONy44uAvzq4BtlK/YNu0dagBSUZ1Hj10X
vQM/rp/9NkFqkhThtS40d+uHdnLochEjYCYW2vZd8x6eCx3VaAixlpJdRp3T8VcK7/HIPdY6ugWJ
7hQrczhGubFBftW/Ge26nZzmtLzDTTp0MVzNQFt1QAP3agSOZ0jDdqlOjhR9Wu2m1fmscLjDMkYB
/zEpvUvRfUftOmxn1s68ySLVc0NmabdoDM+6dB5JX0bQ5ljOtYJx9rSxmhaThxIs0AX8kXkpwbBH
jOd3o2YEdwoGyMXc96OOUzHIjeV1Mjqdejo/EH7S6tGqGiYB5pdGVST5DYDkiNVCGpGJL00Xkmms
WSvLc9ptPzJeI9mHoVWjVcXRDMaHlMb6tabSYGMwPhRUyzjXguCtldw3IiNwrmSwyEtStPCUpx0e
ARyAJaNvWltwomGFo8YbLSE6+Ttj0pqXadDvYs7SVdtrxSWoOZpZ7uvPtt489lPVhhidVYbf6KvP
WHLpGUl0RxRAs1X4sweQYF9k59nHTsiKL4sMVmekVTcvGuyAJ5p1B+bY5B36Y74fQpL6Rozv33AK
jHVbvBkkFaVdXRwJ5AF21DE0P9KJMZkHwwFBb+AR+Jj7txYyUu5HMLIyt4/fsFzqC60pxCUrAkAL
Nsj0OvKSt6Ym+MkdlW9kg4WwWOriTqcofE7oMDpUaGN4JSkJR1gWAX6wt2p8gtNCIndIHDMOuPid
28YPQZiUX36J241J605ShLNRnZ7aJbmYN7Zl7Wa0zryArkVKkFVrSzqJykIJVU6VTGk3v16lJsUw
mJ64UTVtwNk4OZtMb7hoRfs9j5tsS4l8hG7u8pDp5dTvVOoJ1xnhBoNJWbeDMcGGxH1b19kOZ7O2
HKfVBvTsnVK+5AZu+G7MX+tRzY867ejTEMTxhiC7b1YS9VefJnXHdPC1zzvCIyJVbjQidV9bL1lz
rVdPUaLJQ0hM7cqYtneV+SUaUm9PBHLzbEz29EDHlO7NC7XoHzC7af0yCRPtXJoZFhMxGf2nsUai
RckCKrh9o4sIVGSff/dGZObOPDKdnJVLyiLVDZNqKL50FnZa5xiHvFe9Dewt4gYjZlJmLIIJ6oCH
ic7WZV51CR9YpXqYr+g7ED6nlcnFkrW3bnshNzNN1tSVm9aCT5jW1UCoY1y8g2GI9rN+e5ZuR4Pw
Nqo5PjiBJh5JTAy3ZdvjgUVTc1d65Ch5jta941Db+4VWvoiMuU/vGTaUFMe/tpZPXC5BKO8mI06R
etEXvgmNRnDxFyqgnDigv2n+pG6oEhKeaZpoQ+UnYWVXRgEh00F/zOK4Wcdp31+arAl1ynOYOYjG
hH6c9MRK2N2/FqWXiI0dZksYGPSUrbYlbEzhpqxNaookIASkgMAwsQ+yG6qZiOy7InnPBIGXboXw
yfF8JqMkvmsYlhYAjbBO21r/lLsg9HGr1ddeqGASK7c7S2Ms9h76nk0Pp/i5I43XGBP/nWLLBMpq
BtpYdXqgzh1wMur9SyeT7fwTGLFt1GGEAOP/io9ThWdNVdd/i2N9OaiG9x4pHVUxQEw3FPOTv5DK
Z1Xqvw8uinSLg6pJQMOqMD4LKo0sFwmQEu+Igww1uu4cCFBu1m3tq2+FyBa6lWlfobK6y0SowznX
5GvmDvd+SXFVxmbxQU4ae3ftC+v7QKLATa5IpN2RNJ8kJp7DvK1lZkr4wpUpjk50nOV/jfwvEbrH
N2hO3sYyNbKCddQqaalSKop4WJWj1e3nVrHEcXdqBu7xgHMZuhWuPCim72wKo/TuyVY0Foow9fde
FIugFu73xCsRTw0a7ZUmgKCAP+y/VfLzYfn9sAFH1/mjADVsE1rl72LfcRSJ0eYNWmgAGytSPMkg
xA1yIFQv35S+pRwzA3moXSqvLaUQi47YPVkk6XJAfr1ybe+YDL57iUGrXkIS9RoXW19M7z21TedD
H5lX1VOIYhtOChmLdSOjE+Kl8S9yyemN/vZBdJUiHnBe0GXEYMlPmEkwl6GZZwB5mkJRVlXTMhsK
zRUjkHzxwxUWSnzH/Isl4rNpA6Y8+mjQ+LqhCwtj6e8HL6hjaqT4bPZOmlfbqMRukpKLnWiruIir
rV+Oyf6/v6//9Snx8Gg8kiBt2p/Z8o2tkyfTRua+quCjVgn6Ji2DHFy7uIwi9cG0KgA49V+8FH/+
1/kfmjYf0eLwfjq2TlbaWIe95OCrOHez0QqWhWm0x8Z3f6TA39d2YTZbVw/jv0Re/PmPAY0jk+Yw
64YjzU//GPRDpXqywEsepdqGR79FqgnWGK+hH2RhnWeU0roMYN3oL/9ZOr+fT6jgTWLWQHMQaALn
2/4EdY7BCJLlF8DxS5pV1pT1Cp1xfnRwrj+0wrpx/GR84zZcr2orYFQnMbFN2/WgQ1naZo8tQK+j
Ovma9F4vVqh9stUIB2NbqQhh/B5DltKxSNSAewilU1/Vcev3MHYp1G2YW6Qbpi7WmkRhb+vrmY3U
rhsetDZRj4nSlIt5FZKJso+9kUr/1G+tqCOGavNEx7ZkaBcMG7szzBfqVQ+RKszboM/KKzaiby2n
TQrGdy4A401Jr5hClsIk02TeNFeHwwbfF6oNczlvmxe19P7yYPzjMmKCwGHWNc0CD2vMuSf/Ihb7
5LFhKWqR4UJvPFLG9na4wNojMCL33LsKFWHR/4UUrk0I3t/uFzT9AJxZhjSYb8Mq//3aRVBcGX4E
sdFzig5/YpxujVDfSqWW92OmoccpvdWolhjEpqpmkQr9L6fYn48s3oJlcOMF12wZkAs+vYXe1BJZ
9ippViW+4Ti/h686rIhX1je85ew+78mgknWzKxph7pmN20sSZTV4Jwg5RCaD65AV5rKNRu7OyCqc
DKu/6o0H5M3VPfgfj8y2PKHCyxc4+LBWLWJZDBwdS4MR0FbLAIw5uBj3fm6ozCp9egwe1bORyjp5
ClUAF0RWRCAM6lNiwIYawzg85xcFZfAGkah9Q0iJvVcxSy59vzdgOtjGWcvVj3Yawxrj1oyx9/1/
3gW5D+GX47tTcc3JzwfOR91NghKUClgwcsO8Kzy3uNZ2pkaj2yHgQ0Nn2fZmdPvf//fPHAJNdXRd
M6U0VI0xxqf7UaWolKfLqD6Mnkck+lSL6byHGhIr3pbG2biwTWg6kEZ8IGZWX2kU7p7bpPybW3A6
OX87eTWyEGxb6BpRa7ydT9Y2K0ZZrBuFc9AZYSww5Tl7KVq8Oo7pPDsSigwFLXUzTl93Z7hP0rfb
3SAz1CMZvNhRpbdMNC5z3FT2l/8+SPPT4NObg1oHakMKau/ctX8/rZUecm0To6ovA2dtFMqzZmvJ
JYW/SgyQoKqLA+o4r0bgZQkz1qk73BQ5RW1RF1sM6MOLKryL6MzuFi9ysOpbI79JVK1HMG+aW5ci
5q0o03BZ0CT9atsA1ysKiHZt35t+UNGeUsUmVExmllN7nqgM5UA6/eN/f9A/8644BYSYoP8CPw8p
M79/UAOXk14TzQC+O6Veip1DUhzXQO+DlXr2AmffZpH1dchQXqtAja71EKbMAms4d349vuV0WYfB
c3awdu2NbVTuzs3oprai1R/nVSOml4JXt1sVftvvOCKblmSJb4zVQGY5pnv974+k/ZFdQ+oRo2fD
IC1nHmX8/pF0B7iRQ3TkQdsYXld+oRl6SjrXuTYQxRc+lYcbP6INmwBNWDr4hKgk/OVp8OdFxnsQ
lm4DKZImd8hP508vVSJnhigmENmWJx6U7ladYMQIOVGPGx6h6Za2HftQ3CFE0o6Mat/jpnWOcqj0
9C9DH+3zpI2gVrgyDAc4HKbD+fT7ETHJDy6paYKKFRVz8gxzSzs59WRWrRKorPWur6VyW/AcvvPx
UzIdo4Hsbpq8zS5M5/8yYBd/PCx1SBS0m4TKA1MnXeP399O19O6iEEBziBD56pSdBb9fdGc/iMYH
CPE7UVb+qyTOZ+IXlhuIAHvTN7L93PXABZ8jyA+Cj5YIQFGSsnFX7ua9nLxAcOEUUPHKzi052q+o
Do4+eI77rqnts6KSDzzEcfLaMT5dwn3qjnRxnGWqGtn6F410fhUAtcL7aETrcOIWNRno5xZO6dyj
h2URLPXaSLdt0wOi6Mf2rtIoD5ZjC8bDJur5v0/t6az57a7EcWPiLQ2+SEPl3vn7cYNIC5q2lOlh
joFKcW4tRsUot26ReTwNOdP++/999oA6nDhSM7mSLP6ZcD7bjy189I4IivIQe7AdXFcvbgeOLdwi
VXsP7X5lhEP6Vp6kGhrqckwS/6aKx0mPm166osAz1cLXBKZxTOqkPfYRQCvb61G5qNZw33P5RWl8
3w3Upf/7nf+vU572JmnRBvMpTrVPF2Au2ooqb5kd4rx7n08nlVwhSAbpc6i0CA0tYXDw5CGmf/OY
Jaq91jJwPwSQJpyR9apydfsvj/zPbu75cPLU5alPsILKi9+/P8cn8IIJXX6ANDksRV6ulLgo1hjl
xTYFTbBnwmlvKHi4tzkoAxK2sjvkieNzLHUQF7L/26RI+2NyAsLIEppUp9habhGfbv8yUn4Gi9V2
bhxbw1Uv8GJXbovicV6rK5TrSJrEwYtIMczwdyw+Xun5utO9xljgbilP0TCmqGQhTc1ogrFJ//aV
/plJxslocgcjmkzTDebHvx893bUhqflFfhgjJulu+zibSFVK6NuyN70PT6kV2osoysJ1H6MHzsJK
7qLRfovrZNQXjh6II9GmR9HW7UPgj/f8ovxCz85dZLT3boA67NohTvZ6c+0Yqm4qpKiPQSCfEX24
nPG0PnSihvDnVBs9GsVfLvA/box8HRphu5j+HQ1L7aePmFhYVCOtFXt3yvjxrbI/Age1Aejm8M4r
dTxznPvdf18rlvXHWcBDiitW6Fi+TZMD/PuRRTwnfMduqiPuYnMceCA2oCbXiONQqf7TFpClSRwv
OpkPvvi849e2uXOQYrm8luRHwT25NYNIPA+iS/a5379ErT3s5/mkWZTiYCZPfprSZ+7w80/QpDCv
AA9okLqDFoHIaBMzP5RDuw2ZB9wY7bgxdXJwxAS+mBfdhGujsPSx3cgNZri1QCPrm3d1vuuJXb2z
jNq8C20LJhDHdhXoqIsCNZUbjrOxqSkXMg8p+12XgYwDB69cjJKuCbhKQielGM+BARmspWT9Zjfj
zx1ai2u2CeG65a2q31GPvcxGP0fpga0aUbQJHWd4EUXwfSzc4FrTdFk53ogubnL5wuAa1ppfFkvi
w+uLQfHyMu+YV/vCZkek9muFlOpjVqQblxLeqc07cZpfub2JDAgu6QMNpWBnN8iXW/gPK1drL/9H
2Jk2t4m0XfgXUcW+fNW+WZJtecsXyk4y7FsDzfLr3wuSZzLjeSupqaIEyBlZhqb7vs+5jqSPoSyY
3zvXsnnxBKabQhbHOdI271v8TG6jrWgHBjf4JOo565qLlrs6wFDvRZ2m2m3i6JssUvpFOcVhhtOS
az4xv/Lc0NgYJMqGXRSvuoCMonGU5ZNQQAhhU2o2qBzKJ9ceAXA2Lnbo6ayRmh3SIvQj824xSOiR
IdgUVSNLgf7luEo019902GpOgUZXXpYKS0S9VEhECN/0VKU/ZfYxXxSbsciS8yiCbd5F6XE+RN5J
fFanjTMCFk9895pMKkCnAIfiyOzdinzA5Fq1Bsx9jXEqLUst07wF5Uv/AkEq8gpqyPbwmPTYvOeN
3pURA7RXvvUJEibNKvEOQlh/CAi5yyukj141HvWp5MHSX1sERsiu1QCgk4P24+w8d5/Pmi12uKb0
cLLISDt7KrK9qI2K50DHrF+j4/1eWpehCdy/QKY9FbXdvSoCPaROqt1VNy13Wwstpqg59KixhmY9
mIoDDAvRB5hl92uIb3n+8TotzkjJ80c0EdgrJyDNTKWRVJi2Q48qYXBTBdsHfECSptJNwpW/Ktvu
a0DL+d01mx8vco54QaddEptPOObxcC+lSZOlH149pQy2kAFMmlfT7rjKenGHkll5E1UNLE4a3YOQ
bblUS+sLMuJu36oyvFGDetEm6UgJPGCRCTKqaJuEJzAJJCJN0hHTIhvccLhrpb3E3AyMY+JTDqED
wnHakLLKrkmwYeTfDWoVLPlmrfXcN0Un8EiKsL6b9+ZNPkq0nkrlP3Z9YK4tOz+aplAQBoivZIu0
pyiLnAYxIi/ltCHCrD2JIT0IH6J+m9XmulCFjuwEDciYNisH4ujrYPf7saZCUZc6Wq9wfLHDFPEI
UlNkdUBL6SXf52NQfemqwl+Mquk/KgOWoFpJaJkwHVo3iOvWrXAe2yEIdvOye95EMEr2GAKydeWb
8YUFV3KR06YMSExnKXeaj9t+RR53P+ZQG88FjOJwUdbBEY+09z72LinNmSOeSKvUVpESGBenH3Ty
eFK5lGGVr6Xq0jnhbnlvNBRGbZM9E3yEJUf10818XNRLkxC2L1WhqAjojG4nhjZ5KQz547yCSHuh
C0ucKzdx7joFUoogffYtqcx6STZbd6IA6DJM9TubQJm3LNAw4zbka3Gf149EPWznC7Ov+3ThdYW/
9kfz58U6n7Dd1D/+/tj8s1Ru/bWJ0FOAQyBaRiNwlw8QFmtojOUDq+h4ZRLPfMti7PEk2g8vAArh
IZpCfjHD/q3S4uErfq5jBOKG5gHzC52fuoe26u34X2jIUNglIMe5T2IfbUn51JdZeWl95XFWxAcT
k6xDr0kglyCt0mqtGzoVcmYsqlvzbmQEOb41wZMsY+pCgmvkwRKeXgJH8g6R3uQ7PdIoSDUGPJls
fKUBre2rNNBIVhDDKx1Lk6+43Jl2ni41k4iZTGn0a11b7i7222ox784neJwnV6fc/Doyv2oyTGeY
LrK1hwN/KcACnUBJWge/4vJwSNO7drZZrzAmVM8SRdsC0pP1VdKPCHsUegSf4eotOvG1LXsk9m2h
Lr1aKTYFxp5bQO6ZIeOEgSIwb1UNTMCvRHyaT+o5UU4lmM3dvOtqyZSL4Oz8NDfugspQCeEdu0fM
UNzSytB88Szz4vY8qxY8IBhwYpKLGBoVOyne4kySY9dOo4wBKh5xl3sS2RgdlN6vdrGeRxcaDRd7
qpCeOlN8NH3goq9u0yXmZCSnkxmuj1jYZSQQr+djXT5aSxrewbpzLblsQB49za+I/U7vRdEwfmsF
7mnS09MsfU4Ef3PM+4AA/Kh81Q0CIZlBi52t5sUrOrPzEIzywWg75dqW9vP803htG9wpabGplLS8
BanaXfIMXrGLARlyjvE8BshmUoq4i3m3pE63HyJbrObdrjesdY1HeetC2XtWw75ZFoOhHuazdpx+
lKmSb3PFtxa9Xb4UwWg/jLlJ3ktlO0uiwPsvSVa/JIljPUicm6eq16Zw2NE6wolEQTIGMJOZltWN
Y901lagv86G/j6dehXcrWvMAH65Y/rp10fbDNZxexdOxIqi7NWGe/Y9Xv95H2z2/S4OcFBO3+ciK
WHlRaq3fdrlU1sW0WxngJxsR9XddlhCVO9IeHnzDQT7n2ccQpc8tVfEPRS2C6bQOiawPmFpkrvNm
fNSW2b+ZGXi0QJrmOrI7d6egBVmYfWF0G2ywj1WgDVtkHnLlDCqAKZlBoCIG8oUKHhFOoVTPxUQz
R+2knefdbujPOYPTYT6ku9GDK3MSMvHdeHmrn2b41LzJxACt0QEy5YVArFQ0zgwbfXbjvc3GCVNo
DROv0zZi41Rr8tt8EsM0CE+LGAWikhj6x2XODHGT5p4kaAtKBx5/ncgzdudjpj3I889cxg+rtss7
QjgQP87vgCC3NIPc20M+rI/zRgilyjZE4PzcR5a5lBFKWxFxUy9IpD1Gfa6dUvqk13nTNX618LLk
1jZw7gCrj4BmGr7Kvr71fWuNzKO1XR8aX02DdyokY31rbW1dd1b8ZTAbfdXYRnhnmllwFw3wD8fM
kWeRFN/7KoyXfRaFZ2hG1tUfmnQRTzwpXmBIpS52VvrCvsZ9ldJM8Icv809QBg6R0WTl0iqJ7Zk3
bl7/fOXVVrod1ezRlhjtc5u/Z9TcoRVLL75tJpdGxim2QPe1Cod6L6c9rt7sHEMDymVVrO02MO9U
jw5djkt+g1Vh6eUW8q0UriSBMuGThV73NLbY9LFrRk8Z1IBrGHYnL5pCNzx9a7qNfeip3RzktJl3
/79jitZ+c8iLOja+h8rTazOch62+5zkP0ezXPrHQGy6F6KZbUA2DSvFPLaga5pnEKk1++AG8wW6E
B7Oed+kBJYuGOgJAo+AtnjwSqADFkRL0lT5Ldp0PzZsMExC1/dzfzru+nZnbHtyN92Br6Gsh6k4M
JzW4Qy2e7DSnJD2GCWK5ixWy0JqEHM51ZJp7Uj+6U0WADuqTCm+1kjzYIkGY4Lv3QdzGN2jN1MTs
st/Pzo6iqpWtGfdkwExns6jf4KBM1zHAf7JRrW7TqdK7xJZfrF0sfw+lQB/iKdV4YzwrljhQsxdR
6HJRW6P31snN71fBrLBZ5f6ruuZQ7se8r7oErNsUJv+9Cm7dqG/pcsZHLdKQPJlp/9io+oAUi8QD
YTxXVHG/m5X/DQt78uxoVG66qinXfqG8s4QmFS0r9GkpJjbcUfE5ikYcePOJ6RWxdvFaxWO4LNt4
KWsdS3/KmINy7iDsksCyotHxFaDiqYO2Oo4e6rP271dBx08aem1sStSTT5B9lmPZyReHoNgT46G+
sHVPvvQbTXbqYtaVqzLvj30DGzxDPBJqzFbRRnUHw0IPnReq+4rqbqn3ZhgulD3rfLzzNmVY+Ejl
xasSgMFZ+QysTr6kuH32pq7IlZYO8gVvd7nqMqXeUjR90lptPxPR5o2iZDyfQqjaZW9chnhCykeR
+Yink1IqiumFnZjOslHeAnyft3mjaeOzr7fWnQgUceMXyFcecx3yY+TXos6UC+2HL0EwGO8s3368
GHkR1rHxPmbYcfWzMYiMAk2JRCeIb4L8eqgM/BN4N6guU05aBEAeLDLAWuUQxfyqCXr1Hb60lvWf
u5jFLTMRwVaJ+DVL9SHTAZnVSpcBINTCgx2PKR1LYnurQUrsLrl8FrQ9Frkaj2uR1emOCEBkyEpH
+MiUMeICCgMlQha2g/Wwk9LHuIBDPa11ccEzvA8MkyRR6pEnv6I0LRheFmUz9i9NQy8XkRAKpWlX
MqtZ0C/LCTlJorOipedGJsoh7uNTmRosOhKtDTEJW2Ljl05+KcN2KennX80oHa6RQ+1O66hesS6s
H06NVx+6UMneq8gHalREEW3aKN+4ZtCccp7D2Gz8YltZoQozvGkPeHLtTYZCaE9xx/kDR874741H
VU9H9uTgt6Vt8qnqFZdJ0+WDkx47Lz0muIGBZ6fmmZXFsCkGgmFsGwgbSCb/XBW5Qw4yjoyuH45F
kr/hqTaPhs2zhqJLtlbgNL3Utf2c5xQ60G0Ge3ugZ0idvDq4iWU+4oZumKG5w1KHiLbgoRPs3a5f
UaCWt3njddqBbF2aDDzhb70frruGol+ohd0Bi4GGkRgpEdy9J68fnT+1Hqe+5z+GoalLo1pTiA0y
AvKP3U/NGt3qncKiMX7Q7SLZMDcvn62aED19HLk/3K58prh8iSuPEqUosgd4WGLZ14a2mhN75k1R
aOmaR53YNrL1j8moRevKaMmRnfKZMviy1tJHE75XGOx3IoJSCy6/Wgw63GrRqlAwGcXm2QDr0OAe
8gFNFSUNaZqx6/neH0bfTxXIuTWlETRMk0qnzKt++qXNOjS0hExw/kRS7DIQ3ytT77BnNkhNw1Lr
zpWZlwc/IXro9+P+dHF9+rrpEVD6NJn5ICH81ItKMCvYhiBjsBxyhweULx4G2WzyyiSJYXT2v/+/
8Tv9P/8/h04rtBqHAsnnlgr20MDHpOUdfFnZEBJzQoXbBLvW/LKYjFrzJgnAtoV1jQMpqSgF4JGj
faclj3BpvjBfUN8DxdWRYyvjPoWXdaL6wPgaujBUTSM4lYzyaxquys2psfVHRW19J/hAhcf1XQvw
uGdlYT7GIh439CCKPRljrGmDVzfTyzfNS1hQCgDeFilpWwvjwxpWkk8WqkivjAbimHoED4rcEl/g
yyxbdLlf7TFrmcURueboYXsyOkNdEQ4eAY/dz28oBCTpcjDtHfLQR7Pxnbu2Bi1klZ32kVvOYkyG
9IsXxjs0K8bbgEBKhY3yDHn/vSzqflc67UsjeufOJBUBbib5apFlP1EvkuuwH8WiQRh7dBxB1sMY
XPlk/XM+MG2ZilRq4cc8acmZmw1lMCChCDWWx5jKascgIGJVUW18rCKiqaJEFRtrcpb4rE8vFu2E
e1vPiNrCqwahK/LuK9UbSKvDlcva/N6duO+Flg032qwpwdfLUQuuqTLEl/kU5lmcC2SK/OmKmqYl
ny5gk+wsC94yXRHER5z/h/KoReRsj9TPDibRassh8+4H0QdnsrKPUZG/+YVvbCYz4TUqSaK2W4BX
vmuca5G9/f7a/qwlmG5iRAQG/00NGjpK//4kvu7Fhua73kG42crxfWeJ+iV+FZb/FqVKu1Zzje5W
lUENx6mQEre4bRSmknHl+ssCfuSqRCSFqaN/by1bvUQpT6eYj/wR5zoOtnanKc6qhXTygXCdRpMX
vUWJUDdVXKp/6NXZ/x2RXFul16p6qG5Ux/n0tZZG2ERzTyRBt+cscC66O2tKU5k3BKW8wMSzd8U4
Jf6pGY7tyBT7+ZgGW+jcOLGPL1ttnjLGlIXm7iHCjEbm31VB3D8bo783OubKA8bEZ6KMlYhEjvEh
blDLzRhBo8upC2O/vDQ+bj09UI6xWsQ8/NuvdgVqkYdidYqIk2oNX2HiqcsUp9pgL1iDwb+KUvUd
OjGpZNMNLUhWnxbBHV2XH1OBICZ02NNyhfufpSdsY4tUkId5J+pdeOJhAIR7OjdvfJ4Kow4yQrWC
u9ZPzLWPJnk93yPzRsNvgXttqVOM3/ddGP5BHq1NQ/G/r/RJTaExT+BBwUPu058kVvwBgqxdHnNp
ZgJMZVauXW3hJU19xYD7c0MUDOmktEEUQmlqjY6MVK7JtKHgFK5r7en3l/1nFR6XPc1x1XNNQ7NN
x/nMGobfSrCiX4gjK2p91yAfXzZVnN23IwK0KK9dcqANUj9qv9mHk2mZOMBc/uEx9rnhPX8KetbI
eWzdRoz3SRuAHCYUFBWqY0SAkrkMhf6dnmdoblRbILlTFCJR/PwW+oF/IQemf6b2tSzQz99SEuNv
zP+WflRbiz98OZ9mM7S8kb2i9kCiYRg299K/x4R8iG2vIBTkgEI2vUtziQ28nNouw3AtA0/dNRjp
KBuK+75zD2rgDRDPTPPSZvT/euQjf/ievOki+cdFNPXgVeSKsK15rqN9n9RD/xguTU3DCpwYSBrC
qZiakQpnJKZ9xrvSLGsB54D0ip/H5hO6sN2D5XXH+b1DbVXoH6afSFUQ5XWibStaKdiB/GbjJiN+
walFic1NO7SJ8RxW6fjA+m9N4P1I/ipIBCU0+5PRwsjCRHH7R1jU4GzDjtBwzKMekQeWcV8SPHHf
h9p74duY56a9sFHeqQMEdC6nRikLlTeX2/tKGO29C0/lnfTrhriprDqFqeGvevc2y3JLaclbH99m
2ossCM1rwxYqskcwElYK7wFGmIbnDroMqkBkaoog16AbNWDqbJx6AeORRh0WjRfSh6jIyJchavDq
N45r3mXhtlUEFkQjuznQRba68KaWRJCMO8u25NnJDblr6vArCwHz0KgNv6caKHiAfLckOMce7v3E
IGBQCwBzCzRICd2zq+UH2p3UTZ6nIq/+oESa9Q3/uBpcD8mugSgKrT0jC7q2f18NipniAVf54yaw
F9daFlyoFVZPeQtQKWu8ZmN5evIFZ0QTJMZ7qKkRZa7SO3RdpD6QUfq9VlmU6jbZNAYZ6jNIx9DL
bVolBEVOvcBq2nUjKh3zX0E23TIWbrMo28p7NYsu4LZLw7vAI5s6iyLg0hyP63bY+T1hefrEO/Ca
7jvV6PLKt6bfc1M8lVbrvmqhU20aMF7Iq8uiXBWyDQ869kuY2VVBI8thHYqJixYix0RqEnFhKIAk
hYX5G/xVooGQKxQToEccrBoLFhBSY+sxTJP+ECjLJh6NpdW22hP8DH+hhWn82rkVccC1oX6B0vkW
FHH11ZPirgyz5C83AkHkhzEBzzqN0cLfpQSr7VIr/NYGvfJolnGzc5xK3wa9kz6Jpn7mfPb1d2+A
r66vfj8o6c6nFef0Z7cACziWq6tI4/TPg0Ci0EoBwHIcU+nembIKTm4Xfgl5XjwYTgOWJK2/Gdz5
p18bX7MQprnEKCa9UK5mS+nn06sks/55rMxVLNGuWeziKbcop8knPHEXVbRgQ4MqTTnGU0aIM1x6
+MM2lSb1idie+KDjf/7fsfrW1Ps8VtQvjoQnV0BTP0WySc7VmChLi97eV9tdCt8evmYIZBC0Sbxk
6vi1NuvY3FDnzhax4xIZlhirXh3qvyxluFgsrN8Elv5lKSxlRTBSs9GbMj7lQfBzo+lYWVfEpi76
pHcO5t9n5/f1jISL1sirfWKH9aorPHcP3RovdeitJYmdN9M2KMHqFEiys5pph2iyFc8BzqN87uJh
surp+tIFyOiDhG5XAMvrRVh5wxa+mrvTqzD7MRXqQjFZCd3mLA1Vm2pO+NQHdDGZBnmlGpGrOmil
Tn1cSCqwMSC90YUiFdjuSiex/JaTaLXQEptoxK4+NdwFtJLCQ28w05dNhQUTn3u96FBCnwwagzjQ
tEPa5cFp3szHPdvNjl6Mf0+jH9qpWfCg6rCo9UYVb3WZPQ51OMV5jytJSN5b0KRfwZMOl9GoS9J8
22rfmaN3/Lk7nYmiqbxeXawKPkM1OAfDbAzsSX64KgqzP4dwRn5syJMhuwxhhW6FAN0GmelosXhL
oinpSUuJHZzeC7y4pxXMZt7tgsBbh4GeLJ1OwyyqNMSV6/g8ekfj9x9efC0B0Jm65bI2nPIvp0qv
RqgN5K1mtGxVxI4dncZX4cEtVd3c+pCUrlORmLS3iweMIIw+PblKifpSu3j4hy6g++OY5qKuFMaE
KvQeWr7RTkuh90+kvFABeyJBu7H6m8j7NtZbc7IrzO9NjWOp4syNIWNuGh+U5FTN0g8uke9xeq59
aTw1laHdsP7PwCgEH/qtlj/OYLKZz8yhO/87M9c2/vUz0kbtlXh1shnQax+Nfvi5GYOBRLXIfpwP
/To56OZQLeaDmPO2wwzttWQElMhx7gFuajtoGdEODZX5wBNd0iNN5bfRshYQYRTipvHKOI6fAivR
VHiiQj/FanuTtpKfYAUC/6VWsCxHt76zPEKjOodvvkTl8kGQ6zGvAv05kZQyi5xU9YzU+OcYrNf8
Bo3C/7IVuO79yfAYkn+pxQWyXr20hnXVbtAFM7bJorvWOtWu2e1HHN8zN012A6R2sxronei8VxrM
hPehHcK1rkXjgSGGKn01PszH60YfwQ3rf9Ke6f/PSGxPbrfJkDBF3Hyq/Ymms9uqbmAvC+MVYMyH
VHz7m2ijLeHQxZfUCwgJb7h68ITClNUPcai6Z0DpkA0CJ313yTLyM2F88xPAY4Va1beuI9IuTqYn
KHzqM7veqs4RSNlcfBfLQfa7ICLwKBCfH+dj86YOh/EPs9/PLYXpOeO5OrVCk8eMwYLy39OLAcah
2vkFkpPKgXNAo+k6b0rQUavazSImm+LnsQ7S6T4thnAxv2U+AQJaXuFYz0dIyLLXvhjM5ayDSQpK
RT5MxlkfY0wimRzmmrGAvP5FLdNw/0MpM2lm5regXtA2/eAwgg12d9eNQLXDCTQxR25nUbtys1pc
U8MNHnOkK9uKlNZVSNwA6VihFZ4kQbPHYCguQWB3wcKL97Fpc2sC2UFwA1BFyax26zTSPyeBn+z1
VHtTwgRuFhy7IG/3g+Se+LGYJIznFNjmw1yL6L3ePAc2KK5MtM7Fjtv7hkXAFz+xtYXba9nTtHZd
ZfGfIkyM/ywpp4qzZeH+MrkK/2OGYYqkFW6S0PMhnSB3qntmmhSlpiI92EzY1rkqgSQqN5UC/Slz
x+Y+zCLCZ8PyJujsgsK8+EkcnjscZVqIXB76QfPo1j2cFOkGm2oKT/an3Z5s543BuLMCteRsAlXE
l5i4tLQhC37e9MIHnf5Y2k2MeiwwnowhgXhTjX8q1EyX3adZrzvNe/jV0dCzlP50WVIuatVhqI4d
SDVnZWUFYIPHLhnb744dATZPQ/XRjFR3k9iQ3HPTMhYzvOtH9PyE9Zrz52273eSmRp7ckIZvpXyb
M0aUsv76+wmb9p+iKffR1JSzqcMAvvxcWYKYroKW0bNjCTcS1AZNRDUsX1SJIMWh5vEtHaGQFOa9
X8j7qfh2s1131fui2JaTqWHeZHV/6iaqye8/nPXfb1ObqvWexgqC1f/nsoRDXk1NVVccEeHolqrs
ujqw6ec3xj6QBCCrTm49zsf0fN2jPXwcLZ9W8uQip0tEqqdlfphlZC0bWvJ3BEGPd3IAODWfsLOP
sgg9KktBuh7qqoJYlQYsk/Qh2HpcehDSrMDcVi6jpOkMGoGQpJrpKN33BNMgeBvvxuZCTl7wJiY8
JqvDFOCQJOQyMBExw1ioNFJJkixuVmhsnLuiT50jJqRhPfYGzb4qufaRKr8FXvfo5ZV4/v0X+Pmv
y1ycxRd3IN53Vf/vX5cI0KL2EAuRxYC5v+lxZYi/oeZKNJKbabaEbg1T63JaUvXwTMjypGLBn7u1
Q/fgilZZzJ4jHQr+7z8fH+Hf98u0WMALxlMKpzRNAnd6iP2jZmBnYBWisZWsaYyTYhv+cd6Ezv9e
/TrW6+Cgi++VO+T7ucE+t9/NvvL2owuffjKp/mrGBxkdYK/EXOiQz1INkfbROJj+bfU9DvOQ5r7f
Hym31ld9MmCJttc+YNaQZ1L4z35LToNrMP3wSiKjwlR/jbOoW4Vxlmzpngdkz/sTKT7FdjypO/K5
d1Po1rpBZrGSyig2MjeMTaATvl07pX2OVAIfGXGbve1Ln5aaLtYevq2bRgYu2URe+SEsbyvNTgQL
WCsrrXE6ik1EJon6USiq+63FzbGAvWzfyNOB4Gbo7R4s9bs69PWSZMLiRqRbcvUtZReMKKDG1Cpu
XSgPpk9q/XxIRPyjZhA4u/kk8Rr+NjKaaDWfRcfMxJckuflkIi1vj+B6BP7upxdvHONLtkqaMbvM
B0Kz+PmqRxcTOr48lq2qL0pXkxB30LpXCBW2s+9Dz6r82oFSO4URLe1Eza7zoflkaPnv6mgZd85U
fB1DQZ58Gb7NQMykgyiuWfF53kO0UG2EAwPkx65nnNGf4GxMSaTMwlGAYZDeMuqdr00Wqnv04fG1
Dt34KqpUO6iyvv06ZIZZfA1VxhG9JvaoSrtgg2ZoWCdtOC5aMzbfbMf7KMY8+Urj8CSxxv2lg1WN
sYVzcRlLoN7od1VyynBHj9+pTN1rThV9MGwRUhJ7xuuAHQeyTaE9+TEaMV1rrQfqjI+IIeJl3HbM
wIPGvI87cmUk99yHbzTPtGjWXeXqzC6tkCB5Nl4hw3NBOnaWpv1RrdXiDlnNSkEjjBMX1Ucagasw
2lVjhDFiQYCfnUVqpaQfdfxxzHHrjQfSz01ROMt+SrooZH/2p8EpTRPnFS/bWXG6/rth+Adq2Ppb
orjRSu/67NJYPYw5cF1b5krVA8JTxAaSUFpQO6922JervquV/bzrpMnGQ3LPWqJvLoEPE20+nka2
tmG26m4sR0tf/VQ5WQEVXTdXXzsFXLrRJMqN1JJiFXXdeO83VHQRUA6E/7ga/Vb8x78ffz51IubR
xwG5Yk4lVAqpnyq7dQmPztGgqFpcy492r/UbZEFMuzKHfqzsEbh2Mlyz9yfay39sjAx8BhMFMqxN
i8nC5+duLy07i714IGDH9861Zn5HamcwvcmGndb9FQd+v+9b/GFW5HWXKhFrNTLje7WV3f73X8J/
nUqqNmWKOiqqBXQCn/sxUVlzzygtD8K0k0tvzF1I+3YNyCqEQjJtZJnVeDVqubJjXyUpIXlj4SMe
NRzwjzKwvzVHsbBo55ycaVM4zZ8+43/sO/h2ZosSTwlX44n27+eEZVqxAcPK2zsUcbZh795RLDSe
QFFpa4bFbluDat6BgrsOMRkFnRXhDWa+6fU6VjDT0rdIQeBsBS2CHF51g4wffv89/tdFxWfERejQ
Q6EM7n6uf8s2cJISm+6+GZRqnzq+tgYrLh6NDC9yo2srbMJg0GmHLsVUKGxdQH9GwgK4Hl0gsZ5z
5wp+MyXL3buxZpWZM6Lt+gDkNdonJEsV4N4yTBGQmQ+Bmb5j3FaeTUNA/K1lc6dFzUueCX9PdBKq
NQKHldWUcPz739OZvVL/mOR6Gr+opqk6HlMPY9vnqFfpZSiX0C2BGjO7bR/a3qZFo0wYBRxtD1LU
WtEjgbVfGTDBRuNjRPltia1cefLxZC9Mxb1qhtRuxIvtyLjP/9J87zDScPxiC4iArt+518rPW9pM
7rjVfJL+DCdXD2bylzHvTBuAAt5KGnVwp/hI9HS9f+7xiV79JLzPs2C8Lyrtoej0YRtgngMl3EUL
qwRd22cdIfJKlWwzvTdedDt5r419XBNTlnlmBu5JxbAybXzXqrah1JgAiczzqCnp1dZvy4BFcyav
zsQ0L/SIiBalfcdzlu7amrKdTizbpVH7BKKs0W/yDJUBMRcecs0R6mUhkfTjBaCo05JkxjJqp9TK
xU9V5d7kgXxP9MvVm6wQFhLO3YjpjvHaTff9SEZI7cdQ/wNLXrK0Vq5lGX4HKqK9hQLUqS/84UBE
bPoSIccmxV17y0NX3bZZ+y1tmpwQWilIu28T5exWZ8WzKocaSUTguqmjbVO95K4qRvhuraI9YP7o
drro07v5hFp1Y7dARR/vgI9h+YyHtStKuNrp36+CsP95bHrl1I245qVqr/J9z8zqe6vLHq+WXTxm
GPS3UayXh8Zy1TNZq3CSa9RerAX8lSJKZR9M1U9TeuJVtISMgrrNTrqSJ6/lLbeleI1dmrGKmhM9
KYS+lnnig9ltvlJmbL/bJXJfR9YfATKfpRI64b2bjy9hoYU8U6BVG30WvSjI+Awwjh/5YFH4hH59
NQtPJ3e8DY++E8rHBlc5yEFBFC3ptbZLabSiYbyTaoiTwRLepXIrbzk6ZbfuKKncW2prPPpduyHb
Rb6wyI32GpYTvGC+uKgw0Po29a+B2fnXTItOpDj4u7nx7fzdAo/1Wt+PPsrCiXwmH+dFs9miKBSy
1LZzMovb9PbJ0sUuqp2lS4uWLFU2I4L8f2x+HctLm6yVQikWCc1v2svJvVH2PUtrXHllYOuXH7te
2R9CpQ/v6rVOjtI+mcJwvIlx4gx2ttBL+7sagam2Cqu+1D1gN2N6lWvOvelNWLZAvndGb2P9XA5x
Vn30duUQwu6r9JY99ewjTJaZx78uNLQr0q/eBImqMtCY7yGNwTpBDKht4L3xRBGSsadC5tY97VYK
MpRgNQDgL8HmO2bY7hVNI+zDUL5IAdsDsWJ7BmVG4F0TBRtZI3CpM+dJeE18F+aBszTNVn30hm+G
Y7fQiTt7IWkRPSZUxraeJD8m75NhG6b4TCBkHhRQd7g/GtDrk4RNdHW2MLCELdquibd1rNNunTAn
bkGKLOIzsgKK5mjU3ZM2Ju6mm6ThbveR8NC6GKIZrsOUMkxVUO2M8po5Q7h0S74oSnBMrfNo29V9
cCJeO76ADowv6cDgJSbH5Ai2zOqjdhf1/eUXO0idAEK/dquy0Rdj6GmHJve7s0SxdtYpQasF8zy3
hyU3Hy/y6i9f/B9l57Xctpam7Vvp2ufoQQ5Ts/sAIJhESiIl27JOUJYDcs64+v9ZsKe3JXdt/3OC
IkBSAoGFtb7wBqia+aLQdTSGfVIZ8vvewlG6sygrm8h1Ff0ybYqs7PGPB5ieIhR31kpwMPlsQ+Rp
Eciu0Zi7x+VYopZskMPIVHpEO6DNAvWhWcsz/7sHKFd7N4AWpKw1nGeS6do3akNyLYH8qfTE3NuD
XG6BYieosfGI3RSVFN50IywP+VnTko923TaP6yZozsVALciwpfpxxmvDbMBZeYNK3DHJwPAcpKeO
6yuSLucoD4Psg2pFgE6XrwrLxVGL89ZNwKwdUQlOfBqSybnOZR2hzXb4hNDiaUhU/d0supWt3dXb
CA7Roe0kx0Wsx8BAi5Kdj0pGu59DtGVDVuK7sR+t/azKy54FrL6XQzS1kyHDVKiqw51R9apXZLqz
m9q4egBJPp8zK72ue/1kXrgI+BYHyvxgBgvKA472IeZubNsaCC+6md48KcpHCCroa0+Tc+xSy9zk
i2zcSMWMj3k9epbZPob60pwkBrg/qaAyEpaqcypFiGZPGfmRqX2XWV4VliP63JtB4cS6kQkbGndf
uroBEHOU02uez/2LXGovTqW2z1IcgP3C74diMvRsI6NaTvZee1qiaI+FQulooU3zgIuSukkpRzqF
PG7DYZxvg57NoqW4PS5x67Yq6zcPNdjgam52I26JSA+xMJQFzAO1eMiWetknC6Q3OzyvvE8jlC+4
PAPpFagZva6TM6J4j6lulBd5LKR3UZx56cNY5C1dekPyc2WaDh1NK/C+7UnWdJpW5tchxlWnom+F
9Xfc53eZ1N42eO4cgyp4P1pDclxxypNp6VutzJFEF9USTR+OMLYvcVWF+66mVJ8v/XSVnY/Z4jhX
k4hnbzVw7rSkD96TMqB618fbKGiNbUH8vIHD2m1Jy9UrBi7qVR8ueVgpF1scMfQMq53OlL1ajvZ1
or/D3mbXqBWyecICs2lgG1AZ/SL1Oj7v5CTrKXZt3x3V2b5SrdpJrWZ+bOCJbss8S/dqjiwm4tdX
RIwRpcboQ3RlktOgp8mxMsbiqCeSP3cYV/H0SQfM7lyYmkgz5dwAZJ2Q5tBQ8yC2hsUR7ldMVABY
OlSK4mj2fUePlk1cUbxtK7o1kbJdAOHfgOOl8ys22TKkO6MEnxUqqBxmxjRe6XE1hyGJ8F4MYmOj
AQzxZAWbx0bG47qeUX5kB0FXaeN05LpmWCheXHTmFr1jygk2pRfPmv2yapQr0E4K8j1Wf3m71+um
/+rIePbBTc8eFQU3bJB9ulcMjb0dshYNbnzQoi3aixCMUAsmfrWoDcvTJoPrcZHqEIMi9Hhu4ymr
dhUSWScUTmrPItRC12UZKBOOw3lB79GPrSp6yLWaVlK4yB+tQX+A7PGuy+zpaVIvzCjtGUiISoEI
X0wJj+ktisHGe8xb0EIxLF8hvXoxnb51+yrhLzuB5as9qPG2urPbMXzu0B/Hikr5Nmp5dw1i1HNz
Sw4+sfgwE8XlGYKitelmPsVtpDOZMb1qxKlS1WDFNmp3bdEMFxvwZhtF5VUjeca4LPhsWmlwu27a
mn6I5mTdNpqrHBrUsByh7yHyGY25D70+fB8E8ALlNu7v2jZj7OlTdJLEBt3KHxskrO6bpKouaWOC
Jsel7c4YlvnWsCoEjQvHeRYWxS7ZhXpJQAuchkyDCZhgb4NFg7Yb0Ht4wO4M7TC1a3kMm+hBixrr
0DrnWU2ss1lplh8tpg2Cml0VS8mzEsXjDv91g1lKfof4cUWToDcei6jBH8NAfDZNGu0wVhfmj/62
GpqWNFoVmsCMmRKXlmcJrxJaVVZ9q3VLeXEm+SsA7vTZEUy+fEKQz6462jzy+HSrhhBEY+aLGzVp
ZA9l7PA8GfUES0Sh/ayXCmL8tDXqbnxZSiI8YSt1VUByuAvcgy/Jddbl9KuCHL4bGbl5tYwRlz6g
5267DNNGMlT1EYGP5abWFexFm0R7lBGUuC9B/axvrhsTs7cQbvvVFh+APX9fTzX8iyRloUcSihry
SyMJ9IJYecVeJScDkApDCO+LpU3wwaDVPs0FndS/TwrXUsmbnJCsHE1EEwyhZb4V0LGkSncqrbYO
XA50+rvy5ATMVbEVhLgIZgdIgPOHOu+d44TsICqRtYxygxMUSDgxDVSKLBELW2dLm9LEcxqrPHDR
UAfOC0h1ZXSU6KzTe20/DJTPBak1h4qCxnLi6NJ23cVMJTtmHb4q667RduE1C/Fa1p3JS+C3bW0j
KMCHSCC/dQOssSMh8L1u/nqnqvPwZMUJGiHYKdDnMPd/f6l+Kf2QPltUCMmgHdIFYIWvaxnxgEKn
Zkj2wZkaV0LK41Zp5Y9aG2OUihr2p0l21dJtpbM5p+qXeCA7C43mN2i9t9hKknhDd9A2pApCCUp7
S4bIUeFXs7I0DrEq3xOVhIJvuw1U62agGbcPEX8BATfcF+nwKcco8TdIIcSC3pT+6Y/piKNATBCa
x9ovZScYi0FUQNFqKxhDedtuF1nudisdu0FJerDi8job8nivzsx84iEsdEL09VOlrs9PKH7fj0tf
XjMD0qxeAgpV0wyx6tmvuj59l0VKAsMQbI5iZlcUCtN3kR4+jFIk3UI6B7pPqrwPW6k9r5tJM1+G
PtF2Y6ohGJfAQeSRE28TfgeeUcolSgpL9/3Tf32PsnV3BnyARiQ4WDq/vgwzDP+DerquzlhlbFg7
9Pp6+lB4ZK3HEGmmU0XsxC+uj4Y8NJdM5FpwOG4XLMVOq7CkVZJhjQ3IFyHshifM/TRp2YdqWAK/
17rNmEwVkRXUr1WyZ8Hf0MtyeGujjRRvkslXE9WuZ/qP5iZEGgwWYZTcYEAFPTLrQJHhZAWX2Gzu
SxyM9uGaoDp9cw+ly7mtLFmOz3meprvRFNN4sGSnAo+lh3wMhRuq4WzIt5wHxx6sW4S4z+ub66bB
xCoa8vh23ZPavIXCzPSp0Lt260b4C2oyGh0hJH5T75dDZ/bVexU+m4spPPABPare50rytXEmuAHO
/BmdUPOsdskByE3zqcISa7OYRXnqkdO4pBEaILKxq9TxPYClENl0PTyvG13LnX0kadOmEgTkdRPG
8JGDVH1vUrk/rIcycDNnBZk2AVVjkjP8HFF/XwZuigM9G4cMILUDAKliD620/GjbtNXgmEzYwurp
dRi6pzFrrUeuib0zoinfF1WS31hqZrb7wDLPRlcILXupOkd95c6iOz+KTTvK2WlqEGmR+mo8gdVx
PIpF0SfqrHcOVIhHZFCro2QPuZ+K4xpEa+Q26aOPjeW30OJPjh0nnmQO8VOiz86GZCTYRxa7Ifrh
FKHna7So9YVEEIiQlng5VwMiuzW9UwfdrfKpOCklvNlCCNbjl2bumszhkRIi9o6aqdsymvuNUoBv
DaGcHlLVlh7jigZXE2foDYndpbPBl/S55NF220ZmhCgPfBEArncIcBXfShgL7ahXTyYNS48rPl6m
tja2y4QvZa43BhesSU+0A9QboBREXlpwUmU7uU5o4Nyhb+L3Q/ERkEd6nCi3HKfaBqElDyckP3lm
iJuOfWs8a7N2XZNaqSjiUwohB5xYrrwfLGnc19akgYeYd4uEHum6MeNChzo/a+cJ28+ttovxJ5Nc
pcEePmjac5Qb1r1kaSE0wxoNfPDxa0+xzWbs+ezauI1HNTg1XVBsINg0O8ygMo8asHaryFl5Li20
1dUy0ojqOLZu6haM3owRoN9o9aNlB9H7povvQ6fMP1UDKji1VJrvNBltB6eOk0tmZuO2D/k3nHJ7
SEq8kHund06UUo5mE3TwqrJyOFs9uuFDnF57Q02usJNY7RTEesISd8tGk97DwiF0xoD61FXZtzFP
2o0ihH9UbD3Q1WQTpEPomzM9zjaaWI/Wg+tnGHfNjhpz7lqOXm3BWsoA8/GALuRifIxScws6tdfO
vYVHY9Uuvql1VraByV6fgowNYTNJ8pIdZx7V+WR0W8lJzWNrVBkxepAGfovpmgu43SRDp0uCwfn0
YxOJ3fVYEmkF6ph2ukHh4N4yK+kZWBUS+Ug93gX6stzWBfdvfUNeum9Aea0L1BJ8VpfM8Spjat7H
GY0OW8I4QcqKcJtUARhJQelWB0nb9eqoskDA9+4Ru98ls7a40ww8Z1MGdCEs6wRsFUkFpnWRxeD8
mAcKtgeRPpM1EdV2lv6Saop6l/WT7TZWPF2TiL6yo0D7nMoUD/XM+U0Y9mtsoegq9j9IUkP3NGn/
v44tqIZitqUm6pGen71dq4FWaV81EIWbduA2QbKqgA6pu2ystnELWpEuXXPSSoB/fx/nrC2sVyEh
52Ioqi1TwIX1Kb/p2fSCzL/ktno00Ay8YS0lWIZ0eI4yWNZzGPgZuJSntK+nfWoFVIsHHGtp55PZ
5GoCohrrh2e9uJZBQX0hJB4BqzdDY2Wj1ZDl0w7D3kbIaKxaGrZFAaBa8U2IRVXBjWUvsFCxE9h3
I0DBPEjlA1Op8ajUBgMTyCiOt4eFGhHOEZL2oYGjtpUqudkVjhYfgbwp8W9uEOSMX8IewEFIE4Nc
g9vyK0KIJIjWRx/eKGqf4whqNr5iYUI6qIr9hHOu0+fLE/qvNlMbjLKANvKTNekW9RKlOyd2Hb1L
kx7fM47TFUI9IMP8eqGK8YTiO7hGkvkeSa4tsEUdo6dSPo8EGMFQIRpQVmp0zCHgu0MbI/Qk8ZG2
b+Pd3MYKtAPxmQxQ6aYOVM3vkioBwVBgnSS0HQD+ZXfAiY/8hPZmPbRuAICBRu4IZoeU9SJjCG7j
rOrPiwPPdAQ2cMkWbBAhEpXvLLMBqNbl1kfor09CaekLSkk+wGcwu5p834YY09v6IjK6Q1Sm0ckR
/szrhuaIec6UiIoTqTqo/8bZUyWPXDvA1TkQm5BE3O/1/NmcljrfqGkzHct+AYnQ5/aBgoxxsEPK
GpQZb2RRp5Ci4ser9dhfu+u7SET+/LkZDcFtr2Fg81c1t0yVYG+mI5m4KO4Goz7fY6RguX3Nh0NM
W0cUmKhjrRsJ0PexL5OdmS5gSddj4yxfIuatk94W47GOZDgmfVk9rBsrTy4tSJLzuicmKvSWDOcY
9QriBAJHv25wlUndGQLox8K6WYl9Dg2LTTGBrcMo4M6cpe5ggDc6mdaSYnHj/HhF9WPYRa6rmUtK
/4fMEaQOxbV/7yaNdNti1Itohy2f8lwdmeMSBTfrmU4w05gfwNHzjFAKLhH9smNrAcEK2yW4rJtY
UyUfXTZo4Frx49g4qJij5229X7+2vmGk4WnJg/4c4PuyCSa58xeh64t/Vjl2DAxRies1Kz1I46Lm
j3pQpJ7TzfLHVK8/wkbXL2oGt32wGrRVRD9hSYLBa+yhPzlTOz6iW4O3rr1TtOJh/S2y+EHrq6pK
4PtUSufQ7YtxWI6vGk0bZLvja2kjnyNeQK55c+RvPvPvt1KlG1BiWZJdnfQUV0l5khsrjEA75Lil
rbWyNCp2iHN8kcZh2slmL1+sxpQvjo5esQTZ4lCk1hwjneLc90rfnhzxrp1q4ndS8d0DhW53+TjC
IkwVjAwn4RiHp1pEkyHqU9eoB+PM7JGcFDXfGmkd3AJXc34D5kIE+tepDSCFivoqnZ5fhdeJ+IsG
6jCD05qT/h6ACuVGp4TkMyDVHeNEj0Rb68JLGz9StAWGV1Ar1Usrw3HS2ax2QlLFSproqF2tHwus
Yj+YzHlAIWrCu3H08qrbKxHmZiQW2knuJLGalvRvgM/fGwkCFwqiuR8Ivr8ZvSaaZKhe5VUL+k4f
FHeQu3KbyHoDIH0eGJTJtKMUH92VhfCkCdXlaseQc5QpWd6DLwBFyKQAtq+B+8dqVvpKrGJtn8pA
JlUcEroEQaQoZWktSu3Y0JY+rq/+2rw5tu5qZY13g4acWxhYwyHqmDQlfTA/zGp4AN5lvRQRhtGz
Fjf3ju60N5KBdXlkp/bzOGTA36WvUpXrRw3bHppFbKRi1NxK65rd6iK/HoMOr90lEbmIFHWn9ZBe
gIvKpI7sGf9kwNNfKDpl+3UP+FZ5O/UDpREjsX9+Q4/f0cyyT3klHAVA8gB5o0nR1oieKFDmgCQs
hj+1mvQgC80kUqf5JcPupB3kGBd5Y/GAK2d3DdxIF0pUCb23VnR3XUDQurW9smxKf2z1elubVbBZ
1AiWnU4PXZeC5pO1dIfSadr3ZY4soUTD9yx3fX+sxznbQKqan6o0SDxDUya6V3r4IS9e1sNSovXH
ZOiyTRzhpB2Tsm61yGSKDXX5EMdycq1bMJBGh8RF1GTztcdgd1ePQOpCucTBurVY1DrgWEfbGfJN
MsMkiUSPZd3klfPjFVLJDpBZxWubwxxVi9/RaoewZ9CUqvEqXHfLgc5m15Zfvu9hNn/BRckPDLsb
PC2m8zximKIXAwi6GuaSa5fpfGOoZfXjpd0dWLWlYyaioPXNnzbpJ8AiwbnpQCLYiKkdcGgf4F9q
+mbqQ+19O4RfNLRtvhmNO1a58jXNusM6BXG7O2oI/y7fL0Wnb1dUVBvVoWvWqnWh7E3SF8NyXtX6
KNObF5qNkh+2aA+t4sTrZjXfcvLe2rRa1mz+OhYLvVnTqiiMs5AdWm3Qob9Je2REJJGzbpSweV5B
8it4HpW50ZXtLj6m/LF7Q1Y3YTQEG+j60VmTq3lDx9ncxviMElhK8U5xRvk2bC3gBLig3OaLiTu6
E3r65FTH7zk4zozvYxnYnVK01tNtL4IuLOtkLBuUbINxhfOENxVOX7bpGUy6vlItAZ02G/269SWm
iYgKhfXXiOqla5tRciHU/jL3hvwRzg3VXMc2/IZahTupGQVEobUFgdQz2yV5mpxY26/H12KsyvG+
jkEXp5VygptSbiE0W4cKysVVw/gVybjSeHFk85EVJHmnJghHpQ3qZ3qFzYutxxs61MPVFhtY8vI2
xWJoMyX1eK36GbM4FTUVHJ4ZKXyCXF0/Sw2yDGJPHUJ1S6Ur9eJoMG6awXju+0rKvDpV8XQEcLVd
EqTnvLg1PXDsyb2SKAMSrTMiaCM8y3W3wQdFiuJiN85q9thXJS4laftJh7zvqSGyY8PYffr7xOLX
0qUBZBi0moUAOS/eJjlo1iCrlkzRsTJQT8UhpVpM8EBNId+EU1/QSqAcEY22RQTR6rdx9Dtvlv90
Bpam6KjFg47CC+hNmjUq6Qga1JAOxlB433FyhL8h9ljh5HEbbQqXenAIaHhPjvX4m9//FjSNlhZi
FPC/IcbpJtvXSR4aIXKbVKF00JmmTmnnXOwarjQyj6FWZTsUhuvN2i2Bf5b6fYQ2KlHqxhCaG+ZE
0vGb8/ll3Rfno2MCtdI9yPden4/JTDXrWiYdWrVBhNfIEczo57u8qQlwRqhbg5puojjQjprtGDdx
AI31N6fwCz7QUEHPYXsDlE83yH9fn4IjzXo5pZp5UKq03wCiSk9KhAJh2UXmKYx66riG9QD7LflM
6HAflu6AR9JJpSucBxj+1bVziRAP2DUzsg9jnfbb35zhL+VuzpCEGFsYgWCEIvL6DEOp0B0cO82D
Kc/RIbNDuJAQKrcUdS6qlGs+Ijn0PWGk7/D8xaZ9kKcb/N7631yqXz3dDEQDdFsj+4TxoRhidP0E
uZ9wyFKH2YzBiHDLShpxZW28R0s3vgvLk9pX+mbIqTRlrV0/SLWQvDKqg1mbj7VJiaajbbvjesVe
lij9Lq5JFq1Mv66sQbFX9W2ySdpq2rGSliV9Vym6acffskO0t+hdRHNNRUYXQkMaBa39N1yblDl/
rhENwAEBSa4KCbAAxYT7uc3U+yW2UPHrJUpKmWkErp7k+X3R+mnT6YG7fs7IwggwB6KtTdhYJ2Oe
QWsg8/wpz+bt6MDYMTMTld/PRjsYeIGjIma3Bt6UMdKtS9oT+hWJc4dGhn0kXwefE9vJ1rK1CPEq
3JiJqNB4F7tJXKpHIL6Wu+5Gv3M31EQl5VWlxWLxo9Ji08zBEsUQT8dPtzRH8LWsFmW+GcJ03Ji1
pN9b+md63+lVb610j9NctI9Hp90kkCK3id5ZF8rd1mXqkZlkHlcO2gyZUVBI4zYdHqJFahE0laa9
KjnyQdLQTEvzpfJzXPzOjYoCqiQEf2egp+DaBNr9368kvf5x7K9XfEYMaPV3uiX/4YdjR+PoQtjL
sOEDvf7hSYP0Pcqiw02S66ZHAuAceoPbPdZR8VjY4R0qOAYyV+ht7qhF6fsqkYzvaS6Rb3njAJBw
9bmXv3fX/uvz9N/h1/L++7Vv//U/7H8uwaigCdi92f3X+WH7+D/iG//+xOvP/2vvX/2//cDua3n7
Kf/avv3Qqz/Kv/1xWptP3adXO37Rxd186b828/Vr22fdegL8APHJ/983//F1/SuPc/X1zz8+l33R
ib8WInD0x4+3Dl/+/IN55Kf5UPz9H2+KH/DnHw9xEaIj1Xz95TtfP7Xdn3/wGP9TprBnY6JDcYSA
5o9/jF+/v6P9k16pIeO3h3uDZTOv0oDoIr70T1qXfNgxmVDRGBMFxrbsv7+lmKYmhEjYmtCOlD/+
97e/unl/3cx/FH1+XwImaf/8Q1/h5T89YLYt5hj+OTpMCFr8ImaRp7FBmMbyQDXrNgDBgLGj68Br
3VVCX9dKwRYg67w1G+J0PEdY9u3qwS6Xm9Ym9kYHZNGMfS0ZyMkVCDJhg+1kJ6AlHQBEadNleLgG
YwHYz9ybZfatkCi6T7XhRUMNqTEALTWZaIMDZR3MDIC9jhN15le4CbpIy3tJbdmunRnCZcrTepIW
g38F/YsWt9uii62M6RWDYX9Edy1vHlLMbNMqf7anAe+EAFBfjKA9XZW9Q5msbV4s27ydYX94FYSe
PBw2iJAlJq7OqQF13eLJj6He52m4JTzZdvq1sdWLFqiI5RpUJC2ANgDLOFVxMnVtbhGc8hejOw96
4bW24dVG7ttcSCPcGEuHUoe9nWn1xxO6koV+MQxaRFn5gOwCerVhv0El3UXL8F78Lak3wOVkz0Nl
7mv5k23haqxIfuoolzAYaJu/dCCuJSnzITRtihjNfkzNrXdzfAi1ayd1go7ryt21Q/l5Nr1JtQ50
RL0yMvaTfkXeDQmbfa0IC4LgUU6xIaobJWMG0zNSO9s1pgnKtl0A/tD34u7a/X0XJrsy0Pd5YG+S
HHPAhsZYOdPOLNTuKaYoFdeAHZIBeaWx+tj2L6X8knKlkJw8yemwiTQQZbkHJQ777as4c7lSPIXZ
VELITZf0PdDI+6Er7uf5Kg6JWyO+OA/6LpSR9GwzX5wM9hau3ZqHrg6/QJ9BU7DF74AxK4XnWpee
6Dx7Rt2dsY9kFheFce7pgvg4lH+3o7XkpgrNlSDzOUlT1ffzOGwAfngIs2T9tSivMmNP3IgZP1wx
IOSScWBJXoHLsrGDabNDCMFL0uhGPCcozGxG9Omt3tzqDIexrXeWvost4yBGDEhzN5oYw7nX9aPL
TLBF3cEDreqbaO3DQTObL+LfN4Wxk3DrUYbMN1vVjVKeQcZ72BQeeiCbsWGEofjeZL5q6R55pruQ
r/QFrh/Gvpzy+04xb7GKP9d98awv+akNzH0/WVDwopu5xsPTQoaiX8dEWofbcmRMWHjSoD0vxsec
Q73AN5kRj6i/33ex3zTBDlb3TZhx5yO+YlGOJp09ylK2A18L3Mvcmh0mi3aBuFE3nZm4trGOcB4d
j8zmtxbWbZcaOwNsm/iVTkBnH/CwuGvijsZd4NcqmASpcEcmDzqv/qwOZ/HEVH2/EffBcQBPZvJm
mGg9caNtiwqPuS2V/OREEnjpaDuH+h65ngNdfArTfq+K8UNF3MbMApQXUK1NI/dnk/K5okufc4fx
TrEEWqHk8+zXJY+2aXpi7LBbgscXKSr9YDg3N0FsbqPwdk6HA2Ywp6ax4a/X21iRNc9eetmLTavk
YTBHT6hCIquQ0zWv6fgm1jN8in435cYpAcdn6l/Qooi2TMgn08lPYV7OuxyS2aZHuyNzcvNY8B0U
BnGItyKTpR1ItprFm9yEUm+Aj1OiYHGrlu5r2UdbBacVbC0mD7di1XPmstgMYcUm8CQFE2/0l+9U
O+iwBzTQRRlfhkU7VEpmuutnA2BcrhLGj3GR3kd6Gu1kpwFGOM5nVB+uhTBltmn/bowRMZAwVs8l
PeMNs6FHQIn/WxAy1aPnMk4JYHNLv8eMPndxXN4PUL08ZI+MTWVZfl5l/caa8tCt44gePD9yPc8O
DjEFdn6nyi2uF1fJTbSzh+KbWZDfZJJKR2SM95QHz6EcfNTsvNjgoTS7rWHSPzVYbqiT2WZVbZ3F
3NiwQHZI4jmbuIk+1gOdTamMt/UYfBsHQC8R5fpdXEBwQN/fzc3xJWtljbZzMXksRAT2IAkdyh2e
1C+flaUzfQQNPswDa1qI4/BoFKof20WNRhP/bXK2Va1vqkjfl11BhBZvAWh+zhvlgJ+PtxTBU5WF
fplPJzm2NlaO+YJ8E9TJQVJ/pxnxtjn6fRVXbUOhM4oexurJ9lOYLMVYrUK8KHeBZCFRwpTLDCIU
QSxmk6VQL9lcAD55CXWYNFbgS47ym+TrTZq6noGpULsQAgEEEm/ozsMUtVluzCUw71l2C5gm8Dor
Ho/Mt3R4F/HLT1HWj0jm58jlF+06EbhYMjMSLEfU/VaG/U8/GfAmtLTFLndmad32cXsTpQZZiL4f
pfQZPutFX0CNpgh38hCKqaRIpd3M5EDMcfn7c/nFM/n7uQCJAQCOqbj9JgN22lAv7NgsdxNFk3Xy
Zl3HuOV+xE9sBuhex0wwNnOueZTihyyS8CMDut2911Xa/iqmtsgxGdmlxe2jBD5XfpkLIgikFysm
K4WqXfS5MbSdOeKwVaW7YDxWmXVbm4gmKvptIDXY+33oFH3fTOah7ozEpTd2Rh7DQydAUq2tyRLV
8qRRz8DLJfc1XJhIJ91l9BrTQdQeX01M5HX9RZvqB9TKRCgSAioc+Akidvn7S4Y82+vMbh0wsEOF
igutZEoHrxMcLTcHK+vTktqmvqN1f6wCOJp9ZW+B9SLgQfhGuJMFn9Lqiwi7ptaiagdzaG7UM5pv
6NlhD5+rF6kqsY+PpvdjdqnGkAK/MdJIbXu3dsqv0CMREXQBCd21iIKJ9ZxZ3krqewugh5miaYsc
c9zrO/FPQGh7MhIdMlLfBJeZKyIRsYaGi3QciBuWGY1koRTLc6Uvkk8VbidXxQNOZY9caZoInvwB
uPQhYnGemCaREDkUFi5L4cEaiueRRcxsmQ8Hvs+6WKnmdumsQ6GEN1CFbpIx8JsJXYoY2kiWe2Lf
SsMb2f4khkHCkplM14YbZ66anIUbz9ZhyF5G1I+b/gVx8J2COQxop3sTy7FRuY4iRid6sNB/WocS
dx59WnB0iluNJQi39BsYV2+NLBXp2NDlmcxbpx1vEU3YQgE30v4UkjFPjTmBSnDwtiBmySW/TQHZ
QEBxtH0363vk98Jy2hF4HoCIzucuD1ySVryV9WUjdIMwKbpkdvItDovOj1WdAebsgLRAUKA4mwGX
47JOGcEbXjMhWsTipzQEk33mByz34koZpAvMKIPdbiyzeGnz/NS1xccS3AODt1yMW0l4I+f2bya4
t4rj64AFVAqPGBK3mOZeD9hCUVUS8rJEslBxs4B7FVX7MZxcEKbuUOH29zJmL4sWbsWVDXZ9+CQD
ZdMnosiAy9u8cOcsB4MSLPHEDZkSOKLMyz22eTbB2ajq28n2hiTftU+1Pm36ufGnCMAAnrOo3Arm
optK1q2q5SCz9N3cDZu/fyy1/zSNOyQ2wHQRKNHeVp7g+ckpfLxyx2AWGcc06zsTP86yE8kO43Us
tlkFgpTUrC/oKzk5iJQXm2Z5Gr24toNSBZquY3BF9BlDGoKpiXvHdLhOOtVVTDIig8rS1rdx+Zuh
Mw3WVqaNq2O4bRsH8W40sYxVv5t03hYIv99CXAvp4jqaYilvqklaJdGXNSbmaSxvcBwzZv2A6aYf
N33thpF5KAHtEs+6FokWA5oB1RtftVS503PygoRndAYVUAG/gOEwaNmpZkpVRp63SUyl1g0Y69+U
V3+RihGLCzcEDUUd6CAStq/HnZbVmtmELSfNgyxSvAlHBds0vJGqj1ho52LYpDmgSWUTSHgBWCn9
0MLHUvRWs3gqsttRjw8S/glT8tTHLBm9ebbvmuklfhcEtdCU2C5kWtgfu0p77fHQEeuVyOXHNDoH
TfS+ZBqcF1rMDutn4Zsdy5BJArpoAoeJCB8pXWR4aYxXF4M0VDhWGtu5bJ/E+vH3g3RVWnxbs3Co
y8uWTsBjv1VizMwF0c+cToi4CiIdEGG5yl0As+WK9a6j80Nzm4RsRBamURGCKzyRkYqfKJcfx+Sd
WF9tut80pr2enO03p/imkfF9pAmygKbZhGW/eKRWFcUmhVOsJnNNR4hj4Ma/iLRQ5KAVV1HkQPOU
nZK4+B6nkXNqxs00PdfcwrUcYLBwMwVLsyeSJPQvYQ5l3yt6rwp6ryKpX595XaYEBLmBkrmMrevr
AbZw5QY4UOVOi26WTgNX2fs5d9RqSLSYvRHo26vy6MXWDlqkr0G21kCziKAg7UBVphut/r/aT3MB
OSnuLhJJnJuqq69PCoKp0Hc0GPUsovxwT1y53JL8mvJBGOa+yLcZrWLiPC1VeW/W4Q1K0r+D+okf
/3qsvT6PN7M+dM0prxVCu3RpMCtGedA2dmFOEca+cj9HQ3HL5LMICQps18X6JQaiLZn79pIOra81
qYsBgSfGW49cWrM8456Wt5gvmXdYVjGWj1b7Mo0jpKdjZb6IZ8lOKcBU7a7uov9H3Hktx42lXfaJ
0HPggVsAaZlJ728QpCgBB967p5+FZPX8Vaqeroi5mb5QiFSXlMwEcD6z99r4UYkvJNdvvQXXH3bg
kh4ocXuzf75ctH/MUP8yHfw/g9vfR7v/z5Pbv0yD/9OAeH0Zf/5n/3hZ/19Huxq3wv/69/j0b6Pd
x/hDZh/F118mu+t/8u/JrvkvLk/d1m3b1VhYsqX5nuy69r/QLoHUdvTVi3L5kz8mu5r4F9e0ehm5
4qbV1w3vH5Nd/jYudeGu+nD6mdVo9O+X9pfP7v8y2f39CQSZjldn4KaCAGNrv9uWRNXj9JuUDn8A
suBCggBahllA9cYZRB943bn1/aQWyY3ZZf3Rxs3jDXmTsJgPrWcwsecorY5lWgHt7ZzNAjGDSIAh
PoyKEnoC7vseZMsTtg/1RIauODlECHjNkmAes9dOCHRJrRD7hnQ1tYdHrcvxuzuNgSJBm5x9M7LO
XxEskBLKYzolRz3W2pslm09kJyUP7LPMLRaiaC/V8R+2K38jSILl0oUNo8YACsOxuj4S/9Q8wg+K
CWSLu305JvLUWz3+jsqbOqGcAVf1xAmow9EYEmJwGI3DsaTqw+15n3ZwQLES9lvivvMda2CDBZw7
P8CISrbmSPrz98+ZJNRrziqOxOSa7drBQNpQjBV9wEQGLgjGhyIi23a+/K4l7fNPV+p/ao9/f6iv
ezPOR1O1ib5mI7q2X3/6Ccmw7VEdr9X4wi+2NVRAauN9VYXKbhHyBXpP9QYM66pUwtK3zGVgCBuT
zgE6MFCoYs8mUeiwZbDEF6OlXUk3+vXfX+PfPgW26joiaobhXPkai46/vsaU8B2tqGOOFZcMusWG
FHXhLpSE9RBRpOh0st0Nto/8XPPD+KGmxvdz3n00euFuG1Pr14kwSU3r/9Wd41vHqt2nIR0RKjnD
tp0zosJSxr9uxlAsNYv5tptEjdzKneiOVG9SFmfjzG6/TazM+IepgP6beGAVDRg20wkeA+go+Dj+
+uNVKbHkeOYZ7SalUAORtPqugz4cNLhKHtoeqVZiQ072VKW5L4pJvxYFcT1mLoRfqLEJZCRZDpy8
Er7d8DUnan7VzPC5Wi2vrrWOK9bu3PReydotCXgpPEpNp8tUIWGsrjdAQBYq4IlEoKkr3auL5D+S
9CL/8Dn+/qix11UUhzQeSZdtkv3b+EOrXYlIuhh2fdsVJ1OKeYeXnWZ+sfIfy9U0+9l3QqSoZIZz
dOh2JKtOZ2eJHxpo11edqzf0fiK/61hd7xc3snaI249V4zQc+I35YFey/gfykv770b6+bDZswH6M
C3P1t7pnNMk76GPR7woWTdeKzpkcKdhtiJwKcgj7R8Xpm6fYGo8aILS7UrOemwnPTWgWnyExyRg0
ydiL+wUk8zxX7yWTeoH3DvXMiCJzjK/w2OMUitq7GLvG1swp/NzRetbW2LFsYK5Crqmq9OqTWi8l
0RjqP3wyvwOw2OmRB6U7GhwsF2/m76VdVCMqgVU67ByFAUsE+231bxDSIx/6Eup0NI/MmEImPVO/
J8311WlD+dUv9k2v1fnLQibuBoQ0LBUl1K9QHSvHWFbJP7zMv4XA8DJNjeWjzeySVuf3h5XqAik2
qrrHMKiOm0qdqZWjadhkSgoSdX06W7GWeF2cGTwFlKR7j7toD04w9BJlmG6jyfmMcI8fvx++xVy4
u7ra0AAy9q3n7Fox+RB6dpKoOpcHVcM2q8lIbi9PaKJ6/1FGtV7yfy4bMdFZcLI4yh33Iqb6670/
SyQFy9w3O/1y7NU+Nif9yc3PzNcx3WlOu4Gyz9JvbovDZV7eudir58i545Sud4jxxnORqU/4uf77
3fq3RJT1pbmabppEWlCm/C4oKkp7MUYdKwiHvXEYwSocohGHeqz1ut8VqX5VWNVBV0DQA7fuA0uv
Xidcy940ZfCIiSXYiNXfV7399xd2SbH67T2jklodBPzPde3fSv7IclW175JuN41auROrRL6dCvQY
Hp646Ux8YHmal5GhUqmp8x5ZbYevApGPbd+VyiiuslQuwWy4y4etpqRaam4wFyHtgzk3J1E7zanS
GuS6eVngtcutK5Fq5IPr023iaqg2kUQHMPMnNqqZ/UWgyDwnXqgt0zm2MrH97z+uw8Xw+0Xi2i6S
Ft2AQMX2/fcqJB7Zf+igCndNpwT9GACPOUrMI0wdE/dYhHhZzOkhrvrSH1cjWmjPz3kaAx2s84MV
pxBbmPK5zbA3xLjOiPHCVRoEok4UROMK4rzJlPHEMD8DJ3yNjZURHHGwjLWzbRuYNmkuip1YFx+1
1AbkkmCu81Jigu3EoaminwaLPG+cMX0wROYprjH7oGWzt4MN+6rtHETMWnJm3HjP5j3xNbEuOvH5
eXKoX2J5O+t1Fkwx1A7uFs+skg2q2Q5GfPFlltV7Yvf7Eq15PywjsoD4BFs5BlgtTMYsteIVzP5P
QODZKGpQHULyDD3YS8lW6eLGk7BRgnVeZGeZuXVldAtNmfTpvP1yO7hjxcIoc9T8zPiy9DJGg/ai
kLN+GnJlDy7UuIGZppaDr4Zpu43bFC5dh7CKwam+c2L1dlKOEWpV+DdN52trRn0/S4REQIVZkWaB
iSxSh/20kaVbbSwt9LIj2ZoL7t2hxJUFqQu+ya5pptGL7TXvo9Guiln32tKi1omE9JJ4YaITwchk
TcObJoU/UKsVSvIk24GxLsPC3s1BmZn8uKrrJbocdkUyln7cfIQNQe1YVL0CCfNWJ3MqT8SZYo7R
i/IkTPezU5NtD1t2HcFFGlKIaa4DTe1fEisWPjjwBcWt+yND5Klyw3gND0emmVxyoDD2iV08OSRs
A83tYRQ0CrtSU/ya9PZZVI1GEmbjV2lrcZegio2sFMcSRoVDyY0Tz8Vz0gsvq4yrQYyPIrb3PONv
LceuPbtn+28k/Uc8ukcr1RmInognb1sjYDGJRyEqq40WcQk7MjzbgBu7cNS2xrxe9BkOuqh/11rR
e5Y+XIHlXOhItoykXDYBFiQEK2v9RvVkgle3dYUnVOURMfyI6lnmHuL0N6yUIFjYBKpx3UE5upvJ
9PYZkBiebpTvpHCTjTJLD/DPtC/TQduoTRr7Vt0wqZxeWgr/qf2BWZ9dg9m81DyMwr55l0Z3apCA
BJ0snmo1esfIQuLncqAV2zBazrdVWQweCI66rD6jlC1LPvUvRHozvycwGcy6DIq6XzFE7qYG4eDV
ozIGIl2Hv3nnoFHhUtebxQvdnoAoKucO1lsuicbpw/A65hUcp+kK+DAaGUs8rmRIlsIkFcHZIS5P
bZDe48FGl7+fCbz33RiURMhtuZ86WJzVdVLaxa7VeD701vLqZGn3aOXPuFN1gP8NH17G2sF9LRT5
Yhpm6jt0cB7WBs9srR9UpNN26XGFlcVtp4T1JoE8ew8XdV9XpflsyImd1dLuZBnhSslU+yM/CwyV
n31elJu+XWyiVlv9xOySrFJL8ZUx0m66jhmmijx4X4SKuMVhPPttIcxH8JhbKl3h91HXsP6iWITY
8qiuDyKeGwTISIIS2bPZXyvYjuwe+VlPd2Ejk8AakVqnemW9muK+MLT5pZQa2UVGSXDBqFuvg5xq
Pwa/jSV2MJ57c/RmjrCt2slqB9G+31cZW6BIVpiyaISVPokfwc/YJ70ryaKKbPEm6pobvtHq62RR
sqs2dPZzxjrKsbEqhG5zN1fOcOUo7QuBAwhmmuW1qlMVeYch7uGzGj4AWnQEuD5lpF3H2tjeKKaY
t0sWP9EmkHe4vnuzOn+4LFduDFYHt24xmTTv8nlZD2qAfa3HIT++2UqyMVm8/RhtW0FLgIMcZDEP
hDk9miPb0r6LtLvWYdrNZ+fFZTdvLKJrDmmoflbonwsZm4+jCXhrbTGs3tS3Q4TBrmUMbIVNdbyo
j+cRWB8qJT0Z10Bz4/4SF9C2g77JoVZUaRmYJbICAuXzx1pvk7sGDiw6M0yIi2ptRgPHvUKyUCy0
p9JxDr1VTodZQYCgt8J96UZ5zznf/VRUez+SM3QlDVaDF+RaRGfLwsvC/67HxCipU7nXegBhGiEH
iGYzLmsjtG6XqS73Q4KFikuOQy5O88fUUZ+dSo0/TaligJ6Jo3cMhrFR6TLtVhhFNrkNoDjUjvMl
uUUgpBmryX6hbT5lNk9TmdvVXVcU5dGdDXDBhSEA/C74293Z77W8+JhbLds41P3Q3MjLKBTl/vJ9
B2YOWqFeC+o46j1Amu3NJRdslBkKLBkbXrz6TIAKZUAb3V0f692tpqFzokZHpxI2HSRqvldTDxyB
Gb44iz76WVW6m6SOnOts/eXyOyQTqW786RvNQgQzzwe0UItE6h5X2rYj/PKmFsCxL78sbg6+WptV
//IHqgb1LMKTt6lxI5+43ueTZjR175UuUiJJDMnlex23//ef/s+XZl4HLj7ts+Juo7ZVAY5y3Daz
rt5W+NY8SufukKQG6aHD2FAL9ND8Uie4VNH5qs4uKlDnJdXBdWrWD3ZddMhW2lMZSxv+QyYrRjvk
ZNVRVPpKOZU3Y0wUu0PO+51bjtQ7OeFjaal6VqM2d5XCmXSpaSc3+Z7b2HUOKrJTzlNY4ytPxTld
CgMMCxeiIL5hA4RC7Hjjdfw0GVLxut8Mqb28233DTo/8+kfNGCExzf1emXAG5aThPBlrCQHOXTWe
mrJt7wzTXK4B/wIbsVmfTkpQOiI5f3+FuqfY51QCHS4hZMYrRF5CnDkoxBRLDJKNB6IyOsbsMPSY
aAbuGjz/toP7XlZNEzhhWV9dfrn8sbr+f5ymbo9RNXHkcbgNkDpZXMVsv1L5A6iZ3vvMEm6T3nwZ
2TlcjUliU9M0P/N4dG6IUqbutsyHkIBU5B6E+44Vb90lxExzGo9Yw+ghnTH/qcv3k6g05gnvcDRv
i5VbQpVcbOiEu0AbLO1JsL0pFBYhlhsTOaTrladEtf5jmYagokO6LxKH5XlBievWQZc2XqylXGcp
e6qVAYF9Q6wKdnoYF1JqWE9acIHNqJP9NIJZg+vXEzxb6OO56Z+WS/vQKkQLWatnRC9XnYxSIPhU
qug7bS0s5U/qX2ZlvWrtyCp7KFcnHD4povfWXp7VxDE0OSKSDMBinI/MNdOZxdy80K2MZT0cRNs9
GU233Jad+Gmo9a+h19ObeZCrLNMIr53RrRDMEsHTozLcDABjjqVbZg/4LN6jJCn3BtrlvTXoDx2h
mK9KRZSJ0aj3iG21AEoomSG5HXz/2zVUjuNYliW2PqugWh77lyK9KachOuqZMVCUQxkZQX55VUbn
cPlyiPKn7/9cLwp1c4GhtvYCWjFydZQE1kB9Cfw2i6vyLFv5xbRr2F2+YkW5bEirNw6lIsag6HLq
9C5z8cBMyrZriAzLV75fEub3Qu2tU1d3V63qLLD4HDU/ZIZvzZN8LawvU2C1RAOH2MFM5G3sDJOv
d+Sn9/HtYEIZS6U8N5hbN1rZD48qr8GbDal7URU614wI/pigkQ+LSFu3vgzk+LaVUfT12AaChtPi
+m6S1nQPM+tgrUjORLfw7Fw+NZGP8jRaBClpVmfdqLOI/aU88MFoLwuWN3/A1L4zV7JN1znGdVww
z1oPVEDRRbjCuB6HyZGHwkQiW9Vj9Wxk022bIyszhiI5RemBh7qBaTw9GAWsfy8V+5WpExr2+DQo
SXtuuCk9IkJaf4yycC9TxLttQaz6ELunkSqfzLn4fPnFNJLb73GCrQ7blFdJoc7NR+L6jWzyaGf0
WX6Ya/MjYcXPz+Wku4FZjq/2KqBFwYjwnEIHOgIBjQ5t7X4pXYPd/rUZdfmGYjTbm3ECarNuvrJ6
Nm+WKQk3ZuREhwIEPzU9YZwGuDyqmtPl80818Usbz5Xdac+NC85eF0BwQ4yrl/EyVZzuib6DXZLW
bzZ5ZNibK2OTkGDAiBYkgGlMgHWnWEdUrIXbiId8cEHyUncgvmlH83D58nJ5Xr6nLopxgGZsoBcJ
p0OoK+SYLWlL3TENL4jYeU9WYES+ncaiO6KFQ7iwAtVL7unvL5uyW5VWGf7U0fbbcMwe/9PvGF08
mTnQgcsZrPcOmRlx3V5NvO2ajO8itTybUQU2L8VpY9Zu/FDd6GvxlY4mSqoGDt9MdXq15DR7EYLK
c17PT4mu6LeTG9Y7phiWB9Kk8kvFNp4mpagwyuIcHcsWtG0u//jd5U/P389mMiJdfP44gvREz4/f
8+O0Sgl9LJZyG5dFynYyqdJtZZiUIOsGYh5qx6thOW0gm89ooPNcbMadzCkyAJvzWUJ9OhUifxnR
cO/1DljdxVVOYOByKPXsbMf60HliTkoElP0Pg7OCWSmt8FlDR79aq9Wa/ZJmSIUDEvP15Xta3zjH
FKd/O9f7KZlhGbB84nbqIjZDZb5lmyKCy3iP2OvUL3Tcc6msViUomRqmk9IyDHQhFW2z35Jje2La
196bTvlOSzwes6Zlh+HaHirj6DoLUc9YfyBZL1xWsK6MB9Y5OfWEcRbm/PMyJy+WhvAOtHEuFfcD
ROwuyNs02QmZHEFQze+AvYvg+wqnZ7wrurELmNQ4AaUAuTEmIwirfCkzqVyntfJT5E3rKakjzrMp
m/1QmsVmjtmeTMLOtxGMIq+s44yLo2WjMpl9kI86USiYHvYXSp6ttb0/lla30VYxrxcxa9gmIpZB
Rlbqo5vpd3V657btV5rP1tXF7pgOsFvLYsacuSqPVmt6MlfiiF8iPhcWqHp0Kvq+EohlszamOBnt
8pQZeO2/9xFpqfO0Xhb3JgvNZofbCP8Qk+7rhWWJA80Y6WwJhKVX7Fdj+DlAccZ4FN8saq3t8rRJ
twieCYLvWo5JlaMQwfc6tFTQ9HaXfdfoJOGqWCnW5CU+UM0AjayuvXwE+GzI8PkmbnGTqV1xFAx3
vUutENmlvR11gk3MzOEcHKNAHYdxW+DFfIcS4rU5mdVdaT4lzSShHxeBIJ/olMVDe65+CqWMPhkf
II8ZutNo2MwLzXBIbnszpt/q4k8OwSVwWhdaGdmjFxgdvvMsEBmaq4rrsUNcN1C6ldyQw/pS02l4
+F7haXFQFBb5q06a3C5G2fAYYvkEAEvb0aLOm5HRrtdWgEFWciUf508lMs2HYsx2lKHq0WgEbb0u
e1TmSXiInZbj7vJuCRj0YEcgBpra/HCpOsXi5DEwNOTkKdJRtaGi7ew0uWeHDABEy5ZtMhCldbkg
YFS8X97AcSmNU9Eh8R3VpDgy7mxJsF6P30VmGAXd6b6y0Z3lmDY3y2UKrSXZQWLhDK/SuAxS1S5T
rn9IXJrlnpmuPxcgCNmDTp9CV9p7NZuNU6+AXXMizP0N4Kxu7WRNVSmP+eL8GtavFsaQXhq3WuAy
gjhCxHR8gq4PQEuV60lkX6HKHG6J1ek4XT6my8rv+9IJgfZxyDcG2TH8VfAwaEZ7J9xHhj6/Y7dx
g8ntSt/QJvHWWcp2Ju4LdEDc35Bgc4Qykb4QvUD8W1o8hKUOoTdudgKp/TZdNP1lJj0wnh1qD8V9
zMPlqJGh7E/9OF4Z+qg8h0ax+mezuwFT68ZFCuO1bZleGUU1Mu9Impf0VzoXMQcibXCZJp91HCbH
OGqNTVTmDrQnJq+X3oIR1IzmvN8ALuQpWuCI3VXaS2nRLI4qkTNu2yT7LI8eC54oW4V1zHG22ThH
DT9WW1jHcV6Ww+V3hWMvB7wSeAXW3ykozpGiQkzMBPOvOp2b+ynHvRjy0e4G0aNVzypA9uv5Qy+X
s50aZ5k9SX39x9n+bOaqYv3bSkZp4F+PY2fNJ7cfI+5ZINfPbhSq8AuHnunmhwzFcm+GsjlkE1Ef
8DMNrywygY2FHsrKO+nrGYaPuJ6eLjtW3ZS3/0MIGlP+pS6vSABB11im+ilarGknWya0YwHcdGRW
fl13aFAtEua1S+9vm7fk5mR0MbQrDkqCbYNR9CRbRz9kS+WFRWveIARtmOgU77yL4EKALMLUNTOa
msR6UwwHg1PixqcFQ8BmzEaoNTzkda6IrY2+yUaG8N3zwQch6GLKfjoSIwHDXIWhQeJsa9fFiAPa
ZhPRSDxPJJCkrKKLvNIDpbSTP34XqUjgkDFvKlubjiQPkp4EH/zdpfMsWYh+wnt6M6V09tLRf+Ey
ENsKKvtJVLRRzKKu8yzp7hjCrzmVkw+9mXZiNI9ShjleVoOyas5fKiOG8eE4g+/063TfduNAGuqx
zBoLF/CUe+7WBrcaMO+0fRcxNEpjLTkZ42M0NmTJ9s885D7sREl9jiFGN9C5MQHeOyFXeWgzZS0G
pLmW2vnmPjYaBpyjcL1smWn5JnxFloxw09XgaHQa0TiK3lg6z17nxv6Q62SXNtMmnsNDug409JFp
oR5lPxajOKpGGjhaliAW7RcvI6HAgxtOHoODblGJYamhOynjvSDzHRci+AtKTJTS9sCoOt7ZLjEF
BV95CJhvJtL9fJuRKKd3lCHDTHiGVxEh42aTYJZRGbiRR1dX4c+KV7upBbrwScAmVbJ9Svy532Sx
vCrETBpLTFRlPj2MenXTZEpyVJHYkmZGr+VogdltZkWwAxkrM6jZTTlOT1Hr8nfKiO0UYwpoRBFN
JMPb2SU1tAM8w2X7YQoKG02J1KD7UgXhF70pt13b2lewQpuQjQJFYONLp96oYb/rQ5WZVGqTMyt2
GNjyjUX0OudiOzLiZ7KSEAlKbOBAuYH5lxn+YfrKZqFuB7YjkyQs0G4A7cTsrbjivUapd2ayZ8Ly
LJmsL6Jeo7kZ46bL/Rrq4xea80SfIINhweLiZEAhy7zY9gidPWdon2xUEsKdlOtREq4Shw5J9Tj6
i6U+ytT2Z6NmASc/aXrfw1Y2u0H/yBVOJJFYJ8NxW9TcVscmxPFpu4ZNuJ5WbNVeBqnxdrZYtokc
bNw8e65ZLHiicV8bhjS7bg4/TXKGDVMy5MaH48lGnfaLEZ0q0/xBkDSbPtkRZuiYAQe/us+0Sno5
o35Y2dd6BW+3mrWtpmlYBgcVZR3ap9i1ibmOque2rbZR1F23oPoPywFe1nMuTawDedZ7IjGUnaJS
N0XUcK6Z7em6v+a42M8TZDPWsyezyl8AiV3N2vzGII7oldvCBYevGjLbRXP6HOb9pyqHOVDs9iMx
4id9HZxjDAy3jqLhCoLbYOd5tpVCPQLje0umcN7p88Kmjrc+b0O4V8pwhin/yU7rYY5/rvdKz4Ho
hAq+Fj195ZEZBrJMHOybclcxrl3U7leU2ayG2voQD/PHKKufXTSmvkIcvGc6KLd74lXglyiQyAr3
XDojMBRHssGbEsyFPNCsfN4lI+rzQRqPA1oncC9QhJrqTWA36RYcPXSdL0nTVMRjN/cGOExniJKH
uYAKYLpvdQiuuBTiLjdKiafxl1Vu7com2U5FVDGZJqGvSZngr8vexExJ5ABkCVOS5kLnDIj/wSKH
hGIo8mVWLEFI46KW4YOp9KwpIg6qeUxX4906i4nzp7oB+ueU6ruSOLuI/DZSOuSVlcThXteWg2sU
H05Ug3Uj48MnvrJb+wk7sOLwoDlVvYNlc0//Xmw6YugZ5NCeT0xytrw9LDxtM8JXYADj7Lud2uU/
uL2JBUo7OnQIWgyScefbTN3tKTvggnk7dFr0MSFcoA9G4qbUQK5LgTUZI96iiI1ar6MVFlS+HX4g
/R0Dpa2YdBBpP2gtZKFSvHajJb1mBm6SKZxdLNJipYj8uEj3xmSfNKY4QSuTNy210mNcFB+tOMR6
RphLkrZMy756rYEOPlZ45VqbRRlRKZ3EvkL4wLHRNOqmdmj3g2Ae3utbMM2dz7TIoEGVuNnSJ3GE
Zq/utCg/9EVab1o2Rh4wNtfvUF2wSCpGCvvkJq4wyUWEV5QyHdApr9s55pJ4s8eHkLVSkCHqWKY8
QDl7P5mcopWh7VKRYr/kTMa4k2gGg9v5ca6t2UOEjP/hxyCTkKvTILCzrm+iRrZ+yxwpqETqN2J1
i+Zjc2oT6JZ5bMrdgEhzo+s9l8E4WwTk3qiN8UvgVcdGavLO9JJbRyFmpKgf81Y/lHjVVrZth2K9
ul793cJoQXWWX6aTvBdCFm9TDEmFptnL5nQ+FtE8b9pkUPBk0W8ksfmEoqRn7lkEOR/HxoVRN2jM
jmvX3oSW8sRBMgeNSrSyQgBJ0LR7YP7K3diwgHFSIVi0yQlNuvMmJ00J6mjalAqbYbuuA7tO3seY
2CgjBdk3CJKRuth4z9TC10JBycNdMVkWpx2DWAvBVLnMimeOQ7KLXHaSrC7HptnFGgFSkC9nIjDb
60rBvrGMVBQajno3wuSuJvkP2MN+W2MqrhdjJoKi30+9fG6wO8QO8d0wp96aRGu9Rg93Ll3kwkic
FTbWOjGmTN/0n5jcN84URV5VEMSkL4RjKg6j2L66jVB7+oZ7LbNRnOIMXCJjAAQNrrkDUtHtuWAO
y6BAWW7aK2HWzqbr4AR29b6ahXuVKfnZqjL9Zp663cIRyNi4vWXOduDV9368hNq2HcpNosTldqmm
n73abobBOelkax5oGuOA/CPon0ZyQiR1l/RuQKmr7oZoWHx+cv3Yzu9JxAp5iZyzy0sXQxrtm4wU
DX10PHViZJfPWFdHszp1XQkZ3Jz2dpG6QRYj166795wHZGjSb+p2xmYEzA3HhnaUUVYFTj2QtBvd
GQ6eisa2rjCsxtuuak7Eh6abCbWbx/vulxNWs6XHhKqk41eiBZBlmOjIxksKqz+NZuKzxH5nI9rt
mjWOQu/dLaCk2tPdbD7kgj1TJJLtUie3k0ZkuzCqo5k01j5yB8Ya4rPM9IFRPdO5BXbdhrCyfq/n
pGi27nO78EbIJvksWuYTKgLDVCkIPi+1LRSajH579Be3vstXocwyR1duiJk7VhJcJ1HO50twST+q
XyMGqa07CLimJNRmrfwpQvU2VYSy00v21XFC4Wd0IS3O6misxcvkUg4YBOXEirFpF2GgXqTka1jd
OhNCi6VGgyMVZGtcwC0I5iDpGx661cwBK6SvkEi/HzkBMaRzqjSW+gYE8MCpHu5ruQCEpPSvaIXx
WVSPqKVP5eKqvkM16ImI0gYXD+sRL3YgTg6dEvkpm7pA0b6iKv1wND2jqKWkcAgSzYkkwZsFbjtc
0nBrD/m2pev34lw8V6MA8ODKU9TjC3cHuwmmoYU0INJiZ8F9hKnwtFTqdF88MqF7nqflrG67qKPu
D827LsbZadFNG7PGCYqFHrnGh4O1mydle5XMDPbsXuychqk/fuKcHAbspNpT41YAyA3g95rGoxct
auZlEVdRiT7ZxMKZvwJgeiT9109JID2Y8Q/0Qy/U9AimNmSEnoxVdAhfLbtTYSagO7XDF20oml2V
AaGzR4I8IKr7XS7fZmuwPNOy3GOpTHeRSethwSvAzR8HTKFKhyNH4ObYdLRd5PUNpAWTGFyk08es
qsDsdGLl5AL62qjZI/Z8WYSp3yEO9jvskkFPp5GMo+txRO4pSilfRXufZSQnR/lbVt2IrntTmMNh
jFs62gPMcpmpMWChGdXXsqbkebtr1bLbZrY8Rp07gFDAJ5LbhBSlELyKDuyiO7bIlqySqTzXQRK1
csM+r95r7aezaMOmbMvsirDAGXUhsT2EpKLbZGm7Lsn0o2YsMCaSaGfZIU1Lhcm5tZODrrePDFQs
30la56BY5pvGxtZP2QYR0jATQCVeBZE3m26Ybipou96UTybvXkZ7QZyP6w7OJiYd1pM6xvoqftQ4
ZNfjhompeV9wKe3rkQuSseirBZN/q4ejtU/M8r6JjZEZkjX7FniGwbyfNHPwlz6G0W+0K+Y4KMV8
kxTpVjHH8jxZw2lSQ3FjltR1NCf+rGpMcBYIFGFvx+vgiw1wZQ/7GAoPNIGOeK/O6Gg6hrOeM6cf
mhd1DrnQUDFV8ZWLjtqrZyidzgwrQ8WLW9gcCGyMlk4hjCeONk3bvXSGFZit8yk19y2PkJPYiXsI
EcL7ceY2rHPHvdnIynclPm21yLAl6589NOt06UImp6R34WY4Rvkr0zX9rLcD12DECgq7H6UAgRM8
TUkiqM+me6M0xAp0mvHLrB9TqtZ9g92IExAPaxEyB+qteVtrZnsY60X6dX6UjgjsyEHHpGkK8/tx
qyST7elFK7aqEq1pDF8G1htPfqQlXjweQWNgVuqz5sgtNs+Zyyv3krDuWCnC/FCVieOwaDlxsU1l
BBIRFmnOcKxCkum4xylK6550YATuCK/cBZVXDOcyRPOqjY1XVz3WbbaaC+I+WcNzkoaz+J0wfykq
ulBzmGavn4hhX7+FYHbvip+VTqBTpEVdoFoTJIkk23O+TSdTjz7ZpxBkVGrwPX+0FgCzaP37yITv
+czAPRihTiTeQtgZsa6A+HhIuv+bo/NabhzHwvATsYo53FJUlpzl0Dcsj9tNMAME89Pvp73Z2p3t
aVs2CZzzx/quJHKe6nBAkYCgBO5l/EqzTpyn3pPbfhYwRCaPAAIO0L1iM2rlf9GEc3R0jWBBfS35
Em29S9fTs0D7Fs1jXrZpU+MfScbthloizlCz6E7jVH6aM3xWx9i5Wfv1sSzdv7mcrZ05ADYrIQ5l
79QxWRm/c8H8EsqFkzWdNiSc3tAzkJKq/f8ML/hDbei7l9ZkjpvSu7/n28akeytsZgDpaW8JE0cd
X5+rKDuIO/QsbM554jTrxBwYevOKadTGGhpkeb13Jlq21snmdW1elgJbbtQYCRsip77SF90r/nQ+
/1gekyZ1c1kSIStn7vtCSKo2BWjGpueHb1YGs/8MPc8J2DKuy6nfmfQg0KJFeqyWLQG5n8NIko5N
ndxeOU2JZJsLeTX+tHpUcaRmTr77f3Qp3YVc+v0W/Ri/smqOvRynDxEBPHpSHsaprpG7WB7SQzgE
Cazt+eMvSn0z9q2VLEDiz3szQNMiu4PXT9PBQdNyn6jiLPcvzGQcVkAbwdA40B9+4kMTqmgBeKIx
DTQeXMc+apPLvNWMpFOz7GztTztAvZJk9iSwatompwJYyOpj1yJfCFkJ/AMAu+28DouElTvUefiO
gpBePxNM+aG/M/o1skkGnP60RvfCysLtdindFJQiNffDuykcdBSpb/JamEsiopTbgHZNr6r7RN/l
kuRGY8rF5IyI+k87TGrr3vM822Ld6YD3jtabi1nL78ZqaTGH74mtFIGtg8DLNIBjj5OwHtuQSkNV
5NuGFXMjedvMydyb3loejCp4MW25ojle94607iMbF6hr0ls1iL+OpbptL9RtaF5WcOIdKFxOjLo8
FV5FS0X74FDmm6C1vHmml4z1Er2ga2DhmYrj4qLlpFc8BeHA0Nq1BIZ3PjMFhQzhs+8s+2nbVQ5b
sSPGXVO3/wo1OwAzc4DE848kn6ZK+QGpznB4Pml3GGpmMExawaZC5I3mFE9T81b0B3Vvklqr9D0y
YVRTgRqQcFuvTEHz/LHYWM7QbvMmCOL7Bpi4VnWlGfsGFzru7a5HtZW5+7ka7aToIZpHfLfwiAyA
mN7zpmWo8JF2+et2huLa1EO2n9p5SZQx+HvSR78hpMvFPhQWza3CiJ6iiv9irEuB/r+8oO+E2ylk
4q8Dk3F3oMhnRDdCtoZnvHZSk9rn2k9U6n6QmsM5OpPGSab5nzoVN1R3ZPWs1UGm6Y8uHmgm6ONZ
hHwyvCox4rJ85LGrquFc2bUgL8O6NVH4L5qiTTSHYVxXI0RWayUNd4fr2JelrvvLyB0VZgXu61xG
sYyCP0bfk/mRvRpiIpFegLsOuf2cjYDBrrVcjXBxd0aHdCodhyNPqMYOH5BiPC3BloDkKlPBXnIu
bj1h/0eb1dcwaZTSpsA738wXYZbD3sZHN3ZUXgZDiqqRC0aq506vL6vdx1ppfbBJc02qhcpiLbwX
ch0wQaUM+JND5cjcjjASNCQzNc7O1gsr7k7Q4kilBzmXwdlE4rnSDth2w+cCYjZkU7FV/kUrz94i
fp5J3Ugl5SY0ylLetxemamMv0Pr1N7g3pUOs3CLZpaQahWsSGNbBDnpYxPxhQNh1VpZ30x26Sc34
ndThJdJ9AVSek6nP4ujVUZ4gwz0XnVceB3iju/1DblPX9rfWNKR7VqEEsQKJW1MA6kRK197hItYZ
ZHG7FgHkZrgtc5smnxLk3NHOv3Xwwk2YIYiRDPpFSetMKbOnJW9m4sj5X0HUh2w69q5yfb01vaDc
z8HzlLkCXNgoTzkXLqeDsSsxA5EY/UX8Kqq75tWO0P6kmVMd9BA+t42duCRu8iwMatcX04dZSRai
vvlrkay3ofEU464nDkyH7F0YWIbAODR8LwT5GsysiHyObgh/MZb0IZKBVfQd933f+5eJGLg55IIv
+qCGX7SQIpUdBcoGwnKgujVAiiQRsbUVIP1ShQ+wETuToNeNEyJ2JRm6vFR1vSvKyEGdRo5Eq3F+
sNp/64zhHnFE34ztsQkHmiZTTMZLk0ytN2yQpIBXFnLZqwgsfDAyCSY9JWIaoqdWEgeBl4Kj3Du4
CxCZX4UNMMPinNGHvhqmvS3w6D8zNpwhkIfd2HkfbR2syMLCW2WjqjVoKTm1QLzzMIynbLA+x7q+
0QTEKEQYWOeH2aZo52xrar6d1gMecvPxV6ghw4c9PWLq8M4VpoJESbUkoUf+Vwh/tzM7jE2rKIaj
5JGP3d77pi9Bnz3uRBVQ3D5I6wkZFXBpuayHevB/if5/iSJ+Q+UEI4RhJDf0mURYolLFYxVMPz4y
fKSczlmNA1pYfjW03jj7FT9S3FfGtPWdcL+s5VPqei99QKJUZc7tlk+FAE2JiSGSJVk39wAqCRsr
OlZWWKE0y/GMi/VWdQRgjVkEXizWpDPrHiOqzf7v37VOkY+UcnkaZJ+e5zV9LCN7R7WKDyrQ2GfR
klY+TBu0CdOePSHfRSSRKZvMA2ck+91B54p244MJanyKAmQDksO1tBDC55Fc3/oUOzsny/s0OsSx
4P5HrWYmbTZ5W0kBrDmhpY+M/ikrfsqKlcwfD4UUR1GOxQ0R+lV64PiqaLdYIu390C3tUQ+E7bBo
kH7f8aAqMwhfV+pOS4JD4mJsTkDV9hPTSQhDOb64gLnYO9fpI/ftyxqFTLdNKinsu7azk10Kt95L
Mw2OeSqQ8JMIg3QrKRjfuRmddx4lgc85e5+IWJE5fWhUDJTHqTPHbcHfMf1mFRxfVoroEEiG1DKa
BLTDQDH8cympVKIQj7pzXk46PvNzFT1rU71ihGZb6jhHdPkQwuqCA2XLuTGi16XT9gPSmGMAapr3
5j9GiOtCzwZnnuUmNpst6auZhdOj60/EOWIEmQh2suHQosDaDGFpHWbqp2PHEv5bGFLw3mDMXvv5
swRh3vHQw9D3JjXw7WFpp+e0p5BYchMPHQXVA1biNjua+aTPeNqeGw/MJCjN9dgIhLG6CL5aRkxn
NJ7nRZxcBoJd3VrpPit4t129IjwRvDlCJkg2FSnozT/GgijRXvTWoZhnPYreQ7vJ+LuGxDHUZ2o3
gIK9syvJb98sqzoOJPAmMxJYkN954xNlURkEz3kNo3ZfhsbOQBLfZdiwXPoOpfCRMkgqd1IjYUnP
z9h8Nm7iDwUxww1T4lKTmdlSoQw2twIVD8EM7IdIGKHcRrTjf6E/GswJwKGOVB88zn/0+AUj4H6v
w5PTuTXKGc8+S/ubtgKijnsT7inwLoCJXcKo8BP4jopha/6O6BzQorAgNJn5GlrygBCGBSrwy9jk
hhxJPooG75PsqrjvanWcy/avLN3XBgTvbHjhrg+qZ1e3+kkPVxc5VwJn/VwTLh//TEu3XKqZkLiY
7rluQ11ytckJcoGhE08kdJGSMtLwRozRNEZxnaNa812Pvyp/mSFO4XEgqedi7O+TETwCaYX+rL99
3TpPxsRetpY2/2rFzuTt6CNjwpfW1hfVf4sq90VO3ChwL2lCIt/UHRu9Th0aezoKxLyAx47heYXf
zhb9gZjgya+1iD0PmYlifTy5GXKrZg2Rgo+YAfOJHmWZf7TLAyH46VNNBPrGl8F3alcIrPM/beo/
Y9rhAJrxDrFxLxtHFsUmaNY3qNTslEf1fjFy0mQ8G83of7nvlXsqoHmMYRl2kUfUK+KIN1V+381R
dxW9I/d31inrqx+c7seqv09E9UCcBuYgPyd2sBY8cpN0LpUKLnrsnSNhDHGqRwn0ocUO09pD4dNr
Y4UNfXxLuOFh9vZV3z+hW6Ltst3xXVo7JyRjkJl9t1jzb4bcg4zB3DzH/IDAiwqfhCBdHoq0HxCk
R/jzsGPjHT8HRL9sfSnBVdwv6fdqE0maipyh3jMaZBvHNaxksQPKWMZ250qFFqNsx9dZlbFRZbtK
gw2jt/yvzaFFol4uB1xkGopGvLgODRdW/v8uD+7ChQtuMzr5I7ESiZtDf4+UkZRm8aaNbwPpcVw2
9xamgHTJOXASe63Yhdop3ZjDQAZYyxeoF5P7sRoeynWB2IDO3TSmKY6ePXANzdRoFRucCElejDOx
EPVrl7+uIYSLXUNfrD0sYxSdm4z+QzmRN2mZxgtQltg55nBzSqZ73FJXV1fGo/8X0FTsmpHLvZwO
ECZwPQ0BRNB3Am5C6Yg3wYnaT6Ogv42SOfXQhdciH4DKjg7xwhEgxZ46OGIr4DWcGeMcQYIxw8Ev
qQYb2i2/vIC0f1HlXKa1dRLa/yTCCJa5HrfB4o5s6kzJ2MGyMrx6BkydWYRZ4hV3M3ozgYgF34a5
tKcsNc9DF7xG5dImruy/08o6oTxbt6HR9duxeKNJ1UMr5PAhomBDJVP61i35dS3qh27Fw6Knml8v
Mpmmb4xTPaCC5wH/R3ySPluqutWh8PZkYvyxEWgkhrXipq7XXTqa/ETVd2BDzrUFDeiZGdLaY8J1
i6n5ZLYr2eOJkCmkcbkT37aD/gQU71EGEBSBv548DfTtLJB6bvEOMcYKtI7TBYz9YTD8dxCaageB
ztxu3YLpV6Io9Su6PUVHLipb/X4ws4csO3hLj0/PMpMKeifGGYa4oTIQiLkLWbQVHwih2MpOxILB
R3Ao1rZDtDxiOGLaZSOJ1m7rBf07tGK+KyW7/tIlPoE8oqJ5UPX9nlPklWi00Kdn3p1v7FT3LoMJ
46DLieVZ//oyuMCiPTjdcvPsytxbLaQJFkGeeAJEqdMdthS/Afigy3YxXbhibeOuZ//3XMc8aIDj
UWWgHa4kqGo2X0mt+PbH5aFqg8uCIzr2IexkyKmTe29O4Z2CIfu2kBOdgorT0JA9IdIVsfdy3xdM
LuYIRoxA6M0vqDvJFLiJ2SqyF7kTDL+Q22jrWufBbeVe2cPFcZ2PvLKuUcnRvFykkk/rMC7HriNI
bC226SqIZl6KJ/JQsy2Nzg9iINeuIpKK6MGLR94xiB0EvWGgy10QjVq2+KPRNyuiVZDUs+PDBF3z
dXwa7sWNZHyg0yXdavUczqR51lsmQD77irA3n8GLo/aFYAvI0+YZpf5zX1h/ivfC5E+b2foc5MGt
9OdlP0t1ICWgPpmU7cURuuokMCm4Ii91lNG+xNeFRRY3rp2F32tPDzhLXQmYR/aZHb7awfq8RMW/
kQQCIgHHay7MbUSggY+gVRjhk10Ea1KE0LWpLzBXl8DlhlklTfd+9y0ronBiMAfeAOW+lW7lxLl2
ce6Xy8dA61GPr2dw6PrOAhupBRf4mIO3tcSLhyulaSHmoMXg9ZyLY0tWIUxMvw0MFku31gctin8I
RNyEMdvYIFYdN8p8VziShdOdjQaLJ2I4hqcieydDCkRZD4gSxx+9PBM5u/egswd44NKkP71q/G0h
SoAbIhNKQiKHVhDRVSf3sRUP7E3YVKF37449P0a29dj0th1TRbnEUmGVje5inhFVE7DT7cef+Rjm
SglRtnQ4khSB/Rz0tvibhziHBNZg8DmeBckmauroS7hhtl8tFHAtOVRieJ7cFE3KQJTPcrJBHXsE
X2lIeZXsP4sKeDYfyk+v7v6Z2VMQTuwDfZltbLmzSi+pXLRLFJQ+az3eytn68Ii6p+2gYn3Lzwqx
hJGnn2GQ/TYePba8eic8nuchQJDYRbc2zauDAHUhUuxO1KcReBuqWfvRtKefJsc7DIxZK+OjnbkO
zRT4G6Ej/vwc1bt17yVacdHyo3HCQmxVRMBYTkU3lzJ6Xeu+a9M8Vjrdx7L+iJzocfc+MISyhylF
8cE1TG6+jz+CwMrvlS2WTSy9qC7429EkkbiUjEyen+86Ufw0ofkLcPWniKojbLHYNhPqBjlf013e
uv+oACLDw+BbidIX7l6JqlcqYEYkQHRfu613rfGb9p594kCOS9/XG/ZzCGKMX0YGRRLZ7MnBtliK
bQPb5t6X57XEZdsD7btdttfTFwVTaDTXbB8iuN9kS7/r4IeT+6/AUfTa2+NtKCgYqrMfdEi7seio
LRHRXYx88CMwA+n8S/sMHDBzjuGcvt6f0kL5T+Pyj4AGZGJ9dF2ZhRfCRdXMHqjG/mM2cK4TQkaM
ss2txyFZzbwrXgkwr6otDt9nnyTxhFCgMvYj9R4U4gnvADIabMcNUp+b2w1ENIM+B34xA8viem8Y
sZDJLJsI1wokUv6mQsSVsBUDB0gYa9sGTfBBD9bK3jZjjUEYbDieyrFJDBQ0gOCI8Sxxyy3iXhnd
X2iDp66GpsmjLX4BU94pufqrG/6sDZyGSZcWT8F5GRGXsFyGoPhFWPunsYFyZjJBm6H8u3KzbUwR
PbZ5ILa+wpeajz7GqT7ORiEe+csfw8knJTqtNlPFOuZYfIIsT/Jqa9wNnCOgiWqW2HP1ryrEaR3y
BnEGDWHsAKRj/klT/+Y+u5F5T7j8j2o4f7/mBPa4bnSkgkQnfk4iaS0w8yvqt2LXt+37ihMz+wGD
WOm/FRJ5Jw2flEy3vhCOGsmPEcFmogukCSmZAnC4iAk1ybF64awcjWu3EG68rgS2NvYDOQQkuube
x9BDqEfG/UpEtzFgv+Kha88lLMShevI9jOepnCC5iEclb36SFs3fM8OXMwOi5w6HcU20ZEJdSOAO
4z5Y2kPlLHTcUZotyuNI+GwjMz5TMxMUEg1k5UZZMqGPns3yr1IsxLZqDY5fbxfYLwgJvLMlhodg
Mq/8H7SljLpDgpIZ0MDmY0oJAKXhC4P0veGcEP2eJmRy5PkN15/ktACN6f+ssKO1lkl8R6BEoobh
TLW2YnmgiovuiYcQdvBAu11S99zP9VJ5MYO3S4S6/ytT89Uyqu+Wwxp+zHqdsEnRAEoSdtq230q6
n1FzkB0xZ/kwUXnnzX9IOiFapkcbsqRobgiIui71HfsraY+w1ro7e2tAngQ8Um5+BsF00NGyqzJE
MWyeByuTxbNbjN9Fg73YScVvuhavbeG4sK7OsavNHjycYkOqZmRs1nt7Stsnw/sJrOon7J3r6BiJ
WTMnWSXCX8teadjWwWl6Yd++TrKkXaNZRFIbKbnPWU0VA1uAFXBTKFIDdxJOLhiHU22b8oBXLN+i
fb9ZE+kO2vGPzjjcsejTAijTOOoyDMp9iND3lri9t4Ft7SSc2Zo1ZwsHFcd0elLRBUwzamV+oC/t
sXP45mutQxZh/c0DiJ+iomnQ/vG8bgErY3nt7fLYSrB2RSRuCQxLc91f1XIblSxgMHQY/8ZTsFhX
wHH41yWHBO1a7EPRGvcubuBsrd4qu9ghL7rVI3tHOY74pQ2uhrqPNgLTM6ROkB0dO/9Y6De8s+ud
ML347rmJZZ5B3xiVGReK7TXUKFoN5JGEy2WxZc1Xl+MfNdr8nYuMAi3mFCfcGBqRDw2GPeHwebrx
7SpI7Lk9K6qE3SnbywGXy+LI+2+6MRPSz8+LJtjZshdKIBpMvd7g00w5mxu8UQ9eiDAX1ECeyula
L+2H6RvmCYntA6E7xL958tXXRXucTFSqYFGYjZZ3EUCcIkCdtkPudklqpjWiBVI+i7lEN4auGo3q
Ocq86JB7LcXBORWS0FdJO+RfuYmK2ckMAYvrPS89tEzaylOl1NMq76A6f2/ce8SCh4z8gUTAl5fG
2SsrlFbqfVDffuM9Djj7doMmAzoP9cklpgF9WH5x154ML1pRt0tQP4IwGcwoJlo14I5Eogs/DAQI
sIRBD6x6KyZ33qwkm8CZ/qAQ2IdhJ/csxqgNa5xMjT/uXN3xIuPRxH8h4sheC05e44YljhMtExPN
TDl12dF/VU+KBCLKs6PwZHopJeZlY+3rrNrUdfrA9ljs0qCeOWTbuLLvBpU23ZNudYabpsAvmr/s
osWVRYHVQGcczyXGO7XxHUqW67z/rqzx12wasePQY71clreiowvDqSldoXrdNLnmXfVspe5p7UyK
J5k/o7bc43LvmdMdvimsOeYKqHXX0s4SQmP0SZqwnOnq4J3gKNb3OcMvEplJXKslEbqG/1UCIABK
mUjdizO1C+QIm9GjJMQIBYV6NrxZ7J3yNZhHth+g1C36iCdb0s/Z++pPt/YvE+GF8HczysOVRvbF
5PM6Vz9kwXeGQiIgAR+w+qszhy1HI3lBnXkY67y9DUSab/NxXa/cpB9TOIy70Z9yrDTV2Zswayy8
2KsQ+7YMSWexmVK4XpA4ue5+ndphExr85aIsH6sWgV1Kl5pEJDhL3Cqh5y6nxXKyTSZvi1GXSL2i
Sx6gkpzDHQ1D1mUJxZfRoWh1TT4OlrgWcIapm1crrOt3jtXXQHdOvPCrnL24LFZJt1U3w74xLvKv
laT6rVEBsJlv5xRFaDA7D47Otn2QI1sInD4p1hrdIANQWofo8FMeEUDWTgXkdUdfBMqxv0a9w+zC
V6iW4d0M4dVIuaSONYPr0U9lQDpYIOA0Ae92ukvvTgzeHjIHT3NOOy91tcSoLCo4hRmesja8zPdw
zNGDu5yE/xI2PRGPlWIqTts3bxokwnNSwTtm+Tlywni0pmPk/+Avws5OOlMS5NE7oPjdLzqhSOtw
jyhXHOYxBHCo9LOdY/QIo/U/6y5RVqqLeJ40JRM5OXKw/iSyuOLSZtaTeucor5i6KD039DNob/s4
BxbTHTiSxQWVgi1wIvvmPl948Yr8ZhEMpaZzuKDatvsOCyqjZOP6p3T4TxvRdFmskHI8/x+jD8S9
05AdJf1jKPnBLBKj0GCX752wL1VoAPneHXJmd1rEG2mB2QP6ad4bfLyzwJSAuB3Nk2osQin4n70m
3z0beUEzNdrXsQ1J4KNXqMX5wuZYxGZX2kcinHZZg5eUWIcHjtjoKMMgB0mp8MkwM8V+CZA75u2A
fqZkbQmDN12LIO6ogEE6crX9FR7AyLakZRckGmjCOzjCdDr80zKct2nh30IDTUWFbJYvvvDseaTh
EKZk7H29vqYk5EWuxSRZPeQI3hKmgBohBwuw15o/IRKnfja+RxNVZTh1KsHqyHBrfZMdpWK/ta9+
gylaNnczBfy4qAwm4FQe4RV06TGTF3cOqXr3q5ViVYcXQy7gQDNwBkI47qP1kim/2EivDcBNzmOj
kdm2K0r6TP1n1KTkhNP8Qx7pXzBpRFGOuwn71NysBGSeFvI/otV8ktjgc7P9tCzFkb7ulBv8pQmP
JwqlOll41LkzaWzsttYMV6ehHjgrU2XHqGLWMf9bzSmxxWP6X+hE/ANc2+7QjzEA9JWzqX6EAE56
6RLcVDYP6BrYJ6AjsxBn3coPTXfMNwZi4h2F9hu52j4+Ubqyp5kcLNPKXv1F2Afn7sfpQm1gJwXS
oa0EqQ4xobEicskqTfpmywTiN2UjJ8dNl+4D2Oq6XRUC+nzrTL5/CHRP2XrpbXOTmZg6xRffUIwU
C2fw5D4RPESvmPgNw+JDRjtvnsitiIOAGKjyb2e2r4XoK6CC6reY9BwbqfngewV+fe/E47mPWvtp
aPV3D8SxNH9KmKh5Lrd92z+M4/h2j8zHT3BhdnhqsumzRBs6DCZYoP8YjvaRNlkmVhVcMzo3JpW/
3s04bcWybFQ45NrRR+ApN2EzfPoOhp3aqL/m2QLNCMIf21AJSrrtkmenDPWNoaqdKFVSmyt6Flxz
VmdchN3PG0oIXq3xPzXxiuViDxv7WWrjuUQhaINCu+2NRP4jokjmSPonltY5QUUnU561FOh4QVzV
zam3EAHd2zppHN41pPIJmzTRqi6TDCCW5Zi2EaM2MAVGj25onjwz+mvNJnr99cO4Ux9L565Hrw8e
gMP36QBIYClmgKACjEDytKfjnC8XkYhlqro6YN1jLBhqdRid9ddSu3mAlYCSY3eD/rLn5lgHmdov
mazYoDEpWgVzm2eZm/uyMOlVJ41VdQcaconVp0VIWFYyl+5/kaOfg0UTwwo/yIul5EtG/pVL3kkL
cscjzqTktOgLEXWBaLkJj81uncVwYCJbkl5vwm64q4iOQdlWR4LzM/wKekxM6iY39YofZ7VPYRBu
/XvgcuiS5VKMFyP1rs5gz6RrvjrlEF1aN3pVA/MWvRuvVB5d7JHxt6TnEpVUQwRmZ3/NLcLjLO13
2ZxpwPpMITeZaWGSy3NlgloFEfmGdKQkbl1SnmJFCb31NJujdJbt+hBU8hQ0xi111bUPR2Qv2HmA
HeNmaCnBcTXnuQJi6Xx+VVS9P5eiZF3ys62VGfe993fIxktmdtN5MGcSoCJQtZ8IqCohATajAWXn
uf6FLHq9kxKBrTnDCVmL+Gw8G4fBauNrWtROpuvvQPQw5FdPd1PfIOzQ1VsNk85VVw8726PrqxPW
LnByxRNnL0kqwUUi7Ip3OHuOJiyeLqV0cM69p36BFL474PxrEORbiMMfpET/SkWaZt1Ge0//Nu3w
rv2l3C66eyGrB2OwlNQiYYBVV9KmnjibWHU8dvFhOgyqO+c9Q7PMxg3msLdGo/Ch/KEQ07laidZZ
YGlwN8CDwJISrZki2LcuYsQTUHner159VCZ1saD486HVENv4xE4x35pvlFgIYuCyddfRGrQPDdTm
kKUAtPqHcdJMpjsBHXQESpTVF8AmYYn8AzEJEFkmmMy7R/cN+pKmdhmPf1LBOYlLW15Duk7jKsBV
aLam2NVk7dg+315vfQ6CIRVLcBzR6c5NfLJHrI8Zh7yPKeaIYOSBzDVCH7OKGj1mgWhqxIORq4ux
KmMXSoRjYTElNuIDfDDhRkr3w0+JGuKLO+YN99+495sdQA0MH7kAUOf/5SNuRjfM89jyEFBPaIOa
Ul+qwW53U+XSx0uvHKVDJBiZcEmxY3QmFS1wHhT2HmuLc75Zh/UyZfo0QA5eaXCMMybTjZkTnGv2
hK14C95gHDBtm10H5gN2mw89j1NS6oKgcGziRADm0I9rcVSLvS8EOHXLXr/JDArYdeKMGeOkkf3x
EOVMNTwfFo6k5FscNUJx7CLQhGtV7V3JE0J9F/YkMEBelv3U2/uqEziw6nIBrODSy1M8n6N1qAG5
d6SLYSVEEW+Q46Am/SK75Rj6Bmkspd6LhSwc/D2RNSFpm/2rIaKPiH2NrF2K3fzefWth5Vcazje+
gWcr7yb8C2hz7jLHQJN+U6xAPmKRHyzYO7/Pb2OEVxs8hQaGmXNV2Ucb7hb/E/96kXPMDbUn4NIR
kaEOGKIOg1iVcsryFozrjLHNC8Z9br+KuZEHt7BuVWiDBPnEQc2Nf81pVSILzndo4KuS0kdN2Y8O
rzUvQD4Qb2hpFNBdcdQWAOdoQpuDVSIc5SeELAsfXYkAYh07CuCLe2rW+J16y4GOto9CYV8HHGZa
S9NLO0R4z1ysc4W9T7uaSSMArYlKVAMz8T9omOq3onFAo6yeQdk+RLrS+xHTO9m/n041jVft/dQT
4zK+7AIBblDZz3RBK1SzwWujHHXgh7GtcndXtbwLiDXnXWdl5IDx+2cTezEtNEX12uyXdP4uqiVg
+/iyMh5ab53+ILy4LkISrbrqp8C1b24GS4A16O9gp+AFmMLaDsSgjwgda0KSg0YJG1rQ0bmESYiY
YgdfcdPu8iegXQfdVP+iKwuG2BZeHGYmIr262qemWDZiBNVoJjeL07z4KPh+6E4iwIL4iJcRJBOB
Kj8EQSOEr8i7hWGlsSO4KPvSoLrYinVy4cbuhG6zInBm1NPiaZjaxzoyrp6t7lJ/UMQWtUKVBVs+
6j3a07r4c9dtpeP+9mznaEYJsxdByGlDfHoSCSCbVE2PfjpEm7SvoctpnYQRIlzeKuLZKkI2AZSJ
kujhJEBhqeV6KPPvdtYpZyLHWMgfNlFVIEvKXknRgsR1IUDNIPgtyiw4MKzFVcGZ44cRQrcoPLE2
xVamDhOKoz2/XsLSZ8g35E13oVAV28VaHDDEBgDS3UsxwwcIeirjvEScElDS4bozjdZ5ioYJE1Od
zjuVVa+cl+u+0DPOiuFesinsuwDp5E+IdLuarSAtmyIRFvHRyhyZAhAjweA4fHlJ9qyXQh6IdXhU
TSah74d1a9pFeXdbE7Ldo3rD1FF3kRtHZCygyqxafJg2nzbcElD0qcr0NhdhgF5ZIB1zmsNkLcjn
OqdORkufytZ4HGafnamu1IGQ9NgCNkokUfaxPOT30FvbR3RmWeS9SGCbJmDt6UcBzd9gfOt8IkXy
LDFJ4pR+B/gTyBMszb7MfH+PyBfuzouuOnMOueG/9pGygeO5e70RNW1K1X0civIl8u0XIG8MPQXx
AU7ecvCgi0Rs2hbp0/+IOo8lWZEsiH4RZkAEapuklqXVBiuJVoHm6+fwejGbsZ6ZJ6ozIcR19+MR
B0Ay6XVzH1QsuVVp9qsozOrz6E6P2hL+6sbe5FzdMbTW9N3UwY3VcM4QyDpoNlY1lRtb126CtRHy
q7n8VQsZhK4v7t6XOXfXjT7vOo96VU5x91RbQ5ApCDiJBNG/ZiQX3CY9Lp+4SLs5V/I6HeGp4QmS
U1AemQoysYP0vbannNas4sPWaU3J7AmIkTpawrO5PFTZth5jyNxzd9V76x1R64GAd+KXXh2R7eIz
MbOPxC3bgyIAE6fhD+XyBJ6WCiyDpSuP3EM/UZCcNNi0SxB7fpBQfTz/pQXTWYvJ/6rWDmj4aJlF
8KXXwKK6BISLbj8Img78qu8vUYCPOILdSKnoWnfwuJb0b2683MarkmLKqp8CxdXMqSL2AR1Jw7ag
AiRPgdkeUFxvBsBmjKUlEjBhL7SQ5FYMDmznaIJ0MQVcy5BuWssIOLclXzhEwzPepKgGf541NoIc
cX2IS7suiQmK2x8Ggd5NJZN5GVnvOWp6q8ZWBXQu7SUMJ+qbUW0PzEDX1ZIq17EZrAYHJLQ+/AIN
jTYuXpchFtfRji8iIQEJcHQluZpwLE1cIg2mh09UbKrQ4tY7Jp6vrOmSNyCGWSl/4Km/SHumY7gn
42eo+VxUQJIji3770ZFvGpaRjROlf66DRQi4W01l75HpQAOV1IAJIcJDaFcK3Y4HSDCmDG0Gq7Ji
akYr3RAHdwJynErJdyP4U3dh5efSsgA/u+LopUAG9UW36GlsYPl1EmbhrBVN1lefbSbXOvEmEuKb
Ks0fQ5N8STZg/3XiX7NtthNtAEy1j02R4NxQFHukRfqeSwSIVlxZJYcNduKnuR2+zdjY2i42ZimA
FcxWcK3KXuybnOcmcts3pYNPq6jFWIgEKYs1RpkaEohLQBlhkexhZWkwyXBsaFPg00H7GIwDmF+D
OYOrGsCX3c3oGYeqAmKflbZfooaBJKvHlvzHas4N7MVc44AyYJrS7jwcuL5SMJGTrDhKIBU5KzpH
9hKbMvutCP9Y73G7q664A3i67kT+RHjGz01tPDp9CXsvWvBVqbECg01ojh+pr0GQ9m7LiCQCp+hZ
EHzJahYhDvIqcR4ql+hD0d3LgZGGlzJKMQbqDbM05bKdoAEZ0Pkoc5VK2+eu8VphBadhF4ohOTxw
VF7Ey5GrHM2PJKc32dcsxzdQ2+Bvb51NUN3LkuCVIRVYVfB9E5SKDDNX2hNLwcG2ShQTCcYGz5Iy
EBH2YHg7QqgaDX343RglK/gg/CYb1uSm1rRv/LhXK5q/h5pLKJ5Vc53iCqYS0MaEXZ0Kz/nDm8V2
JItu48qXhuDLOiqsrzINsE5b+jZQhE0aFjKz1y95GjymY/1lORVRtWaFgPisrCuIZHzjFa8P4elb
n8IebY3Y23bVUZbkURGk/GiCJxHn9dWZcE/ofXDrCw1PTZacjAS8X+bexXOF68WN7hP+ZZmDTrti
MUNxz4RKKWI2IWEvho59HbnJui/Dp3Aqae+Vr4zQS3pGu3JmeuCyPZZi9uOKsB4kged8Gtrd4NEU
oHqmY5Kp8doK0o+RXJAvE+ZWPWFHx1mQqVFM1hlEhC/xTFxlS9iH5mQLnfpGRillkMbhgPRoV9Q/
Y1s1HMiRNuzLWLIfD0H80Y4t8mZ/0Lhqdo18d/u/lqkh4h91iizWTjxVvlyiXpGA/dNXxi01tC+4
3KvII+YH3v1jIDk5L9CLdoa4bVn7sBtObGiyH+p1Y05wD6OK5OWEi7At6bjg0oelMp5PM9fLdm58
h+kR3XtHU6hfcgVPFt6Fbkq/K8dcfjOrU+QGKagL75J25sRAWPh9HXw0goAuF5G/LqQuSHPFXW2R
0ygNTEdOszBSaqiqFViIOX90crs9WDDGVuFbYPErqFTEne2WT0FMBI8K8C3i5s1CVRBgM+wKIo5j
Ji/gI7gL3howbmsZyHWET4M5IKwXUUIECvcO/8+KoJyFAYDpQid/GQ2CBAsJbPxMaX1HmTMjytC4
5WlFkGtIqYqPLrnIT4NOorZRNWai+lrkHPTAIG2rvgXqj++mjj2d4ch0bsroS2O2lhORxQl8Ss2n
SuYA6jAa9RXBB5TJVRgG7/lEmRt27nNYRbeAHzTA0KGpEbM35TUJ+39ErHSNj9IHKdevcwphcFIn
9/ZCgLAwx6ZAXjLJotJRJMlxw7jBa3gFdY7QFLZfBbtAO1eUTuqXZlC/Mxf4xB6WHtja40uxf70p
+fESElHE5eEneYyRreCrFM118vQt1stjD9bVy/u3ORljKMTsc8bWtF0qrluCyu3k0HpOGTWoAQUh
ZbxTenUpq4KPXinmvfkD3gDgMDVH1SjYpTyHmzEZ7ojz3NURK6RShkYBg0WCnt4EIqSOjpmZeRZq
Ds8lA2+q06nvbqNWcgFAArR3mlxCaH38xmnoVmRMLdnWnoLOfU6qUd9U+hRsyFNQ1uQe+1g/yPnF
mLpD5rkRFxXOJLrJBHZeTQZzlSiDIWTjUASxf8cR5t6KRya6DpeSaTg0APbGWgHVd06mYd5iAgDx
tKD3hXrKp/ZSacUX0+N7sz3lXvYc1OoYZB46PKMeSG54iV8HKsxjTezbety2NdJFa25nRfMDPwYG
zYvK7T9aCTlhkv+P4+FzrvqL12F3aeUmE/NTAf9CTpjHdAPCg2VtCjNlDhR9e9r4GgCZ1w2Nv8zi
oobn2yweRta2Kb0n+HFgejnk5boqF42Get4mii9a13LFCHDFoGpp0zZp5mOXWc984s8JM99Ro2+5
gq/mizx5sTF1QGlh/XCq95ECzTXbL7SqWcLLbcfXlqkHhFDur8mMqZI8ZO0241ojsjh4B7tp1jh3
13kI/q3gNdVH3NszMRUL6CoS+/LD6YrQaudd6sDxw5mRvwwZcbpk3hLXfbNH5yPwQk6t8fBbZMWX
0bnjOgnjm16/j7APKA/x88bdp00ufMvEEt1bb05PoXMNRU5ST2QU8gT6ZY3a8Or1aq3MGOFjP9jz
dgqG5yAv7+Jk3PcEbezWKvF/VW+kHHG/ijfwUpdSD79JcC7rrrVDhuREizqALUmtEUJFOX5UM++j
3lx0lB+eM37FEKGpOOHncp1CsrNggBGNnHECTCxWhvbh1UBgBxPKQ1eW5OVqxd5mb+JMbXTcVKyJ
h8YFc4EBKIq0hzyB7Y6v/JjkMweU1HjVtOH93wfeI1Tjx8LimkLfkAk6gbksFwoHj8kYiqwgov6z
okirIBDn6Pu4+5uhsYRJ+SjrDObeKhlIbY4RrF3pMHYbWAI6MtSsxGttmM8qapnNkCUWUXJIelS/
5Zse8vgjHaPnngvWqmoJIHXXqP02oSYRv6HMMSlfDNnvdZcMgsQioiOSrrvBBGBWV0czLx66MqEE
2dmH/eCLUbB314+Sazw3ctfc5rr+FWCqwoUraDgd262FinmpxXjGsYRHuLYGBtD5fVnC4iZNiolB
ahsgJEjpZHgqXFp1Pd0FXU7cNQsvUTtsJw8ITOVpz1qCYOpIiVSFzzWhqnKaDrOqbhLwJKe4bmtL
nBP/JhxDm7/rMthEkbhaAVYy5noXtJ6vzuMFGMq3BrUp7zoHCpCXwK03gBtk0xOSVuI2L6HVg9J3
whd3EYKUgINJ8R6GwTsntncEEsdVL6ZNFHRkDf7R5SSW0PFQh/Z9Ek0pJYC+sLzfsOGFKWsV+64r
vzUF44AZwXPK1cVv0FpTYI2iu0SmS6WGwv0tRHK1m61SZGVGJ3iswMkwQ+YCFQU/VKthAj9xK6Zn
xfRVPe6Rny51DuUuju6HTGVrrRhfi6fGpsGbq0LTQbSoGv3Ekg1Tucxh/1EmgSyTfmpZcV/Ydr13
kgenLO4HnWKFeWcl8iJH92twwdmNkoC//KCcmFHgxBNtCfyCPLDFWDxlBrWmhgLWklIJoEf1umqN
59rKkWEryBN05RwtDeUzKsD44hvGv2M8VbUxnGwbUR+S4rQWOYc2Xm+MCWUsjoISV6as/XvfVQcX
py9EWOplUHq8gwmfYDZn0CZgkVdGz8Eq1+Wf2fLxQOw0zhhCV4U3ndSEOwZKkr1KLLGHV3Q2xfCJ
/YrzZqR+q+nJGxOm+QyzMFe0f3YagskueyTox5apjh/pUXPCJqLX5o+ljQc82miCY1NjYat+awyS
ixuWjmtuDxl3coefA4O8gVCSL/1+zOTdf6Pm6II9v97Hs/FkNmO47UllmurGsoyzPuK0qL4i1PR1
w3a2aZl++yTzPpqZyBVpTk+G3r53OZySYQ36sfezLjjbAkZC57JccC+HHhHtsgz2MkVXCcshvqws
+IskjwSWw9U0MtMMB/SxIGVEbatjqpQFhAl4zGRqj1Orrr1Vazs28/tkijeRY920WvUbQ9M+5j47
QfN9szhok66sHa7rzgWO7FK6BUWv2kl3uAzCIo2UN6dg6M6ei2OyUQ0ZCKKkqww5fR70LV0FnCky
82uKQjYOjE9YN7JVzMnCL4puPDiFuJQ1fT8oq3u+gVTnqiiN5Ngiq+OawXNngF9029hcz/Hesfsd
K2a2qh1FkBE4U6wHf06VtysTMW1naNyd1GTsLd0B3NJoBLYlIyxZO/ZVn09eh+U9muK1EBAjeKr4
O/A0cULSiXLiG+P8+14kxm8lzOyUi4GemSjxBdP8VWkTvUYrO066Nu849VG+oldErrH1SEdhfk4k
0z+QSNiyERyM+TyyZ1C41JG49RVF8RdskBiKULyAITDSYJ+hsMVv3Na+cEw/1i4tCp7d8oRbw2ek
m09tSy5KqGwxxS9sypsgi350TA78ujUgybjDTGavvdOHcWQs4zRrCPh/zTRuy5C7oSjlAaHr1jvm
Iw++AUzYICGd549wQb5KQ99BhmCwlDvjpmMjXTWJG++JhqIPtFdoPBxGdRh3pLhurnbT9QA+6GSc
uzn8Ek12baohwTZGUSfCtj+lSBugS78ljgmp7buGgiMyLoyWk7u24/GaVdT4seWdYp1LfzUsdV62
/BP6+GzH6PNcT7BMq4NGQHdlZ6W+q9zo1E/ZgViE35hacx2DfquYAnMQpeO4Y3UIM8w6BafTsqmZ
1haBZCpAMFmO5SuU0X7XUDmFnoW0GGoYDFTlrkWhbqQFnhpX40wyIKcmMmo2ZXRHnBJtQMfnr4me
b70C2ssjjR9sRYcXDiRpvXW6dXXmW0/Cjh6POll30YPpLOAopt+cXfqNRCCkk8aAWwDf2urqW5Dl
MxvaeCAsUuIU1DR/PqUao4IgHfykBX7QZtaExqt9YyqnuM7+iEDYbORiEbQlDvUc2SC22uzgQv2j
fQJJdIIF6WtZ9dBB9oIDQhNb0hT8evZwImYcdHrbeU0E2I9ibOS2D6Ibs5NHq3aEP+302n2OMcn5
PZhKykdrbM3EFjgb4PAZametexn8G4D3QS2wOOCBUF4DvpxAQjUOxLnsLNoCAaRFY4G0ahpLI7Bi
LzeSjW6QAc7Ka9YMuG8d54OJukkWNOXcI9uC4TMSkVW6YIkg6gzWWTRdtE/wra0ibLTRRCSODqyU
qHr9YJsA6mhRNBKCVlXhnKvKIL3jMTPwUDKGNL83XVJtpdV/lrhmlyzSaRrmZ7c177u5hpERbNvG
bXZ0Bv5NfXgbpp4Fu3tDRr83hhZ0m9X6wSSKnWtS6AvdGAI+764XJsce/9NAmDaI1EM5eK84aWEy
9pH0Kx/NzmEwDJUGdgWmnLL/IUvAYAz13vboyMMkJXkONJ9DXcof53lbdFq6wIgbTzbcTjIL0oXr
6SDqew+yxpIfsdJiFLcQWWftz3TrT+FwoI4DhflS7A2zee7Zo9a9bG99FDBEY/g/NAOBXmWQTAt/
SYzjNIo/WwGvhb0R3k/YPnHM/0HR2ll1chyb4a6mrQtKWfqNQsenIX+dLL/lrVOjBM2feAvDrcYt
HbBZEsdrD6LovRWg3Klwn7njj2WEw07q0asR8+lG2ote1fC5Lc+fe/hjCuLZStRav7W9gosiid/V
4uCsrfi70dv7QhOUMRN9b21GPTiuHLyiDsGS0iMOb5sfvRacVMPTFaJ5YsETbx1RvTCDrylSXDM1
uuEqZlyEs3Z8xBcEUXfncdNG/mtmvho2vAaZvZo8dh2M+egtxz/ufC/aEqGutfc5HR9YcqhEC5Bq
JkFec2SGY/KXZ9hi7DDgZOLWv7atfbJ1QjY1v9VsDdvWkLwVZrTDbvpWMEDIDSxZhdbBymCNqy34
pFb3LNsZfggyZxC+G0Hz1EuubA4rA8ForN1x9tvUGch6PiiVAgbjxv+sIMEEbvzxXEI3X3kOTjus
Ce8qtjv4DPGmzZehzwgEKrTzQyXv6oqXS43urgCUyoCoZTaasByQCUSOedLj+mR5rbPuPI4NdR5u
bZGHvuMGn7LikaEz6s9GuOdryY+ci4UHt9UcuNEReOE6w97OI3EHOUExq5f4Z8FMdQU3CS0d/VzM
h9DFwdrng7fNQH1Nyy2oZg7nWNWH7QxU3jkBK0QQ7PqZ2DGGR868bC7Qn5lrzDMW+yi6FomTr5mx
wFY0aDEcZfpGIRPfzIQcXHXjrdXR4S2X/ZHK7GcjQG6a2EdW5F//DEm1ixUTEicf4Ec75UyPdjju
og5zwTS7KFP3EZfQLT1vGChk8mnqCEZzFb/PC1OPyR8PKQyCPE7PltMxWedVKXAy5m5/QKh6VANF
erIv7xKnxv1ZXj2BiRbxi8S0/hOwhg0GqJvZTjHvupR10Xd7TpuK5zbed0B7jvk3EZJ30RGDTZxF
IkATBME4B1uWQDu+Ug5yUCZDXIbxDFPL/m3huiP0r1gSnhxw1BweGNCFHCHSAJmjr+zFNeFt8dXd
uPjt6ty+yzKABgFP2TAHoNIlYb0eb9+/C69LjTliLyMnjSmh2X3lY3SoqxZKZ+XtlT2MG/iJC0iR
QQ4KCl91X/hUZX13mQk1iwkB6DDzPe2FxPHxEafGvHUbUlR1+17G6ttbdqBIzAJw7Hyqs48MjYqO
LvZGh8nwBifUjaDtKLo1zl0gHzXtMqb8CYWBN8PNrkF4onKGkqp5RpE3m10CO9/gT0EWsQ4GU84t
QPVfER9Uhj/DTBmF66YFl6Qdjkb7MPFwMnPjh01WDu8013UnZ9I0czOJmjvs6id7hsHdmQaJB86W
MREKJtzmV8nFi5ema5nf5OG5KajkzRqLhEeeA8vTsA87+XhfCdgimZQAXFqOWyHJ35pDEexfoK2L
IIt9MmIt8QG2JITE+NLw34qE705zBmxe8Xn0Ins7jN+6IPCuJcv4U3Aw9GwNXd1iLZpk9lyJ4V3N
Iw5pd/LdaMBGNVLDnuE1wQPI0ZFgIOy7mJaM0cKy1LTnIo3DzWQWr0TG1zbWGr97xfP+WkAAgf83
RusuVKfJRqyB/AX+sO7AcSM686yjtdcOWQFomaRkMswLoD12swPXpl9uTlwL9QAStusxc+8S6L+p
I/elmjb4VzN/Gs18zWrFX60w5pbEiFpZ7RVDG46mPFQwywYVb/KherCg4BhpeBdF5WdSp5zbVPUN
IWuWnrWx9OSFCPV8Jmy2zkxuIHRXw1GhrmFKsLR0Vit8XWPaLksqPqvwTdG3eRvxl5u29tCo/oec
+LxF62vXrbxSCZ2vhyn8ZCbyYnk/cw9rdQgwx4W67Kk8IXswBtqdoyPOGRykhGifdV09DFbEfW/J
kplB/74sGjKHEjhFzmOWJDc7zL+1SP+ZAS+uRIqghZzUOmjqQWd2zOJejZ5BWQYmOIiHZ5Mg/nqs
p32d1T8ZKLNNIcoHR2UfnRtbDE1TmIV0ba3pfn9rRmEDLGu+LIa6OOhC9kdOWhbTA7d4NZyoWbs2
GaYeq/c0PVMgNnKESg/R+GmwDsdFf0/u7w1r4DFYZvLKLD+DnFdCSfult0a2J82lIJMbSWI5x7B5
NRdH+FSODjhK5kyLzIb02frASZJziqVbn4vXwoPeyJHkKzfrY1Ig6poBopXLd6TrrunzKtI9y2NK
U2+uJ9eU1hYmnwxbenJLVgnKnlv2MMcFVnGQLlLED8JjDNcY2ecYTdexyZMVnXPcXWdnCW6lm6Al
pSpSbEy1zZpYhs1WJvYPRUXFLiISN+XtfnKhvE4NSRHm/GQ/nmIBfbEvv2UOF6w0SGTU+MCcTl9T
AQHpougfLVgj6JDuQzC0bw2TezA4DsZA36pih0sHTyKG/9ivWz3fYFMPxtZbMTL9qyjxTIu+oo6E
N5uDdbvqUbThlAs+rfi74FSIVb7kT1dq3zjAUxET9aT4NBuaJ3r6PWLtp8mg6jAh2Rg2UlxZ9UQI
SyhCDnHLZhi+LSh6//7LEFn4RBVQuLGwmJvSCxDK6k7iXgHGjA80rs6l4MqfTuxmwdy/Usa4sXuD
jGtd4/LlR0sBre84jyPWZ7uqwNuvCfcLS9c6aRgxCYfrCAOnEV4AESWUQq4daFBi/qKz0senBZXD
Uy8KTLLZNL9zi7q//KCyIokWptWHxRFhPUvWWa0INl4pLqpBvcelr7k6I21SzIYD5zFltpfh24cQ
hzt9+YF16e5LcPzEHwx+d1rdpUj0mXmMgvZlWv7m0KjzjWlpztrp11AIVr05P5ZEeqDXoYvyUBxz
0FoTEfFNHRsPEXcIAskHS8A3IzHrkf8RO2HR4hNWvzY3x5U98DMkDgksqzplE9lCZ1gbI7syp3Bc
JV7m65V8GbDHMyIcbq5CN1HXdgw/yHhCiJPiu6cfZS7ANwW5hatl7F4BwWxgirHhMsTTgkbsTGom
A7VQFZGm9ZB7pVZXeEcl8dXADE5MtkimDmAiCy1EzkA8Zu8aGOlid218fYk4BG5xo4CGWS99DllK
u2S/FO/EJEG3WPtXzszVlnORxuZjnWvhm7qsEPBxcgdhiVCZMKVFSBRbLTT/PDHtmTdBEOgiuUWz
JJcNP8dDSLSA3jJOMCD5kkdoZPzCXCg+1/1uKIynWfT4m9rx0SrtdRdkYucpL2f3hds2AtYLC5Ki
dgU5xUqPejFmvsWBVrKir2OGmTtvvtmaRW84V3aQ5IBGiQ+sRhp9QKTwLXsxh2Epi1emEdMVVNC4
UvOHKodqS3RSMbNdJsjLN5Vnr96AuT9oF4WSrA5Zu1H6hKT+YO9yM07ERo1oO2X5LtzyEOiUCLOf
rMOWny6kcIKZGb6BELIK3FXG8aCNcEJy+8TKufOMIw138DgoIIINnwh/1tVah2i3amMSribLAFSa
dyGD3u+ZO1sdn73htK+lm+lAvDm6KJNBgDl/UUJ7m5K5XuudgBCN3KnVE4v0+IdX6SsqasbeY0Qd
BAOqtuYn9Sgfo+iIKiRfEpQbx/BQ1/IhTeinZZZJGRdJLlwaFqnviO4qVcyf4GisrTFQjiKH30of
qn2Ii6jUZ7gzsj4wZCp41gmJFpiK8BSprwYda2XMXrFlTe81fHUibC94hiASobShOccT/aPZ0J74
hwtTKlxokK/Ze65VtVEp6f9IdhKYBZs2IFJsPnnIge1UuwzEZEnCIKhzDXltMRtlBt820/sYw+7K
WwQJ6omeRPHXdoWFWk07UUSVH15AyODjhpjlvHWUh+oKngpKku1340ymgjfJp+Zq2MSCq4rHLsYO
5ezq4HlgMio6ECHxs+jcBiFWPpqYvUQfbboCQw9T2desLh65l+CG5VOgW2qcnIV1sf2XW0uoOpkq
GAfEGvDJdsY5jvBHWyNreWVxHraZunPW2o5zyJPpOXe5YWxo5WXcRuze10xGuLrxPOf6NrHzap8L
Ac2qt1ZtRec6Ou20CtsTVbt4/eLXLuZmMQe/hdlwfmh9Qd7vzPDl1V5Q/ga5nNXclt9MSL/KfnGQ
muCuqQjMyQJsMXB3GR7weMm79SOCPddxEk7NaspQuNAn3IH3M+Q6gNWeFm4wBeR+0AeNJWo1pxqj
qiS+ZQlMZZOEsu9we+C6NhQw2BvjoR7Mn1zyBrr5RAfOHNd3ws6cvT4TCLMrEuRGY7Un1xP1HRG5
By0hOWuX6FVFEqDQUuDQ1RDP84lFZ2LFsSdEZaLdz4zSh3Wf9u6uCz3AdEH8Sf3Vi+rd7imckSta
17yZQdk/tV2a8nrh4MXBeOAm2L+i7J26VmuZdNnxY4JF18ymns9ygPs2uygJCmBkbZo70snjBxW2
1SZrGJFQwvsexI66H5xOHiygATy00GCJOZ5SO2lu1tQwbOyXgMUMSOGo28mHMXfJj0r0q0d31Gsx
zT/eiKK0sSxuYw7+hufQ7pehV/vguSO4xCyGiVr1ldoIrbXWRQDIldoucSSWUD3MyAmOg9JruNFX
kPYctsA2PPAv9rl02HqmHhzQpZCkEkpskU6Tc4n79xxN03vZzzQf1K17mIrEs4+aOLlLWeK//zBk
+Nb8K2UjjovV1W7DS2xCKxsmDuTRHKKZeNICUudoTDL1bkZmezMGtyEJA/QgyBnr4EhnYGPQyxlU
aJtJXG4iK893bj/89kwT9toswouhgRVRkhhxVoMjXv6n1NS0HYjLx5oy4pMa8/RUWAyosYhmvIn3
gav2gTGT4+jkThrURllleQxqKqomG+6WJmE1mjoVhk6tyXsWQOvedEzPD+PY3NIDlwKIz9VG2lN/
zQqvvybANwG5BZzth6VIMBLLiePfV8MJo9rxKDnbDvf+QRpU3taNHQpmj7CBg6wMThXcFkJ43PX/
VSgXIQS8gt+3pa2xugYTKOeZvImfOu3ySzKc2TY6OtHQeE0/UvxV2EjlEk7qfx/6bMrp9M8jIxwn
vXoUgVhTNO2rVtv/awJVBa3bqdmTs3YSrpledBksG/T78k9SzsDT0rYgVTeBnzagItGj8ZJGUbuu
hR6ejMFeNqQM8K5jUgfgxOSqaUbdG9mCWFgKi8XS48lXI84RX8DOgsnDzN5y2KHTNzam5DDa2nyv
w4Xcx1LDKcRwMzRcLqgKQ+4EDRF9JymeJssLn/KHetnQGpO6LKJS3etsEVpzqKW3u1cjHGvBHXJr
UFyOAYS18F9nWmhG6alpMEcuBZshPLN1rhJ50AGpwtHAKN5y8DqKNseoojVhfSfT6aWVRXBs/3t2
8yWbsjzUKYm+feXJx9BOx4uMaaCzlycX20pynqxEu2ajesEaPd0leRNfHDdFnRBT/DWgsKziCt8O
JsBy38eNOhVQ7Ega8OdOPcjYnFjJwDEVULQAq8Hoj4NHEm3/e/eho4C0N/AhMRlOWNZ0ZNOwv/z3
I0J1Cjb/aiMNM6xWCWaBbVhiBALp/5Nn5vQ6wY7Qq5H8rYcfpiEvcvn3ICpLYQ6SRr7nbe5xeY7J
AR2KYZI9g3WRHdHIsvjRkpZVXo/k0///qQhTTCvLp8YLQVNZuIBPzLLdD03940TC3uTUM/kG/5Ye
EYIze21BG6mq/ZkA5D5SoXu0jG9EjPEyiSo/5eCxRGk1t8g0H/99R0BultQ1kwdaK8rzrOvWU2pj
YIsq4713ynad6VwjYyyAsj3xRJSEM53gkDwnvZIbGiT4vmRC4TkmwpWpF9bT2FLzJyHNYloPGEW1
4Kai3PRtUtE3yhYYikBedUV9VNBOb3nH6cP16ntCKg8c1O270nba55oraJRX69lQ6M0WCh0cVXW2
XD07Uw4FvmjaYk0G/DlO9aNNm2mtVV+x501vtW7rSC0DbRdOt4mbkEF/NqYnS9QMYGST3DtefTV7
z9sYelDeM/8kG0At7Tpslk/Dm8lF6iE4b267Puao4UKOVCPzQE8xGeXoQQ3uverp6qqa4QEyoH3g
yo45Kx2q13z8C6J5I2GVjGQvHsPAsx5t6XJhsZIP4Fe6n2hcgcO2vroG8XspYT7J9gzpVbsVrJlL
6RSafmICvZFGcQ6qAEMtRI0rrFD9LiQ4zcF/FiuwWX2wpXroyriDG4lROxWA9u+hENFhVISVKpus
Yh/S3WST5+Y+CgdPd8Lpg0QJR9tI7UoXFlyvnI05qfx7yKDagrwyLsIoaJQZ61eifgAgExiDoYU9
P2Ek+wjigwoALU9+0A520xgdVVvZzzXuWr+FtnU3pN394k7dpP1QQXkiru+UJY2aOfyaf6/FYKbx
OZhm/Txo+ohcQ00gsH4eml56D/FaI3sEkt1Nr8yqqJdUVny2oozeRhfioJpoJMyE5PYxOKdScoYm
f58fW4YtRzFhpomedMZkIJFt5c/1UB8cy1G7ooJ4axWyZKHEXQZSeodWaO3n1HU3VkgxEwGyS2dw
uUkig2We8GDiJpCie4iKuTlSBMtAYAD0FxX9bcTZCEIVq0ycFAznpUcvK4s65kXtKgj2WCL14WZf
Ugq59xk1IBiLSiAa+rlnvdi17aDD85xvQi8HXkN8mzFi6QYPMy/TAAlgGGcQKp7j14oi3oZG4s1o
kt+ySZslmrpzUpDyLhZcEMSQGtpuH+FrB6v4oMBLwFsZ1gMQjTMeLm+fso/SMUdpCV512i9j8h7s
qDE00eHsQikFGJ6l6xwJS2aKMhwzZyYCcZURTkSTbeXsTRpIy1FxqM1drkJ98Ny5+cYNgmV3Cr40
lc8LSothWdds5tp6UMILd6btWSuvMndO0Tj7NtPfC1O+cI7IObpWrj+7GAQ9E1Kv4NUgmQJAtk/3
OQ9jkYTGJR5pdJlw6yOmuRg69RNrW8m9DHtRocWfOTuU1eCLcg2O9X2T72weyk3Stcau/B9zZ9Yc
uZFl6b8i0/NADQfggKOtqx4Y+0YG12TyBcYkk9j3Hb9+PoTUNUqqOzU9T2PVKuuspBgIBMLd773n
fCfJ0ceEX5mDhVcs6niUMFxCnr5vU+0lnNe/sTbPHYs4jdXyZoztUzAy0NcDfVqanf5k0q1aoE6f
tV9ODGnxiPJ4eOJymAqi1slJvhhhd5KuZJ2dbIS2YO+papjAWPzSAeLHbI6hU4RgEFePtcZzsPQD
K94lLLkZzhsn1T5yDW6hkCUQkD5pVjkYgKFBCWqGCbklnb8fuvBrwUEdcTREA8wMj0ORw52fCAyM
p49BpA5xlbwsu9ManoW3RLR70g2sZDPig/iwYBfqPZ7CaZ07PWU7Y6eFbg2M8Epn7sgsLC+qDi65
z4OBsVHp5V1pmicOvDnfmuq9ol3vJJKuGkqkwtawUvNjUgaKZOvU2U1CIW8tn63cu2lE/+71mEjr
2n5xKdxiJQ98os3Gs+KtGEzk3874BAiLyNC4v9GyrtyFDeGV3TytbFJBvxZFcEUjuJGkbUQd7gOw
5QHVfv0omlyt4DbnxL9y7LJFcVRKBZtO6sSpMh6BG4MW1mRAUZsxXc4iXVLQEy0x/9KmHJ4GU6NI
ToTFLahyYucIISdzs7LM7ZQVOGbyaGMmzXsDImvh+3epPTTHIbSKJWOco5VnJED0DIw0+9DF0Lq7
6SZNkfhXYtwXjF03blw/jYaxv1xIPMGZIZ7h6paDi37yMpEuLUnII2mgLBNXYYK5n5YsOeB1d+vE
3GVNVZAo0QSkZXeLGT9ZYs/eE1P0JIBBXJkduHNcpIQojvp9ZI5fax7iZTP7VpwIIaOiIYbEMP5a
tpyN5hgVGVuo/YPbMdf7r3aE4CV7iyRdwC6GuOVMGJVtfRdr3RMJYk/2yH4ZnhQAbEDgBVyukZw2
VuJ5931mEkBfeNZsTyGgbz07NGX0VjtQxkaxtnrsGpbmPrVklG0LFjXE84xCSgQbQRvcRlP7zapo
apHmlyxxCX/NpINJLBVne9QfbQ0ZKoUUHZ88eUHsaK+IB5RVu8s4HVyVOQ2h3KB35YFwU1IigFY0
1eE5Am2LaN5G83R4q3nVW42TxB/lK4nzEFPqy/1TUqDMDsu1a+I8q3mvcVHSkHLAfzF3uXzJ8qq8
ZYYCx2NKSZbgetxA32UZumaZjnt6sd6dT++oscPvhUUN4Xb+QwErh+hyahAr1xH7EfT66y//9s//
+Le34d/97/k5xxuTZ/U//4M/v+XFWAHYaz798Z+n+/XD5d/410/8+PP/3K7uVj/9gc33/Po1/V5/
/qH5Mv71S3nZPy5r+dq8/vCHVdaQp3Tbfq/Gu+91mzSXC+ANzD/5f/uXv3y//BY0B9//8etb3mbN
/Nv8MM9+/eOvdu//+NUwncsd+v0Gzb//j7+c38A/fn14RWz913/h+2vd/ONXYRi/EeoCRNESlpS6
o379pf9++RuhfjMcYdKjgvTu0in69ZcMwHnAC9q/mUoqDulAiqEguOLXX+q8vfyV+E251OkQVMhk
1E3+6j/f+A+f3P/5JH/J2vSch1lTczXur78Uv3/A8xtzlGVamER5CQfniqXbXF3x9noHvHL+6f81
pJlDKoaITyMVoWY02GJxgG/qVP/e5EjF+wFbV1DjhEznE/wwUwx7ILcLoB/kOyrbpf0VoohFWW7l
8mB1RKIbzFiEG6dXf7qrf1z8Dxc7X8yni6XEVCaQBf7D//14sURFRIVHeOYJI7P/6LToaSe/eqZo
aBi+GMQomO69UUcfZh4jzp6tNmlRkzfphwQ2VF+kO+sWp6TbtAUMn37w72zSnv7mKvnYPl+la+t8
RrojXNsy9B+vskAGN8S0tk5uQN8x9fv2POIWB47Baut74x747iq5mDPoj1M7xMGGeJSGYTgeWKPR
t7ZzCoGzmPtB19zD31zefJN+vInS0ImJQxroCssy7R8vT6KxtmkLg8aV3X2XRGwUWhbj8MU8pcfR
UopgPBJM0i965pFLP0kYiI3JE0fkv7tT1n91KbZt0VsShiutT3eql2SZUBRFJ99sgrMK5jaAHj/2
LV3heZbNyOpqRC4phxzURSlnzyHH46zrw1NnuO+c0p3Nz2+PM7/9H26PZRjChcTLlIJ/5KdnzC9M
UeML5BbM7YMqugtkPN5Uw/AKSKM4Or2GB8HPGOzYHsM8Z6eP3UlPevoNcTg3MCyashn5KtkOXIsB
g7WkkydID3rVLGPcQS03r/QecNeApXAnt0ldQSmwDZ8hv65OpIbRWdwJEm2WOZHp7Gyl3FbGt3jY
wLxW18i/b8LcjfHaISuVE1Vtb+Co86f4YMkAhVQxfr28dNNFxbquify2K2JT8sY6+KKF9D8k1qJx
27sgw5aG83pcx0aTb8VkzOTqbWzt0GBGN5zTUERVOSY9fFegKpmvxoa3SLziNYmqjxpc9OUSPeq0
tTtHGgbqqNnwUeM41E8KWxW6WSMBielvf/45uYb89EG5BjIcYStbSdNUtjGvbH9aucJ4Dn1C4nic
ZIkk3UWo2zkNRxcPfowRF4TlIJUqhQKE50zvJh2Dg/LoC9kzo6FsjJPVQs8tXWaE7YDhCu0P6YLJ
AgsMub4VHqeigj7c2jFy4SGzUITSPE8pbG58NB11IemcIMukYnRX+OtYHw0UQwuUNvRbdnRQKY94
xpjC6jBMZ4RXUaRieXkCqDxEp06F9Rh5hrglZNhHVSbTRx/K176Ze5m9TM6X16WASo8j5syZ8K5t
ADubq8ZqWmzDQ3Vfam54m2K7iKeWLB7LPdm28LdpSHBXErrJHTdvBQIbo/PlT0NnHdOyua3aZM9a
ymPZDpsM3itFeDmjEzl+ImMgRQBepd9zZCXy6qEkpn5dtCo55U+5zAmxHMFwY76HOAlZgfCM5l0b
JueW9AnIo4xMcBGVKz0d1Bn6BO3egjlaQgqNIfyVMlu5lNO9r1JgsB09QCvgG5GPg1oadswpT4HF
ZMCIlb3QkH955k6U6jSMypq96h+xVbmbZCpR0fZN8lRJvd/FOsMW6BQoKAuKyoAoK9oIybDLejPa
+pMLHUEkC3fGqNWFSegEUixcYXPQhCef7KC/9/OI1oNBArWhGPq3oJY2pTTu7En6B5vQDXBMz+WU
WjsEUM+dTyED5hbr8DDJgywB9WgQkBGw5ye6/cUa+JRCWM5Dh3WIaXvNwo6A9PI/JzbrmRmpdEG/
WCIx5EcbZDLM9ma1ZOxZNy5hn4aQFpSdELMutUkRDCVSAvP2cr+cHLtfr2N1/iZ75dH/NE9F5Pp7
3fCOURO5p6pgCNZ6pEoohIkpqY8rsL3U444s923PLJvUPMKvMrLbgxBZnVZTUWM5gcDrycPgAPqM
yLccTELlogKDVtHiuvaRQ9NpoE1x+bHgK8pioHIYC3YCuy3TCS+h9QpExBKQWSzbQ/Q3r3PdRN2p
5ZsMoeF6HM1uVVMHzLN8nwHOFK4gSIQrHYDIo5aE1Haau0VffbCGqGILn6fNEvNf2Mizg6hhl5fM
EB2hAz+S0UFXhbtpJ3UQSD8Bf1d3vkE4pVt4NK9TxB1pFW+mKqQpB4IQOku1jIzhA5U7nYOsU7MT
jwGJhL88QKxY9GjQtm0AtS+bXEbzSM0BsTrNKkOivEjtdD9OcBpKPXqvBXg5INzfLl/7wWB8Kb2W
VnzMMJnQ8WrpUsDTAN2LUAznNiEXKoG0kYewbPOCp9nru0PoaNMuMY+wBfJ7BliyerBr09j6wFw3
uRQfOMYYR3j6t6oyGBh4eFsNTCh6zvoFlzK/79OZu5EuyihBZe5o9lJ0tFpj3bnp6l1J06k2YFld
vo6lLqtF5oZyfVkXJ19/0BLj+fJBlYM6yK6ftsNos2Qxn1ggHZq2YK/eAOgEewbrOE90Caqtttoj
LZa9L7OTa2TOtlTGrtXgF8ctch1vsm4jT1QHE5YC1pxiG6Q9/WQd+3RnvdLnMIDZsZq5rthk3eyB
nelyAZSEE5Gqa31q3E0eOUcpB8VZLnukkU2kPfSzLe4+a0MobJoAJk8DcDB2tDZpExzQTrtMz20i
oIxwMdWVts9mNH+mNfeeYDcsg/ahGL5Mag73jSLIJxOnoEw3H7XsJuuwT/o62ZsTFSAIWK0gbRc6
6WU7LbxMHmrhrBvPmIm9xbDq9JQ0KINniAM9aCB5rvhOXFVpVqzJjkDGZ+h0AZyQ39gGySGUfXDd
+nl4rY21PJjYVRi4MswenT5cw3sbqCrhqUxqrdVWzby134Y9T2I6f43wU7G4oN1Y1ZaCWGYlt+hR
6NuRl0fLwMaKjZvQMDt6LCwrl4u+LDAFA4sFcJ+HIE/WNg/0unSaYeelTJkRfQ9n/Llw4+3h0HYR
roXZSCetfH13eUIS8RbqIUcWzO1LClWGZJ5zbioAeh4SjF3Y8ak28R0gHF55PryYQ8gmmDcKK0Mg
lpYTbgq6XoyXcS2ruFhbAaZMn0AZZxzH68rUDlM6MHsu2XdK6G6/v9+qspDfeiXp5Zjwl1NVscWA
atFHez1q7CxUKNuoIJ3AcO3ff7unN4CLiIQbfbLROiMkCBPyGJYFjODz1FuXLNdJwxGHwugmc/t1
0+lyX8M6uYrLeE5ymAlYeLmJy5sha+FOc6+tUnIUHRyIXNBuD5d71jRKweabWHtxsno9LduM0GgC
1x/CY4IOZqc6j4hE0zeORJLM7UbilFKkHnPcBDDDU11m2V7U6ZGEBfMcWXKRp9otTRT9xik5k9PI
xKNoBKeuGZwVMwRzr3S5ba3ygIsr3+d1AfbnoSZeZNFjit50en/dVxxc20jfWA3y9lzZ7SPRhzkx
essxwuuUp/FzIkV+KDD9B062tAxw8UZOqI+Yc83ZKArMzU5+9IbDWHTOtW1AWCrdlzBysn1nht+I
2si3OFp5xFyhNk4XPAQFs5I41XjMrDFfXBcdXG/6ZPnVSGOJEDh+mCM4YU1EBpMZQk1kxfY13ybM
aSApak4i1I+7smVWHWmrCbLkPnPML5WHrsLSiSAkXfEB/gkbrTTMXUqELnsmHLjevot7la5x0mqb
tGVaMllayndrCz/jSzKk9W3LjqoS4izaPkBqAeIF+rXnHsdMc5CMBptUFfq+kKDNG3uWRQEBOvjp
iMxB4AgniXPEq9eXe+bnGLcxHPldX70ixC011BiqSrZRy/sa8+mxwFPjW3SrdDJ9HnSfbm5enQuU
D+vSV5jJUrD7nhZ+jE3XrSWjrBNBArj24QQaM5cWA9EtEeNoXYPGP46F8q5SkTx1PZBFXQIMANbd
+8nNIDoSKBBchMya9oMsRnQI6Kuzsd3HLUGVkZ7cRRXe34qhzKPybjROHdpoxPhfKHIUp0Ogg8G1
iVRkw8g5vyd5Ll5kTqbjghy6VRDxnezjx7wtxhemwvBgEBovTZzW6wk750YGQb2FfLuHGjRiOoM2
ZzpLdwgS/E582JlMHA6DgKFyL9GWhJrcV62tDlC7kax6hglKsqqXUdqXnAJLfz/V3rEIUT5nPB2b
onOpr2oNpNUsia3ckC+5SnZg2ZHqqRYwtkFsU8jWej2U0VEkCdUJkdhDmhzauQxTPt0CZXMaouY2
4ZchFgvmgJHYRBMWxwS8uE5w7dbuBu2NvczR+4gRsHPXWDDmNf37GMbeBnLWWaSBdoCo4R3yrjkk
8x00jPq+4cR2qyPut1pOpfNx9rKyX9b4Ct7uArBUgpYFwDGZbs9xmL4yoKRuo8G3LgZW1fk4iwZ1
BJqIiE+2YlxN1aubGk8pYcdLq0Z2MJJ+DtIGLGJVupvh5Grk4BHUzrSVDnE/70J1SgIxY95uXXRT
gAlXu67aIDokuVgXOBZuRHucmrSCIURI2axTiLKJKWTZMqrRzAWIMRyQHrWj0Iq9nr5klozvSlfd
9UkbsPA43ybQxJu80ZOt7OFhwizTjNb9oljcsM5Wq7Fhpqq07F7z7Z2WEweUmU85qZf3sF7xuelR
tJlIWaO4qshEGSXSt9AKVoSXTC1AJsSIaP8/ohjExmDd+RkEx4J+FOajef+ab3kPQRZXqkJ6jhty
aQK6WEeTE4NN4QARM9nVLPQjtc1WlamJAsyw2VCFUlgNkSt5qYlOJsIh1DhwUHUZZQdEUFg9QucZ
AbaDScuHoWuNFPIzMAZuao9ygJLk8vqoXnaxRYOZ/DNyXEpq0J7m1BW+RxSuelswbOQFO10L4c+h
bqweTdFX8HDAontlcZXphnrMvkv8WqaVjlvfcpiGWPxx3rVcq2q+umQjE+G2LUvy+fwU0YQ0sqdL
s4Ej9ZpqaU+6zzkdyF3Ti+bkzptwjDRN700MAllyKGOfB7qhDq+D/jVufEgL+H1Ip2hvm9r5whkL
1iXJb6cUWMs2C/Vz5kU62As/wqJrE6PhInRkivDqDg5YcVZvrRzGo0vNJqL8e9LNg+d6eCTdjExQ
zLgoWAWN9rmp7Q1Ri4iSXKjRGc5kBiM3G3FdpENEaid2K6vXqRGDoly0/hhxGG+rtQat5dK+8GqE
jl701Rl7ZMkBG5muIWqHXHr5AFpGXnDG8mI99HzB+5rDidOeZXBbTWhX+pxNjwQqGlfzgBRY8rnP
YUaSfLK9/BKLxGIowijbrsLuzA3bpxM3i8c7XcVR9QwSmYwAaniRwqdmViX4ddOyGzBHaORkgmMw
OIwrd824i0U00YLrJsQtJ3wbNJACMdE0eMti70sf2YAH8AT9vAdyadX92KsiOoX+rTSltG3zc/+s
Sgt4P0ZAEnh+tiWKntgOl2PNIoQS/femVGk3Z+YF3dJBo7qNwo7o9zS8vvQgyH5XK5E52gKZMTzY
qp82SdHf4MtyQ91fIzynKTUfEovOyLG4EPwxhHSozJcWHTU62wKPY6Ufyyn4uBzDLmc+1LZbywrG
R0+LnsEa/fxNi7kp+Jc3Taapi6TBEjR+fuz7jFVRwTbzpiOilH7RQrxkoF1+TWXy0Tnjl4hB1SpL
0SDq8Quc7I+fv/xfmrtQTKRuKpPnwHYN9alf7kRNg160mY5OpKH+64KNGktsl9WARLf0NtbcBPj5
S4q/tEnn1xR0k3VOGzb//PiO+wI9NTJj3vFof9GRTHO+xE0zgBeYJA3IPKvAmxfjzvWJ5PUV/N40
ZTgKv61bkL5A+Jjc/801/bVNSk6cYUndxe7tys/3IW3M3sFHNB6F64CCD4yAVSr5CKPoPU6K86US
HzyHc3EyN7w4zJdFfEiRkyDv71fMjGdF/+iciC14+Ztr+0uHG+sBMgc+J8GE5DJx+XNncKqIuLBC
sAww1gy6lXm7L8p2r2prHwONu4or69lgaBFUItronbvuPZYtEiH+pkdp/Bc3yTEA9zPFmWc4lxbm
n1qUmYEEuZSBOKLbZ03FqXkVTQFFtGZUq4b4Nj/jvJFqRF+MI1KvtmyfB1LIlm6EAJCYWJe8K18w
EX3U6niZ8IBcGfaDFo7mom7pIyvNvk6H4cWro2ZrTi34ddu/AzHVrX9+T+cp1advnVRYD8hcs21d
2Prcjf3TW4Gg5ALjrfUjeiSExkOLWrN0vsSTIGhwkHsGVQHa8OSjoi1yNajya+52J5oE/iqolbnz
xUYVCsQ40iWCaliwI3YV9DvWCzsX2l+nRams5eRSwAvPDUClnGqrQmfyXPSbxHXovzQYLNygZXE3
8MUAkp5didlhcjh6Q8X1+9q7T6qMSk+mezqhu3yE8nA5ylwkiiYG/0VkRcX2sm8kOtmuvkvCZ1xy
ZmuYaC9N1Z+9CmHSZQu6LGpuwQp42W1Gke0DE7SnGfjvqZlw2ZNLX+/3dzVP4y0l6UAzuLcL10Qs
a7vAajC8wbDjlAYAt2rgdU15DN89Z5zbjtleEZ+2pnQCYekesTj+zcDnc5+cQySPn4kB0SB/Vzif
Vo/QpoHjdsN0nB8WK6aXMs4N88v7+5uH5C/PiAPkSZo6umthYNT48RlJ0UFaY+xmJ8KECJjl7P2k
V/6brbyzzpSa+YZx/vkrGn/ZDFiADFs6ptANHjH983JcGQGuG0/SG4rfU5okkB2ib5Y1bqXgbHZp
xtVKyMPlPV86DpczjOoDd1M4DRKV9lz4zXswxdXeqSmL6K7CZ8XS2eO6+Pnlis8rEzMLk38MJsGm
I4T16Q6x1vkK88x4tEM4on4zEbU2LwFGmli7Yev7uXHIOLWveqvaXmoID8rm74Okn1+K+fmx4COS
7J6mUizgFkPmHz8sEEVWn9qBeaQfOzBJQArNaC3XhwloOFFll68EUWwfeoLah0LHFZJk1rnZktmv
UdNhzBVsMsDDyO2aOyDa6GLritFcTpFZbIHUU+gIrI1jjnYWccIASPNqoomWucR6CGx+mN1jbZdn
5dOlEO0mToeJS5iZH2bk3Zp/HB7+R8qF/0538GfZwf+bvOH/R+WCxeeKtuO/US48Tt++x2HdfFIv
zP/S7+oFx/wNmhvidMWAVimO6P+pXpDyN5e9gMeZbxLfeMW68od6wZK/sUEIVweoAaCJWfi/1Aum
8xuDZ+b3ruJbaxi2/T9RL9js6D+uOaaNqpwgAVQWyuWl1Kd9CT6LhXm9SzcB9QYZN/0eFeU5t2iT
mR3Evq4b5SL0nXxRqtLcZMJFGWn55IAQaLyzOliS8UAKExwVgErI61RZOwS+utE2sjEKJaHyrxHQ
oQwDQhn66nYgXRLTS/gFxn2GX3DYJ7qdkoIxFvQEyy+4pwli92HcTIj5gbzRT8wsRXpHlk8Lw3gl
Z5J6JIo6apFkRUAuCeopTWiCPc9Jhs2010bCtEPz1gTWnLUT7n0bISwrir5IGjuGBpiOpHvFHjkf
K5Ix5LEaHOj82bZpvhp6hRozCt1FYqKEyrQM7bs7eKiKJnwTuffdJaQaUA68qiZn+pU3b5Arkju/
jONNbxJSKmRQnFrZv6hG+JuQULCDic28720GMTXT1b7bh5FuHWzNc9d5oPDlRt3BI4EA8fbe89Sw
9/YGoOAM5eU1Z1P9TpO1vfcVw9bO/5aZtNmLMmCqbIcA+8CuLSh0AyoYWi6pMpiZV+Zt03gH6Azm
saqwJDh4mSKcwbbMgu8T/ULJUPNNNOOzw8OLuUkk1wXyysEaFkMHajNMdW+LYK5YiUnhIMsLpHkZ
KlVkY8+qs/p9o9tATDOobAaK64UjEEwXualIh0mcKxOzrKy0e7wvmMiklRzoF1yhpDfbSR6ZPUcn
ImrqFSkf08IejeJIusmdqyVkUqbkFUVYqGPwl4f+pU/cdpVUKZ6RbkJHlmpqETqTz1iYC8J+CCG4
TB96Ladf1WgkSujdYbLL4oyzLFxmmnrJRYypawKPLUejXNV3RcnILwK6W7kKqwdVEdXsWNwVFkhF
5HbJspb4ARCS3Ssz+TCL4Zuhk+jqI8PMo9DfFhrGLKUzXYqjDSeEc5UFy1opyamKeJiYFkCLdG4R
oaEeer2/lZNqUf/kZ0YqEx1LiKNW2ou7piTTd5RirfscrxGIE2nT0kqpCdnimDgTNnN51fphxcLu
kx093RESLe7qvNtXuY+LQaLejwL7vYdzu6o53d96GQJzWqE0amod/1kEtWry7BV3duv11Vf8AmQ1
EXUxYWox6J/tDYOZWNqDs3BMeiojfEZA9ST4quCGdKbd4Bby2m+CboGBnrQLlH9PslGr1vdfJnxx
b0wgTmH8hrKa+foQfOsGMPUkyzxGoLIgAneMIr2daCuHhqH+Ps5xuYIVBOYBARxTuTHHTHxhdr6K
mrBiNpKHG+UAgrFz0PUaskeErDsAH9OBJCOAzmhrNjLVn/JmfDBgwS6jUT5wNI2vWyw/oI6K9NWX
yc2E9PmQlV291qGTEIG67uETINIsaDR61sZxGIPAC9ujW18Lx+uOSfyYSncXmn50wM2ur1vHOls0
90sqfkG7D6nso2WX7q4Oq3qxjhsjPBr+FxL4NGqOadpj5dpVNIFjR7UvXd6URF7RBXSMN90gTU+n
1b2w1XEgRPyZvKppGT7mSZA/6bX94Hn+Vd/2ctOTFbzAqYdj3A5ezZZOp2hauqs26Z6YF0qCfsZX
mIDTlopt5/jTDStIvYLIpK6Yvn01syA/eXl5qvqRJR59O6DFbqFMHd9Ywrddz/RmY5jVuFawiQYo
d2ltk8GlGudKFNMhIbqFSCSAgLoV1TvRhICQowROsRkZK3ShWBCq4Dkm4BKuA/SN/N1CWE/yR3jF
4QUshaGdaARgkiIiwnwZRXob+c73ypZEBefNF02646Z1WZUJ8LQxBh4CCUB9CGGfY0ZdIfTXl0EA
6qrPvAJsaVgvDc26N2v9xurJ/e0mbYdW/slNXJiark2iRaLtrcAgWSnPiGKLbyeMfgSJVN5j+tLY
o3Vl1hgppsBCD0pbZ6OF2osfptG29+VdkSvySgstglZnwMOaAyMGeuYIcedKDeEqK8GmdqEGjKQc
7QLiB5cQuAGIGAqbqT/a9652sAgc+JaAqIudiGUnwpCOZKOj5OrH5EE2+oEOSH3suD3UddaqN4dd
GUQs1Zp34yNIXZiT46GYLSEOlx6bVsLMDSTilcY+wgxyeqmb4twE6gW+1lUykFXml6I49EmaXnsG
gTuAZMDAiwffZLFyg4SOQZG9GXHcPbOftczrwmKTOcV030/usfMNZhdgf9uB3GbPF7hNR4ljKdXu
g2o7KL1ayLgHXpUTuuP6wTIqtH4xAkAnr8N+LmdbZWG7pPZp56ltDvbgP0QGbnxSEmG6mSSKGHT1
R/w4YWNbq5KkDD7x3GGzRpgP68/FExTV+GtB9LmYCzSjr1eVphVXXWFQjba4fZwCWhCaq4L92Da4
hmCNrQSEe5js6yJmT01XwlP4sAQ5X63hgvYL+mQ/iAZq0WTAdhfNmTnUPo4TZx/WyUMcMlwRHiE9
E3yKqTKje6Y8MCQSNrm7GEGmHnLfMWNgZeq8hx7H9ZoSfdlHYL6iIfoY40oc9EYXt96IcBscLl37
l1gLowPDmfch8CFyjjBWwl49uKPSmcylb+wd5UKFSUlnoj2C78z2bYQOasYQMPVb5C2vmkaGvWGs
gJ890IKDw2LuNVKtMEgdM5uAlh49Dj6/YZ5eifmtl4vRSz7cwGGHcsbbgLzsbUpnc9GnqB9cGfrH
PBuYh3ndrovwJlZcRpQyty6Vv4oSM94XKYbpsMz2Iet5LvV8W9XjIuuq+K4m9d0gifEAVnk6dgAk
jvZLZTcCpxyggTjMj1ztbQ5nZzXUzKpaCBxG+6Xgg153GMsXTpuddCyOK5BzMDii/EgmYZFV41mA
t0lqN91VKiG32Zszu1r2ongepOGrKxe5qk24/Za1T7XimUwMpOqD1PZCs+pDWoUOoPJ+SwwWw7XB
eK3NixIAgGKORNMIW2vlDHBdP5IkUSsVGt06GKddZxQOuUbtQyCrbyjzrkPgeWvu6zvwvi8QXb1t
1t6b5UC0ZZF/MB0wlkkHQZahPDMU3111fgje0MRz5rp7AkOGpdNoFq5w1q0yH/CO0NpfFIEVLkvb
R2sVl2+qzI514aUrKTj/BFp7JFqMTAmLPIO1QOG17V3LwgYQAJREQBwboOFbKUHStOkuQJuyajQC
ohLOQm5dhKsxMVmzU/chdM41hqaT67CAeeRZb0kaIbgby//V5ff3ozciqAGDPsdI264Xnk2Ne5+Y
O0NvjGcVgBwgIvQrJxtnZffxvAHFYlVZ80xNN4qlNrBdmORS5tD6N8ibGHUbCdTL3GNPTMyH9JUg
PZbvhmVDebCkMqmvp7jMloDzgJbm/W3BEjOaEOF1THk3tZPKdWa2xrpF7nRVm55+ZM7F3M4B5k9G
ziPxItBNqAyWjqojSmXil6xRHDqQxlpLeil+RJB+yXQ9iG9TAemMDYKVAdoreBD3ygrJD3JrYLAB
8dksWhrSZ45VJIy3Q0pwH0QiNA6HSjeYQFBmM8Yz4xssQliYkN2UpQlNpLLeMKsikgsR21Uz7gaL
w7At815s2lg+dyQwoIVkUJ7lSYz0N2zXubT7vc5pSPeJwPGcIVwxzAdsCiiv1Am8YMJRnKKghWeg
ums8ZEtMtXfOHC07VMO4MLvmTot7Niw7sYvtVEcbYtg5cjhMH4YYqLxgedf0hkliRFeEo1d6XVnt
dAgHKCFRJG5F0G/sHq5ZrYJ9b6rx2gqEOs6wGFATxa3tdjcjcUoz+xKpTFCfXJu9J/PTbNWFqbfI
rYA40IJ1os6SdMtW3TyUwjkoZrkLQ2uAuM1J1ch961UKp3bTZu/ouOT15b+aPlqLDO8dkpdNnr+F
HcbbSA/8tcx6Isnc24yQiBtYrtXN5f+rhAjQ1DUWTQ65YCiZ3/j5ex5AbesaMeJY9J/yTKNwIL4A
zmdDegmIj2l0JZaSknYMRn8ywAxtmYtEIngxvrdOEh1hYaI5sgiFgUeJXIb4Q1Rs9gr9yGMZyHKd
W0W5RyjRrVmBvrodOMWyyqCgZ+WGUhjFES64JgfdY4UtfIqFEyElSJTnE8N2W5uT2NdWT0ZfgpCo
cG8GQNNR2a/kYJYHYWo7NQRw/ihp9g6FV+q4BWRqFGJe4mHrAZauk6i15Kv8RSgYZ5nu3eaF+w47
xlqR+EMOiNPqh0vGbKkCUnT8dZagbA3KgvCnMJ8peZI5Y/mVqINl0xbVMoeehj2YimOi94t21HkG
WStudGjCOvKBqAXH68TFAisvcPZ6Ph5X3XOceu3Rs2t9UXbxdaE1Pkf3CMO9qjbg75pVWb6Otqct
ZZa+Ry0ikMyXxN8QvkBvOrzGxVDzxUpWVdl0ywA9HCZKQfAxkJrCw9mkxc5yGJx2qWvbZsjjA2l0
Oym1budxsOIMMUSLWBd3HrEh/jgAmhoogd3iAQpAfY1oklAA2FoCR7tVTQJbpheDgUHMlhj+hmHQ
nqCv+CqVpXsF7nCbTaLGQQiD2W/qA2c+eylDspuMjC883VdtU13ye5xJ25CGGo5vie13mziENsyc
V6wauqXbCts7FMhV2f5vos6rR25dzaK/SICyqNfKoatzfhHcDhJFZVLx18/SGQwGuGi0DR9fd5WK
/MLeawOSE4N8wWrCwoEIUeMMxS6CyPCAfIu1rC4/c5KHruWMQy4KpnVlSwszZdc8DImXVvne8vMn
7pbX3O5H2HnBeC8dGgAHjOkhdj7yIm/Xxx+YAfGryb2e8U31ynPvNbUlAEF2Qz7QukLDYbR8hRTW
/vRl+5aYJPvou3JnlTJAJOs942DPVwXFcyexS0jfAcySqJb9tHgVFZVai6EfcxiBLyxOf6WkFSGF
pqpzGtSrTngNUh0DlxiPJlyme3yOIFIJuMaCLxwAkc58I6I859MPs8TEDQzLxH3MPUi8onoHcYSf
bQ7JfbQ6Hga7+TZz9yHEx0CuFw9Z9lWGn7X2nX1d9a9lg9iYEJsN8UceqgKCCWNMdRBMXlkLbIIw
vu9SXaHFOfYocfeyLYNjU8o3i+r+ZPqiu3NyquypfO9Tztp8BIq3Sqtn60sTzRYRLeqnxMMCseYC
NVF6MWUb731rNgcVm2e7FdNTdZYoHbd4DU8C8cPJsh+Nx5hLh4RTxGidEA+BaPKIRU/T8E8wxbC+
ZgFBKFmfqqi1dsJfmrfPcWjUJYQmLOriMZX2HYwaecW+VGwKCxICnjogThQKTvsbw8fMXCr71TE5
2aeRw4+DTBGltncQpdyUrHV2ElM1KnC1WAPxDSsb+lgkozj7PdribCTCN+2ifymQL2/EpsyQ5hDh
l2f8o8o9BNF247tfY87wGs4JwwGXwi7QWh6WEIHzlP50sli4fZhAO3BHm6yJ73y7uWMp95B6TX4k
dBNvO6rEBNPmxsRLv4m8BrJfHCXPgjt9a4YUxQ+L1bbOznGYRDdCMPHqpbRcbb9HTkgMgMsqFtor
4c+x070IJLU61ERiBFP7RFUYEXI1xlT11o9kIHXR7fwkcuc+0t6A0k/goaLJw1+7jZgOPIBoepHV
zYqMJDjQajGqJ+bos93qo5QhmVc+9FN1nQjd7mAoubQ1vMB3xKi+WGrRDyrw5w1RYODIbKzOYXwS
Q3WvJqEO7rxw1zI02C6evvbSBzhXpByj91EafxL7ZV0xmBD/k4hLXjvi8t93iU0jPfsrHoW5PHkk
P4X1t1vfFthjASKz5EcZAGNuTtIN9rD3KDGEZU9wmxHsHBamDZx55LeHVEHKeDlJxGT/1B4YJ+zd
wndWY6t+d0Fd4tjqdhrwNJgxPjwhafIHi4t80PPrANs7c3BbYMTclcny4ECWueDMDrcLTDmFVmcc
SZeaxmK8RWSGDP1nIRF4NEnMpMSZziVrme28Pu1L4OxmOV0nsjcYdgYHVDrZMSLhuSjoMzK26lsS
+MJNN70tfglmzQbP07i+PowBMC8/y1DN+BVIHHdkBwqINELLHZoAOX6rK/gWaBV7bZu9Mz9YkPh2
LDqaoz0jbQaSdlXD8FbCN9pzmrqkkJCZQ6fXnJlwzq78qAJMdzGS6Ch270ldXBeuYtoT+M69vByG
dJr2Jzt6jePsRw/wDvAStFfgMA9+97IoP9kqyS02ALnCkngts8bctaxcq3z8U4ZLdwDhAJjJnjaI
ca29v5QzQQUP9eQCoevIFhHFsDw5yhvvlrD5rIfqQoUxQKOB2QgN4J/roe+ksBenmDmpsr5c7eOs
i6HhYAk8p4mvtzDFJNEnMtqUVvpgZ6N3hH+yKKgF1HOXQdUrPab6yazopXZpI3q5wAMrcky3XnCz
yZw4mICWlR8dlJR18E15ncz8nVoO88gsKw8eicfArmtzlyCWjzk7q9lHjxMs2b4g5wea8NhfCPk6
+cK/ZPUc7qNcNxsY/tNTb0t1bGbF6SMZFaZpW97HOcyydkj/wcpwYOalimwaYIUcQBSerc+j2prl
MupU4wthdwbXEF5S/3cwMBLDuQMwbccI8DXjZ5WJLzhLENbtClVoFdxkKH/DIyGZtHffGyXk3ZJE
Z/5sc5O/KpB0dTR4H0i31TUhMHDK09/NQpNAAZ8dCP96Nm42nDN85oc+byCTNRKmNBD2NdaXBIoM
qZ2lGRwFHilJjUjJf6CilnH/BxjcXyBBHJ9Wcx5rmrwKT3KFoYzoINoPrYeHLkv+NS4QCJkxikqb
iNbKQR9NJmxnEdrizVm0xW2y0z5zyPUO3uXjORhuAc0X8nULrmHTPeihGA9Bxxg584N/buD9bqg1
6SX7GzXDeHQlGYmyBrMR5sM7/IwmQzsdOeeecmXndyArMidfnhKPcHE8B/sikAGUqP44zqjVKs0H
rFplkEhGT9OgbrXr2felrXZREv3E8dtIqplp3YNfmRawHOnkdZR9pmGhz17dfUjUkpkHu25Ir3bI
9DgtRox43T6V+Q/n/i92+nzSYCqyrZ0Pjvbi4zDChLA3eYJ43DcEltKu9XdZ8GQL+Vkx+oWpRhHp
dV/XMJ7GvY3iKuSBvFOuPqNXPkc2BX4BxGGdwRa7GUbCYWbytIq0N61dAKN2SLnFgK5fvbkeD3nk
kxJFxGBRBHfCBS8ajMCZpgXTPZih3SLG12XM3vzmMBfM77sgbEkKCU9iITfcWcgkCIEARvn3PDVE
RdHK5WM57dzapybQPJXR9JTBkDibdgU8JPKoQVpCCjEwCu23qVEgnvLsSg4uyWvhc2BX7n1KQy8J
Kz+Fbukysx2/+4ohhzXp7VDAdHZCYtE4iLhtYh6fmI0wH+u/pMEyJBlhjjY1fo7TMMiP0OaMdKws
3w8V5kORM1HprGHf5rBbW/iOdC8J9kOcNp5lRSvT39oBhP2RHBXdMt+c6RB4fDos4B0Bltudm/kt
Y7N43LpVSi2IZKZidM+5TGXpus0/WRGUGsXVK8jt6Fw6c3Z0EjDfUpfxPuz6LcXkvwoiyU4zmdnA
XZuh4Xf47uhwSFw1137sIAF0l3YAVJgz490qtyMTk8TvPFGXSWRvQVD6xGC0d/NoLrKwPxK7ftG8
b5hVDkVvv5QqO2QK+WZj3SUsphgxwzKOQueFWBhBcd9xrU5c4z7XgpYGMaXljUehQEvGLRnkDbwj
24zbmLqQwNSg3YOSqmBJtR3oQ4nAcgXCnkSBVtZ0wuzSFDWO30E4Z+zQ2clXBWeNvf8nH7EdkbF1
7fhArk9thslP0LxgGcOX1xf5V27D8Z48stzooQYl1lQyWi4BMNrE33FRjfuIrPNyYrepm/yDjYyN
q4J0YzZDNPSEGOUmIGyKN5sm/E858M+BA7mzZMInb8gR0c4SFYH1EmXjh5i9E3mV30sfnaXbX2mG
1d3UtZc8Ln71C3zjWoBYCRnybKfU29X5PAHP2wHMfMlYQrgW5BvGcekgGLrODej9wUP4zQ+8SeWK
ArOw60UZMODRItfYWngLe0/Fd846zCyafpNgz3ms0owN0ugBKsrms4zTd/zlEzEoAktAcIxgGp+a
cCQoAb2uJQG3FalPXwe1eOfbHdd8hzA5L+lvuv7NEQaTYRK45E+jnc1AyMT6b2E1jLyyZ9vmXvHs
ytt6rlcfJ41we5bunYQaPdj1g1MMJEF1DkWnzuF0S3WxHMgzVt9zxgjn1q4bXz9HWJ7F04n/9wqY
Ce/sQvzzYRmqsxsWn307YFXKjNynfnFrrVadWGKHV72Eb4PADDF2vcsQEfWMukSl+I5i8a8qAiD0
ZuXacy3XlfswGCR1+CP9hW36UIWvIXbkEIz9IQXHmSfRsLcTD1q47wbb3GXORNJLyNXk/R0lAK2c
S/VoheHvSfIDV157b5hrZF2GIC4K7i035RYMWAszUswDaR0W/h1IcHnDZN59L2E5vBaMixq8jNhh
i2EPIp7np7Oau8l2H22r6a/D5+CCxEQb7Gx6jYslIsz0BHmW6N3+DTU09hvBU2MvbDJ88xnYdBOT
i9asKKFp4GUE0BOVrxwcT5y6Z2LjiU8dIgh+qfuLsW8OXHr+tgtchiax3tlbwTZpVjFax9I6OoWk
7IG1QzpdZpBNlLKuCQ6qhyBsvqKm/RATidv53BOBl0C+0kj5oIcxI85Ssy9D91L1D24MDcAHmtLG
C+aLmYjtFo00g9B8nzqModv6D4nCCWGSI4bZMDtbXROjMgy2PPPLlsgb7fYHJ4g/hsr3CLrd5gVz
ZZYC/bOIGL4TF1zN+qEIC7XFpwVjOsKvXh2qYOI0GRvcEPivws4+po7O7zMXGGYlexJHwcXoXtTX
uvqyiMS8GWq1Jqid29lGjLFH/jRvckd9oB6pLwsTs3NZip8qYHUVibI7hMhFAxuoIao/UCXJz+SQ
2dt5cb7lf5Cp0OPFpMCCBoIM8GIqMlDs1hasu08LMkD8qOWVEZ37yF4htjoHe293E9Ew7T1fsKms
auxHn4Agb03rvnXEZJjOW45+jdiTvG+UyRs1aEyM2TMmoLdwXfNrzS2omCIrhl8rFdLBCck7tHS7
ZrII3BlrRqhnGtji1MfdozWxjogSODL6v7AiUHP7vhRwJWuG3VlEz88rhB12OyaKxztv7X3sMnwy
Kn7wovaDhNODaILbnAlczS1RNzGnEZnB6i5mA4fajYAENIfP7DVORcbq1q0Z16LRPJVZaZ4UWspj
OpPcWaBfHVKKBfjBJPcWKXwlZc5J5Fkb/vJTMcjXfBl/e0y4F4jKLNhvOLpf5smj88iKYovABtc+
pFT7HepDsul5zfByDNWuZWNPPIL/kGA5jMvsQGgfLRBxLqy9+CS4IYI5r4kvLrhTfLNYv4kpHcd8
n8x8PAwuSGMzru/t8CvvguaS5t0thDPFSs2V+zE1PX0hsMO09ChgUoyBhtSjzCPSQMbsH0xC7BaR
2jFxJUN8ivr2Eo19e83b6HsGwXz0fMK3y3U3LKyEZWhJhMHo/OOBZCIw/JlQVlCbswAqIbw+WrP1
POZIejw/vVtoJ3ejlNdV3IJo4dUQkLJ1IBngBTjIsQzuQWbXpKnPRGOCf8L0Sf8NfGGcgkPLDNxY
jIka5FNMCgB21Rb2gdpDWeJO777ChiAf8ik8qDl4C/uFzaMHhLtN2unYC0ppKJnYiMqa2fKa0pzc
Ix2g0Wr1F3EnBLPVEt+TwA8ej49p49zihF0EwY6KRBwu48BtUTl4M3gsF8e3O1+GFaMPdLZgw11v
8xnTiCJERrfEOAWiJtG0YdUyMhK7JpoIXz9BUpORmU1oU/vAD/iYUeBeowAn31936H4M0kg+7S19
c3NXaodA6RQfpSSFvtBov6uib8ksKitqUzS6rPPWAMWHrKhOo02c0UBvslXh8D6r4Kgc5kteTTDX
EFWfkhBlcOaIluGlx9QDcW27d5YCH1r1mp6xtI+RwoY6Nm8T9k7E7KCeVZB8kzLFAgXB/RY8WOhN
ybX1gCKpvxSCFatyqt01NQIl48HqE9Qm4uIo8YVwpwZ3MtwIM8GGw2/v23LA1AGTyXexg4SWtvd8
CuYQmHUCexWU2hcj0VslIUcFAIS2jTs8wp/xz20c7vJYXRkEepuxWXDKz1HDzVddQgtjdmc/xhEB
pj4czoPL6U7qUnhpHOL9IAtnU5V/OFN5AO9xRAhF2wOYs0382xRHFLjBOYtH8nklBveWkMQpIHu0
cJ1N2gNvRM3Fix7U1FoLlkQ9wv1YbHn1Kn3NUuzG2eAy3pivhGp5OA3VX4VOygKILvLuPc6tX0Ii
1ZEuWXpEAELUCvt/rW7FlpiS12ogJKodGe3VPF8MiGO0cU26taLhO0yDfRY3P6SHEVISMt3ByYzj
yG5vVuJ9DIwI7ogsYU+QcYPjkiGHezN6DtKyNLrUvlk38ooo5b47z87yRdruKQCOvo3KnPKgg3Ib
roP36eYwv/a36SrWaiLA1+gAw91qxods314NHBYFd+9zVtGjI9NfVjLgQB8m5Eo+xMyRyahmZ8Bm
huplJqcTkONb1TIuCmOUXwPuMaMhoGZ+vTMNY+YwUSS8lMMpsEJKftQj24XPsR9iB+JaiJgVuQjE
TmnIK9mqnUHZdNYzddligLmLaS1OrWoXV+63iZ1TN2JArEAYJONdaWM7mofpPZvm8pr39geBcF92
Q+KZ+5WVUu+9yvnL4/XqYqa3bIk8pmV/J6hbKlt/DZWklvcAB1hmG0MwBtYZ97sonf45o/plm/gt
mHgbFoelXk5jvEnrAFO2RTqQ7bkYS8E9W+6jymdnr0fgjYEi+sD2y/tZlH+64R8ojpmtKFFqirw0
t/X0JnK2mLrw+PXvsmb8k2ak+lghb17GKneXlu5LOiTyvcOFtxllKW8NiTl7o2PD2HLDX5YfaP2X
Pb5h/OBtDzrGxT/kdNkxUIww7WpwKa7Uo5H9I3ELbLpc/xvLD4+1Bkq4MMQYA9KPLcxXgJ7JKezw
92okc1OSaLJlXTpiTMthiWfMJnVBjrU5suY4emmzN11QnvthcaBL65eqUv3R3zu6C1883+VP1CwN
7PtAELrVwC63GDZduRhODvZcsJ8zy9LJGanFPsFHjqteMJMhDEhfZXyWG5ZOoo8fjfjOE8ZXZZOs
2EqORpP69r02JKkUIbC91dQKmJrBV9GZvYvi4zHy9NmIEdQcoZYmn+4DGA9NhdYae3ORzm90T/1e
DILjxpIHKmNcArhPWd5gI0ct0qAVeEAedO1LBNkTWRbUrGiU+MZ24IS0BHUjewpxJpIauPVpB66C
TULJfmkl10HOypR3Ye39OHoMZqWZ/euscD8G46ZR6B3BVr/WbuzQHzq4nAv/yZwWjwFBFszmlHyx
fctP0AxSsDEbMtiY2dv9bxhALOzGAj036vnIpydhKTXtQTkR7Jv8i61kASSRQ8E2ao+b0zm6OZFi
ZUielzs7fzx3qpBl0WeNUm/dBlQ3Kh6mc841WeZ/E2AHYpmuFvIm217WtPXlACmMCdXkeHTk+c3r
u2aDsMrgk01+L41m2LNz+RQgAbq5g31uN81KqY7IIdyOApM3Xa1DnMXo3rPPRQTKXiDD7r3B50xr
DBAFLvmvtBnvKWRRNsjKnIqxC490PH/8eH7r54VjHXkUjpSvJJPO0RJvRHatJ6fsfnq72hhueG52
+ZBGmcWG6kBbUkNHcOJLls7NSzEfLJPFbN4yjEKaQYdpFmQ1zGCskF7MQowR5R6rQWyEm2nNAXVN
i7omJAu+S6ffsjEnwzkKgMYQUCrTW2eiP6G9UnVikZ+ClyUy/etsAFN68SmVYfa8dl/DQLirH1XM
XqSM+RCphxwTJwOI4rfbs2kJuIl6q5NHNUbxcYy8NUtirTQrtGuz0jagSzqAUpuj0gUiG1Nz4fQ8
U0M/g70Y0j+iTyG0ApkKV7FqwrWCf6a5oNS0GxRCU9Mm5EBsGflnJ+AmwNAQe/aNcyTier4mXvy7
a4UCdXGRYTeCUFgT4eqYgOgBv0CQpw+LwFA7lcnL3PoTxtsNO8lbk7J/mAuCrW17FTWX/TVpYt59
fkPGLHEHg50q8qhPEVhtBntytmE19ScZPTVzg01bNO8QgNS52QU9y8zcUORgD612Xd5dHDv9WiSo
GNOSwQVrS1/ixN9q7JUsnMY/PW3qFpRp8T0s2Nu1XRxnaXV0WcwW5hRFKIyRlu+S9GeyvSt/w14E
Krifh/oY5z4RfZgjdrp6b3syHbw8+vjPMIfOPRzUm1fWDUumbEuYVHkiIYjSHDGAIOIxZ80sreI1
JakM9QhlotOg26O23qux/hKYfzd6EQsGvPcgbVKqnZmPaU7w5wSzIMcHcAlFDnGCQAKWvX3NuWEf
4znr78qKNJ8EgdtRsT2kd2AsRIZ9Sy77H4swFTjAM0loGk2RI6kH4/ylCuv+bKT3hdDwtnShuvjR
tNP1A0jp9DsYks/BQR09ZRZcqsE7h8FCx+PfpXGFmdjnRu8UWABbLo/50gfPOuXUZyyOthDFOdN3
9xTF6XbSkKLydEA5F88Xv0iuo7A06Oi/DVmJuHkYSDdhcy2V6KECp/TM5PaOwaP7WnhM66Pub56E
hJT1VNh1271BDZqPVsxnwTj2deYzsMdzR+3lqKtJp6ckiOzjvED6qYRAAO44v1tL6H0zyoQtZfXq
Ayw8lj3pBkbe7NRYbEArtr06eB+4jPkr629mrtVLBtq2yIR+c6+25Emose1nVfzUkGxLth8o9QXN
R2SWr7AqkUYXa5IcxJYimfVpaKwflDW/qmV5kmC5r8P0N5c9nlQa7ZxUnB05N9kJUmqA8uzTCou3
2We8JxGBqtQjk0i9ZDWUVuY/9iVOGwEhgvWGGLojazhihOcA5FTzPGiemwid276DNNY280tazXvL
9tvjSkrgjgBnYiva2D75JQrnBtG33Y/1BD3FtP8UiQUCddarWiZ8kB5nSz8+ukQ3s8WUq9oWBvvg
vIwBkhD8hXSMABdsMZL8OHmfisic/eQ3r+GE4MUS9VvuLcPF7fpTM+TtiXCPgQyDhbaqAqdPPC0q
WbWm/ETzG0691Cn/Bo0MLwB9fnziahmpTL/YOpK4u+jwGNvOt2nQ37SmuGRO/ED9V9wVzGhYsaKf
hi62GXzxmMQmeBLrlyQcSFaGE5EtKK3XHG3hUVMBTCEsKrMP4xK8pvmiD0YpUjnHbsc+f40LW2N5
A/+j96xTOmcQccnhzaKo2DiWSSBcWN5G3Q2UMzChIvC6S3Q/pSTQCzDh7y6j4WPokvKILgNpmiIf
y58s3Pht3eLPqv8qUd5QGCCiJRmJ2jLetFZFfgoUIUcGO+ZuPyw3AQVp1PwxS1YyoTBRCz+hDvPL
U60jgQ2OUDARDO8xZ/QOr898B1efvN7S8DO65S8361GBU2dAr3I4Pbl/qojbxoZHviUcL9kyHQdp
b6PGomirTjppf3IWldeCBhUr6ZOVdjCTAzmRxdiR7UGC4NQjvBANhhkwVi/AWu78FSxao0QRGEJu
AeI10ulenQoAFKRhee0yIMMTsWDw7AOsLJV9HipEWiwBUJpne5wv78jKbJpFwBprcbEI6X95zvwa
DjxR0GXKs7KQ6KbUM50sr0YRbmUqBM9Yi57LvnY3qBwLvD0G7Qm/gi5w3yF8AaLFDdY5kLrZF9P8
d7uSgci1Uc5W28iR3CL6MxoQ4En9ViJgOraYUdPsuyfh9WgZzuYl/vF4cpDH2EhLRJdcUif4p7Xz
bsd/hcu2xglJRkPNsYGEhpLMLn8R3XnLEss+p274CLYRtGkTvNYtO3i1zjHnLAauEQGDZrDz0JNh
H/qZvXfFmBypGbh7/RmhBFrPHCTioZRReCyJ+PHD5qUux13kQVaykPBAbslvdsMPGbicb8XS+Nuu
kq/Q4avDNHDjdizMRldDVG5eHM06nj9d78csV/ccgR1Ij03cS7ULxuhfWapvhzwlSi4TAp+hu9JZ
Syx5D2jRX6XOgmnQskSgjfD9bwdHIp79RDeJEsmhxCeZuB3k2xCaPzKnV/G9+l9uYn0JoGbV5Yw5
ovkaG6FRRoyQbZLOOw+SjgmAy7bScFnc7E355bQNM8TYZWJeCvBuCbyOrcVaVQigY0XqstSEP8p/
j44lrZCitWrPuK99CusloEDbGRhTHygl34oF7ESYIbRqKcpwgjkbuk22NC6KefZoSE3M92p3KIpm
euRdZaPTPaP9++21M355o7MHJKgMOyWOKDFe+jY6ldH81UcO1uLKf2mquHrsTPAlOLATwz5ZAJd4
TKPFuRboXVCngTfsE3wAoFu3Xoz5Uqv51Rpg/oNUSrbTGjvTm4+lkxxU+PHHZcHyoMxXYhFnHkyM
yAsLzbnq9XOBKBc9RAwtZO4vyySoE9Lxvcxc99qF4Bxn4326NZtRaHfy7Gews0gOONDDP1Y0eWwI
imHDHXUXMSj1AhLb7UBBbur5RORG82o1Px77ouMUBozQFboJb0hw2ol+58mSP50/OysfnKAwVhq9
h7WHLa2RVnsKTN3v+mYXGmMO5YImNs+ZPDkB+x0PESjbuA8vT7Fjs2zuM5QTRDizyZie0bF0N0/r
36ytifjM1d5r7rSO/5IAhICb4BmyZVrrK1Bi2EnGixquwMvUdjfdY2WCZ8D6UKIPnYKFwAsPbqNu
wj8tdfo2LEYXDy9GkfGPQYf/WAd3Cu0AE/O/aszOglQlxUjUyrAWRhhWOkidTo+2xK/r4Kaq4gVF
xq6xKEgZLBYHr1Tzwcix2AcliRI+mJqthrTDcmE55TYqS6fFV2btjakORIU/SsHcC0AQVjMCPpL4
0kfYETUpCpQNzVVN0QeOMDbWth+v6hMe8jh7JYQeSc+Eu6CQzktQePZuJlmcjCaF1rnP1CkgrHWL
+Le9xMv42I1C3AQef2zt1lAMT+OQ+q/TatmCBNOiDboEJq9eEGCUZ8ejTwVxW7741UwHmLgLxXP4
K4vm5Bu+VIUZhNkI+8COJmpXBMV8S21VAVYTza+mNVurmwtyUn0eKVTuNJ7JT2/i7t4OhsfI8gHz
WuP9jMnuxG5u4LVJqTSqXO7om1lx9OskcgmoXWwFICqqCCbg1nUj6w2Rp3jISfU5etlwF3agr5ap
AHIaR7thqOMzg4xwA5FTv4VDSdNRdXuiAVm1ZRU65r6JkBMWkoU/jmnltOPJ8XB5lB5VI2SwHXEl
kJ8mwi/OwIgSGfyVFVMslbQMTx/HuH+VHQjQ3lefpnbt+1H+kZpa/JtNAlU0hW4QZ/UDomVdmnsC
QC5zmVXXKgMl4Frzh5gMqpXaPXYlGGtSJlqnx95GSdRlZ63MfTwS+Vinb2aIr8VVWdiwc25pok/K
Db3XQ6O7FMlLvCWeCCEm8TYo7D8rFy9rAf/FYnlRDIw/7ZF5Q/bPmeRzhzNoj2ebVSTT2iZbcFvR
eN9FyfSMsEw4acS4NfxR7vyvFsM7a509RpNfdWcwBtYD4caSsS7FdbRK7ouybnZmbq0rL9MPu3N1
HHwmVnYnMOtFlPpT9Uf2SXct2uxf1BQ/dL3l0c7LS+MFmH3cOz4gv8SIrM9TebolXOHZnYHwWuN5
QNogaqbVTT88y9qOt/Go/omomzZtru2nhoytbMSYJMLhZr1VwdDeSCD70DqMnlAk1oxAMNAsE/KY
3G2dU2wWshX6EZlTROk7SnFysNTirXQvDFXXnFCJapDr0b2scI+ZCvq46NIhq4V4nsXy/u+79ff+
+6XgVThUlXivlxi7bJBxqhhkQRwU5aH2yIRqisa9q1nwToGZj1icUFlOmOp7dlNUOR7jlmXyP+yl
cw7gn8IrfPzo2kR5dA26KjypSsMDQRGXC2Jx8BvrFn1dkGScYk5i55CQO4hgK6swrUjMa+Lk6jil
hfZW9+cazoabgCD+74uXkKn2/78Ui/MqLXqCtG4rNOglK1hKqQ1NBr+UhiPlv29BHqJcKPBI2L4/
n0MLrW1tAQEeeRknEkj2VHIMqnuIF6q7g651HQntPv0X5+WULDn9XGI66DHkGL++a6JWmg0g1PYg
PQbZJCH4l3imO0gqPlvrF+LC1QF7QEPbWJ+DLCoZ0mfNHe6sBiWbfEQjXJy0FbZ3LVnoVTozLFzK
HfHTC/Zvk88cIgqCU5ao8NChrLtyag1iWfZer45OGQbnsUeRkKRkm7uVBzAL+bEboQPeEJ1EpZjE
JHBlo3X11lfzv9f1v++GBOtw5owY5dZ36r8v2eTdlhZ7RYCcmEVQx6NHxFaaADE+BCVizchNT/if
thCu4quX6u+mwA4x9xDbMpLkyLCn2Bh32rKsc1v9FvggsA9S8iGyZ7Kd2xcbm8IlPjShIofIdZ7c
RETnsP/t50jKmAr8BtCrjqIdb65xiB6mhCQeeXqKNQM5WoYUH5KHfWQZH/yE+y7u86dY9talJykw
WVA94g3zt2NNbktVtmQt8WjmzBChu7KmY5M5thn5N3Oy7Q1BdBVJ39NkgLu7zmVMKPXjYm4PUCNH
EnxG/ymOJviRbmLtJ8WoAUeTPiEwb5NEYpXsPahnzh6MiTnZlRovrk79XTiOvOW1ZiiTkDsomtU9
IUY23m5KS1L0uAi0Q2oQn75/kRXpPQLu9yKjUawdgqTH2q7PKasa0pdi1r7tLSPQ+5KJYbr873fr
L93yMbOd5Rw0Vnvx1i/l+h+DIBm3gdvQQS2JuTTVoi9UA5mtrkhm36UPRMsrs2IPEAREcBkMcuvj
lt4OVr8bF/b6szaIK5SKUcCFDi89lZQrOc4ju3eejMYZFeoYZlf3GiGJuEZpQM8QU/MM7E5Fc9d0
g//aTTXQPMTLlyK6pUl/FUWC7lI7LWtusGREOGJUtBjnETUmXhI0Y205MQpsZrDM4SEO06nF5pS9
N7P/StFsTtagvJdogjvp1O0f22fkTfS84dhjCJX1ofdIWOUBUeLHki6wCGufy3xSPZEmGDmo4SK0
hz4es0i5+RY7bb5D0bAGrRLKmFuR9TnH7/8ZjIXfYkkMJwEStU6YDtT5vUXUmAy/jEiH04K6hhFY
Oh0YCeYn0HwHW1bjuyoc9wAH4J6J/kTWZNA+B2p5rpKefOPSL1+GVX0OhXM+StdN3+Zp+TSJM+27
vJUXWOXM0zuG3PzLK9ZFCcKQgIOfRIT8QSeQ3jKP09+Pbixiu2P5P2Sdx3LrSpelX6Wj5oiASSCB
QU9Igt7Jn6MJ4lh4DyTM09cHqqLu7b8nDFGk6EQgd+691rfyksUJtRTezSW8RaW4Chi9w7nCbYYE
fIa9ejLsm5122nc0w/aOsG9zmz519EMOOrGjG0Z4B8Cf1bpKytzn9ITok+6MO2q3pZScZcN4BR3c
c+qs+X65Ryep/aqrfgH3CViikRroTSGO7TzfC9m3O6Msf0ZdMe8cgzCZYFQ6vWybljNYuoOVafLJ
bhBTh7yCdcd3xvKCa2z9lnjc+NCzc0vA/K6JYbVyEG60oZ78PES/q5PfE67taI4oYOnEVaJMn+LW
Dk4hgaWi6YNNzFdiHQHNm8ySENi8JnbSKujde3Yi97M+kmRNZptFIMIZ1eU2AO25QeuGyXTyTecn
fTPzCZo9dPtQfy5nADSOq5KjHejWxQ3NrSPVLx7VxzlKQlZv/rBR80ujqk6S2oMDGxiwkVw0Ly2P
McPTr4uaNPYjpPS/YObp/ifF2WJSBE64n1ZWR3HeVCXzYRFtcbKtVDBcsxhUssoHcfy6cCP7CECM
MEcUvluZfJuYrR8stEircChMiuDPgCHFWs/xt1fmvkuEcWQbBeWWzOKMwNH4WMCFXkYQGsNvlGwd
tkkKzMhemVCfkd+b0YmWZ3RqXfmLxZ9vSVDpjP44L5s26ykadxZrtgPCN5X992vtJuVyIJYMumtD
1XBywIyeHj+J//0pCoOnyJmHnZen3xkQCuKALdxWy0Wn/9CGzDk2EX2MUp803JyaZEi8MUJQQBlb
Eb7WIACyCr+QPTTV2rO6rStvlpMZp6bvx7NlkA/y+GlsA2z/fBvX+sAkH/Uac1eDqjqfMnC/k46c
G4s13fPcCPzcIAqrNRnmBOH4o5wpyKooxbpQOc7XhTLJxNUygxTfyUYFQgi6SBADKQV10ogWkcAI
96Qz2kuS09pDxFlsu2n4nz8XywPlqg5Z+YkpYM9zshEDBPRk2LnU7p4ZLDMzIir+uWgCVZ6n+lBM
RXTpkDvFuUx2gdU/dTUlQGW5MLpaFZz/uegyOziLESiMwbzSMb9NendK4sk7jw67z8yefnoVWXiq
gFvSezPn3A5NNVwsaLwig5Exo8qap1/4i1ae1Wp8oiZJumSjZmPgnoHqeecQq25dwPdUSgWnGDNM
S/DmWVjPVTAvEaXJFfUeWXUjEy93eYdMTuPL42pAgAcNkygavzkZke64QcsdkCfIKyYDPs/I/Gys
ATBZM9Q7vHzv7OuqjW7Vxh0Tq7bNOoTLOgETR6+syz2ZSdbVyLvSV2nmvJBkwBSEZqIms+n73M3v
hPsmn/SqCf8pV3WE4Qy7qjiUjUp+0q0cCRQw4zd9XBI6G83ynZqoTxNu6i4NYuMkaGMOgYrgpQTe
LskpNSIhzA0d9+ZcISNbYafmnIIMEBn6jzwpkZx66xL03O+k7nzkkfJXoXFI11ql38a6/eY1Bjqu
Ok6ejJa2M9/9tzgA+Nsxp03miX/pwJpGHNDaU7bYN+aY3tzOpWVmV3sUV0Cj3edKys+4Nwk+hffZ
at/dPr3Wmmb/nStOIYnSf2nLybq1x+k1H9EjhyMRfbPHv6YuXXqJKTFmbYiss2mnDdIAWA7Uh69a
nZHil+X9b4tKFbYsjfCobC91qD4BtUgmLhVaEp0teVu6+a0yelSd+DSUnSMDni1JUhDSZc2DqYsq
6Z2nS1mk2FnBQhPvqUXnXvE5+lIZ9ruOzpCpfeHuH7cix6ClHdjh5fG3ZI8eoVVHz+nUGW95cn/c
CchKfLes+bVeHt8IMvxCusDysTwgIc0Tqi/gXF/31cx5YzcSoPhyZ8fK2Wj0hnV+/O0szFOJAuEp
TviimePu8duJgfyd6dTz4xEc0BQ4mhKN3Ahev6wB4ZZkrXy9/njWBScDhs6PWxHC0sOhO046NU8n
5+oihqDBHtx070ykHndKBmHdbde4/89rYCtMcSO/bgxVFO6bTou/Xn8CZYnQVRzBj3c3Kxc1D2K6
8+ORBhndHK+MMLAuz/Z4fV4dPyWle31cK7s5PyOLZwu33EOMer5PBoNR7nJfMgNJgB4mbfe4Sh0i
CfTx3NPjuWxp32tpml8fOmiOzB3a98gNuyeZ5Gi6eARQB+pM9Mf/vDMCVxhQLh/J41aG46Xvza34
+lxNwTA+dhW2weVvg4ZpWVW2X4+vFbh16vC9yhPryeD/8riPOU7iPFmYgR+vPyeqfJ8VSKn7skcA
IVvrbJiEP1cIbtikpb9jMmbWzKPrZz3hU5rH/v1xzdLluXI1duFuzx0idbPbUW7LjjaMmxXmm1OH
99iyvZvuhdYbhJdDGP1OYTreHjcTXvuUN434uuaE+lNM1/NmRbr5xiT62crm6eu2lrc1zG7/dU2q
9gUqS/t1z3yWLyZrztdt9TC+YpTIv64lU/ZGHEny9QI0EFS2PoZftzlV+x4Pk3d1SB5FYwFWOAqj
naes8YYZIdzUQUWQ2HJV0I0H8dLt9HL8o6Vde09S7wkt/jGzKrQms7efO1O7GhqZyBh29H1jh92N
qWvHvmOxlukuKiUjt33QkPWtx/F/ckLtoIuFo8JpaN3UTXub9dKFA6MdTOOdVoBxi4MeuORSeJHL
RUq7c5UFk/LOCeJ9VGOKBpV2LnPvTQsZy7t66iEDrZGMV3ZSHQNvfhalKn2XzTGnaRfaN++Gebw4
WIV8t6deEHCeEkSbJz8f1x4XyUCkhl2jFs50azyJcqSy8NgrEbC5C6tSP2qhfcR1oV/DVupXK1Hx
JS9u+YDIw8LkytbX94BasSHwcO4MvPnYRIZSVZIupmMvQ5p4SaVdrPYg368G8s/BmEwg0xke9dAp
dorh64yDl1EEq27kdbQCaeCsml7EuzBJxXWOJoeoTBIUH1fJlrWgcd6YGg2XKAU8lJbEsBcYlChw
sFMAYHOuZiqca5MaOw9t5mkIam+vRc6ntbwUJ+7t6+Onx4XNR5TTDT10VLH0zwguCBQOrhLVz+Nz
IisqOEYUjiRkiOvjV2HHzLfVm24rY15d2iDHanOGhNk4h4i7Y2I/XS/DQY2FfVUKTAXlhKMF5GW0
jSewSaqPOwzLgI5V0w63lODwbasn6NjD55Zuz8VdXuXju/D4KXVprdk05TePq2Y4/GJuZe5HI5ZX
5uHnctB7kobDrSdCZLqYzG9moONr7edjYqflAa46c9AEV5oH+cMTmNkR4VK4mcF1HKNxTZjWroOw
u5ZFZVPNADgYq8Y9T1T6xhM4+u5gSfldUzXEphldFaHIyEEfF4v5gsIi3er4pqhm+h3zV0hoqsqR
pLp/HA8SRd+z2U0ijFmZh957aKJz3qXGJo60fYVfYuq0yDeNkvhBNdoX9rZspc8FFeyu89B+SFIT
11R97GdcDxJcBqkIjk3YaCs2Yy9ZV/9QubhGU5Jtvfwd+sQqJ/HEZ+a8C0L9mOThka4IMcxlfZLz
E5aNmMmyuIb0W5jIjdeZcC0w3wS0EHSUH3UjL4565E4sIf97HWZXcfznaij6cWbSXAC9rZJx/Pdd
zeXvv375eKgW1iB6yOWh0IZhgFOdiQT46x7/8biPP3g8AGsuZdV/3Pzvp/36WRQZj/XP3f79DCbf
kOb072f75+EfPxnIc5rTv9/F46kftz0uvl7jf76efz+z/vic/vmLx9v8esrHL//15r+e5//7HL4e
7T/v/PWIOjiRSRmIgTSQV1AgDuDLwh0UhqeebvbpXxejd4/1chlT/xma+DLWOgb9Of9NK7o/Nkaf
Yq3C7FbVxolqKGDz6r5DR5THybw5jqxOlZiqU1/t2NdgVsoRWcky33ZzWJ3UclGOVnnKq/AvrU21
dapli5lpf+NlI9bmgdxqhfkRyFycZDqIk4ct0FA9ZdpkZUcEV8waPoeIVaJq8xg2hnlmX+ut2xpb
5BD2eBKXmTv66RPUIkSo0IPdTIanOU0jMq8qpg9egghWNwjz9sgZdm0jOz8uCisgyWuss3WGCoKE
b4tRDzXQxlm2m3oRYWcpcIVUbvyeji3ECZT4F71BOoLmZGu2DRC9VmR+MjGZn5PdNPUJNkBeNY2A
Y10xKi7IdaKRErBW1qdAVh+4jJEXj+l40FyNZo/xM7M1eRw4r9/mZNzjr223qZ1uZ6EX65ZFKk4U
Mnmre23j5GCOJfqsfMKKHKNVzLpvrbD0w1RdkABYewyMftrVL1gsU4SLJxsVKFzyInuP0ltDq3Qt
ZveXS5qinzZELPcSVy4hpvYF1j27guXVulOq+ZEp3gsbrULR6zvTNJ+FJGSCDtxbnRf5ztYY+mpe
vZatW/mpruFqr+XZDUEKEjV9G+2IhJhQnHvTecc81h7N3vvdMV6jOlhmOinD7zrZVMQ3rYVmuevS
uqhlP+9qSNNqdWYW7yZ0SYZiphPGN9KOY8s3zR6OF+w0DCLZLQEwRd43yny6YPjZmGow8evXiAnQ
56v+VcCY3no0yheiyKXp0Zx59i99UMNW4ix12QAdOxbwelknM8Dk1lh1l1MSWdG9VUgppOGVhxj5
y1B7T4NjpC8tITxqwD4TsDMiT220cPVZhwwTYuC1Pohnfd+2EyteOxSYav9MjWh9qHvo/dRMBpJu
3cNZ0l6eaasR0QNq8iUMC7lO4ba94eLGyKqtQe8YJ3Q5NLDD7rtYfjWQdoWl/CryDcVRGc/qHaCm
hza2dnY6/VFrgLqDlUNdjGA4FVkT3k3sknKI+p1J5eS66R2BDTmHJX8hNDZyzciHG9nP2QIewoH6
WTQJQy7k9vsl++CfIzzIHfqjc0InOBmPGkbcUNzoZfevsmRjzUwJqxdzH6taSIwkF4kCymbWo08n
6p6Ictq2gdNzajbzZD0nscvSrhkcaghEs7E4zBBzDjg28JmPHPlp6/X4FxkaMjGwkrzkSHPHVVt4
+zRkLKJNk7lzx/hPXmDBIQhh6e7j35vS0tukRnzSHHF2CPqLW7zRCdm3xzZrX6oep4vDJ4aonjCS
AFTBIvle47xfS61n8tOk34qmwlzgMdt2O1jOFsDUTojn2HHbXeCk96iW9qrtwhZ8Gx1FdIb2lJok
5mxUTycvCbpDIcZs66JWH2TjYAW20dOL7mBEdnwj05XWSL4OXOdNr6mEO0zhNOicM/Mg3IAdjvKh
mYj6KosLfnh0nJnx2jTlDBW7xxCmA2PLrGhrqYwvZqn/IcDpM+mMD9BbWVa66wRmyNqARqfjvN91
2lMwePemRcu7eOEURvUVBcfPruCZGpBDhwGWh7v0Dmw+rNmYkO0bbBQjh756ek6jDJasXr4iHkQG
bIY/vTCgSHOmX3UsoJLVxjOogPo8toJkx4rP1Emw1eEM22VO+RcLTnNt47m5FrJNd01RcSrtTIGi
mGfq6I/z9V7EZQl5malzokNug2gaIDAYwS1K6m+phU5e2g4nlarZd7kAeyhtcCW0E33lOu9eG7+k
DmZ6YZp0Dj3xXMiog3Nl0oUcESMmLeYNhJJTDpokLDz7DMjM7HHwc1qx1m7UGFj7agJNSa5ohIRV
Vc0/zeo3uS20qKq9PZXdmsT3rWpx3mHKlhevorFWT51ct7E66hgK/ISDAdkZxpFRasN27B2xzNvP
KUBJ9AkSQqFhdn5jNPeGfsOesYAPdXLNaFPuvG40T5bNnGiYPgs325tVibQ8l+ap5WtNZzmM6Ohq
m9AO3rwMjMrUz+co8rZFVhHGBBp3FaQaW+EsJtGWHEJH3JUjRxZacRrhIrsWAgVGw8TU1Bf3QH+6
eJ6dGUdXpHy3BP1H34rpn5iZO9noJwLzMC6JnwlsHjbv42+9RynsBcSzx/FHPzckAIcxZXpMa1qa
WbdRCWdB5IHDU5O0a82DVTgn+g3A786McnWHtbAkBczR1m29Q9qE02F2WHUaS9l+n8oENchekSp8
CRrEGdqS8SHM4aV0+mGf0rJbuYF0Dq1lXaTCYZ8ObY8KSj8DdU32Dqc5URvmfiAG4ixLkExls8/C
8h6OVXXI7f4GmYWpvq5vBofYVicIvjlNP4Kl1H94BKcR1zPEqxL8XBoRFFe5+hniil+GqD7aUbSr
MGKXKCr6bKNsOSHjNPHyn4gWy3VcJNa6z3/hSWb96kny8pDDhSm7mrhlphc/q7B4ddOx3LnKeh2J
FMX9aG9qCUi4qrN8m7SfRTeUJ7r8EaUA+Y81EcOhpNiydP2QjygWdYEcJy5ldZ/Y7h3suW2ZtBsM
SjUrQyqaI1Wr3PTKocsXC05A8acjX9AfxDjSJRo/eymRbdV0YRPRJRRvMoSJWgKxG3s02hn/gKKv
HD+JSYBNIWroqfGOZeETRF64I+9kDbzq2FhBspPA0AGO93i1CCBbN5pDaI7zhsI7O4Uz3fNwjpp1
4/Uc7D0tsc500DjbeY+I8AlVzGITmTHRJ9gHk9Tc0vQh3gs55wb8ENxTYW+6JIq3mdtdEmvRx2o1
cVRICCwJxCrUCEvV7Qtu12CcNF8OhYerGwS5FTrLrC98Rh/6TdeL8KlT5Q+9xB6RWm81JgGaqhpE
K4Q+bpCG6z5GMCiQF6zrAZ+t5ZQV0QjEwALhe6365K1jxry2sypFGY+bE/Psi2G3MW1TcD25nQ1+
zidQq6zYZkvVkdi+VgCAq/Di7lIqljSeUWpMyboEwbxH0EN3XGEWTUpLbsWsfoSD1W5HSH24qL3c
t3AM2km8C6bqKa5hfkhR3zvHKk5TMSL1pRfYKib8Iy1DlUNFn7V534mKk2D+e2omknlyZzdDYgCz
6YYgu/HAJGnCbDDf0+6jwxVUvuj1/uhUYbWDB/PEyGxJu8q+z0vN61jvaIieZ3NEJq4k5NiGM0Tn
OVcnbT+VNEqUsxjLHKaCE+aBGV74y0hAzzj5seG+6kbZ7AJN2RDRW9K0HWNvYyuC4U4hgfXxj1e2
NZbs5ppOVv+iSKcEPL9N8a5+b+GgG9BZzUnhfhgweJaL2JIgdPLbmjY726+uXWNNdFJzhXG53tBv
KMJ+2I2i1DaChnmcOdYm1tICVRwy3kWoKhRGIa3T3szBQ/COqmSgjx8MnMPt1gSwRzytR87QFrTe
1QzzX4EiAp6MvtesLn53s/hDgmDAUhRpjK9ZEWLSR8uOuW6am8NqHnDWouraDEYfkoqFSph2zXUg
PZBOOFt5s3AP40BSG4d617JcMPg0LUboMNhGPFm+2zfpSZ+6k6WPt7KtGBNmS02gxXu7to9BMr0s
e+itngw1IVf49fIaRrZpG1TYVbkuihsKsAXDTIAO+NFzhFRmEgM+SXBL1D8E9Gp5Ofm6BSVyCjhW
YFjWG01HrwN+mMmu0S6zwWLx1U07VAO5X41BsUsLunqEqfWmoSO1+jaIUvpRlr8YHkMVnaLoXBLg
bQE+HSMWEImpYk0G/HCxhLrXi6Q/avD6il4c+mreGyBFCM+I3NPgDC8jXKoV/UbnVOlMosFfvsQd
01wTVbXuqmctJ4krywIfRfa4oPKhApI8TN1OGmiPWjbq8a6pul07dlgyzsSF1Xu+WRT1G2dlQK7A
TYRA16E78z0omgs8UWuDkOniJRQATbX46QUG4LhBQC6LX3VHEwkDPn7Pob6xFLWN9cMJk3jVdZPN
7g7TDaF5WxRl37tUXxwEfwLkkvsqDAF/J9WK144adWAJ7HtxDoboQ6W2diEugqli7ukbVU0NvKn3
uTA5symHGboVyGsp5Gc1JbFvB/DPGe0tdKXZvMgA6Id6q70RTZOCMNA7w4EF+89Ys9WYgkKt6a5i
311ob16aV4c6NaKtN+bnJEcbbs/moZpZv51lp1RjMGjaMEA5O+hrXcdYPDvWz8GQ2cqbA4AeJqnD
BhSVWHR8Qzu0Z1IxjKyMH5hQPYBjHprp1jsNHc4ZKNTZcwH4I6v05BinCSGplaueOuRKbRAMLwhV
+A6y8rBJDJ67ZDcOCZPNHutUzjun1aDDODK3tLAaoDf8qgz7OwI7rGXNi5JjeWBq6ZBWKK1Ph/Wi
zV37TlubVN4+v4o2uNU4MENtil8LZAIrIaPgEACTQ2VsQtbEpuC+0+/SfeXQF0FnMZ+plD4SHbZD
bI1vaVs4W4Fjz0rc4uAghjhV6TZ35US3w0SAG6TZzizyG4q+7hiN+ZNq6GkYUlXHwtJCnOXPplJw
TYK0Pw/0U1axtCwf4pY8YnHJ90wj91ogFFCKgs19IYfzpob2eLLQptngj8hhOpYBZq3Q0q5do2W4
g3tfqXDam4Qgd8a4t+RYHwYLtg8oNps4heTbGIwj2xfF1EN0bI/No5FYcA+oyKL4mMYBLYi4uWTS
rbdQPhiopVijkVaosgK1E6MDTtj8jgT+shMKEB5RDNbMbmWzZXS/dPJH5JyywD4sofXweDOFD8cb
wL4ElACFTqGxVR84IZpGtNeNN5EnAVk3uFTak+bOn5puVOQAyLdUlT/HRWnWBEgzXXiUA5i2teN2
z6WcP+wCh6fNC8VNdC1z/U8KKU6DxLbR4hDD+AT6SZ/rG41M/F2D9YrOCYTa0lGcibEHQwOvmJb5
RkSsGRR6gQ8rEQgP3FY2deLCweFtykmAfQC1ECzpmoYFXhPtrscZf4VgDyhVgeuirlkLu00BSmab
ptWwDsy2O9QT8mlUVnQ8WhP1B6q3kxnNWw6J7mLAVl6bKU2joqBGmSEGmjPkXyb2oTfXftx0Fw0s
/Uaz4z91l1Y+6KsSowcGmKIy4SuF0Knh221Lzf6Ru/W+tMfOT8xG0HxR3i4PUHoaI+zmNnC+JTk1
I3qczbQEChFvap1ahaiBfqmv15xxZfcdd/Cd9IzutasXrIodJFQ+MUvKYDwXbrGb0vyaF257xgY/
r/LWgh7rOre5N4EuI5ZKW4UvB21sGn6ONlBmpKkFBrYNag9jRbV47XSs81m5zMxz8i4MpTHDHLCm
DQPWlnakD5kFf9BmlHsOiqc8Dt4g7lpEos+vZWUrRIww1S0L4aC+qOplXUKgLkl3S5x0Y/XZCe15
uw4140djNod59kaCNsiWCMgd17o0PLGiC9BYxrBh1w/1h0NwMPIduMO4SZ6wlMTbNSKjaeP2bfCE
UJ0js+8Ynuf1plBYXoIIfUmU5kdoc/qJRXgfB2Hgy7k8JL2Tb6YmeNIs60fdAziYEXrjQ4ATGv1h
6xKcdChK6+SYJrOBALk/9E2vbU2E0qFmqy3g0xap/HwbxgDNfNMsPAXN2nRSQpNt9c8Q3fZ2Ttrv
XnluQuRGxWzNSPWH7IAU29hQwgI8QECxU2H5RgWEGn9qP1kAq3tnctRD6rjY5NZsW0ZYey2ET27Z
dBkb1lTBwntvEe2uGjiKm7ZLynXnnD0I0H6vSCSIRUlRL533LK0uVuIk14r/uu6MxknHagIXu9tB
jXCYzAxMBCAvdgBQyfEF7tZIjI8Fs52N7MWxm8FfSS8NkAUvyIvA3EYOygEVaSR859Ydt7W2jca5
RJe4IqRAbIMFkiVMiHztxE5j0gPIXmNs3jGZMBJFIyQWnNi+XTJHHDNBsBSIYKNsmi6pKUyCmRUu
ygj1uyodJAGuBFTf3ALB3qfsQ8h4OSQcAdFqkNjKyqp+S2PGTIZdTcdcx+mALtj3EmrtfALJligT
XYVEF07jFEn7e0jF+E6NtVfu+BMICyWxI/aJWua5fe2emE3NHzIndSDNh1fU0fa9sSBOumr+YFhF
0kyGouJxr6rKo40ZVPGRRJjpQzeQm0LFfK4MLXsh1nD/+KPRRO7mMdJeP+7VfswZWSBD7dSsv/Pw
Xkqc6B7nuqO5XFUIjFY9UMPLrIXju6XZ505Y3TlnNE+VmryPDKSJxPwIZ1e7mrr+W6eN91FJ9D5R
xnnkcSOjx8TvAivdP251SM5ctXXXXzr0zG/WVK16j/Vt0GgV9sp7C+KB0aervYBl8d5YzLNQP8C3
KZ+n0BkYkfHVnsmESp35Le+UewjwYrJBJR0nxG7pNy08WVwYoH2geAH7xQ0hEEkiQdB/eoPkpJIk
0MY6eYvT+W0KGvM9MRBNtkld0PyizqB4StdumMLbyli3LMV5KdYV8UF5RVy9DcTcJeaWDhaHXubC
g5zMtPolyAW1WcE+afcZ4EuHo8aE5F3XsQVozQow+Y84Q7xp9wMweVrZSRRZz7mu/WCF91ZRDW5J
64lqd2zODXR7KZZqc1exfm1tee5VqxPgXZ5Cp278sRT6h+Wx5SkJmAV/AhzyUQOplNoDPDtZLana
ul1bvUBlPhJ5pR+cHBuqNXnRviBLkBDbWvsYk2tp9O9oMLV7C9fweW5ZzwPvj059yZyZipCvRY2b
GxOvzZ7jY7I/KctKvygGuQ/dNNuSvk28rdqjN2uR/fbsPueRrRXFd8w6ZY9I+WSldmHMJJ2I9AOi
A/RKSxu40jgxdt7VW5yrDkGGXs3cIQ4YHcAkjGpAuyqiPWsOwa3AtPTNCiJYFB6NRseCNtV1Jv7G
XlK4gENtWiBgZTVEqyYxx2PjLOhfI4VqW2JHG+Npp8il3yL68raCWuAjKPqdYQ7hXkxwt6IhxaGh
J6OvIeL4aF3jW0yfPcHpsh8m4by2aPC2Dcg3P9WacYOPDTGYjTLWI4beRNq/w/Y0vfY2bPHAmV1y
XyKMxYWMCe8avQOHabWGxcF8vT/XsYPee4N4+kcmVHCDd8uogRPjgQSjd/gNRH2wn4dp5cxPvat+
VJLpTFE3JwSf+hnlk06LjF1io2axywFC4lxAcoXEU+1r7AcJUd2XluOZrzA8JEPtrdj2bRbzX3Nq
2KtCoUizMrqd2ojoSdemYevQFHmLu/yvUxnyd9VQInqF92m6kN2ly5FfOHBp0grAyhC5oHzU/H1A
LaZlmvETycLWbVhtu2FRHEXCfTXj2xRbmwGf53srtO6e6IKTbwejl2wvoAB5fCvq5C0k0e2tmcfu
1qA+Ge3pDwVIeCGRqnvN1s3cn7RCqy+T19GysKqTnY/GGZ5GXVTGzYPihlGsvj8uVErqBQbZEKFF
+eHkenEaTLo5Q4UFKTFLYnoW/xKk4s0oLHHBhA+tqwuKrXAkIXdp7kIG92BLOTrU6PFuWpTUhqso
yeLgUnbdzwJu8lh9w8zziaQI5r2dFaR0Hw0g6+uW5X4TZvAlo1Ie7Hg39fTqoqUtPQbWvbF7xnyJ
/aFCWqljY930pmcr1A39tkc1NPQM0u2WbVBKh4FaNr4zE8yIiROvKsqWA94djsoT+IQrP7RbF06t
X1HQrIuqPNTjcKETikJoIshpQkphcipWWB2ouWiHVDSzOs4Ro5jysxexA6z5Vu4RtPNeFbGcAKFA
fs+DTbcGRJbnmb+rhFLAdqGrpIF5w/TTg6YaADAOvX5cCk8j8mx6L8V40UZFOF/5pICgE0NhjwfL
2LZ7HSnHzhmA7lY5ewmP1iSJWZYvkHM7w9ughoxobCVokCM8cbMnUTiUcxQnttdxUNGfIVP95uZG
u0lT+ddmynARBp+oFKg/sHRxup8RFjH2ZCOPHtiVOrLvxr6YTKnXOHGRmNfNWrFN7HIKGl1Pf4Z1
uC+bub3X+AWjgAVwTPAhJyDjLHYX7lPplu1v6RI3AgUn2HgtYfVhrFYsKAHz3XwZ9mAJDhDN+N7k
/YwbxchaZ1HTciWuyKbeh4RJ3BWkmfvG9Nqay+8YAq2nubJ/jHTe3amooAF1jA6Qx2wtp2N/M4PV
9ao161B8kb0yL446RhUWEBXLEGnkH9oVsKgrhMZDaR+QTayFPfClKF/02oHIaksPrJqV3Y2x97UW
EjQ0rJCYqZL9uOPt5pgggwD26XHIqvxA77g452Nu7FJb5Vc74BDPppzjSYZbJo6UaQ7/GxE4K6vX
1LrJ2SHpXsWeqCVXwZHy5IgZi06HJiUoRHNFw4qEXNbgeJC6S2Qzq7wLuotItUOemuFa0utbeXlf
+aOaftOih0qtSMJCuf53XvKaYNcFfl0sivIEPyM01a1DutSqRnjH7i/5oI6Hv4wzc5WnkGDY5LJQ
pUzzq2nTGHSE2TtcONDNnRaAf2jNdu8tESY1WNMlGmabuGCavNkEuc2iM9vKZ3r3bpReDriBRldS
2dGG6iXex1Q6Obm2sIW139BjqwpDY6szQkV4e6s7o6T2GHuamMPkB2BtaJLV5a0RiyIbiTZwBKg0
LiEO6yzxXD9K1KqkL37M6XFnfMXZhilgOa1u3gT9TEbbNjqolnA84Ehp52z1CTg1QOsbNjgmSawe
QL99IkU6BiE9TBFZ/WXLjI/WznEB6mwa0Azdu7w5pMXsoKgh8MiCFkKmTwyV1oeb4jdd+ux61UBG
wdbSQSim0OeYOxCtVOeAEq0U0ko63qJlboHb3NxjKfkOrlTxPwfCLHLsHWjntd2/MlLvX1nz/6fo
83sJyqf9v/8FrvK//p80bMsFOirQIBumLWzDdP4jdrhyzNTLjYIzOCxQqCDLJ4poegNu48I/8Tnw
TPte6WnKef7GBI99YFJxCC404h6ovNNr73DpkyOErnc9Poq65LxcGLcOGO4KsRYdBc3eB834MwvY
lDO02rRJ+ySD5AJGMuO8hMtUBWSmeVr72dB3rbu//Dd+dCVY1czO32Q/3PKRct7oi1vhcojlCWC2
QH8OmmHc/jdnZ9ZbN5Jt6b/SqHcWgkNwALruw5nnSUey5RdC8sB5CM7kr7/fUTYatquQ7tsvQjqd
KVGHZMSOvdf6VqwRUOq3r6jnWxhtWr7LhXVPZS72aVB9MhtzhG1Z7y2Tlq2uzvSQFbeHTq8DVmAu
swBiKkraYyKfNJ1DYESra1EF8lVkL11Q63gNKHPMfLx4eUwvr5LmUjdowRildbMZkPUp43yvz0Ct
ZflnpbU7lGUkGmCjWOILuY1FvnQoL1Q8CsoFugRpesmmycIlN3HufyDKa+gmDqkzUGDkKclzeqwD
0L4EjybzELGBrjov+ujF9KdiGWE3Q+JR2BQ89dKNW96FkrJB2tlGPuwTgRZ+8dHsEapYfwVBdU4d
ZwDoU4lVZ/ZLX6agXhT7mT2aV0TsWyuoqfozZDOl9BZm5l2M0f7UoXhcpWawDc1EMjfRkxVF/FOe
WFtLNLB5/eSLw7QGkCmwuIc7FvcLHSsJwtq21Q9aOB0WmXzR5PIki4EZjNUfqiElgZVAiCSTyXZ4
bEUg3GfMUYL53z/e1m+h2kRCo53ULduTujAEhxme/p+y3hEF+nruhix2Lj5L5m1cRTXe4G+tB78u
t20ina1i1Utx+60rYi6hrLSrygnnZVa9Ypi9dcLbaxr2ZlF2J0cEhxYpEkM8vZk7vQ/xBdgMJUs2
sxiiznVanFgPQfJZASpopsH44ehhjVManZL7EOj6ouykvWgfVmtbs3B6ug7bNGhSaqAYQY7/rnCo
/CH1Xjf//T03dV1HKa5LYenmI8/7p0+iDh+ro5/T1lNE7A0OM5LGOgBnShd0UNwVYKZx3nbuxuox
8dNMW1EwPXrwwD0qtzt83Jj/UXr1Znlb/u9fgqY/wp2/FjTMoyBs/uv/O976l29a/9fHDwm+F4u3
5u2XPyxzGtfjtf3OLf9e4yv+OV36//Uv/9f3j+9yH8vv//rHV7iGzeO7BVGRkzz98Vfbb//6B7Ob
nx7dx5X8n788vWX8fy/R9yZ/y/7t//gruloX3j8t25YeijbhsFaTQt1/rxvWc2H8U7dgDfGU02W1
hP1/o6sN8588/q4pSKn2TFsaPBF10Tbhv/7h/pP/0JD/o7zqXx8n12av4Ls6OoINDyrd43H76XFq
O9JaW1sx/C/lg1yVPSmAF6wrz5yOitlPn8V/2KW4tF82qb9+mu0ASzHJ6bMfKdw//zSMmlooVO9t
HT14MloIhUEMeCC1t2YFIsAYyQ/ID5WZPheW/gKZBH/cfhp0zJYTx6QNApyHt51uJzlOY37mILhM
KGSHZpUDvZ+XFafUMLHe/v66H5f11577uOXOX5ftOB4hQVIajv5YnX76kDKlaPNlXLZZdl/7urwY
df0yGHDBQOkEuXFBfLAYezoWf/9zP77xbz/Yeyx9BhWmieL6t5fd1LS2qIvY2cLWX6nAgaJSDwvS
m95YsXYVzGXGR0lDlUbv/w8/+99/advWPZR3rtBNntrffmmFBxSiutXu3FQjLIJNYw6rrF9n+fRN
wTI5uEMx7Dr2KyZJ4ZdqGIKnskRwbqv0G7L1Yi8MtOagJVws37bxXGJQZl95GzOggX9/scZ/ulge
KEvnXnFq90iL//kOIUDLG3sau10OuG3XEV5xS9Pmh2d91QFxrkKVSZghuPN5/jjGas45McglQ8ZC
ClPsPFld22ozw35QIzyR3aus+Ar0DVEGjjjmOME+yZutjb71xsRijQ18oU2cxIp66taOkWXHoJH3
Ss/F7Q+/2W/rPb+PbWM+NrgZPAaW8dtt0GKpJiC+za7omYRnRhBclVHePcKFvFFZRBh2wap4jN1d
optVPHV3KttkbcYkcjSVjqBi6A9QYi+C2mtLBMY2h/xxZ5TUzNH8j8eKRJpL8kg+b4G37P7++vV/
f+VZ8FybZwhcgADK/eud8QtCd5RtNDszA1+ozPAp6WENA8CWbFFA5ic8bMGQd2DpvPRYtogzsrga
ka5wdvK1yjt8fGHE+qe36/H2/Pp22Uz8dJ5y0/FsXbCy//zQVF3Kgb4wuh3GBHKAkGoRyjAvjGGv
UlR9TF/gMAQQhwZBa+ZhfTW8tD35eTP+4VIMlvffLoUFXtjg4QWWVBbiXy+FRrnpJUZb71RWZvcg
sclG0wMf5Gv2PSQk9ui1CvyzZ0zf4BNwSJpmxhgkdKbS8VGxK9gdRgLVFvC3LPJNG6r0eVBIeckO
OZqOnj81P6QVli8kk35Kszw9VDmjqsJV6uXv77jx+Nh+/VhdUxc2O4rBkyvd32o1LUaEmtii3gXt
SOO6aNN1T/7KneiwitYHwQJ1Lfljr9m3KPycm0N+FV6Noyas2j02hxxBDMkr+Th96oksPY1Ek2/0
ICCAt6uPQ9Ethip2/nCCejyHP1+1y1PgecKEzeQ5/2G5AyBuBHHabQqNwRNpN4ws/1S7/X6X+Rm2
MB8/yaZ0Y2X/9S7rmTQQ0xntxo4ZH6MnRoeCLT6zgEMUUzetCLKcCtPd1o/wFJfp8CbLLe8iRzxV
A3rTa0WXCeY3UYZx//nv79vjh//2AbB+2lSVjmEblvPbQtM19LRoMsEunMJXBwXd3teIq8q7Vd6Z
7UlmY4fmbqr+tM/8vsDxcfCxs7sS0GI6hnz8/U+ba6mTb1jpdFrtyaZrY+obfkdnkZOE6cmebt4w
7qWREVHKCG/E9T/RZd9ksfsIDwv+tFz922Ng6NRmFhFvlmHZ4uPh/ulq5NDqEHXRGgaxZMCBLGho
U/9SWzQDgzDP1+e0wo+QVelHKMOcjhEtHWr1WaqG8IlP0P7T2vD44H+5MVySNITOzsbLJK3fiqbK
sjlYumm7CRB3rkufPkwQtrfUAq9rE8jCe5ivK3dlSsGZJl3JOuiu1AfjgsBfJDinqNFzEtVIQqNc
UUSwWmjjIkFr7++foN83YRfrgSuE5z0ecYG26Nc7iX4qQymTqY2WOmfd/lGWxPOS4AmuFMFwrZad
5QW0iP9QndGa/Pe7RlXmWLxRkhORK37bZAxoN1IbSfENUsmi5mF8kA/tlvP4YlVEUWmuTgBfFpwY
rganUfTBqazTJe8pqIAm9pZjSEQUgLorzr8I7RjyPVR75YWkB/3gZpK4UVObx1WlbWBsy5MbDqQT
CZCUYY5BO1fmMgWGjYI6Beyn7cxIGGTAxQ3Jr62zkpon0bq53yP0kntfBxAocbxwILciPH/ePMZ0
lqWF9WO0tDUp6NoqBidygKQmpjb+Rqu7AOZlHvIC0NZf+6gwik0a3/oB8qROSfYp6jQSpD35mjO3
mXtQEchkbKCyEpVE5hRKiMs4EN9tckr91pIxWNW008f4SwMzGhhvVz3VMckbAGBJWc5s1idR1p9r
NsNamRKIAYyYXMnwKjOLgBYoeuuPPwYMjK4qBOXpWXjhG0VPX1ASbNhhzV3fh4jYHO04Re10hoJg
7KPKhag5ynDjN2mx4LXvznTlrvaYdc9lE9qXuBO7ltyHfcOuMDOmTNz0DLCtb9nuLoAueh1z5H2Z
POYDlh1aXesebmtk5JCfH63EDqHxuYHMQrjqg7ypgP9Morza8KZdt3kvQnP8HCQ0zGmwpDQou3qu
/Ny5JqOOfjst4EMaP/QCH4IntOGpJC6h4r09YgGiaz753qLcluDPv4ysKNxy0cElsKpVbUh6YICs
LqY3rQkOtE5JbxOp5hYVzW9r/CwDokZitwAJkmEVceqonzMwd2aDBMkZhGEy65OOS4XhsGzzKT+W
Ht0eJn9YmXV5QReRb3OE+XutTYmXMYp1/YjOBrUaPpc2ZV7DBzZjgr35uNUmZUE4qfjNN3Gv0tBZ
uqIJbv7jS1XGpGSN/s7Q673henI/tXTzemInZ6UQxrEh7AlzgLuSSpiHZtNNTnCJ88oi5Qxcgu0h
DgvMo2nAjVFMFY5N0V1jFYhNSFPPDBzzeaQZqjdMXyMnEcDre7KNc4jkzmffTUu4P1D1fXgnS1GD
8kXz6B0Hx0220+gz1iVXhkUDQPlIO+UQSNrQYyGuxJ56ZyPEoeYU+nvfqoUCeXAoEZ4AVfaRDWkD
sNEq1ncoNmGZhsW0LjqicFWSx+tWTPm67AL9ldikpHk36ON9sSvCh5VfQ/NI60dvWq35+O1zLWP4
s1ZhXtJieKcrxKmUgLY1LV1oUwD+vlEPwUsq6OWPyl0hYpfzFoUj6LU0XsSD4a/Mwq+XKXnNi1x7
7kbE76JOw53MSnMZihKywsNNgJh/3JN8NO1p1dXEspjsNC4UkCoEsjpALZRkBKNzdr8QJKdfWdzQ
fLsKJ4kY7adcvQkynbe5ZydrYL2dYT+1Ru3B5kHka+inIauaJ1IMxJktB8F3ZJe7Kc+rz1RnaBxI
6CqjYccwjDzkvl+OsTvsq7r1j7CS+dLQAqvjFtIVA/uLWV5br8zXWbUG3l7cySLY9mlfHJCWXDVv
tNb50D8/wovIvEimrbV3bVKla9Sun2I8PbOs89SqrjANtgbkIj31tkwX6ptGxk4g45YYgUHfiRE1
YdDsvEwD4YGfaS4Unq7Owp5iNqm2aEBb7jqd3Ew7AEk5Bvp1mjp18h5ZfLGWuEyuXXBLbWjP0gY/
FNHJdhjVhxIn76wZuvrWG8GiahPjm/Li70jtQNpkVn8Wolp1bixeDIYmBRKcLTrlEHWzdydgUK77
sbFR/ZKuFkyT3AE2lzujWOpoWI56ZwXMJgTdt7AjzhPglMKjlsMQnIgRzMvBPOWEe/B9YYgaoKFP
cur5xROWFhNGH9T5MNj1DMgQDWvxDXD9tPEBxs973954oZMjOOFKYwG57kMUKbAKl8E3LfWiA9uH
uxXVw5NG770UZfisO7RpkenR+q/rPVuljXgnuvKROMfRNxWkMP2r6KIc7NvY8wjYk7PG3F/eOSwy
3QGnydA1odeeO6jNKD5A6jziExPHXLuVKo9Bigp88O1q6UZMvZoi7k6Y2Px9CH26KPriKZbFOSzK
4PTxJzGGzkqFRzWqYRWaWYrWiCAvHuh9NOk/Gmqbm2uh4gT5pqPraPRjWPstWSpywZS6W2WKZBVB
UMLyI3o+yDyoKRlIyTyo57nVZ7jGS4sJrdoZHThb0cnHgIbtDTPHzqnBFHdQ1vRuJAzRRDmkP8JK
FeFtrON2ffLyEnx5p1aq65g8FM3dcWV1gDa4C832YhJUBTc5gUqrgvSq5/VzpRi646ZgFar9YJ4Z
g/lJdq1YWn3krMfcsDaaoTKSJkr61wWQqUjvFl2vXps0yM5+57TH0VDLOgznOpKJL70f0HeP+wO6
ykNt86z41rANLP61cES26hHWLFJs+Cffb99Vg65Wr4YDmLU3ieDgNgD9mk8NWXBR2V10kfBYd7c0
IVui61Cbwl686iXDkzSmmRy1kY4SDHpnLcZ+HUXGbXzYYclBeoGDGO4iUWFnSesSgHirE9Grazek
Oc6xprczEfVxsooLU3m0rrQt1swqPweqvHRuVZ415QKCZOjMacu6ea4injWNQLIlwKGGSfvqskNt
PElfK6P5dfR6XTvGIlxRHMN2H5JkK3VrlVCqHHN2Zpb8h7xOgwV5yglwPrhleHezxKEkH0eMO4j4
uV7CREKpmAflCEUEPXlMH9ZayuF7YSvr0hSFv2p145jm+CcaC2UrJCvCUTvVv5o4hVYdP4tpiNe+
KpS/KHkJo0h4HmoLUGNMwi0xcetA4nsogh/s384hMc1mXcyttEtJjace7adIm2vMT3AwN1vJCXbv
SuJ0sGEdTJEmyzGCYcrBeFxaTajWdmQP5EP66FuCgGesIvgPK91LyDaGLeCHMy0CPRpekmxcIQlz
5im+pYMSdAEMd7wjbEvPImuaTTEF8KPL6iWcWvXdwhndSb5/O/b5u5YJLB+ZGcz5BgkZXnvSHXXi
YcSwVIYvjwja5NF9EHbQ3HPtvq+1+9wz0eG60d77gTnfPyomcWBti7fagwLigf5ZNtKPdk0TH9tS
BstS19W+V3ihxuKHnYwkI/h9th7KduSAGwzIwrIZyXrtRmGN3RLcnhKF/sUCzYIcgxKnCbx7b2jt
wa/tH0S3XSedAkIdCTkUwBfG7jChPIR1xUNuuN1TVCfdU1veMn/wAE9iUZVS64++b9+Nh7MEVQ5m
QZv3LsyyVRcTn0JLI13qWT8+QRWCzWADbIs8SWykOwwLX6C5luBIFx4Gs4MFWiwT94GNeTcQPTJr
hBI7ffqUtvJQjyOOQw7Nc1y3S0CeK3LE5AoPLdELyfAloORdFi4rYNsAtS2EQ2tywAPJ7Il9N5xE
c2pz1Zwm0e+tFiEZAMLx3ObdD7vGio6QeVZb1vvk5AhyOXyItiOXzWYQx+nzIhk+zmyfbxbDY1xb
djzNk8RE2dqD83I0n+WHO2TozEFjItmcoVrq3KrTwyloF3cMtwFRD9G7Z4Cu6gUmP72GBFP+KBib
3iveLAJiEHFLMfXHVvPCddURtN5a7b3QfWOJI0KbpZYbP2KuGW9yKtlQCzByHIs3D43iWVUYFMk4
yraWOw5PTdekT+ytOvGYNZS7hvR4ogVJ+Ko17NWi91a18Dsyquo7bUMXYG4iV6xY5TbQ3e8ap4S3
tusXrVazXbllvwojBAAaTQ7mouXZRzxBnsD4SXOMi4vLYhU5hlqVtUEuhOaPe5tjsp/H33pn8t/T
tD2iExlnkknsNRegKbQi0NYN28bKTMZx6cLLji2lrhbrVBl1YlGWIAbajhwrItRnOuL/BQGk30sv
4NTp6s+FTsvG9XSxpd8zPnwSYmf4RKU5pdccBl1z1hp432MFqmpdWGMBAYb8HTvTi0XVGPWVzjPh
ySGIGDO6jVjiNKc1tkgTolURgXbnaHcfumw1dnn93jS+xVSYEEaTU9e118EHWYRlY51Z+FUHrXVq
ArArdrJHw7WFizQLY1zaLVpD9P98yS10Ih5Ehd4f3Vnn1N1OgZifA8Y1PhHxPGzjqTpPPRhOZuPa
msZkfU1d5wts9e7VaXo8jPUYrwueV8fP9NswViVc2OAyeHIDgW5cpT6UHs35TFvCPRABtmgNzd4P
ZR3O3FSciK21lhq8xq09oRXJmtE8Uf7FnERYWVoKSAuZoDf6cl076tyBLwX5N4TYKerwYDufWgfp
s4We/wK5ZlxZSdIes9Hq+KyI8hsx0AyGa724Ubx2Uxm+qSKgpIjkhDNFfSmNOH3uH3nwssxxl8WT
vywtpE66QTCaM6berHRH7Uyp6ewYeN1GgsIvvU+zOKqGeJtLH754pwzqYQchiGmdc7jdy96Doo1R
9MSr2UG/qLETJH35SZDjM1foUDolUVbWkdykOBgXNWlcUcDNz6WLJC2x390e9yCALlCc4L/fw0ea
dT+S+zj4m49V0TQ5L4vIOE8FMS/gCcc5wxuOiQ9Vhj4ezGCvZyq/AJXCh+Z59Tro61NVKf2qDzgG
kjg3j+0AvR0ye4wlj0MQmzGZTnX0nZonJ4ShjNcemaLLEtfdxpQYRKMOT/dE9q0YypeP7mFGD2Bs
+nfu3wJh0g9Lq28iZ7tu9JpirOR43LTGghw8lK46hSsmfqTvTbZBtImgwhjXrRaxFVfdsBo9k30+
zkkFRaB6zrIIhqdSl6AtovuoeRW0qmivc+CcsvpBaO9xyvaCyViNZbCbRgQrjXovMz/YG/3ZUA8H
UTjouISIM8nU4CMjHU+V1NLTiGaUoGaC5Vr4I0vfx+0IZ/gYFwXKvMcuYaJBBjsD30AzV3WvOUsN
WQgOCFPOkKEYS3ou+7HodNADdQN6JZzxxi9AX7c3hUCmtqN8PdSe8QkfnFtPJzo9uEDLYf9Y10eT
bS/KdXdepgrpMqctP2A6URsBYx2LKA8aUY45eHslknvK+fFz4oglFQWPLKfwQ2QhZdOrHDsytkAO
5WG6Ch30LxnAmFvs9UeAV1RlANzX+OOecNRzdx3MdDE7Ndowzmt+hTwxH43wqmzMce7D19gDRSyi
Yl6E/ob99C3qvOBsx7IF1GAMS4eD1Od4srauJuyvo7FPvNQ54ZZ58bWJKOQS5kE2RK9RzMyX2n0r
s/SgEZ21VPhlNWAINdtQNxf5u3BU9cScD4SwPr0A+kSaU2OJfJiBp8oA/wbB1y6AJZgqi/dErq6c
joTrztF2xVioVZVMF0f095HahXon6pZaT4JeIvUMe253K2sL34uWDifR+V8MlWrPRYsXPyebos0j
whcG6bxUQqZ8hkO5iGUGaidndcBuRjDJ4299Dxg0Mb0d0HIsfm5onYxeCy8wMD2VuCA7bWfWSdPl
hrvm3LZLKnQtNnax192tprMPcSrtA0k7mtS6Xcqrv0OXRS5MFAPLKolo9RsYXWmV74u+25tpPd7U
ZP+wAyIA456DQNzAbQzVgEUtLNrX6Z3I7q+EJHTvfe5/bzt6Ow9c3sIl92RRVNU6BjNT1RlvVRf6
C0rycqF1QYYWeWw3YecUx6LWja1y2EEIQJ5XjdZuEymjPelbzabycFMKO+DpTjRtn+UGahezDZ9q
Ccq/sCHHqNK4BaFH4vvHP0nnKev9Y2pzCJMVeTGIfD65eP3JdgOAZqZYcmxv2tiZvRhlMPHpUeCT
EtiushYcLtF2BdzdDbkEckWMi/vUmFY2g0Smf+Pi5lo+pqu2KrtNLQS9I1eoHS++dnO18JsjK+2t
q/H4JE3hHgpmGlXlx8AEWNjNvEheS2C6C4z88d5DSvjJ81/t0B44ZODzRX0+XTuNg4PbafkazXc1
TexV9D6XZmGoDf7mhY5m8D5Y3nDGofEdfSUFnB/7t0AhlhK++O6N8qnhJPjYL4ajnSmbeHB9WMEP
Mp9jJn3wJ5zHsgWo+uOUI1X0I2loAWgBZBOs0eN2BMO2pFjENdF70MJ04hObirpyZGo26BL8HNj9
OfZgb6PSGnd+NJAJg8SpZWGExfjML7fvof/uJEfYswc8MajSzzphpXt+KcAHpEmOo/NC8rSxiMhY
Pti8kvi3jcJ+zQAozyIOHjdlPI4nOiktQYJ2yinjTRM8OOfFW6AXJOHoUMCHtgGonoC1hzbYE42K
Zh+S+d1vXaz5prWOrGtsEJKYUmmyhiYvfpq8q7hDzxyF44a7+Yl/Y20bWtXCySf6FiBvoeDPPccN
id1B6zr0PiSRwLiCGCdJqzDDJZJv/VrRtT6lVtRsBslzUlcNYUNpLg8UVcWt7uM3L095wCpFsjOj
x41jEuLcPNAeNBZAPmAbqZvPAi/UYiQxmzxB0FUGYXf2yNXwwb4INkQbHu98NLFt8eK0e9uAouJq
7Yj4pAJIaKfqADyL4NKRdKKy5ZyLqcn5in1txixv2tpDYIMBct89pGnPUL6xiyV+zs5sBqfOqLsF
EvT4YoTOq1uy4UMQd+4gS9hxu3cFy/rmYFK4BZRFS0KQ6oXhvWRO3r9B+vviDFP0hD3Y3jX47JYf
/153AIv0wrx3urOR5O2t5GiZ2zHq81vm2dzDPg2/VjCLynrAaEVc/NrQNHfj9Eb7VDruj4//YJT5
C4P0FVmjzhOuvWIB+sw951FHAHleElUSJBNeGAgmCQvnPdAarMdOHnxFsb/MemV+a1gVeymWGgmD
WLPDhIavNL9akptcG716mTR+H648uIyTS2wqYV7fVmRqFGsZ9cHBysN+GRM4uyUk7Z1ufvjaU4ws
U6ei3Vow4pjSig4iGPpYGG+hF4pFQsoTvsTauFLUk4BLauanKE9WQcsCljaW/4Q02ltrmtZh7TWD
p5zajwaILr/2kce41jY+I+9rl54FACELJ++UOQPp9dlnsyzHl7FEjG2nbftmNeaT8ELtm1TaSiPY
LJz5LC4OYn7AGnIGy7M+dsK3UHuGR99T9d0OA2vfZ1Ow4FlIvwi3fkc4TXxzG19LpsU7ODbd0kga
+cYJAXrbu5s/kGF9ZtLtmwyyQupr2OpPESLAT0VU1jtHjryijz+Cz+MJ6QTAl/IQ9bF3KSYhrsK5
mLoSf/3BiXN9pZNdssjTQb9bSaMvJ0nEet7k6zjRq+d2wqEb060ohIutxPxW1o1Fq6j1dnxQYNpF
rC9Toed7zDz1uayqx4DRMb7iuORwTRJ8acOl9Fi+ZaMuUVdVJ1L/sEFhT115QWYs/LY+WmizcfMk
m5x0M+zXtClQyheP6uo9d3BGkjUAJGmyMxhXGOKNhgjXUOGBKstcARfqSWdIH/ZPCDG7LBzC3cDw
Das6C3yZjeEq0xRlNIxjU5Ilw7n5WYC1aPuSap1J1rqUjfk6KDZVZlvbuvXo71NV2guwJBggQjni
kjbTY+sSJq8b5bFOS5duWEOSu2N3z3SxCV2IKvFC04dIJKTPL5zQZZjzLUAlrQFAm8/BENoE32nm
2sPDc+mqLFpiMSpWw2S0r6aY2XHZvzkuB0rhFGT/pb56GsLsTbTFgL0h0R4dZSBNjYRMYmjjPcYh
u9drpoW5ZU2o6KAvwaJrt71Pnaob0O0w01hnDmXyXDqls3G78lHa4l9A9LsskkVicXTzKvfBhtW0
JSR2bW4mgVg6efdsRsraFIDCZqbve3dH007poL2NZMBzt02BZ2MdkRm0GMau3VppWZ+Z2w0QKSmN
osQlgQCduMZl7Rx9AGAgp00qMrKwjbG/VfHbkAb2ljKb96/XEtpGpyBpymNWwf0TyLIhknf6oqYK
AIat3KXRGHIBliFb6lEPJXE0liACLUqFup7JilCOesAnmqXlOw2LdC9bcgGYuohFlWtncC0eAEDP
3H1IYTKGEkGeeatRuP7KtQHdhKnbrW3buJGoppiLqbMZDdE99eUTE1iPWa+fnulvFutAhPVCpuUm
tIZpLfThXPadsQCccQv8rD9AfMNVHXomBzWjR0dkVoCNgRofXcteu8FjFRkJ1WwiQX5o567ibxZT
u2uFLPB5ZOxRKt61KmWqhwAAjOiEMhvjpLOOB6Vjz3fiT0OpEbWrGEqZ+Q6l2rfCG4+t7i5I5XDm
9dDW57ykz1h47cUmNG6WDOZ4qE2ix52+f6T8ZK91knC8WCmqsL3KGpxVaf+laczycz01X0E+n0UR
2xznqbHtauw51sQtc1XDPNXxdI60Ul4H3Uu3ziTvYyuvokuqjWfqR7s0bVIvNKIGhXolRElfNghh
dxYHxlnV+Ey9NKXQqCXPTPziH9LtQWDa7UtjOOeJ7ebRnld3qyAS2O4cGzRsOmxDHoiNXsf+SUN3
Nre7aOkpBggIpey1M3loARNG8Mgj82Upv8K4TZ5tiDsLo0ubFfydBcMCUpbjoE72lVWwDer2s8dE
kAYOTJiMDAiCODySdWU3t7/AplfvBYPAWZbm2cU0BkCW8UT4p1lebHOK905WnTqXSU+R2jgjg9qj
uEe/9vGlY1gKetY/mPDVwM8TrPFoum/TQsljCVAIsmIzvhC15CDwo4cJZnAWhkA1KxUwy328UuRV
dkz6PRMTYeoSDU14m7u2gPjdk/IRUwmmkmxOSZZIKNHYlcxV69oc7ykRzn1nZp9KNbZHBcIjGsNL
o+z6Qgu4XCQdmHzmOQY5q8sk9djj+oYHNmGMir+3XBYMjSaveTI9o7nDawKnE9nLkcbQXbMxJbp4
mg0M1s+KUEkQm32/VSaHCW14JowBqrVRW3utcw89j7oIhHktc4KkqZnrbcbv5QD8MBVeiRB8rojL
cO/bhbusWL5mHy9eJtVwGur8UthedM4A/d2q8QXjvFyK1GaJ89Q4r8fBv9M8fnITXDyTPzFZsIzX
Wjx4BFJ/EjKAFQhQFCZDHO1JY5LzxPWseQquYNelGY+XmzxnHe+FRa8gAgoJLgK18UFGVXEoXMYU
btk+S6sme7j0EWoZ3iHR62SJ+GFcQVtLpgKHMZ6sG1E18RfNb2iuo3ojWjc5NnQbyezrvGQf9Fm6
J54o2AZ2k8yyGxmn8p5pJxeR1U5GWs9zVA49ScNKXzkAS73MiY4GSzdjLYcYYqzJMwLHCf3WGCjb
hf4c9DT5Kr1iDjU84cQh+hQPnwrw1EwVtYc7yk1M1XoI+xaxQ465k8VkWGh+2x7ZiYeZWx48PhPY
O+ucKd5K11Aa2CN5k7aR7Zj/FPvCfcJ6uArbfWwM4y7wSZKNdN1DhIo9pghxpJT0V85kRg+zJDDU
Cw0FKgQn2sqR9zYO3kegO+++BgKiMqfP6MxLQOOuvveGMJ4xuPHXXtVWZ/do9oSxaVZPpMdEVAV6
hBM6g5UhMKg8bGrIdBjstyqC7APJLzHltWONXIW29YUs1v3H6h61wJctoJU4QLQV7tdqGwi5NxJV
nNpgAPQYuTenwhHFoDtiQObnC6tiZ82qzLsKs872hBN3a7/4rujrXSi3iB3wAchED7hCGqxhy05z
HQf4qvF9Pr5iALOWuJ9jU2bXARCAm1XRdfLDhYK4FvFx6B2CaMq4GXEgNkty+mbGX/GT6jdLI4p4
cJ3pyTScF6tr1pxVxkubabhqLRdMDFCdXQsfdZX8N0fntSQnskXRLyICk7hXTLnuaq82eiHaCQ+Z
ePj6WcyLIkaje6fUBZnH7L12kxaRk4PJk0LBBxzdOyww5pdbZL8D2trQKRo9drDn3f//i8JObfp+
7CDGnCEBq0DI9GgsyXRPvoS774W6xza9kqGiPfq4FS710v0uSNLitkiw26/6GG2uZPQoq/OYDp+4
rRgy83Nlc5I8TLjSw75iGVERcQg6k0yq6irq6WTQJGsV6D0fBDz+vpLsteYwJWk8guNhF5sFKVkP
ZVG/NBrbzGVhEeImEo+x9IOi3CPik/VuzFL8g6i4E3v5KZLHbiBInGnkX7+HRZWrO7UXn4P/NtUr
fajTLdDCAEIND9uco6Wghegk88ByylHKEbHJAgrdBE6ftOl+gLCxFp56MB09E36yi8ygSSbJPrO9
dzYJxGXtuLS6y8rCDppsNsb8OImdwnZTustzwcTkpu4rcc840xiHn2Kkw9GhnIapTpZnwu7NSDlp
K3t+Tqz+DUvgT8IALU5mNtJ1VUAV1mIgrDNT5G0ibrOZg3R8mXuniat+P2UE70zH8qpwxzODn47Q
+xSRfb5xvgx/KLCwiI6QhQuL6tpH+GQ3zKpFvRShQSyetacW5U6B3ywPNB7Ag43mAMnLVQykrc6O
dUkJ4/CgM/FHyuy89u5PU26xObf3Sr3UK24xSAb2xVluSKe/NXmCfHyQw7abr5WMm7bSkZ9Avx+g
CS8ThAfWYWm95YfNG4xgOk/L9kTNCIty/QYhO0b50HwRkV1FPkEghFDl4O8YebPq9uPNQwWeaeqz
nqg9ydhCjF+DppqfZ5/vhwoMmUIayS13iHWEnrkQBGcBrxVjdru0o02e2ZuemfBKSCrYDPCZXmQt
NcNJt7+3lfFM+lI8NOhKhwqAvOu5l6yFEOAVKDmbzPAgOEDGmA0xnsyhQWKi/ersvwLfKHrmBOST
0U0DZoG05OrVqzHiKCbMKOjMdowrU9DjtmT9guSJBjEaeMWCyeE/RXTvFRAW/ac1e/jWoOvQMrWw
lJsrtsnHWeDKHRf5u9QTJBcmHIHRMJlA0u0D8pUMvkKrzx/TWd+t0dlZM00EjEt9yKY0oLTxnn0v
vS38jzk19ZCdGxMpJ3vsAcmhgSXreE2/pxIhTbdOIvaP5swRqFR1ESbY1ToxrsSz/rUKFcJQAyI2
gRzEdxqQNv80lqwNKvkPThgsX4sAbauORzUgn58syGlLdk9ix0K1OH7VGfKv0gEcUzM4cGk5Bkc8
SpU8EeOGxN9zKMVsRz/W26oCZk4JtG+qEQF8aQaOlS8loifSg42ledcX865haMK+TJy1JPu7eNU/
0VhAMhKWxhXoZkbKsAPpHXW/QBzvLBfZHTRyjqBT7xJmAr+wAyDwhcleNMty51ZFDMU/j7NpgoKW
V/8ysKZhPow/bgkfzK4o+OtJn9mE/Y9pYytd4TbCH/IsSsLKc3xw0Tayl8j/zdOA8mqivCOxkWF6
Onxv5Dm6/agHshv53xvAvAj57XXrgzKYEeasZ6QC6v90A25Wpcj1nO0HuY4T4R7QUhzy3JvJexep
P4XIaX/sPd6vaGeWlqo+piYq+7kUIqpnvJHO5PzL1kk/+I266+tv3jQ7nhoH9aiuhbk7/LLFZtvu
pcvJafoPJ99hfr58J8blEbnsNduTVrNFODGR9KijWIXGvIn794BFI/vJjGU+NFl2nuR+GyXyZ7A+
mQJc2zLZmE94V6Csf8gmaUAIro9KrT3b+UM36hkSiQXNmQYIGmoFXLbXpqYO2fMuCdz9A5X41yaG
FX02cgKyJ73uDpLAh2Z7t1BPB1gSfL2JYwHyyEuCM3xnD7Kx2LE5zGZ9PYQfH5DJi4c+hkaeIhul
wKfR/qeEVBeXp40jZA2criluV3zNO+gZSCyB7Mac/dQyf6rsdIlHkcykVVgfNUVGnFbjGxBeyNEr
Yb6d+c90cxktKaBWN7nBHOpl7/BnPvAXqEOVL1++Kk5TWyGanRyW2NpWRL1Pl9RLLn63DErqI75i
gt/Z8vI52mMJVoDg1Vghvw2NLeVVJ/4IYmmIIbC7Ff2Xln4IJkInnO/vfWajOgbLEDgGahRLfrSq
mI/15HIMFRpxlFuAkYiVgs5OxB/4CxXiSD6tHukLUlzsLFfTh9PWqjtDX9vIXzhuKSl9Sy40ZLML
39sk3NZ7HArvz9oPKARE/pTOPPSm7SKb0n6kbE/MbFnFFmuYA4I86hPD0m672WrjcyrYrIgSegMM
96Bs4ID7tTw5F+jkHhtUr2YnppT3a1j+lQHnUexGCGGlfmzlxtEdi0uXmH/ocLGOa+rvxri2Tjw9
5KdG/IYdmmJbDou5Q4lXQFQcd+AuRtaXpL7xqtFFNx64WkKDIEsiVX0a6XyiXb4dbMsMD2kg0zqn
6UfQVp0lJqmwYl96VU52aluOOktPDAYAU9QoekaPIPXKt0DdZPRp8+rgPDfoo3nNfaMjnnUQ5LuX
HjVSUQR0lADYK/J/eIxj4FTkLvCVGrJAgZ8iAtaLjsidR4N0vl3aBXRkQquAGQ+Kc/JPTyDt4/U/
5DVE2lGHC9TNEKc9vTpIL6RmvnYYbwBNYayfdJMD2l/vMgMKQq7rJ1/n0Ew4goNx4MLNlPjB5V9F
K7bzwFf+Te86aGhzbfdLPies09a0vVn8DsXINH2bG7tuu0xeEaeJUCkkHOugw38XON32VNkcJG04
VDk8B/W5+rW6Xc3623VNzuH6Gc4ZtOgdalMucVOXt5Ox6dEw2vNJ6xz0wK13XRbryoLqj09qFNjV
4qdZsneyBdxbx3SaAI5wcVLtS5LaLwytQKv06z9fV/2lpNSP214HLsXMkh1nQdawzgJ5Y4Mcjjm5
f0meHlVvVEd+ZhCdvaesTe6HvI0SUzttfn+qiApidJd8rf//LlySaDOPyFKQ4owv1DoewVL5084n
0WsD5WFqXdpS3s8zam4QMCRiDDZ5ocQCQLq7Y6jHxpIlozAe3JRaK/N63k6dyM6m9V4EBDmf8yzv
PLBred3FrjJ4IxIKZ8DL2UztvEl4j9MyvSzA5I+KtKEOEqzWcwEssjwLi1DphF3qeajNjbW/PBUd
dPahWW4n5nlA4wAMEFsHD4R+OsAKiQpmx1K4ZgwmH4XAAum96m66eVsiO1e/OfwCw7M95k2Pm0cQ
LlBZ/WHHvw1CPpDPnp1HLvaqIWk9H704yV3m9gYS/XqMR4yR5CRqGAAK7QoLBsyJpkfjJNj+o52C
DRyhbeFrHsifSmiNKh5XVL9ZERZqmKjI8MzovY+sfLiZs1F7J6iv28Sd13hLBE8SuaKZZpG1QUeA
pmkFpALcjB2dfA8cBzlGIiC121ZIXHPO4g0kwuDm79rc3Q+FkCe17/eq56q227iWSuJzZJwv1+xo
DaQfti62IsNrf8pVOijZgHGVr2XKDjet59jNzIcGKdxl1MyzsW4UhrbzvglzjGedje/YF5+6rHRE
3myNzEp8gmTYgTYgscbGe+iH120DVA/+hp/EzgBPTk4HgqSu3xOpPaDKekGr9WgMCu4pdS9CtNKD
6cLWvzT012Iwn1AyYYebcM6oCg/tkPZE9oGWG5aE42kY9/CAb4g05VGapKROXh1K34QSm6739YqW
IjNx5QL7iAePcWxqnvPCZ6fcgl+2PfEIE+hP7Yv7zOzycFvd8Vj/lkv22fBwBHW9CIKhtvNS92X4
AXUEAM0GWgzZlXtaHT9iDHUEKE6go2MnIcoszeofjI6VYZOjEprasg5qZ93uGhJT2M/azppFmhpJ
UBituDabl9T5thgJXTqwCk6jFHNEGlNLEj0mOZO9hkiz7FeBxfElPcFM3gjX1TPWn4voJahtNVLC
tF2cbfPfFHfG6i4IlNf+2R8hMJiLi/uQ/F6JZGJ1vBOe8xcDTW4kavulc5Fj1qykRrgerreNsSIf
cnVM5FnLEI4Wp3en5r9I+A6od7OwabM0nh82dv/Unda1Pk6rlUYjvNrahUPEaHFiXe7R+CaqjFYr
sY6JNB8zt3zRuQeIQPKe6zKrb0h6REFIHbCCHgyEsVDKNNx3ZVNHmB/iVZpcxztmv/GbuzIVryYQ
2dluWyAl/RZYZpEhrkTcSHRy3PQZoXusVZ4ZrPLuoZP08kddm2/YooM3J/s9qB+atNIfPB5R6fpL
aOrqWuLOPvfNPTPl102q20Jrvwfhijgxt6dB1M9M+KzIqfz0WIjtNy0BxyK+neLETZ4BTRNrCzaz
WN4pDV6SFvFmLwGLOd3FqyWxt+qRS3HlPkMX1YGfMah3+oohrTIncK329oj36dTJrI1c3JCZ2453
9JWj1S7hWfImg19pItCuRzk48sbqeFNg1HD5Jp8z1RrtwEfP6oEeXblIOHHDSgIHDo5fccEWtz6L
phM7OebNEh6W2hmzVEe36tap9ECoKnkm/kU9lTCytMFFjKLPH0jyZYltg9W0/7r5xk0xpPGwKB8t
Eg25pEgsif+ojZGawfL7YD+k7aQUh3HhaC225pBP917a9ugU1ovJWwMjew/4ctH0EwneYxg/uAb4
zc3Kw9SiwEW9gJQdXo+x6t9At5CKAe2tkN4nFgvMbFlOzeybd+sCyLSw05+kka+YYHdyaYHtZqDX
KNPyhvyayPYdnk7Y7iGYyGATnXXUc/ns+fWbalqiOteuIlKkYypgwIFbiOjQyyvsPHJ9/xd06ODe
1mvF2Iyz3Q+cOXmo2SFblb5GtkazNC86lF/paZGf1DW4JNIYbLJTJtPkt9a/ue48Q2OoyUrQR9T8
fOttZ/j3RJuUgNw9VnAmY0u0wGLVLVw53XvWAX3TLC6NfrHLuI1KJZaoz4mBykCrX5v0sL8btwsg
G7+czgYa9tgY/ROKjBZKd4D0BsSLT4w3abMwboHR4VkLW9CqXBMYwlITXZNP5WUNiwglt3PYeAxA
OnLCWZUkRTBraXYnOGVbXaOmCkzQiAQNm+TWNxrQ4YKSHQkSfJ+lOpNj2MXtEX47xFtQGS+b7QEX
chh5JTGV5oE97jd4+ovKhif8bebDgFS2LMiuqcbmthBlcajb4U3W/oU5XX4kfUcHrVOV7J202NC2
SzvyQumlx3Q5I5reTb3QSdyHPB8rpF0oidCxZGFCEAOwWDDKosljXTstA439zPIjKEZ4vq3bHqip
JaseZJKyehsq6hKT4L9ed3piCbcnGD6oUkEKkIDoBDo5oSiVy48SryVFt3EcQT1GTsJgxnUHEmFw
31nwn8JxJvqTHNj3BfVfp4MrZGY2UV5G20I/QvbuvcyNkr6KZyF/MAf3kZWd/EaoS2iw6tPrOgNG
HS2mNY71nOpUGGZmofLdg7gr/diyY2QI56J9Ir6AIBLCw6ziYmnPTLNqZk3uK/IIYtXy6lboHAF9
tkNvkgST3Vy0p5HIh5KoCy3vXhxLbeepmqYQNfIRyOxdV9efs2Cjhy4uthU+SHf1E6IgbaQ17Gtb
dIevkz1cNkXk+urkH7XNFybA6SgaYJAQknpdvzVTOQW4UvtIH5FhjKgzvPaP7uDFYuYuzhJMNS0N
uTLO3F514itKd+uu43QtRqQpRc8KJvVWOBrWgyb07Czb4ZHrawsnQalkjrzbFmrZyf4oGwWCEC6V
lyF0EP7XouNOtmC6MI+l4dhZxkRopjHOiIFggyVnGCCz2B6IUGzf1OrnocnwUqVIoUdkQiCk/pYp
PtKSYI2BNdEKE+I4yBytWtfcSQoQVKt5mLRgXq2iNcNaGEHHTUNW36WXMqeO5p1xWGsiqHlYypnt
OGqaLZf3xli5UenLqyvlI15FChCPyp6Qln6YHtK1f1/3Gz+nfy61i2pJjX/ylCfuHd+A+aZxGOgo
+zZimnlC0QrqhEUsLPH5e+4WVfRw2ijfRsP4IrxiuiQpowYvl4dGAqsuBGeT4aRp2Nr9p6E+3cJP
wOHO3+3a3AmdqNRxfXCrHixBVb8WWwsdybcQyI5ZQJ+ehajyxWGiJlV+8+h1sLNRvMnLtLwyPGaG
sUPrp0ILrIVGS/f34RC8/tJoHHLX1j60rPa5azYzXKoN4+OoLsm6VtG85repzO1ztWkHC2dI4Fra
95b+L4Mw+IJ6HCiSqnHqoaZ3mBP6nEiKZGM6irbMaOebFohhxPn2UzUglv2LP65TkCAlMNXVaEvU
6DjneOOJkOgISzAU4/JSExGzJDJfeou0Eelwsl/GpPbi2fb7aBInWxOnxiqh1ucNb5DbIVIacM5h
vKJCtMaoJg4L5RqTjg4NlpzQ2dUex0qKta0oRhkirjqgFrlLWQveTqTYzdJ4yy32bj65QmNhvrjQ
1V0NRLibkeRtGNonhQdjCiWG222sX9ibMIagaq30PbFb+hrEe/lqkoZZjv2nYuy1gU8N/Cwli7bs
3vbTyhmR3cDfkXE3qj+g8TA9D3ycdvaIyeMztT3EblqJK5AVdcxVC5c9H+/QU9jB4gMsnEHRtOQV
xkrkjCJXm5Gyw/B/21J2nuSpNuonX+abLYOxJqzQztk1jjBzw9ws7phx1ZcVY7NXWO+93rS3lWEf
DIPNXZmUMfc9Ib2ozbt6prFy36r1hT2UOllLn8XqGWkhnT9zF33TonVQBbdO/d00zUkllK091sAm
6UomBHmA3Mu4J6RTsMXDWlua7POYYD9MzU8HiiMoFO8niuPvZafJs/UDDXpfHiq52Vj/iyxyBVXF
ImDWrv6feujZomXkY4y+Bo1bA/LDxL91E5CKRCYiiybpvtb1G/aD4dLozn2dIQ3uV7LMVDl/IyXs
2KR6t6WvnmjdRnQE544ovptUrex2GbstafKlm8XAUGHluaStXrhooUP+Y5yK/W0AFYeDoGWD0T60
VQMJvVz+sWI0Ds6a/hbIkTSbFaKhJo9l5ISOD5z/hlcUZB2H6/pV5wXr1u0mrZP1ic4DXzdrSMZ1
f9mHsfJb9KspEuwaTMBVex5QYxEkaR6zJiX3RTHiw9AYohq6jieYCDn/zHdQ2TCkDPoqHjP9L6pE
QMGK92KVl9KQH8hiAs9JsngauWodRBucwwSoCAO73rroQcYSdoRocTWG6SRM9+qgCQtmAtVYk7Iq
Vw3L0wnqOUF7/7qaurllWOYjUQoAFAFl9bi058XoT0vtRcqoPnP27ZKVAdUdF7YJ6OiY+KDfySZa
0MAy1g5wL9Sh7WLiQ2+NO6UtT/uQ0a9L/VSVxhrPTMK0LX3AZP9OFi8HoglP2pbxYCqG2Pi2XNzm
0b4cB/5pfLjV1yac8mo4vQvk78el4IqqP3SAUHyQtEDJM2mY7SULK1WcjZw+ltLn11vZ09Q85cQm
JVwrYj7Ng9uc0na8haovI1Uh4je1intjxEGwWIMZlgCWgs5uflMxeBdZEbZYI8bqbYZquXUST3Xd
rLd5pX2bcO7BPzJxXIxnxLPfVT4Ppw1CWO/WDL+zmPqqHxtm7SOb2EpmZrzqnzNLjMVjdkYGWImW
WBwxkfakNqQJrouKwXL5t+7ZPpQVkZdkr32hyWGquP+W3GgQrSl9qzQGdUpqqOD9duOvvJ4WiakP
a2WKUYM/2sEiv5+nPS+R9aXZzuSD6DLwSWTRDVqmmsoO/ioYr3zvqKTdx6nzmKCcvTQri/99RVb9
MALscc7oLDwYlGL8jHmaAWhsDbpyh9FlR6uikumyooPh6gn5IIXFCEFDlzyhq52W/E0QrhVOI5/D
0cAVFM2jlrBXy/psxnUtOSSmkXz42n/WmItQbO0IOHXbiaU+NqnNltqw49QVD85AsHaBbZtC1Dqm
RDYEq+feIhqHat9n6D+174JByskelntbY/6VOP1Zr3oESVQxGYAE5j/zO+/aRmAGraI+32s6/6qv
SI1E8f9HvbkcUcjHNzJXpDhhorPjbmndoz9zhRhs8blmcRBYJTsAhP+pIQ+zfQbV8jjbisoZk238
OgrG4s0KhCVjSQYnh8nU42459ubqaxoHJyaNCBCiHbaWPQaFoDvG/MuwrjWjKcWrUZ58DBr4QFqA
X6twdviLcZxMdEeTEoIWyuWmIQg5H6AxVWpmXQU1vkPRaQ7tU7KmHcvOW8SRpy3T/EjvJifUJ3bz
okpukqp6hlG8oQtfn8Ytqw/JdmcM8pf0bOTqfXruUJ9pYi+hzT6NwRkPRflZjSRoKL266NAhYnJ7
edHlFgOuEgddGddim99Zv4Vbl/nRYvPLtuDPFNzN5GP2gZoyi+ZwAOznnDEh/lZum8U97i/ekRe/
dd71Yt+Ec7UUbgZ7dB45DlPQvx1ZqaPsbZqR7pH4EMyz1mLSMQuGMZnHqaPNLwmGXMJe+H/zgN/E
65bedBmFcdM3Pzws1KWl8VWYyGta9Wn5gjxyaKZWO4YDbuKdrkNcCcpB0M2Ic/iDBACvIvIt8tHT
QnvbWGTgWivnqNLhBVcq7FM+5HLs/AzXvdW/YyD7bHLtItKRRfuI9hzPx9jS7bLqcbtMj02XTYo/
pM/ExchoVdXrqHdrlDFEEhT6oZFo6dlrYfuxJHRnfFGWhisSNMhaNhagH40seDOh44VltcGwQBNJ
otgs3xNlnF2nlbS/gpq3H4+6vc7QP5x7MegMs3hfU+RDukVMT8fYFaP38OmvDEB9Q8BccffKvOFZ
8ogG1PAeXZJRciJ65ZenuiZwoWJHgtgByCZtE+UW4qfaiFFdU+tUFJT5rrchCQ6jxFdmOFzdw6Lf
yAle0YqKGKy8frTBkkMHxYM4EKmMUsWeA0CXZK5aCFq9DWOOx3F+KoyxYWf2XdC0pBV/XOI+Cpza
Jr1OyuTUp5CFsQVyB+UPYDLq0+zJmyJZxE1DgUxfy9nP6tZ0XnwCCW5TdiW+S8yX6sGF5HJdg3nY
AVY2RY+5zN7Z1xwDnwHi7R0RoOUX18m+e5eq1pDNz6wj5pyF/jnWfkiFQGAy3fzZQN9Qrt6D4Xnf
JTUKiMwXsBYoFjri62El3QpFNAGn+/D/PgbHQIAmh5+yNf2Z2PzZ1U1hTY/9UEeCcPk7ZrsTnNdk
iy0ruydWcZ2ciF3YZ6WQqNalzLgYWBpxTBkBawCDneU0os6bP9BHWEcg8vsh7T5txOuQwylvOp1p
rOp3KKvO0tqbKC5HxJNGGjKQwQOOs/+2G/lgqVbc4xlAVUHkcFThMK7QNwMbWdJDpxAqdovHzBnv
Bxqw7OhXOiHU9Oe5YLHQVsO5KzPGFbr1We75ls1c/IHVjxlk1pqQMu/PMDLuXPP10ZsElv0uIVul
fiA4ZH0EbYtrhxs71C1Gozl8xs4BZ7tY9aPl+f3BSdGfWXzodpjvWJqDGhFkwBlEAMVodP44u4N9
1ZiK6/DPa1F8guT6anzz5Ir8TUt1IhRn62IY3l8FGQr8iTzRmB/7VnoXw9UkY8XVCAfs9/xYz+3o
vOalwVjA0Bvi4NhwKlk9Av+0I6H0BRsWe/ltiBWQFFl5bAArIw8mdMcYFD9a9icEwwFsHFeG9bX5
h39tB7MHnkNvnc+J8XzYz2ZoOsDpHGc90iX+ETnoiVkzblBTsZ9lMBAOBoa4dHRECIHoufWHt8QQ
z66VFkHRsRQgupx51cSFj0sOLBdidXJC/yYEq9cDJtF8e7Kg0py6jAp8JifP76cqGkoT8QmoIXS0
38yikWRWGZ7aUpsCzSfx01rrPnLviQ3fc7+hapo4L/lutmSJWktPT3MqTm7PPngbX1sUVww4kMgk
o11GNpBzZyRnByV4F+ElcDNPnFTp3rkFFymSr4z1k0SMPVZUMWU6MwFLyCPOnZepUjGuU89A6MaO
N6rhJIRCURrmLLqoPWKUQlgt4Rt7iWEGJvtNdmbsfba8yQ5AQlg1yjqacvqZCdPmNa8ZdthgEpCk
2JfJ738YmxOBWDJZassXe93UkWJa3Jb2fWf5ew4g8aSuvUfAw0fRcvOlGBYfT/kyIAfBzJBp7Us6
s37wZlBrDQ4oTHufPVhyChQ3yhNNHNrubXXSv0Pn0em02Y9cvPuJ1PmwNJ1Hrxb6Nduab9skUCoj
S64Eg42a7ClTjLPyfiIGvN6O3YBca9xMAwQ/Zq5+TyMhUiVkjoSmRzbLSdDeJmBERAN8La/Ub+3J
OyvV/24ed2VjlzdJWnLomgzok+x/K+fdYAjFJ12ZM6JzXzVxTbv06iVFHRmjvUIZome0J3r31aGf
59K6FAqGtd+dtMkgysBM0A2I/IFcoye5dfPZHDmLiwZl0uLyaLXWU49Ehp0IFgzviQgzn7mJA7TO
NPbyj52nxJy8zNhkZbfc4Qa+LfsV0Lkcz7pvA/0St4XlIAdkmc0Yy59+ul2Gs06oOO2xPWz58DB5
E7wDazmUGnIlRTKLN2srb0D2M0Kzamv7nJRFEo955h1mun0WlnQWXr7EPnU70TKK9Nxakz++k69B
n5LD43S47yvNg57DBpsdE7MPPD5hAl8NYwSDskYy81vfITjQUKgag2RtvIniXA9uwWfzTyPFEC6B
5a9A4uDk4LcADLBwXw6eLL7wdN0Rj82f338hkPK2mH0QCT4pbbXj33D9tvDDD82wiy/yhd4yfc99
gyun0BVhSvy2K//A61pCgxY5NpmSdxy6npXc+5AB4Rbxw6zQdDVI8yW0hAipYBaLMiMLzmwOtkgf
BM8ghEAEPN5bk6Rv9iLZLc8ou3CSTYplvA2JdHY1qPsz66icIqvBzs+UGaKOB2mryUCjEL2Qs1wO
jFo3eVeGRwetZjbqz97m80SuDPabNxTgTriCySGatx2K38XYOpZN6Wul5a+aQd3kJmq7MVgXB74u
3YPfjv5BI7hjm8R9ly8vrlo0wHbZR7MuR191W+AIsuEF0s2g1BETEeG0BXnjf0lJxaUWnVyZguqe
s8g4T50EDpLRzPIiYBjTAjj4zI3V8l4vfRvbJCcWnEGHuULstOWvKsOGqemYsfICvoK+kbcBDg/r
UVjBSmOKhDM+n/+5hXVgv0c+0opmq0GGw6SUa7LJn5fRf/c87V3tGRx6Th5o0dfhLKZfKYaXDpeC
V5rPGcrkaHHEw2SOaN5INENU1xfRnPNPFrFbM7Ma1kv9qYOhF9YW7vAqrcBvdekLZ2wbDOVekxC3
EKW8fHqnP1ULT5CWlQ2IL4rZaeXvlE8oALOq/RHPXY5IBchlEnzbRFSxbOoj4UO0cjJqWt+M2ya7
RxzzSAxVASHGZ2TI0Dm0vMp6qlD4bxzD0R7ndpQT6TZ1h0G28ZBX6aTtoBC8SXUapGQo3rc1Z4ml
gy4m8ikcxHpgS+hFXCTPWl3c18Wu8ioJZkjS9zbLnmiWeGGJ4zyjo3wsFYpT/Hghjykhp9pgRmte
893EUzs1oGj1z1Qhd+2RBTBU0+75IN+a3L4deAaF6z0s3vKB5JBVFLspYzZt2llmbLJDQIO0m01z
Zt5LMqAkKo7BINED297sjLeGvU+tErLDQavZgbSTNEg6/SPZh7VN0t6RI5lxF3u86oNLImpK4KYa
WbChABP23J81ekbcQSmfBclojz5oIoeh1nE6Y4M1d95ehcE6JP1zoSNit+2ZJJmkCxat8adhLBsi
+nxVhD0YPdVCwlW/dQXuv/Fq1+1XZpocS9r06RH7Rkg0iQwZ0mZ9lDdwcA/KonTV/eqjy1lVEtt8
HRBgHXPTu81yupSahE0LOXKEwOmC4WRjz7Vpx40cEspi/Wx0O26uwBUoh+m9d/SX1W7BnDFQYGbn
oSRrlnDNSpxheEDIY0zXw/qQ2BkKlwwH0cqQFi6NhsfM2zCL1lem10mdsjgfH2yCuQgYoskTnctb
Zivm+3u8MkJTrbPRT7BxV+fGENDJCqpLLvqT3fCmg5q8rjTHUhM7WAO/GDNr7WWilSZCHtiIjquc
Q5JsN7R+ar2IDggO78eARzZkQ2QHifxrrakXlwvCnizL3nBr8N3ZOINydrxz12YHu57SuC9uC0qW
g5Nbz25GPAdfszBfctX9IYgWwTM5OePSuIA9secBOygCYetp0JhwrAlh4WtNh3cogK2tbTijmX67
CiLdZB1Nr5cHa5Mf5rx+mhkxvvosOVdnuhM5/+Yw1g8YbH8q2nW4LTwh+rCcOq98JDXsxRpU9ghd
+ZrrhIQDaua5yuMu6YiZdlIdIV/5Y7lc1p3Pq4UyPs4ADMYNsZ5+zs+s9m8oyocXfKLE8ZYvzYrS
NeERTYrphYKCbwUVmbvvvkTe0JQm4jCwt2G9TP+VkkE1ZiSf043zcHRniB1MVRxgrhk+aQdAxThQ
L6b73Mc1nry0o9H0mJYWkk2StQGP25dGytQ/Wix5XIILD+jLMDrzuYYghqgssFcDuDsaJmd7KfcE
d8s7p5P7w5+hsEdj7/Cczhvb721dGdwhAA9rezxaS3qWSvuVjmUfuUoGZ96F4n9bDm2aLTdO656h
XG+Tb8IqSJjdfVHlMYl4aUhq0rof7pfNanlab6vdKeIb6w15JTw21Yi2ZtEe+Yl9ls6pT2aiBXld
4j5FaMjwO3GnD13lZxdBo0rqJ9+vWVOnYwzNTFBCs8KYCszWKBrHZfwuUauMFsiBrfGRcLnZafRI
59Mtopz8Aq2wgUBivtEwHx5qRtfs4PiBa2gpAoBLBYJYIr62kubLgvB47BbmaOzO71OCSTAV3I+l
fB24Lc7NTgcst2CTMNm9nn4u84rt6szlt9No3xkImynrIcFY5n+Encdy5FiWbX+lLMcNa+BeyLau
N3Ct3Smd5ATGoABwobX4+l7InnS9Z9avBmmZEWXBoBPinn32XjvcxWX5UgWdibRdPPgFWrJVU5Fs
xaeWDtWOapZlaPGwQi7ENrJ1sccRHZltR5k24caY64N5xKEJgZMFFKk186hLVnrjTe57IPF/Ri1C
el6DV8AO7ZOliG+mMcMpW4tS6fGnB7qwYCC6tWo/sH9geS8+Zt7ymhbbB/BOeMKVcSlLEZ07eMue
n2CuDCqCYZbK1rwhqZQu4ayJj6hr3wuJW8Hq8T9M+kVO6VdEFbQ9Ja8Z3cvwbRXoL4rzXA71LH+a
tfac2zztK6eiFgdJZxmTzORNZK6qPD9GQf8DdUNtxzR5zRkclcstn8jBWEHWbSj+iY9k+nvkOYms
oe1jk++RHa2RsRmiFwotsK+PsYQbaX1yHosWrTa27AglLk4r+MxpVjYCj+DjZDw2pTPuTVv7tG1L
rgI9Ap5QZDk8ifbYKtJR+HUALUqOOSmXDV6KdZnjTkI9vtqatIm81K8JM+6Cs7++xjh6IeUWnLwu
vglpPclU28Impl+qxKLQl+DPa3DMZoJ06wMn6LABtnObkK4EThCN0TYGd4xIefNZKeZo2anpx7xo
6uPgdLB8mVl8j5+f7Pq7oKB6E0MeWFmhcZTiqYJctxDK8TdmJzCINfJa6/myTrEmqpDGM7oyiVBX
G3D72opRCluGh8IYm4+aYTMFFPy0J7GBmB6xFRkJJGPDi2cZt6QyttRgj+g25gjPofzTZ6WNYewr
jHlnEwHNtllvvjTWHzGymFFzYZFLp6VfENrkPJIG6I1pXdAwnC97aoOXLPY21EekBA7dq6mS18Zn
gg5mSZUiy1qzr7osj26G4uk1736URyTOp+ukqXpTKQ1pyXWHa5agHgxcJL6cPNrWwR6mxd8Fuf4K
E7G5KNjF0p5bXgZHeyl0TT/5kS2JG+Qok2JlsFZsOly0k+s1y6Bzn50hwpoLAMRtId2Kynn0cW/S
vW3D5uoe3dGttpRl3OhHO6RBdndU+x45ayeyUohAxZuD0EWohWbKGSUWB56khMGAwh2uinxaT1YN
/bLDYhLN8rXDONJtIDuz+bFGLkIrWwdglmn8wqVJL8tmmh5sC7P0ZBrYiWN0wM7DTD0piHhNNI/i
vROsQKycsNVEhNE0JMiy/+yjgQhBfBK4VRYKKPtGbyaIIna/G6VLdLGB1ZGb7cYALIosRW4HyY8J
lryQvnfiKcO4nol1UaF11aBTAqBdVggrh3DYy1iphrOTWrsNb6IYcXMxsQE55g2IR/x0rRjMjbDa
r8j5DAZhXmVGx1sdPZoehqhE8IbOO3NfmnRy+YN+p7wz2pIpzvBw6Ti+t3bWYAKRRIny2Fl57UNb
RG8TwhkBCAc5nQzlWM8OVPGRlDkFy1CjWiz+RCPonU2ylrxLNK0o9KL5kXExqBF6JgdXJJUJDuzh
pq1AgwY/LGipvy3ZDI412Y62nd610TtN1UfU0rGHndY1o4/SCA/wxsgBIGwsKvqpyE6W4NCYa5Z6
DBewx6TDc2AvGAWWKhhZFgpOsRI5rxo6RLTUBwLbpTsnxqjcW1V8iJGhsS0WC0pfiBMYX6n/hAGV
3BIhs+oxz6imHpNiO86uVLd0+uUQpz91NL5q/VMRYO+mkzpkeW0SEFT4fo0SSiI5v75ojmHHror3
lr30OodnKIcb4OWtghZY0ta2IEW8ITX8SLN7BbKDT05kuIw9gxM5cTxnJWYzfTVr3TaspcblO0ot
61hnGV2CGm3zEnxvHhSMiTRR+n15GMVQrGUtfqt4XlHPXERW3dOyD7kmaWpktld4H2mmcnrs6lUD
Dq0Lgg8SbviaFA7pdMpW1FkkAM+Xbow3Y/AZapLiAt07OQfGZGH4G6HnyVDbq3q6uy6SwEjoXVa5
v5TFtGCapMyWTRlGkwyXhD0tOUdueuR8IKarOg7rjfRnS62rUw1ItRanBrgVdtY+pDWVoZmLo1Nd
yBo6x6G0T+2MsMmUWMV91+0nR/stXIJvckQScAQB7Xw2kUl1tXgc/i282QNtqxPEptkkkmAwS4uN
MfEh2rW9RsMtL4myt9DjccsGQbm0eci4BSsYaI35ikQbjJTGuhfTYdDFfSBMYc9kspaT8DIJSemW
pDkiLYSPCReciPGmqvnThRbD+XHL57aLbmYwqTcMKU+Dk4W/cbHKPJ6sbfRI2eYIcs/qj75LvM7m
HNS60OMKqzw57K7BUcXlsrW2IienZGU1WRs376+4lfQlPM7hT8dr1Wo9dnZpdxGeVixtgb5YKvHm
GCIh4YWBIVec6eU023lKivzCKm2R2Vkk50UYHUM3bZd+773HEeEktCFKYMpwbyQ8+it1m4xJLICX
vUxt7K3cKOp4drIJTXD54OO4ZzW2LiOqCAQbfN9W+6jQHThUXCybZCVsp2adluuiC9N1zqjQ17Vx
nHiuF07SYvOJ1bIL9L2QqGMpiy5SbBiCgfovHbUee+cxqiwGPRsmEFRejqr+YtAyVpzjcPB5q5my
Jg6AuWrNZbk3/OQLVOaNxygGVGsFC4njeI3l1vzMUc3H1JDbQotfBbnrfaV7p4i7HxgNAjc7RJy+
5QXn33KCsLBkC7nJgYuxcRMc2zTrT5t2X1AX+Jgadj+OUC8oG7tiBrmzeTMPk2G8pvRHsw1Xa6rF
WLkdrNT/cXH2ojhp1apJxl3uBCfbt+D5d6G5KzL4477ia3vupgu9au4wfvB0+hoGlFmQaT7o8GZR
1E68DH0EKCs3+/1QPOohHm+3wbdi+mxdHYYbLJKLyaJCOjT795LSr5W0NT4F595rjsGbMTmWw4BS
5d31khW/pvihGV25DTWb/z/Pu6DhyUvUREMoATOvFXtNxhNremc3JdSkCufoEWtfVIbPoDT/w6yS
2Q9qonaQ5VyngGYLQuSAW6ENJzxiDu5QbzJd5jjYK50VvbNxYMZtArAikDkbygH8BrNc0xxsv7Qp
VqhWsiXKEEpdrlL/2U4bOHgYMHTsnVtoMsbB6XFqplr6HNcAViJM2qTYf0QEVrSsCHt70NZyvdhX
Zsjsydyms1Gn1dX7HYBZsGHod5QH6zrjNznO2P/uK1SJvJwefVydwHKrq9gCqEJHS81nr4yGZdXX
N/wcFU9Orv02Da9OkGJSHf0M8WaFSHjFQbkje1rsGliNpoZ+DWH6u4HQgAvKJurxHqfmxpWYmGLH
A+GRIwmX1kdcta9OqN+cts1XSe3tsvDgm91exSJHAHUfsh4hTEe89XUgWcZapBoYAM5alqSKtfU4
x08eJhKVA2xkjqpmvnMCC7zrkL3G/EEA8qNAG9J0ptBSPY4NKQDMIF+75A5Nwm4mL5y0es3dUJJX
fDdnHqCbA6M2utA6jqo/2F5sLQcjf/OnXR+57c6xanwwvO3L2LuVIQoAb1ZI+x0VSq1XL/PC1Piz
oh1N14fqaqfBwQjkB+FMZ1GH2pvE+megnfODbBj2Zptj0fxoCJfPJtsmB1782qs8G/AutuE4x2Pj
araN1w3IubReexEgCffsXxzp9juzaw/ZHHXvUpCXG72jhJFS2LAxmn1A3nxh2ChJdfMsTZa1DMAz
168BEw6WMXINeSocw1pZrT73Nvqr1keHhjuBYjvcmyq/DDY7lLGBiYCq+1Ni4Ud6CUhn2t6TCMXO
06y7k7BLC8ke2nmMcckq7oZB0gZ5jo7tft0bRPj9UDymA8KLptRnP8k9p+qzFvLjy/zDpIKvsSzM
hdRDzAsKc3rCulifGwOkvoX9Ua+9xDv3sUNKCELCkh/+mf1FfvECyowy9meYPXnv2vMKNj/yMmUB
DeU6A65QAbQg+MRmeYL+pDw0W4UJ3ef1UqcE2Bs85X1DIlvDE9W13U8Ee2xr+YZi5w77uiq/456N
gp5chewV9JqQqHCRBtcYL1On7B1Hz/1kkpkrTF+uDBPOZNPguew2fenQW5tg2mWNTmTBSo88oe1W
Zu+43C4SbzT9qEgipEvX9O6Q+OyzqzW5X7XEKTDYAMzL2iXxl5062g3IMdVsXf3g2gw4IvvqHqjy
BVr/yQ94EXq+ffB0C3RpnhAOqX5MLJS8FbSdOTX1pol8AR1k+sW5x4mAeDKPQUl0fHzFWXVDAMHY
NOQ1CcrooQqKRyeKYRnZOAdajnQJFw3s3HQdpoJ8VIrOXqtqN7JCGFxyQuFwaOripU9bjnWctxDL
ZtQIWM+FBHaD4wbPVEzWd0uH/QV691esJlRbq51/tVtFReCgyNdb4EnMgl61D4FWZwyU5Fw2/Tj8
QG7sKmJKLix2Y4JOZGXDCvIDvtBSFqduqi9O06oVL5k3Xs3DokAaTmr2IELOzkJR3AnjE2sJWiTb
Zhkn3NYxWDFMCdjI4MPiYKsAMMJUTZpqVbjwzV2czLpyWEsSYVhY7LeaglNJrIxPf1QBh6wAJZtd
O8Q1zK++VRmkKL9UIVYQ+1KKm3sy+ASmK/D6c9TV3+CpRW1rMbGYhGfyXcr5lwx5sCHp9Z4mrb4S
6TzuKvVOLqA05T0jIrIONP0W1dNZai3IMErO9gyJi1Sncm1qfyNlxFulVcnS9vpDlkbxHgPfVZnd
afBafkj+vKev1cF1sP8a84Nx7rZaePF3UMBACunXbUzvEeUtWZls/3EhmHCtwPpGTjWHS68NdiN3
NrPm7Q6AC9FT/TF0+ct4rNPJrD04HmeEEmDBHNbbFYX3CMH92R/YZLdy16jhE7cch2hnHwBrTaS4
u5P4wN/RrMgesOnRjoYB0MY0MZMMIRstHNfvytBejZSyPNC2s5Nl1Ddu7FzDwkVXzck1YqF+ZZ2D
tX7AQaJVwc0x5adIh2G7Kix70+pcfrJ1+Aan5NRkGGA7vpWsYt/SCxhEFA5DzKxfxqb+CWvW3knz
7ZDeI6MfPPO77N4xuANoYAufkx0XRFJgQ4df9Bqu2lmTrzWUqdgnEJfhw5/M0QehQZISSh5RI6a0
yOQGjSz6w1PcKXXGJey18klGcm9n0DgRyuFvDiR5hT2ymcCh3IOV9TqUC4zd2gI8IoXVZXwNgEmQ
Pm0/cMFcekYVEdY2yN10GVZGt5RW761ZobV4sriCqRkOjWIk36c/yWA6ppW6aCYbY2lH9bKa+RWz
+1Yk4dHuiqepm81/Tq4xMfKpZ7nY2IROEcw3ZXNXyS4h4UspO+fbupdXFjM4Xj1u//jDs+Sdte1r
mrvzhnmvgwVIRI8ttRmmue3l15DIgPzoCK1x43nBGFysAFubX7m71mi4MwMhN7r3GDdjs/QyRO+I
OPiyMt9V1f1yVIHiWdGNMzOYqEwKKtjgeMoAQzT7Zuo+3CZHbRjGcxnT7pBwMuw09L9xiJIVDGXo
W0iqre3/ZK77bcYe9zP61+iuASv8yIHf1IxOP1bNyuh1pB12sNACcU1I+6dy2gMEoN+4VT6dKs5d
B/2M2WNnEAvu6+we9tjFgITCTvaTd5bNGVNzYsPFAS5ug2Od1N7kRQhzo2zwImB4afAOTMEbZjXS
HqL12GMF9ywavwT3x8YL+4C3nzzo3DG+tudeedNjJPyoH2itDKn0ycwV4IdzgRmf98Oe7NitmM9I
jcToGrCo0/w+W8fxo+VpPwmqC5d5RTKqcZZNA13XqKbPmOkRrBEXOSU2Vkk5GDQhHnK6v55L0Zkr
oIQjajhvkhg3TsbgUEz0djm5TLf96J4mdMeFrjVw1ji0g31sdwZ54tMMNMWSgToWRBxHpkkDPGIk
e7vAxjiwk6j5TjAJhB9JVFWHxpHvDmSKlSmTdqXJ2Zno1FTdelDmVL83O3rXaZUKs89clyjPJLNR
Q28N+4QHGfKswlkxK8073fm2HXURumXANyDiQ0X6PBKTmdLz69gKCFEC5i05/DPtbYR1Izc++LXY
Y0+aMM0NN+70ERkyPo9QjwIEjwA82Xzb5usAG9kCexObD/I7CnLAusoartfeQi+JeOEOZccrYGJJ
NHGN9LwS1rQmeMsxkDhWW16NpaMfxMBR26LrLbb6544ePTQBbOLsn15Iie5SNyavFfbZphIGC+Zq
zh3W0buB3NC5wj2QV12pwP+woTzDysifyhKglTfpiFRR9pLkkjxGWyEbMyX6Ba0jQ68/eQNjgjUd
4pCzT5eDyzACrEPBszuBnG1FPqy8sk0W7cicXQhUiUz7CKpJpwutqNbDyPNGQ5psJfz4Mqq5aSv7
VE6/jqi47syQbqhRbwC+8nWeBle5K8XFQO7WXg7D8AVSZMsC88T7FWFf+KsqKr5DHpJmiDO419x1
ElHZ4VSQ7DEQ7EWE/c5sKEhI5dYgm78E735LNZb1hhoWET7hRZJO97bi6gi7Ed5q2pLNJOVVKxax
wqmIEzn9rokYYQxpD0t65c5Vg7fSxd4vDP0kRec8doPLgkqGWIVI2wrgBry//cuYDk9NxCiQpEZG
Tjb0H+L8Lde755SCwqvduiS/RDUdeDWUPX97IFXUDcSP6BT4k4guYmNOz2lp1DtBSkmhdG+Iaoas
E6Bnd0OxI8LG/cYzhj0uHFwnCk9imv3S9Iph2Bq2VP5ASayxCWs0pqDlOp+ek8KbVMOhJMTLo5ip
Lk17Nr7oR3qaEI6z2vA2IjgCS7VXPWMtY49/CMrwGLeSME/ZrBoVFrRyzBajAXuBNR9LRjUUWKKS
akM0lqGUXXlucJRGD4k3kRhqQOoRi+yWmpgJ0BjiBRKFA4i06viREXxtVoQoA5ihjfGUTBKeqkOP
mBM+iv6m13nDqpsSEuLZKiTEhx1Y8d5r9jiPatapECzj2ejz5IGX8a3yRVP9yZLBliqofeSPJqcn
RSIpYW8T9XT5FQl/BeTgSa8j3o+5dkjb4WLkQFJHcg+5TXNY17krp7E2+sSFRHmig5sbk49NwJZI
mmYHxcGt8MZaU75PDlNcTDdTPVpNh2LnAmVyk+EuzfA29JQfpHa3j12L/EfIdh49tFwEVfSa+qx5
Hc0+Yzdt1n5ss1F3pxI4YrCmJQ4gMEecsRqfisrY8ur7Juz2J3ZxDpUTlH3TYKbLkotLhHQpTYSV
XB2IyIFLhBlNIiU5gUbbWoFXHXDDnR3LKqFZNNvQ8DC1cpJdRAmOMEC/31GzBrf0LYwwY+BCGXWb
cmOMz7WTvUnDvUY5VRpgDy+Rkd2VWz0RMD/FfUjfl+IAOD/ylIn/LnbKo++Zv42pVZs2Heji0Zcm
Aa4l5jl7A+MeWENYpEse2mRz1xWaY1dJDiKp7m3KyDnMh8k96YJjSSkCtl+M7GXl7hUIHY28P+6i
ZGXH0XBOVH1EIt6XyP+r3GTIJuIgFnVqbT3FItZ1Cem0FUNmFR6nzwEL2g59n7c7I32GJjEILB9p
K3G7kJkoXUQjnPiQ+uEW9fFOAYTYzeUmS4kK2DchWSi7ppKi7kiTmv1ZD436kVM/vcxJ8mzX9DM2
RKv0gqp4aFvjiVDnE15F3FYmngIufwLEqf7i6sSdCl6sOHrZARTMGVklGFgN4FVtbb33fHnWi+0V
7wSmYfvYWfy5zqSR5LTFLRH5OUXXXAyl+KWng7IDjyN2EUPq9XkitN6pTmfLaPBeoNaxiXMwl88Z
yoTkGG+lflWMCAChxEAOYAtWWoRL0xv47AEUu4V+IGj+J6rHpxRs7VCOf9rBOWE/Po4JDYP8b2HZ
ClEocG5+WF38mlEmrfRjiwzPKDg7YMRIwrW7AYugfWUukavZsDnkrfCugPEaIYEuahCErt2+8DY7
dCOXrSa+I05wwimealQfrCfVYxuU27xiJs6CfGVgL/dUWB+bQWJokHG2t0jCsJaS2xR1pK2kvg84
k+XusUFaZMg34GxzvOkGDjwtycbV5FoPfbT1pugr5qzNhgF7nyxeKu+Yq1cz7cOV3SOr2wMEF5Er
fRF0vGMyrUTtmKo/geivaXFlFfjttNpFRtVvbgH3rHooZQFNxAUY8YXPtU8/PQx4rV9HCW1rQ9gc
LNi8ixrKCYef8t0Z8i9Nd37riQxAmmic0UVPEt27qymAroOjHF1JLKVAkyj0b12PKA8YJR5u6jb3
Vu6+u3H9k0XfhZs/Mwu/J431Ycv8mvEIowR7PqxV8O6dk2aW4bKT473T09+pOWqeWrSp8eYRYKOH
9SEg1zbrKK8T8NlFxlFrFVDEFPnpQfCaWRZyipfpROeYljQtHO5p1er+s89OPwzEATn0LcFThuUl
JlQUjY8JxJ6aquR04Oes0SdlxR/KmDWa4nHA4orR0nnSPP27Fh0nxEl7Lp2Go86IhSeqo888CZ8s
oEp+RtbIE8nWzUv9FpiBdvq7nMlzPlJ3rF9jAwNvYQCCkGQWOIawcwwYXtLSP2qiviQF+zZ0mwH5
FZvgLe6bX/J1PDEwQpBZy89DkjzU9JyuMRmwWjDoxFMCH6Y0PqKhGU9G/quVcL3MiUMvxU7k4XK1
m1qrxZWOLdCcfKzBTvl3MgMgkdu+DCAbz6XpYOYs5rGjZaWGOzB297RScKvAvRmG4stvZMWU49rU
enjYY3jGbsn1f7iV8eX7BvD7IUbZtXzqa4qUB3kFYSL1aQ8qSLGO2UffT+ZJpi09q2YVETe11W7o
qMKhES849UZ7LhSuTwhsuMwrUoqB/R2XHtanIRfHBkx5XtlMPCInsOiW2gqIBHs0av7OlmVXe5eq
bTYn4d1i2hiHcHoJE4MBWoqTtR6CvDqI3tn2LlXOfk8+eyy8D4oGyoJpQ3IQh+7Du56aimZjSFiP
Scb5wMjxs6eSA0ZaXVxLe0BG5l2RBWeciVSGtFiHYk/7guDEzpmdniDeoVu4Z1rSw2/J+OVTmmTJ
sd9guH7SonQ/dBNntB7YyKDks2Pqex56xmbkvbPtDPjs2brBnHZ0W+NccnivI/fN8xAlm6g+11aF
9wldW7HLXlqxoo/LiBhPzdfZrw/ule1R1h1c9wH2nXx4TQa33DUyOelkpWDsxHvYi/FWxws3qYYa
kdb+0Ruj3TQ4zFF+IYSi7fvLIQg+B1+9OwW3WFOM38AlgkWANQP2RkXoAvW9hIGD/zJyKxxsY3Kr
efWJyPwwXa65KLykpftJcPFp4u4x2+Q1Eg16vf88pMNC1HTThBR9oVpucdvpMwst25K86qrhQAdH
UL71Hm7d0g3uKfUHxEAJlQbkARhEoAji/FfwT7REBWulmosnTAIX8Xwi1LHrVZL9lTUWzM8pO0yu
WL9yzn3QuHSFFqyiOsEU5zY8qjWSa9UjySg+0AZYjJPnF/in7gLDTZrQx1RPCXpi2KyzGcf6BJk6
2fSRlW8MDvd7yNJdvhwAkt7AFfAwnYoHo0MC14CTtbTurVWiVVvkNWaBH0CoF5yir+jIj0b1EAdl
uvM6b1HimWDhAPsjHaw3mjbj3PlIdJ2wLpM6n9b3kMXjsiaAsBwNnzBCSGBjasDbCtw5CRCZ5aRX
yVpND5h8WDdnSHtGdzSSS9rSPBTp+Y7F7ofqcTpkOBuX5JbZsZqCEFrEXkM1uP5D8our8LXzW5it
qjop1yLHh4TskKf3J5wlk1EZcLDru8wGPrD5HZFQIFyX2FwNMfXfPSChKR7e8VMXl9A1NAQcPV37
DBJO3p1r9mTbxir4UQJ2B3Hzpvl+dfeSbDkz+vgsrXZTwhI9UJG0o+9A7ZJe4m7zQFMG6nU0dMYi
03iXAWu+fCwt1ivUCzh1vgsOpW11H6kWg2qNaCWzh/xe69Mb1ExtIWL71KgAVkuY/1hd8UX0M9z0
rv6KrYKwWr3Teb4thNkvy1DbAawLGTh1OMJ8NmW5ybLmz9QOe5iIGoZHWIfNYHFDEMUYkuDs4E2k
Bq67xNbN7/gjw5jFq9VhjyhL5y4nDElFjjbvs1JfGLI8N+lERUNgIO7NyRo4L/iE2DTaSXPyQuOS
0/DJiAyUp+qpztJC6xpQR5YkOOoS06h2nQHuQJY8pStg9EtsdCwEA/OMMgR/pkJQ69Jv1iRHh+NW
77BbpNnIwyMuu03odh9mNQj4qRmYO5OSO8WEQewzv6ZD8zGgAB+wbWP5sQx/UeEl2YKHCW96gXgF
nZwc0+h+aNjjcoqMjz2ZNir3UK8BPG18Q9ZwgMkahJIVRsJ+xCy8ZpUw9JGbK57T+mNutNqXVoTU
MmpH3KKwnNpt32cvBlvyhQ6YdBlp1btox7OY5E0T/Skq65UKx71Q5ofLx7rNtPgT72t0NrP4KBtJ
4VyKfa6APVqlMFGIEO0IBFw0fe+r9mJyVhcS4bWVpDTSWH6m2iddQDvJiGAA8pLSeOl1bshJzS5/
rvDAewqYHJF6eAN4ZY/riEWliRProvAu2uYdkzj6thFcWnzj8EtZUMuiwFVpoeD0CZGQfubwmNWn
JvMfvEU+xcP1vQDysHAGXEAhnxVr7GuLccIw4/GcdbSMdlLgi0YpBjbUbANfPFGT/qCbdMXUNz2A
queRZXJQSHlqlesMqLYl/1iJzhGFCklc6DgniARv0V0+Ks+9WQnh13SYfvvJfgokRlcN1CTjAcI/
TblYGMEDYJQcoFWQjy7s6QwDXoPSRDyAkB5CxVBuvDY/BsqWmD1484ShBY8v10iuGVq4IvHNBEr1
y3KaqaJscQlOh2AXzD+xjoLNbP2WVDZRH714NxAX8G9M6XqwaUHXzYcxauu96WrXadKfHKv8HQz7
HBmsTF1bdza529HurYLXbhzVQzSVxxYUZJM4ag4/dJtWdcHRBrW87GukRxdr6DUaMYpFvsO2TFEZ
bKp6poAMm0oKcXfk3CLdjwYIbSaNusfyQaQAuwSdpMZQXAwXiy1EC27LSIvrNZR/F70PWDPtUaIC
eqleOP+GKwc75yry6ns6GA6JbQ5LGQnOdVPYG2J3wJYmn51r9sKjNTwVipNjGrTiwLjDWRKCkm/S
c+o4J2MyrpnWvaX1tA9SCr1m2SGJ8HU5UNQ42QLY2Y8if0Me4LTaeasRiMGuk604BzQHscavnqQl
L5oCNUUH6Y+NNgNvE7ooSTFuiOzGXa3WlUXJvUMOB07LOekpzQhYnAz+exHTr2KO9Z847p8LxeF+
dL3f0umusue1ITX3a8yM7HzxnNa7F7SdCEERvaxZ/UfulhakfNtPI6hxH4jHKIqzQY07L/kg3UdV
0N76Qj9LY/RX7IV4koYIQkNdXJBk7VOIxLFsWrM7slV4hYijIYj4eFXt9k10+Q4Ad3yVSRVdWoW+
nWraW5IY2Y4jyk6BzTwi1GJTC+nri6dCPWBquylXdDd2fd2DbbfmKpocwDxltqFGR5wofifo1v8W
hdttzdIl28/rkkjopxK2ftaSoOdoZWDNF+ONUCeal0eAG+VroVzzg+OHx47NqBg5BefMXDkPfUVO
Y4TY2dWWs6nmkppc/yobVrJexTEBT2a/DWl9JFp0o3IEmUehojSuHK++7iaHgoRgPIX5iRTTg4ex
5cShCL3W0a33dtL/8LJPYYR2p1I0K9t1nUcrSF0iw2lJoY+s5i1yCL8rutlxYb6oBiPz2Nc4ErjT
Uw0aTem0b20u4pdOcgRKRfROdQzSZxxnZ5oRFfhKgKwiLCGgw1i46cRkylLDlDDEYMfCsLyFE54R
LxXqTEtAd5i4MjsV3grpWJcumpJbIfwJ2WXY+WGe3Jr5l7pIRBtIx8HSngxeciaheM5zJDHm/3QS
rTlpYd2cLNaLPBvn/5Yc/TJbJPtpMOMjnuGYyVdR/KBsQYCoYQYY/X1I8coxTzP76IocjMDf//r3
P0Thwgync68vevNk+KN/mIuOhj5hkSrR4qQpDdg/icbsOv+rjdOEdDJ6KA3uNkwwL8T5RTpFY5ti
Juyn2gQuRfTae67Yj2GbbcNmAnzMoxyFwm+vOiXvRFoTlgr0jlyr7Bo0g32Ndce6Ot34AWJP7vP4
KSSi6GrJd20Xww9y+UJ4YfYqfTzI7EZhZ4vo2jNCHyiZmYjHkkMoCAs/2Fr6wGT7xy9gh1qTEJs6
SrhY/OEKFP0T4Kj3VvFJaC05XAJD6IvOezg9A4lpLmEr3sn9yJ1eVzt4mPnh77Zz3pP+xbNK7kwQ
FSy6l3/949//z39+Df8R/MxEGai22T+yNr3lEcbsf/7l/vWP4r9/df/9z78c1xUoGIwQnmfBxNR1
k9//+nyMaI7/51/Gv5k8GcZQa7sdHFJnmTthtZtsgY7bREAiAvnoW1HBXa7U6X//wpb+/3xl0+Dr
Q2AVpmF4+vw3+x9f2Q1G9jMGxwBZYCVysDfx5psOjtWt0HV8vKBotl4s/WM98jCchNq5Cheoj1Ew
lh0MixkdG/cP2pT3n3aGW97G0ZSyN2HhcbaT8M0w6faiB/wlge22YNjIX5I0Ci4clUB3QYtSsD+B
thXbXhZXwKFQM2i/WPfz2Fhz1W19Sn/pDLfzO2/LbR5G+RO5Svux8eydVW2435i0AV+iHNPR0/i6
fchYZmz8OmbIUDjpXdhl5//9ozPE//3RSV1gEzJ16blUs5vev350hmrCXul5sYvIWy0TtyXiDA5u
Nv+u86lqdjVTLnsIGg0tq9dPQUXVMdeVQf1Cnf9/riBj/mr/cglJh2nE5nnGTALr2f7Xv02kM87k
LX3A0GbY5gq2eDypxC6ItVfFK4rzFm2T2hRPy6pOwE4pPmIOKRgS/ou5M2mOG8my9V8pqz30HIA7
BrNXvYh54hAkRVHcwEhRxDzP+PXvAzOznsiUSV296kWnWTVFRgSAcL9+7znfgXyIpuYyq3tO5zmh
jWVrX8Dh5ehWiPqz3rTeb96t+vjAW4ohlUDm6iIEs42PD3wgS5ro0q8PwKBqeBgpSa4QrIKka46p
dPqNNLAqp27aXZttjd8cnADc+dfKzB8j0nFPo2mAxA5IviuJ9t2WjV4+uldB6cePWj+PPnG+4Ocj
p6RtfB1BrnrCoz3t/F4ee3s0b0SF7jIsSPkBAHoIZNAREEsvscJvEOY2Lq4INjYlQ3NqBoBlRUL0
6Ug3aOciZ70bbBJoQqV43FALoWYWODRjjXEUFjc6E8GwNiaIj00gBXy7LrpBEE9+jgjHI7lF+yCv
5Zco6vuNJXJcea7frGZtW7r49VNqffyCc6VNy5ovtjCUa+gflpZiFH1t4vk/tEPSbSczxRbTVC5D
MlMdjc5DnTR3wYlEPJeGCDf0X4zNYAvJoS+o8Gl46yphWdbzHDVzVsmDWXHiT0GjIG4mA693wHv6
5V05hae0eGwqk1qPm/lF01yNNPbEu2DhBk0+PAi9tu5KqkrgSOF4IowADBHpISfPpedf+lX6xXV6
BJp2yxGUjktVayZRHZY6VRg4tp0b3jYgg+6MvCOtBPsDypGCwLaYk34+ks5Lwggs75kVV7ka8Y79
vqFTuWyqOMQS0BTLyaPdCsNHHpJayt881sbHL+F8saWrs4CbpsTPpt5/CRk/QynGOndoOrSIju5F
eL+ASZB03pzw23B+bjMCFTozvYr6qkda2rTrQtHfjyxrUcq8uW8Ton4suDojUc33FGA0xwqOH17X
DUuv7dstLTz10JXeiWQ2k16QxXFcL6w9ybOAazPDIurHLK51NqXVr58m92dPkxK6qRuGUgpR7vsP
yPqCF8l1yoOlhpoTrxo22pBbcybNs92YXwzXDg7u0DRPTNuWcV0FBJ9EDkyMhHhjixN0T/MQYaHa
uXkXXFoXpoALSqHbgTjdjmZDjpYqwy2jDW2JO9TDidYFmLHeFLX1Nq3BFYWisS5z5vYXOWObxn4q
o3i4KiaNCqZOcXe4SE4qrKM2iGeyfzrEblxMxlVdfeE2CYm1IOavqPMRkJnOc6lqBsqzfzEDZH0c
+5SRnBnVpKz7OLqEcczj6M4aUmM7KOHQcmnvtJpMrKmhbxSlc8GS4B/JsCTspQjRQQTCecjwmi/0
OF6Zc54fNlu4EXngrDT/llYKYm3QTiurUBeNHtdH4iVyOMroGsna9te67t8loY3fYDDhuGo5bXxs
46fMkEepNeoWFQ1znyLmqMVMHMPPd2eqykPs4csp0YXc/PrWy5/cem65oRzHMi2Uox+ebSTjpdNz
KD/Y+E62JkaOS6IF4Te2Zn+g5jZWzM0Ux3G0wZlZlushgFgCH7HfO8je8NnVl8hO4Dw03laHu7Ag
68uhRW0GxCXzaERhGF31UXcmn+bK7u38cz3iA6UK/dzZiXXw7QrjFW66shPWXgOMtdH7usdFOFZo
ppbJ955y4syQA81hWe3RIHDW4a2sUyf3jr++HLr5Yb+1WExxtAvTErpD3fZhv42hwfEdSIsDMQO0
1n3kkqR9knZCHQt8ir7WFGIEIUCXdgcgmDpNAbPXbn7JCWuv5Xn7m++m8bcbxKKsOzyNGPWUQnf2
/rvJFKyBOOGqfdrDgiRUzKiQ5gxTdjJGAQvFWWEvPchBHg0/x7YcbwYCM4IREVggt9O0Va590Cy6
/kw51gYZNyEhSL++bB8XSMaCs/Jb2kjJdcc2PrzHaCJ1Sg29wp+AZrNGw2fAMFpp0kCvifx5mcvk
m9+Gl/Vke7/ZCnX7wy2bX9xleu6YptJ1+bZ6/1jr1hg5mLCr/ehb0BgEVPCT6WQ2NWR8C/cvWPXB
eCt7RjWxa5HtYGMeAzQYBCbENrv/mmVxgpwV43fbpjcdQRy/eYs/uTy2I7iDti4l37X5ofvhHZLg
M9W55vEOte6yNsNNItyta2kvFtFvHd+iMEM4lWe/OQXo+t+ujJyPHiYmGykN/e3K/fC6glV5CBse
ncBI0gOqzpNhACsfs2RrR25yBKLX7MrUR+PA5F9V3XVhMfX9D58N9DfYEaVuOhZvQf9wFMGb2lte
Hk57GU7bfJTA4MGh5L3tEImog1bzLyGgZLeB151//cp/ezB4GHTMD3PlDMFLzJfnh48vp9rEadEN
BAaqeCOb+uQrs18HqrJn+RuUHMswflcrzIXXjwW7rVvcYl0oQzjSMqXx/kUJcbAn8lzrPVbvbaVl
zQ6tQ8mz2GV0/Ex37aiAzkXI0N3pX8t0GE+JndzRYovXEWixPlGPwdRqNIsGseT7op9Bo4y3nqOe
4wZXL9zS4J7th3k2i9WhNrDY//q6/fFg/PghHF3NSyDdQBdiMpXP+w+R9yU5la7HWTll+lfY96Yk
2QPyRQsqtEbvQSAXatLO2TschK50U6Zsu0iISj+z143Mnhixi40RNpdeZO510yXttwn2yCWgGAqn
vPR1/lMEz60lkgvNicqjoXUXgx1a1yXjWMxB9V00GhkzAbfbKqGI3eyK9Ogk7nXdKvfOt8VKs7/V
RoGpIAku6mKwDrrKvvSFGx9AVV/4nq9f1Ab1bW85w73jeEc6irdCely6qM7oR6fmuspJDi3929b2
w9vaF0u/HEzg1rq4SRBsY+Wt4AG2GB09wbBSb0q1advouhRGv3EVtRg1rH/KUd1yk4cTBS2N364x
UGjCi5MJPjyZrjTXD3ZGaEFW9RUx9aAmj53jp+u+HfeUwnwFQyASQ0B5PBVjtmsDLDrMwpCr1Lq4
ishBXoRjyHlzEEixNbveFhQszJkcrP6RuEwT7wuhubyLIqxATcC4GWLCNZiNRebgXai49C6LMCS5
CZ0TJY6+a/g9BI82rd+WZqEZwEqsntDQBDsXJutBr8kMmjOR6fBd6X1fXTIZnJFMoaJg0X6zUMxb
6/uHzrYdw1Y8dTx0FCTvHzpm44Sw51W+w2+J7QOrUpJZV10K9waI829ezPj4PXV023YlGcr8R7Fv
zT//YXFQetHqFvAMMEKYAfT6YcDd+RWGlh8aey+zwlXcSm6ITeTcmMoVzcALryAwxvbHLxlDnq20
DfoDY1Cvs6YEdK7jX+2IsQHgQSwcekg62HTEZW1f43BTv/kAH4/agIjpTpi6bZoGh27jwzrTtbBv
68TvdnGnsH6XeMdJ7krXRQn/e6TDSTsNkIduILx5Wx7+z7u2Vv3W5vqWFyPJc0Hz4X/+1/Z7fvmE
Mfj/zr/173/1/nf+6+J2c/fLf7Bb36w//oN3f5CX/fNtrZ6ap3f/g4saNuO5/V6NN9/rNmn+6svN
//K/+8N/fH/7K3dj8f1f//yG8aSZ/5of5tk///zR3MjTWcvZW/7d+Ztf4c8fzxfhX//c4+xui3/s
6+Qpe/nJb35/qhv+jHQ+OS7RB0oqSeb0XFv23//4ifXJUa6ECqG4H9LkZmecZIJ//VOqT5TnfDHg
L9LSYzn+5z/qvH37kfxEZ0jaeNZd5boWp7a/rsH1H9+rP+7az3uVOnf+/ReQzgCVAi8mhHhrN304
BRZjmlU5OvzPldJhCOcXKlJ3lqhQX9l8AzwyiGFOmM1SOsGFYUWvQZmBgdbGjQ+1rE0O+pAnKFnT
E+cncxEO/sGPD7C2p/nsdq4tBv0jYo9Wy8kfmy6JZ0U1ORjEbnJGGxrjbDHqZ3znOHstcKHkjBg0
3zBGSFy25PVuaSI5i65Ky02eoWysoZZ0dMiwaOO93ZbGEOzqwL7MzGI7+PWI/VidSFG4k1N6qjsE
ZnYyQG2O2itbSnz43rXvuuMx0bJjDzcgEebZLhD/jb08o4MCWR5vjDx+Vp55jEakGjjundC9Hske
YBH2kLM7BSI8f48w+SsKiLPeyhtGI0DjrbpYB3oLgg65vCSqoe2LaxTPZz+Jnts8eZxsE6btdD06
YbR0kmBv1mLJfgT6Ssdo4EfeN0WTzEsQamdhgFcu2nlEyojJQH+dMDPPttFIsmrpf0baEpnRQ+67
wwKn5d5gxEuCzx4JymtUP2AfWhPGccu8kYOKvzE0s9prPVoIfW8a9ZeRohl5jYnsUVoHD/1insMM
S8v4OdSdu3qUuzQQl0yhb4XBux1q69KTGj7ImczTqK9mVpgcik9GrW9LTT2Vfv1I+e9gfg1fQXe9
iix4TMPxys6vQn1ifGD0Jjzxat0GfLxIt1FLDuI+xOFv69Njgl+2tZCU6jOVzrJfPd/5GoTmA/Dz
V6AYAgVOcld1S/CKj3lE3Da5u8wwreZbql8EFtSgtBA9fhx4qzJ68aGdopT5zKAY7BkZMFc6j+3g
XjVx+uzZvbOqVHZdT4jhyKpjoAhRnXYmKI+cmHQU2kvZoiQwBb6NWe/oM1WOEU8huXVqxjLsIUw0
bthi27DzmJBohGVlZGBg7sA+7ozRaoJwDGfIxdo74GHvw28k82DINpKzCIjpdUzj7A7ynA9IvZ0p
fKw75xJds9gVWrBGH1rt3dnroiUz44nUwSZe6xZ/IQICw7vOA5yG5pccHVodYQ4CPlSDOWKj95ca
rut1Z8AXqfod+vqJEMwGVwOtM4C1t+VU1SuYdy9aIs+urR388UaaLqq5IIQkmwevmRa8VmX4vd2F
87G3ABjaWh1qCOap5sxoqn0Djl22x58MWcKb71zQIYEfSoQQ2XUVxuN6bKbnXukQyUCJI8VlRItg
8uSQl2q7xhmvV4wYphbBhPrYvep1f0/sOCnyVYRYCGCpmxzQZ6EyIigkJSiBJQtLW9ddMFMYF0GG
dYZM3SuhjhERG6jq7juHQ3CXa6h0i/EhuDNrQk2qTBM73+FLR2MIRG3mLZGyu3m9wrgit1DFSUYK
kkeE73e4SwIyzntGI8m4bAiXY/CN3PAc7mqJqDcasru6y7dM215o7LAUWpcd/cQ9eQ+7KUI3XQTW
tY0ozOdpyDQyC7DrYLMr5Jm6tF6ibNsLqvyYFEP4JU3jnaOSgIa+tm6EPdk7TYwpy8MqLwmt4eKv
x0kQA1RvmwaKLPgc7IQ6+KHszrJwOVZjecQcXa9ti5cpwvw6GI9MDy6IlwfRmGTXyMmZrBV6NptH
sNkyVyaWcV2M+r0rGaZnPrrRMnqO+5ARf73F1zYjWrgRdo54gW308PbACJIHo0res9WdNXhJyNYY
6ke4EZD7X4u+u2DHWZqxDRNTJ6ZyUF+9xrrwwD1jisoAkYE4jjNWnrphDVADuvAsujHh+eIgP0gP
HQ71JoPNpv1eo7Kxq7RYu6mzFw76wpx3peXZdTfATi6xW4BbQMObn0rZPUyRdWnw4C6qsXjYmU2f
MDtAkW3mNK+a/HYgNHXRNeB8hyl/LOuJMbG7iQdxOQrj3mvYKsY+a1nbkKd3lbskbeKkFK8AF0df
TIhT540KWi78x0jnS+Kj5ZGRtShqUh2A7lZhXq4CmX7W5sZNMQdt9krA4sAP7X+pVTsecCgvcYK3
S0uDMTHH/UlHrRHOrWuCJ6aW3U+0F76TYMdyFIoh947zzrUOYVVZ6We0FC/CJbId4QjrCTYZ1WhL
P0JSZZQAlYzc0ImYyYoVaEPbaNCydCQEVvm1VrQXHLPqFbZZ2Nqo6ZaRQPTSVBq5YnZ+GcAXx4KB
DofaiP4lzp5FZRN+MnPAAL1wJupbqCZSvxr90FpWQN4WxJ5X+b1mAdsN8TiMgRWsumr6HNb6Dd5T
KLoROcz+cInn3F1SmytmVksQCF+r1DnpPUKlYF0jw0qD+THr7Nuyp6zu0hVpbnLpbbwWO4yYc14t
VV3nELCBCQgCrszqVTCXTjVbLfXKvivBRPDo06cV7djvfKPeeKVw90N02xgVfNYiOJh2wYrCb9cJ
NirhwRxqDqAig0XqTsnCLqsHIMEPet98s4xpZZPZsgzNli8tUR7DmN3aVVEugolp5tx1hpYMrq8b
+PokX7KUROVwtFcpTlUlBmONCNZZYUDYcJjf2J28dRCxOLF153WUSmJi+7Oz6oG5wSrm0Q0K70la
waunsFjkWL5XkX4OuvzZLrpmHdiKVGBwBoNlQQfisRaT2netfefFxM6MKruqa4A88RQ/D2Z9oUds
W6nk4hjuU+3n4NddiM4TfxYvGmKiHgJ5wPQ3jF4JAXjEQvZZ2Q/F4A3rJBvv3a6/GMoJcxag6d5n
ze3jlEFkv8mD5MSjdipT/iiV6iXF7DHWQNzxq1OFCVXzjHtlz2kCDy2hBFu3cY5oyXZNHN8Lbbov
akilRcdlJ/EhW4bTJUdvuuqlt4P35Ol+PfuxiATKaa/q2BsTy2ghOvMsAs6KViU6NAwyTbSuJyCM
rkv+J4M+LNSWswMhsisQf+5roPWgHAqkd7NP0Ul2sui2GGy84+jC+fX8cS1NboIuBUkqG6J/SHmz
hmBtBIrBxAilke2TNHrn0iwoEiO1i33tIPzi1k2zR+ZHZ7qrUem1oJdK8kyhZccl8BO7Jfvdl953
yeBf79n31BTLVZxYl+QDK3oYzY5NdBGKAPiJ4E4g7uSoMK6NJqKPqhEia1BbZYa6LYE7uQZUFMt8
jZP4tW+LvV9V20InDKVssYe6CiOyFo60PAzzUHjJY/FqMu5Y+QYpuCh5dnlIW91C6gWvEnQ0vVy8
5Z/1OVS4meQ5Vi+1zAPAo565M5EDJjUGD1asjrUqg+i67BHPDJ51F5vrrmqvUO6tB6KCFgax0DWm
aIrHXSPz/dRlt5PMrwd8BQUdIkrY3YgrHQR7+OyP/LkKWa+AiMMJ/B7uIGVWd0Fe87iaNfLDwCsh
LKDMA6wkjXgl7OfKeiAD45BOCQsyEbaLxtG+i7JCcjrHafj2PnOTR9VXD1107vP62Zb2nZu639CR
vnDoefFNQDGQ+HGg1sm33miO+awo6yNCL6ycaSU6ftTMQ3adxOP9aAzbllTIBlVLIwQFbtdO2LAw
qpoZqkFVY8ekj/td5dHewTrtXaWJ8QLzsdmUaTabGFOE4cS9qGlZmsgz87s+8F80nwWXu3vHpO9R
EWIJB5l2Sj/QhegJGozThyb1HnXu/YQqCNk52BPNHu+HOLn2eYkVc4YD/HYOPkb0oOr8xYnEsM/q
Gy2GzZbpuAoRSyNsrb51PCVbFMLXdOOg4YP+AwSEdCF+SQb/dSQkgPHNC5EwfDyYWp5+NhLWBPBl
r7Re0AJX7a4JuColw6Pl/oscvOv5e4UdiXgQhwUhhC5a2QVE+wyt3Q7A9TPjZvBNymYlKHl4k/FQ
9NmzYEy/6r57bohoUote3y62hk6wBjo6+6TJkwbj29qfWxTWlpBfDY4G7jIOk32qWL7cVLtr1Vye
i/o+RPI+qfk2wJ5YtBHLkl6EMapShsg9m0Q2clgUVoWXrxjuenSIBUvoqipn/ScT3UVrimgjRkzq
2X1iyGlXtFW4NfpoHYldl03+Af0Ah049eixP/YRYMmf4TYVjO0id4DVQbg8jQIyJ5Su0i3gbsrvv
4kij7aZlhCwFmKEL1731SPSoj11zKgeQqY2GUCwzaSoJnXQE4jDciGKbyJD7OAT9NRnhsbV12I/M
TyrXvvNBFjnBYxMqRI1Fd2FQxXBRXpJGfpPlBa7T9VTS6KFkIlUTJZfv1A4MJApsJeMzVodgXQjS
6QZffqsZSa7n3X/Z1sO9Cnm+Rw5DeFsg+sbFqeqQe05J/ZBm5YMdUBg70b2PGxPGFCVjWb6C7YOv
84rkC6wPEGAeuG3rP2HRwKgKNgbGjXvXt9bc0yQxnqjwCCl6FHYPpT0/yMJfG8gDrHK6Vy3+bKRm
UYcCZPDuRhezF/2ObRybABSotbvMfwnj+iGDl0XxBRjE1BCVl8NNaZD/VvocwjOy1IA4YA1XYxWv
jfoc+gze2TPMDRKr+9EbLBgBVG8oPzgNMR4iVIz/lMKC77awJft2JBOgizSZt5p7WwwuU8aSSVqn
xBlWyMaz7Afwpv0WBc1jn48PquEIDiuNNMviukNFi44EC3BS3SKSewoBuIYd9sWaXSUM5j3aDJ8n
O3nwteyUpLRWh0ZphB0Nyylk1XaQpS19HRt2Yge3qVO9pqG91aX2daxYCBpZauQRvRhzxWaZWE2L
+LGt9YuxMb9XBOTiPCRfN618Z9Un9tn2eV7MkCi7FIo6uFJu6UWQYYj1BqqowHPuJrup4Re7976F
j02GjMN8UGQKPckzRWMVwlroDQoQvISEnLpFs7bYahY1DpLJJqZQFmm5gNvHM47vk6BuKqt5J8cI
6C/HPPiMPPSQBurV0odDRArBsmrJFJP1sI2a8V5mpkMFT0HZD1QGSUvj3PG1pTPhRk3xXku/+pqz
Qb75o5Ykz3xhGsARK6PYHAv9VGjk6LRs8cEc8VHdch46uKN9pyf6VTPFO/y3CQCPFQZUFLDGkLNu
QvK0WQhsfzia9dWglqmO1c2lHgrF2XGdQ6eBAPvPO6Y/63W+651+CeOw+P4SPn3siL77Vz/rqf5v
bJnazL5+1TI9ttlTHYTVz5qmf/zuX01T6xOCFMe1LMEUE0/f/2+aqk+m6wqm4jRV6ZrSwf+raSo/
MSg3kc7xc5txAp3Wv5qm5ieLP6LDwTJRrrqG8Z80TZX7oQ2PWMCcO6+zLAihNV3d92OEMncsQ9Oj
6rNCC0ZPjUPNQ2NkzjbwbdydUfLNUtGz5tJ1RDkLz46tb4xtEJsCAWHRy3wrgnPigK+QkXtLXq+1
kNq45aQBqAOenD4iADcU1ZB0Jqpxydrcj7dNmc3pVt2TStxHXoZYKHehTXhp31oM8VSKlQv2xA9K
enLpXgLgWMwLriSAa+1VA4QDvdy3mL/bqml3xOlR1evjtzQlBHism896FXcrt67x9KLeoTbHwW9g
ajAB0SMCPWVWe9ZYiyaNsKEki13e82M8+039GlODQ93S6/HT/H+FRXs1I74wMmugPCVSyRq0eGqR
2B74l2nHv03fCCKtKti/gpXDGQo3zTa1adCIOj11VOg4JKkze/if/CHFxS1vwii/y9yXQCdvhk34
ONVluRLFFx3amojdp2z6Buqf8z3HE4wXRw3H2aHjrxTEYe5sJ3nWR/PsTF/9OtoOXbCBBUF5GT6D
R0KnTG6064l7GVBloAzaOIyIOG0/M4hjRFjeti5cMEEDUFUErrL3r6yBs3in5Y/2ZJA+UyUXXd7w
pj35UiGBRSjmIHssYlLsHHn+o3NWSsIxwNh5TvxqOB6SPhpgAlZVCuiJoip/0dIyX4UqfpamxJ3j
AcwO8lvfZmJa0PuzEc1QCYZXqdSO9PDnnT16ht5Prmv/xIs9h9QwAL/0XVL4O7uyb+yO7l0b27us
PpP7aq4NWcitIFuo6lWE9xe6qd6H3b4yaV77SCHDTt+l06QvM2WSOZJEr0kg7vFUcFi/tkZc0IJq
v5PdPTlheLAj3IvT+MXQCaZPScdF38PWQN8Cw50TIvobFm0Mkp+p8nVRPoqG/weH1sfBcB7hsV2k
JDoqkX7TKsJ4qwdMceSF8nPUSGuHqLt+rG7JXT16U4NPKeO3g8Z48bub8b7FzTDP4r699Z3UUN10
ic4D1Vwwi6BlP3fmCgJndO0I3S5S/X3qy5n9YN21eLU1ZtK44ZNHzWD/z2q4xaqPtA1twcteY8+p
hU/aqqqWUdO/KCuZNpkm70PpTaS4zV7sco9mFxJtRc4k9I5LuzZ3gMmwuoU1FN8qfhE8drJk60up
EUofZZtfXLeTBhCLeBlLG++N4aaoAMyQffE6t9rjkSdSaeoWjrXr4uZixVxM1fiQivwaXDLcC+Nr
QtLgBnU2pVcS7HpDPg8j1Ckr7+td52Mm5s7odO9M/eQliL6Le32gJJ7QqC7EYF/1mnEO53bf3DZA
W0LJYfv1qixAJxiFCxTZ4E76JmduF50vnWbehJEB6rdHsdeUTPicywab7KFS9gBavXiMYtIjrKwf
d6I0j4MOIVyiIKSjiI12ah+KHjJsSDdpcs2dr0JcAnC8dYrQwHc3jENWUFyIicTVsSoGHgCPG59j
NbPFZzPKbmsuUFRSIIr0OpTj5aSIIycoyLGoczwvObU5WZGRkT5Dk7+JobAXqffFNboXnA3EyUom
tewiezIExYIREsMW3lwGmAoa0YJjOQtnEj7bmX9MA+1AaMJtavVfNUIR3WFa6GPzGS/IucniF+ry
OyQwZy/nRCXOOTEG0IDmLHGnvI6raF0UHB1M3CRjDdFmJIVJpsZtLojtyhnLA6Vqd3Xew+HPpnED
ibwNo+yUJaO2sCsP814FuiEywvwgNl5MwcghfqfRUTcqtWuIx51pMbcVoQVLZsFOZGARDeH26OdR
xl99k3y6rr3SO/6exC7phNmrKizuMlsSnxIzkMGhMieabKm06NlEbyDNbG/afE+8lOZgHSGjctP+
QhvSK6cGd2kxi9H8LN/ZFhLzqbsJZ0BWkutb5LjD0m29hxadI6b0mH84RdugiFgQqxUamBzsRQ/7
mZh0mrsM+aNR3lqTatAxJ+M6ttLroYxOEwCkxaDm59+pKBkjOAY+pHR6YN5FKBv9RApWO1vgqF9Z
friQZden26+sCPPZGg5tzMUr4DGtU3IyIBImpwrEdx5zJu9xUcwY4maVwk2Kn0n9e8G3BVpCgFqu
qRI1vlRZUD7MfYGYRa/HHjUpa2/KM9GM8MWJW/Xq6JEzA8fkxNmXDYfVt/6gEvlli9FDfB8VvR9C
94hl08JXz5FbmCB7OyhO6KJXWTF9MZH5rwsy4kDS9wubusGMq26P8EMSR4jHMrtJWIy2MbKdRXDT
AkMjRYc3P+9ABlxsuqHTfRKATKVVvJKuuBApMTTGYG+5bWIB7kdAmhzuJcfcQCG1F3XwQizSRdf1
18GcGqkz6G0sNsiOO0B8Fd0ISW/MA9lG2gJHLQPqJWjsRYAHwqWV3UfYQMiDVCuv+JpZzT07Q7Aw
jeoBDs6ziPPH+M4RhNfZnjhzpcAwxTTr9DTcVWi89diymBGyU5n8moypD2KZQ3eyKm4vvNwqtb/m
Al6bE8JI8GL3Pg9J2CVLS6wK2oQHWXhfGg1oZDfAZXJERXC0bI4m3Y512X5WyVgShukmK5Xx9mcI
vUVCDwQeqFiyYrVKKjrMiQ26XdfMvQjvihziIFF09C12JDqc8IHQLzKSYl6LAzIv+L75E3MjFN9k
iWOuwbnd44yxvyGFp30DXH/tav1Jc+gbWsSXspVar0q2f3hV/pQ8vBvi/1tj8VGJ8T8/Nrw7V/zs
ePK/8Fxh6mgIf3WugLT0BHz6z2NF/aMY48/f/fNcoVufXCSjtqt0NsofxRi6/gmVI7Q5NTss9FkM
/+e5gp9IdAGoMGxlUPr/IMawP6HSNqSLbEno6JfQeP4nYgzOSu+1UByfeFsofBTDbbRF748Vid25
TU0/cj+UdXBo6t5YeTTPqJvLR6/NH9txnsqkQbJxB1OcmyE8ZsrZN0NhXPlACH6nCPxwzEEOYikL
aS1HJrR25pvf7Ae1VO3YvNY4kvHUkNLnd72+gYCIq7Po+hUu011mt8amK2DzZi0Ig6HXQetOnrGB
pMqXKdLMpVVJ60gYbQoAkn6KDtrn2ohD7Y/DNk/rz4UsH9+qi/7S5q45DqJpTnoftIud30eID8mZ
SSSRfGYZ3DpalK8DED21nVuropXpOoWd9D94XW6X4gnQFU/JLG/74RINQSUMw8tBOkZ0BDMzPMdN
tR09cLotxfMm1vGn20AFfyME+6hk43CMV51BP1o2Wtjmm7njhxeOKC490XvGXisxR1HbTNtO6+o1
IFtxxLe07qu5rWGLjlPgdNFa7XBBxIq1DnICRhLo1csw0Ah95GQxSwe7LDwq/LdHYcTGMQaQHU9G
eeyb+M//NLHc//Ad/XMd+9EoaXy4aW+fwaUyopGvZofNh4tHt0vDJZy7+zKczIUZsYWKHpX2RLtV
ouE8NRi82qQ91Vr+XEsXZ/UIgbGA8cB2JckLwFZ4gl3uXluNe4orWpRtTMNqSqrHzOe02MeU6aF3
VUR68tl047MObPemSuR4nByyCHAkrn/9od6UzT8IGv/4UDwRoP7oEAD+ev9EOKq3ozhjXG1PRXLh
1pEBVPczRCIXrPAVzgsY2u1sy8VctcpCTvdMTMmnTo21XkqxdJ3mWZv6U0N8VRLY2jVLUPebp+ej
en5+k7xFw3bcWaGNC+T9m4wtyHaW43t7l2teltDpI9StlXDjx3AMbqCPNRt89I9+CpAgcQIf03vg
XzBWha+OZAL+gqUIl+1DFMDV4uU313Dun3y4hkBskDjiG9SRyH24hvhuO4yphrvn5DarlJBKZOQg
Jej89UDCoTFekxQQsz/l6f1gIshx23T8Q/H4311S5mtEi0nYtoXYkrfy4RqlsWbZA6nQHHCGlpMh
YzEW7Y5CTp92MhDTSRJJgDkN79CvP//8l99/fMUMwMXIi9fP/ttiZuLyQ9yEkK4lX3IPQ2raFG54
Em75xLGvuP/1q72tjR9eTp+XLjynrrRZVz48DMQCAklS2l7z/W7b26q5rVRA6d9lFW0VklezIPW3
zWRoRzTg7sFryt+YFn7yidlnBP08XaB6/KjLjWBH5g4Uxr0oQNshP6HXQT93jRVNbuwgvf31R541
jR8+MYYMy5AIjxkOf3y+BNgcd8TctDe06eQAbpXKDY9m2xwHjZmAEC0BzIFXHW14rf/xS1t46815
eUCN/NZa/GHdht479FDj5b61aYy0wm3YNrFdW1MPM0HgmjFhhYI5/lIntfGbxeknl3muL2Y/CnJP
nrD3d7pric8tw5gkYa811iGdGkj3tTxkvj6Cc3Ps33zYvy/wGITQvroWZRitUvn+9fSxkE2B223f
11V28oQiTTgnbLq0SKHH1aYY5VuiLTe/vsY/fVmUJBLzjWEYHx/ovk7QF2SD2jcjVPhixAugrEui
F7NT3W5qo0e0Y4aHX7/oW3X24aGiF4ydkq+tS6P5w4dtqwy/pD3rlCQJ4OglY9rBkPkK2x6AapG7
bKEtvIfxvxzwvLVDRbHkFz0mJCzntOmYple59ZtHXZ9dWB/e1v+j7jySJEeybLuV3oCWgCnI1Dh1
cxruERNIUHDOMfrb+Nv7K/kHntWVbuZRbhI16p6EVHZnBmCAQvXp03vPpY9u8TSwBRElcTGXYt41
GpE05lb14uo2hXJ8azehXIxRGe8iKzEPr3/EznNkfHFGTrbGnvQaxSI0Ih/75wLoCkSgrPxD0x3z
q3RMRM4atAJWysvq0qOVhL24dLdNrkf3qFrJ3MtWOTUaWWUEA5oGPNbcSrI9GuB2WdmuvrUGzliz
Pr/Vo9uPX5/xfs3BCEkRx3qo82UqF8+pHEmJkdnQbS3TRitolHcY/5yDVcgNJ7/pIWnNrZ1qT5EC
+9fL9HQjRavtAswL8ywnEEAm5FjpnlS2DZE+67BJ94keyRunCmj4GfluRKexJyI82xRZLdfAQ52T
qyruqsLWPo8OhAFVxzjV2ZgnGRTDftBWLmEMGA91Mq2BAL54RrFNCsd6KE3r0TQmEJCmxOuBYuLW
AGjy8TO55BDwikwkmCrzpK7aSD8vqmpipitROD6goiAcSZyKkmWa37WUcvQE3RL0h4rS1rIIF0Qr
wHQ2AWOUgHyXcewSjtodJ1gTTyCkV92lnMn1dtMsiTTyD5Ewrqyal8a36W5ZLW3qGQ3FnDWd/7yt
xf2JT1CMdb11Lf1Gk2Dhorae2iKufpNQku+1ONQe+7h4MGmizHxHCWjgXLuLi00cd8EsoHMfmsa2
1dEu7gJoTWtyQtpv0VNlM80M8gPyHLJRcD33saXvPasRh6itnJtXS3VHh3hteA3ScaSDNjlZV+qY
94sdR2uYD1h18MUxIZ8/FlQcPbgDQ98SzXXwmXoWgVmT1AP8GKV3NwPtGc7JdKTQi2l/XhlC02dz
Pv2wo+bonq2ZrinO5WdVO6PHPnbQt5pSMTWGTrupUBeSX5GiWgzg7Y1uOUBvs55YhL1t1pV3nm4n
m1S7civapdNh2idNzkDWe8WcdmvnD0Ij2RbtZwJSradnX3t9dqMFgA4yl2w319f6F3wOoBRb7ZC7
pMBBdehvuuYYWcONoPcMQbOjnR6koXNqe4+IZoM0k8qE9N74nDyh9j80qv1rilV7qC1762hJdYoJ
LCQ2M/kUs527sp5zbnn5dIkKQtPGCovr0ZwsJG+HPLzpTutwE25p046cDXBsU/WOc2+YGZIzqKsr
u82Jdyb9auND4nCgDxDCECm7aWtAEmwDc6PXlBNa5BVRL+uGDb01sQb0pIDF2exbT2Y3bkm62h8P
DIp7zm95HyZb2cvyGlmJReRyjkpPG+LjoEuJdFcjkiRAGmlx5AGWAr1oYfS3ylAeSvrxuP+OtPa1
x49v5bXcOx+jE3bCdKZGjk6j42JgxBjsHDpQ6OQJx9Wt8aFu0Fanpe1vCTMXFEtri7ABi/yxSkaP
rmOnK9sE/qiUIyJ7SeYtAp6VzZnSFvUOXW1huyefuJyyMVO8v84LDML6cfzWZk5x12EA2KSl/FoV
pf41pW8wBFG5dwMVsFO1kEpb3pF9asXFIXCSfcvp2rZMpHs3yAagQAbQbIouS5pU2QHgyK/MF79p
LTia/jqmVHAudFXOB1VpKn0r0Xrumqr5gVACBW1vk7xjZ9lL3Ng3I5qM++F1gifgGV28mpYrinux
iqHDAOSt8nvHR4TidU26rEDC772C6qaItHJjaSsOW/yDQouLv9KItlBwkg1Wcu3KCNOnie3itU7N
K4u608aL/MqteVNq96kSDgWg8l1BrNucjmyMSmzkDDExv+S1Ruotcqvj3390MrD2viSKIiqeE54x
kQLqcJPiTDyq9Et8jjd2hVZldzXyYiU1ODvpk4MIjl4vnIOqhN8L+kx7pmLzoe+/MudygEFM+HpQ
CL9FMLTVZO7uM7v6Ohpau/JESL+l075dGc/vf7dJea9oisTuRbLU+fsL46IsPdd1tyIqzYeit/St
4ZnR4uOr/G6YsJPhAevMPFzr4qvxTJJ8rFzxd2VyaoHr70IPyp9bEeukWj8cDZzXLBeIeMNQ39k+
LOiuk/BbTfSXZZ/pS78uS+TDtnrs7fpQDkaNMifyd1Wu5OAVVffItGeiKh/8ZVOa7afALO6v/Ij3
VZ+DXIQOnqVRMrDfPn9WIwtgbBGht61hhBBzGhR78O/DvouJNkkbBPmlHUO2lMQjwO/kY8QdFKQ4
PIvOIM9B42RHs7tnXzPlo7axCmHcQZ5uZqwXp7H25Cmt2RJ8fNfva3qHTrWp8G2ypsNcupj2iS9t
eyGraJfEnEx2zouZDZ8Tr1TnYzVCNC4Ve5HB+7/zen1jRBZJl6K+h0go1rbIwFUbPnCo0f3y8X3p
08xw9sXRjmQ/jUZzaokTxXX+NBNNZi6853RXeWGGyQNsl51G1Q1KlXpdtv26xESwGP2i2KAJg7ZY
uEf0hv4xDkiaQnti7WQUwaqnAF56Ff6AgIXHl4RzT13lUBjRBowcIUZ+QM5sgyrYrtq7oM4ftLQr
nsmgfSrChGP1KcldUazqypOfhEcXv1C1FY4PKCXo+VNVnf9CN8fCl/Wdu7XpFCwdzWb7ZDO7CA+2
Nse21joRZr2V7FZ2lVJ/1sKRusoLyUe3I4xNoRGurIw4efif9DAhzQZO9CA0hHwcC2CgS1ZWrShL
NXAazkqnX++Z9iJVSGwRHAPuzPgpMnE7tYQMxFZnrrPULK41/t/VsPA86Pib4I+wpb5bm21TdKGh
FIR7TYlS8Mk+NVoYT1Ic0wUP5AxkyOLSTA1jeEmDEJpiQpaQT7AGSaNIOfNYXPOJXzJapkY3YwvT
8zSwnHdNsZadgzKENT1BW6iLFgMqwE0JhT7pDBDc0arLH7UB4EAsH9B1GCQnEUNTJ0NyACarX5n9
3rUYHGpIDpBIU4bRJs2p1nyzttgh5gGl0MR2KKC1G/VnmJOQ5q32xWlB6EhB3Knt5ZuPP7BXDN35
BzZ1GAz6/qrGrv6yY543gxrjqPV35EwS5Jrg0Unli9dlxpx8nhtymrqdLoabzGrIDi+DT4GKJAM9
tdAQN/dhx5Fx0cldaE9h5hh7ki7Y9qm/RU8H6YeldEfD7IcYRneBYMWdp10rD+7Y/Irb6qGsgKX5
SQVJ0CJZMYbfs0BIYs7cWnEe2nzqw2YK/QXy1X0/Ufc70mr0bU3gnNPI/saFt4uvo0a6K37FZSyO
Ae3/WeUGqNpGdihY1NorY9l41/+grKPPwEviZUk6nOdvqlSTwux6bJRGjp61jOvgtlcB+5XVXnQl
Q2Q6QwakiQMxOUQqNgWk/iRZOznpaBD9N2TwaPeZYq4xjMpPLVPfhjx1C/h8UXNYTZ6gOdE7cZem
vPOaUfALNE34rDX6i8CduEXY1a3TLDzEIQkUYdx0n6Tmg/XpA2T4qWptVLT5Y+/Hn7LIF7ehtR/U
4ojrTr0vLdyGRtttvaiuvkIDBcARm9aVh/RuZ8SXJdnpg/+wCa29rJSUrGsAJWvtlkwS7TQAe1/X
nY9cnKPxljlvzrFkf2Xv8r65MI1fei4qHDtL0vY9fzFBpJh6q8CMLgQpyCILx32HJvrJs5XlgBbs
3tca6qds9EgOlsGuCSAbhKO9y5Lopassqi4v+JJYxoZZSSyi0kuPae49Ipx2rpTEk6r0Yto3XzvT
6D4VSV/+okyIgSvFVl0P25bU1WXFHmEp8tg6BtgxgDTG2BrVciUCUNG8x1OuErlVKoH1bORVtiaN
Ol4RHmc+OwOxRbR766ObROT5VT4VMS7ve510G7VNrdPrP3Vm4R0F0r6//smp/Xuv5tSlKfyBwLMu
WhvxaC8ipPloMgpV7nNnAsL6/RcvNQXssihdNjIIvoVPlek8i7rxtpouhwME/X/+oRaZ+tcr/SNl
wu8kBWeag/9cuvA/UJmAVhURMh2Xf4+JePCDKKu/pr/RPP/rv/5b9cyygkpZ4zgGzxmF+9+oCGlz
pshpFECJM1SE/g8+WU5PVZWWxqXqGUrWdCZO/4f9s2H9iTqBE4qLj2CSTtM64WQOLQDHCBdrnglF
LPM4sXwa8uLkaD+NQduVfnoXkosSCuUZBtL3UOp7lTx4XIF7AFEWpvCBk4yMf3l40EJ/jRZ/2ejy
SCglNtpKO7SsAqN/747shzCmd2m3lnHwKcpG1D9KZi9UghbJT9ugtYYznTUO0CwPDfPwgOvjzunS
TzBPwNrGCwf/5vDFzuQ+tTGVIKKbJYgqSdKDrGhXz41N4z/LfrYRKrIwzCfrrPOoh+pDIoplAHqx
xUJDkDZqorr9LGztWe3sU1Prh16zthznPGaWeES3fnITyh872JBsAxVSbMo++Zwk4bc0c5CGxd/T
quxmvob4K4myn0OHKVXGq6G+KZwSv5VZPkY9ebgEY87YdRakL2m7Dj7pvCjva0t9yNKAVbaPPiNq
WOZhf9cHPqc2vk5FAyY/MW89tX8AzUagqSrR7VUkt7RtODM78ZQQmKXglmnsk8H/vSL1ahZp9T3z
7CZUq1WXWOipxm9RaGBnz+8ajyQtLD5rQr9XhuFunJy/lxVSh6LQPRRVudbC5pMYNYwW7i+ty+5j
lUeIVfQh6VrAwAMFOgDGviVUONGagvBtZRUZ4ReqyLlS4tSKIjK6bJcIhCYrYrQhyZ1m1VjTimTe
D8WnNgYzDmWOmHWLq2Q6QVn5rtaopWv+P5xn34R6u9G0qpm7AU5iZIjRrBPjOvTVUwEKwmnZovvw
yPtk24zfTEJpZ0D8gLxZ1a2Nvrb3yKWIS94wgvFPoTc+d7q7HBRxMmM0EyGliE9wcoPNVnTKd5kh
g7N7A1qGRmgFb/RebcxHxWluhHyM6/yYjRWYwFmV27eBF3xOVTRfCCp+egW/0LGJqJacotrJT+L1
vEVsjF9LpN0mwm2WtT34wCmtldQ72dXrrjaGVR8Oz06oH+rE2EVCW8jGu+XhzhB2r2NLODOpi1+N
j2smGylyJbXTULFXrkSwJIEm1YaFIVIXsX1sL6QrWMG7RZulq0IFK9oqz21cfKLG2Uorox9Z31HZ
HeFt3asZPuaOw3TqGkft7zQnhvsqRsDdybq28R9m+gImIbq5gc2YlT8Ab2nnpg+N0zdC9qHNorXp
0WmuuwGdu5S+cXA0iAMuFoJFIcgfVMkLURlBpYYgP7prHZfYFgLoiHNzGVlNUf5s7WgT2eoyWNE8
O6gBL89y7btAXYh8ehltubQqdynsFgQDSRGtVayf6rQ7+HWHsL1xT3pIdDtf/mcR1gQNxghIh18o
/wDuwUMO442C3hEl0mc3V77gkVzanXZouvhOHXr2+R2W2qzBGViUBzb43/NW31VTlQZOL6+T1xul
OwqmE8iKtH9FvrGzyPYoEakkufdidOrBcPxvg4IkWIdJ3hrf2mB4cv0Yp3EM2ouMGT2/r6L+QSmg
drExHGyGmDD8b6IjClR6M0Xrv4Da/NWm4kRHeofCaG/ox6YeH8PM3EZy+JJ7/rockh3Kr720J8CO
v7bq5EpZ+O5I83XGRyfCFodVznqVkbzZ5eB/CYj17ccnVKdAAUy8rkX+gpYGV0gKqSf3vpM3eQgB
CZK2dXA7fyfdYhEm7YJ8mCv9+3eilelu6C5QqqqW5CzjoghLSCQpaG0pT/T1iCFKGH+S/BEPhAH5
X5uiFcA/4kOVrfzKPaEH+5Jgic3B4Gelfpe4xDHgvOQE4D8oe/7zquasOPpd9fQ/sOyxaAno07H6
vy97jl/jr8PX/9o3ZRD/v//zf6to+qf74If38606819/0d8VEKWMpBSdNiQoFf6ugOQ/bGpwTrIn
1xcyzX/pM43J3KUgZkKn+ArYYlz87fuiTcbfCGKOno1jG39SAV0epCH9pPii4jOReiIRvehuDQ4n
5lqqlE8mmWqyUICbIyyszEVGHhn/8SpK4Ppnw+nNc7v9a3f/Vianviu8pgs7HFHwHRqT4PRipzQ1
A4qaIOgnjAid381LZPuE2ePK9ckIi5aCMHiUUclSdPiCBHiTFJF44eFfCtiwoOyHw53ocs7edY0l
a1EZFexYc6X5yZdwHJY06zlva+9D3AExIO7erecNzvccFIJljosu+6YmEJ2TdG568i6Jo8cs/0ZJ
tTKL5GBk2OMTE3Jje2zV4iAsda3oCPn7jER0c6E48HA81uHQpE1SfrGCe/bpj0oNP0wvlHLmOuio
0/DgG/laqeIbZ4TDYgRf2wkSpWXq96LRT21pP+KCX3pl/jnwaCFXhK/zL45ThAuzZpo8m+1tovjP
PivgEGVsIg2aGP19azZIM9t8ysO2b+j3PuZ4hp2hX08XROO+bbsClhGA8ai0T53TssINvr+o6mxr
aCYAdANX1gFTxZxknFWD9K1vxC7UUM3Dalv2gTNHCjhPFfd7kncWVlgkff24Tbt0k4rwh5JiZ+Vo
8taNqxNrq76Af/LiuO6SLJEvMQUQlZA9nYjocf9J6cVKG9ul1atPk7sK96qV49IHeCLmtWHeyMTe
5+UhEKBL8OapbrRg+lZnQUHw2hOqeFAnJvANhPa2WJoZek/3BqseZhba79cUTTDkLjYGjE9NsRRT
knfBx+FM7cQ3y0RRFQT1wmV5osE/x9Kj9JJzlGrlFFjOA3lndNEvs1/qZnfSwuCxNb2977AglgSh
xdZNQBGBDWaRRuk6n5jhhdhlxkAEffXi8Tzwuy/qLF/7Qm40t15gkgE89dNX24UMjI2VaHehY80M
oKCB69CR04lQzuIb5GRN1UHRkfzPb69tK58BFpqHuOp2A0wQ1W0WgDJmDb7gIk3ntD0phCFsjXxM
xEmSYtyeqqJGAK3Ne7W5V5rWp7ksEfkDEbWnzOviNiaCNo4xr/uMRABSlk25HctDUVGUJGm94uBo
06GAThrOPybfRzPkn2NJ/G8b3aCP2dSlnMVjuHGwviSadQjj/uTpUNCL4sEBWRvHYu+qwe3YnsjL
2OiO9tSW3kqlHhvc5NbiE+5944bztZVl9KTUfDcsxn6S3HpU5ezRyJSLFoXqLnO1XukxCQ1ps+Nr
OPije00H9dvhANx1ktIj4qSHfT4c2qgsk7Qzqyf0pI+56TyGCk0xUn+GfDk05cuoxj+ylqlM7U9B
L5d5HR7rLp/lZXbvtnRT07kr+xOHd+sSH1BgO0vi6lY5Rwparh1zQKZdmt/S9Hk0hmYRxNYhH3G1
6jx+JV3YRvAg1H5fFsV2oksZVntMYJQNbJNqq1uSFrlm0li6zN6Vy9SkG0QPGovQgpjlf4nsU25m
azcud25PNlYZfmNT1JOiS+xe3zcvZDkuirT7VCJeyxud++uXWZAszQqKT10D487Wusfk2mOHV9DH
N+28oDbDO8XrABrQgh8dumMA5rzPzQM0Mj71bJvV6bzOq6Ont6cEDEKIKybBTUckObmK6tz2b0O1
OyaOtoaeNUJSA+JESww1MQ5358ZHW2a2J8KrCcn8gZhvNoLDEL01U+zvpcZP0fATliXHuvlG7cWR
PQnB3e2spqjMYSeGrrj9eOl6Vdq97VdPM4M6Oa9ZL6kftaml8GZmoDBMTFAM1ZPpxZvMfGlqpitP
kpoN+pq0cl1UK11P5wRdbsSETavY21jubW45S8HJdi2aheh5rtMI6rOlJqNtXjIftiul3vVivDFK
QuX4vvKRGlQvV6VhbFz0d2BgN2r53Hp3ORFFNHifKzulB6Y/FW7wffrANCYDtvsrThbn7uAgyMy3
lv5cOs7s46dw2V2dHoJO54aTFIRUJkXI2UMwYq2wzGisn8D9P03zoc6VO61Z4AQEAOaGV84m3hXK
rxc0QIDzCWKL0C8/QFHqIofY80QExQ4n4sqaWQud5orl7SEZP9HI3g/09cuSMpo1oY+ena5cmY28
UVvXZ8+V/lUi/1st9Suv/u1AoHaffjlCFVUSqGFPtdWbgaDLyLP0ru2eOqLax7DYCkebBUw+o2ls
itQ8tDYO2pyaKjbWJT3dUJMElj50tcTBhxaET3HkVmvxXFrWPLSDpS2cfeoua+gbHrAQMB5+Yx0y
HHt9mt6GGDeRSiy0Nt2SGHkkUe3WrmIWEpuol/LZGL19W8g5EJEnIyxZmedmjQsyHZrnpAlvEuns
fJwSZawfYMfguvd+JEmxRg8Dgqo5KjESSiiM0v5aUZloZn+qQi5JORhHDZlBiJcHGC+FB9HZSZNw
1qf2hm7YJ4xEILPxzXlQQQEplbAdWW008ViRCtfr/j6P8bB+PAYvG9g07BDFYY2hv0ifUL3QBOSq
C4PA5/mbQt+UnbHWY/evd/xH3d9j8B2jefar/mOcxf/GbdAkx/r3O6BH/+d/zb76X5Ov1dstz/Qf
/bXbEZbGzoUTRKxeyLJVXtF/b3eErfyDPi9KYYcNDAkHEzb4n340zfoH+w+D81Asafb0pf1zt6Mp
/5jORfn3MSxITkv/zI12Pm1JSVth+lBpISOYex/rZORmW0Hvz9aa3n4Ji0Tu/LRt1lGiVjcRmY07
j5Vz5kkCVhvkQYXXAEKwsUIZIwjQLhuN2UCgrFcrwZLdm78qk0bM3zzR3+2NpnH797zy101iYWGe
g36HgONiT1Zj4CgJKcnWpcxrnCpEZ8YFLDWfGLYbEoiZ70J32SlptLRrStOUj281WPEyT9tiEXi5
Pnfr7B74gzJXPVW7ohe4OLV+vT+0ApCcKYYknhje8Nt5LwuTgSuq6Vrk0KB4RDhJQtI8Qkf/LCIt
XZZ+DF/ZhDen2EMLgZb5pYZKdRM0ZbEN0uaK0+I3b5XVyObI2jbZOF7y1nHyNUNQhKityylrNBy+
JTH7EqWAi6wVO594ttnH7+g3rwj5v87kryGLZw97/gggRSbECrnJelRUa23JbRyDUwb6iKBMv/K8
f3stTko4mEf7hDDy/Fop7amiTAlQb6qYRDS/unEd7+SawCnd2rWu/LLp070YfY6ls+GBFY4/iOi9
88t1oKhUuC8YkO2hwzTuimM60p/KE2Udti0M39Yn6xc3iU9g9jxVhbefsH7jEIM/zPkjqDysYJXV
7MdxjKHdUSNHAiNKV2L3ljToIbWnN7Yrhmvi7nMpyzQ0uXnaCdORJhKuS4hNb8V9I00vWXvSvq1q
0d9nMccU7UgvX6v7OYbw4yB8+vTBk6yzZNHH5NB8PDamB3T2+eq4XGnnkVdIc49u0PkD5KFmtkgx
7Y/+kAP+InRhSG79qN5kVkt+vM2KL6trysB3o2S66iRsJwYAI/DlR2kYedTA3UoAz+bZosHzvajp
iPSkey9UEiuu/MjfXG4ykGFFoYMzqV3Pf2RaE+bNmRjxK30Hmi57atrcQvWwLjjE/vh5Xuy9eKkU
mirZpkw1cOVZIM6vpdMEI9emitZwz1zQjzAmhbun4LoVaBGY4voFQ/anBLxIKPqX0glQW7n1NXnM
Ref4r/vg+3NQFFD9Y1G9uA841aBu4midcJKjFuFSK52lmXztAn0VeoTCmzmRnNGagPDPWeD/0Ivu
VozGiROzl48fyfunz+KKxYQxNrkeX6Ow3lSeZEeWVefx9G2dvIa67EAUCv0VMWHttHjqV/5rjf/N
inTeJJx+OOApW8MC8ZqIeFl7Qw82Ggw/4bqgB+LujISwD30fGOW+h7kXhc5jFhVXZr33XxHXRLNr
0wJFVPEqhH3zE42uBAU3En8dBmSwBkjjxnxDytb3qPE+Y/f6pif6tz//magPX38kw/pVMPHmks3Q
p/ARinDdWemnfj/6xCZHyam24nsVQxdRoxMtQVx5l+8WLx6uxcdr6yYGC17n+agafQ3RfpjyQ+EK
w2tRjcCbeT1tJK364hRPf/wbsXLwxVJKIZ2/HDlIl2ToOBk5kkq+LEXM4PWihRdCzCPL2h+Cn+xs
EbSO4pq7+0K6/DqKbPKbmC74rVNYyfkPVcfQx+pseWvLGDpg7RDt0r2hleahAX/apdkRxacAq/Mt
BBS9JFLJubPLL3oQeYvSFMVNFe2dym1Woqi1l4Fcwr699Zq9XSdHA7rAjTUQSp1kubLWUvOHa1TO
LOg87RTG5kFI192lYB1xBOhrmnjml3owb5rM3agQgA8jXvcrK+m7rwaZL7tWWusAFiTj+Pz3ynb0
xn4gD9azsRODP4aL2sUnpQ7Fus/TQ+n0G1/ExS1/x5VLvxtT55e+rCBzrRIAfujoJyx7ujMvQjEv
EGPOby39WlTqu7mIa+k4XJkeoEboxsWsGFRdlZuDXaxNjvoiAeZpGPho213gLj4euxdCVUYQl0L1
hjyRi03nFudPFBrwUFqiK3i/yktmjy9GhpyPImieGMkqca0dTvkH0Y0eHrsKWkIfzYMODtsgoM6N
6bckBThbvbA8I4io4MCICCxZTOShHOofRQ3qlYl1o4p8ZmTh3lc7kK2y/aomQHR8PxMEbvisp3K8
+/inve5Vz4qG6adN9RY9HFaYy+OQsE+apK6zgi4STKFscq8D7lxjIbonhfGBM9JwEU0QW8gUp5JU
+WUndq7TjqshVL/qLkBQw+7HpRfzWX18b9MEdHlrqG0sHQWPzpbkYvkdKn8UcSQ4VUgjZYUUeSXI
DfvTeoLfP20LTYgJukaP9fzVNrYceqJPc7qW+Q/L7dGWkWVQxaG6NPr888e/6P0OZsIpIgfGNazz
h5y+nzczfVvKoVICAp1TG+mFWYqZ03t700zcZctxBioYukrSS+ON6PtvUO8JeJMG1a02q4JrRetv
5olX+RHhTRwTIkc6vxmp592gun2xrizZzDuXV2/WQ7yo1PHUVPUXDrEMCKzOFt7Yw8cP4sLv8PpF
4UVgh832mlnq8vgvkbmqCFPjBGFaedrSXFdmXi7c2CoXtW+v0FAca2TVy8IVnw3NJJsl9+ecUEDg
Uj1QvYWPJgNZT01yAOb65lNWe5sq0pz5SHTNLvJiY9PRiNRz157X/ZXP5vVFnY3NKYyQ+RVyJoXv
u5LMGpuK7WSUr8fBXxWRjDEi6Y8EFieQxynxcaOAxiL8TG0J1ckhFvp2NDPykaCpKoASVefPgdou
iyTEZdZEc2RaWAmLr2xcN4rTzlRZEbWAGc0U8YknAZ/DXLVx9ghR4AYixkqq6Ubr1KNBaoQ6mEg2
u2wpS1lvI1WdE4nYw1YDfizkwOEb/3PmwNCct8Ydw23eRjkahEY82xzn6b77Sx+MfUfTQW2jTSOU
JwIRulmD2WcpWveYN4q+Ek3az7BOXfkC38+uLMz0Rvgg2ErDiLj4zpNSdlUtwXgahBllmnZwSr1d
5CGzKd/EIY4D1GgRabESkMUsgzyVWBxnaDRll1E4voR1EyzBPz/5znATJkoOJ9E84cYLAaVr6NJA
3iMBmTcJNoLmU2vi+WrbfN43/UuQc27aEm+UdJIzv7hUVldG+lRdXIwUtivsaSdrNv6Yi1/nJ36K
uNVK173T50uLrNMuAlbZbHpvQvjUjcWZgc0xeClR/qh7qQcaRy/tXJURB83k3BudUS0IkUcQpCQK
uHWNFrSW9LMO58zHd/tu/bYVDWupQVcDmAkApfMpQXexAgSRJJV+cIy5nhg32ZgicYu3RqEfXB8v
zscXvPAZMxFMV0SISfWLIhNF5PkVgdOGWC4BoA3uS9zlR1vPwvkY6YukZbtlN2JBZ0eZu1MXG6RC
5Lj5f/CbJ2+Jif9p4qNMW/s3c7JEWOiXKncgiCRa5iUvxOsQjiv+99SK0arZwT9pxv+2g/9+HeBX
w3HgD/i704Hv+TV77LuqQQrM2i8YDE1E1Mgg8FSbjGH1BQzrJJDifLmKsCdaO4ZONOeo61OWu5sr
L0DjUhfjE7DOK5YK7St3dH4rU9Za4zcEc5E7Gc6FYpErBSeFcEzb/TXYYmtOgtwwXdW+ujHiEzGW
t1du4d1CxMYWN7OKuoT6XLvUwmZB3LBedhxYU2cYRftT6wN9NhD5gC2p3MdB/dDY/b7Tg2SWma23
cL6Q6vES4SKdFeT7wGQfAO06vxyfcklPQ/YRcM0/vsvffBpTYwfVDF0ObPwXr6x1VBcgdp+uNVAu
M8bhU4xAEj+VfjO9IpGZNx9fcPrWLl/M2wtejMuAAICxULigld8Vfr0xS32TIIg1hnH9n1xJnzTR
rMS0ys+HQGzAx5E+V2rWehIXs2TIH0zT+xVf2QO+b6jwommEM7EYHJzQPjm/kKnHpVUKPjU5dD/a
0tmbcREv7wsSdpdGoKyFELcK+IRFadtfxwKGamZeu4fpPb17rDYnBFjXAUq93uObz5046jE1VJGs
I1dL5obvI2Lg1MjTbgZG3KzR9k4rJ5bBUpTDj48f9IWn73W2mw7vqLccC9Pb5cXbwdVIa6JhXLfP
0OiidehwkohO79ZJsh9J6S89u4eqa+4iYtzQIygveXCy0enOTDJukLRMCP++dp4JoQARMaruoeru
ukgsRk88eY711GUNlEV1fDG98UXznR0y7GFhpv6z6OLmCndE/uZhEndI2W1bOq7Pi5FDYJpKk9jh
YeYCASZZD7OsLB+cHKH4x4/ut2MHEx2Lk43HBSn++dgZ7Zxx6lrJulWZMpPoCP8B1xaJFwCAZb3R
KnfeGc5Tg69qLbvxxXbdxUCe2rUbmX7T5QDiCIImBpPAFIB6fiPUhKFV1jWt3sgMiELeFt2ynXon
kdUBnbYRsmDbzdYiJas+Z+fStD/DKAgPpdRJhBqEemUB+90N0b+ZAGRAC97tTv1GyjxD37umzaDP
vKH6GhXUTlee/7THvfjZKAIBwk9G2SmL+/xnu5IgOxDfRDsY8qZPxUqo2gmHKnx0Ypmc8UffvpgG
1U1j7xLiF2iya4veGaN57/j6xtQLF9D5TCeIXh/Hq3XEbz7rs9u7mC0R87d2kfgIrOW9WY7H10cg
4gbpXneXa85ysI69dgyza+Xr+60MSgQEtK8QTMSDl8ckpTL0lTC5ciEiHAVKxWIFOkJGmM0C43tp
W8NMtvWeY7NZUpChOLj2LrDHH2RC6NBUx5dB1byZnbWglTQPirRI4rldu5uWxoKj1c3Ocsh2kRyD
FMmV8vQ3S68BkganGgdqvNSLDziUqlEOnojXmUCpn1sakv8IjIBOdE+8RdY3F1p7DNXQulL1X4DS
XqdCzikwIbAYTKy0y55KNwxxLcyYsouGSGZ48xy0I9Ro/VsRuLdKbb0kzXM23o8p8XdXBrP+m8Gs
KaxCHG0hoZgopG9rvtKTDdsiK2a9qx90x711jdqaqZn0d0OacDozF4FtrGSbLN0uVkFwKqty7LYi
LK+Vn/r7OZR4dyZRWgO8ALqx5/fSBWCLoi6P1xV+DiCUK+n/f8rOYzlupNnCT4QI+AK2cG1Itugk
kdwgKFGC9yi4p78fdDcz5IQY/04hiWwAXajKPHkM1pPxMr1O6x5xsgVyJsrJWotdSqFZZzrASFdg
7jfNbS2/1Mur04mfmqyiHJ1fPz8qYnlj96HfRO+yh16b9E2alLvIBFp3JxLfsRPD06fhVTG7h0Xr
Y+is6R2JmrRKVfp1nn7//Ym/84vZv27uEpiJHQTHBu2PGPcfx+62yknYeBsdZM6FlcKVRFCywsr+
cSn027gXYUPiWjQV5TNRbC98CwaOSM7ZqKjyal18FQR5eZ2xkTmGEiQBFyfGmw21Z80yPMSgiB82
L+Ogt0GO/75CRmLjzE9/v5GPwxhuhLtAs27zB/Rg//66bD69lI1dHNwcQXmzVr2/uVxCUuiPi7N5
bdue42n6IrU6bEYm4jJBjro85ijRUCO4+SdrGXuXD4uZyTMpxpRVTGfEe5Mkx4pLF0ZkezDHaxos
49RkuCuaPZQfpQpaTVzFnaX7E3vf2fLWGpkkzv9YM8+WFdaTFbRksEdlUszHuJFz2OTfNQdfalGa
RPXQnEVqOhLE6MTmlRide61fRx8Ca3mMiVx7rJKbfNRfRwb+V2t+NnrTOtuyDeY2U2+VLOhyV56q
2DmMdTxfKiGeSxQggWUgf85NeS0d9aUaCakwUoH8TSYR5SjJOJOIGXi5P6d4GgIlI9CmGNX4C9YS
ik/aDWmb40CGK5PkE0GtiO125Aw/OILKcG71XYVGoaD5pNmv1AtXE8Tm02ZcUt2tD3DUfjTJ/FvD
Zp7coTSYdQsx7La40QYLiYOE6Wl1ryEfO7jJMkVN2ldBXqK7sgatC7ZuGMM8VfpL58yHMda0kFqD
QL1KW6nTxvHbMFW35Zy0UZfiSCjIkY8YIP7gDCXSdcSpbXb23MMeCptwR+tuawwI0YQyE183x+6r
PWPrdCNV+ajXmEBki4lyGK+EDZLGZTGWOSR91tVn/D6mZ3PKemjQ4xSJaowPcTZ+J/UT8TPHb2Et
yaFm9O5V6UgYAelhsYJ4ybAPtcFxs9kr9viJ66dYq9npehGmck8waxGa+oYbgTPfk3JEhmeenFS9
7y+VdCIAUuNmJkmq7TTP7RRyGitjPo62fpXO2XIkKVpjlUEpT4gHucqE+F2pUouEIFRxdQgNGON+
l6gb5MXNuef23aOtqJ2/zW1MEPHzvGJ51gL4hUh04rCabrKU6FIUk3CH4Q2bWnuZUPFuu/CrsrrF
VxtosfZxjUGMyfh4QEXGRG1YiTKwl+dJJZbL6l6GvClgxYr8lKs3aXuumtdB9AVcEfOkdk5/Lazn
TWFBDFp67NhCcgWWb0IebeAmuh3hLqEf84hDbTpqHfnUDuEGuBtVt0SsHrNJ78JKFV+kygxEzgrn
GbHf5vRtz9vb1OyoFNmNWdhrZIMEh4pUDrMFkYPVe1kSQqqEnh6UbDy2uvk2uiNuU9tD7CzHoht/
2Y1p+0pufE9S7YeWamTTZ2S61DWoie7Z2PS7/TcxadqZSErc5fYlmyypdeRZBpOuwY+UJrFgonpk
erQEVcpWaRTLE3F81dllvErKVQXusyckjiSnnbNxCXLbxK9lLQYw6UqccS711750wuVbtw1zhBXM
QcJGYi3aL46YCxKqluuGtRNl85JFBoT0OuV0beL8ZUUtGrU0PtcJIwe+tAl3iUdha+lJZgQzzwIm
XdFWFEh1+VKOW6BOxGXVLlk8RFCQMKgnySnv6gwgIBFntAKNlNstAbEQCNEuTZ3jHJBOCZ+MXGyQ
x/a11tI5isEfw6ntiVjBuyVG1YpJkkbqmUmUATQ/omHilzjFZtAssuzLXKRXzL+JLPDUvLNDg8Hd
gUBOWOaG+QSp3cPzsIHJPB2yVLIB9BqO3a4pka9kiBi1erzM4EqeQjStxOTuC7nuwLVqdT+UX9MS
LV5Zpuu1PVnmZQKMjEbiISqBk0RKokLYrOyufWUQtlAPiPFgU5w602WNFPND2owEU8M48xJbRu0I
i78YMqJnYL1gsaYJEiOIBZKQ36O5kFeEKX6dic46FAm80H7Tycl11GPFIBP8gdDRbDe46GMvqWtx
M/W/FKKS1+S1cVvbS3SjCuIt03xSL5804HQvGZIbouTc0yT5uaWbwrb7GbdRKc0Yj/XNgZtP8EQC
fLcH+Y4teOVGAp6XIGIM8x9O3JGBNMEeJwAojsq+ujdbwvY4QUgwSWCR2Mo3lxYBK4vfvTDYJTeo
52nmNtBXR+N5bmGxUFHJS2abM1+FpZCPk7VXg9PaodSM7nuRaF9KZ6nemka9czEOzVpElbmlRKSS
kKg8ES+pavOhgGrm17nJe83L2Y9xHi4L6dsNEHxuNjMp6log7AwUUtl4dkocEMbyNNmExUC7Z3sQ
AiR/I8tb5leuUQ8vTrndDw3+hEyW7xVsePBdyx4XY+huGFFj7gXmFzQ9m9WAghV9NomfMMaUwIzN
JCrrLrTzLT4txDt+26SDlYbj3GCiSz6RIHy4zhrFWxtHj1ZTz8NqYZ/SjPhxmKsra5xqnETW/kYq
k5+q+HVXOhm6n5RAH5EpHQ4jDv6AdsB17wdzLuHbRpcs5QFFgO6Zsp79RTe6L6tSwn/G6PK6yMiO
ppsIDDGSTWcQrtVIdIz90uEDogSWSwI6tTTpw71mf3Z9HxtiBnkafvuQDcB43qMspFpaTteCrmQg
5B62TvpEZ14Isj05LzdtSehSdyn7PD/hR/1EOHFIu/ZLDsk10rD00wrtQ4EGY8b6k0Qg4H++H3DU
nQ3LQFr5oVbsVzHOyo2lIgyrY2U6Jl2LwGjpIvKwsWlttNvJHL6nosL+qhgvfU78fObGZFI3e0Ln
8g2VxXLUCSvF5jw5YgSp+okzEvE1UjCbFtE8BJt5TiGSG1MSJuDAKxE1r62J6CxfzB9WNToItpiP
aUjFxrl66PTiPOsNpc3MxM+tceQD/tLnW23xtbLBmbTp1/OYum+53vXftqL7rAn6j6oaki2HDtOH
faKv7k3SP9oDPZswKtOa/KAvmLn0s3D8oml/9Qas8dqQBiMBqJ35QDGaaqcV51YjTsrAqGF44jVA
chVd0yeQxx+nln9DHsDSEIG4KAG78/33Bpoxi2HVsoPiJFlYxmOISNE8ZyoCpgkvloMSg/G4WXx2
EtMJ5ynFZiAdGz+L1+amTNsGK0b6uir+vWTKBf9CRBiVZLsm2QmzS+slr4V6TGcZWeVo+5qZGnjF
VO6jPY5EPizTyZHrcEFzFxZmL78JJUGmW5wUsis8kVjuba/hfMKs+FeeVw3aPwy3h2X7Ju1JJ4W0
HagfhvxBDO3v0brIrVxeVgtNb9MRprRoxKsJZ/R6Xe7nyHzIVaUMpt2Enknqgalnfq/vmWEkjx80
nfb0k43kYxsOlxXAbGeqgO29FzcVVtHCCI3TwywRwuuOdI+lLu/j2d5OLn3oca63323q3JKrXEb4
gppevy7KoXfV+7iF9Pf36/mPVpzBPPQvw7bJL4Ff++9VaAx9q/bSSA+5nTX3hTs1AMOEp4GKE+o5
JNrVUBrqlT2bR3Ntx8vUobZR+uFOtqWKKk0spO+2K700TlBtP5mPwsyKELlj18UqMQxFAgamqP7m
uP2xdnPngTqbMgNv0LLoHK+f3eoxRht5VzWqvxDFeq3vRelSFD9QlXTXPT6pkTEDUfz91j+yb+HS
0EIajGDgvqGP/fetO5iC0J9b6YGQgh+dpWCytJHq27ldh1BM8YsB984u13Z7suHKNtP225RsdxSw
1s24iWuOVY5NR8nY+xWvyFX6SN2seTO0+1RN69uJWGT8IvLHv1/4f+DCOz8fsSTIAiZ+H/pxIkoq
nJNhP3ZUs7WV3sFooQal/XaMMlrkhMdFuzzlvTgPpHhUlfOVfuXr3y/jI4jDVRgsYSYK2Di+n/KO
haUrYq4KfK3w3htcFLBucXI255PP+TMLe7cncfaiYMYxj1HNe+QKpQ2j/YGzhI+8JFZHTKZqPzmN
9lWx5idyuxxfaAqjYiqH1sHxZXXhzEBl8Ip5mYNiKiKbPlgYO1fJIp2u65YI26xQFdOjQu0KawXc
SMLFgHtJwpyaeJqr3JpNFkqqDk9qANjYbd93f8onOErkocG6ZtreltOx292autW9/d+fL+LNnQcE
GQjh17+XZ1UKufEN5qDPE0Dd4n4FxjpjrvUZq+w/BtLwjXj/2QF29ud7PjObzOjmNSFrSbuOD9ij
H0UTMm35YiUnISWCK6OJjA2yTNbRqi5J039y7nzEZCH24wmkasDsEJ3fIe3KZMlMI7r+4Db9q7V1
13TxP1p45S12lEoCjOfkLogpzI2/P+R3WrcdpOOTWVPYuwHSwcd495S7eJDOVuSHaTbp0EDXOsEY
yrIVNywQgVt5cd3TZ4V1rB40gxJK54ry6sGd45d0cF81hVlxkiUHWySf0RrfGXX+uTrKup2pxhQR
1to7iB83t2IwVWZzg9o/lCkMm7joYZyTVuxkd42+HnbyHXpmiWoF+oQ6IfusvXlBFbY6jJZHAmD+
/sQ+Vprwl6iEodEimIFj+u8HRkMvU7WdcHgb51epaNcV+8/fP+Lj3PnfH/HuO2lJqY3Tbs4YFR5w
bGfkMrwl1j6ghZD6me37x8r+3x+23+8/yjAQlDUTtdxbxfaOavWWwvlA6Qo5Vvn19/v6r48iDmZ3
Q7EZhb5nny207alFEsuhs7cbeMiYlRKluVZMULqHv3/Un9/1btPcCUZQ1zGvwOR7f8b/uK11YDoW
a/ttLUmYWDnjqOz3YA1mlDRNcZvQ+6pO2YUl+1rg6gCnxnTNuT8OFeiW0h8nJJPX7ej+nowfYoJx
ldJ5QJBgUXVFD2kr5bovYyfgSZpMgWT7zLGEYNhkparxxancgLpCjex5lH5mdjeZkV/MtaQ9adEv
mMXG8tyWHthlm9izGz+PHRG6qdZi9ZCS8rHaU/jJY9lfmHePhQ2VMQjtCRjL+0OrL3uYayMomVup
Ya5rQd4bfirEUeGQ9GLBzjYoZCFWhovTZBn76pA1vmE3Ac+x8HRFvsqJXqBxMFnExtqoFvbmakdT
MD1cRMbAotJBMwb4EUuCa99I5pnovtRqChDmbAFS36dcjK95n2Py3CWAeMwlDB3i6X6ar035MAjF
3wkJYmInyudyimJIOX9/Ev+16VsMN7U/NCCWyrv3eFeWpU1SsRglWAhxw9R2bf9cm2UfkFaaBnJS
Mk+aDUJ6gxsyR6yacFDy/34dqEs+fiU7c1vdJWV0r3ty3j9XatdYgNxZlR7Q0YSTwWRdr3Itqrcy
HEX+YpHR7lVxmoaIoTBGyuerja/D7RftpmMVT6tm3afzLZL3+CxsOOYCamDeuo9TbM9XDBPRQZnJ
fHQbcVDtsfuiqczN+Q+7DGBdww17CV9JzSs1Z3YxWvh0jPJQdZclR3I3TlvYwiNhYgAVoelGIuoJ
60jjvTYc+giH5PE0KsXB2nQJN9q9lvY8HFYEK/0Tmr41qh1uQC+0NcCsEsMXZb4yCqcIB1ElVxo+
uCfGJEvEDOZQrQpK4S5OQ+r+p1oy3m8xDcFgmmj7DEvisa5xLlPpXwDDJ+7YH9EbBTN5ZUW1/UiM
6mxM7Z6v2eFBMiSOz5j2hxkDlY+azlhs7pconl81Myc6fFY7b62YwW5SBQ6uxAt5ZiYuFk4bvEjN
7Txqvyxcuuyaqf4U9WN5KjP5kCwMb5t8rjFXiflT76/uplEq89cu4mu/tJK7dPmpGjihyHpVI0vd
dr9lSYa4fNPd5M6p0juRLE9jIX7Zz8zPnottDqpVIA2dxRVE0FErywjF+7Uoytbr62LxmAa1UV/a
z2aGQA6HdSK9FeAVXXG1IF7sIWoKSOZOwqayVvoZL5UOn83h0HYK1eNaJSRGFIXvMJHaGkYK6KsV
M/k52irTxbNjYuFFJvTZZKl4mQtfspbND8KZv/9BUzJzecs2K/d2cmCv5ifeGRxr8eFAIPSmZMNp
Hpx7JKTQyUhlGqkKx015g5uaHXqjcsNfxYLj28Dz9LS9ni3y/ryi/PLGYnjI4jwLtGK8QaaweWUz
42lr5t/hlUTQ8GMf11YRNQxnPLvGicJYShjoK5YUE5VKavWpXzMA84wdc4JQGm9DBrm+CFsnFgQZ
mQd8TByfdaUDHIItDgr0srJ86krsXxJLXLpiaT08C4fdtC8jA0/9NuKo4uCpEMR5twWWzV9D+DhD
4sfmrAMsJkvmhpzg2bPh8Ja6eiVMAQwosLIYcgeAell+C0wbQhcDdNa7uOnw6fVGCCOtkz+s0O2L
fnwlE0c9LXaFr4+y4OQm+ihvleulvEPqlr4pWnYREGG82bHz+7lprjB7H8gebFi6oM+h1Iv2RrqM
jJdx2wG2xjgs5tz5Q6Wah86koLXVSzVURrg0LunhiwApi4sq6rYnzc5+VLhjy+GOKvxHVwCpJ470
AfWWIObLRCl6nPPhjSeehX3GvcdGLw5aI79aeQvLATGqt019d1itvsMGgPijxW6/tqwtICjUxKo1
2cdEmV972Q2RpUDgAap2Pc2wotqKNb+az3Tn4tQu9yLWWt/VHhWrhrTLxMggCeqUzZgDazF4rbFT
exP9gUbJOeYG8Z6c1sKjfzg7Y8p+sB66tOHNiLs33VbvVJgpN5m9Ef9WGMfJ9SajHW/sPgsxeZ2i
sScdUCq9DGxXIWke0eP/dza1YEq+VH6rwzYnj5PjeQP81iVd1OKgRW6dZ6aBEI5VgApiurzc1rg0
gTkyjMeLM9lXapnp3lYCvzOu731gXH/VtQabTMvXizers28VZySp9Kl03DO16hRuha6jnwF7UFwW
alzg5dJRPzRoLTTcnfs98UkzNhs0fLrNugclmbajVe/5SYVFkAZ+Hubc5E/10HSBcL3KVV9wxh28
gt0jgGobZHn+VqBm9Fpc9Yj6CjR+ZkRTyTO9S/LVz7DjO2PtsR1193n3FxydSmLwQ/1DpLFv7go5
fdUYJ+fyy4Lw1TDmp45IY6iZfBUqsdZaNjNBcsZjV/C7tFy5kpVqsTve1kPhBJlUoPY3HSPLVRyW
hVD4qgDsdKbEE5CLMs3ioLkySUgIxD7/MdTiW6u1GMTEoVyxANWn4mTMqu1NM1w+XdbDQR8t6ant
Y96n966LUU28pOTSKNKDcQ1Mo+Z+OcpTbq7mqbNOmhJOc/zmZsZN3Yy/Sn0htt4FPzAX99apU1/I
nU+BD6ZXkAV6yMc0qqyiC2dzBImvPIVBLoogDChViTq/QY40mVexiU7UZR/wRF6e1lGBQ72Qe4xi
qV2bljDrgAYQWsDc++MYXyYdB8q8ZH7f5aYDu8DC6RRQ3aqNB9zAwWPE5vBG4lQ8mfD8KKD1oEzW
c1c1+SXVBOZJU2ZFMg4Jx2MYv0kMUhot2iog4rbSv8tEPm8ag9Nq5aTfWg4oouuiqWsuWzGoAY/N
V8R4Sw7dcSDC1N+3JMXg5pv4TV3blyRJ7mzk+eeh/CFT6wUzbw2jTOsyVPp1l5M2gZ/IHGi54zvb
pVvxmunyNhokB38mlo1uUnw19EFwGJryqncFRHwcNqXaPvTFuPkO/k1NzEHAYq69pOGtspTuVaKr
Jd7uzrb16wV3q0glY6YYbDVgFr1B2U7ukBgGMmUIpyYK0xK6szDJyL1eHBs3qxF2tyIdvEMVw71V
FfN7MwvMCoo0ageymipFoLbRvmwCv+fSXll8eXdtyzjxM7tAgYkKwy/nPvEHtX0in57JWeXe4i4e
rdBbvNpqmHbCr0mUW2WmHiAvBSlCRvHR2ubXwYGKKBD4kODOuM88x3kqj8LoQ6cYb3EMxwLSFv2h
1hC7iJHqYQW/AbWxGb+dIDxQiwOGO3mCzWqZDcxxsXCJ0+zGytQXA8tqP1X0wrNjzD0HWGiJkRxn
m7J1yac2aDaAnLh2Vb8jHt2LG3LR7DxqOP5xfWMPbvSxjFrwR4xIIdOwkWj4qaf6AdlJD/FaLcSN
CUnEL1TZ+Gsx/zJTPNbcXv2dN5RyCIIDjEZNzrLtbagqqH6sO15DSBxqci2UC5k/D+MCLiCcyo9V
Jo9jV2Jha45wJ+d0C7Q66QJV1b8ghrUChSLQ14z5VrWbwYNBxUCwhsKnU/Qq7K7hmFtXMbQItkJG
dmjosKbazAUb2ORC1dMEWd22vmGQ/oY3UDhV24gkhqFBAuQlU4VpYttGloVZMiY0aWA4T2K31lOY
QRwaJ76tKpFFTp+tfpcmlAPW5voEZsCuNSX7De0dMpqzQojJAMUgAiE8pIhpvclqnp12Z1M4M7Vv
wr5qz2Fsx97S27dkwEcJ0VZhR8/ETNqsfN1szahsM/2IsdoRSVr2kBvDvbYJBY5N8VZrI5Wnk0/+
htf9wY4T9ozSxIDI8gU2WoGR6orfJrYZLamIvWGc1BB5FAyqvMXmJ+RQ2jrUPy51NnNLswgWR5kO
cBep7VhDGOnr6zEp6/mq1OiwCl3zixoz6WWojzLbtE8aLn1HLf7deprYQ0EFx+KO8bq946n/6Mj5
jXVDyR1HepG/xdoa6fneNkjT9cnvCzVQ22BdtSbkoZxozfUIv1LyoaAOBdV+nLRF50/umtMY69Nx
XelnWtF6m8yG+7QG7ixfsHwZA4XF9knf/B9NGh0z/C8AWJjcH+CErLeLtAQ0iCjiX8euedGhQTWm
W3gtKocTiM3TMv+sCQYOjHxaKDJmE0uXHkTfLZfAzsbQISjnCoHhVZG6n81nP4BS4GPYpJDtQX4e
eN47ECdeF16Fvc52O+PL3IPpLliDffINGh9QSnenvXI6Ma4DwXnPHN0pAVK0KX3+Hm9LMFP7MPLi
MZ5pH5G9vCYaFBRduoyuqt49K6viIzYcMR1f8earOgnTYTS+wFer/QUVYIhNz4sz4V3m5lgNY0Tc
wjuTKrV3Wd8Jh4Dn0V1OSdqKgHImZUcoc7gvLvES42xBPNYMNj6nHB/ciQApNq1v1uzrQOIX5Nes
7lh9xS5SXkTafEKD/8CN5lkwcEZHY/I8PmBZm8DKtHAGYMDWxa6wyEx6MTLW1GLkD23tjcnToJEM
+He44D8+lqkyPhgMrXSo8e9grWFpxeTUa3rYyibzzFZa6MVs5zDrbXpIJ4H+ukm+GJmwP/nyP76+
2JyYuCahF9l1bfo7KJZM020Z4y5FOlrhc9MzKarHcrk2ppWRkJlfrXEnwjZllFA5P+Mh/0a7IDF7
LBfSpWvd750MX4N4PafkdHr2ikOnOzg24PpdZcDJwQHOOvWI53iBP8XXP+BeXPUeN4RVys5Lfe8h
ojtdo3CDcWQwUPeULrlivqsciUyuwlKFf9q6nEgTSVlrYZ9NI6GS5Oid2kdbo/0QKlaUKiVq0OeO
fTTYcKHp/TJrUsKGTp3OQ7V6pezL06wXd9DzaGH0jGja+CuTTZVanRdm0ZYzRpjeaCrpfTfOtOyp
4pvwyG/SJA+LuntRlrr0UrN/HWycFbGSEUFaKa9SWsV1p9C8YAVUe4a9CTwLehwIFsbDqqaVR7Qn
09FuN8DvbZGnKX8ak768wjZeBNm05H4ypdeG3ig3Sal8mSQdWG7WhGk6CpGN7uIN1Tx7s47Fu81h
6FFO/cxowP2mEm9Zi7MdVJRjKzXVa3W7CjdVntqY/93J7qc9dww4i+mpWUBcGVUfylX/Xm0uXGqx
TudNgMPa2XLQMqU75uWlyDC1RF6Y5B3tfL8E/+tboglkZRpmXoaN2vjdW0LKLdeQZXEkoaZi7t14
pta7N0OP2D6D5e3tW5da4an098/9M5P61xmHqdgeZwRzlHfEec9pIBbbiJtsJJlA27LIlNtr3I4O
cPraepWGvzu0CvJP8n66MI17aN2u/YKnBHRh9ya2l+44IJk9uFJ5UOItOYq0CGYq8INAL+jRt0iv
kFp+XI34QaGRIkpQJNfTypSm/akpqxFt+El7UAEC5CwjBYNkPkhJDSAV0itDIGW4fch147M50gcQ
kxtH6cVtQ3b5aFK1yFiC9bluVFbjSa37p2x3MB7JpbOU/Nc21vKTE/njiUdwFAQCTnTkBPr7s2h0
O5kl0nSiNFWpu8esDjKn/4T5vZck775OfjsGENwaW/37gQWBcBnAw27kMcUP+4lvDI7EG/kzC+D/
uBnEYZDLXay3kBq+G//BYesKzGidKF4s1cOdoPamVn5yM39knf++G1g2COhRfqK+sN+fHbEgmcEA
XYxKbTQizJo8Bg/ishaw0WZBve8WdAFCTei+duKDW9wDWuc3deeaaNmR6DFUwA9jd+I1SCWuSNf0
i6T6Sa+4HMDT+2/u4lYEckCuy+DKH9WRnLzFdM+Vq/mJpUWmujZf+sKdP3vxxIfqcheRanQK+KRy
Hr8n7gA+YAmpkomX53Lw8i59sHHfxl84lpe+eHargdQG23xeh+msKE66+9u/xuV6XMV0V024VMeY
HEWV6G94ZctjksLskQt2Axwce7LGng2YwVNuRIZ5v/qaLUxOMhGobW0el2Ii9h7DYJ/kiC0cF5g5
Wqsa970bW8E0lQ/LsNpe3jBHshJeWFsU93luFcDeZu8P8wxjoaZBcLZGBqKEucp0qjzRdLdEwJB8
h9XeBtt3+jXJ1jpn+VrjlQyNZkrc5nnCbSAAJgGj0pneFcZNwRSApF2gAtnn38amhMSxWW8yB6NX
yyRaNHvDpKA59WbShHVl9IeOadhCNNaamus5y9iGSsV86qz2aOru/ZwbxP32xSWxleTYJp0MLbHh
E2vSY4uiDbuNOLWqEa3fTlp8zobhp52coZLVj3OnXSku3a6VAKghf+LB9b14qDKHfD5CLGNVUe51
OV0LvGaxRxkPZu9akel2PxyHkoMpQbOTU0gDadLpVnTZy1INT5h/i6uN0UnokrUSGrWWk55a07wv
ZY5PsVDIEoVAZOxoAcBbt3vwvEyL+gYWqRD3hD2awYZwyszved/3N5yIT9IaQTPdRjliaxq4s5Pc
yKIHjFbL9JhlVFjs2g2H+G7UMZBsS6N4UUX63PWbyqwed+UlHrAG7rc8zOcKd5fUoV5lZKg7sVdY
w0BbGT9WRV8HeS3h21a2cqJNxzq9qy+gxVdASDEMrg2Ghj1dJXEejU5thXrjVFGTa8lrT9Cq43ga
7od3dlv9wCZ4IuNjmW4sfZbXhTQgr01mf9JtssHgE8cQERWyopNGOxbV1HzFieA2JvEDvrSNwSop
yUHWmI4PcR2ZzqiHQjTG7VIDhUy9OzzOW/FqsP4Nd63uN3ho3OphRkB+Nhtlwc89+yrJfQ1sS4QY
501HLt0MJbzrg4jNPIw3zkHhxo0fJ+1tp1bTGQBxnETyRbQNpMPFLINZkMs7aUww2u2hb7rJp+OJ
UKM3l8pmsjF8h86Wfp/gZp2nuTkxe2BSWIv6uImhCtGJ4D09V9+T3gnBiIswq7MhVColvTOkio+E
+11T2/wYmy1EfHNrPAcj9aupjqba0r+5UG0dgE5oM9+mLAmpugwGbQC3+GgjzSD6Z7Otg1bMqz/2
+uorWw3t1ngGQNW8ObaMI5OoPFSVfMN6QjhEQScvA2Tzs1TTaFExVodvrXqz6jTYcgikQ7kBmU8p
m4jONglk1yaHfICSiVbA9nkLjAMRg9SHNm+BqCfuSNVDe4nbYGz5TfmWV49tsV1Ij1mPyhbPpxSL
q3mIy+sWyZJnVPijz63j+DkFLzD5tE/3NcRhNvuXKecumnCG2onSWpgX23lQwZIbF1YXfPSlytbb
odZ5BG0vwy6ZT51mlNduM7sYdOAYTgoUAyiIZnDl1V/24oKqNhtOAi67Ub/hLw8i/xjP8q4hAjFM
UT0Q7RNHpLi0HqWo4cEjGo4YLhiB3qlfq9ZJjy771joiY2vW8ckYYu1EKbAyCkat0OhDkOjgWVbp
Treyu8n1uy2bmmcsTj36TtDYwkwj9pz1CIiy0jRmpE8T23AxJqz8WX4mTqxEQKiMsfOy8RYENNeN
mx7aNM1Pfc2GHGPXo1XrGbLVF2XM05tm7IyLanbXnXlya1RX8Vrs81n0aSshPGZj1M+LHtnq8GJM
GJLD9WFx4Yj8INLfS9nhuC9MJhS2Bsg5FsACS/PqqPNR74Xqt46gNapZ1RTEX/9ek9ofSzO4Pbhm
OQ7lMF6b+7//A3dZYGZpq0PAurUYrb+u6+Andvvi5rAL6JgfS8Ces+Y0M0NdlD31sOTgYcp6T1UU
roze8HKXul+vGrF5Tjhm5llVmucR7YNnT48EeiS+sNBaWTk8Larx9Yhw2+vVJeDxu1fGsvCkNHb+
ZTGM6wmcStON6mrbM60nbR6DqUPQRTL2eta1ZD0oc8xQ5/8oO7MduY1li34RATI5vxZZrLHnVndL
L4RkyZznIZP8+ruo82KpBTUuDmAD9oHoqkpmZkTsvXbB8IDAhSS0qBuGbTzdCKp6E5hZUVsns1Mn
Uv5EYHRYwleyJ1LJjM0iop4xQuLuPS/71Ev7y4iVZm9O43DszdhmSfr6HvHbFGWO+qq0ob+ipk+4
pT93Mi0BS7ubCXGcLlLGcfT33+InWuu3KxjadLon/P50wX6XqcuxZYhi8Vt02pKfpn5dbgZ7zkJ3
BFDvGuN4SRcywdgWqei75WywrdeGtC9eX9uXdfJfdKs9S0abS5mUAesZSV/s1OxLyr1kxI+JWRtO
g8FsjHn8SWVjevXZ4sN5FV2w5Llz2w5823//XO8bQzAMoRw4YLtQTv8uthlRrOlrC+U7HS0Sy/P1
G2NIZCFeH/RpW+z02Qfeo6NWl8mif9ASeb++AcGRnYRxxd8EP1vL5D/r20SaW6oV48tSUi2V8jAV
+klmnRUaqr1u5/sH1eUfH4jx0qcicHUINr8+MO4YDS4lD5xKt460OmtvGXmCdLAZ83DBP38E0fjj
A12OYOCnmLZ/h4EWtWdao+TijsXh5JlIIKrZWnYmvMFu7ix0b0wY//6Lvq9IgGbTYEc9hSzwncS2
499I0+aR0+zT1KY/t+Nn/6ip9Ken8LNtnSyaM7Yrfv0mPZVo9mxXLuVy8tZXhIckDsOCv3+U94vT
tAWCJzKMaNi9YyXgBsRMmTd8FN0EHuXTNtRTIn4M445QWGLb/IR2aX5bavLl70/+w+8GGXgzDdN4
Mt5B4z0FOzAukbRYTXdF7K12sbQsBjCJf9hCqtsVQePfH/lOYrcxtbCboOS0N+DQb98oJtF0mUbX
iST3GmktB5fNInClVezivv+gBmeZ8QP9up+ZNhxg4LCIk5Hp/vbuNZktxio2nYhU+hSJ0DrvZDo+
LF3hHYd8JmrHDOS2glZ3vWMgOR8M9qG91yavOprRABzmP+zIOD6dxceUVa6Xkr7rLtWx+WEJp23i
5EV3tdf2m9FquAV10V6L0bQRedQ1dtP2dRTWTcmE5b4QenOOgajHrYFJtcOHi92Z6mv2bz2mWIQI
zuFx3ljmkgUe6qIqSHsasSHg1AqkUX+nW1VEsaXNoedmGak0M1PsWPQEzylmUZYZmQW9XcEWvhOj
9VBPFFaNx2TKqbq90LqnmbeSmmTSiVtgLFkwcM6cyrjxFHcM0s+5Vbny3tz+0sQYCOpWIFnFw+M2
UxnSaEPC4Jx6IfkPzzT81lpNskuZ3C1FUhw01OVuXvXPbtt/Rc5MU0ikXLqHQRzsjrawbn1PYtN4
wkeHTnH2Caw81oO4G4zm2gp7OpTpQKAV1dXNMvuRrggSEXx5d0q1XEEKki7BGbqXn03lOSduMVkN
l3sNbW25EveYNlOP/gGtv7vOTTQiziuSnOSYvrp6yhiD3KXBOjTtFYeps6vBHARji5S1lc4xlsRa
eumDmFCGaOZoBStqjICsz3thTmFXtBekZkv4s8XcDNlnTSDkbQcZ7xEKoOGy2SG69qor914bFosb
lp6fswSfFJNXTpyl0vYI0iDW433dz6X+rNvJ20KbbI828w6/9j+N+a/rzupqFGRerhVeB9hRSWei
vLRQ82SJCwlW1FEOVJ5toUu5TxrPhFUnAe+sefTJklxz/sCxLpj14oI72LVzSFenOGIkvTp9rEfa
wFuXohIOTBeQvmfdkKDtHPu4vp8ma7npSpbHgECUufl+mNCQQkSg31D4RiRnU4vSrJSRSegEAQG0
dMkEIuVifIsTozkxsX3u88Y4xRW/TycOZeEQN8qQ97JMnyaXlI6iaOewdDP92sfeywKD8JItdRyK
DPVM3zEArjqVPtWLNA8iq7/paXFvDCp+Lp4Zog6SwFhpH9YO1Y1Hr1t0BKSRoOtfOg05hUdobQYc
KyjrurrHWoblTstK61Svqwqy1Jahm6RWqNfZYW7o6jdlVd3YksgtHwNwhoHvjI9KQnI0z3Zq/uCf
xDeaIdksvKCl4wYjs/QPGOjRBRDRErZEswZV20w3o7mGpTl/yhRioLn2fkyTcB/hDhy0Sb+oTslj
Wj8bQmsvFUKiny+SN4KaIMfAoAngj1FjrtqhyU1a4FObBHAonid7dY5jo+GidBY9NLNG4XlFrlMy
mKKmpUovLIqdakbKVaaXggfdWlZ3TBFs8sfQuVmE1uzV5s9sKv2h4UoaunZR3mTVcKbxpL9ojvvF
XQHDN3jBQlMlzs7ssZf7VWp8Sp1Du6kF6oU4eC3mEtFUFkJ7IjjJqF+1/diN5r4bk/tWn5090JjH
cqEa8zQ4snxjb1mmuK1XaRshRws9QcjSWmrXgmnkoSMgqYI+nK6MGWrbOGUDE8I4S4xDshZHMbna
rjcwuGtlkOnlIz2KPTGlNfGbY7ZL/ZgGslzH/ZJhxTetU5wbVphUehMZpc/7kakssFWF9TmnP5jg
oy2MCcMsBc+CjgKjXqbvzWKFbGdZN80m4QTmyGAEi0HjiEMryV8V8/rmznMXMEtlMjQzLZwS59Gu
ydZ1KwLqqoU9W3Tmrkcc0urALRQTfrmUkbBGBoTCYuwqXDuU2WK9ZXRXDIAICLJI0/RXAYBxy/DK
7GdAU16grOEJTzEqEpIHas/SAsbwFZKVU99l9WF7v2CPYrwYc2ozS7GCMls7mcqw7kBYH0AEgE0p
1P0CRHJwuvkSs/HxeQIKZeu+65r0YWmKW7t4M3IhTquqDo0iv0wNPjVvM+OihSSNtnWK9MhYcDai
V2Xc3S7f4xZTOB6zPCwVHbKnmuvLC+q0bu97aD4rpB1p/NRYvfbVdnaD1cIjRX8XDm1PD8TOXnQD
o0AMrj2RFi3Nwd3TvA/LTJ/3KdYG/rHJ728nT5TrdDHKbgj1qfu+Mrzad8iB9zm5YbNk3dBJg8up
LV85mfSXMl6Csmj1CODGEsjFchGcqXrrpEHSXEkSKvueZ2Td1TQY8qX8TpG3Gp+ccvg8FGhs+/tF
rF1o1RoE8G482CPOw6KfqytZhNe5tR/wZ3qHGcEmBo56T8Gis1cl3yqh15FQMgk9MhODdPrSWGZ3
7IFS7FYd8/o6vnnVDLiST1QYHW0QVuXPUeNScRC1XuHtljlHEgVqwbDG76KzAZRULGnHVTDKk6go
/EgAlY0QwHW7WCuCTkMOmmNtu7Hc2r/InHC+be/3Fr7ABSL9Pm8ZYQ4xgpC1NB41CZM/Luoy9GLd
DuOmLmk/0Vp9Jm2tjpaUC1IJnZhqeg+ixz62mrcGeak/WUX5ZK1g7jMjBw8LkHOXMXHlfGfDbSqG
qOu/5Q+ZJtlt5zpvi1N8W1B9/sOx8uLXTfUJNvYO8Xp2kLn/mmeNcXBW7jd+1eNCXIzqoWcd433S
WeAtxwZTs9CZ+v5UL3GP8vifZvPZNzWZgaqPH2hBTreAbCDCelGCwv9hSZ0zAzSLQOSy35eYYBjd
oiKe8Ax47IwHz1/tsKIpRG8Jha6fVtM9PdQxdLUpY1PT5mtKLnCRLFUIEjAsoT8dnNlE4TQP6FHW
abxDhO1fcoXMWbOHU4rggD5XBz37jTVtn4ZeLZgMnSdpAYdJG3O5l/2DP34zSrKwDNe9ndLkLq9a
5+uDkkv6pc7u+5Zupu+s9kVf8u+z7b91SHIaQ86ImFsaj9Oxh5p0RT18QnSdQRNGwM77UJC/E8sd
bboVP7ujHbC43zu6tK9j0r563rnHOBeyZkf0+TUplDPfN6na5mXoputA6yRAwEeabtU+5jFeksa5
r+P5Khzotklt51+AUU29RYYyDNoKGsyu6LocdI8ByWRpwpGeJZaZM/uYONodOh57Izb3c3FvEkFG
fJCCIDDSvFRF6N8NCp9ChpL0smQF0kN6A1qa1ns2gjE0QeDW+DTJKPXPjecopINcOOuuPbKHih1m
kXCSz9NkJk9TX+9+7ucomuuoJZWlKvyD30687lynvMl9ZKD+7PLa0cYfAmxa3BGUGbimdvDpwB+Q
W837WvdImc7dEIZIRie9pK8bLztkRkuV3Whm/tmsuIyynAlcoJcpcJ9edbq/jDlCt+PkG1fJWeJ4
CKnYLwxZCnr5UE4Gr7iWLK9dDkV4pxzjpZC9ujh2zabtbwSX2nVIYq3fkNOic0t8RtugbMNcmbB3
ydhW2dDeDmLuj8XQfLOq8pnj/mmtaxn2BYdQX7B9oY/9tBD2lzDfBtNVs40W5hN/X4J5sHa1Mxm7
MrMgRQiikfJOymAyCbxeXrcrd15zy2tk/ExI+LAnjJSWbWr9aFr/xZIE2BmQXlMMuPfEpYXku4ld
K+L8kvC6lgEJ5PXBqKrLKIYbrHnfape1NpodCeKob0LLnDImKdU2ixrm8OemmZp8NVbzuZLpD7Xa
pLyl8xIVxhauKtHpkwjnJuazXw6XcmKplpKGm+SOyp3jQgF7gnw9n5hylt6wN6rh5BL5Wg4TYhOy
3u0cgw8SZ6ZYU/JmNE9ySMC3Eqt+NE0Q3macz9GaMFvScgONfY1PE54nty0MVf1ojNBMUAyX6e3S
wgxcyoWue5/yatuNe15T57mY7O7QrE57TeSyIUo+O/WQ3jp4oc7zZFIGNVxt7aH7N3Gc+yWe7P1I
g2an2sLhWv5j018flkHylCnRqUjG+bTms7b7+TtncoSsje2j2K50CVmi+2k6DzH69bqn2d3PI0SY
4d6MYT3NnfzA0/feb0RvyqZNhtvas3SaK7/2Opw5p4JL7a31lz0RYfvm9HYdWfmw92KJDt1P3hhY
+SEUjyr1amYO7QflOjqqd+W6rZOWts3NyWF+J1oaKpE06CX0iPKaS42VkjyyIrGWtin3QNbn4yiY
bc0WCVDG5uqVi929xSyvTt/ro08IS1kiJUkrE52xeKkEUbyxmSbHfAJH1KdfQPzdgOvNHvpyeUhb
uw8R+aURgYBd33iPOunmWQwTUzNy8wGY+w/DTSKrA6m+c5JstyXW90TK/7t0dZiUVf7iVAT61hMO
GGHKx6zNmhPN5uTAnf6kj+X0aA/aP6XpD6d8Ht7aOC4eTTF9rpNrPvfzq4ixQpSMHPd4l8zI0ssi
6kS9hr5BoiaoSv8TKuEifE7SzsFcXXJEqTHw21rfrWNhUfPbN72XzpdC2qizvfY4DKUfylwO2EcS
FTCcxVaj8FkkdgzMK4arhFj5mg6deyu8zblJvonbNBxuumrDWcrl0lg7epbatazzFRTAM8OB7lKh
JMbYHh+kX/DVO/m/5sD6z7TlViA2C8XALWBsnZdyaF6BR9wO1MoPxbqcVj9/0K11uJ/q9OSbKVuH
Nz2JVCzRKKlnhDbeGnZWnZAWJAitijwiJTSJBoU5bG6r9TD0sxXanO1cDgDMOLRIHHqNuLP39epG
Gjqil6pStzJO9n011yERXWq/ME9hKadR3GpvEyVCoBB4HlbLefZzixteP3yGYm6eIAF8hoIKm2pe
rL1skO2JWoLZ0Vu8ZNnRtMr4AJV6DOyOJn0+oeajgLSUTks/dZYHR1TaCSnyvvyU8aY+24trBOJb
0yfZq0Ihc5dq6p8pMZFdbT2IlcQKRPFNkNrildS98mrAjo/QkHcXZ/Pr2CtXuZ6D4cimUl9Ww1lO
cJfS/+2pGTmpJO7Kh2V17mqbd8CJ2U4l0tnVImK1512GAqFtkd4zlHnWkzkynNOGub611QMxs309
ywOhnFXkj9pyzJMt+9tjVNI2ZnKtF3EFj27cdZ7BiH3SXoxetWdMECJwa0ZVf+8KGpuA5Nc+HbyE
DRW79cnRJ21Cl//0yBMLnDA4sjXKPT0OMozm4Eq+2uYKdgpOqu4C2SDB1FiNu7yhTvv74983Jdnu
CEgTnDEYjX4Xnng6V5+spDve6IxXZTV+L5iQBKNs6qCNl+e/P+299XejutMnNxEsspn93gNt9SEf
nFIgcdEU+5Q5e1HLFQgp+W2vNXhgJOPF3nx0wBhdjCV+HX1dC9AFqp2y23a/9nq6L2TW7phS57vW
wIPSDLR/NB0OeTLrQbVYCuUyB+m4ZHeEs8pz6RmHVaXz3rGYdtMHQeKIDyBSWXIpvIWLjb8+WFwh
nJaisvRbUHhqwrg5ncq153jWOptGgvOVyAKihEcWGN9PxiqTn//+/SCIebcacJr6G1MCaz1WlK1j
/p/VUCLKTaCRYEtUsX7xlBvUTYYng9yJ2zk0MojjgAH9IDO1r8w6cbyglQug/BIETDs7rIj9loun
AnhiPweyd131I04yghgrhCjTlIGG66tNfRdWbfw4Foj8rUV8BzXwL7lPzGTpvuEYXo0rJedzb4zq
2bLTPvLwRYaTbd8IZVufyY/H1dfO/PG5OC8tvp0ay9EO/d2XocmJJL5xMxhdqW83p5i5dThoLrnV
60sCm+JebS4DtFBMSiotvi6M5UNppUtkFwgxlNt2r0JCjweFSQ44FoCjsjx57q2vK0BIiHeF8WbZ
zCJ7Y5pukplo2rqrjcNAFK5UfnELfY2eR9dlZ0bE4VI0DQYiNpdpNqaTPVaPS5v0YVtYyaGUFs6G
susPs8V81e6ZtLsx6VcDiddCet392oxGYMzDF7uc24eqrp4sR023WADiXQfj5ODRulvdlA6uuNgd
h6UsXZIushWZRsVllZrrKkTSwrQNMk6rAGfgm1FZ8uTjWNqbyjtgqAgzzU4ikTr92crsS0Yb/gAM
lN9yKs6Ipu37vDXOmkmg9owMISfL+GziwkXPYNOW99S9S1gQ/nBBUvwUx1THsQhHwHVw4VAXNaal
hVzwoCTyw+VeMZyc1PX2RVgzJDvSeNdCf2y+xrnv7cpal+exZBkQ0gjgtUxfZhril1Qb4/MCD5Ki
sHtiKS8v1DkU+pX5Tw2X8AL8ko6xqZ/ttbjHTXeXjK135KSqdtI2pr0vtMibyyVwmsYNUHyGi2M3
zwRcX7hGN+OYX11vegMlhh24tsewWWYEvuZoH1U3ekR4YaWd7NvaybCs2JcCF2HUZTrQUQXijMhF
hFu1fdNoxVNSNibejdkgryh5krRg7bXxd8JJH2SzoFqozO/Zlq3hNgYj2MtCBB38TDqJGgOSivHu
4YMX/P1UBpW2y4huy6Vky/9tt7dEn0y61arIRSYZQkcg3L3nwjcS7w7u0fBPSYLOpkUhSpnn3Gy3
8ISYa11V4m5eJJdR50OY+3sFNhB3HRkyPwuD09+nptaQpNnYJpBn2uU6zGMLeqGuLyghUiu7A56/
T5cGUVGZvOgFaEA3jqsPNPtMFt/tfOhyPVA6P/FTMHR/3flyO3fMuKqAQ1qpRvaLSMLMV4dpw7h7
osYmV1n4I8n1BvRLi2NlpMBCr01Fb4WrklFzqe0OEiRZY/9LI8M+VjB0SZNSN0iEhMIcjH6rgB+A
+0wVuFAH3DieGsDxo/wuPXvnaGRIKJzQYFibbt/orro16bo3U3bFaZcEwqHJF9MkCLr+Psmcuzwx
9NNMj7cvJIwGD9Jx3rWo5qyHxrdpkZaPyPQWnFOzi8zXu0NsaJ0szbyZV5dpVdJh47Kflbuch755
5EiirS5pM9Xjv1jZ1zNx5zB9CWnA0PoISTM9rvCyd6KXP+jSRkuX0t2A5L6sNl6WaeixgAMbIo8g
Dwyje4pn8eAntbiWlvcKEr3HUjotJ+aPVy7gd6nv41JK0gd9M5a7DLFTxMohLJ0ep6/95ilJ46Su
7MAhZjzkWossLRdP0tD0fZromGYlPtsZaITepWcCJKoo1T6cnb4fFGOfcfAEoxt3txrp18XRuFbN
6ILzoZ4PolewBda2Dt1+5BSLDw7mQLYLska+/v11Ffb7VwOPkNAJCyIWy2Ju++uD9Xqm/1UJFTVr
y0Y+mpi+6pjy2Fp3ApI+5iws8+4Ud3uzw79es7V49PoiC3xuyBw0zKRFpe3QGOhUPz4CD72bbFff
9w1BnZZ/8IwOizQxQkfDn+fjnLuSWyCNu7FFxqRwbu7EoA6Nlr74S1OHoteJFRCriaVyZO179nmS
Y3NaMZ/sbBPsHMDKY6GKEg9Kzc1qrG8dp4lOpuboQb1JG5uRDIqlUNWJyVazd/v1E2fgfLLKhp2v
QF7Xf116dYyX6U0pPPqdVV5dQ7S3eQzcIc8195RPDcwlAfdbK1GGes7QgKhBBTY4jTolfU4ydjo/
+sb6MHf+uI0UuaFpKCMhK5rRUA0OFAhs/bGpuc/ALa996yIZcpY2KjjhSvxIdyBnj7owz2inJBqc
jd5K2/hUu+NDY/sDxsy62vvYnAOar0imco3Zs2nelU1KX1CvaXJ5FBM1huOKOKf4XALqoCO43fpx
HnRkPp47QAX4uPUbUwI+Xlr7kGDqp2C2mGBY+YmcG9p4af91HubvqVmWOwxFN1rcj8f40atHjCMi
bTGMXFM9qe5NgDm3czEHctP32LTmQyNFo9V3fGBvog9vJGSnmciw/IXrfFJXdVgSQ8g131CgRJ1v
eVHHhzyRV7lZTvysEaGDjWSwsOR1G6bDSZkqDG99AdsFcZF1YEhprDURsDl/EckCQMe0wGCkX9LY
w3mwzFGe3U9ll976ZN6FzuqPe24W4xPpcue6gjfG9eEy1kxW1FSkN37zlR/ConBX9jGv1Qk5FKu0
ZQjB72hdpbkSqbgw8Gndab868sXxwzg2rbNoEXPSBbYgXETG5M9Bay3Z1cQMVeQqYukQxjg72Um3
tEghEws1rS1oHMf3UhhlpPkdxWmc65BdgSRmk3gpyLk9LSDJPT0zT6J0btK4KIkItF6a2GAMNI1U
ABmUZNfLDkyQESd6TEo6Ny4p8dD+LfCrAqaHAF3RhnPJYQHEjrWBToz7xudrGVaIDLabnUoYkdGw
NN+YHJaBL/3uiCWuSPCotIAtyZlzcEmh46yq9F+p6/e+p94Se31dpHuS00K+XLV+xwHGBVgkT73/
dRHZzWik9SfbnJ7cXFRnq8QXX/W9OEsc2AY3K8qcq0KoOmgmbD4ZDGLiQKAI+ft+9r66QCBA35Ji
z8cJ8rseq9RtpYsBTHQ6C0kJxUFbOyAnOzMF7FnSNqfR/4EG7A/WRMA5IMwAwPLMdzBRzC6TPvCO
RlWORbqKY1TYCL+AKNoR5pdjWeBOnjqOmGLMf2g1QudsDZkf4EWmbTq/dglwBcNmkNTA3AH9u+uB
DgUO99GdnmoHe8Z6m6Mg96tPPQwLlZN8bRE4GM8/dFHYuyROnjy4DkUromkYEOtPmb3TlfZNDtwm
tqu+WX7CdJt8UF1vd5Zfa3s+OrJql+qeMK3f1WHYvYseIokCnEMlh7DwwGU66HwNM8BNIl3QTLq6
/v03/oOoFIYnYWYG7HPcTr9j43rTiePe72W0eqM4lklLvMTi7ZILEm8C++zik6YxFwQguh98fTfC
GNil7pLveh+RJc2XAw6pV/6MkqOO/WpZcwYV+OmQM1rh4Cef9YGRj3ZMY+cwDuMNV5tx11ZjUK3I
gJDpMC94qkjE3mJgSWEPGlV/7UpXjxYV39NHXIGf8P9EiPHJZmjs9dz98W5/VesSDYU7s6tUtCx1
3N8tE2JCDqlc6+RO5PH9iFD1UFeFh+TeAgUrDcIPCFYUDuSJpRhHRhogu1suDBGvOSaLoQm76Yla
SI+SbGVbNLWV6I5vuMHTDyRef3i/QKjCn/M3ixs0tV9vC4XiFo/oVUZ5NRxXv7yJlZ9Fhjt8n628
Dns1f/Bj/+GBlgMUl3YKURP4jH99YKmvOm10ygm2ldCSc8eUe3mF7T6HNNxqMb3+fXH9oVuFiYwO
EBG/m5PuZ/rFf/oTRp3qlOiViiSY7503euhWls9xs5oRjjg0NUsGNX8G1bphvtH+fbCDvb8Ikk3D
/7iPeQxjf++PdH5fsPePCtx2O52sWY/B2ZOKGTuhGrJHkXLFzxpQJWjMPxgT/OFltjx3izbm24ZL
u10V//PRO73raSNMKtLzKts5aWBMjXbi47/6QuonsnP3S2u+/f0L/3O9SDfo53P/1y/6z0OTxOht
zCIqwk+x3f241bVOZ4T/76egw9yYqWgGmRP9VpVy2gyDNaQqUjbNP6VyJq0s2r8/RLyv8PizdeLT
dBexp/N7r1HDyoXGo1SR08qr1cf/4N9lzCIGQqk6Y3gS3W211k9GEtsM6vO71RmTg1GaZlRYXITi
VibsIHKH4yKY5zi9MdagHWv1HPe2EaAXgqgVxx+UAH94w7aOpW6goQKQ8LNs/c8PYKm4k2Ovyahn
QSnsabuMgHj2HBBGCGSwoFUfYR//sMYdlFOc0ttYyrV+W2jpXBB3lCsZaaCEwLd8saqMwNnJecrK
SK/fvJwAYnQFHxlFhfv7h8WkR/zSZo7Fyc7p8Vu1w40Ib6gkYUOhLEP6iJ5FQ3JVeU3Ub7khKz60
SXC9nGcmMfjBv3bTsJ46x39jHI8YaFbkQ9upvMm5kEeLyZ0XU1p9adfyZVjVVrPo8tNScv5j3OIq
TkIFwQVWdhpyv9+rIbmQ1hPfgz2FSE89oxn6G4sjSIyB5Z8RQTxCEKFRUFxIYXRJyDTU3uqUClMS
UcLWE/kOuFDzuYQ8yhXjpNXGctdinn5cPgH5ccMhIYmOAJx+t8YFrywDg8h2OP5Ga7VpGaZ2FMeu
2Gm6R6Nq0sEigaDdNYOyaYNY5BzFnniOq29QeHKO18SL4OTMAQCN5qKBaCM4SXyvJ/21W8xj6eby
Xkta98gElGGrYz6O5Npf9V64V8v09xkBRpHRm6Rlino/Nnly2xKji6smPdYFQAe0RfLcWoQRxPV6
m1CmnlS3xgfT+t4aVKFMc4ywmGQT6LmxHpVEym9M92gKm8cay/0eGIR2ahjGa7QSYTXEO98pPlkz
Psgaa/Aut+cH4NrtSdero1/0y95ngG233r2PLpSWeLFHYlr+VA93xfI40Wi91W35oATRiYm/7r2+
1W9LqeadH5ObvtnmGZRToTod3p+0WgOkO5+FR6Xjtzq3vsF5GfUpGBAC7XvvUoHlMpJ1TyKyCrtq
EGc3JXKEzkg7PyZGfEqQbuzzgW3JRfu+ExSWBkqyU4sWJyrwWBRD1QaFon7QBQMya3WQnlGXoWCY
1LGWepR12XqMDc/n/XVPaBCBlvTmIesrEM221hzd2AlMQpVu9WLZG6lmoj2amhMbFkpDHY1lC/Bl
IMzaZmQQzCJteDsW7VM1pydO3uLsSRdaD/Q2LblxIeyRwuDQd0qvw1anpYsfn8xS/pvbsbh4+ZTd
M4HykUMgsikq5MvrJy3H2FoMCJHESjBP0qcvKS3YB03czIVT7lu6eHst67RX8dRRX13iHDVMQRE5
aOs9DLY5lI7RYexHPkI76S0vOw2ZOfnlllxO8KEiKZ345DyhpeGYVtl8IBUoALtqXYmu6A41ki1h
tdDADPWP4v54XhIjuzHLOoydLX/ABcmWz7Wx6yqnY5oo+73ILFZ33HJJTHajnsaf8Y2ehPTnu8mP
gaGVxDF5LqNmYoiGoLdLOyoQsNFSSfE0VQNZwl3yyDuM5oujO1BlcbP16uvMTC9EQt37k9PcZ0Uw
NYyeJ9oEx7HXQ8gVMWo0RZ5f5k/QH3IOipXLPCqm9aHqnXg/GkCGiN3qYU06Pv9N1pVEgOwGh7SV
2+kp24LlYyzXGyPbOvQfnd6/XxkYrFH60LdivucASNpOxP8cHplZgI20py6qn5eJbTOtFGuIfhNp
5IRuZVJrA7CN/QfH+TvWwfbcDXziwgSh3fz7c/tynZUv3S7Kp+mIERSQBrLFJK/zpylPg8nuIw0z
3z8xwy93RSqXSrqkWLcPurbPskF7WnR7uC0MB5xnKZuIQAYiZ4pvjhzIhm9tMo4UBDE3QSy+rvN6
joE7RSayJk6v8aWjLSTIlsWUO/WADUZn32dvkAtvrZzWFzX41y4Zv/z9fmGY28H433KLj43fweZv
ZNshpvjt4CwqGACl2XakOc1vsqeGwE1esd0sb4aHEbaM0UAppz7MBHF1g+gO5Zbb2sgZTebqPfpx
/JRwciFbArauDzXXrip7zJIipvM70glIELsWNdppqBpeNLZDZDpffOSlZ1rEcPz05WpN5gh9L8Vf
JaW1r2sBLs9O/F2dlu7FNBBwOZJpQ6G5EL4c0kGy0U2vrfkJCTrueHI2gPv+KExx9RFfv8DYPbuz
8xV8/nzbOL662tI6jD37xwRvvpwI6E0gRUea5rrBoPzHtnLMG3euHqdYV0em7ocBRQVHKD5C3pni
nLXrQe87yH6oe09DDL2Vk6Rgi5N7TaXECMX+t1ynaISwnocI9OBVWEgvfBrftUmZnInqXvTx6+w0
j4tNinrbCco2oOQ9P8CjNTcCwa9gSLU1flgg15jmDaqnc02mYeaOw2mytSlq2rRBDXRuSE1yW3fn
rz1dU/qeeUpaAeEKCh3jYUEpHdhWi2hPtfKQQurdG8v0imLJCWJ/ZERuyTuzglfrIz2B5Dj9H3tn
stw2tmXRX8nIOfzQNxX13oAEe1K9ZdkThGzJ6JuLi/7ra8F2Zlq0n1xZo6qIGqQinGpIAhe3OWfv
tS0ET+7nEXEc5TqAg0o5ck6troeUj1dnbX1CvQzhUo10lrrTHOOzS0mc8DvFfEuOr0paIHvOHoJ5
ULi7X43UHwcqvAcKMfAxVGxcZ/ssQZJw0mIsXWdJOcINqUE2mabrh6qyi80Ug3yVaEubSocldO5Z
s+zDaNonYUINWN2+/m6s8305z8tc4TbIDWZrDhvl5SwVCav2TKsTa2Q0YtHFYGQm/dkLtCcnifdK
AazSFmC0jUqLmCPtECK1exl2Xou8XT52853FrV8rD2lQf0pxSTZVD6Qnsm5ANK7CrI421CSvirx6
RzUZna6mILNiBcgS8exG00MT6WjpnfKQNvBtHINZxTEJyanTBzUuH9OoMJbqO1tEJj5J0h1VGT9Y
1PkgRWD9Edjo85Yo7maX682T6ppPkUzu3CmSSxLO9qnGU/v6NTuXTZxfsnkL/93EnndBg9qHiX2Y
wXLIKyXltDS8Qlr+/vVX+uHE/eWlXNtRLTxj8416+VJk73A8KwqxjkLnE9TRZRM4XJ65jtnZLuVe
Cp8QS5VV24Ft7bHmvv4Gzk8j8+vDV5uJ+vSCMDq+fH0JbNib4lCsERJz7GDHPm9sHnPFuMY2wXhB
2dcE4Z1NIs7rrzx/srPpHEk8BkcqKjRgvozb7y4yYeCCRaQu1xD3Of1JdQeyABsKaIzXX0j7yWc0
gciohsdRz+Wo9/IzwiWoScUS5TrPxaWox7d6mbwvLWBxamxDWTCapahEu8FQqCxQ0DXz+SiYSsBo
3gVHFF+MJENl8GMPhbSuHHSG83Q7/qKUqv/kimAxxd/KcdTFo3H2pFZQ3hh3OFttR17pRLaZmCF8
L6m3bjHvg0y1PsLxX2iYNmjqkr6ZoQK0cnbDBBq/HxR33JEKtlI5evFRPqI7m5Dnpz3gO/BAhn5d
h9jtZBIOO3hMpqmt/uaVpoOm8h90dwrRECLORnNdZFXYePQjgC1pq8bOnsJinvtLez+Ece6TaYIy
IMrNq4lgoCs3iSjrzjm00Ua3HvMUslqYC3urO5F+iWRWg9GEYHfofjkmzs/C8zud83HxbcAW1M7L
qITKCpWiXQeSBy2DtMqFOlrmWsPvvoxXg5v2V0Naw9to3yEY2LGjtjdg3bFgcTBFM8QalRe2tiCF
b7CD/evX8bws9PXNUfGjIgGY6PyhrMBfNAHbdxIToM2wwQZxPnS/Kvad76e+3Cg2sHMUMgbS85uF
dzJJwSuxTM+bGHdon8YgIm0hD65kGj03lrKpEFmFLOS9OetcxHDz+uf8Yfab34JmMePbtquznz0b
8VoMHpQ5sV1jq6WR3XLa9lxQu1UAycGUGZsO5ypukIAVLoeUIaAB9ou3cL48zm+BUohJuRPlxg+S
rCS3w6rup3btjMa1OUpyg8sZI9GHh1qiB58Q+9JAmGI/GxNngVzT2lj5O8cYfyXW+6GC9uWteJoB
IsrmrHden1F7Ymz1qm7XRYxCExoP8Y8pfjhq2/lmaJSPukcajiRzVtUQ5EexUR9B7yAdDq8T045X
WlU+A2bcFBF5o2WG/n6uALSkNW5qIVbNpHTsaJ1fxov/7BoaFDFtLPIWV3OegL+bymkb57GwEkYS
OZ+7iL4C0bLdSkR4CoqpPAmNFnHvcTpqo0OCns0yTkrIWHv9Xv7kseFO0se3KJp7+vn8iUpagRRl
NmskFFtoUXBGlPX/5CUIrdDsL9u7eefw3SdtHShRhUoJLcm6j6kZLBppXr7+EvOY/35dZBQwFJEJ
qnSWdOvc2d0rjrA06dZry8xPbpxIDB76sQjyXT3IVWd3RysafrEWz2/77DUhfkI5UG2T2eB8LU4d
J2TpYRfQpmCQy/IpIc/HiGn6Oli+Xv98P7lLrA1s4oHSeiiT5sH03SWsaiVFs01kQjIUnxWBOMHJ
/64Zn1UeZiyDYN7R2GwJX76G1StRnLMHXdtkVCMBSdY5eOUFO/HQV9vRO73+kX68Zbwcq4nm6rYF
S+5sVERaJgE9KaSypu4jlcRDXOPfUAycZoSVgtAlNVkj8vH1V0VR9sNt0yx6j9TbSZahATsvct9d
SqEmXk5JpFoT6wzCN0jGY1+Ywh+IIdXsDOn81B/zkD5574DJ7zx3ZSDJp+WPnh39WbRNRkfdTCkl
LWyq+xIr6KJrHUzVor+h7cPOP87SQx3qF5ibwSLhXF1J1JPbsKS/b+rKnUYxoJhUB6JP4flq0KiX
tZdNuy6snzAC1JetEyxrQCVUZb3yIiGvCv32KUZ/sLH6NlzmaCivy1AjykN5q6SBfT0NJeZJJbgZ
AEj6NHJ7v7Sp6IUhwTVtGYESrW7TbhzXrdaAxEXMNrSJu1PUeqEroe6boRJcB07U7psRS7Kl3mWh
viq5g77SGyCx6iA6tlgLvNxUT24Zayevpeo+RYP9cbKUJwPzD3gKNoaBm23qCE6FDBwI50Ix1l3D
68Ra9ICanqZk716muUqEm1djWJIu8X1qFGIsxZEdokELw35YKry/Rd2r2E0acGx6pgg/m6IZCG3B
OZrtN/OBVM6uUh23Rt71+8RTtA0n7YJoRN+be3DujJYGznUB/ps+8GNnmr7NnjXNC4wONffGjlgd
cklcjYGBLqOWt66wohE2iqCrnhaRBBM1B2ti7gP3NZQtJACgXz4N2ngZE066ZOsGf0GKZl/0yRKk
BRcgEVim9eh+MKnbToYHZz7tom2tr9PCKbl4BJjrbnPNWWZdA3FYByUKGAU36ALIDhZhm+s29t10
a8yMgjnehnpGv21Ub0cfON2OeAd6zS0utEool61iYvu29Qf0GFw2F5esUXSQtXF8j+0mitJsqd1r
MW2BocV1qMwUdrjVK0fPy4vMDS7SkGQlaWXGEURarhYbsAoUoxPdd0wUQWrjlgSb8sdRGVzB0Gy2
oWcSAwPD9gTGod4abrcV0rqbpka5MQAu0D9P3+EX1ZZE8ei+ZhXXZWQZ64rzaNEZ4ZWarQWm6yUM
EPXKYd21e6D/HrKSVdEHdD84VCJiTcSSp7nHmKWLHaS09gpL54fUwzZjRvmOcp2G5GVOlQ0bQEUQ
MKaWZkc/6QcnNp9fn0LOTxzMk7iOkIR+Wb21c+FdEdHrLjqrWrt2Faym1tIWqug+ui0j8/VX+slU
RVDBLFqAV8Le+2xG5nmqy9TllcJMfG5dQ6GXTPXYLqp+8V6F+9cqv9Kc/rjQzBydeQ0wTUv7AQKT
OkEnEqpXa6PJMj8L+xvRzM+JRDLhzVB3ErBrHLJLlMXABZAs4OemyThCrKfqsSv0X/VIf1xmdRDh
nEQJ/QMN5pwtffBqPAFnJ19rLiZabww+VvKiJYekHsur16/3T16Kmg/bZo42lKLOV/Q+yAsjCqhB
Mq8/OCO5Q52xNYks4Bl/eP2l9C8FrZfbBw6rLKMWYFhVd9yz/V/l2JVkDYjXckZ3xGX1NglHnJdW
Hs4BPsi3tHpRhE61Ve3ej6xGXfdFT10HaH4d2B9No0ADTYwKKdEZvqfqQ4m1dAtfFqJkP0Lu7ER9
8Mz0g9VnzZ40mN7PZnBXqs6MydhdZwK9YGQXE1H0s+IupiKqdkLxWbA+VHRpXENC/4uAIsLvlpS4
ms/YAZ/GkcTz1AY7qkRXkClmjydQuZD3hLzb14AxYFgR7/UURUAfVZPf9+j1UoX+SqGo66IxF2pt
fUyrMlzjQr6Cn5gt8NUCT1TfQ15+GjlXMDdr/TpX5V7B0AEsIriunDKh0LXIbLtZN0OiL1IMtjjE
o+c2sS/RBBtEClXecTKsrUD723fR2upsm9gIHCNumttrVZDyEkbtWkSJuYoqSDtelNbLGeSStTLd
NW6PJSCrtqRMVKc+LqydCJ0jGSWk6FAWWVmdS7gWoxEf2L2eQoBS7YxgxShXOenkjp9HmY2wun8v
KltfS1R9BzIg7V1e0yRi7n/nDIJ6ZkpWmRuuZrv52wptMif66mnUQn1bREG2tBPqFjlk5FK9Sfow
2WK50hZthYnFS8tkzw4FTQ8lLyg4xVbRzE8Nc+/RFHjv3muNUO6ckplc6/QLy67wTqvdqTBsHiFh
KBdRO965IS7qwLF1P3L8UbdC2tq4EawbnOlyF5fGE+LM9lDZDgpNguG3xpDfZCFulEQO7lGvR6zI
msvTot/pFcymsEa6ZDiO2CAM34OCAbsZYfbuxsREIV9imvxILFOzdvLqumH/c9Blv5MKzUPhBjG7
mhSRTnnp0gHz2USM1L2FuU51xN8ohurreFznaOX6NPQLzFQ7o1BuoIrOzNkjSqPo2JtwXuTE3jh1
qNawYhGDx7GPC2jDjZ14NLQ2h6oNJ8KYvE0J7WiltsVd3BCdBsyJDZHRiiVuP57CTmMTEIvPzIjo
XTNYpIDa1iERWn4UFztOU+1G1vp20kKBEwOnlKKQsUBSE+t4AvJPqdlncGtOop8+B632zitFflHW
KscseNAgSoiSsbLnNBfTKqbXQJqbsS3YORV6bh15PpVFgzVnKcUgSFkBTme6irdpR+WTHMXbTBrW
JdJXnBEhsKHXp6iv9ZwXUxQ5f7SPKHNgx4Peb7zcKgcG9H4sv+m64Vy9TC2eZAEVFCqWvSzH+BDB
WdkOtdoilw/hFpuSEAnww4Va8iW3bmRkEV6URju1lDlhHmSGM5kpa01EV+ie48VYa8bJthbIED7w
hHOVpbKOJ/cTxXHgxLLemopGt8V1jmgLqkWCyGRXGWmyVLhkbP2wMeq5dxrGThycMn5wGvcz4rDP
diJWbCuxqhuAGWiWnkrVBPihN7S5arAEySiJg47uSclzDqFgru2rMD9V+a4DrLgZEJ0fpgE3Q949
WdQFdpMx3SkuIJTcLdCkSxSyofdZbeRSMbLyMARluZVDfJ0njrYwxkluPWMXGUp0UbbvqTbcW7KS
172jQLtSulMsE2eJMojOwqDillXCdT60+ILJ6Bm01LsYBgJ+UAzpPuqacWUqEuJVFheXsfdx8B4K
o/6QsCtzvGra2aF+Y6lRc6EmOqw4w8ablmfutQ73BBGWuiwrN7kM2HhPer4xOYv7ZutcZEGUXhaj
N2JV4phcJrVk74UYv1LczWiHjz0i9RLhB9Na41edC6WnxW1oy6xZ0zCii+dZ8giQxQOBE7n4rDqi
hdR0Lop3+7Fop1MIAGVT6OpmdGqxz1U32Ci+LB2xM/NI/4Vz1Pph+wKYHMECigbbsYCHno/YPCqs
yanR2UxCkqYlOsJMiPDpOz6akdcfzSYaFgKn79KsEoudug3uBNx3kCsPBs/XhtzgzExxExaSWBwU
UOsCYzj5Op63qlnPGgTClFzbfYa5g9iMFgzuUN6QNSxvIlnsnR4/hGYO3h51hXeRzKbjIr4DR/oQ
eUMIIjhelJl5OXUgXCfblcupzWNfGgRDduPQLvvUBAipFNB7aBZGjqktyHZt/aIcLgMZ2eS4TJA6
qmNjckhwUow8gI2ZHUbOhV9mgH98Gv4jfC6vvj7q8l//yb8/ldVYx2HUnP3zX5vn8uIxf5b/Of/W
nz/18nf+dbpd3736A9vVzer8B178QV7229vyH5vHF/9YFU3cjNftcz3ePMs2a768OB9g/sn/7jd/
e/7yV+7G6vmfv3+i3tTMfy2My+L3b9/aPf3zd4dgdPxe382T82t8+4H5Mvzz97s4L2vl+Cwbjg1f
/+iL33x+lM0/f9d05w2FaA3xh8XWHSHq77/1/M78HfMNXSt39vthbmag/v5bUdZN9M/fFfcNDjhv
lqLrc2+Lofz7b7Jsv3zPe2N6lGWYu5A9Gkgtnd//uA4vbuRfN/a3os2vyrho5JdXfVEGcYlwtaGf
4hvibzG/n+sh6NbglYXbcQgb4gw9IpTBZbC7xKJ6g8UQ9+fYvXNAHy4aoY48H/GwKLHHaIhdJhMD
aPJoSZwMYxJf9hEkiL6vnidUSctC2GipjUj6dbs3Mus4tN4aE39+UDhCYGTQr4LMOVYO1eKiiW5F
meDnjCU7U0BKB7W/mbrKvqQy87GPHgDleUsNJYVqYVhpnQ7vVdfhWuU0Qgu72Nvtru7jaAduLUI6
ZqbLju4PdjP8qXVhvCVvUHRJvKFHv6M04i6zyfbH3i73koSkparWru8imy+7YTpJRbttJgIM1Sy7
UVrKBG0Eyc8ygaMoyL1FxOrVY1fkuBnXW2V0r9RA1qtJEKJmJvE9dOLPGvzqTeORSW2C7xzCodhX
aMh87PxIf0SmLtTuXZWlj4C3zV03AvLJrtI6BzxhctKHk0j8UqM9uqMiVsWmST9VbCjQYQbX1gjP
K1DLk6oXMUWVEYwPQVQaaSlCqhlBVLh89E5fBnqM79Swt5IKnD9MZegLD1wi+ROUTVIcelCcD2lL
DF3bp7PjrnurwDBn7VGJPrPeCRnkK5I/8SE5wyrp3n/30HwbkN8PQEd/OVV/GYAzAJfiM5U4Sztv
+JdakOLPqqqDwmmHGuoktlU3CcBcGBagb0/7cSpXilpRTzKy4UAj/l5pOnNDifXtFI0zjDq+wGrG
nqIW5UqajeVrUxjeOF34SWv6u6IF0TeSauWXQ+BHHbwnTtnXXVt8jiub3gx+35WkQo+knijtkC4/
ObPRO+VSDraPiFxj2gbDopN2nDWuAgVp5WmKejtmDURj6g6hVK9VxX6b9aq+UQbc+lFSVfDbcn2T
zDoGo01WZAcaDyC8dd+DBujYUbJySeL1nQkhA5IxbxPjFlqUuLK3xUDKC2Nz2o5R2PjwNoETKh8s
BqpE6k/oIodSr83yjau36fVUC9pqTbHNmuSkqPq0K2w+sx0Y71rFsQ4iyFR4llWEpJBduyPI6ASb
0WQ2KkzyrtywVEmzAs0/asqVoTbLVsGYlajw+GysZSP8CEiKKlmuTUQwJdtoX4FKsrZHQ12qQ/xp
KMqUA6pdXIZDeJSyBiyS6mCgyb3z2bulByWy7utYvZnUAfS51240ppEtxheixSwi4kdLzxcGgWDL
ic7eXZhBMoWEbpKsmY+7lPrXriw/TzLQt3WLpkXpqKlqlMIdTYygSbt615rWOpLD81BH3okq3CGb
0axhMR9TtZCiOVkbx2j+IkrtudSnlEN3d6qQeB+dblRvWps8O0hK3CG2/F7hDFhOIziRap+RjTTg
DAqnMd7VmfUhMBDL1e1wcO3pVq0ZPTBW9f2EtMtFYLa0zbzcDQpvUq10c9tlCefGllJnpQYfQbss
hrbPHnQiNLxJif0ec+l1HQ2KXyTHOg8xlNrziC1KVC5Jnh+1dY2Fexz1+wZZ26oTwEyz5Ai+TNlD
Fnqb2bBaE8+A1IjEaDkB8O3CMbkzKjv1SSZEQoPlNWnzC3YWxAEMUGpbOZTXaq0EfqM6l/YcQNDh
ZVxXxO2uDLSui3Cwo5WZpCMdB2hSjpdsTQkIn9SPo6J0xmU/idUEKnCVFcHbsTHiYx+S2mcJtN+h
TkQfWpNpYTlN7kdKPu3SQC7tuhC7KbWHY2gSYBXGAEExtxW3ecfOKimC+Bhkg7lI4df6QWPqMNLy
/J40vbWwBDB32VZEVkXhSo6qAgXe/eAYWgNhSwELJYmPtgeF9YFDIwIUiGS1gzc2NcyjV+XlMmut
2bKs+lXIg++OpL/j16G4bMRbS2umzVh77rG3zH0tTGuRTnoDiKVkjbDJCJ6mhISmmt2wTS4HJRjX
vGFMzdwO3M3gpVROvVil3cC6bQP3A0ECAZzRQZ973nCjhsDaQSraJhX5Itn8xYtgjPS6fWpHaGNp
7V4Kx8wPhWG8JSSCllWAmt+CXtfkBMLFdpEcMNAqKGgLi8MwppO14RQ1BVHtk0gJ4U4q1dlSRRiJ
fmeCyRQYDEUrnYXVkp2bJgHaXUOayw4xcwcJaOuaTKOdBRIunYA9VjJJN1HebF0tPZpFMm7YLX9G
3X5hTgOJqaFJbmxDsk4F/IGAk/7SQlrr5fOKljoR3JzOY8+MtLfVQ/yVWrXPUkIdlYZbE1PjRFru
8Rh77WPldad0qqbVQK4mLkalv9CtG9JH3YUw31luglEowjhttuFHGdsORfjiqMHGYX9gPI523lwY
Ny5C7GOgiLUDpMbppNxBXiWb0TLSXZHcVck7gY1vgRzOunYmpcHv2OiUB1SutpPeMt2MBzeGF1za
2ZJIjg9VwWkxVsV14/XGwS1Ia2Vxrif5LjPNq5xQOX/SZLbqlJ6tQDS+zXQinaQ5ntQu4jSgsA9p
3frOi1MVD+lYEIpGmT028YbKOjlB6/8Alvmym+ktjts/qPq9SK0NFnrCWKJcX4JO2g263q2S0Cv8
KCWkTyRI6SGO9YtJHxgZJPySkGyT5GDJjTEf/kPk1R35SC0PoGuZykoLpvoQze5nte4QBCMl66yJ
jHndu01Bni7I9lbX8JNXzNjBPlHfNzlnE4W8YD+I4biJlLUAAaBcC8NeRY3hrmyvJqnDmwsBrU2B
rzS6hTlpT62OO1WqjoGtDEVAlVJpIfcGtEXN8bQ2OOHooK7K5khbHggHkTtdCbKagcnplWxEDvYn
pXdu+rhXDxTROaUmnCW9JLhss3VKrWlRgYeryJyCVNxuepOwioZ77CvsfhfY601SdMEBhMTTLEun
Y3wW0GnKWif3ZHrPBiaCPsKbodrkm53+jgVx2pNcn6LIZSup5JiXDMrwTHHv3ay1941t3EW6paxq
8Fhd7TrwFOoHwlLhPqZIl6cRJ0ULliiyEVP3GTnFBujtfuxPQzX4MRMdODrl7ZimE30cu1y6TXkZ
JGV2qooaC3aBlVqJYT4XBNwbwUWBR8Ao9N63o3QN1OxI7ULsnACSGGK2ae91IQEBhgNDEH3fYUqo
0taU9pZp0OBywD2wVQJPbmRIuW1Qm/jQ4hQgyTAfWCzCYB8iJ2MvS8MgaId2ow4uIk8txsQBUmgz
CNDNQiNwtnFKZZHTLgOJqqnbodVBibUmcAWbbSbsNL+ohv7GGHE0E/RAqtRFz2xAwSMwT9Jh92LN
U5LdlTUnb++mhIS91fUrjy7ZymqkzpRl3lZWLX3RbQp2m9Bh2fdowZo6Fuic8VSN+tuAoBPKckvV
eC689DprtVWs2bfqKE6WzNWlpFmbNla6HM0aq6Zibwsihxa22rebirB0mKDaUrbNQXhkT9OA860C
G0zVAQBnATraCTnOlIMPU9Cehq51Ly1yMYWmXamF8qRM5slOmLPoFewno205FFKRxYyNBdPxzF3a
hbsqYqc3hfptEVhUomzwxywiWwrCgOGy4KkorH6Ttw2eGq046ujiUIwuwEoo8aNhlv2qi5wnrUe4
P2Mp0umIL14scco8QFLakd5IsddlBcVq7odhC6dWLIzexpqAr99HYa8t6FfcNWkxkH7eDXt99Pbp
QEQNZRdvUaHxPZrWrg9LfWao5otukkevyEnTgvAZTeM+lys4OC1x74Rx8X8IKg2GGrk2Zq64Q51t
dHID/2TRdvQk3CAqUM4oky+Ttw6k8xU8R2shwnDNqezCxCrBEuI5NPRHjA9akXXUy2VyyGIyv8Pj
DsLkHoLbLYfOt5pOMG61UuA81AOxgUwk85I67ktFa8HNMoc4tKlJ2vLDBLsuJMR6JUpY+0Ovxxuz
8vYGyS9ck5kIvoYvxEUvqZaqHVehFCkiE0IgMjt6yvuM2AuVNCSRK59AM+N32MbkAi00ae+KWr8P
9LmuqkKTC+JVStCaEhsrS/NWegE2ZKSvuOot58NMzst1AiyoYH7qh2gHGuLzGFj0WdXpWU2MA5YL
E9ogxaKCbCYNIJFJ7wPCqoeJkhnYbL8WaF7UZ74/RZ2pnzhEuRocCDY5uA0o252L3ibVqrPaAucc
Jslt4m6RwfjxMBHhWWXHum4/pJ0hoc0zlcnwNmJXGJrqeuiyZlnMmwDZLEbNRW4x5vSMlwZC1ph8
aDpJchFS0vf/fkHpZ6WgF6Wl/3HF6X9hQWlWx+lzFfIffxRrfigo3T4X6WPa/raT2WPxJL8vKv35
238Ulcw3PNcw0LA2Gy+LSsYbSCyooFQ8HgihOGx/Kyrp1htP91Aru6giqeVbvJlvNSW+5eiwQhg3
2FyRMel/q6T0Uho5e2tYIjVj1iRiNkHT+rJb4GYoRys3Ngh1a49wHHetoeztuquJLKBFrj5UbXZj
EX4wteN9qdLy++6y/aSk8CV38q92xdc3gITNxCRKWeuHikKWcRQPhaeekH4C8ydDUCGFOW8FeQuc
MWnZ7UjierK6/Gp0KwSKVnFFE/Y+jJ5kArAf4Sg/VH4EcfJg2+FTVogHGYa/arHP6vDzt0l73cCu
7VqkSsyFke8ESICWUyJwK+3UJKRcoNBolW1WNiDlyyump4/IPu5t/TEfm18orl5Kur9eHxN9HCLj
OQblvOTnZiZ0/0ZopxjeZD1wAwp5ofcglQfnbhzNC0sprgZSdF6/Ly/1EhRA8R7pAA41Bhr1y3Nt
XivdApuj65w6W73X6mCVZ/FnwhC/ep2+VYVf1Dj/LEOfF6t/Obe8i9O4en6KH8+L0S9moJ+Vs/9X
Ti42sk3u8r+fXPwyfSp/+8dvd4/ps0S+9/hyevn2+9+mF0N747KUYGngfn2ZDv6oWc/fIbwWGjBA
NGaXv6YXw3mj0xmk12Lhy6YyjYbl2/Qyf2se3pz3vs0vf2t6mXUe3z82eHFM5hbmODTeSP7PTBc6
RMpSsbLyOsw/J+bbAT1ZnUqf4Y47sljBVl2WUbV0sho3PA3U4Fep3Boz5avvYJ4Av3two6BJDa/m
HYACW2QTmqwiRJ0PpvE07mAk+q64jtsPud0QiqNRmHv6cuv+1gg/xZ/qUpafm1cH8C+fg/8jIxxT
B7UVj+H274f44ZFKe5x+P7D/+rWvI9tx38yTHhIiMuhn7A7PzNduDN+hBTKjQlyHeevbmmnoX0Yu
Pe95moY89teayZMwsxpc1/w24M2/Nai/iPW/G9Umg5kCMygLCuQzB/ZsVMuARTuIjGCj9TYFHDsW
B0HiLNX+oj3m9VOn1/pKN2OaGX13XRhWucpj+209QUYGtvc5zI2EkNWuWKW1Na0yMb1va1jLoBAu
aezeSuqw26SHIjFAGAso4hKCou41NqzQf9E3wXZPrdvUIr6yGUpv2+scwDt0Igt610+CY9BiDCmf
a0p2lUAv2PVDsgUN+uzZSre1+mc6x/dEVW7jDlh1X8Q5UH9i0wvOXlXaonA0mk0hSKcPcfAtKzJT
l6gJw+XgqnQ869xbmUEmL7O+34tIsyglQI9LdOp4fazNVtrsIgAAvzNHA1l+Qp2zgoS7tFvwzFp8
kyDX+NChXBK1HH1n8NpLfcQMOsIxXahYkNpUhmtDFZz4M1FQPJ+kP0QKRxwzDm4SBwrdMI4r1SWP
Cko7BzwYuGEValepGlyXJbbdxqn2TafKVYPim4xATuW2Ju+grdbg/bBMphsDJO3eJf9ka1fNSsRj
sI5NTrhp6dkw78Zr1cmITjBDworKKdn+/8zweqf22yNO8/TfzwxXjwqe/U9R/EiAVfuTCYLf/jZB
eGys2Y+xhLmks1Pr+XOC8N7MMnW6skwQ9Eytv9q1hvFGg/wDwosGKjPLvOn+Y+nT35guwBIeawIJ
2Ynaf2eWYEZ4ufKYbJ1015zNsYgymb7mtfG7lUe0KX2MRiRbUi0ykE60GSB6+OpE7ENgq80nxFt7
CoPNIpr6iGzA/ARcL1nwzr1jrmgjXzyEzB7ZGHQf7lJ0/SiyvYOr8CBa4+fRjScQ4rlcWqPnIQ90
oCWMnYLFuE99RzQ7moriWglhfKyTLm53OLpSXyOqJs4rGhcWMTk6Re1FXiSbsQj3qEAAlQeVt7ZJ
Wl6aqTvc1E0Jcx3abJuZDYTgwHcnRaXv0/Knmul90ej2UcQOZXOCVfNxmjYwqtNZZbENWjGtY3fU
lgZd8mPu9h6NiGWDWn8pyGfqy7ZfGjHVUK3KonXZobMwyd0drbLZxA7i4S7tnxNX53h/QQGS75Zj
+zGrfDNpNoke2Lcw8+ANS9LgR+YOewyoALRKt7Bt9TnWdG0vpjRaBWO8pak5+VFBp6Pwbk00QJdD
B1SNxOkRzRk1QSH0g04uCPKq4ArQwmoECAk3FPwAkaqLrodSGRVID0PN2YiNnX0kz4bA2jijYu8m
n5zATZZT3dFOGoJ+/+VLXaoPXj3V65wUFtrYIKX3dfwuVxTzOETyROcsQrrp3aVkpljxUO7LapEm
tMlTD9Fg50F7kMrWHoQDQcST9DLb4hQY9+k0mJtW9dbM8/cZHcb1NHRY+M1oRVuD4u6E5LIAK2Ib
9WfDE/Y1sGlE6honrFJDLkrTKBqjbjNVNXTeCLq1oRBtEjJP1qVyjwbKosI3dn5DCtRSVrDDh7Gl
Aj7rLuNcxYRQUu2CckL3gMAneroHmec64kTnKRj78E5pPsK4dmrbRjbU3ZdmeWvn/bPmVg9J2hun
2CQmsHUvellbuxZp+RItgyT+ZS+ILwpskkdKCVwPakd+HB1xwmqjLSsK2YsudMmzowoNBB8zQQUV
gqK4QT+WVTjuySvDSCxAivaKdZAT1BcN3eQqQWPV5F1857Zoo0AP1Ri69fQ0YHYdGjmukgHFhIc3
8oBn1vbSJzg69ipp6EBQBL/x0EOuPFRk9MIaa93CkYvU8fn/14X/1rqAqeffrwu3j0X4k9WA3/lz
NTCxP3Hc8Di7Uk1go//ndhE1j0MgigG+8atA5489o8ZO0mQHR4UFCY85z9F/rAbam9mhTBiurVKn
4xT8d1YDRuIPqwFuZ94ZWnWsCD+YwFurInx2jIMNxadrRwT7ykEoYpSANqfIBExi0HBvUzpOvb0E
NX5Jlb5bdj0hi2IsTlSxV+5gO5thwi+jGW+RXqBU8ChVSwcpog1SvhFVe8FuKLyg1gy3EJ22pUV+
lp8GlQpo58HHoO+x7VHGbhW3gVxvBNHaTD8NpFnP+MN0oekfgyH4kAq3X9XNcCG0Jn6Xqf/F3pkt
N25l6fpV+gXgwLgB3BKcKZGURCkl3SBSOWCeZzx9fxtpV6XtKrvroiNOnOgL05KSlDDttdfwD19G
MJwrzALsHS5YF2U03/LIDjboyCFT1Vu4QUIoqBwbsAaolTDSXbTIE83r1eqI73qzQgQUVJ60O8EO
5qj5ylkJDKDr6aOBB+m2cxEDiGp0p7P7NPP7j7F/qcui3k0akKQZo3qF3v4aOA0uAUhJYTuFt+uY
0wLq9LbY5+YkdvhdHTuN+bzjO9/cqNU29bhW5lDftRp+HpL9FIrkXiiIuQzIm8JPAb+EiKY3wdjE
zxKKfJwcAqNZEzLoxX74KSk25hmgJAdw4GH9NOrgkZuy22di+KSbw1cHARS0DKxol/X8SjuboVlH
wzGPtW0QusC9G+3B7JAYY3/xciXCYVCavIPHPHVlUXB/GBUyK0LtddDfcTkv9ia6+WCQ8PQChL1X
S25iT1xulXAdtll19TMCaw34BUF8xLmAJuc7t+pwY41dj71gPdQzoArnajnzdzKTW4FnUsntjenb
b7PG7cnkzTsV6PxmjO0HfXDZveKc5puPcVxpUNCY73ZYGqT9OI9OAqOWduQIJYrX/epYEQ4r1peJ
me9RDzCchFTVbuoErEOeQFDwO/1i+t10whopS6LwaIQqmmQYpYSpRtlfA/gSKRLcVnKalfxzJBij
hS0Qa3T5V3jfhltHsQtmpt2ryaDMK/K83lhrd4ryva9Xj0aAG85oZuP6/4Lv/yj40gL698H37nPZ
hp/TfxF/+diP+Ouov+iwkeGz4m35a5T9Nf66v6C5gfIGplRI9Rk/N6LUXyjKaX5Lb24m99Kx6rf4
q/6CUAc9aXpbtqpLT+3fuvG/ayv+G+jkInPwc82umTSb6L9TDKgLq/n32XgM0oBNolR2Q4m8VyVG
bYuoDeo+FVzHvjhGvXIqh6o4JtXVDRj09QjNxeEmKJxrABR075Tji6Z0Ly5eQCvDT76NDT5VTCh3
8+B/b4Ec6Q3YpQpL5VNtmvfEb/RjA/ygGxOLF0i6LZR2xdzN9leBhQNqbBS6bdA/Y1o9rwN9VFeA
zux9lwzuKtVKMCWgChrt1Btxs+4DFMF6MTyphe1eplzDV2xC7rnDzriBvhCw+g2GqHM3lmeUqNEC
NqtzjZ9KXCLLA3sGTVUCRlDQoUBxxsXu6ZDBjF0nuvZip+GzZZMAwb09Y+yaejUwMtznAa84iPhl
6SmKShpn0jHWLYHESWeV/dwYwREp84cwHN/90vE3tda+5OVMeIGh2pFwogj+PmFxuweovldAxXtI
ad0aBXHZwVBJxwDoGFUGsige9uTxqzLATgtmVbvV4CLmpRmA7RLO2iy1aC9skHZ91q17w3ZWaqbb
GEwhmVdFfndOQtSVMpLxKiMBjZx9D8oEc09sYJAf3XcWymAqNh0Ow8pSvRZ4wnqT0b0goOSewiEE
OtmXFE9JTgnRJht4rt8VKzqYjYanTpVVa5vk86Kae3y+voeIROVUaP/XFfgb/PZfN8O9CR2I3w3Y
5Pt/xBzD/IXkDOUQike6zEsJ/iPmyGagQMsNNg//Jxkksfst52OAJrVAVP6Zch/pkX/GHDmqk2NZ
ApHGqAUo938Sc5ik/T7pg0NLl4G+vByhkNf9cYrSR6Ha50E8e9UmFPVNbTVAQUPjeijY3BJdxXRy
eM79+IKVOl7eYHUgKaDe76N9CcLgdWz01xy1LBwntQZshXLWi+TDH+IPgmqPvQJcsbiEL/Nh5+VG
RNPZmeNtnbsgqasnGFgPo6Xvnbi9DgrVEcDQeGWXdrNSyuaCj7lTgRLVGXp7tg6iGtoNIm6olCIM
j6NjoWJk5o1xfh2ErWwgtkWeX6JBCFYFj+e+WZshH1XTwVkDy0C+IeePiCw5uqK51SrgnTbIcKNl
x1i1tXvLoNCtuGGUZrWCo+smrgd+ic+fDZMcU4D+Le79m6gsJNMqPEvjD73lV/rqBJxcA88X+/7O
DPkRdxEscNA/RA7RTdUjrpFZ51yoGSQ8hzYNoGBVnxFi1FV7+auaAfxKDFQUTAQacT0XUKNv4VXm
tJ0MJM1zRC3hlu9wbF1OLM64Cn2gfLKlIlUPdWbj4okqUgd9HwAxKgKfowUFLg27ta/WxA6Hq9hg
ALaCJ7MKVPdSWUztK52/bGnBN2sEMbEcv1MPdyNc0lWkRB/LdVGR3ClL6S7kcORZ3z4AmtiPPrcM
SZx2g9vOEcEqSHWv1hAFWzUEftTZr4IrqcCKNFuY1H2FDqqajNsF5r/tqxxBn44OLhNL2Hoo1lv5
BlW0Q5fyK8eydNYioI/g4w2dhJOz5oogWKk5j2D4Nn0N1q+20nk7Tme70rXtcicoJrCscKZknYj6
FQYTCJkA3K2uD9vEwEZedYwbxs3uauztU1PrCBWm9aFWRmXXIPO4sqbiMQUOt4PYVazG/HHOcLuO
OfbSlkA4130P8MLoHSvfKRVW7dVQG2tHgwUUmhg8yWdZde2zSr6dkCt6CjhMUKy5fPpm7tlUf6s7
PqGIM/RmYIBsSLOis+XScUCJ+cciaHEmC8Z0H5vMlUcdP2FbsASNWrNW0D9rjWNB3vLBNucHxJ2c
dVo24LHmHOXsjhJB3nqRDkCQrPcUIQQX1k+tai9D4e6yql3LtVpV1hkZw6tSIu3O95GtNyuBjqDW
Qe+feMBm7J3XMJluRRt9JJGDqwOCqBkol9i/NZm4Bcn8FAzmkSHvYQaQuFKhXuKCg/U0bjygqpkq
RLKpp7JfYvUxIrXACWFey8o50BT8HCRc2lRJPtRZ3HLahh65BnQbqXIIRqnD53ICm79GjHK1PBOB
Ks7dfGvwoWBlumC75cptrR3YKtVL5VpHPgPGy6pP3RsgBrn2H0fuANFAIOHED0ByN6vCRWZI1pFU
O4PnNogFyOdUd+PvtaXTc6/S77AiWC7ZeNEEHkZLNIJYhR5td2tU6rukUL9lbQhbCzSc7hIp4Z00
ZFU8s3mLT/0bhZDt+VX8oYUOT6ahois3VKeQiUNciHMkiKlqoH5TLPs1k6dfaiYijlO8r7ruWy5a
12uS4FMe5PdLdOwS1qt8eOgUU7nWLBV574rAL6G7pqs0gSrZA5TrI0GMi5RPg2a9Wkba7vSmMo4T
5k4o+jdreG20W03Ns1sSP0XLXsYi2jVuq+8oT8FbBc0nozNCoOIQX10reBMBTr14pWqbDJaHbc3j
Oan9O6N5LSpHanIp/gHtc5AAlnECOycfd6cV7krUyUqxXYXkp7ymFGE7TD0zJLvEUcejc5qJ1EtU
Y1Wh3YpQY64b68m4RQKAnAjG2oNlcqrt8IOclY3I4RqM9W3sxSfphTRyOo2AQKDYuy7VwWVWwbMe
mzvukbtSdP45jsR56uKvJXDrzjavYPD2y+0sg7nc9UXg1RjVHZvM2cLfOenhXCKA697mnLtWlSOU
HghMXgooOUjjjx9BXS7qBCBKqGyW7dOV13WJisSUs96g1GGeZTBwYH8SKTmy5dB1kvQYDqAB+ovx
mcaMKODOq3CFBqX/Mk8pwc4pEdCNwJ5nHtBzoJaGQ4TsYPKYyVNli61EPigGj7vqcBwNB+u4rFkc
2xrd/oxB8maIeZQmGQqgH7RsB6Th7s3InZvhFwmt3OI81GzenRZ+oKSHIHVRsE/EH/ItUN0/lqVl
+sMnwZwviMKLql7lmzGYbFam3ObyXhyawLoBJIw8LbJxJ+BpRN/GgJjEj4Tc0WeDb5X8mxHoPEm9
fVt+L7qnXL4sfVKBj8JJ12ToRteKQ5YHlUL67JMKq/bYOpSqReFuibMYgKZP5WbUebM8TBvBRDHH
V8zJz/mY4SIr3kQP3TsjRLmqcWaKd5sAoso3y9OfS+cM0fOmJfaBodtdEyLyKLe15aByEIbUScqG
pM7zte5Jni4SAPGqVzk5YG/ggZ2VxMwjlf0sek4Pv2h6FvKAage2e80tBf/L2LPBC5JzHApeHB8H
znSE0oHHAHKdzjqcETBRpk8aNOeVIV/aZNiahXgSKeBf28CTHjZ3ZuIPEjifQx9j8SoozE2bQ0Ph
dDPC346dj6JpHXT653bEsBp3bqaa8F7KuHK9ST4awHqfB5sa2iBQ2sgheAZ+kmCrPPj3m+U2yQtC
1432Rtif1Yl9XVVUMh+52pL2yEiITjbLjzwECPYgQGv7X+dcQtHdGpFuAd4xMh6ysXhFpE6ahrKR
GWDuQZlfl5vX1QYYBx/5+JqjWK51avW59KFc7uNEHbuBO7cpMNH2sDHgNjDJXkUCh2p5LPMsUyvV
/HBVAgl3yEcR3JN72HIcZZQxrFKtDYk1S0med6+WRzCoh77W9lZuBpvWkBeozC+jMH68b0z5iSKG
FuY8NwkR/rsJwBGZJr8b5tKLWlTIf/mnLhhKrzaZeQX4EZQcXRLyluXUljPO8KVYzVaPpjp6a8ut
QKfpqz3398vihjUZeRUGasU4fC0zlnuDgrIXfxfy/o6Wlu9suWB+fAWtwdM7dZ8pdeZZtP+hmNwT
eS/L70rk32qUvFkvt7RqmhczdPfLeThgMl2/vSybeWT7N6hFvWdIkrLUTperoFEGF0HecT20ZuEh
PIMtjYxNiOSQVGj+TUmKJ0ALd36nfF/+oNm4dyhgXedliYoO2t+ge2FVfEwjwNqIwVvRXBLV/ZbU
3auRUEU4qPFIFDIdPQ42S3CIt+ovvYVL6hIdlqc+ACLfp852wH/So0MJ3LZcLR8gYXY9M+4OymR9
GOZIA0+GyOWNy0W35SUqQ8vYpN25MKvVsvPzfJK5TeVroFu7LinnbRtWOH6RmuPhvBMw+XZCJlIo
ip/NkMjYtNlnI/jkqPxQxlAZ9spSOakmUIAKwYlmSj/ijl3aDHHDM/QCBjspfwWaTnfwZLMi+CCG
f0SAHhaIy1PkujF23lGr7DsatVDqkCLDQLYtMxNUz+xZNYpVRj9n6yab62NoTvteLeaV45S7ZdX6
eNSvzag+Bu4o8cNwGKe2X/k6NHK4M61DQyVA2+/Hk7uUZWLGgmdEJEEmQ7HLSzDAASoKi84N+qVa
qkLSkHdBK/tb0GVbuZwbWQcB/0YTWx32QdkhxV9hN9O3fD57XP55Wa8IND8hU3BVBeRStGFxHsso
1OxbRA4jQ2SoOEetPskvZ7kLFBl3vRDXuOk//IpoN8n6Luutg4xcWpyiXNHu+yzFgRmIhnyWncTy
UkD9OMrurcj/qoU8mOYYkHjyida5ycxP7i6TrDtGpAU9l8PmeVlnV2ki7y1reIkGLYrHHv7WzyZG
5v6sS+JF3G4SmvJeajHtDq0oQTUguE+haO2oaenYGEq+wtj84sNE2FZ0pVaFibEtQlQOTFKxjnR9
VelZsHFmov4Y+J/LuCUmDYhFpZp+rNC0WSeq9X12nWOL6xh6cA6f4qXGLELpXRhUPxJdeUrSEtDP
0RJJDD4X+zIkdBp/iZuh/MiLw4ndaLmbINPQbZzyUzoGmP5RoXfuuQvdTUiNVqfcbxnCbfJCqy2Y
b/BFbEUf8v+BTSY+wOahW7ZKC55kH3cGSxO3TnPOYhL4DPLDMCQnVnCmqV2NbOreNv3nZan4HUuj
d5IXxYXwHIcfvkw65G92qVzljUEixoD5xh1PckoNlhapdbMi7p60DCmZmPmAEpjXfyyytHmRflWN
k+zo/t/LlCB2R4ysEnEyOFQl7Gyv6yk+Bp1YokvFJGecVy0NNxAAUtiFM2bEDpfKvVGypKueFplc
v6WufR2iQ8uqxdtZh3ge6VCBkum6bODyLQx3SDQGKznGPjWH7GoMmPfCRXqwG+WWztFHR+kgI0EF
wsgyIGAInNtW8/gpCpvlby4n+OOjtEvaqMI7R4cpYT7lQj/Lo9JHmJIZ4zPNRkAplLVV6bCuXHzV
IGGc++HBlSWxfC978rztHVtqxbjsr7wtL8xp5XBUEIAp0GWeIRPP8c2au/fl92NA5k32jPgtnO0K
ARhUM7wf9USo7yc5AlOZdW9RzLmY5s6p+0+FfF7DgahWVw5ZMqql0yx9JKJkBbx4E7KaRcpx0zG6
K0LlrijAKVFq1gawrZhiFSo3wQ9xtWerumgyUZBXek4MtPB0iPZy312qkwISCBlsgy78xK64FMCN
AUnDLR6WPFk0BPVUzO1GkHFGivGlj+7Kkso7d7mN8j9tHds0mWqejKX6raZprwQ+UyQWDLwOjlMR
pWTyUeSrSPHINTQlsN2hGp6sfLxYdg4NY0BNZ1LlI24mR/ngZhTdeYkSGdl0zJV1nOpsM36CIGMf
aqN+dEbgJLxRFm6ZkLlnSUtmKe5lU6RyIyjX5dfZZoNbHvylcbKUbj/NMn4dFvxMyGBm8TNElLEF
JsYCVAfTC+Q6F9L7T0AddAg0c8Tgm2Cm3fem+R05loq+RGZ+SSCSYiW1+c+HTH+L9vz/iVEBlvin
W/InNsXu8/z5v56weih/P2HiQ/9o9FoCVDIoZlBVAOHp2f7a6DV/0TUHnKhEWNmIkv4E9dJ+scAC
INWGpgfMKpW+8W/DJY1PuQI9aMsFx4mL13/U6NX/ADKWrWaEcjkE/ifVlziIn6FeLWIzhc4Ihl5i
4ENZEsVagBJlkzfMHRTeFAkw5I01+K2h5PyiJaYjowSaZdI3HQ0srSox/wFXekMqAQZrbA8f80gf
r2zc+d2fq+Ei0Loy0EJfARvbqDUiP0h7WpXx4FtvlShqeP/pLc2Cc5n5NYo34Mqa1kLALC0PgfOk
zOqLYSnboiqvIYw83BJuRd8EKx3CrwkvUoJFCw8/3rPtki0nPgoDLea5wKrUYzJo76LDnrUKDl0P
EdRHZSgg1/Vpb8JNHSGCl2LNKg4uc2DdNdE88yN2/DbDz9lkmr5K9OJrlwBKSPqtkAQ0H5shrfzs
98HWSsjpFB09BB9qYKVmLtpM5cFtkiNq7p+6mjyrAR1Hnymu43dFQRMKR9nZuhdFEq6nBrZeixKV
6zSbYBwhoO4QBsRxsdn6GQ6kxXgO+snDzW3VI8IDrbUycOsRnj3UH4ah7ABa7TvdwlAItJga2N2z
cNHJCqwQmtnsuNOx9VMt8MrW6djhjdnamHpte2aNOElXdZhKNiVdluIy2H2nb5oIj5YoNuk0V9b4
0I+9Rgkt1HL7vxBK/i2B4v9BfgRjnL8KFc951H77+l+nKA++FtnP4WL54I9wof0ClgdEjwv+ErES
sDO/hQvUeuhRQZvSpM0k812p1vPrYEgwjAY1yvrlMVA1SFv/iBcmI2zUgZji0EddBkr/UbyQasX/
nEVb8D90AQaVsRDQVRwY/4AfV3sjEqIMB8QNiu9WaPTtamwfTANpWfihVmvf6U+lPwf3y8uoxuW+
rK3sjHr94IV9iI9aWVgvShx9GP7c7X66oP9iO2T/+9PxMbbCMYD2pqYbxh85R0ki0KD3i4aRVN9C
CwZznhnqebAN4zqVoMyZ2Pi75dvlpSArA6atvFYDfbYoqpUrvC3Fq0rALqVs4OtS1AcwvbpyUTZZ
A6Ip18wp5vcMonCZWrtM6ZF4d9XsVk956YWpmx/a3r4E1vglGLDMKERjHWNE0Q/0tYe10WZqvzIw
+UZlYth1VhR9ND5mMw7OcFszNcFmBu3FsVER0xmbBYzzMx09hBZD1UNgKvEOWGD2orvKVdS09dO2
0cTOnib0ojsa0Xi3JtOhxJ+vmAfl4CQYClvo8V6qyKCM7LX3BOD/B817ulqVbZxsdF+AhlovmhlE
FHJoD2lmf0IBgpKkmJOXzB3pWIWDvS5bVWPoTeJZ2EN01wxudhumyPKsDjrWr+dWSzd4a3Ahnqfd
u1GZ41WI1ymKgqPZ1dOOUbRLdksFNfbu1q0i5UOBamtVdfeNjeq7arbds6NJtduhPYS2EaHgq10D
tOc8BgL5ChpudsvUILnhlNf75M/A71cWwE8MWYroMONEuw2G4BG3soGbANvYbae9FurhXrTiljr9
/FCZJN45tkx3esEWVgy5I/vbm94Nwl0XquO1zZTxOioiX6tVcckMywBAEGk3Q6nTY6qXymr5NkEt
9rJSWvei90J/RgrQv4ha+fFdpyoTtuTZ0Z6CYzxJXZCpwEo9GDtlV61zW7O4s1EZnhKkGOYEPJwz
z89xM9c700RnrRhObuLM5wT1n8vyks/YU2MbBfYzGEIPcWPjWLZFuc86e7wH/myspnSYXlG+RMkF
YrZnWWxiNhWgSS/8gdJhvCaxgltJXK2KeXTuF0oEiiYBU1zFOuCW+K3VHFzw2jTH9j2hYek0fvRV
Q68Q9XDnNW6TbIMHNKht135ChOwpic3kUh6jCcODiWLjjtszo6Vq7BUsrjPIGahVrobc5gsA2go9
DYxruoxbplvKqfWNW+fE875G/EDfDqB+czOevkx8AX5uflMm2M59hH1106qPtUkoiUyr3zTllNF8
HotkG9tqsx2TyH4o+40QCfQos7UfREanURqmBZXSXnV/Tu7NqcD4DhwXIiNIGY5zc1ruXQpfU0TP
s5r5d6q8mYzAv8Zugvhm15wdhpwnIxf3TWuqd518cfMRzS4bNK2hZYgdhNPMNBZmSGHb5abt6vRz
DDIDPcDqpo7xKXaCCoEaVX0epW0eipHxZzgf1yDNwo+/CYZ/joW2K7cMQ8NU1tb1P8RqH/V1MZEl
oOzr93dTPBR3QagTeQz73hwviR2h0ajr1nPQPzKXVF4qp/wEhq/aaQ/dPDMBJqu9IJ0zMOQCLIQU
BFbUypx+mezgKWkL69lJ/Wpn2snBH50QwvyAhV2arf76RCSn7/ebDnsaIFcOBdli+J1/OBEJ4DTG
Clp+hhBWoTfhWz5U26kc1Lt59oHctDqSk1oQPcRask6H1Dipk+OugfCL7UTqClywqraGau3tSHcO
Q+xoiEGlxkFl43xQBiBHwhryLzzsuyosSsysquoOgu+0jgtzP45WfR8lY7/x+0agNOSAGgUjdafn
rDyr9U+Bq3QHO6jRWtQQUkhKxTi2oXD+xmua/frPl8LQYBxD3/pX/K2+d61BxHnh8cwrBpwnxFpu
VRaWGyJ5T6c0sc5dXbw5Set4bdakFyba3a52p+sYoaa17GZ5b7v75VtHr6ZTZCjjGmaAtnLYCA5l
VbSPYx3c64G0BW415UWQK0tofXG/fOsjj2ea+ovAjecOZG2BOE+JD4Vvkg6Edgz1IMLTsxB1uK1S
jGJ+ywcCNfycteoRDru/tSugpZ7IzMcgUcyzYbXGM62iVVa3W7Kj8s3Xpm+dJvrQM20YF7Vh44om
YR1dEN5NEwMgtcUs1FF2S/jCIvir0fnTHiHn+qGapPLE4BbrpPe/VSjW1xsNg4KDIgz/tLzkykhb
hfi+mvNu3Dr5ILZJWBSfpLO5Hz5lWWB+N9RkRZtN+1qW4qFoug0OjunbaI5Ezm7S0EweqbcdEGld
T9Ok76P8lKkpniqGmz1mUucE6sjjrB2jSI0fS8fRN+3Q2+uRjfwxjpGcAeulrgItjE49gzuPHSNc
N7RVkKtF7vPOlQy5YQjNl3QiWqb2mD5kaahvzczOvXJO0m1kG7RSg/422U1/6xT0vaesuag91pNN
nO5ToRkbu1X7Xe2b9TrKY/YqED47F8Naxql8q40zvWRVu6jFpOzamgGiMVR3rpgOtq2Axmm/F0qs
bixAxDTsQw2U3nKMdoZLfen05bUAqoJ8haW+TSFK0sGgIyCFYDP6LsPXBAWue2KHj2aynfkrwdZn
BvfLCxp2X/yw7VaK4bYHZ8z6s0bkYtdFdl3LfXvjhrl77Tuf4cH0olpx/aIG4QUmUPBmJfBrrP5O
AXheV21xiyxuwZAUAXVN80WxrOEV77QHLAyg3OTNuxbaOT3SDDGy5eFavgdiecFqnQnXcn6OxawD
7H35ppXmY1aCExF1YT/YEy1cf/ZPkXxZvnKcpPdo1Gs0sxR7C1KzOriJ7WlTN2wU0RSfrDFpgGYE
073FJHmbjhXDlDrSN0HrqHsldcs3hX55G/gMtaqk/mQFe0NVgm/xbB/1yn9wp1K94MWQXOqCNLsD
zTwuF7HjOT5MCVNwsD6mV4DrROYnMWn9RsNGpHJvmqycx6mYG08NmhQMQ5vso6RQGKqWh8rSL1li
YgQLZOr6484kUVXT7vOTUxyY9iota+UI4p5BmIbWn6LLKlxX1P0cRS9QWx6VgiQkcNThJW/oc848
TeKokXqecNO0H6KE5ZRP/rRevhWVIx76BM1rBeEnT5eYd62IlWML5+yuifFjFjleMGo0EW6tZLzX
WgYXQnnW3vx+BjqJER+ETe+v9xjaJn/aY2TlBKSBKslC/J9//6mTFuB0xH8QuudeGx8VoqepQPCZ
GXSta5sZj2WoDIQL9+JHXbnGRp0HxCizjU06skkan5ykMotHEx64qWf2V2uQ1J0a+e0xq+4bSRWn
x/DoG8xKcTQv30DgHaJG7R6Swdov2UdU+fm+VdrKw8nsPbVQ98K42ATzkw5b5HTEKkXgguAG10ci
p7R0Y5mFfd+4k30/+VrydxflTxmEUEET0lm0oUHhlEnv6ueLgrBd66PEVMAawChFa+3mNMsXlIbN
I3aSk4xhI4ZkB80thpUBMNdrcNE+aMIKH9JmPFZxaz7VzDWZdUUPpqDVm6vG8/LvXMP9kLVHpTWc
nUj65G5iN7at5gpxLbhnYputtF2iiH5nNtBZGTHXyrlDiIm+cuMb4bVWVf++RLazatE6Am2YfYl8
cbViNXvBCChcx4Zxpo1TnsSoZScdHS5AH05y+OuHx/gXuzIYSaTOdJIUtE3+8PBoaojsibxO9PHV
jykExzB1uLmSj0ePqdojRRh0L5hrmeds0kr23o4cfUjHaxmVuFqgruZqWXGCaqA/o+YlVuBonEOF
e3YNz/jS99r30YlR0STQgNto3C0bcbA1GbGfUqVjWFnJZo7JUg2cLNwXWHkZWfM8u4HxDD7HIUXY
pBkDT6wI+qc0GR22r2E8qOXfyhZYf+oRCNVFnwH/EJoOwOb/eDVS3eQcytyra3WGlxZHp+WlGppf
v/rnz6we5GNfGpa5D90JGAotN+ZN1rlGAe0B01wkAHtAY1msZF4YsdSEtI/RuSrHHnjnqI3Wk2F8
FaKqH5dverpcnun7zX75lgFWfTRqOBxU+MWhMgL2UPLlUxDRIfSbFPtC7JXXtV46FwwPtbsyHM84
fgZ3GfAoMI++giq/89Y7c7RfNtlc+vcoc5Supdz64wjjSByTeFDAAHYvqYKw+wrbyiakRZml4rkx
EvsVw6bZM/RoejCUwt0OLeaEzE6jbVa6NRJYAaraunHsJ+11ngc2SGdk+A3d564dL1UXTKec7WKn
uObnJXMI/Fx5iA5LUmFUNpJehtJttMFpHs0h+5gqRhxiQAwSLQM5noPPIl/AgZU4eerjQzWq6l02
uBjCEd82jdFlN00PzsNo7xQMxWkqJoXFvZHgULVgro1uOeOmdjrHNDHFuhXNTkHk8Eft5eDJGOrU
q+qsJuouk9DKfDapyqlCn7Ohjg6ByvRqqaqQPkbc1AJc8aNiRq5/J5CF1xsUABF8VbDtcRGBjqrm
tRLTu0GzYa8jQ4uobBihJKbF9f3yMgytj8BYRI+1KmhPTyHmJoVPMMLzajrNqfnFKIY5A6uIgXEe
IwBLf86z5xRYZt+HgqcICf7KGQ+ZNaXh2rTL8S6zqnWfmeqJvNm+j4wq3AYzFg513CV7pu8sHttg
fOdUlZwLN4961m78YewuWRGIvyt/EIb4Q/mDMzpFnGXa0EqQQvh9FJ55KjtbZbNsZss6laW+d81O
ATTqhk/obvHiPtSjg2Q/vLVNTzPjhI9FcSblTY7z2DSXJTKavTC2lM0o+ZlVsO6rEtPUVto5Wdpp
7rRnRqjOY1+Jl6R3p/eyUB0vHJviLlXVXVnG6WOh+lu9jTZTinbLSoPjnGqavo3wIDtpvTX9jXKR
LgPF75qNqOprDBYJIchoUIv9/sR9BbXCZsgzL4nbCHevXOO1dtKsXgXf3CHPb245DZdiRqWzGMd1
rvosAZ/ajjHGpynGcyyYi3d8BMZrlav6Yxcg2YwfPP13vdwte2cYufZ9J/Tvf70lSJLPHw4eg0Bw
83Rs2T5NXcL4f94750gk3aBONbRqN0OYLz6OhjLtjUjLpVq4sausYobIHmtXI7bEdrBxEKh6Nbif
ReGeidM0TEUfPweIXK1wpGb+2vjXxJhgDmOz7mFVpQE4NplMt2l8iFvX2dc920CTaN16iHLjcflK
i80VOdm67XDyaDNdf2ZoqK2zJIBHFE/APf3pHdiTV+tq9ITk7YziqvOe0jVcKqnlRVWEezIqHwnb
Jovuzb5zHwZl+pKBUHit6f+pavyWh5FGwtwweAUjc7AKAQ8g+lzjRuOhJjBc+gQQjMzlX7qiw11K
yi6HKRiMmd6f59Qzm2QJhDmLsuoOBYuPPnayK0Pa7NCY+M6a2guCuKeODO5TOjTzGhUN5z7qPJGr
Clp9NP88PbP6daxbXji0RbIu/BAWp49OLcMVCcFrbShQIZrG5tBKIz2lufeTLeHB38OcHFZORzeP
pH5Xl7p5UCJfv2uzdNq6U5c9zMYQoTPZA9S2M6z21G46IsivrVQ7tze5krKFhf1G0U5V3ukf+K10
XmwrJoRtJiuY7UAyjKLsit2LsVFoTNKnDtL7yuyhUTlOANUobi7VgBJeqI30XYSSXMMus49I1drb
oM7Ls9pofJUXK6Nygci4htejCX8xgHhfEup9EOUv/83YeS23zWzd9olQhdBIt8xBFJVl+wYlByE0
QiOj8fT/APWds8/2X7X3uTCLkGSXTBLdq9eac8zOD4/aA63v+IiOv+r6tBA7Si3rJXOSYB1E8XgY
g9p6UXkU7mzDNTZhX0FHR/5KpaMOY9l3UMmDzX++M/53pQ3BwoeoZDIQdSgs/+rm9LVnKGCKtKVU
u08iII6tNgKEUAtZO53Bzo6CHVGhcmVCdTRN29gINJQHv40WarPlL81D+S1x3O+Mx1E2RM13j1PP
e4b1NOvj6VVEerp6OLJ40zDV2zQc3OmHXXbhxgvbcsva/uwOssFRR1iT0VbrTHr9z97i7gl0Vxxp
lz/adjzfxdS0m3DwvkdEBJDEBDpUxel/iRL+awjLVAUvECAQLFy8Hsxp/lrhB9y/EvQ06tplja4A
49xFnabvQM7T7QFq0Gbua+Mdgv1vM4jolzqBPucYEB+/FsQg3MNwWLmELG3DfkK6HkYOVmq3u8QQ
xBO8g8fRK9q7wZi6//KWciT4a7HzsEjay0rNSEh4zLT/fbHjVtUkNsw5tA1mqcIxN0nMQHXldsVB
yqH4Sf5nufpaW4wevqUuTrMsy4dqNkEwE6WAwtpOin3uNmCJfFIkYaGTXjiWCDP6qHbe2Wvp1phP
KvL7PTYP/0lwiDXKbHfbCIt6YiNsS4MBjGj2IZqgr5FEktfpvqmG6BzNIjrPwh0PorPeo0zl694a
o7vGUuYLOaWHQeh+iw7b3op6HN3V4J49PwaNzxTi1r+YipCPmwC72qdT8WBlfbJD+kKnRmWYJOa5
h3diU6Tksv7uClZQktKRTQ3VB90WhL0jP1Y7mbz3Ov9nPo0pCn+vuXfb7HfX9lfCW8YnyYRpi5rY
PXl1NV+7nkw0kT8GxvxcQEg/juA+X9icg32ZW+lmFnI/tWn67PYsIg7D84MVlC9+n9bXJKTuNVqv
eIxEWJJGBGQeashMqFSqECbWvtyliZt9U3NMElATfJC0be/ituzW4WayqugP6BKK2Kb8EZD/FInX
2zITEj1l9YhGv46tPbJ3U4lwPXqU6i5JWN+hID41IW90gFuHqmxKvoQo/78o0oWgZbEM4VBjf/Uc
/2/hQkioUkzaulxnRtNdajtt9zGCfkR8nXjs+/Z35w351sFO8BJi5mz9goQbMfObz1VFOjNCMjYH
QE+xE/E+S/tHMedyH4uZAHd83YWq/QfOe3JtRVH5XwaVwd8n6+WG8ehpo+AAsvO/qgPQj0FPKBGQ
3zB/6d3qex1F07ElkenqUNov+tiU9x+5HI3gz3KaTgRhdeewJmyVPAGShMhhuVZDXJ7Y2IKd38r2
hSi/y+iEx9my1HtFVMC6a6T1aCxVdZ4E3l0tMm8z+P6HNxW4GDIyN7GTcI5GJLFJWtd/iZIKB1ED
ZKqm0jtUwioONcrNaOIE8tXDUyMkvBJZQU8ciCys4iUJ++bZKq3tFPTu22TBM2hs6zOvOQPkOUSW
mTPgkT2ehImlnSym6TLb7LXhnIxnlWXJ09iExKrl1vxRYO1f0ZJ/bdwlICMgOIvPGrrSKqhJpJbK
P1KwqhWVTvSYkUX7iLvN3CJtQcuPahO+y/BaZXy8w2aqLzqc1Hce2hPHbx6sykPYMQwveUaa4PRg
zrz7DbFjWOFUs9HLZRYJ/V9aBHDk/i7jPZKvBCobHJws9OHfTQLTmrzW6AXd7DD+gf564fbq7LFd
HgIR6uNoYtDJ7CJ7dNowe2x0Ku/oyl9vP3H7khomTvn01yAN58ZqcuAelIQ17YPSKh/ASjlHIiF+
3a60Fd3psij2BL+q/SKPv6/Fcz8f4047D05DMi4vIPeo8ajDKji5V7e5qrm8SCPNzn7UZGd4Y/88
u10qf0jXjSnETphA51OK6a84AOQiRj+c/V6jApWg2IsUy04mp/ngTFJvgs7w32hj/85Gv/kkVqRD
YoLuOOzX/uS7uzaX3htmlHt4+8GWn2khHpXO3q0Cj5DEh2akpYRz+8Mo+dWpvpyHoiVJtuBIfizr
uWNW19W8dzTmUkrGx5gySdgZ5wMLeQuzseWeIAoDkhteiNmvH4x0CB6z1Nmk0i9esKlgoQcLhRQ8
XpT9IiJ7Iz0ydnfepaxfgHl/Att4iNlVf5WtfCg5CH6dSmKdMpKU0ZNj4v5G1bU18jbZ3dq6kdes
/aTsz4nVxExXAor7Oem2BgKvvXDbGvXuoH+qrF9X1LTfmEu5m3Iw19i44he7MeKV6FW6LaQrgCkl
cssyKzcOAGy6ieF3N5Djw6i7qzH2ctt0DfmLTIkZZBd8FM+5NCGO4596Tkz/jzmIR4a0a/QN6ZP0
vHyfhsLGXYiqONG+OnbKlcfacJFH1NEu7NN2O3tz+D76SxtkCGumGy4N+S4rrlnCImVOqMARN2RY
8yd1IiiluhhZ665KAxWSrTDQtTlgqc5LHjmoTcexLQgcY9FGopTFd3aB1b5fLoPoT2db7tGyrYxm
78Kg6jzrnwfH7IkPqqgIloqhlYPJkBij6u1SL1+L7KwCD44rrDbkhmFrc2U6Zu39ISfYw2BKNahR
3DEgNFPaciG9JcL0uuaeUI7261lphs3aSuSwvX3XX36k8cpy1y3bam16FxkJ8S0jtmkzmI68j7Vj
HQyoHuehc6tdaxbiMQW9RRRSIt9JV8oRfCn3bbbCh4AQmVXpkkon+j66RANpl7J987P+LnR69dPD
eAAIAJbgQLDoXcI9tOlwy/xk0Lyy/MjHVdaRL+0m85nWDFOzJDCAFbAATs3viLjS3pPxS2wk8qkV
rOzj2JyLmI6TRg59jwrkqVdgvxrMFFHkhCur8uctM5K7bmj8l6aOshdPBcmTJd3mKee1JmaRcvR2
GYWyfbIyMGLz4NeYFjDpxPNTH0jr+faQNfkbGgR1uV2FaCt2luEBBq9rkknm/GTGBewEk+wO0anx
PkuM4etB1yWucmX3p1AJ/5Ck7bwvMlG/DBPsHXpLpSricjM6qr/7etrbnFF8KksIL+pY1cYxc4Kz
Zr15NRvXPNYD/MqmGz9pWU0baSjzLJiynDvYNmc1lbpm5u7yGGUhQ9zZ55w4R7tKtWSUOqaJyBAo
HRqC4HJ7iKZ70qDzA0X2R1hYm7rP6k8n6+H21/F3vK+cYpkQRul0MJjZbgo1WvczdTsm1Gm+94Dv
mNnO6kjYGJa6TaB3vGtsLDIRmdvtmuHd0Cn9TBhb8eKNXrNSvVDnKg/Tu5BY1lWTc/xphAdUTsX6
1SmblgWmp+lFJ+6V2Gl3mwkiyx3lf9az/yFqnB5hL5GId2zU8xRzTOWWtBPuUGkkr1o/1A7pSxZ2
GuKrjnTOs+8u+h+0nsS/y2s/+v1pksFCOAq3FQD+Pg3NdWmDeRfoLuHuQb8nVQkcXU3IqknExMpP
FbVnhjeTdy4MoqdGHoO4fWM78zdt75yy2Bu35USwRmU3uHrMZ5X2v0xyfrIuaMmu9HA9Vop44qBL
8dAU/ap1PuZYbuvGJ5eesHHbIsUgnI/knHw4c4p0PYuRtTiCaemaqfOlRNy4R3b14WqLkFmUGhhO
HXRpcyQgLDUOYv9ZE56+IXWDdbrG2TwN1R8YHxxalCzXHIjfw8zOt32bXEU1fZg5rUVDxmdSvOD7
j1Q1KMN4YjAiz1+dmOT1iENYyb91TrXxwACYj39d/e6myTyZHAJWpXTaLQy2eNeRYRKKOkSJgt01
dDiZhBeHfBjcLU66RZIDDsXorY0iUWXtPCGxYotsI6ptepPbyBiByFWOus9Z41dDaJorzxSv0GMI
0jTdeTcyz9nY7WLTsg9xVTPa7pC5xtN5EsNHUdMaIcjy3dPwnNB4PWZJ94d78Kc7HHpxHR1Gc47e
MdyGhooSbWUajbUaI3vNdoH8gnZ+KMp8o2MBfUnSPFJG2W2cIDol3XzXx3V2qUq0Rlr7b6lB87ck
U7JhQ9y07nDpi8Uqob3hrjpnuUlz2SFsvCvbrZXkZ9XQPW4VCTRidI21MbnuVpfnzouefSJaj8PM
/qj/eO10lg3p9W6QkhfUfFrxGK113dxFyJVB+BlsICLYqogZ1RwipEsczH6d8zZ2xEqYon/khWdr
szpzJV12lWg8owxbhbVP19gmEjO0mM/7vKObmhZFOkEzFB3gGGckj0QO2Y+OrM46rGbab/iqjYSZ
YJSddflKWJQ+5Z7dnXvXztZEZ/J/8+z1aBFe2iOWW8dR+CPsPgPfK9ZVbj5BX4TCkHkfXR/UNJMT
fKX+0VHZaYAZ43Urh2ZnSs8DiFX66FR/0prjoTHTJYN3YK3RorD8BBZG96ZjlkYELn1Q48+UqZcq
Lj/KifypXn42hMEd5uiBCv3AHUaEW2xXJyYTR8+svjnxINYZ6dEuhQHrBTK0ioMkuTSMkp+yuQ5X
QpGuKDvwvMPwk54hHE3uxd7t9Z629D6rmcrqrol3MeOcXZcPBZE4aCMa36CF3DrDsSq/BYFGkAH1
jd1Qj89ykqukgEcfR/aGt9Qjc7gsmTYWGrPlzhm6K7lRn2OowGk2HUP1KT16GkVbS+mw9nuEExr1
VJXbByogPmVEW21tu+SXqxkka+cS+Em+EeZ8Ght8sVXrj2QEOQ9BYx3zxCSaKtt6U2luOz/4lthT
ts5s/1QX8dXmJLhqgNgRX0Gwiq7IgvbCaE0yXI2LpD5OnELWY2SeRK1+zNm+LDx7a9k1y739LEP7
0+1Ff8hn9U2ZS6Vn4X3JM7gNDN5ZNBuOS322kx4mvrCNXu1ihp8QmJvUYb6QQyfWeX0a1CC3ukPQ
TsMP2fkuQe1GwxypfbSSEmhd11f3MX1PRJzJyompd33zMzN2zF4I1uDVrGbhHZw+30yToGVU6fcg
c0glDhc3sYoPNoyPbSS/tQJ5gJxZr6P2LEpr3Fe+crdyhBrnhCT+DA6D3aa5b1UL086J9DrNyX0a
tX1KTOM5b/yOZneEOCGj7VZJWnw1gCpQK5j8W1V/Rj7hg7jKcNnq4PdUk4ln1d6xzpKdzqznOCJc
3nHKTxlndyVn9BQbtYm/59hj9erH6BCL4G1sK/ahBAkl3D5svnMH/jzOnwE9kwVPz3mLbf6jAmkA
H2+s16TLQASo6YWB+FyrXESsRWa97kOKNkz4qZV47+5gbKZRY2vUMt7nE3y3LKke+3oksynYx8Qm
Uoelf+ZJ4Ulu0OJnBdS70hivYaI+uyq7Zm07rsh511Ymd3lovxHmgiUtgtoKrZPUZhQ7coSiWxcO
sZdGjyACaGI4hidqt2mfVfHPVOcXOuqPSaQfZCAeqCFe/G5pFY/uq8sa2HcOzoM2Po0lA/l+jN+j
Mvyw5rxYh843K862lhEfhiB6Vy3/R1LoX40q/lU5bDxI7CDhVsO8slzvl1sG3iHzk99p3WHylv3R
Rq/Q1S2hnmF0Kj33OYnTxWPm0yaLbZZZlsG0OPGWPnmV84xyYwk5zO6YBqAV6e2KLrfVCDySuKza
7rH34dyOn22qTp7o9YX13n3yOiaJhYmT0qZz69Vuf6wcXIV++m469V7HGVJLBY8wKVd+m10azNUj
AwXCeSjVbC+L0bIUIHhzjaCV7JuisH4kSKGJEtqmJi6sboix2DsFrI2RuBlR43NPa4QwZvqH+tLd
Mn+92hTC3cyv3YlP36c6pWFUP4AJt2FsWeemaPiwufqnjeail/108ERCPKVRW6zHg7NLOArybV3n
OxoZ+sCCta/n5L2eA7E2WtJ3ssrdVZEM6TYlzgFJH+Orwt+zXVNxsfPYE4dPtak9+61p8++AxNvV
ONG+zEwk4ln7HT8tMet9pzYWrcwycNaxM/bnbOxZLubFSwn/csLb70TOQU34WOJMw3pV4XdfDEh2
egjLgaY3UFiAqy3gxzGaPNXikfRS9oQi2tq6HcgxYrJSVfHn0MknM8OMY8/roW4EoCTtoKuMJJVg
qXdT7t1TjToQZOM7jp6bumzVNk2JhgtCOlkjBw94Jbu+dBH6RmxfYE/oHjEknVICqUqmzbfXJelZ
Z51paM+oCD7Jiv3BLZtsWxeeQdqolYUWnXTbZQju+HuGs/5OHKLUq+kRs+LLUmtCx89W+scBkZv6
9doLmlPYU7LG0ezsIwDIveoh1kdlchqd+t1lhArtnr+c2LDrCaxClahpowTsOWb1K5lpO/scw1b+
8Jwa9JxxQpxtc/jTEHdLXhVRgmijhygDueeJtajdb+FMWeOb0/scGYsDyE+PCsRk3hTms8sMbQgs
5gpRUKyNGpSTU5LWWttAkKrB2SLmhlHNGT0eVb8pfFLn/YxJJX+FyBmcVVtzJOUrtSo6AEOzm4vZ
32VIbmL6XswKsRMtZMuyLaBtGtWvCOFg3PIZhayQrMxs7gCsLJQ7l/DShLonkd1nb1glVh5jj7HB
WgmMqaqMryzB/srzfizqb4fx2FabI70pmXfPndmY6PEGb3W7rJavRTVLWHmsUjN5LFzPfpm8DoHJ
6F3/85zI/1uRhSnOtG0f6QfWOWRWf01/jWYIAUJg414spinmp2AtHaBYfTeWp5vyiCxW+dTDqCB3
Z6vaLruTWakPSCz53yH2aFIvPTVlMF4M39sYoXVPNjVoQIJLn/O2Q0ln4DGIptDZBYnbnhqH/7i9
SGZul3X0f0YRsL+jXFrn1JheVGWE98mMbrIKrXT1pYfsiQcAUOtb3BvwH+oZL4gNfiGIn90pQkZv
KomT30ye6fs+VjP2KyM3s6OhOu9BsvkEfaH2CQqyVT4V7eM9hgZzOy0qft2I781tKItMUu2bPhHH
qcvcvZCNfVCu8b22+um+79V3jHEuPd7xm6+G6oK25Z8Hv9QXgGve4T+/Q9bfHU2fQRAiSGZ5XmDj
L/prxK3jrqEbQTi1YsikIge1F4isznQHRtJusEdzbxxap7k3bCPfjEyELlRYaBLm2kVnZ+SUYN6B
cfB/kUlb/25qRCdhs7QsieM22VUupLx/H0dJT2VhTqXL0SvtD31VnUs6Ze+u3zRgP3R1gjyOktAr
+pMo071LsUpqVIthdjA5w0rhqf82Ivtby8CvFDDg4xSGkgNr0l+fZiZYnp+g9KPBS9YggyZxPxAa
vy0jFOv+PL6YY/uLtC1SI5qHienBxTGJlJoXQt1/ftugh/6tTYDbhDQhREEurCWW/a9x3RBFSawn
3OUSVZU0m+l+4H0Y+4pw2sXZ0MzDqYljjIdmewa+Ls6xlXu7ME/EY5BjGjFZzHLsApsiNaNt2oft
pS79w21+YRdee7SF9cPtxnxjaz/ZupXbEnK9DDfIS29RYEECgOOVosNqo8F59WdqpdtlblhvgT8W
i4gHUpzvoUieF6lbpILd4Hjv/0hbNKIsz0+Z5RPmUQ+Yno0lGroF8bEKJH7WKkDubOYJH00LHEzr
l18/yzlipBgrg207DmrbGMyDRRGSmQzxIuwHLC1I5/ZzHha7ioSqbeb2tNrbQm9VLZJNrWmHfXm4
EJgFFw1q4WouD0UvHQhjCH7d+tEtjEc7K5DGdhGvqzUjy4OUGjx7bLuLpQypckbfE6Iw+blfct7U
li1kEQoQTbD6wWzTiz/O9HFRNbuz00FMtKyXwOufhGise60r64XShywSXZxRcQSbNlQkj5uBuXMj
5oJFxLwyGl1NrnlXrSKOApxJcf/MVllDnGrc5xTlXZc34losga5x82pVSLs5TIV3mczgTZhkgTdO
x0TRNS5BS2hmQxd397Uoz4GT7Mbc8B+SMATCljrnJhHOfqBKKf3uT95k4hhhg37A7ZieNMQlyDhz
s5ahxl3UdjShhDO2lznGLNbFJUGkitjHZv7nWXIHOfpuhquiCLYsklVoxvFd5Kn5MlUtOncnZW7R
u0duH8S3sVU+7W6Ps4irp1BiZhozA3ZSCaPVT6Zir8Luh0Z2eRWDNjZ9Qvwy3hX3VJdJjdraOQKR
cL15uoAjcA9D4pasaKHLoS61CYpAXG1AktwFYRkcHR0gfW5Fvjc0ruIgxd+c2QEyezOwX5tuxu6s
6mIPu0guI+Ex65/Qe8xPTHYbJhdYVNLUwtS73HTLM0PoR12b1eH2JcvoNkbnj29TmH2bVSV2xBjj
eKrM6tKRQX8JOwS3okX1nafMQ9zaLNe6iEA+Gijk1mkyoybQbvdQLw9jEZy+vIJRBHQyHiXxsUHR
Pea5+5bWz67UMaUnkY5w8xQu79HR97P2p41XMAaVKjwjT7cw1fGgDeFsKiJG0ZQIE8E0Dz08sakY
9cPtynSp/qKao3yCFw3N/z1joOj+9oydwztWkfkctN7VqyIYF0zsNpPbJ4fZ9b7bNyFs86wxI5+R
2vhb0yyMO1PWznksvfyM3j26GA7h0rZfWT/RCMJ0HPS4BqYlHwqkK0+tUxpUyGK+Bm3fg/tDghhd
mDa0Z3T4IUzybsB8VuQlL2GRHmnb7+tF72cHHsqgQtOCqzjvbkTdMYPMMiKmZwtORzi704NrDyY+
TPY71JrxNRp++ES2n1LX18RnlFR8t2sUadUKZPLvm4yjCJXZA/NyL03loJ4Tg3vP/or3JOcE6PmN
t22F+YA0lWTSxQQ6GLsv0YRbRz46n7x70i7nvCZ/LB3x+vW9WKY/Yih217KYZnD6tgbMDoiZT6y7
G8FV3f5eM4nicdIP+WLE8Dll7lLEIfwOXEpdJpfGkvmmkdraysLsLjndT2TX1ssARvO5Lv9ot2Bh
WsYc3fSb6FKdcLZpd33bGr+ikkOwHsKrEvlwj/i23kWgu7bZMl1r0knfOUr8sYKelje3vBEdrNan
bzPq5rHyc3U1Aj65+ulfXzUCO7koluL6J+0DsfJKHClZax3Lm15WtvmGwBC1VygjD041wSyJxu8h
7/y30HHBFJjuD6bSQPP7Z+kW6QYr8vRk6indplbXLzjQDOr7jBrWHJQ+t11F/mph7EsxggaYEUrA
ow5QuQ8jWcFR2H/dd9GEyctRE73H5Q4k9wUfR0V/LC5CLIUdp4ITw5m7ovZRYNbwVseoKqmYqULF
qCkxAoNWOW8V+R9qqvaWyws56f5HiSYVXnS4mAp58P/vs1A4glVmwC0al/Yly8N4z6i1XLmc61EJ
dQ0smCmV9p1Wz1Fkx4fJyB4K7u+7anmQNvJHO1C7rAETFbKTw08x8KgOAe2gmREMZi0vY67IfOAT
/S/AmCB40Ib3GXY4B6O4Gu+YAPfbnDCj1e3y9o026l6C1rIPuU+/GsYOMe4B3rQm0calg622TgpK
HJipvDIcD5O9EczE9Qo+BCrpX9uIsG5lOe31a/8jCcE8/L//qVrWBAeV+MShKFuXiUVHr25P7f6N
A9U2nzPnzszd+C2tYPsPsXP8Eg91WrEe4xohFMb6uTwxpZNfo8itNmVA9m/s9a9d06OvcdW+NzRt
AWyRIw2JeQXanwbX6FGZlTFhNE0Bc85U1U+EroBrTJPeW5Y16lp9NuJ3Mo719y4drEPWcPMMc8h5
nAp/i8nkMpTh/OKLRNBDypTciTqfLzgFbJCQdrxt+xojBaHp69uCn/TZtJmylsaZLw9pH+XvdsR0
QGo3OBeih21b6VdCBDY9cNkTkTQhJoN/PdUhHbHa9L/B3oIdGYe9dR4L4Z5iJCys1MRWHdzbataa
YUIrMwi3seESVYHOZnXTNN0Ul63h6KtQHzVJqm/Ma+aj7tjRp3MbG+2Da+HSQj2XbXNXcNC1AGKx
dJuED5ckc2TmwNw6v18ajV6yg+Xe3FlLfXTzmckC9dEg0xS4jyYCxHQnILmJiw5VNckzhhIwtokT
3nm3UpxC3joXKPA9FUZnuzVXgYrHU77Yr5JxslkTa6pJhMFfVrJ/mco6/3sUvOtBBmcRB/Q7TZby
22XudXQqpMAfMueWsZJBm+89UrV3CKr8TZa75Sm25J+bYF6k/T/S+cr2p7OZ5sijgSpaPmdPEWJV
XIq5VjvyyeOqDaer1oh4fW9AY9/20VG1jJBul2njT4+hNQ8HlQZgIPPiW22Zn+mUeruvjwd9K07n
bg6Qs8mZki4ErsZ7ZkziR+eaQPvVTKFupY17ahQNsSEwLlFqZNsBRdGPLjfYcEOL8nYMdjdPUpW3
WJNBQX5djmJsDqktaFzMsXrW1fAznJrgnUxA2mW5cbo9yOWZTgfgJYlzQRmZPYRR/KdOHP0tZgPl
U9zbe1cp/c0H3J2ZqY2ggJ/CK/azsi9JVqWX2pLbL0k9ofPZD04NtFsiNi6OzeIY+qO7M60geI11
95rMtI4dSEmngUTda1aPx8otFmRtId9Qbq2Fjd64w95ymO1h3qsqSV8ihJgsBt5d0xXiPrbC5BLL
5LHOocY0xIUjlrMuyuusS2675uV2mZW8F2NefyBmLK8AukqgCIpq2aFtfbu8fcNoH78cozoYDnok
a92JdfFr7tetVdg/52n60yCMv+mdmyp9Czg6PWVQx+4p0JwVA9IMM/oiYkRvS7hM6zl4S6rmAIGi
AonlmdiMW4ffXM/bmkAphA/IVo37qvTKHVUcc8kGH33po3qfK/vEjfp1fqIqaOFpE0sWgWGEbGiJ
feTbVPltNRzjsRpgXcXjpepVt69ic7xQV3X7xJj8nbSmXzN32YWyGPp0ZzcfVZhcLe6o1yHNLSYa
Nu3RnJMB1vuXRBlgaCBdHL6sucTybPrS5HIpzm7fdbt2PsBaMHY9+QRbl7j7pbLHme9G1puRer9L
hur3VtTYb4zKNqJopuemmvpDI2kqLc6zc7CccFCtQQcAmXO7un3dn6RT40PkR9x/PQ3Qb8Sb2091
5kdMqsfJ0/CtB1RNqzD34/PtwV+eVVlRgslZnqYmkRj//u/f/o06bP8Y44jrezFCIB2u7onfijZT
JUp2QawhtcSags39Sz0KI3jXeoF3LXwZPFhYjG+D+25mKmB0oP9Sv3mMlge3INWeo9eqKKr6KUsy
mvAtcLzKVau8d7ag2fKduZjp4kL983C7pHQc111lT7QFIvi0dv7YFaZxRArerLMO9iSiXyB/FmmP
7M7Oq6zYSERRbX0jLC6UZdV9JrxxjZWy2JYzJLwk610waiBOY+HoH9L3jtw7+tUt1IEQsn5TsQnT
7i+ApcnI+x2AgWv9rnt3MTnGha4PkwjMNcdd99k1i1dp1uGZ3vYjg8Xk7ubU4i7YM6Xjs29Z+r7J
4vkedo2+F0XH1KIOH5Y/Ze49eNKZTuCojbfeat9EGhrXAAPSpYmLjwjxFONt77cQQLbJZXqVqAZ2
Xe1ZJ2fYhb4/vfrDAxFD6r3EbX+fkIfGSwvIrvb/qJbjwuK5mgP76rnS3EXKiI++W/drLEktZv8x
fHH7fCQRGpDTTRrqWGF+0BZQcdOfaKNzIk5qxYEppucqVYErYRlsjrb6JqCe7LvFJpW3LXZqmQTb
mwllxrVz1iNDDQZyxYtTTBMIcY39vGB8n05u8asbOUBgSHztDPeXSpr3JJccikItOEiOMR2oon6O
kbo/sSGg561Hcx8EQfoDT8jNjXP7cjA7OHFCrJ+RO7w6Mv42TqNxpbUsXr9cWBZ9piPjLXEMqvSp
xBh6DY09tnuU1hk7dR61DxgXxImeIy6UGC8gPdLoyUvC6g058sBeC8XPTsvkO7dFtDJmv2I978KV
VzHVaMZJ4gdSJd1U2X5AXiefoDbfzI5WgU35sY6V+oxdw7zijmcWvDzD3h/v5sg0rxy2+ZoyOYVL
RPc4VllZ61h+tEYIMSP3fzOYQfMW1jY9atkdssq4WE6VXJ1sQh/jDxwEdEseWE+B2eb9Sfb8Y0ER
G8yZ6/jgugYrXofbu2FFzmMn2Qsb71jvWtleNigT3MRur5216QeR3cH2yvcMQT/4rELIsJKBVkO+
y6buBO4veZOFRC06zcOZ5Tl5s3063akD1uH2XVg4P4mSKu9i5jnBUq4zjDPv4slSzAWY7YF7bXdh
AixQ8k/TVUit7U1vaOgnRnzps54LCBNeVRxRvi+mqxL+/T5x1LAPRsmLXHbRVitNxGXg9mQaWvbr
RLfO4sj3ExME8JdSF2C39WVCjrlD6zcfq2r0TrGiaKsCe1dq5PL2LNRF+ZMAjO2az1GYBCs6x2QZ
Juo+WD4P+fJ5MJbPQ7IYRIFDABEkNCIQnAQXiIotfeOhm+5KnXZERRrtBLiHv+OFxeFf1d2txCtt
dR5uZJdWIvCrswli8ghGdm33MsXnbmfndBjEkx0ZaJIr+eIHFq49WNF7OECctfOy+h+uzmy5bSTa
sl+ECACJ8ZXzKJEaLb8gbMuFeUwkpq/vBbD61u1+YZCUyiWSYGaec/Ze28Q9apeHemh/NdJv3nxf
ZQeLNW1PlX+ImI49Kz/nPGQU1d+IjyxRfxst7VZmHoR7i3yK3VCSzuloSfad2xsvR1sbW/kvie5q
4/t+fpmwXj6loAvWtp/mn/9u2Lp3RfqoPTtjQXFf19T7ceq8FpMIXkPfeMvn/EcVat21LC0NNuSl
jaLhUyua/OI42LzroNE/wLZvWkN9LCAeGeT9ximYLYrceB2j9kVJGzZ50l3i3M0+AmmwAkjjJarV
3Z5tfVk+tOtAjNu6jdu3zlVrz+/Kc0d9i3q2QSVbthoUgsLMzqGFPF2zE/tqOBE801RvX6qZ4aGT
8FM2/b5nplPTKqLPhd2nteMRAGZR7ZaHYjH+kL2w+V061XD1zTQE7iUc1JLg3j0sOFyrk78Vpllf
h7pVoPJSzKSzrp/PpN9rjcKzU9AJs8FY7RZqQpemf1wsOnYCvYMYZ76ZOGlWOqJlb2IWvAA78kx8
517X0Tyb9EtltN1xipu3QT0lFTq7VWg/0cSVx3AgiY8H0fLspJ7CtHLeaQgAH6/gg4e+FV0B7FQf
E8uvlrFuOBV8+5RQ5ZUYpf1JHvZ8aPW6TegN2ASS6VJ3ub5RZmpsMiv1dwWqB5vp4QzhnUzxidie
FI/C1UhhgoDadrxao0cum5jxN/InxI3pNUS7+rLc8C3QN6yc5S5QY/fiP6FfC/CHONtlS+icqrjL
RoeSZZFfarGTjwN2XAzD/Ot9Lf80QKF2snHag2m4Axr67ihxHP/SY2ujdUTQ7jkZMmXjrLTcMEMk
p3ZUDlEzPBcY8WmQuICV6MftSAn2OgxmeMszc6dsV70aBGIvxgypM1UP5jZmqSfNEyOGrBD9dWpQ
W4515G+QkQzX2MntU7sQoOy+S684Sckt5IR+rH07eQn7Ijs9/iz0KxZf8RI3rdeQ6zHbJyouy43X
VEC7F9MdFVtKa3P+Zudjnl4kVjudWJBpKtdgZPG5Ja5Kr4+7FiTua2bAugfUWCFyYnwexrn58Aux
1KpNNcK8Ot4N+nrRWkwN/RSz0bYtqVd33ZbqWghwLDO8a7nxE0Pb2vzx6/+ea7EbX7Mq2jU6LVSa
6wwBOnAiG4JsrY2Zj83OZl/dsKC3HGyS+pwPZrOhU/67akV0WUhpnSWrE1MHwHHzaK8wFEmAQ1Tv
S7LLGPuPP0QiUEzESb0RIiouDexv2o50ewfR4DS3on+YgwScKgLsixNsdUtqplqnI0i5xR81mWAh
tSgsN8vD1pjSA8ww+ClR0OyE6rtt5SrjLW2q5oRShHV97Ip71SfBqUzMEQtn2P2mqt5Oqen8wDwl
d+08Bisim81wLm772Rf+3400u1tuMOWfpP4na63gr5786ePhRbJDnVSTbioW5XMMbnIEDrKayJBm
J8catZuGkf2ZnJCDrsN/kLHaZG1mv3rI119biQMsQ7B6REHHgUzTEXc46Hdopi430HbuuiRRBYvw
eyr5kx/tTSe14ttyyFT2D5tQmFtrN+1zzyiY3S88e/MB33X6pHw8/vduBR8ohVB0Db3yKqdRf1Kl
oVbpKP1TrHRGB6rVMayFAEhwstBd1GbpfC33Rtk4Jymp+pYStx5JVep7Lb0w7HqNmtHni31RJb7q
CHVvhyza+ofxA8q4QkWXQdXxheCT317RUJEqkuka17BW6QF4mvm39r1XV9On99aq9qWu/i4fn+R4
9OKhlXTmjut8Xd/9ilU22ghCrKJVpTln15ftbwP74kqGANLhaZhcKG566oHKgV1l9DJPHVKoaDcz
N8+dNCkO0MGR0Dl628lrOzSF3p4xCnWV9Mrz0vsF5MYgRuPVZujuL7KYcyzSMPqaMI+t81pY5wB+
zmvrU186obzrFfTWvAs/DV7HB8d1hrr405ZHOmlFQ5l/ZIGuICzAAPGyP5HnJ99BBi5rTLXPWCTT
1kI0gNLVJuYP864j47cFZNXXFjFDw4jRFZ1TWlb2eaphdnhGGzwVgddtLWjRL0VW2RhYp+4j0elo
tgXY9jAT2RaVXn123XaznAOX/ayx3+vW6N8NXf+j5f58aojFu9VdK+8O6G/8ZpYO3ravzVcU3XTi
ayICpFXsmzbxL1bWMgdz/ZmEh/Rr3U2EWyxPLj8ODdu7lLQ+VtbUAin8H9DVcq9EoeN6ChBFbWvZ
N5LOXKu0U2+yYVNRzLfYqOi5zM86feTtJqk+UjOor4WlY10a2FQcAkrWy8PlB6Nu1sNKOnV9lbXt
n0ov2y4//e9X0p5hbjNo7z0UjBuo3uGoFYhEC1RQt+U5Twzqyse4r+anHF3B09HDau9Wk7r0s9h+
uZe3X0x/Wph1PoOC0vPURRKIttPGCnkOIhGkW2gyQ4bx7xmUtaOMaMNXg/bNfAX1XjyHu1CloPV0
orPmm/nlvxtMkA2Sdvd7aTiGuT7DkqC31f15LIV57om4JBzeUemnGQn13HNs2LQe3LBlNbGJ175A
ZPqn1gd17CS5EVnIRRJFyfdiOStkIo5xCvIMnAQ4Fls1+2UfUspOL31morNVV6xR2dYRKnqlR3Ys
AMFdFuBKNLYDFkGzRxDJquAjEpKfbTQQzGieWis31zaL+tegWbdyKCZexCdryil0Uf+P1Cuvsc9C
3Y/01gdd/QpJWz8A5DaPruqOvW26UNxL+yRTmB2Rz4hCH9tsLWTbfHlh9snR3tlMTpXuE22q7p5y
NovrE8covqoeopc7JNfe8JtfaF/4LtRGeE3Ye2+2xnue9YKoJWii20X8MlH9rITDBOPf3i81/FYJ
5nxot1w6R2QRVEEtz4mPkU4FPTw7cjmTSvTPxoh03nextS9759IAN3sPt40o/2id5p8rxzsrkC0r
Oqj2meny70zWIxOTmVUBTxSziAULPv4VxM1wG1OfzAw9Oelz27QZg2qLyYuxoWIoYEBk+K2VvMS6
L//S3f5HRap+Z21MdrWNVZD2v7pq1rYOSZ8zUaM/TPyTQ5MXNQCnn3kfHduIeXD0pxqfB785Pjhz
Ui91pp8x/a3+qZ87GcvW1CPIUkK6X6FdEM2J++PSaBQfxmgN5B3F78PQq/1j2E3wXHwuxUnljfPR
jjHSRdgOAGLNc0T1dURRygyc7tiZlY3ueg74Spow8+b/W1CyQY85Dex03hKX5xL7D/vksNbtPHqS
6FLW/djBiylnhrVbbxv+2V2Y2Pbb3G0+Iv0ZEfnxMB6D9GonnPmE3I0togd8pBXC21m3SMfTeulJ
6nmef+q5WXgWkjMKs3fjlXiig9/68Q8fA90xGVC3MYIwTzH2041t2F+p46bvft/ne4s4riPDSecO
CHRaFUEYfJC4d9CszFhnXe9tCb3W0q3wuue+0+xtr8SnNnus/flmudd5IkH0bKYXhngfSDemu3Sd
9FbbIsQWHYRfWhEV2yKzLwGNo2thBKCd8MJ/+TiW1z1Uh3Pb+fG7jikfH65xWmQOD8+17prjgW1N
cHRLxlsXaTemPdqH2YxfQ54G702QMI4gDcV0cNn5Dl+erCr+LfRiHzfjfwfqpeeoFfGwxw/zLr2R
kVUntf5YOMN9jJ88kqpXjHv7HfhBDhTz8G+51zn1T+UxuFradZNrhE+Ofh4c7WmhfDFZWSVTNK04
FtiXKh2OeDuajZqpvxFRUZFrFPfW0I1jO8+e6Q+D8pqKd+XgekEm8LOvoek2gTHtRzNxr4nbQqQx
JjIoi0LuzEHH+Wglg7GGPlnOVA8iuJqJLwHrZajVJSLKcKov5A6dvTpAU2lDuDk0ic+6XDXppWi5
qKvWPBCLFZwkhXiNowm7FT/LkSxdqlo+VUEjFPVQMLEiECKcImo5eRLgIVDxaJ9pKBnZON+IZAL3
t4B0iE4nUvwxK3NbUpFcolE0r/uRRAYrovdbG7MXvEZQ1QSxL3ncHEMJ5jE3w78iHinJan9Y2dU4
Pul1ixwhSQl8wYdsHUUNUXhE5NdpeXTyi/RkAL4cV41mmMdUj/6tTl1v6vePS+WBKoTyGNNboNwZ
s0HuxCTCTZtUoNCZDTEmNfmGKgbn+FV2iwwwxL76Mj8SsBtvj9el6F/cnVC/ywFaoh3BrFrqJJrw
w36pa3snhI1r6iSez1N58r7pDInG3VjDmK2DgPMJg/z4gm2aSJt5bhJUb6QGFZ/kj0tEDnHO9lCJ
bTSF2jFQyVvWc1nbst+FrSHOy1DdC2nDhDAXjlWVvhVZ83MMPevZyBJaIJVe3jTGhZSOUh4wJuRn
p5pDyxtx1woz+iEdjdKeamHKGCrOPoJFhkVmSLyu2hbTS1T/rkzapxaV4Bvzo9fMiMqjz5lqL/IA
VRTN0f3CdtIzaNYLBKE9VPNAv5om/Zm/A3a+p370cf/y+PEUOFwpHjawytVWYnLlUUumBym8dbUP
5PrBPkLwbIXF0ZGm843BCqXOMSQUZV8boD/D2SYIVa2GGCOnrea2/kc/QECFyeu1JoJ5Q95K/WLN
Ah5RLgvpRP7rQtRCluA/6nGnt6N9zTuxmXDabpJUDw9GkX5kUaw90e6x11o5EZ9noUfuO8ZMPXnX
moaUvzORYXmInYirVR96JvNb5Wk3r+jHE00dxCJ9VX+Z4NiIgucmKpW7fXAmMWKOtMUeogc0WdBJ
OPusolkfOta2cVz4gL3PhChgNgloJKB/0Xgke1janh2gfJKOebRpAB4f7OF01dhhudcCZeE000/L
9MHWu+bOeDUNcdQvY40u7wasz964TxFmbOO2rjcNZhDsHyiCRBxt+zAAa8tA/dGKqZEQHaPGfWoR
//wI3DHbVhFh4A8dbnhIEivCf1iJz6ikI1tpnrNLbXN8hYO3t5oJ9m2Gg2gZRegYCuIyjDA60LzU
cvuz1/LkO8pQonTQpN2KOeHC+wuQm5LHRSSoJ1p5xrUtz9Ku7E1Yc4qwpdNelptI13+ajEQ4kkNt
YHFN22NMhCD5Lki5yx4CcccQf8xheS/yST1xRrJiGpY+gwKlVnr5ZI/Vjulbxrctt559X7+xdzr3
5asVSIudseifZbBxbT16cVUwV2bzBfnXU0n/HRZy/se0/o6NfMJGAeHncY2FukaOlcAiwO4p1mpu
SYRmnh1khuK7ZrletQiRz5OoxCFufLnthwlVLzXZEQKWvGsR6pXloVFhoFsww1EYGZe4heIB+2ol
m975QBtwpBlPF7geNwvjQFKHbDXGg3f6Vyaea96bquE1pbna89YQbfTsGjlD9EWVmDndi6p9/389
5APQ9su/1edlRpOIs26fwZcqOyc5E1T2z3KFlkivmGr0tMaKBF5mE/ZQTz3YDOW9JuJwRg+2wTEZ
9S3xeQ2KaFpC9LzUIY9f2ADAa7MOM7EWNPo8HKieCVfUHyL/plXyD02ZfR+ia3H9yD0nlfptOgH8
ivnU1IfsX1nmFhtg2+Ul6bLwheHqTqvFd2vjYUks8X+Fa2lqoaljoFk0JqPmbBgd/mpYhHEt8FIl
MfwJsltBlDcGAVZd9lYVNGShE9nHwSm6XU6+42dHBCIjx/SNFKHsFbDCOi1QP0S0+R7SqSRV4fnx
zchn3bfq4S4IDwRvNO/U/x5QS/oNdaaJo+hB8Bszna0xIgwKBEvRq89e+6CNfmvhrP/uxGxa8ogK
FDbG6Mn8cBsOZ8QeAaN3xbBeRAz/3SxyhuVh0Vvv2kwbM8Ia3/OMeIFoFL4pOcb7uO7Y8S3l7CKT
bdZNQBAsPIWJzDopgV4tYAUsaP628VgxwELDusoK82lsMFX3aBBbOgyHRJXxrjNhb89Lkh/l9rqI
k2gbQUbCB9FU4PXAOqD7rOqZlTVRGsxDZdaKc5UG5V5WWf6V1m9NUJa7shwyhi3xq+GW2l8B4kBS
aZM3YyGsQGhFL39uUmmBSDQmkAkiAgunhdaFhMaFgm/NLEOI4OF5lcG2UeHPD3vpH+KiJesvs7T3
rvPvSWsZaCeKkgI/8vHByLA+T25h7SkjnkE3I/vuSPzDaItvxo66cu87kfVWB1+V7PS/oaN9D3zo
TxrSYU6usl4XJDq8L/dIs2joZiC4Ptpm3a/CeYSiHNagxhrvJA92r27LEmFn6Y1LVUMQyZA2HJwf
TeWbh3YeO0dmfkfkMB4fOrIalQXf+PAMuMNelbU5/pxSJKb6oMFqrpX7pJyCEN1obUrPZT+I9COE
DW2TlslXBJ2tWgde/cNzG+/iYnJqnBF/rlOV24TzyG5pOlnu5B56ndB0J+QLadk0XhCwVzc4peit
qRtc3PQQyoxsV8wqrRCmctgRlLdotjTiqHfLvVC42a5neLoO6+ln56jhWntZvA+iFKZCEjES7ZrX
oEJvNkqQRXRD3BMkanM/ZsJZRQWDCi0ojXuZJ8Y9NYGIsNiJgKxhicl1LdktjrFPvsWyAMWD+0s1
TrNlGuK85L51dafyjw7f7DkBT4zgN+XrUiD6Ti03OLTKem2nRDtnUZfj8OYf1DOfJNK0+VNajLvh
aq6j1I1eYmxSewb0ZxNV4QGSb02FF99MkkhJk8i+m8kWT51j/dITaR8GylhEgKDhNM7FME3S/E/a
eQd8N+mPIFBIboamJJmhqlbStkOmPzQGWnv6pXSSJXMvGTfpMJBcVEfWykwx6SyL7+gBDy6S5gZB
iEyvznwnFjDZSKG5R4bnOVDL3FoPgCZA/amKUTgCkM0kfPvgqGZ8pQO9S1NUVSaco0tvZ+0trjCW
gSBztihTxLsWEz2SRz8w+xBG0VdPS23PAk8R1b+SxNvPaqLcmP80N6dPq1xaykQNeVr4GmYyfcsy
nS/mbKF5LH2OMt+XlnidJZCTAxQVS0ucwI01rv29odfqqOLW+3DScYtCfPzphEgsEbdpR00JMN2F
xwRYt25O6DUbEwTcmfNT9GbxRsDgu+mhmX7mWfxR5cnwNbVNAqUhmV4tL5Pbbox3QadObmdba0To
P22UKTSh2+iJFTN6UoHRUsA65b7QS3JWMfOh4s47Iq0QOIC1+TEoRF86m91G96cn9omXegm6wst8
z0MPdbDrdnsl7Pg1gxxA5XA1gbmuRx8saFhoX4us/tEnGKtKx3LYIQ1Web7zxuGJhmK+QwFO9IXy
sBMkEsTtNNTrwW/dm0OG2zobodfUOSZLcr6zKxkj1j1rpu/lsyj/5/meUR2WuJgJQEh+y0L2RI94
jpO+/uyM/iKc4BdB5dZTFnjiSTfxFekG/uPcRsRYOB0dPq4OcqhnXSu00o72LnqVYPoUzApjNLo/
EpJa1kmOSwoKV7AdYvLsrMj81CIi/XDoOdEFooY3jD9ssOJdV/aHrm2TfWWawVOO7uxJ0QlKqvyp
HmJizi3JpjVvFiKnVYouG/5tbJrHoTN/RRnhy2bN1xNlYPGDcMmpl8anYbfWxUUYDgm5LT5Cf8LA
S/sK505RvhAbiVU5M4dTV4IqE1UhL0mQ35NANrdR1vXFVeR+aghxN1qdedvUH+yToPBeD3Fgf4Ao
gAnnWu628iX6Bsf5NGqvudAskZfBrLId03liT/y/i3NFzPaVHMjaissnOGNcDTD57UkTIJ/UFuOt
TsQHGtjqrmew003T/2OTUXQIQnSHSx/kv7ZIZ2q7Stcuk13RnxzEPjNqg34kDSOtK7pn7MrzHCND
qe6G1aePizGh0QW1WrxTtboHfMFUa/B61nmZE/M1t+TDBNFt0n2UIeVAPJ8Ws7KxjmMw9GuvdIZd
OXUsozUoaTNy1Nr0Slw7cXbTIjf6Akhk9SmYYE3+eycttrqRhh+J1qrnCBcgnkBF9YfojRyWlUED
6Z6M7Rcp2HRBfCSbIZlrl8epHLVrcC8Kt1zFtSUARtn9zmGMsRuiMnuVnFJ9QdTbHANF4Ed1aaaJ
k+r80AB8eJiYbm/cI5ijuig/rJlqOQQmgkgySNR+Yk19Y47P8DO3yr9CexnZ7NcPP85jLbJi1rlE
BPqly/J8U02JPgeav7kpowakJT9djzBQZvo6dgZEE11avS5vDRK4LYK8I2unvHf05C7Cyj6Y3on3
ScxW7U5xwWnxrKNp1Z7FCs3zEEdvkk9n62qOt4uHAn/vVGqXmPwmy0d3s1gmKEmCQzphB05FjLY4
KToER4X9qrX2MZPd8Ey2gv0KD9dl/qwjkpZAVVrMC7eysNDY0B3Wmecfxzwebxzr3U3b2T5WpRbm
DPvd3nU9Jv0Ofv6mV+P9MToL8OVuwrIZrpBNuzWqh2bP2cPZce4et4vJAlzMvw9VO6n36bbA5I0M
5VwyMX+IZj5uEhbp7CzHK5Sjg8DDRl+DuKqL51j5eWl6hFVIHckP1vmi60XaVK+9OOYwOnd6EVuJ
VYzR7pwIDPGE0UA+AHUqaQc+9RbukJVu9rzugMyQwHRR42QMwGTo6uvUSn4KL7ra3Si+2XSvFuht
yy3FZfFKBjW5J83kPYkGz2FRjEAToNaNxFbsIJp6L5pO+VbZrI4qPOaPqjpEeeQJx+Z/WJ6sPkru
Ov4bBPZ6ty1yC+ETw6ePx70E+dKyvBtmk66qsEQ8mTXOS8qBf7OU28vfkfUhVN1wOxEBgurF6O0z
s7Xm2Ib1W1nq2x6tKkBwZ9qw2sXf1UR4ulV3/cklmYemJzF+QVf+MEvf2+Ytg92lS80JcvN4f5Rn
Adyedx4jCZENsZucBiPYNUYtPyaEoEevGSTHcNskWhgoWmLWW8cOg79Nbb5UuvsWVmP9ZvnZN0ju
9BeWqO9+qIESGP2X5uQndjcYqiNJOYwamckPUbKO3GQDeSG7dyKiiT36mHTaQd8XpWNDfwJ2P/P1
gnTInjvUgLht4VMY7Fk7zcv/6WcwrR811sGfk179JL+Zw4SQnwr70TXTw0JxsccW1Iqg+wypxpFH
vjwMr566VcLLVpEzZR+U07xzRdE8K4CEBzOZGSvg3DQO3q+1HxCHTTbRqp4lfMtzYffXLeFBS9v9
0OvM2jHp+wixnOHIq8WnbxJApZtacjHUDBav0xwZaAy7JEa2ByKeoRDU0vHwWFsgDCfXDjXOi0f9
vce9fw5Lb1jNm/Wfvv8KVMjBbpzMDekNnKxBH1RoX3Kzo1NrpObr4NK9TzMy1NKWJnwMIGxHxGe6
0bG13KlsEC7O7yWosWcPrcq5qyR5jmVv/uwSd6VUVu6phlHazwIN14EfMwSiO4hlm8BOJspQvIx5
qa9F0KXHsHnFRy/egxBeUcqMeoMFyd03YUJVH4/pxfJ4rUbhqrvV9MyQrOo6ZYW2Caoe95LhZePp
cTdgWLylXQfNFHhhEzffqNHAF9XFvgW2iuecWe28ZurmqLCNPLmq0p9qRvn7PiuMy+MN7F1E/W6C
8LJEJ/xwBtnEhDWOsLbVfNNk3fizh1+ji4NPJ+b4/wnwU1Mvtg+d4xSNT7mWIpv3zXH73yypZeIB
SJ1JzmyVytVAkhGHVMT+DO6UfMlFQuVUeWqVkbd5fvxloF/JvEaCtPhuZDQVIEv0buMtzetMh9wD
zPjQR5m7CptBXCwrCw8ps8zHvaUQwu0iORFX8h55kXE2OVx6vqlWD2eLXyDRiqJxbltWJ3ak7jXQ
wVOFIRStxMhRW9QdrVwHWtcUBeEn+TI5qcKd/TtAyOezm753Vf8DnJ5EoRO62//WnS4w5aYe3N+T
jVWks5X9IsosW3tpyV5niac40fW17jBBKgWmBQOZEMnyNYjXqXoRuQCMZ8xoimDUCMTzxTdBZe0p
D9N2k+Qy3meiIZzaSuUlI5CIOhucaGwawZp/XHuSWIM5W1Pl01w4a6WT/53vFNLGMpa2Z/akYnnm
//2RBqFu+Z3ll2l/MfYFQV0aZDQmU+Hcwiijo8lUfIuMk0BxHcu7KLXhgrcFaRZNqC8uKWy/QNie
fS9xn+mJVcw0XO2LJAEOY/8Z4Jd77myKT9ytVz57GhT8hDbjsz3DalHqy4uAmvuOGjAiqqSLrnil
gnNblD8D6uXzcpPEZsB4od0TtWIdu6jCvFUH1hEnDL3IlpN7g2ThPXVBSLUOa70W+dl1eQjy6Ecw
wNPcNg7HNwJ9ii8rCdBnIZ8cdS04ZrNsBIemWo0JYDer78WlMhF7JI3V7zMFCsefFf8y7z4ylfsv
TR83m1yX3sHt1GcyVcMpNbyEdomuv0Dqg81P09wcts6cGEMHNjtxQaYw25roVbPRX9Co3ao2cc5L
N9l1IcwrPONcj0ARHSRLuZsLLuBqTRYPw3izs3L60cHPUXSkDaBZFmsCg7t911T/+Djkfo5aj2Wb
FKSHzVQ5xM5KnYYaajV3A7yp/kJ39U+Q8bf0Wf+iNzCYox6TBzbMbF1iH6vj/H2YH2gdTy+/EPZ2
8rj336/qlRqehSyGDXar+hMz8SaZ+hG0lulss2bIYAZlDe27fhMa9HFxCvQQWMgUMQST1diB+5EX
BECQm/H/PVZWtX2VuWm+q/RZU77auKIVt8YdYRZE059y1FkvKk2/uWkpTxpEph1wJ4h+DIYPg07e
r5Jz3EWjCEk2aEur6prp0TRn94TbUnHIBUaafOq1W69M2Y3XuM6Tzygmp0kwCvLMtkYbW55qP0w/
K4I+AJ4BkFl+K6iL3yrwin3VQ2qyfOJTjHkDWW7aIHyruHLOYdr9+1Ql2pc2YqSf+RNVZmSFd5wY
6WX5/dTF9fDwhrURlyPZCeqV3CEgNO3GDEzyCYq0f3Icu0Oo03VPucdUknNPurHm5zgQ/uybDJRJ
QyJogbWX+Thtu5SmDyNOdId93fTrzsF1BAmpey0lGh7TlnxVhma3SD+Wm3bm/HsCx2CSp+OuUL8e
E8eeyNjVWLXeNyQqi07y3zpB58Vb1b/VaHBXvW7GB21AX+LPN1ovAKXbIe0YnFNpwZGhGo3nOBfu
0aQnecpCtBy96tyf6SQPAjTKR2MOAw3dztjmeLBPeh1guonVrJFzExfdn+OcCbGia9T2/np5iHVP
Nmz9Jhglv9mVSTadh4ymIOrjkiGGI7+0Sk18DMmGM/C99JL+5icFU+6YTgwIKlLLWIkas8CUWYcP
U760zGibROFwsVqzvyz3ouWhw9Zgdvmd7rn9YjjaTyvM9q3/ImtdUMRw04lqOjv1yWPYs65FSW2z
JN3gmL6n+F33TRT2SL9K42vsbubkeD8Te2Ly4txbgEZXl+k+BhqMP6u+SaPd8qQWNdF+1BD1plVN
4hqi87pJppXuZ8XOFNkA5kOWp9wasSRnPtW+dY2rztig32eqY4kZLDQ7xfqBUREB2IjAvlLNcw8l
+XrruHLSfZApa9p2WPlriyWzzXPnpSS4bBc1tTjJIBivjtngFkzE9AFd7JdpadpfafEZuTR+Iaf/
MemCjmWBtRjH/adfApzoc/95UM4c+DAPs0Mf9sfgHlvsuitjzvUcXIOI3BmFkLQ201YmKWNTUS0z
5n/ShMO+0sXBk+mSUSP6RJ5GF8gmraJx7XRtdoqlC1m9z7YpjYpXYcliH1YAt6nWfhtxih9B0WBr
81GcpsqSt0dnqDIJ8Z6TNXNIOtjf5mzO+aHWI7x1s1Ls25AkONPs6jPuZt490LIHLKT6AUCpvpOl
QQBgTK86cKziBoo1hnsDzclKu+ZXXNhHu8fvp5hg7UsiPfZjHw5HtFnOTR9lvO4Mp/4mDsRuCpRl
fuZfYD/BNRzi8oh3z9vrxWifjfZlNsj/akY92ExoBs7kOJMzZ05H6SLN0lPGc01yi1XVs6EO7asZ
hs+iEMMXu9TYeOia56IZYWFD/HqGl94LSRMVJi98vte61p+8A18/OZfZCPgBl/4cqcgjX8O032lR
hSWOJZxkDT25wFxnfU5LQXXFLjSc+Joa5ng04XLAIx3HvaG6crWMotFHiQuhKwxf5w85pJbsh7B8
HtZZGUcvS3ASczJO30G30ey4xnTQhW/LjY5gFufl6/LAxQmHh8ewdmE9Txdz+HFu2Rm7MDXH1SM9
ltY3IwVUpNv/7bY1qdcURfWqScSX08Tis6mM8qAx12Yn5qGgCb9ObV8/kxN8gfXvoqxFOsveCBuo
PobaSFvG+r1sykvQbK2PBbmro3oIDFU3WwqxK6+c2RO7WGHHsQ7OBUuA7nvFCazrR1r71vPQTfWh
c1tSAUM3WC/Tey117bOboEhZ3jLTSeOzJaONbw1kK5DUiUu9vjTj8xIthX9HXMuhPi+PKIwAtC5j
4Me51hWNdS7n/2ok1wxDX1ruFuO60yHK7R3rK9fMn8tUMpobVZmG+QJqK0bJSlh7VSi6sfOunGEr
dLL8tYFcJie9+orBMO+C3H9So+Vfxi5JDqPnyWNhaPWmNjtG1XSR6roKPztHB81kgSl0C817Ia5o
uzieYhHuVNdWV5nFN20a3EOi6aCqAtlurCXmMTIcNgGn/OfxEMbLPHAnEqIggQfQI/JWJZBlRsre
P440pdG9Lo1uOIneOvFl92h0E9LEC5liuux0dXpB7h+ToD1Q83uFT4a6mBdJm/D/MHZmy21jWdZ+
lYq8blRjOAdDRGddcJ4lUYNl3yBk2cY8z3j6/gDl/1dKrrA7M4JBUrJEUgDOPnuv9a3yFhl4iMLr
pEAFo3873bXp/57c6YbJur014uqpdVwmF1aIc9gRHpQ1AgMrrWPfmUY3tV6x14hL70ibDT+WMSor
6AzL2BbKvp+2GUksdMgfiUE3iZ62DXL5hqihYjfUSrOtrAwSbpTeBkSKL3JrEDuMQ4+mPQ2mldon
BQC2roYQucSMlgaMZ4cmzsXCqCFKoA6YJtTN6BIOzoiZqVdS2Z/exGBD4Mdrv+jNhdd5+3kGoNWo
CnFuISDSxkxbv6XkdOI8bQGUTM1fA1u5embtvmjuExuZM7Ke8JvU6xf8weFjbAXelsFSsHpb0pwR
iHhbUWZVbFRfOalufVyaT/zcQz122bItrPIxHjo4DWppfhc4Ji38dCPzzVXKWoiHqx7K43zTQpt/
u2e5+j0txnGbsU+QZxsY9cnJJI1zJ3DWmFNwgORd+9RwgOzm7a6MckFgLHhXPpYfeA60W5E1Id4v
2zoOpvEp1D15EjrIATHq5A+P3V/AfaIHfqQWJejbx4LKgXa+RrbkfIPQx91iFuwWSe/+9dz8hcGK
Mc0izFg2fveFKw/6datIj1Hae5d5s5tZKFg1icmWnKJ5dtTrkbwLYgzHkzi8iLunytcEOmqHtqJj
Gsf5ntrIhwEOS7km/8E+RhmJTfhqtU967H+vQUh+Z/e6xFGySuXY417EmhRKFI0o9zuArpPV2Q1k
tJx/p9GAjKxiMED89nXTMj5J08BCWwC1+K210wwkk/hx8iWbXLHsBbDXpJV+LJIetoWfABoZkyP+
Ipkt5rtcyZh8qQd4tsa5hRVDL6Y6zfKwwk4H9kWiXycTbc+xIhOEoj9MzFwLc1fVr3u2MgImXAfV
ebqpdP9Y4eU/MmD0dXNb1+kGGxD9wcZQ+EvFdYQOjDQTa9MBlbxYflMf4FDTVy/ayzA95U8Uc4+r
5qoeDbLqSkAiSnkqgnY4VdNN28TTjSTUNVPNdS+HktWOAUMq5IvQlGyRqay2XgC/USUu55hVI4uO
wkk155cFavoAPba/1RPRHhnBMeudGjpB1LhLtUSbFdHOuIeZswimqwiGMO+ETOLFI+pjMz/69/OK
1pN5oFkLJDq44XJ72m4NBiDdPLLR+zJ0UOibv/ZEpUV5ab223PFDnsFRLlnKEkvtb2s9Sa6K5d3N
wqDSbastIaT1Bm1CQgBI+awiPaJt/NoDKlnadMkvajoCteFsN1qR6Qskfvm6dzxkONNfrQ4HZ0GI
B4G3WSJvoEwzNJ1GojoqyWXVkgs4U/OUkFxrYD/gfUnDSTt2lIXh3/uWMaDY0D5laIQWuZlj8sX/
BWe8AACtIS/wGjYc5kg3pmBed+wctoGOlq76xMjOc1piqDHY5Pjf07adgNMa4/8psjBzuNa5QY7K
rOGCB/FFuaRWe2aM4D717H03hMT3SPaDzawRt4fy6sU0WWaBodml+xRsfO70zzAY3RVk2m+erRSH
aALuAF2npTekwKtsG167piRnU1FOOQOK+8LyXwpNs98eaSqCDBtrOk0yvhj5QX9G2vU0P5pvWiRy
cuzEzfzISjSAwemUaB7A1Yrj/i7vix8areswJOCCNsinuWmrgrNPW8s5+wqCsIKK/wv18DKf4iES
peOGYBbkCIq2KFy06MvOV5qVntK3FJHL4JeADKGNzSGwZLPRoZ3p45aqLOa4luJYWJ87AzPMKpy4
+bXsTPqSsNrakPkDFywme0mKokuVd+Noq3shnE9YS2PscaQAUHp259pOntGt2wf8V8lmCs9c9H3r
bc0KJCmRpuXtWPflbdOq+u/gkz+hDYWtE2IqLCFU3WGdeU8QDHpNp5HBwaIXA95pP99XcMrOJbrN
29h6DKaZCsnb5VFvYzLJoucA7viRNDrznCYuAdmas+umgJX5op+D+95h1jMW83ONEoOpLy+Z29ZY
pOmYzvcy0TNfQQf7Zsbqjax4c2ghIhpB9SHvbXorwUSFQVF0SrjVlfb2rY8eu90qF0TkFnr+tc0S
JtNDz7yX3Dl6+AiRwulmmBTElh1ZBwBZf9MTuyZdHBkS944lh1GWHYas3cifGpgPtGtzKsTJl1Z7
jLHouhm3SQ24qrLQ9YfiFmZ3tGYjId7wRVHvmgt48ek6RwNWQY/4rJtFDnvYHR5QR6zqLjHWlZ+r
2xpSzG/ohj+nzzoaoZFSCmFL/vsAWuzYSyEj4wBBWPcyiBr4W9QV61bd1KpiHvxBlSuGdvYqitxp
Tkn3kv5IumOoVGzpfLmIEqxgR8pIvbGw9p6ZJz9wZZ5igWxJemiHj8BDbTnf02EWbWnz9XQGQxHd
9EOL5d6MrwLN1R3t1ielQ65WVkCmbS/BsEoFCKXvaQA4Es6xlgqHtToWEXljHcS5wEl+6NWY3KT9
82Ca+ZoMqupICwo04HRPZ2na/Pozm+GT74M2HTYrOHghUwLzdD7wMlvRBeagRxwvCW78Q4Dh92AI
9RPGfWQUJqFRWckObL7ngdfahInubrR4WLvT9s0gQfxigWpd2G33w2aclNY9SoCJ+UbzRl87OdqG
WcEXs4sFWGc+mEYZohDlBFASRAWaUcJIbMJvRcWKnxu+2DCpJgeZaKlbzUzKc56lm47kDWcxuEb0
G2Lof0jg4yR3VPQMlu6Y8mOaWOfllifbNlpmJmjcLMLo28LSX/ioo8IMv/VIfYf0Xxq43UJx1hwn
3jJCIM6yxyc2BOGzMY2qW98S5zojwdnvomYrg+jyIUWJ8zg8KoP79Ou/ofmR6SnR0rM7tmwulLbj
fDzuQ1u0jMS7eMmQNSGhK7Cfe5/IgB5Th61pX4xO7XYdePVrlbbQanJ1kWd9fVu2YXbNxOS7TAJ2
QyJdmywfJ7vCdCxRvUxJJdE1DzRzZQ6tWLuOquwGn0V63qJ20WRT0lwyARLt1Fh1dojhzIfSoTYp
3BeGPYse9v3Vx44C1czfVrYBFQ2Vx4HSq7oChXyo0KaYhBLoTmV9Nm0VRyk91JukrdN9LfJrr6vq
NmBosXxLO6xIZfciJuY1HHyQh0W+ektjqkfzdW75zDdWDBi8r8AvQikDRTudxfPax5z+WQmbbktA
FnYBQlmXQ2wjaYz6351c2k/h4PxhbIOaXyeNEuPrh5MrmFgRwszxX1Oeru3RFo+R4e37oXtty5E8
Qc0sAQ4br1bXf+lUP9jEgUbGjtUa0N1Jo3L9FZ0JbxFhHrsfwsLYScustnpQ/yZwV35ELnMMCQIo
ddOh8pc/Zeq5JtkSKRmtIKM567qpDpuG996o5VgseChsJ9t2DX0rEge1k7Ccb7IStLImhN58U/sT
fzq1HgH0Kocah+FxjApta0r8siOtzqHFsob+kgZShx2V+QLZMmzcz6HwLHLKInZGPLIVDSNGOtRE
FkPsQHDgXCwj1u6Ysu87FBbkPC7Y5nc3MqT0MbOMQsQ3kQV1ZXkue/Q7kYbmoZw+xjwjRCdmFrmb
H9KXeAykqZ5Vu673iqL/LptwWmPeXU+nz9GWBl59WxX6x+spPf3c0PFJcVBNScnswSdsfb7iAPTP
TaYnOwXh1bIFWbjouz6/huw+d0gvLSS51UPWuMpytu5ZTrFjZ6Ps56oxlEfwipzcI1ZqQ7fENewI
C/lrGfEscZvC5lymFPa7X19d9P/wjqRGbqcGZ4//P76jFMJ2wm4b1OzcVu5q5Qg5CJC6H9H/qRFp
pDG2bgKo93GE4yKahjH8qeHh3vlBHKxL/PeLMh+VgwGa8bOEyWyrNU5dq/HXc7fOl5uGHIe/Ll8k
wAs0adUoPv/mrXwkMXNcqyZlnWY4BnLWj/mzfjk6bqBT6+h1+JmmCxTBFmWqZ5L1pMrEWjqRR2RC
um3bjml+RCbTDNJ76/JhzNt3/VFvAuQhnlGurCGzbtzcpDRWyBOiJ3wyPCfl3Wnhb85PXUzZuO8P
LI3ESA4sugZcSfQP2bkkRneeVSqT88duiCQW0cmMWm6eOJTiTy15OU1f7JQ68bdJ78D9DwSpeikz
D2yey3ayI3RWeO8hKwuYvNCQi+PbvKJf6TCwPaL0MzezyiFPhUdzHi6fO2ULurHWrzSuY8tZrjBY
wyGPjPRshjujSFKi3zH3sBKCva/bYM9rqpaV0UBDaurutqcbpSZPsDiSU0tUz7bHIaSXuHbYNMhz
r7fezklqF8DxWJ1pzZPqQko3gmRzQlskDwyfVug1L4iXQdDADoNgMo7LmVUBMOvUBZpxQQ0c3TWe
u2krRT7U040TATMLwiclLL8SzFHdVWaMi6j0s62dwf8jbEzfDEIJr9LHgNrbgCti3H6iwPZB6R5v
E3wt7AqP88y+nwb3csqNSegaLsfOGnezx2sWRKW6a698ZiD21CGbJWV04JRNirZ52RkYMqkQt+W3
FjE52saU1qdlWFhIip2bKdGZolVf512aPSRdNpIlEihf7RHFdkcKyVgXJwU8ycH1079ukNErO2VI
TkZqZqu6EOVtnnfV1hIB+UrwlkhEHPKbcTDAcLu5s/fbcScKEd8EofdUOyl99p0hYd5XEPqeB0Bi
q0ACIfCjmF12Fq4Kz08/q7jWYDsRXyXJff1MMMQ1sMcbsl8CkCcgn6LS/j5P8bIBvHrZ5huhlcUO
wzbew/FN5yWz0Lmf9S22q5tPDToviJpDduk29QTqqNMBc5jd8ct1Td/N1km/EGQVifAujhr/yDV/
1bdFBO8C+YxmxhKbdP2kmrjXeyapjLLhatiS/rvtRgGkaMWL1+Uk2faIPT0GZbvwHSPba8Gk9GWx
d3R7lRbmRTWU6jrfgJToQtysni2uaHPaS82IaBEE/TMRYfGphjh1DE3tIYvZtCuhjQQdg/Iu7U1m
T5N6JRsnkxqcrj3DMlzNpVfvhay/Mo7NbrIEx0eGhIkkjgpU+STHbFLCq+j4wPBPN3O7VPGC7s4g
l6pzurs0oz+zrrFF9ylhcJUxhA9KA+OsZQg4t0AadolwD6ur5NNYV5gBjHVgB+mbMA1YdnFg9SMO
D1eYbWkY8tVeLpHug9WbgvFGh0mm7XviQN1OiI+Pc8JxhueMqdKvL7zyY0g0yHn2Kuw0LJMVRIjp
668v1yD1qj//0P4rdXQlNTV6ll4ru0WjpN2qHc3glHX1dw+r8y7DRHaa73keeXJl0SB2MTFOKMBk
PyO131joruhjxejrxhFIu1sOq5nB1kj/vsmYA+AW2UvNQtNCmsu5pUqfqX6zEU4v7GKl6SEOQ23Q
T0k35gupQJJ3CAw4tEb52QDrQb5u2a9AnpkX8Fz1ChGxt3dEcw9jUD77CeHpqqz2lmMjT9WWTR4M
X0SpRVtp3r6tjjluo01Sx5yFLXGF8714ugfI5Tcfqv5zyUZ9ISV7XhZljfHb+w9VNYs4KdWMkm0m
zM/0JdVV5dG1SLpsTPG1sFTn5BcGMael8smQA5x+xWVGhlzQOEjY4aSpH2lR2sucZ86igVo3DG12
O8eLp5CSFkHu/a7FMq9V79cyy3EmY5jlsJSp86b0b4dDrhCHZuQ4YqMUnVQ+ufJad2swDro0BjCN
hnCZnMnu1LMgdcY6+7iCGc/wfhdpVbe7ypGf4dkYe1Je8FI4FbZR/AQbqsIUO1+y+PXxq2k/tRbm
ao7AZooGlK3qhwO4rA2SYSqKoKy1xKOjUxkISCt38z3dqxuCb8dLXZQq+q1OJZE0GI9KlFeXykJU
UIaM2qrcqC7FdDMYuKL72tKXV7S/iLc1L7niKdoRuHCh4UXamU1U1jDZMgo1RlGg5wdPjQl6oVtL
1JJEuANOHHd9eiv7JMWkw3NjTfauZtj2SgxMuwOflOaujh54CeXprdvt6woDZX9d9B25q2YBWQsa
yhTpZnv9eIVBd1CEX9MmLL0VctT0kE/iDy+A7a0b5Z0lEy5w06P5+dYywm1sldDoYlgqKMftw3xS
Wm23M9SCqLWglcRdZUHxqS3LZcfcbN3khU/FAN4zl6Jg3pTFKxTG2ZLzxiHRNQ9Xb4Vt4F0N5LDg
wBAiiEGxV04Sd6eqN296b7QOjpKSajPpuGI8DQsnCW/bibhQIYJa1T35HvOWT7/MDO5I0STeQxD5
s+2Ktmd06Q42ckHSMG0yGqRJmKKJjuPy5sQy2e1sBsjDO7UNJ1E0ha2Vxs9oAm3eUkh9n0yQ+8BD
vS+RTUWN4l/VIPOvcTgcfn0MGh9Pd5OtOrJkTWWXD1jJmer0v500MM9SCPs9gsu4uVFayNMewL5F
PyJWsPSnXPP6QwlFfRdFJhdDT97qecsg1TTRVrNleLSgOAxhZe9NnWS5GQSmlrqJiPuAT2PzVonH
XnSdHsUSf3Kb5p/HotyIia0YRQrqSHS3a8OMprEYtKD5Lf73u2T36l//w+PXLB9K7Aj1h4f/2n7P
Li/J9+p/pn/1/7/r/b/51/l+8/DLb9itr+uP3/DuB/Jr/3pZq5f65d2DNdiDeriDGThcv1dNXM+/
3PueTd/5f/3iP77PP+VhyL//+cdr1pDnwk+Dm5f+8deX9t9Y+aZm03///ef/9cXpI/jzj3358vO3
f3+p6j//MI1/krrDUTBvaKShcfHvvk9fEeKfqqDhoOq0g3SD5Jk//gHDsvb//MNw/mlZ1rQzZVzg
qPCM//hHlWEQ/PMPXf6T5p/FnFflKHdIyfzj/72s27cr99sfio/hr8f/SJvkNsNKyQquv298ULqi
inVslAyQRXgFHxsfYy9Z0E0PKviIBKpGURH1nr4qR3burll/bwyH4VnZnKXvMZYnZxcXm47aENfi
Om+7cwUNQRn9dDnCM1yEFjVxbaLkV8nhLRVM/kha0tEjcUlTvlLgPKi5dmoVy1zI2EZQQ8DFIiXH
e/O3z/8/vDHjfauNNyYcXbALZiFQDWE6U/zQ307CWC2diOB7Fc2En8Ctnoiig+Kva6paXEpdg+cQ
+a5uIAEjsjk9e1nPlkY1PAqGeIMipTwolhUtfa2xl4OPXlhFeVJj+8Z3ENtLi2vrsqNcm4ASyUr6
zojeirA5oWlIeb1JEeO6e7stk31JRDquwFWqMAqpjuSwwv4d+2aF04zAybbsNm/qBtfuwt98EtpP
n4QU1HNC55qkCxMP3PtPApUrfRc+9VUXYxsIzKyBumD2C0g1hHcbdKojI8+XNjHVN8Ky96l5TBr+
MsT9nNXERH+aE0VJSneLdWaON8cdU1eG9ZsySby/bvInk0BvOaaxMDhoWD/2L9qCGCIndZGmOecq
yl41chnXmVm1OxNBr4YrWko+fYvqe9voOU8dZVRcgMqpK10feHkJWRkDhWFDTFRTdf0h6JkmmLVP
RzHZ6Zja9jhNl62i5Tip5WdQWY+2bNMHVsFLDzADhADw7W9O66xjiGJHkKvdWySRbwVbCLzNXoHf
u0pDHMK97SlLuNOXXx+6H8rF+XOgua1SLlqGmA7k938wCPSmyUGkr/S6A5/sWQ+iD0+WUhxbpWgO
5GEWdg3sqTTzjeeNfA7wr1awAuH+TEbK3l/V2RDvCxp3ufeAFmI4OxQy6zQlO9D6/uuX+yFhbHq5
BCIatjQtKaypK/n+5cpaS+qg43w3feiL0HCzFaxnGmBkI9GaqbMt6YewFjPlxrc9f6u3KI5lydCL
RJPkQsb3s+6jn7U9w3hbp94tU+8ubx9mBvOLE5StdN0BUzEu/FB6U+zUtU2IyqqH/7Du8+SpzbN6
nUaEMDjwYsy2O6Whn+wKO6JkDdtwb/U0f6ewlaDTiWXO8RH0LX6fSpmc2Zyfc+FRkeCSB2PzyR5j
QjylXRwr/LypExNZl7LDT/MM6A/qOREB3tFDUAZ6Wp35JJ31yAB3Kxwya70sAiG4SsAyn4SikgEo
nWyf9tkzCKprjA75gp9zRStTOxqhyMBgNsFd0TAsntRzpmrubdvcCQ8EYFbjCWEauGTHD3Yw9QgD
nhOv+juPI37f5RDm8gprV8ja0UWf46TO7owI50qECtMvc/taJ3q5UCPtpasDMs0LaW4G5FIbzJg/
MjtA4KxlyaqNfIrTjIkccwestRWk0R7rjDNRqxhDo0h3lI1lMAYn3VLf+rl1l0xdPF/tCibTbQdR
DKxpBrrZ8/L2vmJjtwj3TZnBbRiSemtmCAlsp7/TaiK/E3Tae2njNO3LmqYE/dyNX2GdGg1xrrRQ
7lwiPI/zvUZUB6NpLLii1TFGWaAxMtkXva/Tcwg5o8lCLhiGw9ffZz2EY9VaMxzvb1vAeNA94lOg
uPUnhvvFOp59spthaJJNovb6xvaKApxSTLKfW6ZbjmnqukwXp6wn0LTwqmPXAP7sGiU4dC3N9WkO
vJIcQy+etLZWRSMdwxlAOeipqPuYYNObM7FuVGr9SQb6LkkJOS57sVQnHQmMRHYLSvlFD8mI9vid
q7ZRkoMdRzdscovt2BWg2Eov39z7LrgNqbjRmlCTY60Z3S4wkYgXoXoqmvYb9fG9Lhrjs4e+z9Yb
7ZDGAa/BLuODlinqCpGGi/dN9UhPSu17E7B8wqiWbKTa9g9yisOrI4+Vymv2dgT1yG/jZ9q0Pj0+
mhZM5qxVOynIcweJVq7XCtnCaTlBZ5GXRKF6AxrAPJuArV3Z3MGs9U8pQZB3WZvK81gEKz/Uofd0
6lNMmBnpRjRYfB0jRIbjwdfu1EKXN0SRE9oTfdXdb2ZeBOduOrF1iXzaR5mwjDWDmNeOrG2n07Od
q1bmwYBVsuzTqDmTvPO7S8zPq5bJQBLrnsk0W9XN6et/KzQiSdgkrRlrVQqfY54w3Etm1te4o66J
e+3BsBCJwHk6VI7fsjUm+46tCLozWJ0pxx0Qdd1Ye/Sq1zFkxgrpvB3E1YEB9QNOt3bp90R+/fqa
/dNl0dbIPFAtTdCRMDUqpfcvOsVJ5TIsdFelfhqYpV/JACCiPMKf2PQjxMp1phvWErdaT8pGdLat
9i5GnU7Roqobq6gXo5LdCotWl4Xoi9k418fcQVU10tRrx3vVqsWZoM/qd4vje9GHZUyvfIpptKhZ
8ct+rOvykljEqYBYaV7jLJvS2ycSU4zr61c+4P6mEUa4ckrHXVfoDKdrE2Qon2Tdou42Q0DHWgyV
uvT8Kt+MNgLYcNAfe2NogO8aybYOhqeAFiZOMNXfKXpfrJmnooNOit8MoPi8pxr0390V3gubOc2U
NqWZamucle//CsJAmYuqLFt3AFqY2XYrHUv4J18W0QMI58XMW5XThtkblSefTcZOFtVDKnv9vvdC
ev2VtvBdmR86YFBjUX0PoW5ldRzvI1t6py5F1ohrgCTjJPdXZqO1xOeQIGF0Rr6MCi6UakOcXDqc
Qq1EBwZftAoK/ZBpAQ48y70poRC0PcSbemyTg+J197XZnkNj8FGyDMOqxTHQogjNDDdZYc66VlmY
HXrwrGxHOBJ6o7lyoFe3U+NCG4iIZ5oanflsWSqToMBrYfEcO2Qbs37spda5GV9CV4KX6QqUFDXK
twPiwNZVFf6JHogDh4ZxgJ65bDtCtuFY+Kd/3zh24uw9W1/NT2lN0iAjhnwitPAAXjJZ9dUUOpUb
xpogPN2owh0y+IoWI6ZgmpZbowH8GdN1OYxB9bUbDHNdJ5ZJiIGyjbOmXMqm8ffq2O+1ytehr4jH
nDV8V/n1qc2C7KaK9pwt4uC6Kj5BFUa86bDCQtLLSD0HSuoDgND9O/LQ7GOA/idMzPSMTD89K1WS
nhGIO/kkaSmyHq4ihZ1ZfgNzT+vdD8S5cEgMxIlcCcIVRbCm5gGrSgSFgoru7OSJelPhM9laNoXI
GFlfw2HMz7naPs4jlEi2yDNjLF8mdiwj0/ozKSdypw3Dl7b05VURr00aLIQzKncI+eJHr0Nr6vRI
blK4clmrt2tHr9Be1GTK13i6wa1DEeQov3N7AltTYIggLxARx1Pold8TpWb5HK1u9aqVxkvddZ8j
Y+cHSbuf2zBKDTW/LJxrl7ErQzV0UhPlG7aZkmSBXMLdir/XSF55l0oO9kf/alYDTqNwvKhQ/L5o
fBcTZYx0tZbuhnzyF3v+no7XkS5PtQ6dcxHn7SrzKTu0wrn0mtruRB7r67HctoquLZ0wqDZ52D7W
7RIZabqVAqiOp4l7hNUenei7kpBJhuoefpQeS4NIikMdZXAoioqNpG8wFsXg5yCjoAu9UI10Z+ZG
eEN3zliFeOO5DNV8gslD0GjmFpH/fVSDe8D/ZiG+zZo7To1s0L193RaXNmMWkg2VefTaYVrJy91M
bx1T9RH1bLpGrIBpU7oY/pi2AM7dRHXR4371P7lj2JArPrASeRYdSDPYcIyBtSX5fcId9SVoEwfG
pzvuLCbtC4n+5YQsQCzwkrVb3Y52cex5O68vHnySgOEZIiS0/fQoVArFxg0T3mTQHxw1g+cm/IgO
mxXusRRxZb1rtahGh2A4S8zVX8oalykWLFJLId/EXXFrxePkLjPUZVWOw5lLGLT1xtHWvika9mrc
pL74EdXytWU3uDRN7YtuuMw/aqmyPAYvkU0c7FIrOTvY9vK79E1SDM2JqvI57xtBmzPkktkhrEHO
NhgLSeL3oAA5UWr4oJZdfMvidLyEYz+S0hE3uxhsM3BqYqZt+Asbo878ndbSAUE9iznbIgk9qMBZ
9Hh8pxAnsteHKi4OakajeVEiUsZO0v1AHwCWu3LJJ1QYWymFE66GXNsOuUh2QQJSAHMMO1J3wRZ4
pytjSQhnYWzGtg9XUeBu4gJLA05LeLJ9fKdDNibgN3niIqTfISvbj0r8CR5gctNQcK0G/P2roCaP
1W1qci2GKRqyKsJlEkiW5NZMNqNVKDd1typyMdMrzYcwpCXZIRWhKjhEat+dzJSYwwol/6mo0SZa
1dUNxmJf1nQmkNcmbKRhZFeNPh7qBD0R8t59UcolQx/96t+rbXHfmX1+0API0DJtH6U9JNc8r15U
WPdPvN7ncggeE010B5BW6sJK2YLErhtv4hBUQSwqE2a3SA5DOrgHEbgBYuxcvbaRpl7jtD2FXfqS
aBRzRp8Pd6Fz0IloP+YEBx3ne3pONl+RSMwzWmSc7LIxTvM9CwcKP8reU1O+iDJTNi6DuYoDPQpP
aC8/J2U+bDuZ1ezNyiBfQvgJjH5tkMxyA78dGHPXkpYVN+rZSYR6hukF+BGlBKF99opawaYjrbYR
rW3I0rruKTu/GK2l3JVele8NQ7+XTSHPVCfeTnTN16G2tDMsOtUYu4VF2M2ZhTk+t4Mb7/2ek75R
WnBiWYct0Xb2ZYsfrnLvugo0VeUhzsmIHVS9Ygtpzz01VfvXTT/G7ml+Lqrtao2TFQwmwbpY+KNq
Uan4ItzIZcrdF7e6Y5ToygFFKeGTX3jJ0m1Vquc2zpdNMlqXIf4ae81d0JW0X/ReOwTxMP37tLhl
f4YqtNNgD7gi3IaJa+EDs2NQRUQcg3WQS6u3CUcgKgq8c9liDMyfW5VUNk2W7tqZ0ge6fFC2tMOa
S1UNZyuUw7mR0JGqDkLQ8DXH5okLfoS+Eochl2LFO/HT70m/xLfkJmcvDfu1yjFHsCBXe2GSt+sF
oj9V/iPZY+BvtbKF97NyVc+59SVKV+Y7xbkcQROh9tkmDpspw6pqtsRwbezuYJijuFQ4ZTWuvWe/
0bT9KEFMIypmHeuJdDJFm64Lqdg7vxrJp3OC7KLbyi71lfI18uhiok+/hlEX7URiv5aeYmz7wbjS
fOvA9irK0jHgqFmqFpxrUXx3GPS9WG37AHLb+4aKGEsX0BSzeK6bhPPaLfQtpk0LIAsYMa/2mF16
4bgPfSwPw3DNemKr2cUVfJzReDEMkPMgO/JdLz1zQfCB/s0AGhe5wWeWVdqeRbLv3R6fn4/phZro
3pXxTVcRnCKq4JNFwOvSGuLhQQyEwPoDV6RO/zESwXRMvAVbCQ4T4e8sxo8ktXXWru+/6fCPl0Gq
Mssq1GrbAAhRDBuNVD0lUQU7YMkuiRmxd05v8rL6oUCUYwio2wBxPA8536R0LISHbazvklVF7B1e
Un+h1AR+MVS3ll3+aADqW7uV3DgcPPdaiUwLtsO4NdvM5ipFJnXJknfDfPLihqm3KHI93msoDkXQ
Q9JBI4+kX1lweTdv08l06VPqFZBGsTa34kxf81ltMCoNfTi8Cplt2Hz7/gKVFiDq1v/eW8UnEAFt
bPvPrWWqS05t907r2xXS8mLVa20DZthho51o6UPihMVyBCK8hJOkHWqq8GAQx3gwvW+NhBJIzOoP
qzTvhCy8zyFF9lJYXXtApP+c6qayRWkGQUhNHULLAXf7aaY+0kiIF4ZdRd9L41ERFbuTsDUOal89
1o1ZPxN4oMD0ZxqsSTx4TZhY+0SxnPPIG1vr2BgUs4b9jbyU+FmBeJ2WxZ5g9PiEKiFYtAYlAqjf
8maQNGnKIrCRj/jacpQoqCKlIkWIlPAXYbrXEuL8okFxfy+GfJVVNPkWUKgda4rASKS5D7y2e0V0
+ApfHTxI7gA/Sm2EQincBU/1wAKZobwTmTXJVLPxAmvc2CJQFUeU1NdYIQdTMFqEu1F0p4LifVtF
AUQZVyk5AWV7ZV9H+33UUywyNJ1kLXOIP6nDdc6Jn4Ud5AsVCPMXKeTnUDTZq+kZ5zHxvB8x+xZn
gBtNn3ShGU+Z65NhJBm0RSORwT0xe4YttB+2AW9bRxOeOZ57Vhr5YGWxfPHr1kPt3/dsV2jnDUHe
fGodFn0RebSNiC1ZeAROLbXG7UljLvCvKqp1VzvWhHTMUgB5wf+ydR5LrirbFv0iIvCmi7xXedMh
yiYeMvF8/Ruqc+KezusQknbFLpUEycq15hwTHKOYjLPWJAPqIWyAfp1U+Eq6dCs1CGupzgaCEYu9
t2K33GeJ0HeDR7kH7X6VxwXwIKAby7yZmvXogXn0Wg2qB32odABz5zUgEMq51ZdFUo1L8u/qBXY6
uU5roKuz0xL6Y07P1IYUxNYjuPZy24PFOerUOosK3RmIhDI6JnqFAKwwoO+AEkLM2PUbvCY/rC7l
cgqyiUiiZNwxQv0ZcgMyjVD+Yk4kWXFOYC+aqImpYopLTyzIxksZdSgxsayl2WqcYmvTdta4bIKg
PTuAPUJ6M+2yjlIyXrvyK+DPWQsAQIgdwPRFpResqhGiiNGfO3pAd0V2wB5fXQeDNUIk4gZZbnJe
88qVZukEoBHEjK5M7kzTflcAXLe+qT30aMOP/x3YbU7rZiSk6b/XGo98RMdr+pWE7HVk5/bvAcyA
fextO2EvTb5GLYV+1K9Ama1jdfvJv0d/Bw+/AddDMxwxsrqekCuT0Khw8CUXTKFL6/h3QOeyaLU5
2rupfEh4r8uhNl8qR3gd9Y9lHpv/HdxIY4ZkO/t5anndL7KVKfC+Ia7edDrE2l4nKr0MfLnrTMs6
/x3iPHhOoXXp9S2u1Kv9499B9AVkWANPKTBtddCN6gCF2Nu2MpmPJiAbcBJGz6Q8LVZFUuSHEeVk
lLLozwIDoPg7DuQmgIMLirXZ1il4eqfYN2jzwMdUe5MLcM/mFSZUgxnjRkQ5lnq783PM47jIaeNh
iZmTImz5ay9/z+JeDldgqfqCxq9c/70WeWpcdCnfvTZpwZmlrT5X8a6OcssK/UxGZ4JZAhQP4hYc
n1EUewW4Wds9SbRkJ31QCPTc0kZ8y8ixTdXR0UkpLNmlPeFo30/tNF1pnhRP+MyISTS809+/4ZYH
/2s4zeHvH6NAIxOMjfUup4Lcy7yqw8AX0NMhYRS2M5/cxJwvf4dcDuy1FQOQnHEVWw1+zB1aMjCy
4DFDNq+UTkxKqnWXv0edWaybJid6PKP5QyU4pDBV6M0IwzU3GH/9Oz3zvbvINZ6saQwOAde5qbX1
2dCA3bmxke7GoS73XjW34DpcCroywjTa0/rScXiyA9cfmlEaS4tQ3HPO5nZX4wndznWRX0toi4uO
cuXVaLU7D8XXr06QLwNpcngYIYW6gkyMMzteI09VR7MIugN93GYhBvVQSc95g3TrxNhilMPGC+a/
Wg2mQfhNWmFCnkgoaapvMoLjlstP9GAcoFumEB1vQ0ZKmoiw8qVmehDOpulbo520BrEwXvIk/+Gm
oRbdIPRVNI3x4Z+D9PCo/WFEyLeB8Eg+y5B3a8lljvLeDN25bFYKupqeTel57L+bSVcnZqDm1hzx
6NVOsbIqJV4yD+Cc4ps/dqMtXrBCgY+oqvvYTs1HM08Wfz81znGwad3uySOaBGTyvM+DGNA7rGY3
y+MdPfosDKZDYAzDiVlufkagGcpOka2pTbc/jXqZhAh6TcmQZIs2nf1Nz+d+V9Dsv8t8ok1E1HX7
v9f++QdJXGAbNLzp8tUl8i307GE365biVyKYR6HameWqsdUDkohjmjEVaYLsRRuZA5VEfq2dgkiS
uB33BRmx9TBbn8XcPrvw05A9cIdA51vquxi1YyNmslGkRUEBdZkGI6h20VTL3tD3tuvuCK+xdsNC
DtF9YRPfU4rgvi6Hp5Z1mblH5W7ikZ12bR6guKypjrJlDF1jOXnpjxrS1yatycVK1V4aVDB+caaj
eyaBD2RFkmUhHOTP2khL1ARuu5KcCrbqzNCpk2dnhH+rKd1kSMhoyCadKATwNOJRMEluVe7GztPs
QE7WOdKpo+LvxkmZXiRU1j0D2oCNXEjzNcwwFJh9+uZlfuhzFYdpqUhfNaDJCheW4AT90umTEP+l
jfoGPrnvNSet7H6NumWHgzCnuyVfprGPu7No3ko33o43z38UnKPSeoPBeXLkhO7ZuTDx3wUj4UpW
48M9KJduP3mfrgCZY8Tx0rOjduc65Wcce9qOvq9IkJLV9by2vImKIyirBQVkC00xghZcV+nFbjgB
RDC+gD8sHjFj/GCofwjoEH6kMxh36YFByeyOb50bAh6G5MIEslgxceiXRCjI88TeDXd2tB91j16v
7zbLJrMdrF62sSFH52Z0csi2LIyE1b0yDnkVpxtafOMK0P9dYbjGCmnRGQl3s2emQCcThDWRk6RT
VM+t0yFrYM8ZzgO2/HL6NIQy2RSbwbKYN4jT0PBHUqzcEeZGxCSzuPW4fACeGkD5crRoPxdxyNJl
hk3sMKg1qov0DgLC2kNUSi0suqPlWdk5UN2mnGkXzdFlLuziYtZXmRGzFMD0Aef3wV73XS+sTdd4
L7SHXgYAeI1nfdtlfpdZ3W50tTcXrUcYVYETjoI7XUWOIPO2uPC+Wi0rQw++QxIjb++NoxLum+p7
7QTun7sbOZ9lhce4B7aW9V9Jh1wEVc3CMTCk5dZRZ8bnDGCsbHNaz6Drgd+mMuw93HCKrRjUn0XW
us8t8S+hwwSwb8ExlclvbKhvbdRr3gl3mtwWXzTcOo9Zem8Yy5vlWkwpDmyTd5LNuwiUFWEVH0WS
ctMpWX6siJSjriUvZrSAEfKRtWV7sKx2P5RcTliWXt2CoAk6Oqc89hRQkQ4cXAtlmf7HgxUQaJbk
CzX1bzaW2FaKjTTzR06QZ3y+ZwJ20jAQ6tMH/rZignbXewZKs2U1umKREEgb5p6fLAZd3JuDeV+x
+WQYVoxEdbZPMbdVrccyHkSbSpqIl/Nf3UqQ9o9EDSNFxL23FJDudwNub83k5JkFs8iu+uBioPO3
TolYiCD1it7f2x5dWG3cthMN6ZSEwEU9mWuv6YCBYlXHDxmFtOc03PnqHaXJPY2wpLLPtU8BnWOo
sO23Tjfv2VWZJCi7z/U8Dquo6sKBPnDI1q+jcAbqwyj56AzxwSvBROoBa19mDcS01N5XGngEwDJm
zV2xZWRgrEbhoIhKXjqnf++s+i3NygtY222jM8cdp+axjrDdAmwHrLMheAf5ckEe2aw3YddHLZBs
Ydy1uDyOdlWfIzIMNKsPNakX7GZ15Mu68dtNoTV6d5UrHMoPAh/oqM4rr9r2eth0RNqWDjEORsXi
GHHqRLkbr9hxPZjsR9IGA23hCjMcyHle0It+ViOflAUlvTGMla5DBx4nRPpx1p8zTpFFafcA1NzX
JJvdDf0xKEVtmCWjfiwK9UsHOYQGB1oXxAg+MTku7WbYZKkrDo5f3Duq3tA/pgKsW1qiTvxTS9sP
88KZEdcHD966qpNDpFstmF1rDxp8g9IIqh6M/jFZm9AWITvbj4yOsh0C3aUl5jEEX/eSy1Xsl+5+
lOKADXZFkO+XryGUxsICnnYe1k2NXqsrymIZ89oSI+WMA3Zu2ZxOazzFZ6d8KmLjSrNOO4EGAk6Y
vHBukIlU1ESJu2OyjWK5ddIMPVtkcF8qQ3OoybB1Mb+M8GR754fQum5JV2Y1tPEYYoQTK4/yg5ah
WSYnt5hryJ8d3jw8zaioaQSTlJZUNbKYIT3ATzuRPPwmF4VOtLFy2lcyC2JaLphQhGTkK2Dbx+Zb
LHpUd+6W3hLmS1sjN4GODssUGUCqIRDXDNKXYI5ZO8WP0Lp32vH1ySGszfDxUtijAJvQDosEuH5o
adVGjwmKMfPoSTKGqRr3cU6C56zJzgioZNj0/bPpRcyeSW4xsvRxiIKVa2K5sIhdW2ZO+iRtRDET
mxisX7dQJmYrHlAx+aJK4sviFZ3bY6lloQHGsCAhYxHlZFfQvFjz9veuC3AGDx3is29Vo3sAV+iH
GRh5siTjrn4QsiiOpFCwOylnJL6WXJtjtCT9PTpIKyjCKe5XnQZEM5Lp5zDvTOQiSynN+6hEuaLp
0HqynMSKGoiYLK9Dmr6VtAsqOdGpt6H6leYd4UEMgsDO9dHhNEcG/UpJodLK7krk45c+p7ucPNPM
oPPmIO8IpcvHJ+pb2tDIwAG2YMbcYu3Yw6Pr84ui8p1JZ8uuSX+15uahTNE6MjWoLPcs8T2FRa3v
0h7fiUu7K4z1hp1JqrptFFWA9MxmETvZpzNr33YRE2qPkWjdwzUxKeQXc8rGH1/U0mltUiKNBcOU
g2ybE2Dcg0IfISrnDjwRyHvndyjwt7kae+Ugcz8VXTU85ZRVTC8ArxOAFh9Qwf1EimLUnIGSau6n
7pon05DkkA94zMoyAG8v5AvxxaAkMzffRc5DbzvI6mLxwgjzOYNuGhJ485GP+ouBcqnOaS6zSbEW
GjNgWzZwS602OxT+tEwCK744M+2O2R1oRty+V6G3F6xHbO0TFJa2DSyItYWoRjq9U/Sd3bb1Rqqd
PNCYFobgUE8HDY3MjcuX0dKfvdCNGwxzpQFzPDJCg8oTethrporL4A3HhDAdAhEBL4zXIAY56rZY
pf4CRUDiExQsZi7o/57HfS0Po3njvg/14+Coj4Gia607rSX/cRZWr14Dk8HArbM0R0zodjlhNIL2
e+gb799Hnqs5Cz6xcaEqzq3olrEndA60XcaccgRBgbfA9iDykNqaqWkN79FWIEdSy5T7/qY6HTSN
VpROVKp0pLHvGt/Y/z36O5TYa6gP01/N2hZFZ66axCOET8Vq07YYuIuTKazbeMxQZ1m5BLBY+Hn9
SG6zKisepwm+osccD6zma0JE+laUnxop6wRbG/F9MZz0ntwUMCvp40zK85IQ8oR1yWjWonGNP0j9
wXBpg0oJgbvti/YkfzJvbpbof6t3eaNltBpc9yjLV/qUcKrdSE/BNG4ANT2AKvstTDmvqyxn5iYS
sJy0LEFsAYmh5butku9oVPkVSkfNDCv4kyq5G0hW+zqeT2Rws5q03dOo3AvR9C9RfBbCfmWIz07D
nl44d46m8SOM/A0d/B2gekqO5jQCM9dcFjNPe4l19eunWcu775cmDiCRcavqfG8M6cCS0HijuHkJ
6rd2UQ7uRzL0Z9BYpyytPnrNe7JTisVWHDvmya5qIPPnXLSIjJjXqWpr+8UXC9Sircbfuqo79jNg
jjDegtW4FU2WFjoRpB8M9yt7CCMjvYOdcABjsRsLGE4O4I/7GdVwWY2rFPS2hAyVNNZeK/2XIvZe
6m2vxt9OIFsAHZNSGa76TD4TaElV4FwrG81qSapHyK4eP1rW/pSf/sC+mdv8LxZfesAE4tXWU1Cb
T1GbniQUdhjyV8ZUXyVBrJGI+Z9wJVr+oTbjU1z5L3nkfHsecLKh3jYeaKx0Vkisivs2slZayfQh
r1F5FuX4xZBt21TRkws8hzKzy0KuizBz1DU1Rihy+pkvMaU71B40gCx99ha19rUnxAgdw0urW3dO
Ic4Vreb5Kiux5ztABmifR3tY1xVKtDngfl+UnxUFfT/Ob5FxcDsJGWz0Q0nGDDFO+m8GXkf4wMoE
duv89nE0XfOs+W+D71MuI1SwxEdSGGs/lUfHLR9PWqQ/ulrCyC4gaI15ZDuFEthzpzfflaZd1UC9
mRXaxhxhTxSkCmuJtaa3yeienTmDLIeFvn0RozrpxD+GquXlEodjPMr9mMbPzdReqvGt6rtVVjbX
ZkQR1g/dU6unF3Qla+LQ+AgB+SCOV48+DlgTV9FCortHJiLXcxEsZb6ZPGY/qhdibaEms/UJ4LiQ
5NW6Gzwpr03AnpE1ZmbFFOhRvg07vSJrObeFdUU1cO+X82fqBmiM3K+8Y3Sq/JCFbN+wiUhiuPyd
LUPdH9vQZisoLG9dzlyxieOvStPc2BiaHHek6STvslK/uqb9ExTap1HZj02RvNVmtMq7eTtqxqvd
ws+NqvZF17qDZ8u9F6zNfAam09x7ZXvqq22S+F94htkvZS7Ck8FAvp1/J8Uk2fwIBQguACnZvhNU
dmdq4qemzRIa03B0Nlnc/npJEbHFLA9i6N5LokfY8rcfmajOHqljjiGe43oE2ufej3r+0k2vqa+d
GYIhECEks5zsR0L14tBu0yd42XtF+hz+tndmntsxf6Tg37ge7MOh3I8Zm3pn/HTQu03GM2rb3yag
szO7+UeE3t/S0Zm6YIZsVhLmf9EC399D31ommrOgJQhofo1VS/kWHeqhwtJroexzzAJOQvw20P1C
hPBnIBXgjJUWst4qTVXU78xVQRqPGENTI/S5vxgOg9R68H8hwu1nKx0XhZe0DHEecc1m3C9xSRmz
Eot26GjKUAJ2ZJGGRQZxD3UMmhTreXaVtYrcchHUyTmyYcuCMk1Dl0R6GegHhPSfYwEoMSIeNYAk
PoLcV7G7ty1YhsibiAtrNMDBJGbwERKVGDjf3BDIg6NWv4fhx8ZQsjBYTf2mT/0xh8SipcQJxt42
iPQlaOYnw1xniXmdpx755nyU3F3hvoHf97d2qYcR+WAalyJAjGM7JNuBT3geNzrb1oyEG6MYkXH1
x7EGtZeWV3z2vPWM3oa7iyr/UnMZrvCiRdnPNNJhT7Ubjk7DRtqHCAUvepE8m1XzkvErXWOA96EW
hPJuCMLddR0m8Xm4H9isuq2qQRYjVaOyW7dt5vC1KYbgXXFA8VauYHW+NNVTBl9nW9PApSM33CsA
O+vUIrSlRLzReeTqtA7YKcshHJZL1C2BxJp20IQazT1sf0B1EG25bH0BWV8K5dzPnnOFJh3KANyv
ifggiJt3FJePjfFTl9bRqdgfdPhd6eKJrzkwLr58FD7Baurqs6Y5mXrN8FyiqtX28WDcxaiuun7c
Mpc6Owk5jApnASogjEnvdZ99AA9hY+3WnHz0uYXvfpKZGtDoIPGytOyrDWq1xzAWkq380Pr+W+U9
l7Xz6TdlSg/NI1hQ7rSpIeZJewqoxiLTAAqH7oaN7noilymtvv2subiauvRTi9a4WsobmbsiLK60
khPsMm4+ZgBtEg/6JB4Rn0f5s9HMz9XtFDbTcOqJ0rWQ3Swsn28h/p1GRMvERBcsWPgugyfTC1Ia
VeLOabBzzrw3QzOXpcpADQSMN6Y4WVTckAIaB0Hinw2Xy2lygx8v6x8rKKVmYf8UCcZyb6RqpxV0
ZURPx3Bjsb7U8TmohmePwNzAe1YQwwlup9zKxrCvqkfZ28wV3OdBozkMh4d96yZ25gXZUte+6x9L
z0Xhbd33UKS4jo+T+h1d/zS0+fscYaIqu2ibOD144sD81Mz6EMf2yBy93ZoYMUJJz27h9eUrfk9s
kwSJ6cUb1ZKLbp8cBSAJi7FqnxVyxpXjcHNxvCPO/u0wlnSXAHhE/bNj1ftUI6m5CI6aHAltS8UD
Udi2FiyVeplG74oSNwZE3zwn7nDPahaKKbp6EybPNqVdMM3ZDkc2sxm+AbMU92mrf+qJfsjEKvD5
1bRdugVyDWBH4xEdOiPOInSgMS0NgqiWhGIID2X/baGyTcYkc7wV6bk0UqriRH+xtTxemgZDUosV
qqu4SqpJw0v8rEf+h2bVeHPNz7xlDcfGNU5cZIqdGtqvESmkvMeTdqdpFYaeng6J4CuKUxDEc5S/
ejHmfBqEK9HmF1lY3+XIUjWBD0cZND7GCJXIA7OoFxyG83rJGGRoUDVrKuyiX212vklJYlM4aw9T
0G2HpPrQUULQyeJrSvLPMXcPmD3hCKQxqfZDS4Mg9zfDzRKcmPTf3KT9tfrpsSU4OZzLHhJbiZmz
QKaAX5mOXfctbj/XxNrAwMRboCxit9JVFhzL+gysdiujToW335zoiLGN7puIZ07yGV1dj7ilzZnL
NFy47qx+PEn97MU73h9LTeb9Fh3XY61v4qL9mtssRicKGXNsZRzmmruMh/qLud5ClYQnjUHeMG1T
OxSWjHmYQwAtLDeGVX+WytdDRTY4HjkA3PwZhtLGBf3GVYMpKCz6fGNk3bFyKMmMwM3CuChfkfDx
XcTcMuxLQwRhWIrit+Q2CtGRWFn+zhkfNq3FPEzz9mQU8z0hACeckPf0oilqc4q8gg+FYVMT5re4
hK4NNngj1kM0f6K3eoqDlshcdWBsuogDeUoxb4VkikG7RHeriipsWxKrA4yzjn/qI+87nenrjcXL
jHYgUhm4ORi5Id15huBQUnoNAZMu61/d5QKz9E/UqcQVtB9tXXwQ7fFkMq8lAHBd99zvWgR47PFn
uOM5osExl0uzkV5Y4yWXLtMaZ/ppXdj1SUFuaEJ+RNHqR5b35Rj0j+aA2NHKqGw1uWNevojG5ooL
7OJ6dROOWtQscEhsei9/cRNCB5hz6LqANhOM8Bzjg+sF91McXGi5vHdkEZl3sI2/6N5/yyL5MvV8
45v2Yeq52+iey+/m/iRVCRi6oWPktdprmWfEFNcXM5AOFwzt18JEXVm9uyPjxziS72kZMN/CuXjL
JTejazyyIsDh2Kq4/+g0V3DVNR/cMgpff3NNevaeltM+SO8CVLacRdpPP+ESAtKT25yUDWnnMeEL
DvfxXm+fzcJ5Zgv1GHsgA9r51LXOIxfzXRU8Tbn5PUjuWHnevtGIGQkqD9AQhDrpPgg255+IdYvv
kV0vdy0uL3gnFSHR0mS4mohpD2sMr87NbGaL8osKd+c5FzpaXwOMtN5C3dv5sNkoZjTDfByuuuW9
9uTY3aJe3uYZA4ze30WCTwyxBU1UfWUZeMei1HiadPs9Z+zhxtlV0+YvcBhPcjYeOxtvVKQ/yNsy
od+ybBglc2rWT8EcPEAl8ekaDE8+o6m0GXGP0mRdqLx8T8lah+UaasX43ljxAVHbZE4PZSv3Fggw
JfvPmF2/ZbM2GUV/mSyoxon5CIR45caM1PkNGjFtTts89JiS+NTKnTSy+4L5hE8gQ8tSGFTxezx6
v7lEM9OrB79xzj0TCqstLlclvcdJpq90D84zKCU/OTPcfYmK+oIv7NoE8snB3krwwCGqvA/kT78p
275mEg9IahbuwKjBtcQnfpGnkSIDtR9KyIaiuuXGsESVdRy1/t3MC5Yvo99n0bwg4mLfxD2MNcCQ
tk0BofdvOFxJ6Bj2P6CuH/Ic0SXY4mT+aG5nsm1TQZiK0RnS7izwPyazJiphROLDDdi1rqku1nWe
30eSSxJuLUFONpIa83Rbh+cmgw9P5mmRfYgo22PZDnU2XmFVC74qz4ALGu1TnxaiSA6AQTGbxTSo
MTi48WNmBhANOmLCb9mcjseEPmlViNt1CkdbD3EO2fTFHLUgffQzU/qT3oivJIvEKnYKMzTn4bu0
LIQN4i7v0rehxaEgglwLc0ffFTg99YYrKKkwWk0VbkG7WU2zj+bFbM7ZI1rf10J5NPjj4SnS9UOf
b0HzIynwj4GPC3Sa8YG5l1nZqNaG1YzZuw9AI7xUTbfMtWhfSCTEzr52rOvk6MekEQciIXE7aJuk
bg8Jp0w3L8cb1RfnWGt4mIjVJhPxOvGn3Th3K50cuUj6r8B3zr1WrOsC/sP01qHvD10X16nvXUTW
/QZKsmmAXjQMD15bICzlTMtSgbsY/D5zVzN1GevnBlG9mBq9/muS5a9SGUr2iO1y/k1WBoJNVTQE
I+k7zacqawBxhmZQHtuCrr2XX28K/GBkmqcZVFMBDCrW2GAB2YKl0mLShch68C+zDftdsNPNa/1b
lt4lZ43WCrvky7rpMWW6Uq58H7SmB1jhPeMlOBjxLRBu6Jjs58m2LeU2QOYW+imK9aZnFgzOQiOp
gTOnRW5Z7RiKvbmDxHMg3x38YVrcv5iT8Z11/VMmLbS+b4wKHz1K6Ml0MDmneyQlG4NZTcG8XKvL
dxK/vwvNeYKYdGhiEooZPaFLf7DGY+GDVJ5Nf42eaxMMOpemB+4ouda2++QiVbiZ7AFvTIQtjiMj
ovF+KP0fuyM0874VxodREqPZ1WpZDemLI5JHy3GM26DdX4wNIkJHe2sd7jg2BI7CHw9QJd4rNLCD
3otFADciVJZ8TBmUB5Fxn9rtdz/NH1IZn/hoALmPuOBdHIROX2wG29xNDe4JkQ6fndT3RZFs6Dq+
GKX+g3oc7FGUXTHVUO8zszZc7621O2TR0doUNFNL542YgV+HIZv35LrYi6JZInFp5L3+bTk9ZBeQ
+qEv/WM2EmCJr3vhSIIculGFk53YYGqo0DPZncnj2LhB8+vr6jGboofZRZrmqP1o9b80w24NpPRe
q9B1Z+m90QE00CI2X0Y50TOsNggTd5NnP/nWbUo8/JZG9jswCtLVy6jjwIr94eSYAeaM6gFN/0Ol
tbv2n/+CTV0NdCB4RqzZtfQsmaeEtGevrUgfbK2ndnFeS8BmOs6NkCVhkae4oHApFwaL8FD8dOVM
rUbyHYlp3PVvxEe/vyHwZwqJHg6QJVAXjRp1FC+MpBh2qOvCua8/2tt7FQxR/l5NGeZ65jUeeuDW
bM2hckv4N+0ys9RLjlBgwWqEuhZGWXuLc7cp1UGHGR2ToX1C2LXbagSi1Hy7AqWWN7nHW7jcunbJ
7IgM5kyEuOdrMpHRFWYQskxdbL1qesZBEy3QyTNQeDNE3+zrX5yz4q5ZlkBtEeOZ5UMnU2dtUXs7
zhyD7fV9AgTSMGuKn2mQBj5ltTGrns43ZT9CQvKIx77RWYfjV08nX0Upoe9lAaFGi7WzGGhgpV6B
7kyXF5B8BKkGY7mcc93a2dVAw7YjT7uLCojLWb/CnNQvoYC+jCrbW5Fn8TfbDMA8sLnmh1ncAD86
5B6GiBdDaOcxv+mybfsJohZU79ik212UL+RPrGjEfXEZC0bK0U5IZ+dkWrdSqvnssldbmlvbpuWa
2Vq5xaBz8kZaQB45CzIYj4FiU11OF2LCdmpywLM28PaxeiCToMLeRZmfIenwueX0qA5cmtVtf6c8
+11HSmKPAeNGzyNfsWawChJj5jV4WnRcxp2mvgk0oUGkOqJXjdOQGs+BBIimIZN98mrmVJnsnZVT
aK8j59vGHG63pMrYEsN8rzLtUaPf6bkDnnMtf2st9UB+1m8SVwT6xAUCf7Fr4MH1sbkvJvukYu+p
G613R9hbBkErMNVvQ6Y+vbJ666L5ogvtpYQdqxN959IdUYKbA+HKFqH0A/1zSDiTecs5S5N+13fy
WNL5jaeJyqvsKsYI86p2gxfwfQjItbFYoQrAaCUuyvTenCyDq9Q+KC36Klx37dbOFviOT0xcjEaK
yXc9svW4dZAXksvqlmuWU5lZkIMMh9QUpZjEpbXiMsErehLJfRdH7d3cEuKe5P6r/6Cm9KdzSVMa
TOx1FkxAdjrZsp/I8uXO8jsYLSe9sU0T8fL3Iy52Cbq/rM8Eqm2IiDEWzcCpkDaC8895ZLTVEPR6
Sx2n0dErOkdISeLZ4IKTwRftC5B0yBeRQKjbBGhO9+Cnbm93awfFixW57M6IR1hWEY2wdkOMpv+u
1T3lZXUh7PCCGmwE9TrR5C881khddvB3ad5bk14d/UT9ezBuTyvDYWw+4xOJDC69gNSSgp6EQzZw
hyi2Gotm3bPNOZYOwh7R6Sn4Cis7/R0o+sSCZlqwmRkXXujFnM1c4RNpfGKImOh0fTxsMdag1KDb
uMlmIv4yhZI3M6SBSRR2WsGKu/x7TZLBUrfOkR3ls/JltajduN+bSmkHh4v9MNtuv8Xn/8+zv5f+
DvrtJ/77sb/XAnp0oaOgV/hpBIPidnDApK8AgbHv/d9r9H/FzYgkjv/fa1hM0oUqjAa3LfjiRnSI
naYcGc/NyWeQWoDo5vYvf/8sDWJnYx1ygmZpPtlzDVF+TQyo0EtACU8k+/0dmI+PhLeXN0Ku1cvV
gE140+Z0/Ho2EnRrM5P61SwhzlrDYhoRCCPf31HooZG/HXS7gNajI5e6PdMgygH9TPBu355a3Ik7
aFmHtEvigd1fDBcHizA9G6KCPDqxpyGT/z7qbo/+nkaFby+DGVl5jPxSbDomK7inbKtcGSqmZ/X3
XPS9veEGiqgi1lapWfn7zgGRZnk33YzW2qvG44b8z/NaranU0kUu8JYas57pG8fkFwhxozdoszDo
Q7XUoK5/Gz35VGxs+w/p7VAwA9xZpK3QGevUGueehlOpYCBiJwCaE9vod6lfrPwSbAtwmPrsZXp3
THh/9+bMoEx6hrf756lS9Tmw6sPN3QaH2DwrN/Ku7jh79L2WA9kn11TQ4HAaMOOxSbwyTJx2E0UW
cVO32IS/wxiJeW/r5amqA3UckHts6tJ77/0cE1Zsz+r4z0PozmubUJbDVAfJmVCcBwqWHEcSz/5e
SpP530eB3x4r5V9aZapNClz6gmffuvw9aqREn0QUnSlpkRn/x9F5bTWORFH0i7SWcni15RyxDQZe
tIAG5VQKJenrZ2teZpqeHhqMVXXDOftkmXOItdpZR10m15Hq6M/aYgCFOLo5JfOHY7/KLRE/21gV
Z4oh0ivn3yazJd0AbSvWbV8oZ1sOP2XUloztenWTpk7+MPu03XHdI2ObP1Qyu8I7hDAidYet2dnF
a9wR86vHP4x5aPZAOLw67gc7bOf+/39GGL2VZpHjExYzJ77RyKn6UCtl/BI6y1BVrad9UEhuf6/i
BWunL5SDJKH1mn5x6RKBpyT4Rnt3+ioiPCdtCw42ntJzXxFB7XqRubOTiTWbkJzAgRceCMtlIcq8
o084KN0qSncOcd53hmbqDjoaqI45M3mc/2GjqleG4j7p0ZOpD4F6ZplucaiEy0GJbBKhciTxBCBS
PvGhrou5deVXcK5ChB1pvLYqMYtAwz8tKvPd/x8ZScfqnHQRzgIEwxnmRFZ3Ubkasunmmm65ixw3
PxiRQFqYz3nBk7eFbfAIG709GxRzZ60p4nUnNIU1klhhEjd2INpZI4UgGKcp4DAhEJrVa5WtbAMg
JGPf0tnjcrH3gTY4e6M3Tk2udTvNEaSTYp89X///ZTxG8GXm38Tv3J0G44LOJ9zCFUYBz+erV7lW
rrtUqU/qnOLhYBnwR1Kw8RTXC4ME7A9Uu/m2J1MF2TEf0vmeXP7/+8jsa98TEWABqFvi2Cu/UjhN
qI/tf0zcUNs0lfagGiHLuXCnBY8hh5uJyjqd6X2pyhKECchtcqV1/P/3C1rKBcnZ5T6cY8piKDFV
UQSsMDTxko4uSydDspipMoOftBZ9E0u3bnL9JAFc7GP2mVfgV/iq2pDMXArVONWZS5YjhnPFwRhi
ZdXKtcGeJnN0RJY35ZYDYN0QsntQTUqv///RoqA92G7KIwuPwaayOtnDidjL8fj/B17RCI7Pmh2p
yJP1OH/q/z8/iZf6wTO+C8vM8TbOvy+ZPFBZBrS0qbb3jEFeqhbElWpiatbZkMBwZoZXuX89d2ek
gJrMwR1kqpvS0/bAFL1hMYfJLlGth8sgrKGRmexCBL5dg7sgH8J8ayAPA6878Nb3vnBYf9UmykOE
mQy91V8cFsSVDEO4SMrq58fDGrHQRwaKmemyDIz0pT2WN0meONDlE4kgfyGB2QtlMD9YSy7SEFty
/WvL4FMfXtKBH2XOfGeB15D/yEUPmuLZ5ey9srTYEcdCSZSYbwPlFAqf75GURabu5kVX5hqIW02o
CsdVk17xMV4Lh8EWScPwPcqXvEUtD5ETfGVY/Mv0/AYqeGlKltdj/3BjraA7q1+1wP5X1ftcBL85
NbOTF59cEJ8jItbS+ilsiNtI2xaj51yDfmd4DNRVgNVTsLMalOb58IqW5Ck75yNWg1Nm12urx04Q
E+nu3YgSeukzUJgjvW9Rqz9eiLhNu3Kq2ilnqYB1t3B1cbXV4F57p56dWcXCDQV77juFWzLZSe8Y
QHy049s2pT21IqbaTnJX56nGkPbkS03JezYG67oNv+2cyVYmKbYMGAWuxxCzxBnktzqWeVX/rKxo
U3iEv6QwZQoSXoksvoVte/MSxe9Ksc5K8QVUZS/tct2qchu25VOppw+9SxmKN8PDUr1NCYqPY+Ei
TJ5M4cg7vcylt/IHuUCwl1t8XNOqNAj4CZ2LS/BIK4CBF/TGxFp3wSlmE2AVysoRxXWq+6upgVqY
kgPDqTPOdl+z0api/Bfha2m8j9kmI6wxJOBNq4KXUK+QHSRvksCvkZ+sZL/dRpBv4KefMIbeSk17
I2T1MmXaPUBng8wvey3tiDRpgkACFf2FZHEdI2pddJP3O1BupaNyJZPxt2b4xzFxDNscOyPTLdDO
STc1i3gavwqL5UYbQriXmC6q9BESquPBSnImj2GDuhJIDRSlvUI5JIkNX4vDJsEzGJmnRpQuHVWe
yiQRu9wMz7FXYmnq9c+S239R9pa76NFpl2p9zy7MUtm94LOY9E9V8kZRUyR5vBH/gTil3m3XNf7T
Rc77Z5E6GdtMNn5huehVpk9tF6Dhb7yNKcP1UFSfZR2T62q4zzBorih9SZUanuY4PehUssq9AFT8
B+T5Bufq28mxdeF7sBMKx8oa/8gSXnIcX5RQnDPAkd3bKPpd3FXnWI6vXR/Gi2l85rn22VrjtEh4
l2T0RqolX8xc0kdK4uEN7FASyaldTWRef+oOLD6N/jDBQeEbKgSQtideojPYbaN3TyyYdJCS/DCh
36nQRmuM1ZkSMyrTQgtZ7dm2UPWFdUFPNKiPpPMe0kMlBMsDVw+5BJSUzPp0UvjUTn8tVGaBTq37
jsckPSgaIhuyM/hcba/jnthU8OKXMqiOmsoW5VaGNOCyZq9mZqfG0G4pRXbvMVYc2HzZCu+pROVM
4HhbyILjLaOu6cLwBSvvn1PZ/9wEkyEL0lggFUuU6h/TXf0U4uxwhTbiX17EfQH93ZV3gb8O62Vs
tQVhl5bhs7yB7RY4W0ern8pYMNvi/mHF1JJHQLefK8XStDiFu7bUFn2U8miI12rK7mlmME+hX8Bs
E0m/1ClYVZYT+Ly7e++uWe/Gm9ptRvbVzarGvDGN5qYpwx3heD/giYPlMJiMaK17hDt1P9DgBYEi
/bipP40sedrWuijc91gFrWsm+2yIfjODAEBPZ9g8T0AEJUsMVyJQfib6fy5O5vTSZN+Skx6c2/lR
ZaKTp26wbt9heX00Tf2rE96x6hCOOVMCTIeFLXHxOt+2KbYizr/loF0rXXw4A/d7GKUnM2w/HNGK
VWD1cwIayw9nWBsWAvhYTsUmEsO6Dtr4XGaw0+IOoD3bUDh7xn3ENx2iGAjZCruI2VhjjnKZSu9Y
IEvHLLeNiL0gBZRF8f+zAVU2ywSyfCYBXEQByEe25SucUMglx1l86bceBgKw2CojNMtFuMn0NKfw
Ym2K7je3uMloT4NqxPihYGYLsnRJyl+ygYjDk8C5ILWyWdmJ3znunMamGKu0RZtWwHXkwTg44JUM
L/tCBhehMDRuRIoay2hyTpCj5yFX+xghvWGP5O+qrSc+rwUJ6LCHPDSGSaF9uYrHrjH9yB3OvRYT
dDSNu/8/EMCkMVYtLbRRCPmY++QqN0jupp8yyPZNkoFf5zhgJEdW5kQyWj8hSSozZ8mqbBvXzQdS
yahk/dnZxLiGRfbeuOOyL7NfW+U5abJvWM1ondvwVjtFuEznzz910Z6lMxNLbRPMnqUBttYywpKy
0Lrpo1P+4t78HUDN5CQop1Z3GBTWjZNQbKZFckPy+REkESqzHKUkZOsTOLvhFlRyR3dq7/jrYeug
7xTm8OpiNEMJSPah9PZ90g5bAKfbVKTpvmMeRJ6NcpXcobrIzLNLgHWmWoijY/GdMcsOyEurMz14
YgbkuHQkSA0FV9T/WeiuMeZLLYZZOL/e7J3KFW85oPagw47Z0P7UHTGaslfNlRYj7I61XBzTjKeF
yS9qATN5VyyN3XvlrgeVnc+EuQFkx9RvA7cZLoH2q4Gc5c3EWkLxlLcUGsehCfpLSpYkoeJyzqIY
MZenAStnJLYRaS9kEecpS+TAvijWug3OiSpGHLkdGU/25CMcOBlDABzKxoRLhjmUqdGzUUTY2bZ0
sn9Far2wa5pegyzL/KoJ3pvIwYvlVHJTKZnr66Jh3yK2aUeqd0WECStMDGAJobuM7jCmpwu3CcyN
PeH3iDwbtKBJbJPdRfVyTFSm55ODLWnEFTQa/QcB48Qf1Hb2BhloUcyPWQnF3nirqi7bxBKz0wDV
joEW2CPi8uZCNcLY4aRbxNpkYnRkR+V9vQwNlvVVVCBWoXpEp/GV66N605xqMSVPRS95iYBZNon6
mU1TzdFA626Uky+GZo+acsF9wo6G1h9LeHFwoF9pYzft6jpnQE4mFflapYeqgiujc9IdG4hnTCgY
7VwTXq1xpWIcGtl2bOF7hRsPn1xKtYSZ/6JRJLP0ykaf7Od3UeMhMprvWO2sF3sWUVVDmNHkUstk
jlotR6wP7IpHRh3S2geYDH1YqNS3r7IxOBpgKSOZga3Q09Og4TCOPdjFG24/NHen1NK7T3BDlzwj
10tHCOMJ6a1Ui5JwynDYF7WxN3RuZ7xEz0rzfkxPTmDa67UtAA/HbfvLFbIM9fAUaRaiJxENyykX
cBHNzPYrSVleuzBy9f4lBjWeWOFnOHWBD1x5wL4bHDnrr2GkGAebFsTPwCv5wTj+yin9zPSuOwSe
dtJNi+TAETZCGdjiHgoT1RDA3cjkPabB15zC/l+shvcBgJcnbblyEeNjW2tWjozlWhvRFQz12ksg
isbC2g5lDR8TUUYz8Lpj6mG2+xoYJVz8Okw2qZO8F4363jekulSh5HRJrFtoAJtiOPZoLeq8vnOj
JVNHMhbd/rfN7GGNLYVX1Yrx2ThkRNRyn/fhd9fE6lLukgzhRu58W0ZzqPtuG6vRH2b+PSiFwEeE
ycw7A/8sErGyA643i7zYF1OVCUDOfKl36kfdTeoNxOvGQz7Sez+G4MqXRYoI3X5pTTu6o7IC8Ivj
r21ercY7RGbzGTcO0rL+0kiTP83Bw5GLj6YhqG0WEWb+WOObSbAbHVWWf/xhPU7Mq4A+axP8ukOO
ms0hMZ4fpOVTjJOJmMj4qpjwtRn9PD6d54RScAuG8mG1icPjWh1UQWgohz7s4/QeUVefawRUWab8
05XoblrKpkuqJ6fVLYpb3e/D/Bq3/dk1ZtNqZf2UE6N3o2nPWfEvr+uT9ckXGTIAWBi6Ln3Li42D
wovD+9Ih4RyDu58IruKeJRhGEKdA44D+YcnKMVpNDUUyUt5XlHGHTHd+0bn3q8I0+YOCLMYujMTS
LM1ngOWbDdVbrkKLIQ6Oz6eDjCkrbFhlHfVL7+lyy3H/4oMflILSDx7FpC6MsY73so3DQ9QhgEqp
3wJdUbZsLZVblnLp4fjaJJatb8U08PxSLITKRIQs1lT6Ebu8RBhPlrYROSsD29MiHulHycNA21no
IGNiTFktcoSdYdafVHjT0lWrYRcVGSafXFLLGwVOaze4DWNO42QmlBlQkd7dkqGVxmK9A9CxIc2e
isM7THBmugQ4ZFo90kLpsc+dyZx6iT/xGX020XiQTZVcyyH5S7T6uyaavBuGnPEkkjbZs2iTijbC
8DJN8ByXloXCAzwIca2Vhixueq+0DsJVAI99Ghoa7696AvfCEOKEJPI9sDHTC1bZaX4yaBoWnmRm
VoAyaaP4q1VZcrLkB/qkwhoJSy4TNFx2JxqgI1QDUYti3lAOuS2iDRCrm4F7dSWC4a+pPBicLKRI
1bT81BXntlUAqSjkrLExW8VKdBhS9QdtAiKtsJ2JLjB1cOM2Ja3oZ5+FH7rM6dchxi2wpDmddgkY
Mlmx+68CM0PPwJYwrDO/H8n1bpH1rkat6ra6lBa7oebTZqy1FdaOLmXcmFmgvfcJ+dfhtgjr+oM2
y1kqVRZcYkcJtjXegVxJICuVTn1VRr3YcG7w6FkY6EP7L67cZOUwwFj0LvMLmVPHjUrpbTqvAZOj
JUxoOrqZzH5wFm37kj4nTBysfk0MMMraAYhmiUPRv5qo5ZgdsfMyPBKVVbfblB3CZ64lzm2yOSe9
4hC04xe6U4nSSjDmKy92740rfGYXTWQEvWPbsjkD1pCpcZmyowE3lui7nDiXNRuaZ1i2UKHC3nhY
A/vDLmrpnEoDN1JgPRprGPfAmX+GsZQ72bSnstkERfgRd8lLWDUPCyduArU2GZK9Zbgf0RS+4xnG
IEtCLcNm8XCtXs4ex4W00UW4NZa5Bh1iH1L3iKwj3TwBBR1rKAdx7PnI/jGtj0D6cN7SPI1qssY4
dgLdsokMTfH1MP4mKfLcwhApgDfpQeT4gJlh27ntGm84VM/G3bSGXV2bojmyv8EYb/U0DgLxwbyi
DybQaAz46kU7l5aWXKp6EIPpn8Z1pRnn2sA+6EQPa3Tf3GHy2CE03Dyquwny/iTUTeXJDmY1b9hw
GtPVFFChCC0DGEMakx+7CIY0+ycsgzdSzk6pyva2LGEZWK2z7oj5Wii+nTjXhLEj1nBMaVZQ+Kw5
BY8VYIcW5WocdEfipndtQOfQZGQNqiHXdj6UK5MUe1RL6XlocFulnradZjcgpziY1h9oURY4A3SR
o5K/tfxcAx3YgCkPSN1WpQoZEmWOb+hNjhsUviHTF/iAyl5PBrSzcU3WcFa/oVZja6h5OX4DuLKa
2+FUtd1dzKlKk1RgNpi6gpr/lucjjBE7T/yhUN1VMl9flhNV2yygnyU2kOJIrApVzoS2EflScQjM
trhmrk601+xLElz/locmZxci8MNhfLBU8t7I5hmZNerzPdIdYVQvMWmrvttUNJt29OLmcIgNbcqW
CPF8IjSKI7FV2YJFNRFwo/PR1ZEvvJlTGnnLZtTiQ5/fOUQ4CkJ4OGi3cCXN9hzPZeSXhev5FnFB
VCkJENqWfKlFZXSHMqJxYB6OLzW8Io7aGvkPpuoqzMRaT9W1GNtr0Wg1lsR01xYu7uLC8jXHJkgR
TPyii8UzqYjh7VF+ebRXigfsh83y0pWMqNNa0ec5J0ONCTjnYOhi3bPjWkQOuwDDqraap5QE39FC
lUGAuqVPp0Mn011E2OQycL34qINKiGTgG1E8axtZHstOO4k6ufdOxBduT+0H7icPbOEmbOLIn7oL
14y3DxVza5ICsbCfblq8kpj0lPgEoGS9RaG2wqD3mmUEpjkBaCMCyPd5WlZbhVGra/KkURmGrHJx
P5BoZOcwZ13+52oy6PYC2FBWOHjreEw1xsOGBpRoBNFjj90Vh1GyG8scNK1lQVjFs56W9kfhqX9V
Tb6zF/e0RvMd4t48KwYh4Ihu4VTxTzK9NFRsUJk+y8yk2TTlm2Ukse/WiFSCwYUcXkU/g6k/86yi
X23zdTBzawo/whO2MI3wMy1H/NVaZa1HPa5588IuVZsZjtPWOzN+xtNuZJkpOucOOdteqQkcLeKD
HBCBNuUWM/2+8MJN4lboAAIGBAmGem6fQlszz+NNBP8mdgWjQs5Lgxzlm67Kf0ri6UBfQgNQBstY
M0ihfcY7c5SPsXTVDcoOne1V/so7BK5y39jIsIuSSkaybSGptdeUk4dd8FwOlYOy2DrYhbhh5MNc
r9J8jMZRaMl3YnOpFo1SL3tonZwpklDruLs5Hg16pMWw053mNa2Q8zXp52hRvGISOxbmZxVctbj8
YLRa7LXc/nWcHMQGq0CKX96PdU/+WEUqi1P7Ni+XOjnu0tXoODJ3oHiQ6PeQixg5g7UMBc4scGf9
VStnFLbmAgPBzlUDdBYALvysa+BMBqW5ysfizHgdnVBr/1ND0kQHBFVxpZ2KEd93EtaBHxmnWk4s
QxAOrFXeGII8yUVm3BsVi0sDys8bp2Y/ecTYGnKndfJbylzfNzggkrDyi6AfkSdr4wafnoaqUCNh
04YRZDeJhiDTanwuwWdp52+6XYTkO2gvUh+OlsD7Ecj5RxyMsKdIDJz1YI1BP2b3zmdmVXg7WBQW
TrpytexFGcdT73jwUp512CN8DeoU772D7GI+du56p1HsJJheDD3eZk19aJXI3bEoRBOIQs91NxwD
b4AOV4pAkNd3guc+0jZazcDPBP60d3n/V3EfrEJ7uEZK+omNFN+XrL+DpqUM4WzYVmnyloZJx9fO
KRcT3jNBLVmFA1nEw4ATDLj5aQj7nXAs2/8QiZrurNIqcNKgw1ZRfmreC1q8R1F3YF5TtN+Vr1ER
+chB8zW1O8oeDtzBFkwfeeYDdVqEBkRM3Krg77Sx305hfdSxUyyshpudVHVrVTv1CU3OUnFwTmYW
SyM85Gw7PARIzEK/cyXzjmh9fiYjPg619VXFtLee5eW+3oGQ6eKhxSaUvVbBPOxBHMnMFqBLetAw
KUPgmj44OjoQlQrFeV1tesZtWovkpk3S2cI4vSH8Il7LcneyHo5h2Bmb0oPdBYtsSwlxFsoNQ+Wj
x3fxalQtDGePd58VaG9ZpIzLijcToyaW/ShzSsc4tWw1PC3Kd2bjMByBf+L2TkjLZT1MVF3o+tDv
cXri4J1d9l7WHnh4mVPG0S88R1YinQLJ0kjW1JcXNYrWI8tqnhU4KbJDDePwshgOyad16W6FcF9I
PPzAh3mf2NvQ06Kah+6juNVwLok41LteErPI8D5Mrb/WTW9e/Osm4mtqkv4eVFuJwMs3K42tg9Pc
mNN94FU6jCnD9sFVdiT6cWD1G4X1B9UYuw6EcGtovMPq/z4A21Xp1V8KvIU1BJVDXDnRRWETTPAH
OqTcfKtC6xe1KZ2k7j4Jcl1PIdgaAZdj10jLfGHVVTI4+0EcBtE9QO8rzLMKD5QYwz+GGOM+Mgow
/EGZUBcAUJTtfbDNalUTKrG1BmXy7RhSU2DgYTALDXq2JvpVJMycQ/3WZmW5ajvF8EcLJ4EJF8Nh
TBC69T6apmsSCWXXakevg5Us3fxeOuiYBObH2g0vMg7w5tgOXGKMmnmCsLezkqNXqsGRSJALgzUG
qQaML8uTK3wpz0GRxm4gFuoU8wmWxLS/pYHlHTETNxVDobEgULZxXRY39eAg6ur+jY7AC4PCLOiS
mxe5jwruzWKQFCYBhWkuxqXmYKSYBuOnDPVNNjHELoW+kYV5ETlHYk4TOUx5TDUMk2gi6cRLsj87
4zK2nDNFdulLu3urmIhAJ/DNsEEyHkGKa5sSbDKU4IVovJNiqyt70h3WTRNXpBr8BmZc3zJ4eSCs
320z1VbAR/HaKNClYAuCgiocQOqJd1GiDi870YDAOFZ6gjQ2KWnDtCBhMMJ+cemZLVuSvPADRdF8
Xa1XXab1xx7qDe8SbRUDWkILi1Gsas9toFBltwDtO4WiLe8LX2uSt55qf+nlLmbK0GrxJk/3Uhq0
T0FNYEnd3cKiOxilQ3wIm/05OtlNWW7xgi0imXP/FfWTZn0eK3gfoZ5tJYZ7epkvIx8Scq9FDm+O
WX2Uf7kGY/CMpSsS557iLgaWGMBB7dHGs5DjjFs2JTWx6gI4RlzSrpWAuQ5tPwmEpvXDBs9u9Olg
y2lrVJW3yexCLksTGlYRshwDPP4e1163SX9iD0g9Zr1H66AOxEl81Huqq4n5g2pswWpplM0VDlXT
+oxy2O/TdIzSCaw8uJNG4sqdnOEYhOUOZHu0HY0JjZ0KC12qYi5HXc6F8KgoQD/kyIIpx9m47FDp
xOwrljr0pkXiYCSLhpynm1wdOPBIxEs2X7TriBTxFSYjtVKSdjggC7lxMvEzwNfD/kt+AzkBsAy6
u5MCClfLEI119Nrq9U8E8cIv7HjP2jdB0gjhgP2uspjcbJVKiWO59TyyLZ5liD3bcqmURttQ/Sb0
/sQQ3po8etZO4676qTiJ0nu3gyZchgxmm6rBRyZ5z2l6mW0qC58YNNTU74S6ysbsNDJJXaK458b3
WKoiIJWQajeiNiHdefKt7KoPIi/qQ6p348pLrmmsnPIMHM1YVOmu7nN3ia6HCrLkV4Fepa9e2ryY
6IuR/nDzDjMzHjPYNUaYup5oy5k1jSgK8tAXfVzvmIoHhbLOtTGYOx4GqrDnlr1W/7A7nw8Njfa9
0eaJPFSPON2HbrIn9aPjd64mX9WyFPFZ9jANUtaDjtVupy6JTrJz/kJTd7kzzT/2AmCEImKIK2+F
l4qeSijeKiLAyIe2zFFJ/yMUGD+1fpxUfChG9t2Pc87Dqu8VH4rNpZrXHSiS79jlXoYhOfWRvoON
sXS8/GrmgpoX9apW61/KkKxl5861wKMt8IGpa5PTriE6KR7kltioi9LY0LszyzfBAy/ZkG6LKWXl
Rmscdk8ZR7Burb3a8q2myrrLHjjJV0pkbgpwEDlCBzil+4bhOtOqfWI3W8IWdoUbtivoknb6GPr4
KNzyMYXu1ZHOkyygN6iC9DXdPktWyVhBP2FZSCYEtTPByG5wzvT6BTz9QR2rXT803ylNYYs2jRqT
qHjT3JSquNsZc1kdi1FxnP/c/BW2eXRsHEj+eGpSNf7noISLnAyBvYq42Us/O5u/qBnfiYR9AEZF
wwElojPGx4DrqWHO3qWUKMX0Znnaw0uiejEW9S/ZHttCG+8oDF9UL3wlleDcT++pUR9drbg0yocw
vKNt5zc1K/4MXSMxqucxzpYqRq+A8TK740RGV8UZD3aFI85U/QR1NTq8l2EK3kGttDhp4y79/1Uk
c/fTsBrCe+yDwOSupus0go+qi4c+wCwU8ZZX5RTgny8wTyjFEz2Ez5FygVYNivEGFW5bCLk3cdAH
JcYlEoB0r/9OnXo3fx0om04eFgjiWpH3TID2y/emtRiV1dsoK38Gg2W+WyKMasFK4NobWe9O5SnP
yx0BU+C+o4tbMgCzsYIW0n0Aa30ZXGPVazE0ctzFKqw7Gf5kEZ21qS8d0zqEng0wgmvf4ottUisF
s4AaQVGrm5eTfMdPyPLai2EjQk6d4iWf9CNyuchO7lmoHKVp6+QJkjCdJFcyYKliqu7sxdl10HUI
SvjStRH/QLSvY8ba/Iiilm+v7zSAu/Ke6bhaq8R8zEgIaQwH5ZdT4RDZ7lXySGEESenVPHjw4IQq
w8X35JKYXcgzF82nMyj7vCpOE7OteIpQxLQfU26cK/fK63JII/usFd610eVPT7NUTP1BglpocRa5
s7W7u9mCQa8VMvLtlzYyqMLkXRIOqJL8mg6qUjvi6qpXvZ+upkN0mhWvG8weUVvtykdmZA8ZNtvJ
1N46c2fk1V86lxWjsU0YmrLy9DxWS6m1i9AsNO4lKIZTZIwgCMxzoOXqvHFcUpqz8KwgNs5zdBbi
uH2ptOP/Q36rYVkzx14YRVCwgmwZBqAiTXX41OquTlBxTrtqCnAmZNGybtgA5EG21OuPKWN2Vnip
vWtlzynJo7Ub+lHbz0WIUcYfbfXVdT36MBehM5AXamn1hyiOTytGn8IKNE1NEvyoPSNH3XaztzEP
6ptV3mA0n8tkWNPtX4WSHXMrv4UoSNvEN4yEzWrY34DNWsLYVB0QYd06jYbGOt15xqa+793+OljF
C1yLzwAJGmqUBXEcG3rSLQzzZKEzLiVWcKGamGbYgyU0I6hLbCJfQsqT+a9zneoDo3zhGTsxaRtn
LK+jUj9MzzjNsla8Dd6ucr0FOJzRBQmoNj+dad1DRZ4Md+XwDQmjeRUFc0mzXw5dc+1FxRonRzuk
k1Kqac9Mq7ctiuKueWF15uMO+tRb7uWgCP6qeb425EDxy4nKlPayMF4Y9C+kKM5tpl1jpdgpPBhj
355MJT6SRX6BrkaPgOAi0295hCQqg91sxutYaKdUQ3kNTaXgPHFyj51/+ROxgGTUH0DzpPGNDpVi
vVXSAIUrtlCSTvTMSLOWbsvLEUhMJ2RqeExo5xch6Y1tBqh8ZNlC67tE9MhNrkH2QgvBa5BKBHV8
aa5xkB4GUhFPGNUdZkT2p0KyF5ZukXwggkfGiJ8deSFbAl5ntmbz8Pk15PtTk2EjE+fCsXvXLW3n
QurSdNsHn4ca0bdGg7MWO0ZqnIi22+U9+FI1PoniVqrun9s1dP5DutQilSKKutXOOqKw/THRr64Y
jy3pKzuGb8SqRuKFMCEM1CItNmn8mrASXEVery8bM1sb6ezw0EW5Ic+Xsou1VO8JZ9GxQlpOXv3u
hhV2HlLMfEsrn3bCsrpKEDkxJZVvVW7fykG5QMRLU9qKFCzhQowDyNJ3Bh6n3pNEGfGJmu5X1+FN
1DnPPwObxgFao3Q3gmiVJSRLbnbNkUuonIGzm8ZLKlt1VSkCl0+nP9tJv6gayAmKl2od5F290CTd
QtlBbm+a7h5p09dYkdql9pgK8oD6ecjP878TwFyyRJ+n5mssRlwNSmchV2ncpc4kWnWNv8ahC+Cb
U8Af8Jxahke8d6y8RyncM8uMDjobhkwcScFERJK9dLZl8/6doBxPqtwhWOLnoMfkxXQTLl4zY32d
fmk1Bhdkr4AXYsfE6hP0N11vbupgdEsSSR0o3Guj6X8ZW99IxFKm0Tjp3V3yDvErQ2Fi3yLtNhiD
R2O8wLgX7seSMVXofEuQq4u4hg+v1/DHncbCTQ5mtoyHQ1fayZMp2qY321fhiAOAb7k0DTqQJp40
Fp+EfZSJ+xXhZVpY3TRLacsQwJq4Zjn2ZsJ2ga8CydcLtu6Q6xfq06msz9bRPuhbQcOmSb13u2tG
AO7CrurrkEbVumrKF8Ob+agu5NZc8z5co/8301ZfVGunEtVGHchklfSBXx3X2Clo8zPMof8YO6/l
xrU0S7/KibweVAPYG9hAR1ddiN5JJEWZzBuElKmE9x5PPx94zlR19URMzA0jKZcSDfZv1vrWC2q0
a1ZOtN+293sEEh9NBfi4gl5yiH6R6oV3kKBT9P3Urv375DWAd2jZShhVc7+38Qo324BgRTrYqGMo
z0MzeyNb6FWF76yFQRdYVhBVIQgQsGBUiyEK82MadnsvRCzQs6x5qLBQ4dKqCA3jqV2Rk8RSMwDB
EPlvqoSsa9qwq6FHwT1dei7CXEr43Eh/W0b41diev3FkBgap7a61FY97UhV+9/ykRdSQ8lzL6ORP
XAakzhTcJr+Ec8H/keacYgy2r+xbskUd1b/8PEE/rNk/zUjLkbPVj8Q7Wuu+5OSt6oLEk/gc0qds
G5qNRdX4cqVhQlrjvk55Qdn72lAxHPb4iu3hWNNEsN0Uj+za/D1eUGjG4W9Lk/aD88PRzHo31+r4
HcEcl2rVUbfuSzz4D0OE1C9jdn3WQ8j8CdIrNhTX9i6ca/WNUcNzE3tvoj31wSxuBQr9o5kYtx5X
GXMZPKpNyaXEaTUSEFK5skZ9rXdevwpqHriU+rG2shUizZYIAJ/esat2JErQP+e/mOstIMd81I3t
L5swySki2YRhZU7WIxuNIBVgdar0B0/8sAL98FRMbkTiq4fpHIugjxQFvSBCcQFhDp8bMWJcvymF
zmXtbRRcVDD5L4Q4G5swXViJcekNeIpN0a9hF8DeQXW04hTnrE8n58HSuOaFdnxu9NNQBjOr0oQQ
uLBkfnPtKiMeTtUbSGExFJ0B/zEXZJrTzF6YBhcbacRrkXTZpW4/YpqWRRtU1UqVOLNzmzWR6LVX
xP17IQZrK0208Vn8k8SF4ANl3YEL0FyC+zrmb2IN/JblDFNd9qzI41ATgeK2DBsVNH8qTKz0CZAM
iJ2MMb1ns1Kz7XBcRe2wQLe4RM9WHoOCCxDh4z+sxH5xuuxIxGfxalrtKzYyXqu9E530LCUUkW18
O0pzyTAte2gVlJFQ2k+CveBGNiiv25Kc8fFpjMjrjmLpw1nvmfmhHcLV7441bHHEe4z2j6KtxTrz
Pzh6xbJjjPCuJ+m71HPyCPp0KwOSo0bTTlZpbP4oywbft7vC/NYdg40IGrYMgfluN/VbKtkQ+2N6
KjTAVm2XmyxxcMmHZmRudMMIlloRr/ORt8Pdkkdqsh79Iv/RXPSx261U4R31jEiXsTG010GxmDHa
ojnGu4JV9CIt1Lmt5C2F4Theg44jq9Yc1sF9Ue6wb63a1o63gyY3vqGDCZJsbFE1W1YCe2Ownvh5
Fx9DAx3vC0iXz3LO4CK4npFC46C6ssdnxOiwGHyPY3cEk5U4nHHxLeicCwPwJm2uZc0mR07De6SP
KPqprVVDBBjt+hMX6RtkgYuXuMUqS3jxjOMlLrCE10N6BlL0FqbEFfmkPeOue/BTxbFuwjHy0CjY
Heq+ST7REx8Hma8LR/vuu260MOME6kkzQPuxaVzt4lSkBVlX8L6bWc9eyvg7joKvudtAZ7VRCC/D
1nnM0J88DENIfkZ1Skzn0zGG34n+rtKa3Ue/tl1miN2pzzKOxA58QQs2iXnVvu1RLw54NvwBsU0y
S/2rDjUVEYyp92hB0A7FCN4/OCNTYb74Q4XipaJRYA6iPWdzCG2YvqBAOzPxPyZW+VR1xyZmZNRH
yQ60liy3Tl+vSXh7nKcXJZvEsb0apXVKa67dHslhaD2nPD/NP7D0hmWgNMJFqwtjzmOZ2Xh9MUO0
jX6YOn+FYuq1co3foX3FfvUealzEC4iIVI3mc6c7bwjP2P0UIYwAD3Zbh74Q0ROc7mS6KPuAfexm
6O5nm8J2FPIEvOEUiQnzyQ93xDlCBKGr9A89iD5KYa5l5r14AQLYHMIuJeQlsopPQpxQHxXNF6qn
Z61yljV6ibGszgVBWCUTNHQ3LFjz9oec0tMw2o/VzM+JdfA9+JLCL+j3sxthHlZF2WfT1tfUdS4Y
QfyHJYq2n0zTeCWmyRdY/nQZhT8dfiWznoN4BpTxvcsuf/gV4+jibC2v6ZRsYUE8mFV2RKqyQ/0G
681cti6+YbedcSW8Phs9jpbES4F6yIodORtXwtCIsO9z7cJSFrCF/eYD3XKjaQlq9RkGxAt+qyPr
fZZv460YW0YW2qLWkGLa+ptuYJ7Q4+mHVn2h8VuMYbuVRvI6Mg7zfhg+Q8bMoufxzYghIEg72644
FWT1vQpgkzUh151208115mAfVZU8mQHDKcURZtRkQP4YdeecRemXE1s/2xyra4SEPYsOXdBVGxhL
P/uWSVoSWFcr8EkDsF78tHhTIWu/wmXfn8prXltfaRy/oLh4z8qd08RvOc4f1q/6R1YWi6Tzbmjn
HIIxp6+8qB+TAjn/mPu/YeluO1fCTwFKUTnTi2hs0iNuCSfGA+1GjgaT4SnDfoeXc1kZbDS6y4D0
02riK+7AdjmGwUufOXg0J7QC41cNLSvNTHDKWrj1TfOp7macDyLtgG6ko2p/QBq5sZPgJY8pqYvU
ewli+SVgLRuOt3FA+bU6WmjZYR2Kw/bsmkALeLCH3G0JyjBwglTuu+tn30F9hVGxGgkGQ9T0FgQo
LeafFUApdqmjc4cLSCTtYdEPrC5D1ztZ/i/XZMtk3WF29rAd4YysABiQN2TO9AzXeCjfQMs/txaC
PQPEf8pUukEehAug5A3HusZDJFjo9HtZyhXEpy0N6RBmVReNR/4G0vk4JLTxKkS9rnFOYjklAz4X
z9IPXlJUKknIuy1tnHZRuTXLNb7Tj2+0HwbmLUQPbURRJCWCUaP033mDXIc2PgkrkbwUeAQS271q
yNBDHd9VUOUHlcdrDdJuJ3kPgoh7DJNmldaz0tICGBdEPO5Uz3rDdAKY67WalymGVOtOxT8gGy+c
gP9ReHBMpmlcdRZkvTZilepXHxmBnAuyA3+3yt0Ykfl9jM13mZcvZRwsO/7AhegxMyXRBsrFEYmy
gaQp/B4wbuN363nMNHNn+uwFI9090lVeh6BFGqFl0Jisl8HfW1H4PVPZl9KDn00y7o26ePJV/7ws
61k9RkWLk4zHJvPQ97c1YpwG6QXwqYde4Q+sBdA11wvRXgVbDnM8YVpxScG+EwJlPRiFDFhOcFYC
Ih1tDKxKcAL0DeMK+5Xryiujp7Pvs5B1XRT8ES+2rq+3aVa+uEO9CBVIUrOcHUsudYmrQZkR4jHy
t0Gu3jQ3/R52qWIyyp/a8+iyljdKBIatob3rMRV7A8RQZl9uNWMrOOE55F6ycsSgiBZYVVtbWxmG
BgI8O/Vhq8hdCBkWgNYJ9OFtysw3NZSXiNFiSbqCHtkMW8rCeNCsOe9aLDg13ouYMFt7RPeSoPEy
hfEboQ3NEnw1ya6QDHXz0CHj7CJGn2P+HpIDg/L+bPsW/rHKv8K6wNDAJsjt1X4skJWEPa3pQxfW
59zXPoNRZ8VinJU1nV0rPmj2SubpU1REp6GOn7peB5uRrQtYUaMYr40BGqRxPqcIAVwQ+vu4r54q
ix67Sqaj9CEztH3+7OvA8cyVn9u/Jr/tQblhkwwUPVgN2wqaAXqTKyywU5fav11pPsaZfDX97tXp
tSPCyhXyq5VWFDeLZbkp+1snIXgx4k2K5kyzhYCtbz96tZN9ehn1/qpr/pbtNEcmr9qS44gM2dbk
GRt5wYeS1dghntjxuiicWZXGWsr8brrVUbnT8wrNU7c18z0X+qvbUfBXNcuEtjoWUfFUzhitMITi
X8OAzonjwJ+VvJiu87uJrB9VqN3c/DMOkPzK5Orn3TkIva03iAtz/nU6TEuUPCtLtMugnjm5NVUd
OQbJl1GFX+ARfEiT1g82rxtpTitG3beCQG15cIr0bOISeughI1kdZsgqH5ekDaId7r4CzZ2dWvZ7
4aiDp7K1gywREeY+sfJNT98UoNAf6uISFeNTmeYQF/qAY2ThsU4vNZ91B6/m6RQz8Lfd6D0gov0h
rfXVhEOO108DxpK1y5V3fPlgmaA4LblP8/EibHXoY6Z6DTEI9eTc5CgfE8O+Rba+cQL5QjTLZyQk
JqLulUUThZqECNhp1payemM25bXljx8KLp3S0R9tujizmS3P7qmCkgJvKSXlT4vfWwAqjUCky1sr
LdKTaomdUIoefGIx455R+aJ1a0quUNrL2MlbmQcvXsSCVRUCbARP1NDtGEehDlYXnSCnFxQ9mCYq
CeYXPSPkGMYfXsNCLymfVdBsggxZF5e2YmmF7dcE0XyrDfVrkAtzUXQIeqwSDl4baRs7Cm9TBT2w
nRyymexpU/fek6n8akem3LbMEqb3XpKu2aheoxET1cDmimicSBwqRBZm0RufMjecB1kEO09vvCUr
RMmvrZWbstsITUbLMCmDmwza4AmV9ul+zwF98JyemTYfhTVZJ1H87rvBv9m1asAUkX1xv9t4OK1r
MERcvhL/phpcHJkiZBGYvR66ZBlL7RnBpk4HYTX7qK+5W9bjpgqACzfTd9tvy738543LNW01ppAB
NffdS5Hv/Otz9y/F+oparJvzomFK/PWt/hjywX/dv3+6DcDbDDDrIxwGzIarYm9ZDjcs/oj8Vq9e
lXGqaQXIZ5RyBbiXGf48f13jNTQKCdKN0hzy/f3GIXBsN5CsO89MGKIGEGP25LJVexz2f938+THg
xuhI+u394/cP/fkd9/tUA8kS5DEPyOBgz//vn7r/XBGipZty4PpUI4OkiuvZjj4nEXilitQXwxC/
GKKvVZ6RpTCazlYHhACv02UZ+9R2FVLzEs9eR1u26NyhA52EDcZuqiMUGaRYCQtm52dN43WozKg4
JGj7FzCNQZU/q5F3NHvLiJNvngZTe0QQtZguyR2T5mjZZNoldfxx6QUu4j/yA5aqRXMf1Xm9bpm2
XonF+KkV4170fYzohCmVS3DaISRW5ZgGLqtmTVuhlI0OPZmlhyYqkMzxzSF5fMwbyXiZ7DXv7wpH
GNfVcnwjx7BbjvOgaWStuAkxpG2CtsbyOXGd9BnG1JDgiomGyGTnhgaW+CLjYHYMF/TZaagTHZeg
H90UPfvZQtnlylezBLQVIYQoNIfKh/YTW9l6LEwkeDN3FY3DuEvaoV8yokF54WLeGML0Oaxx5zQF
IyijVsmy5KJzpKKWvGIqszQfQcNiiDLK91gZxVGRwnB0RiIJNXoKn2ShM2I943Fgz6qsUb3XJdMy
620A73umhtI2Lpo6OuLcOWWZTcNfwzCdA5/JUJP1Oh5YbDvC8B+HJvgFv5AtpBy2vC7J9QtZ9iRN
o5/BfbmrAhczZiodqAzDjKVtRtlNe68zIwwwPaJugtvFMxISk8RDsKpl4CysmeZRjWSj9pY66E1n
bzTiZfeFNLyD6ytnXfZWsmcZsgXpER4iYaZLpyLr2+0dn+QDNlhjhBAMST/lbWI7HxFijbE58oQd
C9coXskbokMJ8mhXEyyhGSkvlZn2YqesPlBSeIWVHGEOokfqRwNjG9YYK56yrUMZ8W6bHyn75o64
sGulVfat9orlWOfBta0166YUGsCGCKpU15+oypoX39Me9GKlx8xNhpAtdC4DH9MNNoCKKQ51YV2h
nQHN6hl2vg0MKz1rRf4ifsHU105GLtzpoYkF/wzlu01XOTLStwRLOUJxiu5BFLZ9HFyE16Ybq43e
JyDkZOGgNx20RWjGGbIENh1eXsfrtGLpbE0+BZvuRFdb3JNMot+pkqQ6O2AP6NeJNDEG69nLJ84j
kRoIB7g7YdjeBMGcG0Qy+XMrE/M8qW51/2TUhG+8tvwjHNvvYTZZH4rNPC9rO2Izy0g0MQiY81ip
XphcfzJe4Z1FBPOp9yP/hZSDbGHXhdrd77Kg1jBUSXs1cibTeuTkrjnxeCid/tGZckJpuXY94DMa
fwQU6lwzxmtnRm/I9HlqnGF87wuwjzbBWKZPwK1jIX7Bz1ElxcXrcv3QC/3EvKA7xFrUHe7/YgvO
lQx5dBFG4qUmF+clst9SaqR4MgU1FhGjlK6/ko4lc4hu4zFWVk4kTmkRrCfUrupp4ypvXEgzyZ7v
PyWCo3e/pxXEgmm0QyutB8Kj4bt6vv8rq/Pkz39pmiaXSiGiH63cXo82ClHhsDUD75pwFGf9q6JP
d4P+ovlp9GsWLY7kYLzhycZ0IfRtZ+TmqZvXwWM+pVxONELYrSlH/IBgBlfGTcI0BixlGN+1ge4P
gKZFSobpMshxX+3KqC6tDN6q3C4PmgWTJZjBLFMU//mhwqysZU8JD84BtfFSqtE43G8sMWYH2W0c
v6cO8NHYu1lbPqGN67eaT5xwr5nFgkgs8ZKZI//y9fDMBLpluQREhUk2JiDjJQgUo/BEJWsjYkVk
DZG+6gOcQwFz6VWnoXKwkgbC+RSUs+eA3Xh27N0munlOFxzaCotSNT97StE8Ny3tm0B2sxgSCfcN
G+lPzAPego69PLhdMh/AFy9I4pNu9bw1GhVhpqvkVtQzeri2V22KdKLXMgR3dndKVa1fkjmKfLYf
d7p9y0k4e9A6ZlYxaaeWFkK0pV3w3al+MnHqbHOL5yJkgJT64UWXpr2pCOrYic5+lFIbzna0C8Ph
rKrJfG9TKkS/qbtFWwJITaTrg2ch4Vqi6VjrnuYsfatLtmFh6a+6wLfFFmU6lIPUNzUZGgRBW/qa
hFKdNaSuafztmkHBgE3JAXx7icoqWVlOTEoTlSIMytY71GkLl9w1GWT5blCucR9iqHa9YhNQ47+5
fbOOlWifDYfI0GLAznv/MNJqYosFQ0JZJm9VP0abKUv9dRlNvO0i4oLYP1y0Phl+ZrXz5z/8//6R
zDYf087rLm0zRzt4OEDw0H123WCj6UWw8pDOxc9M/lpVWTZsUV5O27IbtLPfcO5XaTF+Ipxd5BPK
HHTov5taqx5lKvZWmMnT4LAb7EhjWpTYI5Z9XsKCI5Rsgw17WFY6APKQ/TkOU5TLElxMXbHu04Ut
oMEkzt5LtHIlGVB/5JQPvVt8asCOaSfnuZPNpNZhRnuzm0GSYsQYOJoJWnlRMe7MPrCorFPCsfZK
yAnxBoS5BUtlQhS7VMf/1TRbvyVQdb7XBRHhqVXOSGC2uw5J1a891SHnKcrqaIR4Ti3n2OK5hc0r
4Iez9Z66kFzXtBfLySBIt9PW2ElMLBvOtID2geBnzoubOpYAaBGXTp62v9xw/DW2WvqeO8xsMs0X
V6p0wSUx1k7zzJmRrrfOHKmtMk9jQkIDZVd+99la/WacVVh9h6urFP2BDYp+Sg2dGys3Tve7oxI4
jwwfMeUUHRuPNUeXV89WjaN1ZEp/v6dP6LXSWKMotjxGdIhFdDYJRNum8b5ogmhRCPvm2SViTywE
+N1gON/vwrEIVmzGgLOxRapJ+sExrxUAe6s5cZCrgYzVbjA9bwO3PpmDaXqyyPQbNNUZXRBX4DC1
el24OCrMogxWXgTkbQDddMR7mq6powox7IBFEUXNk7DwOsNhZUsJQW394FoeujySu5Z9Z2U7cyqy
pWWXzg/E4hBtavumzLLBVKPjFXKtaNvxU1E/bMMhar88U4D4c6R5xHX1NvRldzAzC4HmJLQ3NP9z
tjuSLIaP/vsAlNfUeR0J3y4uyPyfASX479JLy60xONSkc3RdzdEOJDDQeRiCLXGR5TVgD3fNiHNZ
19ILlveP3W8wuLBu0WWyj+Yv8RES7KThMPNnOFfO7mU69uDZRASBPgg3NTV3efBrtiG0r7TAbEFR
ofjNiw1p/xRJ7FZ96R5KH5C7l6VcEk3GBdmUTstE1uLcZtbI1BJbC+8Sh8PO8CXN6fAmQNqvFLPR
swks4hwrRnlYRh9kL51fVGXNW6fnJs1/aJ/sdljqFhCBISrEG5dSBpH8EY9er7WvaBtHf+5Ge/8j
aBzWrCZFaRXW2s4SOL0GH0zGiKRkFWlNchyZeS97RW5O4TK86NnVrBtyjddQOdXZxw7Jb8u6juKi
tLIUBIFjHFQ/EZ2bthUJ5kCg2QWgwu1QQFfokNeRiUfZGycdwgOPm5upcN2gKP4MzcA/NeP428hU
cpIV3SxqoLXloN6J8mh89mrUxNqYXkRLoPWYqh0OPq7Blep0rjgMfoMeZV8kGJj1MFbsUGjrzh/y
RxYP045p0DNgouYMDEEAkGG3MLXy3aUU/O5p41PgxaB3GuxNdd82O7dRkBW6cVzSnxGc3Kpsa0yi
2NA/3wjhbIEaZyk7ZAP6DOSi/PH+X8FEg5GtArG+F56m235GLf4JStzk0JR0PU1dhu+mTA+t6IqL
8hgs1/hutyVyJr0cxdmtOU1UKg7sahiw2IAxm6D/qavR26Jz+BBZOpxwA5A4nJprPyFgtBD6q9b0
/jb2vFM8sN8kY/Wx+JVCXvLYZV8FxRE56do5sFaQfuOvFvRRG2EqqXtYmKOq6ifhBrsmWHoOYYAP
oR5ttMYhRY6wGj/H6iRbCiWrqZxXvyVDlLVnvbEmWORjbx9ZKaUrjRTQTW9YK7rDFyVV/lwMfb7C
45rthmSejLCKHykeTJHgKo+AtfR+am2dcuhgX2hyhZWEfrT3xInOlqwrOHeLxCVGG8z8VgsLWImt
MZ76yt5MVTmeW2MPRBedNUMcsyVONCnRcuXJiItnbkygxDChqobbEPSInAIZrKuqWU+yI/pNp0K2
9Xh2Oefj47xlyXTxYs7SzqJjVRgAyYcUci5kyLARZQ2Oda0+VBUy1zrJnOU09saW8oQBvhM+VUHF
JUqfrbwxPhdVuSEIYMSQilntcaiI4skEiWlhXa8M1wiXINIZRYB6WZZjrFZDFgwnkcdgI8iY4Syx
1MWN3VOaUyabRUFo9oRCNBuGDUvw6Ci8vkb0MEv1wZ+8CbhoZmEmJ9XUCbox9lGlStS+thwMApPY
u6G8NsA5Tvcbpdz4ACpcHgZa07algZCoGRe2C39eR3az1HP8NE3q8FYkvChVxbGww+q54jXXzbqf
vNKQOcBvWnKqRqsEO8gHJ1uX5us+62jbGowyTRb1aDqSNb4jY9XffhE2Lx699rWOGRGtclkH32FG
fjcAOCxALYWrvgyym5hAqpiROW1Gm0S7wikPo9F8dh7+t7zmwEznG8mlQ+tinhyNBA5fD7DUxna9
YSULosBN9ddQNerEytc52SpJF03auUv4hNWRJqQ6aiJ1VoFN2BhZR9l1cFmd6Jwi1nxVzTtcH/ef
eb+RhfmDHXBB6AiXXiDXBGEkhySaNATrtKb9ENoHcnDWE9KCla/V/bJqa950nT4cMK9CJSk2Wm/H
p8xcE1v0Won0laonvOm5ch5UjiG7RxnXuoLp+tSGF7cPzI0Vmv1hTPM9Zm7o5qWh8AEmE9o6QWVt
ONMuigbvBEX0u9+JAcJSU+8Ygai3wBxPBGjMItAJiaiRHUs8EFRO0+V+U8jWZnYdPDa9DC85fmy2
S+dwbNOzsJapb4udaP0f3SjS0/0GkROWBDLF8ICjjid2Z1hnEV00Fst0azfeK49ifKRKAglLifKQ
I8PtpzJ7jJN82ASQjhaTUQTnUOrTzq541XX2xeDV/RohC15AumGHhk9nHWdYGsoBsLJMG5DvTsp/
h3tpgx5FPmJZRFtM1qM/ykPoo0c184H1IjLjp/IzZxB4qmri1W0BACm2hL8plNHs2oE0Cx5SJulx
s3Ib/bnFybYW3tBvBImX6yKr3lOVBjhBKzSSQfRoNSV1Zfzgydh/9Hv5qpNCtDIGjfHVYJSPaIPi
fTBuYkOYO5kxkUU7UW2ysDNXuR3/5DWW7iVzYmbIL55GMGw74OrVu4mro4z3ckIdXQfCXpADh0RD
ldEGh6u1N3UzWoH4SJcA3EyWl+74LqroBeJjtxsGbeZG9Ng8cS60gF9OVjK9DzIuqGnGeumplBhM
B4AB2vcSu2x7YG5nXCZlufu+Kq5+R8SrOQ72xvWdEy6a/qgNWr0jqAfTnPA0iNlcPAun87foSeJF
iWdby7X+ktblixlC6Eqw1q+V4AgYTcTQeEuwWRogKbJI7McuLiC86cNr07kPHcf1sqGoWQ2cqWdN
FuWiCFwWu6r6wpHVXz17RMkQhsX0VA/tup2omLJE0hniqmiI11qZjvpuI499wlBG2lG7aiNoJsx/
9uBF1YOqumodYoX2i6DeI6yY3HDXQyZ90LUThPdD2lONmX0O0VC+ax6mUURecyRTBK8YKcsCLYB+
Kd10zkP06qewShjvxjmknJ7wky53rqSjEDrE7hu2hokIzVbukVB2NnnsIhDGieA4ocatxscsi4yL
YOUJgSE5GqT8iFIzjlaZvwMXDTd+m2+QgBGk2hmnUq95iMCRXvDyPVn1U+sDxq8bGPZj3T359lNq
I4AdIolLw4N6giqyWWlznC5YGu1gME3K0+P9ouY27aEvJ3C+c4VQZnP2Av3aFuzJc5OO6VG5v8A8
Rof7naEtSKDS5VofoLrSAx5CXs+70KrVLknFz87DLVY6xqq10UNHrB8WvaMFG2rW8oTm131IUlT7
cxRuUBkNEi4ACAYDll2WIsno02h6CAcRvmuSMkmLeIXjz8iuXeYvKaW1n1JfZFPm7hOwyn/O6jQ3
c3f21J1MEF0ImyHrokLieSrYaM3Ym8ls7M8KapnZiuMww59ELC5l1/+wSyYLeSD9FaNg1C6CoUO0
y1tSB4q5ciNDfcHScFo6XZktUwTQWBOWXqTBUgqGYK31vIJTAuvbPluwPOyxobuINuudisZwleG8
jaJjyuTuQu8RADhR+QqJAicb2xgi70f32OcFaYrNLNSLm/2gT+lBd1He3c9norI3vRKCiUXF4RrG
w6bpCsiMY9/vlMNCoPZUgcrMzt45OY6CfTbbv+Sgz4e6YJu9sBWZyqHZiQOqIlZEMSoALbFQzVSm
tWMwdzaiqn0UjYYzKyl8WjUyKLE/1yvXbsgxTaFqB2aHnUhbxozf9nmagz17UZO/Ad9Vnpu2CRnJ
pteBtgrCH+HFZcwU3cvi9ZgW2GGDZkS/VcJIjbzcX7Rd/NYMMdPACnhcCKAyyVndJLjJmNHibutT
1HlMjHZ+RX0X0oNilGcrCTDoydW6C/vnfBc6wc33UWPXnsfYr5S7zgvBYo3MK7QkzbEpBQ2wqfKA
etiAhm6cHbNw9i1Kx3WXOGJZRlm0akhw3yMmwVbRNRIoJlkKrYWeZAimR4aE0blnezqY9FKDD2wP
mM5Tng3trpvPj2bo9k5RMWD3ACiXjk5SyPwUOtFkb4lXWk+J3xyM9ONewvTqNvXApM0h3ZDps23t
Ua1Vn4kNS3jk3176KyqA9Y66+wygA5KdyncFxZ2hRqwJEw59Vig112PyF71sBuJvh9AhTgo3/hqs
eLCSpYsWG8HO0jZy98mn8j3K0F9XnRkce8glGCZHiwbBBUg7D7yVSzfUG4l30rqdrdNut3h8lygV
xsN4HILCPevjF++PEQ9GcXJUYB8YL+JAswg1bYBKrFj5YbpiAO0DYGl3UcXq/z5H9AsWNXXWfhdo
hW1vyE6BSRzHnzeGGpZDg15ossbHtHLbne06xsl39Y+0x50hWY1DomoUz0zu7YwKRJjJcuKpoBPn
vGVoa2B5B2BDyPW93KICa3aRjaDF8YlkDn3WOCxGmp3GVudBCwmtg7uN3kzRIM/HtFBvbVmMR9Me
LqZGmiva+GqhykI+sniVj62AC07CK5MP+CybeiLcx0768pzNFKMpvaJ7G473axumOkuo8OHbH//x
j//6j5/Df/pfOcQH9jpZ/Y//4v7PnJyJ0A+a/3H3H9vVdXX/jn9+xb9//T82X/njR/pV/z+/6PS8
vv3PL5h/jX/+UP7bv36t5Ufz8W93Vhks1fHSflXj9atG03v/BfgD5q/8//3kH1/3n3Ibi6+/f/uZ
txmN+vWLjIzs21+f2v36+zdMFPdH6M8HaP75f31y/gv//m1XVx9fyf/1DV8orf/+TVh/sx0p0Cka
eNjY+jnf/ui/7p+RfzNtJQ3dVI4wdWGY3/7A+d0EfJP4G/5Lx1XC5huksu1vf9R5O3/KdP8mXcOW
uu7qrjSFI779nz/83565fz2Tf2QUunlIufz3b5Qq3/4o/nyG579MmUpHgq9cw5KmEo5rST7/8+Ma
Zj5fbvwvwqAQCzG/WGiGXWD4Lbv2FoyaedV8DCmepnfYaAzh5AujZ7uyqsZOHTu/hL09mA2uQ1mQ
Yyb6oUF7RDjoGIP9lYU+fDoi1LatMLhqhtDVRAKwcxlFHhO4koKXqY8b7Uyqz71eGOQRNqN0mRZ5
efFdGn2GT2AoasoR0jZ4w03eb31EobXqKLOjTQ57FTMPvbC2LCIihmAxKmeJTdpAkE7sDlzx7Fww
6V8CZgUbECGdtNFQ7nh0og+Bzv0jnTdFK9Fp/qFxY7mfiIbY/2/mzmO5kWy7ol+UL9KbKTxAGMLQ
TjKqWMX03ufXax0+Kd7TRBGaKDRhdxXRbBIEMu89d++1Eh0aBuGfjHW80ZNV20yDP32AiYF06nPQ
sa7ssf89shJArNjndbazegtmC4ZE298gUCC7bcRUgggwD4Xx7WF3zlahZkew5kJ44kco6hiCgjnj
0oQuCy50CHEI+voEdXOTuWXUcj7TBtnSni0l3YZIga193yo16455itdaoM4nFUHUih9muAUk+ZBm
2s2Xa2nkxH1Y3kU91jvO1lK2tFoodif6iS6NhKU3TvHSCIecVRfwRt32ErZ04F7mcNSJvGsUQPI8
7P1V5LXeKyIX9ZIS+sLHTce4oKfWCp1g0P8oyQRPssZUvKgqjepmW7qruqR90KEopg7Rd/VHmfSG
tlAtDg+XaZLotzyJVXD9hX5wVFyx2mAaKz2FjO2yNH7h0MrazrQh+IjZnhUHF9FjHTJCjGwjIKwR
NO2mn8Ydy3O4geEPdvPBFOYv8YDvNlMusJ4AnqUBGFF2rAttYt8cK/atmcMbXDkIqpn/xkvyL8mV
Y9UW8bb3QHXFpvI7zTgZ0nV6gaFNrKGOYWoUjMcopTGMn+u1wWwUylXk7IyBwa7HIXYXZD2xdoea
igY6U2069zaPnbKtqjjZNmpWXYnWOpecbBu/B6qx6B0C0u8QtYYTwX79ylFsxLy+ZODRqkebicy9
dNtbnpl4hGEQX6nB90fbsP82dA2QR3UBpRu9PZLSKJ+mNOLmEvYjI4SMsUOZUVhUdJ5btxWxnWd9
JUXJIxIHHbLBndiIiR0EXfCWR7R76QD8cQsgjHFqDCuuYfTNzOS3P5ZvBqzvDbzqI2dApKBrM6d2
Agy7yx9qPiWk83UGTzaN+GQ07X08sm/XetU6FIED6pKRy8L2LJ0yCW4ooyfwU5Gi44+oPp1e31iZ
c1ab8cUnvRA7PPdpjLweGYSv8DDFq381dmivWIMeZexss89F9zI/uzk62pxTjsWQOsltsFFI07d+
C0zrpqtlsQm5E29cu0afPEJzTiwEge4YGRw+U7NSPSYoaa4zcM39jz5L9yk1+aXlaMrCiuzfWWL9
yjkhXTGDJDc9s/pBb6/eLRcUNRSVV8sX+Z6GOZr+WbrT2QKvyoTu7owBaTE0sXKM0zCQUpyxVeUa
UbJvYwXpIesiQUZ7ZYxOKsljFuh+eUPnQxMUicAGkJLGu7pSlh7VlE1otOwQIvuiVxbD32Gq3/q2
GC9FHDVsxpN3GGED/ADavC4v62St6eMnNN16ozVMd0o3CtmaGFy1XBZmrH4DLMA9c7VFQz+fJn2C
KTkuSMDGZVWtWZd0iyhwPjK958g7nYmT+7az4gpYPQ1+wRBez2fuQ+SVszhLTjh4IWDmCIr5jeV0
/XptlcURnCfkgJSWJNbx02NSJqBMToMBtdI5DKwqsIH5bNqnLoiyb0fp8ifLbrw/GmpPXmkcwRDN
A2WGp/LUZjiMFSO/x5Noe53urHdwAplWOzdFqcHZFiZKPSfTlmFhfpQd6BalDIF0ogbhndAZK6+K
g33OIphymw0LFbwo9e6msNdELR0CxfpXNMGfTgWQQrar2yRVKglf+866kxmPro6Yp9sL701eOQ5D
hLZTf+OeDIiwBq2+GYB3ZNW0ZjN29yl5uWyaOAPYKdalSy+zCnnu7Hun2WPRS1OxRkj+u6Xjm+J9
ib9wFpAGsuD/FFpz0TxnU5nfpf6rmM9d+dYVsMCtyt3QGoiWertNbIcVeNMCOitWdersyqR7Kbvm
BKnURfhEp8k7ufV9BL0xdMfZu9esVavXiQF4fTXwaPC7D4p71gXrGSk60/+zamr02ripcn4bE0Mh
YAcJg5B+aKlLdAaVfQiDx0Bf5GjZhOBxMhdrf2T6q7QOkMv2GyLXd2DlL0wrCP3SGG4K5RT46tX2
rn35xXBIZcFopVT6wWD17ZeryVKMhg15TkQ+cFWSU5r38pwoNECBucL/21c5cyMKR3nzpEd3JcF0
Ooy7xOAceqoI0z1ZsTQ4ODMhJ98Ev8TSopMiAsR+6eDxYr3dWt7voJqOapRtzJoQYi5fXt7bBm3S
nqt4ps+bwMrIuhmfKTWb0MESz8KmM272QNc2P3t0nfi5lLZ6zlT3rBdXby52ltFvde2Pbg3Rsin5
MEHOaAAvawgmRiK6Bnxtu1wSlmo3bm1uSVPsypHkHkcjaod6GbDvXh24/DDwempV2MPJe2L9rfpd
7NJnfA7Nz4zQVs1vcB7eSySGvDFprcrWbnD3MRvP8VeifM4Tz5/z5nkHbfTXBWUjTXtM1LujchtF
zrop9xzfW92lizlnjs7kpRYTTf6oMBEnvLbVuecsogVobJB5G84cR5+0Rvtk5w3X79NUtaWd6rQu
qrfAVbiwwuVxdHPB30HwdFkgKukLdMOVqhdHrS/3Snwv3A8TRZPP1ctfNl7sneJg5AQ9DGn2zk9D
RkGYzGb4WhpHYoULWzOXQlTtOOlj9jz3u1C566a+o7G2wu1eagf8WIR7Cuq7AfVY9xxF5mXWmvU8
JrzW8gdKsEM+NFdrEqMu8fTJDI6BlrFHSsiSReoaN8GFAPXT6Dh3vY2fWVg9XIM7kuunL3WX3oZS
uTtNdGxmk01xvjGCjLxIEVsPBWIGFzQ1WI+2e8/1+LXV7WirTrxZNNasS9XgqW+9deJEfDelf1Br
xi263+2CJHrOaODYSrmO2JQS6Z5EGPuHCSnn2ibFJ6gwHIxnSHVdxVnrWsQSqp7MbkWoVYC5pJ2m
AdPgMlJU52rlNuMBdvORgb0EEgqMCSCek6bWrDMRUlFqB2hIG3xJGd28Nq1aH/BItavAqPW9F2u9
8mDaaekbbNRvSqXNFQNJMOkQrQfEz6EDBM6ru78K7E3cvR4wIgQBmds+w0LLe97zhT3DmPMGZDp5
NtxHF9gYjUtfU/11PphZsAuyNOSeMtWcYG/NCAH8svSMeWD8Uni44jzfIUSeDU/DELjd2vE9JXzN
QsaxSDNqy6Voq3ck2pYNBU19hQZIoWudpt2De/N0dgpviNcKe6lk+X+4yf3/uIfVtf9xD1v/qv7b
DlYe/s8drOn+w9Y8T3UM2Saqhsdn/nMH6/7DI+hruK5qa5ZumGwe/2sH6/zDcFzVZFsLz051VOPf
d7A8nAI2RADPs9nF/m92sAZ74v++hWWPbBKZdnXDYXurGZp8/t+2sCl254E4Sr6i3rRsTd9/7ptx
o3BIcJrdDkBWnUJ0QS02wXVSRs5UnCv71XJt12byAKWBs0Zzn5wuLC49JpWNasTGPrB0i0YC7K/U
6lhFxD4u4MHhgM3P905rQpU21erm0T9iihiZf5jOTRQA/pqUDECn9S81J+ikWp0W9jjJ5XnqxksT
qPYyI8pzb6fikmbTefaD7r3Va+alGvcvzQ7PwXyJDE07cO+0dx7Xwhmx+Los3PhJb00O5UEUntFK
brXIIEeWUF7IPerYVmMAU/W5HiC+VTaImuOXDO6i4njxnz7rYNao1lta+08FzGqGfS0nQvA3b5oS
BjeDsOWaKBZCTq9JQHJPL1jM+oOT2/W6BoL1q2/2SeRZnwoS4hWF9xc7iGvh96RXq0vv2pjoTx15
gC3HLfWSFmZ2reSTdv1HCzWdRHNnHnS7UOngwBYP4CtDH7U/ih7npMnNE+KMdgh5Wa0Tn/Sbg8pg
Xza5TUDY3OW2S25DMbQ1B7vDOq8di6uyXQKs6Es4z3SpNGsz1kH1HM4W2pnExkGewywkss9FhsQV
05eWrfF/fYhDvT30GhPurM6rbRSS+Zr41qkyOc0BqZjKzjwhU6dW/LGamwN3v48+TjuRF3PjNTlw
Jenobbn6aQc3T/7o0TxcZ5MCKvX/aA9eliGe/J3v699KSD6IMZFB2ztmJqyNV1wId/SWaLw7BVYI
X+ZGfYX8GwzAnWLjRxjTNFkPztAvuEDWZ0KTdy0A7c8oa8bdzuw09cyjzgtOyhvVmpw7UWE5I2Fa
4i6HIm54likI/3zQE/rsud2WdA5lix5E7aNybf+mjl/uqDWPETb7bDvTXQMVw3iF3aln1XjKlTPV
dPtCnaHbeEUREKbpvdNgEFaZ8tjfBLTCT1Ps0LtKyg211uHJDYL//AD6jffLRIYhSoet1meR4GVm
wtdk1S22I3n5VkuGXZc0eye59lgS7oR671xGlC07XXYWkoNnekIinoPh5SwpeUjbrB4JzruSoM8l
Sx9Kqr6SfH0lSXuOcGo26KTvNWL4huTxA/2JwRvZSUnqw/dRtlSgNiUh/lLHAaOQmZiakmaK26Zb
2yxGckV2v7JJanmUlHFS8oUoCBjSFIhH76mQ7gBSheMobQJVegW9NAxg66wIoodHX9oHHCz0QNdo
JLAYPShUFHrpKiTSWnClv8DtnqiUdBqgpk1Iirxr4E+cRQU6ILWY8Dit25iVzQK0PXBSnh5mYNqd
4BIGV1ag0qRopVMRUa6w069euhaDtC7YgMrWtd9iTSCY99PNkJZGGhEXorWhUd8IpcfhSqMDM+BG
p+KhStcDcuYKokp2n6QHInMVBvVrJuHVKv8pi6TE4w4I8VjV1qPUSTppluTSMfm3T0XSUvn5c+BJ
L4WCyr/+6ufvE3nEz9/984tN0nNx6XPs7agsDj8fYJH1ZNcrxPLSlqmlGRNUVGZ+/q1LQO5TWDNf
Nd3x1lqq0rSRx/UOi4aFN1976eMMUtyxpO5TSHsnnKS4868//3xa/6n4OPKgn8/8fFCkC6RSCpop
B5FYNdf/+tzPQ7v5A7o4JwTTPG17ziDulR5Ct2PJBvKDblLod95dZ9ZSqnviBrBqpM/kNtwzLANc
P09t8DCKrNxOatCtfv44W9+z51knWrQnwEsdvd4Ir96jL/MTiD2UefInukqQjPRtUaBRBz9kwlOj
Z2VRuLKkeWVIB6uhjJVKK2si+blMpKlFJv8WcDa1qaXFFVLnykLmpCBeL4o0vTAbuWeUIkCXoocp
bTDM9KQaKIjhtoH3PTWvqnTHbEpkjbTJIumVuRTMLGmaxVTOJDewcCmhNdJGU6WXpklDbXSuNjlk
hNVsrmiwNQ5dNrKc5P/Cl7k3H1mMS4fSWyftN6dRnmvqcCwEFi71uJyaHBQWijPSnOt34E3f5Qyb
L0OzLqJil0vXzilWFtU76qA8iDIeYPCbRjlvoKTXRGB99YRladq/JgY9PmIcv3mDvyQU/DLNfrCR
AH7nPjoKgGNCE9CkEpgX09WlIkidhQAV6auS8mCEo2PR3ZSiZkDBXUo1mCVU2btrqe9jrHEUvKwc
ylFqc6ZJwz353UYEuCQ9eUnb+qr1zjVg9lyGFbatEpxuC04XcimVx5TqYyQdSLrNf21ZsFCOZBdu
0KVX/jAiTBYeBUqVImXFu699WBwPOpQs0Yx8oqqWNinAHWki0himkxlRzrQpaQJeIoc1c4YqaQXr
mvbKLsjHZ85ubyk5Sb/43VD5lC9jSAVUh9YsnVBqiutYWqK19EWBwl08szyi7FnR+EU8bXc3g0Ib
RVONwmlL8dSqtUdKETXlsHammJpSUB2fSJKDsuP3Iu1VhxqrSZ21p9aqMmpLqmhHDO1GKOYaJAd8
s798feamXPTPmfmYgUwsOmV62NRmg6p8UFAiWopym1ots+LXlJqtT90Wccd3ag8saW4NZVyAtodI
2rmcWljgsSn5hFR3W31NU3ndU+i1pNlLUh59GY2mlNJvRPmXeTTzGerAHbXgmXqww6PaJt/QnHww
y7n0I1UWasSBg/MueXIpGc+UjfFe7MpA+T1QQrYBpjO2nKkm+1SUHZWuMrnJvwE4I0dazJbJg+x5
BxfuPebGx0B+p3aMj+wW0lZDnwlV/UL3pu8R7o7N6TLwHMDwDPPfkalwXYHMqtG6aYyf4Ki67j39
I+cZVKlgR1SxFYbCjXSzR2lpGxzJW4YHHJfRVbXrMmM5D+Oyo9zdTLy1fOreBbVvm/q3Rg0cbP27
Lr1wTxriFKWkL87hPJpHnwo5VXJiiCbBOOmXBz53JkM657G0z31q6Dl1dAAou4R6ui899VAa62mI
FnZOX7OBshnSD2m2z9Jxx+AwLhxMstJ+L6QHD5J2WVKMr6UhbxMt8KnMt9KdH6VF70mfvpRmfc+Y
Q5r2jXTux1ba99LDp5g93HWq+R0VfZeqfkFln37rxxQwdrZeCAG9gFceFyUV/4SqP3bUZGFS/o+E
AgCk1wNQEn2YQgjQQQVkMWtXyAGDMARqRqkWUIEZuACpv4/eATYAdADaIQY8MAQ9OILB4hWvAigw
hVTgCbNABV4wADEohGbQgDXwwBtowjkoYO0L92AUAkIuLARI1WsACWcwmDk79OzLBZsQgU+IhaPA
qnqZAVbIQggLpgVrYeoY6gBf0IEwWEJjYAUL4kQIDbzsKN8nDyzvzGdgONB275aZcB1yAA8WoIcJ
4AMdB1S/woBwgUFMQoUowEMwfaRtxX9aCTlCByFRgJKohCkBTojDGSATQpvohDvBcuCoWzR4hEjB
ruhev9Hi4DcDsIKKHm1TYVi4wCxsoVqQl5eF+58Y3MUo3ItECBily4zPp9cTseyMgGREQsuY9eoN
+sM6ZixdiyAx/1CBa6gRz8AkvI2g5MUGgCMFxGEJkaMXNocHpEMH1mEC7ZCvVQHxKIXmASb2RQHv
MQjnI2LWiTj+V9tDAAl1/WKABMmFDdICCemAhYCU2o7AQ2YgIsEETcQGKzIRIM7YI9TgRjywI9ig
aqja3IngkWRCJkm6h9naH8Y8vsxCLhlAmLSgTGaQJpmwTcyuOkfh+LcU6glFmUcBBsUDhxLI/E+N
orc42kd9/A44/gWfwt8+1m8tFmJXuCqDnQFst15sgCsZkeBRCCyaoFiEyVIDZ5ndYOsz9/OAtpDk
AZxgP1fvYWDuGF7v4Efx6wb14tvmcQD9otFmqEHBEPNbNKBhHGHEcKFfhDrUmEL4MbqQZHze2fOO
W//rDGYmcFioO38pw3+6kJQXJMbVDi7TyJvFM4cHsHWeBudMjezohOpLBM6GnMpKqdOVPbtvSRz/
IUh7M5X2z7xpB/PmadW+7GFcW3MZr7yaHF1IDknXe9qTzspvCSo3ZEcNEDsWqB2uKzung4QuDJ4O
GE9IfZKiR7GCI7gSglASffH+yFYpGB9XeD4+YJ+FI4yfzrGvHdAfaqu/FRUKEAw+BJGAgXgjprJg
4T04gQ2ywAcV1vCZ+la5qOZo2VbWdwW/gVPr/Vx7KwMAkQaIqBYiUWSVv4PkmgupyBNmETvflxKI
0QzMSAhCqHK+xrm6Bi0nUdp5iNLTMNinTIcxWgYwU8tHnhzVTLt2Fvt9vZoCAKrcWTBi8ktBSxiH
ylsjcwas6AuMPrQn4+Sd/RT26m/f01+NPlzrof40DwozeJ5qnZBUErfXNg13k0sRpAuJ9MIaA/pk
An+qVHfPJPeEvvw2AodqonMHKsoDGVUnzY5745jtx4KzOMU8Wpxj4Cg/1n3/bE8v84jzUb6gUbjQ
FGvrxdQ+TTBVlhM/U8PZ2+CrdHapEzirpt9lQrcKR5WNGMCrXshXbXHoJdPjCxNrFDpWRWXJ8R6t
VLGAZ2XquwdKK9Pd30ChTxOIrYJbzSIGuuUyD89tNBdcP4I5+svk54N7HGyeCV5XBbgLZOJJBeTV
CNHLELZXKJSvCtzXBPbLSpSjDgbMAQeW/3DBhBAWggprhRmGHuMpBiLmABNrgYqlQhezwIwx92Qw
DnfMn9VrW9cMqOtL7g2U4R2SRByd3SygZbXQy7qsvU3JKgJqliYPTu/ZagI7q4V6Fv/wzwCh4XmD
iCZsNOax3AzApY1g0woZmDrqtTcy6wIt/YP7S8lD1kPbtyvCKdvOnVCJFMHa+qGyCZ8tElLbfMvB
tvW1+fCLn31gu1QPYzC3R4JC4ET0KHhrptrgUDw4DUlMGW+u9eVcZX+URT455qoUblxQJRtW1Zwk
ct/bpgF0ub6HM4dnNF+HU3YiL1VuJqt704DSkb4LF9F29NX+qBvryc0IlgGxm4VmFxgxv27CoDvT
zU4q+lVmk/V7PejGClgwc21jA+n36AgnzweYFwLOC7xmBXnibEQhxnEV14WizBemAEsL6J4p9L0Y
DF8vPL5KyHz9BKPPE1qflmfPrfD7MiH5cej9WlV6+eoB+bOB/XVC/YvA/zXCAZQBSgIYECXUtFaE
FTgJNTASfuAsJEGNg1tOMuxzJpRBVXiDhQN5MBQGYZBDI9SES2gLobAHVZgKs7BIvpg3ZnIwDE8L
rKFFcfO1BHRItThc9MI+TIWC6CqfsRXnDDDjTcfn2FVBTOxBJ2bCUIyFprhvhKzo2zAWGV48uBUn
oBe1CnsLCXstStPnlkR5HTMzU4JIZYyUZpy2dMgz4e4EdTJtUujCVbVshfZYDvWL0obgqYAPVFcy
zuClhA9pyI9qsd4f/LpZAJGlcki2lfOKZKfW1SX123HdOsWnVtpAiOlRIa6BBzqCduDEs8DzhC+l
6pNfig8TyvyjNQy1Isuo9w2GNII93aaxi7WuNOtICJiasDBtoJihnCo75gyAfOxx8bFvGiyWQXpj
POpO04+FYqo0WhzqPaPFKeGrrmgqnQRrHYHkrIXNqdFIL4TWOQm3sxaC5yAsTxOo5yR0z4C0r2p1
zb55T2G+ULJS/vZRv2J0xlrR186tkEJJgR6JxAMLgiGqARMthSoawHLeNEIa5YiFUy2hj6pd8tyA
Ix2FS+oIoTQBVarnSblSsbsyRGLQBM4UUmy+jAVwKqRT3syfVaiRPHDZaAamy9ptSE+KZaurIca2
aBn+N5vFSUYwN094qp2QVW0QqyWoVVOYq1128OoBCe8vvXDTjRI3WKi76M0TWqsJthUS4ryOhORa
1UypeqG7esJ5TaP+wKlTAd8eg7ewYGGoMMAYRoxWubexhBhLnz1ZhOazyWnAkakGF64fvGzYbUsB
znpaf5z8lleaN7wP7oxbu6FDwTLGy7M/ARmyZQK/1q6aPWQebmWTAdcDxC2uTV562dkQ9q0OBBcs
DDRc4eJqFlkuOLkewNwccK4qBF1TWLoVUN0pga7rlBzWCm/X654j4e/aQuLtHO0DTfSn9jbrLpxe
HaHRHLegrpBxc7qHxa19tqI+2LSkb6htmw5MQf+XqbNmaYUGDHihZEsBIZgi5ZMTDC/JWGxRX8Gs
0+H6k8xe1IAtWW/hc6ggDhP0Ba9XfVVBZC4azIoHvITcqXFW2HG4hF0/r8YOhrHRgZOit1wBogNx
HKfEXEnMqdRl5hEGsqY3N1eoyIHwkXvoc/BRGFRbXvZL6obsE1RQFTZXh0RLZNQy7D1O5dewhW2a
8/k1nzzm3Uf8rhiIWUp7nAs6Q/hBNt5ax8JyJqSrLKDlVGsN0HNXlq8zuSWWa2R0w6nj2+5tgsF2
9apqyiH3N6lwo/mnO1LDq5okW2i5/qtuunvewZpGF8jsLWOPMHhgK2ZOHsWPd4k7/a21qdmDR5R9
6qVLsNUv+VlBLwvdeg7gXCcAr2unvpY9vP2cCJUQsZVk/GuAyO5AZSNYPgXZe0VesbG4vCZ9Na3Y
QhR9+OyV7s3tp9fGOFTxwhEONz/dW5v58SoZO2ulVO17NmSc65g9ywoheZts0h1hezsECbFAQRMb
4SArnMvSP34Z2zrfgj0sAUe3V7vTCOyo2MwxDR/nWOdqApkIWiJ4cVZUUAOFOO6BHi9BkDdQqwGS
54DJYWvuc888cZfYUXffZKa58qnR6TCuvZ5GG9WduL+PZMewZ24D8P86cGrDnopFixG25kLQ+t73
lCoMQ0GpNuqphprguJ8KvHgOSr4GhbQa1z/a4u3JTIbnZEDFYtxmH19GFpwjsm3y7xnY9gR8O/HV
kw/OPS3Buvv0CDxA76yPxpR2e2aD8cW77WhPlWK9DuDhO9ZfwOLZGGMCtX6T4Ae8lzrnFqx8AhYs
gsNOP2Zjc5agcw5hh6qMGhdVBe3XMC4s7I/yrTmw2yN+Pisxns20PGuQ0avSujLbXMS8Idt44BJS
YK+PuDj46WguOrj5SsOAyrgyx+Ago9nZofmmRjaDVK34pI36NMHYr2DtNzD3G6NBMa+yolhTfTr1
pnVn+vY1Q+rXx2vFXA9xzX5wOTyRZ2FWqocL4d9wdeKI1p68iOdgncED4IgQgCJGLoIANDbxQjOJ
02TYAwwsArboBAr4Gwl9Lubo3GHtZ9pyuPm4a+MhAGV0qHq8zfgJfDwFFb4Cm+XVPEGP62/Ywwag
hSRG9Yv87xpsB2kxPZfYD7g6QRC75TgRepEjRPxAsEnZoOJNYNh7tvEoKCyRFLwKpQgW5sydqLVR
4S9/QVT6yIDzTP2kcZxVGvtukJ28CBuMntN/3fwg9yAqUdQWgOEBXigbx6HHUn8CS9v74GYcXBAm
Tghoq3ToRgYUPoAFqLfuKhKFxCgyCUyHbAi9fYb2a6Hhm/BEPGGZ58Bg9wTdnXbVc9rHG3W296MW
n6Jp1bMjz3jaUmwWJlaL3twTSXol7rnjVvIYXjkq3KsGmgZeUEXV7/1Oe1Y4mqrwZdRk7zJ7NQbj
qcCmwZHl2oYAbGLZcLBtzB7WjWHYjma8I1QW5+NTneEtqeevMVeeaT2cVdwdlfusYvKwouGDHdy6
17lqhuWJ+uQTIVfYd3Rr6QdoVpjDPaFQHxJ9NSsAOZwSXOADPHPg/URUlP7ik45cpEAykgj/t0I7
0nXaPhAPiThjUP6dGXEenHle0TTjimqeSlqfQTKcs5KYo46diKv1NsgDAwuzcgSic8/A5aNCoYB0
1cWNotn9JTRmwd9tZ6O+0YYRJ4PHbMIEFkXdh5KVu0Fp9ZShXgmD/tlM4q9+ci6+FVxnK7kPFHHH
wLxmqFtUG4eLg8xlROqiInehsMI2ujr5aglbQDtZxfAVGtVZY4vN5f/Lm+pd4jkfiVW9p5p2TPme
Ql5wZdCd8i5+xvQE8r3/jXyXKzVObFuYteNh4titqdIbC2LoGBcEKKuau7EbkmqauOx2cJFjUAfh
jjfkQzRASb0h8fMUjJzTV93B0ttPP5oPEUqtsO5W5Ka9kP5tyqEsQ2neWqtJdV7jQX2S78Pm0mqz
hlRB2pBHCrRhY6Lm0VD0OKh6GpQ9rfLhIfBJjeo4zO9ceM+aF7zUjnYt6JzhCtkJZATeHjcQhEA9
YiAwsMyA5qXWRk/6MDwCJ7jbNi/9KtIeQLipBYNQ1z+6sWUu6ZMyy9t463rKFz9oK26iclSeRFOj
IS0Ky+yI4nRy563Zl3fTGQiLIeDpRHZEkmcYm9/yuM4eQDEVV+aQZ888ZOJKyjOsSYnok2KOirvD
jFQpo5nrDs6bimypcYvHhHzJYdLHVFSMTCFqJhrGO3kWkwEYRUmS2m+WNSK3uUbci9qpTx8aoif5
DtXOODDgvLCxfmOptHK86OiW9o5tcbOkpo0iqmXHg0QqRibVZGg6EFHpBksR95x2zsO07CenxeFj
zr/wMJGOj8p7ryTPIFWWdHP21MtOeu1cdc2+e5jOF62Gr5QYOsiUKYRnmsS/e214Jnt0tMWKVYsf
SwOeK74sTrO8NewFVC3ItNLE85YF1BYn1PEbsHYpVPNbFQNX4OLiSqu3sSfLXtZgrlNCYlr+3KhO
uzTrCBOVHR80110QqNTYoGu0hEk40+76ah0qTp3GjBwHlA8MDeKbuW3EGEZ6JFjN6fBJ+Axo40/s
IIqfW2LZTMRcQm9tVu/8pLlCQUpeFDGTteIoo8Lssi3CW5aLwYyTwpMfP6c6ZrNCHGclsjMiVq9N
xTIeKgl8WrAsLWI0eIP6YRZXWljliCG09egQRK64SxBix6yWi2OtLaXmjXbN4RAejLj3PoiQzcHM
1qJoa8YAo7r3PYu7jSaLJO5HhvbFW8OCcJU4zBVUlG9ZhfttGPhgiQ+uQAxHjG1clWHxVWqPJEII
ajSlqC26u4tUzhe73CSeOaLyX8BptkZcEcydeUIysdJhUDY5i2B7TrxxFnNdJA67xAnIxhdEsWMx
3PWo7sjewG+asN8J3hbz6rERL96oYsjzaaotK/ockORqDgM6zHh5Oh2TCg6Ob3ECPWhvA2fwxyhj
N8yqnyfkGMzgsjRjV9C33xlMpmvEfaD6i3WKyi8Wp1/6FVdA42ZUf4U4/wJeuVsaKSxNxQgIGmTn
iCNQT/44KANpfDToZLEIJuIT5FAVjHfBoYPNmiijnIu6Xrzm3PaAjhQ1NhfNZz3NMYrQmGXg95mK
w9Ck/b2e0BoSdHgOKa4q6A6zWukRFTZvnsWm3CP2wya75NwFS2KBLtFR3KNp909aO9xq8SmWA2bF
pJzvArykDop1cRD/oo6IsREjIwCIcDWJpbFD1who9hwo6pNd0zSeoklbx0W9IkfeH7uZrDfsgtVU
cNsrjQaeQz+wfQ8skn4wVtgf2NzxMEcOcbMOAF0lJD0vHXJJzcMyST2OBYoEq3l1amtFj95lFaKY
2CkHNJW5+CqdGXNl4KjrpvFwTrFf6HipHmZa1ZxCYLwcxH1ZcZBqd68YDosVW74z6Zcti4Nvo+wO
vl0ah5Q2G54RUuKGVwEUsS8FjdItLepjybpCRcI5MgvlMKGn7jytW9I1qzTw40VZ+o9sTG8Fe0Jp
3xyVaPwTZRqoDPF9zj/mT5WNRVIdmfF6xwo5aCyW0El8oZOCSy9BIdoDj1gjdDjVtgDH0Yz64hvt
EY/mMU61TFykMVLSUeykPl/gguyRXn+9LczkHgZJhqf4mISYTSMUp7W4Tn06lGxd32YkqFixjFUn
XtRRu7EtA/esjpw+GRa0I9Mhr8J1AeVpojKnyIpdq/skTrX+7vrzXdE6gkda262J+U2HqKy/3XBe
BSSTz3gjdg1HNuWAz7UqlkmcWldgUD638AwrlIWPI1LeSszYGFitv3VmvgYTi8/A9zZxiTm2RyEb
GLhkS5HKcjbO8ff7EJrjuprijalY+C40qd6Kk7YwzxOK2llctQPS2srXPgK3uVlisx3FawvbSW3Y
AXkIb/3ob4f+tvDxRXXw1jpTHWC6M4eo1BEcYHMeGprGGc4zn3L0Umk4CosJ0hNGIJbSVlxjIlZI
UGfIUMTogbm1b7Fln4zMobavsdvrS5joE+AQgzPHKg1WSkLppPS7S+RaR71qfjo0KYBRjlc9Myal
xwHTaIX2oeuDPw7JpqkZvjTdip5dJ/4cPUAx/IbWnhGYKxQnWw7NE9aoa6UpGbmjCx/ZqS27prwT
r5w57wZBoiW4hepOMZ9r0B8lMYynsdO+zWaEsuU2h4lFYaJSjh4zqB6W6uwTV7PZgrJeL/F943ko
l5nqveCKYL2oV0p2sqZ07+rZGdn8QeGGnSvNgeB086qU8XFQkeh01fSelRFdhNQDwsk4LAc92JjR
r5IqzTrP7F8Wu3MvSfY1iQOfaRxrYVITBlSKtAoU/kf+OTTEuDv42mZ6VS3rFoxEDbKxBbRhU5ww
wu6aGS3rFcMJ1lVIAScvcvrUKmNOd/jODJ4xnzOTJH3jBpBsK/4rBF4VTo7OObOPL46Kn9AIr+78
kzBZHDzZkT+sUuU/qDuT5caRdEu/Sr8AyjA5hk0vJM6kSFESpVBsYDFkYoY75uHp+wOYtyIq61pd
602b9SKRJDgERQIO9/8/5zvkZVJufjDo3T36dO33oW3BIlU/gLPHJzLCvoE4sFgjZjfYEOmqmABo
FHBJQv7SlYeY+rniyrTc4Aii76orb1u7BjgHB+VkYRSMbYRGCya7j/ibY7zqztnFp0evqgWiDWWJ
qyEzOAceW5lzysgOhoU/NdfIqqYdYemrvIBsJNvweyVbbY1D8sA07ufEL2J0u0yv7atAkESjhHk2
s6/OoAbeRQpy00gHLiL5jW+Et4EAHcho6xV2taEjmGHe6w/AS4zHvOOwKDTCgTzWEStLNjfbu/RV
/o4UlkmTpPyt3Kym/ZgyIZ6cY177t0bpKQWO8tTk6Mupx716Wv4HClrMRcMYH33p3bTJfzTS2CDx
gOug1z+46RdnmsRG+nQEXUK2j74fnMhUCsmsCa5UUWQZIcIL4psY2j9su4nI086RiGjVZfJIVg2a
4i0wf6Stilgul0d8K0Y2PU6xYPwX6gvX7j1ARndjQp8j6cagF9XCmdWRM3VBC/ivNdeOn8s1/bMv
umXpe1OFEWU16MaZlW8/An149WWBxItFWhnIkxj7V8Nw0V0J3inoOEBlYK6pxs457JxxHYPmMfKb
K6UBCGAajeYCcOdWognddXX9RQqn2dG1JQXcDDmqCnwXPZwCobjwsf4OSj3d1U7BeoAm5WifOh/F
hTLbNavAGR0ffy26+IkCEpyKbHgRZj2tyGBA2uhD5iz9d93knzIVTRB+qDkNsP1i922xalNJMmjt
IK6o8sduDKi8+eMl8OiAKBarpV6dh9otQToU4KlaFI6+Kil8ad1JtIpKslDMVsujYYAksxWJbhrg
jcaIf2q+cxJ5gAQn1Pa9YBkpazz6SfhDB1C9BRUvN35CDniEZiQo2nMOdWlNHjyFUiSutrQDrg5M
XweWv6KMwnOEWJSu3A3NlLMWsfVi9D/I+GDwkukz1eM/qzrdyrie9l3dfc91+qhZyVnlSnNYOe42
9vqjnZuvoUBZ6dfuTmNynRYgQRM1AnAOC+ChTMfHwoVgSFmxapNPTRvDVYJrb0XKSd1olNkTt8cZ
FIEcIqHCnjamH+HsHdYe6VCrZJhRlzaoBJPJY6QSArF1igFdsR1MioLgGUILZmBuUpeUZvK1r72d
0SUINrB4HqfS3zpIHNbNmHwXaMtW/cTMJPWHffAlZrwiVJbicV8DixNO8GgH8bBjxv6s6TahRVO0
AjGgb4Q/Bg9ZRJZw5TH66vz1jYh3cedMh8Aw8Vzr7SrFk7spc/IeYvslsuWZfOtyFcbnsdhoKOIe
VTti9eg5svtGQ1ZIIqXFF2WaJ13Q12wkX8DgDCwgrX5bjsaPyotfbdFBd+nQ843Bn71MUYalQCic
If4QVv0UO4TIebNSq093qZmuouL7YAn3YYwo89D9NZhF+V/H6Ei6jPkjSbExR3gEmXb2JaMEcYpT
3Y6XrkoFFxnmubWFPssB/mF57regYpzLDjX//8hUDTXeykoSZAGJ+VOiP8d6yxqO6FSIN0iijAgh
Vs4EuNYQcXZTMp7CBg1YkWjDp5sM3UMQGdE69A1/3xnqoyFG5ZjGjbUh16NXCOWYCtRl9T66Y/c1
sxySCVjRYFMCx0euIg2ntqWUH1AMjF+mxPduxhzHo0btkIWjc8rKfDh6GY0XLyM7sTSwtdvjTCyi
SNPq1nFq9HDXDqFcRSVNSnrwHQ4l/WZOXrEPuvmaowBDHcFD0MHkJFSdCfeik9O66lov3jqFsE5l
yFK2zZ88lMp2VZ/crPGalZVk+ROLIwoQORBcaQpypcwUiL1P36jwiunb1Ac/4cuNL0PQxlyDUkzc
nTl980s4T0gYHqyw1wGJJNqmh6m5SyY0AHVCba5PCps2z39t/Ar5MWhS76E1ZYxrK3/TulzttH6M
n5ZdCDLthx6o4DopDckpppXAx2wMrsmQ4JESMb1XIFAjLKk+zTFuq00SB+2HZlBdjGK92KVG3360
GfV/P9H9swfu94PGSWM2f8CxSy+97IezlAOe3042H5rOIsYWOIn5IreqdPq9XWvN0RrFjNaUZnNc
7jvzzrAs2NnGgfcwGGo45HlAeHLZB2stb+VHBrMlN4Jy2zO33RdN/zUOOlbltoi35D73xA8Z6ppR
W8MVhggk17koo5Ui1JKN7AF6Bb0wSATPi2vo74KqpDIhxS1PnQphDc6HeipXdvlpR0V0AgM8HdAl
PLm4yZ+CQU5Y/sInz8xS4uL98KCYFWv4O+iFA8eb/zQdc+MRyBjfW2je7xHAVh2X/QNw7PstTYr0
oM9hFr2RH3oh8sNyC/F8gjZej1edryPMnDe+kyU4s8ttE+DxhmFSv8TPRt/kf8qaKbVvSuvmUg4S
AlOvnxa03mciQkjs5aaSlbcGvMAlk/m+ErdSmgWZU/RZ+j2Xq5KVQu69VdZhouh5c6txIm7kBXWg
fRuKkqKpMevp869tbVq3mLZbx5zg0QncL10UvamcSRJXRlb5iVhZHrGjRdJFyJRiwXQBk0cp1asJ
phBDDeKWwNQbanDO9ApqxzOwSTOnNN9j1skHlAHoUZz2zQIfxDjjbks3wME9lekb6VBwoZiV4OgM
krchzOKrGlj128y2knkjh+YVy1J8XnYZjbcK6pI1lp0427yvxRszn9XgmuNaNQXsIDk6b80kB3Tr
OLz9+W7W9OYZWMHr8iAt8I3sRfJsF58o29y3yky9N58Paea+vFI9996SmYQuqz449T2rVbgH16Ck
HBXFotk7IgnefD9u1s5gjxsrs/y3KC80TK0o8CV/X2uL6NoW/O2GwCibWEp7S0TdnLXIvS33PMus
XvIShyH/rkRnch01FNaD/GnCCn3tWIYyv4vOCNLMy/KQ1durwexec4zkJ/zZ8Y3KPjTOwtb3reHG
CLVMjy/CZ+E0P1pS9pUOl2IjYAJSNm16G7ioE+oISb6wovRW+X5+rEr0qcvdhq+x0JsnMSjGLT27
DXD+ngenOyz3nNIfXlvqyUUV+q+1d8ODlpM39EOkHBddzPJvHKbqNmrORmW5eY3KsL6lrTi7SWIg
2sy3rZ43N9MoP802J+Vlvlc2M0lNtO5pcEV9czlDHmgfahvHyG+gFunuFSy/GqttDstdQlYw0Cf8
DL5Wt7eqkzQ4ARMwaUBem4dNf2sGBn+J3XG73B2GsQBipMXbDJLwbWgnsa5c+xmqvPEYq3C8OXkn
N0lDeuyQNOPNSwRZacFsLdnoWodluhpSfn82tSdeRSTHY6Nl6ZUvnP2E3D90Zd7sl33L0zQ9yWA9
h/321z7VReWqNnsIjv98O72NrLUSEAV/vR/C2mrbUUh6/LVPZpUkdIIOx6/3K1XdHM0huv3aRdVX
PCkjYwn1Xx84iFBYauH9s90/7/x3qCl/nJIgvvzapcNJrxFOn8ZShlC6uxLKLxE4qj97KkwvyyYF
jHFxsHYnMVq4+yb0fPJrGQK64K9dFvPe5yp7Xh5XAhjkUINWaeFHXcY4xZ/XElivSE9DAyG4a7kl
lnyaGQ84WZrt8kTXweiFlI58HS0sro0U69JrmWXN95ZNQdEnCwvzxHLnw9Z0uaqFCXUpbznlYFp+
Z2V9nSpd3Sx4d/Q39GxLdZRU0bLxSaquL6XZ2T/APP+Q4JTf0iyatoQJil0xMsp5lDzmudP0pKgl
wqi1kZvOd5cNrcwJRVtIYsG8TyoE17UGoPbXvr89T1fpZ5jX+e63N5lfv7zTsi+jxMwBHR//9h4a
U4anxK2cUxOf//bqX3dtlZl7pfED/vNT/Xpw2ZcmabTF5kj5+dffMT85Gf2WCUlvuQwBDer7fz5s
ltPIajy3yOiMYcgxJ+aZy+P3F2H6+YaUiJCM4qnMRf2hj3APq6a61Z7dP/tOcVt2k8Ux7kOFnWq5
K7ikrFhCabvlrgqmr/TnrUvcSPVe2hdrzJsP1XTwxtoC/eb8zjipSfgjzna9PKpl0I3QVoRHMT+5
qe2Dwi34okHIeVWCc3h+EbSc6QhFM3tcXgQALtzQVsu3y4uwGbJsRu/zVGpT82HSvahE3t4AzbfP
SWPcP3vVFORjK8oJy4vcCX9G21rhfnlR5Wif1AOdi5s2+XtTvCz/biql9+RLulPLa/QS4w6UDoME
YT5sPJPGZcNCfrlLefPQUY17iYYiey2qdLe8M3ExwxHpVgAfYYf4HyZBE/9weOY1K7TstUltvou6
6NZNZeWvjaziFyt4kQpr2PIEx7RIZQLDsFn2KU2ZF3iQaMnmV8+vSeKEq5pWV7vlGfSH+6e4CK75
/B7LLs1TAIvTKD4s+2Iijo8ZWjm0RrzJsqlN9RNLcnBc7gUku+7VhMhnuXt/p9w7u572apeDd4KG
R68qbEgkw4v+LcO3pKo6/3Qii3BdpNGgpqf2RsDXZXQ6/9sUl1j288A95wNfqusMVF7mV/q+to8K
zXgvczOi/Q+fVwf199F0OZhYnlAbmBzyeNJOWdyw+s1iMTfbvW89gnJY1uWb7XU9ZjY73aRm2341
FElePD71VEXMqCBJJCVdlHkyVfj5AQR01GzqJHnheMFT6IWo8OYHRHMJgZN/9TyIj3ar6/uKHghX
/eJ9eRxPvfUQOa52sabQPSkyhyhn8hljA4TWkCZfKkcqFOp0Yk28je+BaxIWMv+VcdkhBqmis4Ua
7Ox4PUDb+XuhjHcO08i4eRKKODxnZ5PXhOG0JOE4Zjx+ATqNGRjtm2aNyVOddoBBXU5vNFLWdx8e
fTJM4yezXxoDiawPHiEWV3q/FSpqntFXwbUWzXQLpe5uIbKGu0AV9fzDvJbzEyIfz45TOtp1rI2C
zIUJSzbAnU+37VcRqp3vrD/o4aWVdU7hwoCCtRikl38dmsaYuzD84D0avokixuW7Qesd3P9xh8Im
IaDmByZ4a0MwYbHP4rF5NfXyj+WtyYL9PvatB+Sg83cjImzYP2b2oaf+YXlChfrloUnAh9Yw1I6a
XaTrofXUtzh9W54QEga84u+mnR5V9NDbAfj2/OFGDEh4cN1PhgxrXfvBcIBdP1xdFjKI6vi7dK6q
aCK8m+6E1tbK7XQ3mjK9MW2+v3fuWkQ6AvV6cY0+OtgQWDaIqqJPIKbr5S0k/yjcTxmcc8ewCJVQ
AIQCz/xO3gjfTPpdOYZYjaGrsaCKxEX3cN8sr5zqdIcFDzV52U+bYtTreSDKCFCbyWXzx/N99TXw
fKbXJj5trPHpNsHb8c5/x+UJXeqaWNY0/TlMOMipI4GOEZ321Yh+Lk+AQqg9lrrfP1nQZ861orK/
fDeAYh9s6Llf9dzBLyND+0CKQXm1QHHc/3E5FpeOwwDXRiLWXHWhzYuC7PHlJvZ8JF/R5FtHuexF
QxwdkooS+a8n/XZzeZHn5vZxuUWNzQiRX6BasUrHh/H/z7dL5vdcnrS8+/2R5f797aispfMyEvit
Y4ar5ZH/9un3x2MDuVUZNeP9T1ieef/Xl3/ot494/5d8r1W7xNfvH2F5zt8/x/3lyzsZnDXUMZPk
zzoj3/LX51huSWGrw/9DfMbvBMj//f8LI9L9j4zIM6u3b+O/EDbmF/zFiDT+oTue5VBQNlxYkQ4c
jTthw/6HawrbB/ZokXZq6sYvRqRr/MPgBbrv6aZpLxiN//UXI1K4//Bd3yPgyGUsQ6Lm/d8QNpiD
/wtgA0KbjqRFp0rozp/E9f8G2HCR6nGlVuYq97uvzpRVEPu2Jl5ZS9XdpaIJcR0wEF2mEPw7s5IH
1w3zjRfF9SkqKXwNznTRq8K6OSNNAQ9A0xEFqXm/O8Gcwsk7zo3HsbrWqNQ36TgALrTFs1Xawzyp
OxMWihchcChokRu4IYP8i5kyBZvQYrSwAU6R0TXzRBA4XA36uy/Kdr+82iMAEoFMlrxbLUVzm4lC
GlBVx79eH9NGT/Zep+wtpYM3x9P9h9Gs9V3T2cjr8jzK1rqR1FcPLgUaaOq5sTVsYjTKrzqZUqaP
UqstrYh4evIdRErBzbADrrzJlP+otHYLmqL9yKxvitY+RC4jOUl9oL6dfI9pnZ7ha5Py6c0mBTOX
59afXgBY4BvO8VwR8fRq5xrC62nDjDWkFclGa9EOJz0fb0SE57S33kfJYXigzbJCNoi9pPvU+FAP
JyHsI5ZkEjQUdaj6kdVvca7CKISBpHYDFRbwwvwOtjvMVRSQPo0/XCrZV2d8Ee1Rl9OfxaQ1j4Yr
g1U5/85Idh8tqrnrAL4wGIPiiVkOteeO1N/CkEw62xeyYt0d3iyMIrU2AUxHFGyapvY8L6Y3SY+A
Bwu7uW9DL9pLrQnv6J47fRW43Iyn/R1qCoLm3w5Yl+OVebVhW2BN9Rl6+hsRhowhSAdcxVYIeMVT
S87fY9BENQ4dh9qfN1+xYSl4tvq8/9CRk6EkMafhScQYhO3UNo7LZqoxSBmpSQ2ehcYOicl7W7nJ
CVAkRU6noLhlQUH8Y4hJh8BxCjrBNMMaOmMcPQVe4JB3Mq8b6CXRHes02lYDCZKNSr3gaAQZHcay
qi/dD5WRrNFpRBW4EVZwhvJnFu/lmm8HrmTVlaAyuCuzZtiHQElQwkjoAPlMBZtnj1D7Ep8FCQdI
oI8TZ0pefro5U1GFz2LX+l61U0GFgLxD2MG6ukYZAazPsGAx+TRMV63be2tjPksJloo8Jdce+hEI
2WkBEHL+7aXfmDtygivKzpKWn6mwaFKbHp7HOlq1ja2f6nmjTWW4Ul2mbweDmRgd7/eh0txtmiqX
jk8VvUvHOINN2WRoZlIOrhQRi3fAzn4yNNiYKK8KGIljTcTF6DzCNRDniE8VWq1FOFuYvhUmFOm0
jtfKHofnejlbqceFR6Mag7dAYEnNkxfON7R4Kl5HARkHbSX9nRXna+ihAhKQ/vobMOm/OexM0//7
YWcwjJsuxgsHfK9tMcD/ftgV0itgYxcajTr7xzIsOhAjsTFGxSZUutj1JLGTb40iMTHSCzQ/6zYa
lfVgNbneYS0vivtgRoHC2/GvnJr5+1zGtzSWFJh8C7/NnO0y+ZfCM/S3ZRwVSI2KB9ffFG4prl0T
Ny+N18Vb6Y5mSyqgYyEZcgH/sSBZJ774MKQxPFl+S0U2yY9Fhs8+tmvWRaVsXgDY2qt88KKTrEwU
zmMy0XZwYMqQVVcXcY9GsRw3LWZ54NvTSx0gttNH/0ov1bplOdSuB3M+t7DHO/zoJRQyP7RuDYu6
pyJ7Gl0mvqVmN6cpDIyXYHLOCRHdYeSRCav1rxPGdhxT80eHB9I/9uSAoo+fUCDNAxmMGwWP8M8w
ifz3aXDV4/3n10JaX2HXVoexFxEyh2ij6ph2rpc/105eIVkM1XpeM/81ema1vatkFxzVvHGTBuO1
UObOVqYO2yC5GEasX8O2eDbz1PogNvLsMlACchIxgXHzKTRmGUL9ZAL9EA8kE0U7t4kiMK5saNXt
7qfm/F7LW2ixhqLYqUrgJ8W589RPPED+OrAm96x1lu5sk2EwtnQpCULCzPcEZLV9aBzkdambrT30
yqRYIhl5gJw7Gz1ABqfuioI/l+N5IG8jzUEYlR+alGY9UEn4BtIPj6XZDxvEXBkANTO6aGMnj0b8
Xg6VeGX8sda9DSEIbwfAIIIL9NOSapV5YsXZaR6W0YwcFEgZLbLQJXXHsct4wKfT12s5wLEEpksw
SuD8NKb+u96bXGy69gsl3YTcsdFEvs56EU+A2qawUVCrivAt72PamRxDHYOvV6KDM+uLG5+C1JvO
VQxRV/b2SMZrUTyjbkPX6ZfvQrmXJRaxqJJhHxPlcT+PehtbbdJXp7BPiHaD7rexpip4dOLe3Qpl
TYf7WL8cROGQ0OghgBQfftn/RFPhbUZN5A+V21lklEHuxZ4vgVFSslUtxH6H66emOf3ONspqQ9O/
31lLP5yzbc3r+yfYWpTAU6hUFiqsBrk/CWwjwFZFAAFiYou6oPHeuiPwSNFYN8G91FAtn3VOkyqM
pnhEVfhX6pg+54+F8IC2/3mUsudB6H7NnIHfTOYMPD+gyB3b93zgfMwofx+kbISlxFsOwcrJjWbV
WlJu3FFPNstIohXxX3eXL9U1GTbx8smwjVlN9y79/fIbilPyQ5Z9A98OGdWNFZ8ikhhPdZ6Ph7bW
HwjZQyPeoYs/wqki7kLLFGlQ3HWmPnnMWE+uQuc7weHxE+gqrkruWnfD8SurYooglXUZy+ighqrB
vpPdOgUCGDScu6pq3NsmoSbFhs4zVmOXFKdRscgjeiHb6m4lz5RzjPV//tqYdP/79+YLl3Ednp3t
2M78+G9zCi9ySAr0SYEDvTusLVruT3Gp6WsUQNFj5IiSuj2OzJ55gCPMT6dIxS5P69nb4a3qOO5O
yjQDzvo244wlxLqsPA6sQDYOAoEedvnQQPlW5Urv4qJ6MP3gD7ezuWInWqG/GqzpOQpt4zWUsbtV
qDt2ky4vuolpN7fzU+oU5nMfDSutx9yKvO3rwOR5j0dJXdBPs/qjkwMcHHNWM7T1BdO9OISWEvdf
3gjp4WuEoC0//HzPrn3/2Zz2Q9Sh8tBUfXSU85J0vvW8bAzl/kyKuZXh2hipAWx9LueWFfXPzDe8
p0ES3AwW3doPjJGr5c9fvpFlE3ndJcfOg6WqjB8T9ANfW+dLITp1NBzM0Ms3bMxfsyad8NBX3rG3
yi8l0/6rozLkknkmdj7+kNcp/ZrK6JkvW39ZNjmW6scgyQUGuZJLDNcBva1iOOZge3zfPA6IoTQY
XyWJNYkntiqTAdc2G5uMSjZdglNRSkS2dq6Ph7QQTCmEfPW9TL1adlc8VH4WHpd9BiyQA+M9/qD5
UWjgCA2LDNgH+nvyb6vzVDD0wbhPtIfWy1ilxCU+Xs3QPkO0ZwxxrHr0tGlWJU2raAUpDxRPrpgl
kvRoptholwEQHBUN+v68LGo6iBsXS/pn3Z+6N7eoYfYV9b7HtfoYTqX2LOd50X1aQV7xdCndnCAb
C2Vi21nFDnTtpVdmRerJdK3mwyHq0w5fuj88x7nTr6mcN2vP1VB8RBY2OkzV903KSqjEHYOQKkfU
nqQDyq28viKHzfEDc4mYZzUkELYrITyJWIbrEs6Ob5Wmkb+Z+y8sqHDiNfJU6Z55q1sApKEPu0G1
FmWzIfQeS0cPN7Xkwk2xdVl/Na5XPMqeCzi8dufo8NUfu3/eWvY1LhmoUWx83B/E8DdUdgGNNsDx
b/ZcrJOm3WvjwO8zGfZLJn4sAW3om7KD7JIfVHCDHXnEVP85a5XzHeYdVp4qDi+RQ1TbCq53BwsM
jfZU98D6QLRQ3KHiiKq22zS5QXJvH0MCB+m7rWxCNUfrQxW4Y8t3OXXu0/LTJV74SoPXBbvC1VJ/
1MklBhcpfrqqcTE4Od/7OT6P0czbCKCNBwJW4TQtc3c/i75ReQT6Ngd60/EN167e/9FOJoH1LOna
uC3e6kxfe5GyrnEmn5OWwixeuI5cAXdaVW3Xnasi7c9BOB58pwdh5Qh2zfttG5te0VJnbpxe7Bo0
j/RY64de1OZzA9xq74Ya7GpRox6cs277Uo1AeEXySKJWsb/Pq+pZA1mIurqOHZx6FBLDOqsFjXMI
XlnAHLJtwGFoS7Q0oZLEXXfXLvCZnrod8tfAjzdJqieHdM4n1VFfvSy3Ci8yD2bBqVyjHIVU7DTd
I/HlI3afSTO3VcWqFMI3gnPp42esiFe4eaF2VfKHNS/oQr/9a2MqEx01MULTvLZfPivLOcMc+3kM
mOOgy/iku+TcO+llgGD8c74BvqDaRXnPTD0hxYP1cNCuBwmgfWja5qgLeWUxFVDRJhnLAEn62Esv
uFZ+oV0bBY2I11Sxbp6CuJ9QEZUI1DW4xpxC6nHMYzIg/co8pRog/cnVTyTvcagi+97RIX7RRnJG
pzkUOPWwTdt6Ph0wUzuYeMjxykl7T+squvzaRIJVkKOparPs61JjG+XyZA1WvSOpYiBiyhq/ZCHd
NH6K5FJRI3wlc2YPXkOdEbEiTHba4an47C0dL0UWp4cxFCU91NLYmqkRPAvvexJ/Mu8mgrmc2vf7
LQc+ypjmOH6oz49l0mz8qqn3TTFNmLyZNS8bzBZbZcIEyepiv6xbHcuqH+8zZpVpLITnlaWYMotl
k+U8C/SVuMIjzEFThdttJOqsK9QeNhtyNJ9fJXPc9BmoBjCsKLfPtswO9kTKEMVh85Iy4LKaJlEC
yAepqp39giNbH42cU4fQ9ZyScBZMARc5n87SfEuOOFjuK4++77lqu1pxzmOWoIxPx9rDyle7YjzL
Fgk9CdyPLkmLrzLRiE8SLpHdscF1PKgHg5G0kkC/cC+L0XdvJXmEpzYiNSTsnW5dt8jBZFWpfVWj
X0T10W8KvLar5ejPrf61wQ1GQjmJzYemMLYNsOzrYPF2XljBAEqq7mDL/q1kzncxCxYl9+/RBzC+
TqLR2BaqwyHZesazwke79XsPxotOuPAcISlKoC5B+GbPh++yQV5yHcMaNse8q+uonJkQ1TYV5oYo
6fuXe8EJCS1vY6KiN+cLdV9Sy5lidD00zS4u6XZosRtmGLlhnItWfrfLvhcPjo5hJEeTHq3SzAEF
sFQTKtd1gPd4XYATWvcPzVzVM0JPbVAG9g/qvpgJxUnTwi0jqXcUU2NCvS//jL4xKdd2Ng4VgzwO
A2eWtJt1rIzXPrUBRzbQBITeMcSE5QHpdrGaWxBPcqwE2Xh+tXMRV65wjlXMYIPkCMn2wQ/xG3X9
d22yKLrNGyDHb/iv7L2KkNK5c8HONiZ+YVsXpzb9ShxI+Bk3yIBEkrNkoFpAhT4trlZcfUH2xtKa
AJhjPpHsIvtYX/3nKaoj/jZDnWvEjuW4wnc5V4T9t6qX6zelSKniPM4jiOd2B9/4SRh0Rmel69xH
8vnCNaN9TYmRqNUBbPJ6IKLnviyyRQW6Lw6fLWf4w+6S8RllIiwMr/bXFhE2j2PQIgYqyO4Thbw0
/bj3U8j4nW6Lbag0m1Dv5tK3WbCPZDU8meSmjo5kYdO3k7WtWhWe7ot6BYl1KRYtG7NJfZb4rkHa
XPLZExMzVxUhyNv2B1JsFlMVRNquGihqzpu6kt52LIaflE6rNQDfo9GWDdU8vJVrzGA2Sk5S86AL
TufYsmjg89vT0sUb23iIZDymWFlrtk/pHN9K5G6wceaS1n/+LQzj78sF3wKa7ZHR5LNmcA3xt5p5
aStfT1tC3+Nh7I9TbxPkbrr9sW4y7GDqvSO78WdjW1i3MH3c18TYVV3C2wd5duaDi+k2SOSS/FiG
gGvlKJUCk326LwpE/NVajnfgb+4pkXRG2+AFz3e2uy+rnToBI2mqE94WikWZDWMY9P3GK7p6NzCl
xpyEvnZW3M+svUDfmWOkEaMixu2vSX5P4XodhCYuPfz7S4Xewmr5mKPV3mbW9OYMbn4hhJyZXD+8
xW5K4d8i3oF5CSpjC05HNVc4lzGfbrlBRjgTKDe1k73rkMZdtwPUKb8nGc+Kg0NsB3Ad54KmlnZv
1D0xaZrh3IB0WbJ0mEjuAwcBMCFdatYiQ5OgUiXXdRvPd+2BIeJ+oFVO87OYK2ZTBbloKZBk813k
GcgSCmcfkZl0q0ydZE4XdoQRNnuBp/Q+tkkP4G+hIyEXnQdbJc2evRDxGzlbaDjm04h0KByZQak+
DbedkAa0DZcAQzHEZkTQdOIpmor3ZX7fBhJkkatRvloqLRi3rX3H0OQHNiuCOigIjgyi77GbfbTT
2ByW6LjE+vgfDktzjvP619W/4QhLd/EF2TYcsLnV89sqVoskM+mujdZ5XY0HgMrNSzb4ch855nPb
qj9Ku8APHSggsBYi0ajsJhoxeXWsDZ12pttVRx3yyBbv71NsmTm5JHVnPQwyhn83b466Ebv3m3YO
1eO+qBGJeB+iONiaRN2vy7nIEhUDHgf5qedhf0ZDVz4DciyxjJgjCTZX4ixgUiSG3JFH0r2ZPUEa
1uxoaRMoRJaY8TFzXchpS3OVTCMSzdaERzUN5WYpY8ogBbzmzjQ2R6K4suw90R/GZUiLrR9A7lyK
SIGmsl08FGTvJagRYtH+mTqRWg0pHfnDSDrlto8x6TqieaYCNlx7iNa1CI5Jk70s00c8oPkZ+c3B
9UoCHbnEnZN+zimarxQdHKGNP9X2ypdGdrtfPcboKSoVfW3bKtbL1CfWp5VtsLC5l7/rEOfAcmBZ
HpnMBuZn0QSb5eq+bDy4MetAT15CEsw2ZCC1h0Svsh16Qqh0SYX1qFXUUsYZUhLCNkb5F7+G9a6Y
v92IZbnoTQK/UQQ/pGhGDmHmc8RO5aVS/vClmy8MvvqUZly8awWA+AD5JvMUMsOD2s0uS+GwJvHo
fxg2BVECfzs8TVqdNBuF4TqutzR2fjs8bS0jGrMWoBzj+DBoaQXFNi0luNbV0q6pmU2DuUy/T3O6
NXiy6EnU0Zcitf2zSW3GTcrL8o0um97CrIu9Gqe6H249bHQPJMtFl2UTzY7FsaSFQU9weoB/QY79
CE9ATQrD6nITZ1C6HefVRRsOrIQcC6hEYDbdeqQsutSrFDTBVQRx/ODzQ60BURAC14IfbqsjtXJ9
LeZ+XD3341oz704R9q4lxtGv4pjl/ehydfKq438+0e1/a9ka4LkdirNwoT1Xd/92+WnssBR6KLP1
2AQvWkfZvdT99AmkWfb0fyg7r+W4kS3KfhEiACRM4rW8p5Uo6QUhC5vw/utnAdV3usWeUMe8VBSp
blFEAZknz9l77ahuf6YGOvDlW8sf2h664LhHZvV3B3J5V3slRwww3MGMeNpkvk+Niii6Df2bMZ/N
lhdb0SzQydhqdcmJMlPaVVSR2NeGWBeGnQOrKnYkoqa0WzIApHbm0VaBv3yULdXa2Bjax9YPkFzW
ab0VRIlx2tOfwArJjcP88CkpMmtDg1Q9w8mfNr3bdM99CJLdmDTjP27Cf49xxDzq1pmrIwu0vHka
/8810gscf2osh6p9JJ2G3THBKtVumfa9dGNanalxkut9zTBa74ERzy+l+eISV3b3mnlmt/ELmFgl
7Z0V558bVsP8rENXQ7JpFs21IarClZWzdSOmpaL4qoxQ+xQa49UwtX61NIdHGxpo3ppf/nxfmPPn
/tv6LwwLqcFcnBgE5yyj/n88YC6HkzApXfs+OOvdyWYOTLthZDo626788ucUPTNDtn7Zlvo40EYI
42JvQ/J4cmLRX2xJX0kcDXvUni1b2C9jjauSaN0HTM3DqXGmb2Mq9UuVJsx/OSrCE0Cb9Odfw32/
TrC/ujqNbHcet0lLf/cRJYjGm7zXEDktwwQ3TXTAEwpM4uDou7oL8tPfL35jboAPfi0MBPZ2hwQf
JA39AgApG2XE7idUY8XKaEW8d7MGamKmfxg60Z10FL3n3qIPCBQJQFXsGAfN9LJDIbPxZpJHcYC4
BeS7GMcbrtfoNBLTdHZC75pAzDpMUrstV26pm0qj3tDJNY6IpFDiF+YArFTxgQdR4h7NArmvlhws
ntqHLul6mtr1tO9hsn8nHWTaaYNDhzZqzRNkVG/+Im4ljsyoQKivqmsA9OKyHBhJlGMA7KfOxu2Z
VTfKvdxrfNCbZGTrcNxc0/xujmQbjTW+x8okhHklapXc/vw5yffDBhrSntCFlCSLUg3Ld0cSC01j
ZcDD25lWm+9rT8/9dWWFDqKJaWS1rjcIOZNzNCoIUy4UkyvPSInA3yscsfOMOD0ty43ZTqSHzc4H
T2jrvkwKrO+lh3HC/eQUun9d/iwLx5uPISrlInvR1Hyp45GDS5mr8+C2yUzNxD04d8RaF8w5c7dt
TujnCo9D9tgPrF9+B6vNmiPjY63GGTh/7PdSIC8t54UV/CLHLjwl5CRhMWs5TISOH95grzAPr1tt
vzSQRh1zQBLETzLT2/N9Pnkv/KyuY542te3KCmPz6lIIHz1DU2u7sM/cQR0xD3G/7319Jqac+qn4
YfSWdxYyvyw1oR3dhP/YBGF0MHP9TJMF/yBNos/INWzGfbUyzQ/qZTkAMwPtHkeb1nKMi3XZtAF0
ZvuCtIpNoge//vxp/2tE4sHHN1xkF7Z0HF28P/PIzhi8NCuddd8336kt/ReLIcLRt106NAxLXoJG
NC8K1XevO9W670x8a5Efrpmoi5M1+nJvST1fET1WP7mVUT05IZEdg+kCeFLqucojY+fYubOxo0nC
CiohqsyDbauY8nvBRMis3KA1WrHt1G9G7eyXnpEsQ3XwaHST/DfQK9MyebKLLDvkNG/WMrWmk4wD
5zjPmguYJAzDWe8GTh+elqG4sGOSXkpOKWC+EIS7jfiRsME9/vkCvl+c5+vHZFynQNdNx34vW8Gq
H2rKcZ31ZAi1mXx6C2PGFLRUI9mx3vc//7R/ybqWH8cJ1SQCVKd38G6ixSDOzHBru3DZ5wEkTAlC
EAv6YYll7/wZzNSPDxkGm1doP08TcTqkzFfpHvUGUKCNLH2OaXVELdzFxSXJ1U+JTepQZbK/urV8
nfp6vH9lBu3RBjSBbVQMj9Pc60RaUG/T0m3/Q/wj359wGHAa7N6WiQLONIVl/r57J5ljAb8qmvV9
+uGk84G71JKLT4LYfTpRWuzrod1AZ8Il82jV2G+zoN82U5qd1GA9kVNWPyVEX+ShZx2XStwGyHRA
+IwWQaYQQvwgXkf4lR/MSbRXW3OZcdIKDpEUw70egEwlFrqX+R02cWcVZnWyU+UQvgDo3A6IaKc+
8h976TKxKXQodEznmrSI9nZHW7Qjqe3ADKYEG+tHO5gO22Ck85c0pv7gqKcO9NtzHbYH34Q02yt7
k2omgw7/GeZeca1lSNSHh9VvMInxiYNt03vqdSyAg2YNMri5326bxrgu0PdvylkBwSd5AWAkNzIv
r53WVheysL5ls+IoKWeowDwcImC5PfeBovtIIEASZ/5hOdRUCO5QVDn5Q62RuOx/icpA3oo+kZs/
37X/qmz5fAUMQ2nqlGb2v+bXYeNDD7OiBrpOnJFAQq8pmxy2j6WOwaVl7+0g+B7aMcSAySpPjZzr
TBOSRIbbNa5yIiFTaZyEbrUnSrTKTRiDu+4H7tDyipqF3l/aax8GqqBzkkj3Mx/LJo/NiKFMS+zG
ZO36IB+/4HRothgWxRHOK0QvRZdBK+DE2gn5nElBfy0fwV8uD4RJw3FtGrPbx+3TxzatfgwCFL8J
sjsu/Vd29uZijsARly+jNDb/Y/Iv5qjx34s/Kj6eDYNlBjk51+73R6M2RgrqJoSAqOr90mKyDYQx
tp7Hm2C+kARaUX2HKNlGwOSV1T2V88NMFyBY6+SU0AUK4OLVfvOUJyoi5vDT1Np0/1sLw7yVTzv6
6iOnndsyBeThohkSZZRKuCcDL6ZNx2nuxrHy55yOzH3FRmi33V8yvGWr10ds9FaJMQ/5FiMn07J2
RTKiM63s5wj17OZezIh4IEB4VoyY/kQHwfD37ejJjWmVau8TuHaq3ENXucWBc2qz8QfqqNqxqAtn
aaeDKswqG4ZHIiRmMrGni0jVAfFmdTSajp5MDEhynjg+ZI2lnlgT3L8GtL3q809FoQqyBZgKWjUJ
s2sjUM7aDLDDgHv8Vfel+o5Td63henArlguScghOMUgbtXD4qpTkNS3uWGQiZR4ygrdrFeBb8+RF
zyTOhSK7xlUcvbjZkGxTaJCzWnRkeLAN+xifwf/VhWW6enLLiDydEZlfDpNgFkkVuNLWypI4T/83
Xe48hXDIGO2rsroAtls/Is/Rti2xMtegptUYNAV8NE9HzamMbV56+jaHCEhYKBFbhkHykaua/go2
mPAQrvWBFll2GkBnrMtp0Dc6pQcARV5EYK8UReHt728REkAwCbzxQ9OE4v6fSSz7O6uMdYBIDitY
3f2koTFcZWkZO7xJwMD0brpZpHi7MsTnUhSUbk12hmHqv8L2rw+a7bX8FeNGIwjzxYjwDURYyo8W
COf5QoT2SGfOSLwVnk712uDre4quy2hpGZGbSKz/GhwwJE42mh7c+tIhjX5eIbHNdpuqGkEkpggo
vYG8U2gd5FY6ZNSVFd4PP+bT14x+b2pJAMsXx4kUPWKP0U/XVZ+g3Yrcx6FInUOpZ/Gh7JF/+Xn0
01XDcNVHlBMTea20r8XJn6VXBDp0u9pVTJgG91cWwM8TQ81NMI+k/NwBQmLFlyh1ovNkfQl1oJH+
aKrHsRm/Sn+Umz6EBrkI25YXMeLvQn77aNj9k96jmWob0Ckaerd9FqUoHQCHE02h6nzP4xR802IC
KcQYfWNItPJ0ffws3f4K647uVj4RvzH/tOXnLi8mBHfKr2B/b5v2XaYdGc0fiamxwFwW6kblYN38
FOSRBsj/s5OG9UYPIEUEnRacXDOwHnInZLCJPdeprw6hZRwGzCk7C1p9S2/WNdufNv83iFIPbOng
n3IthZ6Gh8NbJ202bou6PAXmUFzwzwRHLGa03Bw80hGJRfNv1Plu9+J7wVedJNZvVdxdtbDoT1zZ
b30o8RAHfXLRvDHFmO55JD9xJNAns92VKY+S3Ru73BogxCsxXbI0NDc8tOHpPuFoBNTvzLUCYFIk
ldzn4Fju6t0ytXXRvZ4acnw6ywrf0OnIVZAostgL9QqNzMYIbYeQ8dNwa+h0Zeum8g95lIOSAQpx
VB4CmwP2kK2buXOFD6xnE/YC7AzzxbVh6YBFRAAXQu+K8VzY30j5YUBfFDs9gE0SD7l6rZTsL2Ly
d1mR9R9jrxtg/zyrbCzB6vxvfre8czvvGFsWCERd/2Qgx99acOIvsek8c8wcX7qsdVaaquoDuvfs
P/pW9zPCbw0KE869cJBZwWQyzdnw8M/mS96EEB8QDWzv5VvuBl9ABqHTQxOGRd4sd6UoIM9bPWi2
eDbA6F1/KdnyV20C18nqtfbUOhmFGVG2Ou185qwpIwwnPWACLd6GmcbZTwOUTK3dLUXD8rJoYnHU
Vvu08ci58dAjQl36DhHp5BTSeYv7KN7mPfzFcPbQ6WnzzKUVT/ftKNA0kCnTJHaOl0cHmsH5Z5rr
ihARIl68hH/mrOqi08V92vzVvNa7Zt/BHoZWmHxwUroS9jx9HsbSP7PVgTUq06PQAfHK4Cz6hO0G
NmXbZTZNBtwVKqaz5OvUDIQaQfPRLZLSEo7KODbc2/IyCcbPJPW2axNlASqzKRb7oZFbUNroevWv
y31bh2DRUhcIQOs/aKmqYVwQ1pHE9aOvTV/un8WEe+UDAMZtzqaawlYIaQz+FFJ8MNJYx7btsjjo
RM/gVew+OMKK9oSlxqusb6D2eMPIx9A23+8bJmcOAGXzuG+Mi+nSDYKJulRfBs5hZB543s6AaHmx
RgOMrzKgB3PjIopDRjnEr2Pl9ze7t34I+lCHqSrNnYcLfjfovg4vadC+5YOzUZGmbvZoDxuUDF8F
7f8nC1fcg+MSbSwwvB1aBjHh2sgteISqRz5I+iv+xA+ALp2/dMJGao4vaHBwRAcBueZQfDXTJl8r
a81jw8CS3PZW0gYYHhat8ThPJVhCsI8bPvWdmR2WQTVzphaNX2GRA4gR3mryrWVa6R794mPEGJ4e
KRj+ou/H011zUHqkqWnVZFxoyv8waW+9pgHYv4AbbJWT8nnjH/kJHH56duw+PS8/wI+67OAqCV5u
GJIzZAR2U47UTVEPrylR2I1ThF+TxMIxIGtxJs8JOyspLvRW3paru3zFh0DUeG6dvQkunatBzWhZ
QQFcEkzHwBIhVQz6MbO8Wf8RfYFrQiEltY9Or/m7EU7ArrRb7SOnAvKnghLm5Dht4Y7Jcc005EyC
CvViq+MwZ8ofZXwbWbTcM0fyj6Vuyw11pf6Z5eMTDSr3KaFDXwP9vRhtX1+tR7BJGJon29gRDkpZ
g9Lxx33o17bT50x13TewTy2IvW81YbTbxirRRDjxsL0rDIrKGUFACPGYGxU1UIHsYvlSWjOZdIyy
fRWpExpA50cyhG+ugbxFuIWzHfVmWN97OXJwLyPCjpsOMmml1Vm9u5dpCYEcGalEiDnPeU0yjNb+
793yPTcGz3bvHgmF8o1gy3BrOn69I+ehfb7/iZ256rBUBHCizMN97Gk1BraGBPIJ/J+NQVxj5LnX
v0cMdQO3+v60xpF2TiShJXMtauKtbSJjX/m2PGlkNdhL7ZsVVXJRdIQvyzsm7SQdJzDra3rjW5pu
9R5SX/Hmc33BigB/5bQD/HbZe/GxX+8XogH1Vww2fRE2/pUh9HXfOoxLxJfAT33Y2dVJ2IXrn3G6
lutpfoaTCGA4kil9DyPf/IAdwqMrFOp7aWrNo9mmtBZosJAPQRv74KvhXtFYRemgOpTZ9xnkYqtO
bRcdxuJsorjM9vfNdwLKCZtZBGdM/89MDAf0+C2HO9M6eaY0bm4yBqyIRKWVBKagoIccNxIpdHfm
wKseCTXDR9ZEAcaUea0XffNlqa0dWchNYJHVt2jYgBR9WkrJ/zjnzq3RdxuhsFBqs1TYjGut9y3u
YWzzqIMlkvpOrq86r3yyA9GvgJ+Kt8RrjwPNze1Qhug6yzB7jUY+HbOPzwzY64t17Yvgre9sHoDJ
/+TacbmjwGiO81dyjqoHBo5+X085nZRNSm0HrmQF7ZNNtoW4YbYcCou28KkfCA+xzKhZ6f7wAv8t
/DaN6bMI2ZA1q/2kdbI59fmEAR9c0CXwAvIkZP705+vx79GgySDLou3vMpMRWB9/LwwoAWozI/EJ
eKaFcKt1SEKc9+cAyEHrRuVnzQj1raXr2smi6QOtDpEL81B2kyHsiUUo04coC1LSQ3nHCshupHoi
0eYvl+8ZYMu3i/QMf7O1WTZGWXCwKbPqrMSvhMUY0USYXEM7HHGzE0nMULvbBkYJyGE+KfuNzVFu
OWH2ETT8Bos4BCaI9VU+pLv7QwyUgwhageYLqD4hTBBGtuii7K3SgIdVRr4OxzxYR7PGsyxydT/J
/Plyive3FwJs03VoATpsVp58X2clRIcLtyOFO3aqn8sNbscm0HA5Xcq0LdeVrTd7t/D7s129cppq
jCTdOWJQu5zIi1WXwLkgOjvdVaAbdmY4pE8qKPtt3Ae7WPg9riUYCWHTEtwQOSe3b2Pm8on7sYvA
BfrqycNBb/ZZHm4Ekdv/1ev4lxaKXw8dFF05escGKI/f7xaAGqMR5mrceIj0Zn0z0heC2kzsJMsv
q6fTD7Oj+a4a0oEy3zp4kTbtkUO3nHwhybmWn90iO/52P9ZENekTsmixQVKiIgX2sSw1Hkfn+6dN
es66V4xX0hp3LD1Hmz43G20nP2I7Go9jOGFKnTec5SUaZfXoV2tn/P9uj6E5ov1Oqw3fIzOyd/Vz
NIX0vHoFLi6ZQAmFKeEWQfDBno/O0hbabqIdCHimALP7Rovt0Baie3Ky9PkuMDLV2eqiXUXwzksB
q5kbv0zXpVl9Xjyl9MRcpsiFPHui2rTzITmNrFfufaL+WH6XvmEdN9FJcHIQOmfP+75MyFy/Wq4L
GGpWYw2l5KxRR6QK3C1+a1q0zE0xvXmVfy3T8MWfDaaDDym6KxC7HfpCGdDWOYz9+UlYFtLfF1rH
MD3b1HHsceJ4v9CmqZ3I2Jc9u9fstqhk2B0b9EmrtvU8BtHON3yU9pnWHzDSFi9d1TsYAIi5TtGd
IPtB2qnbVo87NIrwKIw/7QInpRtJrLQARR1UM1vIniGs4EC2/CLOSz9SladO3Lw6fb9OmI94PP+p
23dnN1KbxTRhkKFGQyEL2pXf+CgHXE7aZYlQyzIi+1S0E/LPeJB7R58s7HkDtBVi3/cZW+AlNYE0
/vlCGfb71rptAoG3wE/aBqNdEPi/P1QOuSqOZumLYBU7XqzxY1VLHKWMCE13rIflRXdT+0F45iej
pwMX6Z/DzuApNxLXOeh+9CLTnOZ3PW9eEhBZ7BEoZOrDWmRh9jmWIM54qsNj7bjbvC7ap9BoXhCB
RN+SjOwker+Hu47et5xdlDFdJlYhe86sfu3Z3XRYDLUV3q6zo+VP6AlACgu3fjJTT+7DxLM2gT4Z
1zI2wpupTU+9U2OhKyXO7bmWsxLCb0kYe85VWK+Q2J8WMaRlFvamU+jll5c6tK2TFppffLscj6ou
hrVW6oSmYoXaCzq9iyPMmwT5pmOfbZDMfe/1qr+ZfVU8VgVpjIHz416rRCTDpqJrnyuO+Tnm+F1A
t+mUcxwp4zpet+lxkJVHFHFgbKZCg3WNSzlZL/LJpYgOEn2WrpAKMGbVcWwiboK5Wd8j0iB2EP/2
/1VqJGCE7z82dxsoaG2QX+/3ZlT3b01DFJmnO+0O/WjyQeKSlj7HZWhm3tXMWBscIIRn6TFQYPFV
tLpsFNiL+ZyBf3K/hAGTgajRnBkyIg76FBJsr5nYjlhKXsoOOq5TAZ8sQpkcMpGZm1D242oyNXvv
m2Ru9i2Vryp8jMAeFSzE2zzC1bQPIyYbf9e6GbkySWGYN35Xe42mc9otYw2i4PBGx8/suuTRYyBE
ZGc2ey2AxQE+lia3Kz+FuE5kxVxG8hfSM6UkXb5Et/njz4/NYgx7t74I22bEBozB4tl5J8UZy3Hs
xg7htKu32Eld+vyOmyEERKlgzcYERkbZtgsJC1m+DN2CxCUBnTYv5NzqKByHwIOe9vDs7J5cTqFG
0Gq3rBLYZl0RP8gkwCxrNHvLLvJHqopi7XiI82Cj6AcgOCE6aCekGwvnFtbyqlDRUahsbYNp3EK9
SvdTNH3wksq5LsaOumKZRX6a+rhMu9XSghNNORw0f5vp/MXL7d2xpG80CQoxcK2aqK3pupx0e9c5
l/bYnkmervCHqI8+8bo3sr/o+OFdxmfv4Po05CUhsvDNOEUdjQUTGWfjl+M5r1JnXU968bnUOpLG
NcDmYzc9NiY84z9/NoY+1wG/fzgeCl1XzE5I3fvXkgadrEwp8fB6Aq4457N/ftEFJmMWXvU6mrZY
tnWsBSNePU/4Jfk15H5mNJrLu1YqULh9Im7ci+Nzqg2dOkt2FcT4fQLt8eK0eIXJewNlacdU39na
cVtOzmyaqVL6eZGGaJ497RHxMzqqgAQlzAI26axPTiIA2sv8UeaTPJv6VGB+qt8SiXQ0Bko/m61S
OEVlQHSq0YmdQP1PHkhrPS7n2bb32svk22eXJNxlW6kN5gdtiTXHmocnYnQA+CVDBRNidmHTNsQN
h/0CSWyHkR27gx+mVHhuOR3B8pRoR9Am15AqFkWe7l74RvxQwNxmLS2fFmns8lINCCJT/610RLJf
lN1IP/KTVl+kAqXRTqHzgZ0BTbRrgswIFDpkk3656/ndatQH7aI1rsbDosNsAloEpds3i33rlM+a
z1G+bUhJjbDSrkxMtV+dNDkqvTkNSXPQ3cl6ZTZYMmWJh+eeltBmeZdJc/fne0i+LzWZ1lM3OIIi
Gt0YVcTvuyJKrqBSGhOTe2Orjkp/DkvL33zjqRit+CMTWfuIRysGe6tVT8wjOanBz1pZMuz3g6iM
u89/UjAFNWoKnn6+5yR0yJZrb6csWwwnO5q9eUWPENxCUZXJOY+F983UQbOy+ECHJhdngyutPSiN
EICxV+qiJf6s0TU21DYsA42qH5xBJxrG6S70vdhK2vHcy+SfL9ocR920hXvUOAkdMRCOxqYLP2FE
44ZZ2CPcv98dpX4u4u5mVnhr2Fzp4icPhIps9dn1F1fJ6l4dS4bke5W0/QuckFVQNWd+/YiwTJIB
xrjayijSZrSI/+SOeFYR8TZ8pnV7xbN/XmS+GJDB+U7KOFQV6EucklidRPVYT+Nu4jCz6ayJM1ju
ou1IIe7rWSb3TQNS+s+f9r/Hz0DkbVe3MQijcTHeiwNjWQ6tA6CQyJ7Z1ll7AbmlXnBdFozl3fKS
gfLCuAu80Gz6yzJc/bvVLPzaWhHHA6MdKeGld5J8g87kgYFLcJ0G6klbC719w0BpWTkL2xF/MV/E
1Dwv/sCyzzeqtijGDbqJfmSdm1GAwvaI3Qsnbb+MgpLOST7SEqV6LXr7bMAPNQaOyk3oSrIgSVvo
J/QfOY3Ip9YxG7zKGJHmrwh8UQ9/vnT/PnIKQQAwXBZTknLuvfenBJ2Y5rWPmNzYBJBtt2gPHYTb
DqzWFIHeY0fsX9dE5d4hVQp0zv+0WOSE7/wGJP/S4oybTv+WIBc9aXNbVi/T7GL4eX31lWndkloR
AaxODNDFxRk7DCSd59y0bBfNJlDpNReEwPJYDv70H/eGfK9KRJogWQQEeRsGNvv3JwmnUF4TYohf
S72JXgrFAc+sw+yhnWLtHLsGAYkjQRk+gXF9K3falE9nKxqjw9C5nyrRFGd3dHOiuBqMBGIwD2Wd
efBsaUtNGRssc2usCON5AYLYQVNtG/nglGDCi1JgiE41TGsgWE8DKrlDM2jqCrO924V9BBahTB7D
sW8wpNhMNRCo9VBqv+Qi/G5VQXBAHky3Us6zSDf9Fbh+fkpdOD7CiG7J0JuvZuqXa00yRgGa+eT4
yUs6qHaLfyE8TrbTX02wKlneWV/7PiMGa2weXFVQrCjFgSkgIGoNzgKIYZE7a4m0Ba9nJlYgModz
rnvfxkRY4DoSbcuOLTHN+sENNnPIPJZ3Jj3ZrWnr7botOiQEpf84Wl11mkhX2MQdNcj88QpVvvz5
rrXfiyb4UGG5IMyiF8fq/t4xIWrMpPGUc93MiWCvxbQ/Wikov94ibI1ZnOmU1ts4NTa6LYuUh7Du
zrbW2C9JPsI/MaLHXoT2C0qaaeOmHa5VyNHrOCWrppqb5GFHT7UB/ney5hY6DIHPUo7Dw/KHdXCC
6hF/jC14fBrIw0Oo5ShvQsGZUUtyhsPrNNQ/pern0gRtG4zbed3qW8MkdsLziB2orAgFQdYCA7HC
cS9jrTj3OVGKsYvz0fIG95OtjDNOIv5T4T6w50fdJG+5wH+FbVoQWFHuOae0P3N3ei0mRsV/vsr/
lg5y/rbhNTksLiyv76kU2ohGUEAA/2tZhXRSEi2KIduf6nOYwLvM2Kvml4h9ApBTSexIQGQkYKXT
FBHbFjInXaWpNjzQ3qRxa9hiK4wuPfSTxxyl5mpjt8d6ZlvmJW1UetNkPXFkQnHqD9fEiesH5AHq
GgrvyPpD5oHv6B+8CstobMAQ6XCkbyOpQRYA74WNb/roov26+fl4o/oJv2UYk1FXjSyvpDqK2vbo
mAbs+kFoXOzgrWZK/tjKOP6P1qjx/5DZUsWy8lAKoYyinfF7CSJF1zDKdYrdvR8fw9nYhfp3UejY
qko0jUbrPHkpYcYLlSgYmJe5BvUd9sqaIqWQ1lFUrr4rhIGWpYJ3texWsgSUlkwlrfqIqnZZd0qJ
UeL+c0qth63kthIZagVAXvPxVKLWX1Q5C8xlRAKTky/U5F5x02tzvBaNxmcKaIWIHT1CsV2yIe0W
btTfB9rlXeHXh9p1PV7ouKUTp1JuHhLnlkewSFNix+PQuct1CX+ubmQOy9FXO60ndmx06+41aeH1
dkzucRB6006lhrm5ozs4/V7ziW2T1CNOmM/3oUlArNA1k277iC4kX402PW5PkUaGeLZ5HlwU03oK
v60d5hrubm+MZH5YzkNmuSkZQV85OgzXdqoOS4Gco2h5vNv37YlT8OKECzmZWlG1nu8zFAu63Lu6
zhyLMzaFcU8ytJNj+1mmY8vFiGx1NTBbq6p1n3wNXTlHqrfSUMR8J/6Vo61vLRrVYmvlmJv8viar
PYNbOfQ9ooGiNn7eKzfnM4+ZcwXryj3SkwraL7OaKk4qbFXzlKaBw7/UGNWs7xk1JH5LoFkmhyN6
iV+ErJWw6H7RKIPuMpr6AfsN9lgZivXicQvHuuYQMRkH249HMu/FvcDVtMLcToY9YFseyZr3uLE2
y021vCyipqX0ZVklHm/xarrwOk4Fll/SH3ZNayPSqKtbDmpjGbQaHoth2XsMyFS8GYLYvS1+fix4
+hoVgNxFx/KAfZtrMAHM3+G4/zp6WbPuZ2lmFffquOwcY6l9DUva2/cZTzcNG47g86efa9uhALEV
sL5u4YnvgzkNnRaZuTcIN1mZ/9XDXWrIfx5KXdc09LmBbQkKJUy97x5nVYGFAhKyvXc+yxan3qwc
7awP4PLcjVZmVJ70LKHatcWHPs3DNT5t9y3TKSJHuk9FaZzj+aWNGwPOwbMyqQnLKBYfMPM661jd
mUUx/qMzpwNcaq4zeuvgMoCjOOuyA+7RhUyIsEMLSPoMwBbjY1C50V/C9zYwa0R9QBW0wuU0nAY0
pQbdSGl0eFAwSDQ8LF6WenAeBKE4m6Lw6lUtR+c2RhPWHtK4d3kDyJmlmwdt+RMyU8ETevgErGj6
2HSY1WVGMX6oJoEKTat/qllosyCplnciJ8PQTF2HgXv77c/bkrE0Z95/FELwAFICSMvQ55LvH34Z
EfUy103L3yY9yQoekeI3v7NDssh4cUXwkGWOeVy+H4qY1IikhgMQwAPBVp4gmErz4zgZyVnYfnJY
mI9IBX8xmggPhFnCLdazEgo6K0Y1EivgOglq/SxNAla8gFSexHjyBwLQHDXKL8vBvLa+3AewoEUA
UCgDKlPOiJWuor3TVf+ra3R1lqzkN3LniEsGbK8noBnDrpIfzXBdD1nx1hqj2gR273HkB/lLEfY4
wZyR9ujenBCQLsOxTaIJKuVp1PZ3oBvml1UuP3VVi/nW8H1QBUV+srA9kFZ28Jq2M2Yu9mYScq13
Pzq7Hy8ezElyd7rbso/ce4Wq+ZxNhbeB6UtbhePNz+UPkQv3u0XntrzEQ6bu4utWjQkRinpNdFAz
9xUTbHjzfCBLSNFNtAEjvomzHgo3Q4QZvuYoZydJWCTWCIgDkGln59cTdmNOjtBG596i29O44YTo
bY3Gr0+BYU3rsCZxVaYmu4oAobyozSbAy5u6cNrVlGD3UnQdGPqMW5CP3kM4NgHJczS68zjvtyTh
7OpaJx5zZhMYsV/t7quuJ7uDVxjxPixH/yWbE6RwPu+7Ci0wZorghFix+EwuYn5ZrIuaFyQIZ8i8
XIQWpHIZn+5Co5qAys00jMNWyaB8GF23P8UlMWaLHdEcUKwtHKF6dJ/RJaZHS0PR7oQJCOOo1r6n
+bCuKtDNmNty/jmGTX1V9TuGyz/ufCIdqNB/4LPMhX3424MkCY91WdBMXbosX+/WtLZLfUCPzbgL
/W6z6H6UsLI1853wmIXiEwAJ5+inE1zJFF+pFsXrrND+wlH5nPKJNlFHezZnoHEYrp3gQWNW43w1
f/kq2eBysH5NuXGt9JzAb27R1dQlZzv34qPuZlAFDFgYYedaCB6Uf4uVoIpGNbVfvtSgCpJf0uv4
4xFhWk3Qn+73KtPj4TAue2SRk+WaVDbZTZaKQVkSHrrYS1q2qmO4oGHqUA77CVfaLm9bwg9rZMSk
uxjPdkHq5mRk+tkQrnUWYbxtyiY84/dHKiETB5aT2IRIyJn7Hts6qh8NwlbdRu/2ePlxNc+8Fqvv
vxlp0jzqXoUKYIK+NY+J9cGmq27rr86kuldaZ/HaYPrAHIscnLJFchzrhLaFeQQjJ4FQBjGKFlG7
X4CfpPCG26Rkerm0GrsELNbfpYee2XfolEa20Wlp+CA0DE7zwe2xIKxgpZC6H9QABYqEHvnI0XFb
KCtH6c5KzfknvC7vmlIrdrQeRjYipKX3B6Mh2M+cu0VVWtV4/XUk3wNtK9dIXgBLxSs5Wb88JuxY
lsk5pHGZbye2OvxyGirz/0PYmS23jS3b9osQgR5YrwT7TpRESbZfEJJso28WeuDr7wBU5/jsqhu7
XlAkSKskEs3KzDnHrPQb2qNNrAMMDkVuX/zovZ7C8p5jrWydgZljAmo57cYffkn2wJjrEUB9HKxd
gC+qrQrB6UuIYTyXj4vzKyrRFn1993ZHIyrqU3fbDcJZLS+rAj/11+9u2fheWr+9aQoGQDDOQG/i
/AaO6xxHWsb0qCz+WnvUieHuMdc/qB1hthU1FcG6MRMLA2jd8umQqmyuoSUDLldN6CFpwd1+oWCa
0B28nqzEQz/ZPaLkxlyhR4p/xlw8cYlt0rZbAVXyE4J6YSZ1TmDuKYmd49eiljLdPWMJjX8R7Pih
l2W+si9BJoClZEFJMTQ71Qd0Nb6baeeF/6hrZrXuJGGoy1NGC90h7aMDNpddFLSXpb/HLV25tBWT
uto6LXppkPkmWQPJhR4N+q6ZKWlF1cFq1J05hpy1sdHdENQ1ECZawg6a9K8NncuwXE1uMA9WIcBw
FNdeG0MAk3Vs4qwlqHwRetVG+KhCoqFTEh0yMI4nK+wxsNjD09dlzxz0h6kw0+PC98jIXzn/9zXB
P0pV+NfYNMAAUmwxZP97B5BSEIq+RuJ8afXOYaGNfWk7h8ksVnVZaZsvBFk8WuvY9GEPL5e1UTkL
jVAvtCX+ScfqdWKNpWbQ6JY9dTGppyA5qKwHn1WTNHFkbNvWJBRwNo8v0/dEaXnPMBYxVxdZXcHF
j6uvxZqryvhA83RfD26PBrnvk2tRqvkKgXq5U1vY+MIkHqRnCv7WV0Z1Dm2rvSwjgSGsVloG6F7z
zfbDx3qRa/BsBoPoIpDG/b8U+//woQiTRbthUuhzTthc7f5zUdVm5gC/0Gy8IDZMeDICn1v4W43M
dluWDkV2EgcnAix6r5pIIxEETj8Yw8gcckwUyKgVmZjuMH5DA5ttFFG4++WpbjrbEI3qxppDcw1H
v4RmtF0cJwu6iSsMhcf/NEODIizuU5xGW8tIz1MuXHpuTsfNcNzqlWxuYWzDF7ZrCBmBmqwN3Cz/
Mn4y/z46YOBkoHaeWQeML/7RTMaAlSfI3Uk8rVp1jfnYOS4b638fLU9NFLQ5fJzM3/qDefM7v58J
SMMNw8m0irD1bAFewz1W0/vX1K5wxWqqbbgesZJyxETlYaI2qLWyPy1tomVTTZeopxH4dTULgZA8
dXPeIV+fu/naWehGue8krOaBZvO2YkHCvY8eok+LrtbMlzw4Etv7tqj4whTe8ySdN8NPs/V/P+3+
of8SwANNXbBSc/kO+dT+86BJpGJh6qkZjSIC/GpPILZSuVoeAicsH1DlEWxA6t9DbxGYG8fVSx+r
xKrEWR/CWxIwthNUqqQyr92l2M5pJ0Lso5KPgu7Yz1qW0qqGNX3IeCvA825mwP5ehfr6DbvdHrPB
tImBk+7qlJRGFB7meZo3WgkjHfQwOAIDoWfWjF+3tGlIU04l87maqRqFD1CET/KrRv5azIWNxqTN
ZmQXqAZdKlPd5Gn/rBHE8gWsWu6U//2TdOZu0P9dioEmYmI1FzQ46VQMVP/5SU4QCqY6M3yPlGji
NGbTgMIxhEKdR5AD1TUAU+urVUSQLjh3QWp9BxCcC8Wa5pA/O1K6HbdZFu/z00KT/T5LydheYEOK
PYy7yYTYvTyFdEE6cykV5h1A54EWg7JT5nvNYOq/o1bWJ4XAWnhAUL8lI6p5OCy+7oo6EWGrwMBS
spitjWK3nM+9YpyqoWLBLu0XC6UMraDeeQwVZsxmEGIfmQE9yyYJ3r9uo4Kj1CpShuINRv/lCOhl
9EYWrtwH9oc2qYm6W4C0SvEZJpO6qyxFbhcQ79e8180J/NQSBBX1TLJt5w3Sfnlani6PxvpfPMH6
fFz/x7fFVUDn+qCCnqUCXahf/6cCVTnHR6VlFJhI8EyL7L+qqzkMmNO+EC5s/T5wtuPgjIeI0J1n
P6voU6st8eYji4vMZoKndcDHh7ymf2mchmQEtDSqXA2zJHskWWwtOy6xYu6bZoWh/wsF4J8sLH59
oiNYgSNkRQjxN92QyGIUwhGs96W3Yjk9admtWly70iHFIM3916Yn8dlnwfAwqUO/kSp2bcLDx3OV
qQ7CkQg1cOMaHm16uXcVyTy1ltpFE4RRucb+v58g+j8uy/y+rkN4AJw51Fl//32rGCTRNNAjynKW
R1FD/0ITl37QlevyZOgz+6EaG3h9OabnRo4btXbx70cJVgxRYL3IjF0h/ITBSOgfl42rGukxxB2x
rHatKMMs0Y32Rolye5uOUQzXxtf+ZSSl/2MkxZ8iKLm4ZMI0Mf/eVxe+URLpbNdemhiPDl5iMmYo
I4xOf7eS4MGNyLz3O9TypV8CxlL7l0Bj6RUHcfbJlAyyUPYx4dVaty09jTgR2iFumKctvRrF1mAg
+/82Y3X+8fmbAKpRYVsq7Wwbpcp/XqCConYF84ceyhj8JwZq9N6n7kWjCn6yAtXDScP9WAezucBh
42rqD50DywinDL2c7I6gyH9UbOKsJ83rFY1okoZv0K/MdaclzTGrGhLQ5kfLxqx8bde1cea5ea0d
AvrTl2VTki3+9SiyGVnCKNbuQbyL0/AQp055tprCPASdYO06ZPKmZW17sB0ykEAb4OsTkbsfpat6
NePQr9CFRg0vSpMFhCdUybbRaYgFZvhqzZqKRVihJKs5BSToMFpwD0IUkw/cYmtg8s7k7zTy75KS
FeDOrSrs3YvUuBs0fTVMU7yx0FZ6ukMZq1oUVmkdiw1JUYrXujXKbndUHop2fMSmJo6EjJX/sqCZ
b8T/EBazLrbpXlo63Lt/igT1bLT7hEsjYegz572D7wE6PGBq6fcrrSaBWden6C20431GeguTvJBG
dwD0rksFaaWeazE8zRJJM8uNEHPLIFqFva3sl8F6LEji/lLpV538rrnBngq6uGaN+CitPH40TT7d
eqrL+9BShfgFyV61Ff9SB7/ZJ2jqt31bfOasMB78PPk0CnSAhGxwVQnjR6vqrlOkhh8kQIV0xpMj
LrK7Ay9xrZlB9Nysa5hBW/6w8FEvWmK2Q718Q4AQIBGiQLOqOfIDZy/TVSULPQLSHIKn0lNtZ+Jm
Su6QSEDpX3fvCSKDF7jT/a1z1HvrBI9aV5QvpSmJkwzz5pj6Dm1HQjj7KLO+UnYsl2oCI3++wZj6
soh/cHQnnlsRLoG/cuG5wW81H2AAktAA8dAukvLMLNZ9MtPgLRmz8hkq3C2QLXL0qEDYM0uIih4J
JzgNL+VU2DCKzu+ZpSnkVDOr9uE9e23hZ/QqsL0rJgoV4XA5sP2q3moydI+5rtOuEq27GkdgGusW
5KA6YDoz0Vevk1kOPThKiC4E/Hg+24sDPrgb0hltUyqh3LkJ606jc/R1KwLrjtTLWkWRKH74tvs8
6Xb92yge8PtqY+V8aPxlXorYdCZWyj2anhqQB2eOWAySo+7eKG6ZUqX5bbFL5CbqWloVGP90BlVF
GZZYswB/72WCRDVutI1UMoNYIUd9GOgFY2IJV9IBU1dG2XC2JqrjwfyUEwc+sWMAR2eDOlCN7kzi
b7qfmhZbVI21hrWmXTpXDfcOqk61Pmpzc2N5yod8SpUUl9n8kS+7+sZfO40SHYUj5XMe1fcFhO5g
K1iXdU4sRe1IL9YcQi6HUduDkOQKPs+iqtglAC11f4m5nFwqyGXDmf0OGfnU62Ael6iQJOUEKhwM
r7mWXJyo4a925nFdUYPfnX8VuzThMtKZQXRGa+zPJlHCO8VmvfZd6N5fkkxSIdyzUOl6fvHrKx9E
/FLq57ELRM7syWlLa5tyEyoykdV88k0fPzmjOMVJX75Fiq1vyC9yH5Cqz1GuxjWeadKulq5Gv+v9
bVCTh7pM1ZXS8KLcMR7MAq3hoo+xmqrbmWYZY1W3lA/mosgjlstgrFevE0ykx2XuJtyBtZ6f++ck
nSKPcwiIfWE/LCklQ2bcROOT1E3EnilF+BwqyHCNttCRE0XPPmTON23ogcrafyn8bbUKHhZxMcgg
1klOMe41GStoaEO5jTQru5l5He+5naPj7UEF1mOdPFB7QayezGcFF/WrLduHJRtKZgajwHEyaPQ0
ww3fjX21HHgzzSQBxsYBWfZtWbxmagkkN5HfY9mG60IqNWh3gNshnfe/8l3SZAx3OMjiM/mKaMiR
DULH+akksfHsw3OgWxJi9BkPk2u1n1gAfiJDcb6RRRJ4lNvKCdd0BkE0VnbpgLaRgK/kKSllcBpF
c1/QIH9aFin0HND4pEZib0FN9J2Ei2r11Wdi9U2zAkP2supvJjJqlkcJjUjLQerRRdW4dXQOi6yL
B39rJRIlWNB3V72wwhW9r42CbulHZcQaHAqmtm0gmSk2vfLq82JfO+KYTwI9piY1+laGepa+fP5y
ZsbcZQ+IkE/jTPUeST/1os5uaJ4q0alxs+9FnLRH2SbGqjea9oXK99OoBBSayA/+cu4RYwCY+8Ld
uD+Pbot8IgwYb9E4DMp6mwd5f1dMjknCZhRihAmhNqsk+InXSO6bzJ2w6qQQ/2eKShsHmlebFgj6
qQ63zowz4hBoN4mKPXupNskdPZi9Vm6MKvvRm4rvqbT1LpWNa2ZogNKUTnZ0ptq5q2X0exhdWJJD
W24WGnFux/22A1TjoZo13mgK5Ku5Vjn7LKUTNGzU5/G2CZQX7ctNh471s8NCdUpyycW1tMhzG3QX
XV5wjYGf7pWeQBDYcNUmqshscmPjl5kk2BNzLlxBoQKGmB0bYJGC/WJOomwmn57/g+26rLWAxFxS
g4x5hUgf3bDixwy4WMkg/vSF2kAJ/cnMC7Dk/HN6vqITplK0AKIJrmowRWvhuwe71u2f7tC9DTEh
kLNmYmJe8hghM0BoA66ppXd2VNI+OAZ99vZlkwKeTSOMJc8yYksZSgFs1s2APnaSfU5wblVfICo0
xbM2i70NpThneJ3zeuovrDWba6ULiK7pefnfRywiFakzMmnmZCZQK9fl4pMYY4Dp0fSWS0wfar9z
xkrAvGiwgc7la2fsqXmwHV59tTXvsfhtKRMI0tkcpkTMRhugSB4Zt+GZpVoBEgjf6HxpzUHT+OZD
30OFJ2lnK1EKh66ReGlxz+3GPblu4GVTeVYLfdj2Q/QJRRgMkz5dNQAIex+fmgN28KDp4UqLK2dj
Mjxdl+48Pq2gCsP/ZWkMaqD+3SbMyiel+t6ncpWI2GTyoaI7cJsRds30a1L5jScTC6wFnaZRdWZF
CWzVmgGKSngT8byEpA35WQpQSLXmaJsxm+uHHpHNaECT0GkA0WvTELpJLVwP+NPXQVcQ4YXsNbIu
cM53ZdvHqM5oEoR1CDWjD4Kd1OwelgoRoQz5m4j5qGUqB992PMP0X6dO9isY62Kl/KwSGvkJS+/t
EHUrTHnvaVY85H32S2kxelbvgR3c8ogZfTvsBRkdSmk+gDyQiiRAWrmoZf+rdHIqneSmOcFJOMSY
Z4eWVEOB6a21w7vpjtamn5qPKQHvk00stPQmvWf55Pm5lqKvRZ2fS7A5WoYWE68H17djKnhFPtnY
hIW9I4TgrARog3y4gqqFBwhxRt6SilQMDreD/jpopD05FQEtVWquBvunTxfIa8jL3egz1d+dZhhG
kaJcANqjpuN2dCiHczyhZm0dERkGa2cAouaaBvpAE7dFlqvPYeZlrRlsdBzDO1ACP4daP8CAgUs5
Wd1Tmk6PGhqr0g7PEKq/K7mE0B/sYjuBZIQyKOSgmZJm4urb3kKSDJVBfR264mEgRIBgjYPoBD63
kgK+kNBO2nOUjHejSQ6Bqh3txPk+GpJeGn+/79NMGuein4UbCj/xizAnj2sVVVDLvSk2yLircn5U
k/4wVWX+NhXmu3UCtYdPzJ907OBeFdLXltLcd33+NvBnjoo4O6r8OREqIlA8rwACqODbwlepFXJr
kpI7YRf3iGMPGPw4fC0EeqgpcbuNUxIrMz7arv4WG81VxoF7t8LsvWL0vh4bfPkCFcOKeTCqkO4R
5vUGPh2iPX1fN8VBLfJ1P4v0bTT7FRHLNJyoJVw6zGWK0IGE3nN5M8zy2fGJCWi5nUyhuJtFV60O
6C9HnLbXGCz5JWvoGRhpWuHiJZ4C6s2u0c0QEl05SwC0d5cwvcbs5TrU/XaF0Czw4Odyue3F7661
Aey3HH299tjl+k8SG9/S9iisJx1JNShRltElwSKgstEQMGKFv6ogUMDmXc8pRuWl7zJ91UHshj1C
6o6ulslGi6pyXwfNOVSUcUds749uoV4KgHQ4+LmaAaApr9C9OZXKVwJBH9s8/tQ1S/c6rS5X8XhK
FAJ2uCjQeg2LYSVZswxt91LWQepZuv0RxyqhJuqJWYuEtWQc8dP1GdySie5i3PKBZmUGZ6d8cMyW
73+Eaw+/8QZ76ikQ+ndSAJPVFFsXAnp9DgUiOGuIkn57rVOiKxC0R1s1cbzcRubT+8OJgGu8XGJQ
tyKMxo3WT8DOu/6FvDIVL1X0KwoVxqH2Siv9A9KMQ0M/Eld00qC9KF/teMRJapH9EyQ2bU8NfCv2
33I894MaripL6jSB4nNIA3g+FiqaCU54zcZNjvuhrIB06DL5cGT81pXZVoPD5Wk4bzZpEd+SdAz3
rV3ejSQi6mB41vhzN2M72/wjhfwMotcU1eAPDokxtZR9JePfVii+QeOgXY/MmBH+WgAzXacmnnYb
kFIBdRU+w+8G1ZkXgJFAsSHFTsTlM/+ddslUEKqe9PeJqJzUopfCcNGbQthFmKjPmZVKQAhb6abu
OmXFwioCZYqfTYdJbzwfBzghlsXRLTT8iYbPNNsVwzZIn1VY7qFehceG96pWOnJBd1wkR+O5Q3eO
oBRLnjHKq2W5mxLz7zo0EKHLsHwppmJTZHmPZAw3u7A+dTPRN1ZEZCbyLuWofcoKzk1jOfHB1yzH
aynjV4aPW9+UNAqNyrorqmA5TgG1L/x0nStH1SaJEtkSpjgcFIXfZxzAkXGZjOjNHoFtsgLN950d
tbtWasOaKUp4rO6Jld7BZecvtjLe45ArCxzxyBtYEBmN1e248R8sLfmsRT9e0rH/JWxO0ob4HC/S
eGMHk89Easehktub3rLXIwKfI8xwhrtNN3noYVu8eJjeKFXmaG4uCiHFgmMj8OBTL1auHoGe1SKw
r7nPPceQni6Skf9/idaNPyZDub3GI8NAV6DtBNm1UWL41qb8jSWA3HYisihqYDXyVc2qdGdV+J15
hDXE3DAu9kOkOIRcaJ7AJjNX7cwr1AaRVpfC3WxL4NRYo5HGQBODB0IIqbpDSpKeYCOshZbU+8wG
m+bDJXDrpLwwbCQrQ/0IcYeTSVN4tIp+W1bwOQnFG8323kv1bCkZcYvDxWrClzF1aLoNT1mt3xFV
c/Ezwx1QEugZevaEeSplwoq2sDeNA9XZ6MV9qr/rDE9dPVZeepuLMCi6o+76+bHGWuzZNoL3Kbd+
EN9O9jna6a2eBI/1YAZv0I/phSDQFzazd7uQPzJ+mS1e7g+mjZuKXx9pjVmuMoYatj7SCA3PGH8/
woaQv2R4bn3w3l05lOt87Djhhm+UjcVZ5iGfvLgLZGlXVhUOkerk5pQaGDRTUzxEBy2G7JJKOP/W
T7n71HVdfKw0M6YlEg5M3PT4qs+bBCrVelI5K7g6ioso3fDYyRBVEM8m+sVdHPWHNoydvcphG1B+
w7lhNWLnmr73+w76Hp+pcLgAUe9sELLkByWK0hPpfWMGscl16kvu24Q+cqknpU5dI5clxK/UPrrI
levWSXdaTxZi02LOaEP7R2OlH43oT0It0Q2GzhaOqi6LzylOAgAdfbIyxZzhpsyEDCRiQ6Lux6Df
91kerXGo7k2RkzdkUQtpmRVtpVrXlyqs74srHaR2tMtzRd8as0l9msoNWWZe6JfWC6WfdjGbkLrM
iO2XthnlpXJRhSyvVlYdXKwAJbEN5eAlIVWYas8wjoFrD/iuK+vd1v1j4HfyVSEuZI8yItoFpNJ+
q8ibp69vvdPG57IGzPAsJjV8HFj3rKr5hdwKfudpNj6ZCW7cyMyTzbJ/am/0AwfYwrjibKZrdNSH
Xy7xLqfeVxp6ZLbpWSkTwRRHzckgPJgboi9m0kLhggtkkVfZ5Qv4pfpmy/oV+k731kRlfkgEmrtw
Krs3061IOuDucijmV7NaPle94txQDJn3uoYGO++eCDs66w73rOUfEU3U0lJmbT8ipyDvqg8fuymr
rrGqrCGXh4+43MPHZf8Uvyv6RAv0f/cAW3lwmzY5C91P6Ay4GpeBMiPdjJn6KjSC6XHZ2E36G9XK
AOa9/muXrssHB/DA+esN8/6Iyas7pc71zy4FRG/UFCcFqyWr4PY7mVGGR5BysdentDnYqlPx64/k
y4Lhp7rXmJSq+YduQ1kGjhVdOtfNH8Z4Bk5y8frIneCcAgR4VRtYdmnXmNja/OlVw96wvEEZ2sRr
snKjG4lyyaSqgkvF3NB1an0LO2XyFD1wfhTC2hEX2u7GIlOpAoBCtv1kXSZMqG/AUuHVZUitaySM
tcmYSqTqmwNUYkeTR4BjAqJhlRouHssHgz815ZYqpqF+hCZr5ZkLyDJp7qK2jVugprvWV/sLRzhZ
v8Z4CoVQf3A1NOj3VfYRO4N21wXShXk/hGcuBvGQnvJey+6iUR740TVFOq6ezK8zbyij6fsUV/e6
CCKa0GIb418IiLgbOcmD5D0YO3Nllm4DYbRINo1ewXpy+45syg7VIav8fvZ9Ggp9m5hrJG2MrLng
Z1S2ikPAoGulAD3auEdnhXgMXEx1SGi4ns285LjOJvmzju3VpBvKb71xrlLVx3OjAiz2ezotTepX
9G6AHKRaI56tym7XmkSEWpqmtnMEWapRpdCWVNsST5bbH/rCcs5pOAzbQnOjR0sZ9FVrV/rDEIr2
GhitXMEHyL8NKUqRohutXdGUxbdWk8+WXv+o2nZfOq12n1RNWaVyTI5mPX+mTU5WZ+Vk2+XVKHO3
JslBtCdQ2Iaia9duF4pnbvGDFzAWe4V/Yq4m8tP29TgJz3ddSAstXfNWltsR79Qb1Z10mo+qls58
CTVOEWvJG7pRZH/zC9A+CNnWrBfqNWudB9NNRxWz67TOfemS6sbr2kei9N1KkVH1WNGkPtLQGTZ5
ZTU/cg3q5fwOmmGOl0DFvfSKbRK/NU3b5NUPmuxxHO2adCnETiaNLuCNlH5EjyR6EDwWALdvClKI
SzaBRK815VYnjc8IuXg1B9t4aLZjnFUhNWVc7iezuut9JsZrawXptoSPhxzLVXaZxaUK9+UZUpXC
UsHV+Et46qsh4Xb9nPyqMLzc5cn0bXkhx+w6jgbRnMQkn5V5YzaWclo2DQddvcpdd15bZt1aGRso
MVy7+9numzv5XxtlNv6iARUMkLQkORrIwJe3LLbgP+9b9rVNdiLFInutcLqQcTaRYuG/1xhE0Bog
GdZHk253xBguL5gNCVUeMNLrPxsjf+pyVX64U/FTca3qOpIfsk78cV2ZpcJKgjYHR2137ncUfMDH
5sdRYXfcx+aHZZwGmKiCkTDXHOrVstMwDPrKxDB1sQO0uVdtcEEl5KDlYYVx6xyaPywJEzJsQUoX
jrw5aS9vbjNbX/Xqt5x3TcJChVkmxtPo6uFpecfyXnCiyQ6LSuiBplLKTdFQlkKAunZx4644kPR1
gR5x22JQOJbcUa9DUefrUqvCHx3ftM5i5ZdRwDN0gv6VtgqzD2x651QFbGR2OvhmIhi/KWJ6WN4K
ReOal2nzbWo5zu3Iqi4kTjlrw8DF31l0CzPMSd9yfnTCDelzIOkXZZAQxDZCDEgakt/rIQ7uZcCU
bHkL2Wfn1ImMN2Lc3Q1zQeQIWac+jGVVe/MPQjfqv2LbPKm1Y750oLMPCWC7bRM7+Xt5hmPTvKdW
GG194kQOdU83twvziz3vH/Lc8IzJJWhcwSBs1fTvYrCujE34VIjzHD3HbIZNgj19M9YFH/C8aWkE
J8RDPWCaMp4i6Qz74N1Xo44sbA6avFaKO73p4t4Y5AUK63l5MtQ4mMhT/uGWmjyMKGCwK8cRyP8C
X8rycNlgLotO+DFW1mAzmwm09LJsGtf/69HyFFr+zsxFckxLGzA03HfuawZzjBgv3Ko38+6FIkJ4
RSCxj+ZJ7pHbY7DGUEDzsYT+zmlTrILRNR6UudaB0PLIVGFY0bYjl5nmyVHVCkrYvklvjtxQqHKC
NIxTkdal9SGoa+22bPrYtyhwh3gdi0SHG5xG4TmX9M06+LumJd6nzFKPy4bJKR2feWNYA9auZWfj
uMPWaoLnP29ZHi3vW/4FPqD/efPy/G8vL0+XTUsfcVPqhAZ2cipulM9kLTfRtqj94ub3QyyoY/G2
yQDMQjbvXF6RAqi5ZrXn5dmyf/n3OB/Gla2Dp1qexkT+3uyWplUaVS/Lrj//II3hAMkGVPWyTzGG
56zEcMpdkA9crW5TQeM5C42NCsf1gMcMKlzQvWQRzf9u6H62iSO/ma2JOa5E7CvES9lA9i1Z+aDz
Hq+BVI01+MGRNGzjZ9XVMB/cEQlzMmMjLelF0vzopyrlyu7rpzRJ/eehrw3AznPyOyTc59TsuKXX
QB0oZUQTVc9S6vKZ6qOlXQbndHkaTf6TwLi0LavZYubn3bONTzX0GYKSfKGtExOXR9UqZ8K0f/aB
ftL9Iv4UDEFXuYWenNDcYl+DKIIHEVV7EhLip3Ii+6unfn4hB+V7hFTLGSr/mwm8d9f4fruLiin7
PkQ5NqokfW8QAm+A+wbg7VXqtkwPX/yiv6pMpd8dHUE/SFmKPUjfNyWfJL/m9I6zW3tOav2pqUbW
qw1Z803yQ4ul/SPytYKMVmCKZYEUTRmV7m4NYbZVDSQ5S27YJC3/WGE8nF116rpKuXl2Km6mGQCG
br08Lc8SlXRoi7a7PevGll0oMKZtXcgH2dExoFtWPPajnT+SBaxt3b4yvHA2S+YiO6gRbejIgMLT
FOE8DJwf0mcDemRKzJHC/dmOefDZOuW3ihn3PaVm2o+a4+zw9KUvOAxflje4Mz016ovieeQ8OeDY
DHZjqWivbiYuw6AHn3Fl1yvaRu5joANP7qox3wZhwfrHoIM0/0/sRHJ4W1u3pl1QpZZ9G2sdiIeB
/EHp/eIRBGXq1WmcvDgS+hwugNOyCXUDl0WTfs+HgdywYS5mKnp8uK5SBdIkPumNI+d4HB3+ax2N
L9zXkmeR1hCgQAlo+UioqX6HetDP52fO6T+2ByOcL/sJt6V6kMrLGPYcDXEQ/WwxQY/6hG/dRVoQ
avouK7vspS/weQpaZAk5YfSjqBsN8UnIGrepGkxIbdon3GM+S4YM8N/UfA9teGYpGYTbSBj190RT
jhN0+3vjlumlsCeO3Xk/FemzQI2AHat8yPLgr82AM30VpaPYYoggKLVRWoCczfiwbEgxQNMNSxOw
nTzUKGOfYkxTT7K41awDgLGkPzppiUewbiSCZc7vRG/E47JhQN5v0W3H6z/7yD49AnW5w31gAlTY
jPntoT347nQlI5kCT0ep4CS5sxVM+hV9ALXdCI6oUrnTmNhVqglw1jClR1U67q2q/VbVangNU2Kf
gWOxDjCy5NI1VP1d+Mkto6adOtbX5ZE2P4p6LEuWO2jrYFCeAqcZrqKJh6vPyOK6PI26tqJdUbyl
hNSsyCTpHyxmAg91Rma7DQJ5PXZdyvfB02XfUCm/NWFDXaClZeXkKy5ED2eorQtG/2NtSf8xMyr7
wGTV9DgMIdMrbnspiPHFPVqJmQFTHoKJhO0RqxJ2KO75itPHZ7VtmWGBeqVVHRIFUFKnKnpssNKb
4scyL6x1bzafIgmyazUOv9I4jl5ojlED5Q2K9kl+aHDYPYKTyqrVrqVvPbPSdvnpxeTT67dMz5AB
UeshzPY1Po/cU33TXKdDS2hkquyBueSXtuz/76aS048O3qTUNBJRFFM64FJxCNZjQPhlaljy8vVw
nHz3TE532aq8AA/9Gdy6deKXP9WZwrfVWcOTmvSEz6nub5AQeQYPDjZF21XTLg/NgjYeAdsNDb5G
FgyFaAKRa8xGgQx1hELcr0yG7evlhWVfQyHKpzy/vLyxCVQ8H8tz30iJU6X18IgIZ9iXQa5fdEJs
mUMaA8f9oF+WfTZ2878ezfv6tBarOjONDWZAk+vLvPPPewpqObXS1OOfH/D1U+a3wcUdjlrGMObP
P11eXTbJ2Gob0YF2+tu//fMDGNz2K3+IWtDa/Fb/v/fpvfAqH3PE17+a36biXiAUhEAyoBTj19+C
JqtfQRMbPEvWYmvW0rw0uPV3rG4erEDpjxnjkim7Kr1xcnzEVgGl714zfHuTD21PAoTZHCqdZj5j
LKSck50ch6Amqq4uoEDBy5qmmThacK3xFQeATVK9UlQ5YUF/c8ITWMpHZNcfrVDeOjNCyhCnELaG
Mva3Vdt1V7CBmBmH6Dj5mq9h10AwrVtZtONkGCmirXGT+b+6UdUfVNIlHpeNiceyka0829JiuBOu
Rz3onhjA5edQF6+Vq7ZPwmn6iyEabOT9pzXEPxQMg3u8l9otqUhNNLE4a5lh/z+2zmu5bWWLtl+E
KuTwSoIEs0hZyX5BSbY3UiM28tffAeicu0/dui8wg6xAEo3Va8055tnpTKhEyK2xLl5Y65KPrqvc
k56bqe9OWb0zvTlZ0k59Ih6QUozWScqy2bHaGVtNl+Jp4QI2FSbSsu0dfl7/QKtYbwHL6lThnX3L
i+4lnAHtdZr5Juae96lptXcnfU2JO0AGizgJcWYFw/LIxj7Q5USGoEaL1FQnv52jco96a+uMyKdw
A8iNA0tHN6H15zBKcmPqn0G/EDQq6JNkuqu8OKThBKIzpe/VVYTItTRP6Gps9so8WzUlMX118ZEs
95oMWrLwot36XJe4yPPw19FHGIGASmP+qxsGPvv1rr4eM1be03r4n/sksLDYL8/0iNxP/961ndQh
C315JjTH3DcgTW572DHPIK3j58rkDyoTeQc7GT+LWYwXtrffz61fhQp/dq3+FqJ3+z5Eod75YRcT
Pfh/H1tvIQodLkUz/M/jXofF11kPStgyvtUbRhD//U7JGOVUZhYR0jqTwrCK6kfUozxJhkID0a6W
5+LdAFW/Wz95fV0nj2EAqJuPT2iUws9Yvs+G2VOH0D6fDcfyrZHhNijtckcPhBEmyDEk/dVzQlf0
OI3pX8OB8kgU+COEgvtIxwhvlS32IUXWJpLT9GC0N9G37OIA03+2yYcpkG5VALfinAQXBgLZ6N17
PiXutaoICuma/FyXxdOMBfjiJA150umICNpAxeuUZSv89UF1Uv/ztC1STApKHFuE+YS79dl/D+u3
geiVgqB8UQGsgKwnFoMrXjDpXRK4VTz/RHDAftShl2HDdWui2EXnweNpytBXCQFvGWaCApFsxUsK
x2SOtNeclJAADxbXMAgzrS6yTVQz/dWHqd+olcCW2zOY8Ip6PjkM+UjauXd6oe8mjU52GWnT+0gz
bjO3g8EQqpjIzA7IVnDedAcZ+oQYmQBYvgpAoR1gZ8E1vNxNcNjjZOiHM+/il5bpcu+FinxTRpqP
LXbHthiv8ms01PEDG1h0tgY4Yrmj2R+tbYC8QntyIfnPfIX84eOBbw90TKoAca53CL103JTI9WNm
Wa48DKWDwiTrF8vpZFBhaQwglkNeRzuMkdE5bJT/POQOGrz74uJZeaVuhplsvXoefrSoPo4dhmWk
X55XMPs3Urg37K0RaPA1/x5EnTW7bMEJVFatnZxQhQfprUcVrzzr+/LwuuFcD5ZGiZmFGDs8I2pw
QQ+ky2ed/h7pOIKTBE6MqafNOxOu9WFSSqkZwOonC0s6sRV7D2sUPdVyF4lm9qQtQGmLaSljCHn/
fx4vchP6wf9+eYbihHZpcypSMZ/R5c7n9ZY3xS07IIHWacrPIbjX78eH1BjPxEFWifJFO5LobiP6
S4LtFwA91DZ59mb3UDzjyjV2aZqGXDjSg+526bsUw0cqYYu41dxeWQdbcn944ddbql2O9JVHWgqr
NXNsSSKLIgZzhnJq9QRPYEe6BBZCFPEDC79JfUSPD4tonbhMYiOPx+IyRrfMO5fGqjhruUqU2Xpz
Tu0bBLec5eIwUXrQ2iwJ08QzA1yHlbyv+rNqs4ix1B+lspAIbFs86c3AScRuZ9DFZ5ho3U548mUc
CC7DLMN0n7b4KbfzPQWddkziaLz0ajVe1lvrYVzufj9WDoREh5C9MXnRFII67F3Y2//nYIjWuwh4
B4xSxb7u64vIIYsteCA7dHAD1jibcTscwUP/ky731seLHC6iBngrTLm0TmQV5J5xVZ3Z23Ud5sWy
LsMDlS9hJTmTARWr/YlEAWKExo2hF/O9qLp/Vhf+aPIiG83sHZN0eqmn3D1jYvtJKWhqhsFe/xNW
UXZMLf0Ddom4WFYLd0Gf+Dh5/TFHXV+rinpsRBJkJZJjWuinEjfdqTLDd5C3GONcQ9sl0mX2PNgl
6KOOAbzXwojBWaQhZd8sVvTCZFjZNAU6jwRejQLD/xg7f1It+hE36njMFTp9qT4dHH1Tpon001hL
tlanfw19+mNIXXiSCY4LqRwNiXPZrNQLn4tDU+q33OXalt88ZtxIevgo9mqDJIck6P1sY/zUyEqa
jfmp1pSFLzzelDzFrx16+naydQ3J3ldJHQja7NEWoj8Tw1qmZKUOOD4JAI99PaNAKNzjlDXSH8uX
oQL9P9sSG4kV/c2asj2maSw35IfLTRtBGcE5vulgb25St/j0mtqfUOFPnE9p5OSbOLZf1Gh0dl00
BB2QAV/oxETlg3eMB67aCllA24iCeMroPQ8MUdzRfRNWKbdqnt+JVgCbn0h7ayRp4kuqIzgpxBWB
5b3MKUZzz025JIbeGU4sLT5tMFnWeAFKIsG9pLjK1LA2evlGfNKw12Gj5AXN1zRPCt+uYEJkFaP3
hvjPxI62ZIE8l+iUfQ78jZZxGscex+wU2bu096y3Int11aUHjor7ivm7e4xRB8/b3GUGsE6XRC/M
fB+ubIv3iqkjlVqeMdrnLnjB5xZt/DX+g69FP6JNIlrHPGJs+DFiY4Gxs0tqr3tPJcYpxp7bPEcU
mTvqyLxYvVpeER0rIhINIrftmYbBWOiUyk3UHqLYsTeppHQlBbdLGaZ7s8S6rLo6gwUUroLWzFQA
xfcc/Kp5R2athjhODCZJBQVSVwxdzyLpLmpK979vcr+t2da7yvDoWvlqRGW9rbMRtGrGLICJF1pW
RhFnDM/biaCkPJHiVMfmHyciNYiSvKDXCPgHrXKAX1/Pur+0wI8jSKhoVK9FGf6jMqTZlIz/g9Ye
d1KjqwOUFCIxg+IEXi1yvkzbIpYeVYnwHXJ1jTNgoGcxoPquSmT4qjm9tKPRnGlfbUxMWjbFLLah
qvBTQm0pgoe3JvYUfwzTA9GZyi016LxZmyVgpHZwx0m8e53LBTlRIBGZvZIiL44ejespewP5IPRp
rkid0R+MtmUc5pIbj6yhfOb3SLwf5eTZ26ruJ79P2A85LpqwVB70aG6eJht4KoFlI2OGo9Z74oAl
5gdtMma/5r6MkcL0oJMnhSkkiF6xSc3218IkN8b0Zs+2dVZggA+I9i5FYYGDGtClVCgCQ4tkZIXW
WSiV0KcQfGH7ewutCf/60HWXTq2nU5h4W1kW7MAhbl6wrsABTr0j6MZPYuFhpowLJhyRY5qw0yc5
jrC+sCv2QnX6wDK1r4LhytUb+INmApT2mdmLFyrbREXG5e0lg55NXEvljEPsNrMYPyWMAUOx8Tq6
qa0iyodIm+KJKeAWruGuYBDxJEq8OVoDVx+WxKaoWo8WSmf5bkuF17T6TEp6+sm4sL1a9Sj3pmIg
xY6n19amq2Pk6eyPPww+Fotgc7okeTlfxjQGVfLv/fVWP2eKn9F2/X5iUNAvt0ZawwJvNb9JVCLt
ZnnUjCSQTTP7aD8AwEttoyG8vYUsFReX/CqbVtdJ6WwsUp4ZaLRwjjliAXS3m3zMYEYojEP1SHuZ
0ClXnZtsWONzQWRP12PyzoVzDDOV8TzX+t3ExWijeTXWKAar8Kn3ZeItAxobsRLGBens3X7wTiYY
utVRUDTu71ri+rQTN96EVQboMx59UYUKa0AYAoWbEGEMS38sq5laNTBfQmKRmiItgLA1zd3TheGH
i21PATxFEKG4l4ickFNIeZu1+alJGmsTjZCWCkUxL7oLIl+JaPM28VEmrIGq7SU/Wd4DY26w8Wic
6kb90aucH8ypEKZ3TMrQcQdm3B7AM1RX0QNAJAQHoxayLJlzJtcL3zZ0tOYpTOV14qsO2aLtyEVi
4Kro/Yp1f6YPjjRdwtLGm6VJ4bFERiy+KCOFSa4jLvG93VkfEu0g2pquxGOOzKdjgvDdqxnnvt81
NXsEUPL1xcJUcNHV8DemKXQSRsReLTZfYkuMAaMkFKBcTZnr2SwmrCEZ8m2FOmhGBNTmJ2XUboSX
6kGPHj1Xit8alvA9BFaQSBE6UPrkCH27a4a9+FR6vypGjXs6FLxkQkdny3bp1CnVnzDMHfYkXst0
y/Nus1X87bThOtHYf9CtR8S5EFU6Elv8PBzFr7a1nt16Sg+EYvHWGI3xzKLWbItQE4eYvPmHwb4t
8ux7YlUPM25glIW6AisGGU+lCfrtKukGkyQ8cLlnN0P91I6Jg2SEs6CJwHT3ikQXHjuol2qomI4D
EauN2A6JOKj16akrhXFdD03TG1elqaptp3n5DuvQf56wGbUxE1i+cDKrfehQ5a5f/O//XW8ZNY3U
1IA+/v/7rzHoFITrRYk91jKu+JlQx/77g51ev9U26JT1P//Pj+Ts10+Ja/uyjv4mRTHsKBh2EdlV
n7BYso2OQOOj9WDTSMhgiyXX3Y76YD5jcEx2Wmzmd73X2303q/RXItBu8B8WWZZ8RRI/nlV1AwUZ
P8/kvA+J47Le5fR0JnUTFsz68Enc0ANRfGhx8xRzGrSmGp9qM4dYKUT+My9gYVloEM96ndLA6h0G
BhCY4vnHpAq6M+1gnepKPeOC856qQdVfGNKqCGUb5bTerWzP83FAxsF6t7YVkP4Nrja0A+NBXQSf
EebRi93kf5nPDy904fVnKw/K+HnKXPEyLIfKzv5xpdJf1oekobY7PMpi71jRowbgmNsyp8XX/wNN
6dgRW7EVdSQ2VfvHCckEjarFV5AUBOC1g+orXXuX9eCccH5vjbLRHgpcXlF22NEKLmB2LfN7eiWd
vfBdLxkDIj3dRxzBvagLZcn0wiIVg6IhJvorGrAhZGnVB2VPcdY3AVmxu6jWfw1aU7JP57QZWvMm
qnYvHCLjVVAimyivAqguGIWPrrQ/XeyCG9uJ3pyQmpIEOeSMIeNptJJ1RYpt7lg/sZFv48Y9GHrc
PYmoHV4XC3TnMMRE3x8HwpkPc5eROFIOul9XmAeagdI/pOh9J8P1bioLO1JHhl5eCzN/ZlL0lHdN
MM41++b+kHa1n+JQKrP51Grxuy3DX5pGBaSVyrEsve0ghxtUXi110DBPmdw0eEPAZ+1x9d7TBg6P
pT5q036tvfLeRM8zzVMJK3w7C9IrnAScdSmf3Eg8dP3UcTqDJvsHbtaRt++ro0DOG6PZlB5ribTZ
GcpDQQdIDAbmhju23b1aKSfRkOM6P2vFTNJ1dXRCH88wuLsR99nEcDwLUUrF/QPlCPUArfqWN3HW
L8ozilcUe3hPspz0UjmIizGxNVCvSY5vu3SrQ6rbnzWEFdIJfpTkzGwYKyHG7e2gTos9uOcbuIt7
TUfSE/OvqCUn+3c+VOwWrJ+W8WyPxcFOdETupc0pp7Gx0rbmiI7IaWGR2s0m773f6nxFrn6shf6K
1Pi9S+DKYm7ZlzniuU78jCzzrvXjifH2m8mCuWxOEPlckmSZ29V7Qk52NbZaV5F3COG2hJblPQ/t
JuqKS6U4D9vx7o6uHOmlLDEC9CctaFPesa+mkj7yyBTObp/webhj9SgA5nvD+CMxaVGoE968kFK+
BkSg3AeWflMN6EvjjXRmnAviNCTV60DNFTbh7lwI868y2idO8lNPJAQZA09qypQqJgkH5xOD6iT/
KCmcEVf96EVNydWz03c1LjWDenQzWgFSsX7VJqMFk4AJtGJA4WouL4wrF+lzTLvMqdU3p2Bk3C7N
wOX1ogskN4LTalOq5h8Mz2AuPoucQNW6QPRms/owWN4pBRuEsUWRT5k7tHLYiER+Tqp3zLVkZ1EB
DglgmEWkuh1t1FpUNilrYmbLU4XVNmffHgmQAB7lsKffByIuLPAaQ6iB4clwn0Thyf01jPaRIYBi
z8+zl39Jc3wbI+uICm6bQaEdJ/OKYXFXMQKPOkZfZEzzZvqe1QXId/fJZDOZMJn7ND4xzYd8wsE8
qBB0x4fq0F0fYlomBjbu7oWLCAF8IdTWX0xo561U2bUmOojabD64ffqFBXCXmTAEJM86lYVghcYr
lieW89kvY3vXdOKJ0/x33rFwCcZpScyoLr0KNXk4fFwcmwS+jsyiyPvoR2D7CdvXorwfOnVjGc1x
NPpLV5tHTVMOpZ5eHPfK7uloDW25dbIl0aP9LOzcOGv6n0r5ZaEUPFQaa2PTa76uKwCpf7e69lW7
GXsnvJWz2KMQfbYsSZLGhOmy78+eLX4yrUBkaUQI9+PraKsv1Nl7WwNfKtOUHTKK/0QZf84d3i4d
rRFN4w+ERxEnbPGFHP1Y2Zy0dYP20mE2biCIJpJyERpiAt041pujo9SI4oJPwfzSueUXyjANjwrU
Pt769udkTacGS1jplWfrNzaifVQNN40LE86vXMQ4KTgvR6VFeXQpi5GRguKbLUlVejZ8TPWMJrQk
Bci74aO5WxWwLnZ6SE7SAGYF2Bj0A/l8iqJ9Psw3OzQTrGQZb0R8Klrrota4EZyIiwTYg6TbMMh4
IeWanSfTysH9Hc/xuxGlt9mj8zr+U1ApAcTbts07soruXETRXz0M99m4cP60CAD0eLMgicGMKUYb
bQSft5bWRl93GATqq8n21VU0jPz5br5VPapwG5UE8mCCjjlVLBoUVtZioY7cs9YPn2xZEJpo7a6d
w9Jv4/RulsppMIgkBIW8XG3ULPzQlNZ3c6wxjvo2mTiOHDp3toC6yLUlgPl/i/QMG5zSfPQSjqLz
glzroY6at6+Np6y3vgyyqa0eWELLJ7aKM3wfzc9ShI/UpoRAxLEzJIAzD9H/rKNjMnP5Cz73rUIR
h69f7HQ80gpXO+hLGxoHx4JQv9n4NEPrjz002Cml81zScNFGlHcg+z90MU4wxwQBLy2NK9O6j+bw
EzEA3UJaZ7EunydT+7CKC5tgd4OlO8J9kh+MmU9TT1MkYdjtlNnNtK07wohdWQxnhGvY11vgN3R6
9ZLGIJSerzSArRA0VLbUVdUvxc0+HkROkMmjaGy7kB86vWr60uTC5briM8PfSa/shj31rSmKf+Yw
ubsAKDdsMqgEDPvVbLA5F2Tz1dJsNg48hyK5JSpTw559YlN6u2YctQPYdH8iUjqwhBuwTQl9r9Vv
egECMLQyeo3Z3yKWr6oDhM+I6dRQUOGkuamJkeCkmAPbVj/VKgJUpe9QG24T7DIWxXjEtCLMNrai
k7CFbfSnRXCBhULRGGikZEijISxMfb3TNLHvh36LIcEAcQuGZK9M6k6OcSATue9Shq0YozIn2qVJ
tkc6bIp9xrdN+UYzDC6jif1Yil2nZ/usSY/EEPu5SUt82soYNb/GMJy8JcnYPbMcJh4Qu2SOCrxF
ylIEdKuzGYCSyQVWVj7qv108aD4W3sAwyWAV7aFzjJ0kXFRmp3TWA7Sue60Mg9j5Ktg7JWigbWTR
Yzkc9YIQW4NQveSVn33JJL902u9VZQJ2FT1YGU9Tyd8NeCoa7CDUjAB+DiumvpfDtB9dxLaJs6/S
ch+x963IcNK5nEnXN8ppl5XjEbbxQeDc7Wlj5Kn26PjpmmHuY/QBONl8sbjXG+UgLeQ78qWglztx
+QjRptMUPkZZz5if5k6rnmFI7EvD2Q0ZG94xOTBL2KmliWA02UXVrWcKEg7psVXBvc3aMVwaDXgH
ItwbbPP2wvWQUQzoLVQ04LyBjBsjvgNZRxqJUoU97BM9OVagkAa7QiLWB5rT+mY67ZXE3hawROIC
RjQf8IlGVEPXwKmfyI0Kxho4u6PusDftJ7QXFntlIGC+lA5NYbhzJO+OzXgAn7FvdAQVpRuUBMMq
obsD21NZ89HTsGiSlJXSYnHSW5LL3QwopdRtVMbOQemIp011/sWYDJO1QCJFexpD87wzVTZgArB3
lFCrJ7teDug91B8uyZbL86Wj+M9KAgCo2GLNOQoFw7OY/EoR1yx0jmzggtJ28FbPL1HnL1ZuzTir
rXFYTLiLaqr3l9/HidMDQ8WDidwv7swgq8qjCdQkaxHmz9YhIpyODfqpd8R+kgmwrm1h6IcW+GvZ
l+wY5Dky80vWm+eySg4LwBS2+u+SvZXGhzdWp6CzrMAWo0/NuER7TXC9pbvLFNVPovgm6dVCdyC8
WT240GZr5Zj3jq9av7Ns8rOKjFjFOmVeQdfPPXL++oN6kEpzWuj/Ga+OO1LWuZvM+DMumhbR7Quq
znKw/QyjLni1d1nKC+7mqP41QkwueN8MVdvls7JDgo5jSvFhPfCeek2wGDbokc+W5E3v8HlD7mX6
vxxwUR6UUjDo6tHNLnFUaZvHx4pdF+FRcRQw4/rF3MOEN1GpO0gxztU2iaZsmaFeWyR5LlInYGYh
YuLUuTbW9DzI/idDIxw2ZTNeV6T9N9des/YrhKNV5vgicIrIPKs+huHQdHT5BWr/lf7bMqk5zxY6
j64SDoBsqN4xjir8AQWtVa1W2OtOzcPEorZJwkY7NUYx38birOef6PYwlZXQjfspzE6WmL8wF06/
aNYrT27slb6mAkEgpA6/CT2AYx4rbHTa4asEipFGI4xC7xYvqQXpcph0/iq8JlhfIUf/hJdes957
6kUFMHAx++i9Hirj1aKtjVDZ9TU9Ih3d7NTLGiew0n3XuyZSxqVQ/N1KRdswYRo/hDa9WObcMLYS
arG32yujUEmS8pLpvAZF032d9xSMf9bs6Gi0Mz5DJK0K2v7sePr8YiaxeoKo7XG56OjI5HFAsTnu
FVYpf8XSELMUH1igdivJsigASYJ0oAAvk2LL6gMPXoNesDJ3HTgltPaXGCoES1xygGAuf+wKEaTB
v5WO8L+pPjJWM7SqYRawBX+qFPY3uBG6ADOiyVLBED+kZf/9vYQOcjf36i1bfIwH7RhSO3DAcYwO
u2cYz1ItANmAKiWNQiH04L+HYiA2K3TEmL2LgU182earOTv7EeUwZKbu0EbQAU2jF8vFTjKsBtPm
K2HnboUSU6yEQj4NrSOfCpWr/vcvNPWU4nF7CrXpb5xX1i3FeNm7WJuWnk18bAkzXPHga+DCems9
tHWLBceWIzwIUHyboScnjmjno+413dP3CzM27l/LeXU7Qm8nU0mpZDiYD3b1/VUX0QEaSXheD+NU
h+fCST7HBDJyqy30o2R5Vr+pNPNulo34ZD20JssEs5fTeq9eBExVYd9MPKeHFXG7kmMqdJ1BKKPP
Vui14T++yRfxpP2sPafkeg0hWptVhWFYZrJ34ic16w/991f6vu92akai2xjt12fW3wkS6QMgX0I/
gzHPvZ+oOqJKusTcttMNQ+3f3nWawzQYy6RURS1PMgsKSU9VdvaCXVvxYXUtnpsx7o/rPTsyf8d1
PeDoa0cMg0btNwsTqzfN14YX55Akk3fp7fpPTmp4sN5bD5ZGFpq/3sRSXvtq2YBem7AGpJXxTmAR
WXyjHrhW1D9M/TE0o37zLEatwIhIeIV9eCn1qsZpGUENp42/Ps7vflRDrIIjbWttSqenuG+QoKJv
X1/f9ZXms8kuVkeIiLsBG6+tN/sp9GwTv7uJgmg5DGbEjKJNLZReyGBwDYetH9e6sUlHXAvroR6w
KuioS/08JWJF0wzWgLCmF57PberbAF5gXjUW5YxMnsssesmK+EVp4z2sW/3Q0wsPkN/iv6wWps+y
+DQZ4iunpw9HOjcnKkD6w/K9Uej0x9DrGfx444EWQ/LaEHbP4iHv3xzbzJobrDu0hzpenDtT0XRv
Qv4i6Y0/PgnR0rvpV7K807OWTDciwMobhu2gKrX8uZgRDVR9pOBuKKVvhKQTuB0Q8aWXq4+peWV6
Y1xNdfyzOPDpmw0vcYsR1aZUP3QDHIFGd2gsV+un8pU8TH3PgIgWPjy7SRpDUCld2JKdw4KBj4rU
1vgtjE0X4Xv6rOn9qdPm6ZQYOR/7usjRz6feKeyzp4QN+9FaDL/GchjqiG12WuvzxiIbwienBsvp
Utl4agGroMT1Pc78ECOLsaknifadqDLkJtN+xERwsc/6mmJabJHlxGOgLbm6BKlskdQ5529Clq0L
Anuajj1HU9BXU4fwRXY2yZbaNCImTmC/LbDpburtQ5vk7x4CZXXh4Rk6Y9jeTMWbEbs3OkyNPSdX
bNL1teBDfpXYrs5ZizRFlmp5pedi+CYN1U3uVZc6BpcHvlsNFh3dper2WdLqtFaQnDoxp6ppNC09
In2Md/gNPOwVIuctR/53smvFXfb49W/pdwb6B2dlALkZgn+3Mf+pJ/Ap5M2kT2kbgZ5qZudJdCN/
es7LFqiFWZwrWXmvnVtdbM3wXhy2SJEBVV93DPXQIoD0Bw9YlGc5md/0wkBraruBqmntthjxqqZt
r37h3bjzcqX03lAGK9k9gXA4R/LJM+UjUq3uhGSrR0pkopdb7hZcoq86LTKHCkit7tMwOsflN06r
XTw1MWI0+Ad6bdKXNNIfXG5Q28lWKZk5SSdw/VIvnSMBnO41Wa74hmLQ8KY2QxHt4nUXbXTKoPKs
2Y1wSH2D7dHS2eJTItxP1yn/TtKTwfp+dEKUhx5eFq3NND6CWOwOqeQt0JG3yBBl8vouxlrDEGZp
Tk3plza01PHLt4tSYIhGFfdXPo2kLJIwdNJV3B4IHsTl+82ChlycCGoDNB0O+3HITlHmhkdrzZax
K0KjJ6AQG3tcZtdzjdwZk+95vSW9lrEgA0dd74eNKhUCV5ssr09la5zWcmU9VMuYLsqTd7NbPtle
4gV63/4okZjh3C9ogNau/Ujy0NhYedceCoRfIXMZGH/FdHRUpohruWIKDzcmIw1BMbhdaaxar5mM
VKfAEU6KtozAXK22MwyTQCorx/6b4lLE0gZOy2KCuNQIgx26J3OIwIRNz2GlvU9jkz6plboHjQpZ
PzIIJW6jyWGL1B9W4JVbOtovonE2N1DXNSEuTrwn6u8yEuV56joddZVDhgiWXhSMrg77Jw6T59ak
rmRGgX4bd92cHYhpQPya39fDGoK0SBaWz6inJ7+FpqElIE46wPo53WpBMsW6CH8vqGrmAVgS6EXW
9XQE1qfoA7K6oZm+P8+D5eUBuYN4vvXhP5EIwAn/Ki2OKUWqxtVbDggQi4vTK/19IOYkWJeGbw5b
ZSMsQ21i3Kc84c8p4YbUemne18fyfNKPWcTQ0q3vK/aAnDRiftebSmX1V42YcNlkN62xSNlMsCzB
JLefPdMBUpBYxalJR/s5DBEHsMbdIUDTaHJrcdBErt8irFP4aT3jPZq6mOn2R83J8aMHJJETcLwX
Aqm/xbxn16XAOTK6rP6MjC/QpoxM5rI7rtFXGXPpw7gtJu8LTVj0Qy2G5GGnJfJD4OuQxqJNl5PZ
t4lIAb8CCrTP04DGZKE0OAMtSsQDkOVTxbuuj3lABq9jKoxDGVsva/kWg2lmM05hDajgkLKMkP4w
3da3rUkEWnSbtiDb+rI55ZkMb7ZhODfsegvuNHb1j9xVjcNawkQgetQwJR+FFtWTSlm5N9MGcbbZ
D/HOIjwSCzgDip5U1P8+2NDh0YOkzwCArCuXtTzSKOQEWxg7HmtmeJsypLRipFmMBJGuiDLyvyvv
heE9hq52duyXdQlaD11ie9uxZgCWTBrAOIgJx9bWnVOjaDGJrQ3NOIdGipM3SEfwbL401m8cPe2u
nxd1xhKpA9FPvfZZtl2jaSHGZhtjJmvRWoxRx/XHrM+QTZgjZzx1OrasTQ0djwttHZ60hNHbWBHf
4ynqD5W0yLOepObdabW/ccII4TCYSzIFW4w7GmIc+uN15bNR2oBjdEMZWK3+PGhjGJgTgvo1jAhO
U3dkq2G7/pCnKvPD0jzSF3qsxUdiYaXqiZ/fxbV1ivDF/cpKhaxKZygeOQ2P/TwReKEuSczIc5lK
LMtXOwzNPkIbhOev7pAtweeZJ4Q8rhdNvp2J2s8pgGg91eKtG3EO11Xp3HULrZk+esTKu50N7AQe
C/H1MGljmC3WVzLF5a1ltHDEJvqEEDi5rcuDWcW/1zcvbmj9trEZ7SlEvbuSfTRZyeDTphhuRXtm
Kv8GzIYdRFTfLV0x7zqc9hmQysIynWjJW2INCFt+4UIX2rkGGAIikD6cPRR0ufq3lbLnpNp50geB
hytpzoUavhjLqw3cd1tRedtJpN3tufqK2G1ebNUTeyNGucuHA2IOCCdODQ5lSz5FK9PkO86GSOoH
6PkuMGsiEGD67PVSuzspTtrv92dsEEjndvMAlKzuLS2G9ap0BF4kAPH0Fu1o4RBM03MVoSoXb4TF
J69DPc8kSfVvjR2mL4Cw+XIVlvKAjaAgnxc3ifKI4t/x8quSv5af4rQ644BQb+YsFF+LtfCKyhIs
JCnr4pt4W+Ks0qJr2cuUcYflvkXZ8EDBMj/HqeXnETBnFo2uVH+sm2ASxFy6PLm6tSo0iqiNpl+2
qgkac0lxlt0SC29mvmMO4i0yye8q36hutZ8GBipMKkzKlObg2ZlFL99tLqPdvKqGVxLJME0HHGHv
Rp2/G4nndwsxUkGAuUnTGW55xExdogH4bg64tcbV05CPZFnb1gUONwZhs3QTtiRaaNeoIHBvHEaa
3oou/JxSGKRnvice4iA1zgLC1GMfDfmJS541YBTpf83oEA66BosbvCtKP7Ii13tF18QnA+utgEFw
c9OWVpnl3EevdbjEhVj4y1D9ymMT98eQX2Tbmj/al16MxJXkdXF3qnSbtf+Hq/NablvZtugXoQqp
EV6ZowIlS5ZeULZsIwONHL7+DjR9jm+dFxYpb3tLItFYYc4xIdWYL2MXlqD/qvLa9xzB6i82uQvX
dTkWcycC6GDyVlTRrD8EFVnRmdej0YP8sAlN7UPTe6gl4fdIN3jDDXw5OTge4pTj4OjIwDhGnlPw
00YBXC8ejIKtXDFloQQt4KLaD9KXvBDihnrGuTVlDtZpBBtRLPcvFK2nwCMsDsbOV1nF8TfPT70n
mdgHRNHxt8QYlqqOEo2bILu9SLyB51yW5eJDvSo8aUED9RqSaPlDYTjxupLM2ny7wP2C6CgkkPP/
nbQ6RniMyuNRhav59fyzA+2VWb+zqLuVHaqjUX7ZC/+augOGDsuUSz9Dr6F1xRqGmfsgJ8DGzOmY
41M1RxM2MhX9M7MO8uHfV+SHIC3skg3L4m4Xiki7+Vytqt5pw/rTn3zr1gDG2Prs2LbqZWYWDdxT
tnwAnfx97Ofvme49VXk1XbkuxOs4+z+TKa2vXSqj7QR5eu/UHm8eTorzhFr4YLcJ2WF9aJ1EP70i
KcnZWtMZ4X1dMEIxC/AwuzTx2GydsMAuM/flvu6/1WMmL+ALzvBk6n26jIMm8cWRwL0nw/GUh1r2
EC+I+VHrH2rDPwiRGwfu3iz9BMN3EUevQSLy5zSzvotBBih53fCoa+707kXsnTy2zoE51WuxjCMD
uzUviIDBrWr9wU4sczUHE2o4MfGXkkNttlt2Muj0o/0w9BlpV81vvmHvGQNlvq+itNzGAsmrOsBD
19R/sqF14VI70KGZCiMF1kF3Z2ZeHTmcGTJOeXqZsQntraRFrdzIJb7WLHcm87dDbmol8+mmQS2C
ahYgcHziMKwAReTxiVJoZGTwmAjyIRMfW2qHYsepY+sdvTFu1KVQ7L2Y8IMGHTBrl9+l7A9Z0/ZP
c5oDNO7Yp9BWuetay6qjOSRsdjLroYuiszVTY6vPheGAJVZZU0But/UsSCZnnI3QObqF0e/EScx9
qQfF3uSXh38PPA2E6nidm+JPU07lWc5FfZgDknzMYnqzWyt7LsDE7AzoPOB37PMYkrJcMAC2Q5Pb
QwBOsgty1C2W/WxJN0UPBd0utuwfFBb1pZjr5qKeaU7Ss2jQzbUb8bFJCMPc+4utHNEtfmj9kb87
G3R9pNjJdSTn+cFuL7b2DmVv683SvKpC2HF7LHhMaM2labOWdtQb0wQSMPMg3S3mb41JeXY/OmzB
LzWEPsfuJHz3mCKsitBkl5brv9XA0mmqQ4e/l3lyxb6xJfR7oMJpB4QugcNb0ghtP4xwIephTjYy
BgQ0Jhph6pnVeCcsPF3mV+9AW60TfK4nqwVursDfwwIJzw2zRtU+emQv4/L0kBA9DIDUt72eB+tC
NKBpyo5swzbq1gN9TbMbTBIGVFdhlW65mzuRoKQckrPWFQntNptFJqMohTl2xzTtt1wjv7vJ/1Ik
eKsBMpbrFJKzS2pa8FZ6Nlx83U32NTa0GNT3Vid+F8jgGJ0Rmvx9IIA6ZqsS/iwKgnxMaG9PBX4V
vAh9CjuS+iDOmWEXLIw2okJlq2pjmhjmDRIUPiz6QzrgYvSNBiZa0nOHa7NbHDmgg0Hsq/vtmNe/
kOr3BE4ZaKQbO9h3IYR3UXdoq2vYBUlnQsMjkrDbDFoZbXyWUWuzsOrHDDQIiwxCQD3/ggCV+5wp
k6TZeiXKBaJXGioYDuy6KftD2I2XVhMXVgiU3VZ/Cyv3tUY0Dh/Pu/Qq7ob2WCDndA529ZXaLpBM
v8QTyqlpIIcfUa/k9LK6I+AQ9OYI0uM5Gkb2dHX/TO33rmYGDr7bgz30Lx5ioIF398mS3nBLTW0/
k9ryRhHfbNpsoGf1CXNVDxhlPciDRC47nrW3s8R4FUynTvZSvtVFeXBsv9xWM+YNw4xfSGOvjlWL
CxWbUnu/Bvj0cLbrlrNW/6KV2iSMT+bv+7jAHMvvWdxTR4/FCNh3LgAqIrMxW2d4K6roSbLYPZll
CguSMm8bJDqbDBnjLZzLc+ZmP3p3AVxW+bLJ7IJjLBqgWWZ9S9o2fgprzE9LCyqJnTy0TBhW2lDD
pvWwA1eaxhbVoREPtDA+MW8wno1W52uyvhL+pp9gza1VodeXXnt0oPzXYy1e8Pai2Iyt1dgVS0hY
89MvyA+osV80PaGfCeAKFqhyuDaWx3jItcUBWifrhrzeshsJPoFY/oyofAyDFYkflu80m78zbrWr
aZ6t0xSP1kOYWE92Gzen1Ei8bWXTGcB4Q5y7lLtz1V0YFVvfqkBzHpLsGcVxtyJIT3vKZuY1tYYQ
15BYeQpJoLxJUPWDQ5is54hvreHNPdaP4sXIzXQTuX38PXVpsgEGeievxek7gQCNXFmu78OkKEcL
LjyGVWZNDHRAmOZBz5Lw6Pvss6O+W1wcuDLmwfhiuZq/GppWXrtQePuwKoYjOWbbNiU+O9Kj4gko
DlKRGNd0a+CatrmvBqj2PKP8NIs8vt3/nwjxtnrpw0GF73uOYE08Un+n3xZUolkWV1UpG2kGLnIk
BqbPNvGIeEHTsXKq7qYs6narWbrH9oZZphtrqPFoyzbqZdPZj2mX/nJyQJ2eqznXdm7aZ6SUf/xj
tdH6tqTCzto3U5G/IRRhb7DfAUuDQliegIImcGK+tKmlXY3S8mfkEayF2siBPEfHGP50l7WCuhzC
vMrgLyyDOasssFmkvvutyPVP7LDOL/QvUKKE9+pOjdghm5xIt2eUrR5qMNgwJd1hlQvYfcgVOvN9
Loi4mUFW3PJsPHYh1ZkIhu/q02lEKVsmQrr36sxO26amtJ3k/SXcUeaUEjw2+a8w7DHs8Nt5tZJg
a3eY1FNveOffTMiSrZn3c16eojj5QTZFuybswthFS2+uLwm4FP7tSvii3MPbnJsH247pqUlH8Ivo
WtOTPlZWzATNGX8l0hRnpKHRS+rLgSAkGLaadou7qP6CHXbT+qH+mngyJKShNzGAk0KSug3dl7Wn
0+58Z2ZqMc4rS7TWNxa36OUcna9p7Qi4adgYHX0Zkiw1rhAtnd+M737tDbNxNmzmE+oZv0JSW+Li
Z8UpwAQERci/nfGQFhILFgQgvRLjZhI5lv+aXIwoVGi/6GkSWsmqBaR8naLEKlIcsssITk3fkhFV
zqqx5xHbC+mrEjbEEiTkHDQwr+ep1Qsw94Lh88TkvNTslw6M7rbGjorIVasYeA23cLlApKhINkRU
fkgmicXSIBOOjFrrbAdjfpiwC0BSZzfr0L6rS1PKuli0Kj4+OtFfYEbBI+MWPFwkZHDDcc6NZWJd
043zv0+XWpQQDvhYSy8GFVkGHE52xscc1vgaH1i8iaUkWjROxt+Dw8mjumdqRW9Fb1Xtu9QodjoW
n03kvwDUsr7iVwRL4peHWSomxUCYibP3UmG/OPA9zqZs4UYvHTEU4nKHitzH44aZG7sGUlW1gwPH
dDQS+RvrZ/2q68aaXZL3rF5xu5mBNgDHUy/nhrEeACt9iwiuB77N8AcYUfOMdUQchMNYOhRJT/aO
Tehz7HcWQCryTv97b1PP2LFjB1AH4kistJpMqRkVFWV76QZ5/5L6eoqIat12PXkMjuae/z04qUQh
31TvlNURPzCv1B92+g8xf6jCRS9C8Oi+luAUsoOT6lDxR8fnGiWoalVB4uGRpU7fmFCYL0WQV7u0
T4sXWfYM4/kg2EfLiPu1Wnn9e4jTZpNFgP+FTr0GhXfV6Wb8XVYgDxodU3ramvbj2JgC/0L8hdfP
IENdgIqyrH3QeqSsahgM6UyW9xpocwTbIzK3kaM/puAc3/XBa44AFDfItSd00x60q3asn5JobB/7
+OnfV9SX5wGrVDlyY2Sy32+smD1abdBysBFB1GwJ++AMnb6zpW8ffLRZm1S0ICJcBAEWPp4NnB8o
j2UCUa4bjPzReGaX2vC9UG7Xy7ParfJH5yUtbPdK9iw2vtLcFBiPUbygPGZIZl8jDbhN4jjzZ+lQ
H4eiCU6WRq6aujUohQR5Mym3hCyvmN+4bXUw6LwPfuzWzziki92Yh8mGjxoiliRs93PmMRfpQuqG
KACrtHys6zKyN07kWDumhOKlsfnMVHb40/+mLhWbKBJjx0keolMnMV4r8vLZE3JdCojo6o7Zemx4
Sxe8HDEj+DKH5KoNfvtsaGX1xmk/welcjQ2TAFtY4kUKpnlAeoB8ObpgEV+OkvVh713MNPeAMZLJ
8+9lLKHHEhdgrGEvEaqjLvGWrJqjUh1U/NQnGFIPoMzqS5OM8oLIfx5ItE5ASJbEwzA8GXjToygz
mKd2zaNq3Fx/7H+4pU4p3/oPo9XhDF8Om245fDoHNWzfSNZngQNytXLwqorSZYUpkhseLgiibYlm
nVdOFYDzDM/qqGrUP7E8ZIwA8bLBmVR/MLE5wTyrR79Hi+OJ2UK7acsi4Z9dbogFpkhOba703gsw
vIsC+5jXvnlml7M7wbZVl9YNJjCDoGRGD74EJJNiui+cubukgqFP5rKdm5laUVqwsDR62vym6ZKH
kt0l7k68wbCBKLsATUSPZpDT8kUNFGx0n//G4Fk8f5TtR2XzG6yXoA99kp+olMZzloj2GnQBY7gU
KRnDAbK1an2JwGzfwohRUtg/JGOZv+qmjhAihlROtwf3XxiPcawntwqliJ9Pz10yZQfCn1h/xyaq
Ntqua+k2yckInWrrh435aJv9ezQkOF7yXl67PH1xXGtGA3hLlkUOc8TqsXhEHO3zIzMDQOF9vmum
ljKphHtNmulHayLmEi2ZT5E6RYVV/XBxvNeR6TCd1c1vY4I83jIbnOay/LaME0s3HF9ZD/brqTF+
ohBBL6IOqhGJ0Iho3QPqVpEOU3Uv1FewGmf7mPTBb4Io43uHGRCmA8QOVX7IzUUpvkKyeRfCjn2d
2x7wW8o6QZs8TGRsQwsH+YLXJvHenquQb8V++VtwsTfLmwXRsfxn3G7bXVGzPQfBOV7vB35huOnz
mMzyaBJ2uQqyMjvaC8NAzawlJmuCH9N4rb5mLj/yNLP2HAzh7dQEX8sxlEXaRA1dGQz0OWLr1tH3
Sd3dw+hU40mtn2ObktrW1xHHDej9b0bIUAIcC8QOF7R7ZeY/s1KDkN8x7ArQifZLCu08h9AM87jd
2kvXNDeReVbPsqyb2VYV+qZiu3LpGVvEVntoDYerwBCxceiRRheZfAyW/YyasfBfemzhE0KpoIEG
7MrN9CEv5Yv63JmA2VdhOHSrbIn+orE8cCUMdFi8CqKOaA8JBFWJQMLAK/dpPL/pbl0+6FaDu6eU
EjF5moEjS1loGKwtEjCwq0DpWVzsmOqZtPALB5a/JznEwV0q7YNX6FSNvXgoK3e+oUnYSnO6QjaO
13BS5HuNv38X2Dli+SAHnOAWE4F8yDXUQ+wYBnS72dr8+1qEE9m1p43aUhCk7XLE6jM8eSPQyQnP
WDA1s8aEI6gTgthI3FR/oF76AUMSaiKl4PMhF3MO4OHoxQlHJ+yh5cFjlXR/pl46Vv4BQsHf//t6
EDnpOpm1bD+1mNhxLJPY6AB8aLkN2QClznCf6QJIJ7gafSbXk0g/iQ5tH9SVtbwSBOadXYvsxkUG
NS1KLEf6nPgaAFttjFK48HN4xQ4VHqBBvraTKKJNECFYnnGnxD26fIdF2YU1TXVWx3ZDxMzaAEWI
F2Y5A3tz+MYlJQ8hS1Skl/wf9wM2+50SHjYVV/oe1Eu1rQq7fh6NUxPE9lr9U0HK9jlsUgSIbvjo
jkSM8H7GU9a9YQqQZ6/wDqr7cL0XO+kl8XviBeqwdRZuFj45bRddkDzbKyntHppQkOBfI7BMWggP
mrqDUZOmv/oEhDKAGwEDFsbzsgaJQywqwDuGY8dY/SwN/K8RbPPVJIgehpZZMIHkoSh949QzTs+9
8aaOEUA0twTNcwyv8+pVAZu/0EohN8RluLvHANdeTISQiZpV0r20TNXa1zj144sqWsMJjELiG+sx
qOSH5uODkXwuJhSpV2n1+zCSHhjna2jW/qvKhbJT/U+3XMgtSSnHoO4Ra9tFe0gcO90LM/ZurTvY
6XW2KWXHUcqraWsSzIXhfo4yfIf6/Kg+xFrrPyIZSlfjcA2idPruFYV5TGZMoEPo6h98V2/od37V
sYfD3Q8RKPLZ+PeQJc6A/8ImWi1ikNzF0/cpzn6rt9KpSuaqmd0c9DhwHjWhZzD/Ku8E+lusGRxM
Z3YwuBE3ICjK56KsFw6RgZdy6IhCo64hsqP6aQZz8aMfXpkOGj8xydM8p07KjCiZH0QeAaGlHXsg
WyU4qGtLt7AOeA1JWOqlWCp3yGLPU2ACkSERZWUbQ/Q45iRwrnpSZM4Zt2yyo919BEt8BSGLO2Ym
fy1PGhATT5wm8crt0urQkHC8JltoxoFH9F4Zx8dGD7Xf3pdnJ+hdBu338jWB8mbl2CJ+Qct8SLlH
PNuANJe03yXWgJSGoOYCVG9lZxHTkNj2Hyq8AlzL7xBM0Kp4CiJm4+ssHilJQBtsSif6Gt1cfARF
wT0ORADkjH5/jw9rRP5YOQbu5ZbftCc79kdeuourFB6MhaPKiDjzBz6Z4IwxRGnD1QwWCVI4wBJk
U3NCxxcD9RgZ2OQRSnqtFKdkcLuT9CvcS4BlfJNvshIJEcNV9RaYLSIFvKTsQtJrw3X3KGQQsBa3
fnMudIe4dLF4LWvAzDRcLOERl5OdHOmkvAfMdPpGaGlx63ExdoveQN1c1VxDQjDaGuCHePu1+jjb
w7NG5k9372YgOlVZon8GpqU9Npr1qBmpvzW9mp0cnVlWTv0PmU+FyTykLX4MuVgyf3RR3jgfzHsV
7gKNuBiOIEMu+BXK5C3EmXKKLGaElGDtMzLEYrn45x9kJBWr3Gb1FsfBnwgT80swLjsKh1uykvHQ
VyiB9IwP7qprIxa8huyzCbUfI2/rvfT8aTs4sOpUNjX1Mh4Q7j62KNckSzivAVPvp3u7ZPfJ9OSx
Zw6RQE32Cj6ps59DVrNeZFlbMsE4hMoAwVEJY7E1sMuGkhWSZpj+YzevE5/WquIMWw1eP733bSj3
kFbxxrejuVa3IRJVE3b5/3lQNykXGZkeNVetYkSrddGwMzTYYSvTC/3z/QiHMRTfhcHwhPHNTWD0
0yq8TmNMVlxIsowaVwAQQzRuYSVZhhdqa4YY9NNPpdjfVcZOXh59DQiwEYFlYQOY7p04jtAs2L/6
qWtPOQmnKx8wnmQdQ96IHYtdUFLUMLTunuAOYTVlUfZw/ziDMIj3c4qyqUg88VYPaO1cPZoOqunJ
OfVXZYdNuyBFoySN9g0HRrqOYrKqU42cHCS4JASRi2UsFUfVAnNzUHsvmbd0pFCcNkWVGOvEa7oj
bYOz8j0dYnbhY+kMn+9tAt8S+XpM/J/Qt4RP0Q91siZ1uuQrs791UZg8DXMUbLKFbNbns3tCvsbB
p6EUcHr8aLVSdFU5cOeZXNeV7jOydx3R3PCReo8BiRsWmqneZszHGnQm3VayI/AAjMBQSqxvpCA8
RXS78CNckk3yYcFPuaDjkHgxcVJvB0Zne18SUnKXgvdVv9X0st3Vc6PfkuXHZa+d1+iT2YOm7sWs
NpWH8xR7xlm0VXohBPwIsDU4CMP6aueowpI34u1mAtBf9Ige7eZF6ZOMjZqwiQhTLEk5liy9SzJ1
2TWIW50ePJWfMYkZmVeQRRoNn+rHXIz8jyTo7NK2mtb395Z1iC1nZNZRzyh4GV+1E723J0mrCGLv
u9/a+fdELw6uTV5UFXT65v4buqu/bT8DP+ZpGBXtDpmfxixqVLocs6jXaplkLhsl9ex/Xvot3zmB
pZ8AIkH9eCLBVmFaxVbt8LKI/CTXZlr1TyGtLSG5ZE0S1j1U15G2kTw/swLe4Wl8DHhPtTgSj6ZD
rPNS8DspcWS9P2F1KQK5zYFubISB+9pdHmTSvTdVhT3cItwav0JxYkmzZoyITwAfx71E+58b8igB
VWy7Vq93rpF1+76IxfH+G7nfJcaGWmL5PVIrPHeizs540a+aNqav4RTfgF1P78Mgv3K2wX7Uv5TL
SqIagsWdS9iMjQVPyYPAqrtPwYx/GVINacGLZCi0gxAjafbxP+4PttjpviKOrUi6+l4tzotDa7Ac
hEPWk5IU68hP4Pdgwhn8rFvLWdhojW+qAU786uAK2BmwJx5TMPePdiv8dUGEAWuI6tkMkuRC/h6x
yLEsiaMB2NDYWFRU2WdYJNYCvAcYpbwxmokhWXr1TzOtSjCoHZs522825ZzOFGOdy8dL81BW1Mdh
zvJ9L3BwuR4Y4sxEZrwsoEwHgaljUb0mpaXhegOiA5qYcLDSvkFJbh+mjtlAQ+1WEBGXpDlGYT0F
srv4aO6jehl6W6H31G+E9l0m0ZAZIX9oMshvga2Ly7CwyQf2uX9nZ3HNEqiTMwiUKiYCl7NrrTTa
dh64e84l6ziOvG2zW4gXbB3+Js+sYbfWvJEM51HkXwnZ2DXo0rZs9AcLRzlIuZCJmVZX7UbNJWEX
bAPuSiyrEX2v1GCyn68e6oD0ypQR1VTlo9MfMtr3RfnJIm7NpHxb9Nx/jUreysoyr5WTfRBrIz/Y
o6HocVD/NQ360TSjeHW99kb7q3/68xWt+yLbAnyr7qNO0jU3Drk0G77KAN9uWHTyPR8brmqj8A9p
YQTn+8mFYPF7nM5PjkbpxbgDrJSpndsOpjTwA5RpY74fKTSdkzWQHUKfqmw8fY8ZZ5zMfN2nnOC7
xmLDbpe6SWQqngEWt39crbv6op2eSRwl1G+KvkXDZJzQt6fXQlt8H0YNanMZsVe9Y9NfjB92MeI/
90vGcDm65dUM0Rx9mgCZ7aTNdsAStXaWi1pzxmk/M13BNM3LtMkvgJFxoYOnuYwY5tc2u0oWy2wj
HVCbT3oAQYDIbv7NpfPolnvqd7eeiUV1PRg3FUGZ3Rx/saMEIPLfL4FqOg/wNVG51Tn5IMHA/Koi
MpXcreO9/4ggCSU9W+DMhbKsdgrJjAaBTVthM1qXvY8gjgVwA4GkALOH8U9qtXdpoviPzwH/Ogdk
qtXgiEvU7q9lmp0oGcKTuvqTYaGG9EQKGLX72qAtPt0vEEQ9KO1pu8AAnuYyc1/VQAQmBcFs8csQ
cVYaJLsQadcwPRc6DPwxHvZza8dPmqsHj/et9Wgn4qAsEjM1HxBD2yaIR2cvWejhztHq5D4e8JYZ
wf8MCmhDnu/zyshyvSMyhEd7HoJn9cB/7+4rQqDADA/Y09Reredzv1KWPq6deJUDvjn5+R+1SG56
bs819vCq5/MyFO0JCDzbpXGot9VyfKax8RLpZXrwkqSAO9pM4Emnoyo3bDwJcHZRYgYJMTmFzzlQ
0GZnVFHg5Yb6fktWI331wCetIj+aolCVG4KUMy5KNm33yfaoDU99CLULS7IYFiOCjkodh/64Vba7
dU/rx/ql+0k49JtO4vNsp/0lG/OG/NFhD1lxdZf+OAV34h6P/iQJwYRi8MaWDq/TsjvEq2YBJCvZ
7Cz7xHB221Wj4/nCBfa9iJz+OlTIbrWS1GG70ShBAGsDHBinEdl4HG315T1TD01KrcksHTLO8nkP
NCt+Ak4bMQljawUgirVTYCWrbOk8jV6TFy04ckS5J4yg7kk9Uw++Mf59afgaTPLlT9XXZEmgrysb
f1PUUYblHYb16T6rcnvQvrZekJK1XFjIyDB3F3iaied0TomMzrO08XsM7DuTFsGONbnGvjG8BHI2
Cqv7DkjkGdJ614Cyk+hfeA/vTYKWZdVDkbUXdbZl7gYxHMkpJsmoRUv51wfQB+MU3fL9aZvQVLSw
ZjZ9pB1EB0jo3wN0Ghp0HWuKlfcVtxcXfyKdyGh5n/D4OQ5CI/5EYNIdmzYj2jcQxgauzljuC/co
zFff7KefnI5JmHAnYCJHy2WQEufr6a502+TqkkyyoXidflrDxmnGHyG31oNSVPxba80u0pDYR+4f
tICbdZ/rGq1W/94QqTGjW7s1lJ0vdZQTMJv4h3v96ZAzhGm+D69KE2uVzUsZck9PF09eDoDh3mAQ
dITrYBHR+qGrbasO7sZgds+1OeCP0+lo/BJFbMCwcDX3VrKXwOzVSra3eUe6lNSuuUwYzTKz3s6m
GZ5jG/OWejYuLyfGqYfItw7q63j/A+I6ufmTUW4Ze5RSA0MQ6C+yNJuLKuHLnBm2UzSbe22blHNF
qA7GeP6GiwfP/48leBlvG/lRy/ut9PIUKSfzNDVeK2wWDsmMvY93h9odOisYEjTOSel83q+OzMdO
Sk6CurjUZZbYFhnOWcyqhF/5gSKd4TaTnHWRDtaFCvmax07NlnRkEkeOn7g6yXcDCQfmbbTDITxY
D0D0vx7MBAWZBaI/xlP9G3PDtFMmW6wOgB2W4qG3ymSt9u8yFv5jTJ4Hy2wzXetSvECYj3HUojVV
sSUttJ0LOfMPzLi6EOAN2G3EqdpBp23epj3yIJMccEx79CBMi8iRA9ekZnaOl/3EbiWPNnuQPfFO
7FDVpqVxCS60gnE1ZsP0nTP53ffYaGbaTBZcRoqN3ufOZnYjfmpjUUfd7wPop1+U0VjddvCGUnRT
kDgWybtqw6j2jcEkesI16oG1Oix0pzbqZxmbbxjJ02MzV+ZxGDGshWFTPKqRDEKxiup9ulrg5D4t
G5WVVnjRS88WcZfUogeBsGg78hGjq9v0r7kPGN636QL7pnoKBVGVvDfNNfAiEnLSCoZS6pZbFEHN
Wmh9SYQ5YE4CYRHoYTmBqtd54/Q9IZ9zeWdWHM+sCjuP4MwmItzT6I9N1k+foRl9+YmfX6wivY+N
/02GRdszVHOCiihWPFs03DPs71eEYYdq7KMrDCtk/2xw1/VYyHcgnoArcf3sRxdSL44oVF26jQ8E
PpPXzKSppwn3+9I7hloln1J7hI9d4Mn363ZG7YPf6m/7yyBgp+lGv58FGjiqDzaDXr0q8qR9LXJz
YySGPOHzyJ/KjPb8XsNN+cybyGqzsPxq70y23ARN+qMk8BYOoJY/2Y7Fuxa3FIqeRr5wQzXugha4
CXgSFCSMKtSFZCdltRmtgpg0DBCvbd4QkM5iBowHI4ywGn5VFjgINQuUuvO9SuiCUAjMxQ7d4FqD
XnBpDGS8odn1O+Gg9FAvy9awEUMlqzamtFdL2Tkr3eclj1714eh8MEuaxoO6z88pHGeWpugW6NwN
giKyRSfbRvm44dSFOIZ0hPCIftdWHSSHSpBI3YTJxV70fLnddAdjZqW3McKNEtUNlejwC5TWpZlG
hAH2ND7FpiQKqPjUfK08VMupA2PQvSohcLQcR1oHAxF/5w/1df8Cb6iGcYtu0MEysLj+6QWydeGJ
k5WjTFK/UJLEGjzK9cFGjvO3wp7CFzMEjR1l+DmraNKuU9wiRGpJC7267ujCZWroHODtbyXJahe1
P1fr9Kqc2rVLrwFmk1Vl4wGdRsrYH01pY0AUmQDTZYDkWr51tR5UJ2nqNu964b46Udxc9LyLWG6U
GM39sd2VjjPeykmX5IqF8mMU1t9n96+NdrSLTFMA2p2nc0FR5SY+DjMEI2yUPrnoww3QS/c8jIhn
Qj38fi/sxrJoluy3cRNxq7iQhdBv44j9Q7OsJTwyWvYJh916hPzJtG3RtpV+bq3VxMLrw5miJgpR
4QXv5ERl33o0+a6de99xrQBgEWCQh7qxroLUv5VR5eHLIoeGJid/wPOJHlmT6G8hvmG0kCYSx7F6
9dIEj7oECsOA8dz6rOkAZa+CknAvfwES9FEdnHj/9hpD+qvGEAIwRguiRSJa/O+DjL2/L0P0OTsk
D+ZGZ65MiBqRSL0LA0/dUIwuGLcMDIu1j/1sW6WQsvCbz+7BDdFKKsOMB4iTQ8AFt1s7N/yyda6/
qL1FEmK6Rz2y6QzIsEtm4rUpO1ffMONewshtjF5WF73MZuiv7qb4xkRDOU4M1xILQG3uvSD8HZi6
xhRUuY+tcajd7gq1fHQTa69lpK5lRb+sAmD47Ss8QutpEZoNle/fuR1lXb9guCdsTVY02QtzgN4j
veUjYiMkDv48gOVktKUemsU8PJkOdoHFjcu8tsKN24bb+2iIGvYE1pxCeEwEjhULma166YlmOrxZ
MUpNJVdHkraqbFAd917CjYZ679G28i4N5bnqik+/cq7qFtz3/k/E4+LY0hZh7Ux3/F7RFY7RgNqA
mCNVGKl6SD1zc+7rw+j1K6tpV6354THZ//QZZW0nrRPHTs/Jc4lBC5K4Uu+4aJj1+EDYZnyOCHYh
nkzDu7rhqg+yG7n5lgyZeJUSIslO07R/SI+mNJmfB8s8023kr3Ka3Ytw8y+nbqMrO/FoW3kCZqTV
9gCgszWro5CQyJ5DqVxQNgFhtDUKKcEiebnOC9n81DSPkdXyqvYqFPFZ0u06UJ7Y+QMal8U9zlm2
LaU4KuUD+5L4zWJYtQ41uN2Nh66SDuI8kxBznwxlvMJua8LyO9xhIUwAHbI7SPPxapJYlrFr6nje
Q9v9VjNC9VCK8JqQuIamUObHUo/lOennGkRG/0MVjb5jNWc5iK+Ai3B9L0E5f1lS40xZE8jsPDD+
35KMuPhIwxJsBReYevbvwcQuTjIS1iatmKynFnrYmkxAbxcvwuDGYGGPA3dk2PWfslLMrfnNmumC
xz9DUEzPGtyYQ+zppC41xbve97BD6Y8vlgAAM+dGeW5j99tQ9+Ypy4luD0y6G6S/H5iO6DJ141cU
MRGPG9YUFkFkR5fo+BuOqqO20Dmxb5PCUcWM4IAwrMJ05g1Zti2hzghWuXYcF8Qa2wL91k9l+eT5
9lq9ypk0XQLDlAd17jgFY3C7AqiEL/mBX/h+rqR5VEOo0ar/0gLUy+50/2wYaNyUXbQiYGHTTkyg
xolLedv7XbYJPYFxNI4qMpg1+UG4g73xuTMe+5xI4tDHvHO/z6CGf/vX6xPxU1ar2K5+9UjN9rWF
IS03w9/V4mxVD1Ey6ie1gMRqjzQJgmZSa9/GrI92nQkMthXjdjAa71lHFMxURGZ/hculrq003/E/
pB0z6oll8DG4+tEoG3B4TXypocV/68Yf9+2djgihnJ32TwN8XPcZW2tSalcieZArG5Pz2MRvqpCD
NB4dXDKZVtXg+P/H1ZktN7FsW/SLKqL65lW9LFm2ZYMxLxWAIavv+6+/I7M4hxvnYSskARssVWWu
XGvOMXHsp6fGRrBa07qCYQHLLc+3qnPH6kmDSoZqc0YPRtbmXidJsMgFKIWEXSzvs70+oqGUo3tH
njIUSWWZ4AYuNtiDLkVrKOwUSYK622p/bxvBR5yOFZze0dhPUzMdR7RnjyLMg0eipplUgnvyarPG
cNOIS4YQhEM5ehRh5uNZuTVYNMk4sWg8WJQgwZh/a8bK+uLV1VkTpvsee95VhJbziZ35WrQ9uUym
txtE0uym/B3q9M7GR/aoy39T5IFYcVKfoZN8meqD1Dzt1FAy6DqkfNgrr762dHAnsvlM/92p3fJL
YzHha8f+2SSRDN+Y669NmS5FdRQbdNWQrULR+c98WnXH1ZCKnvA+ivQzsVwVKHEDjIAWVMf1DOGa
XGkx6eqn2jQt1G/Sls2RZ6NMrsRbmCSv8MnmEcL4v4MJ2hb459LiebCDZh85ZG2ul3xZLkeUo3B8
pAgtdqzi5jbMpeeAmEXZ/mUP5sctMS2NzRMEQVA6xMHdMr3qTp5UFOcXYXnwlaWw2E01dtAYo0wo
1SEO2fKklsx0tLPRN/fASCk5GxP97VAzv1ksCKxRAOSOhKV64DgM3WACUGybjXs1mu7BoP10UnLl
f+rltNbpy/h2zCZpJYLPOvR360ejjSMiay8hUz4a+0tQdcZhLYPcGUwKU6nsVDoyIGmaC1x0Qae9
Usq02/83yyU5mzQ+mizoisXFnAz7ST3Uzozi24DZrl4OeLty162usyKRUOWRp5F47+FSYXfuEI+e
Cvu50k37+K8hoZ5VWOQ2xoymTHV61cxA5wRUT/x9So45cbbZrxWf5urJ9t/vy1JYF6GXn9W1EqX8
01uDCJgGjE4bIvu2rTR9qzV318XUmC2bPLQ7muM6nbh39SzthgZPIQFGozSEz7qB0tGzrGf1YA2g
WrMiDJ1vsZGJnZa5GdPD6h2fOqgb20ii6xB30XVM7T8ZSCxj12d6c9HxNWwD6q0XMiytNzX28Gv0
OSwll9rPykPpFOYl6WREA/04WiXmuxNF3Zc0jTmyTLH5lrbTWy81iLShhn0qRo4xhNBHW18Dxle2
or74dRT42zz1IZD7CG+NStylH/zG+C9/S4p70YJeL8xw+DZaKEVnyFvrM/UendphM8r31md6uhsN
8MWwXRPSY6/rFBVRK1GbdMg4RCchxxBzIPg+Dh+bwbE35JaRYa6J/tpO/lsL6efcmZEBafw/Tlv1
zCGolbISoKxJ+pKI+uG1JRz12Ynr9ZVrFfWWk9I8I3Nhr0P8kYInVZ3DpsU2PptIcNQRqO64bxih
hDt1ndpzSdkpf8+1NKZCy5Cpa7cgqcFhdiiEEI7/1juv+NqiquaM1M9MQ+ffRlHD3ZLu8T6EydEt
VPb1gPERnkdCK2ipdlW6vC8BenYEctVdj5BHRAkxpR7dDqauKKWZCotDM6Fu8yzB/EwuEV5rfe/U
5cGuDy5ugVS8iTvR4kSgamtIIbBaBoJKApgIBEtqH28tu3goQPdD5l3K/ITxDistW7ANIOds2bnr
rVgULF+wUSzzWzc6FbNzSeeGRMlvnClnWJJOpj9ZD+vHInomBVTA8yGvYRMaXW0eFmHX/iZxbOfW
VL/wA8VMYtr4uZLP2oBgCTffOMIwD2qEMwOJ2Ugd3NUyQmvXJQgu/tTNgPzRqYlPlQdb9I6E0eh6
wa28wLpOvOGY5eTHtjFI/n9UuUabPPwWOA3J22TqIc6DzBlu5iS9FMhWaRz3/Kva5SdzVzpKTTR9
S4lGiKbkvK4AK5nBxEFOUQv1zMDmfYh7AJhM+b6whc27suq02zAZzjH1/D3bpORtoZRVD3mCX6SF
4362m29tyYnPls0uX7jkB6sjInUOJ5OoIoS7nL9LDl9DJOE2m/18Z/530hClUbld0sg7VrWJMbZ2
bMjd9cTkpv8SWcaHlnjTszu6n6xhG355euVYyHAuIhSmJbpFaGJ61cViPxBOca/oW1wGb3hRw9ha
5kmpZ2l9ZDaAMwq7+eDriPwi7aJm1fHsRNuEtKK1m0EO66lMRgceCjCmsWgpOMYFnnpaQw1jZizV
WabVd4/qVUC2INpoqWLC9Gltx6AoYIN5lK/yxFd0PuEVYj4wl30eZ6/6iG3hkp1EcJJjs04qzbMw
BphIxMyleUp6iRq2+F4QXE3LvwKDKb+7uk02jwA9XdsmuHX6m2ch4Ziu3rybLjbqlbKYaN9V566l
pw/WStuqQtucneS57Ok3jP2t6KP2szLbm86A7ZvhI9D1k62aVFZ6Wp1qpnrss/SDp8SYdqFU6yde
bG+MwnqsLUFrxraTChCt2T5ZuX+afIcjn0g+V+UJGC6YA0n7sMrtg/pXT/rmbWrOsaZF13+sNbA4
45VbKDgGy/RKndsSzUeoeumUDJdaA5+dKQTFKaSa2fDIG+etf++n5nWOg/pAs2jaOyYRtxpt852P
hPKz6vT0zIR3PBlJ9l6Kxb3HJA3tzT5D+kX9EHK7Udq2Zuh/0HOFuzvE/gc+XuRfDeXpnLy26bgc
jQ64rslwG8iMfy4XFAdGol8Y5oOa76furjrBCRww5k/bmPnO4+KDEog9il/N5UuoMmpDz5DweG/6
WkSQbyQSpTeqgXkuHFAMDgL3Wbe8DnzJz5Hh7gltWF6jkLcqKQISC+ZzwEAN220TXwXr+el/no0T
KQJjJUljXaQzbsRT1WNGvyQRYcWZS6Ot1QfvKkv0tnb7P0x7j7QSSYHDaniwJw9PJSi/d91EelPj
gfg1Bv7BSmLtu1ckM0QcruZgpp/clxyq5h4wi2u49sOIlWmD0ql+6h3d2dZjSfq6Gisvuo0RUSp1
OoMOUBSmzkm1DKLJe6tQ720Hs+nPi+OOjx4gubHzf1oFfT3uO1sE4S6FmX2JGji0lYYDrw5R2Ov5
V5IWvrWjd/OH6Zc6P/Ql+dZ5MUs5IUUvIgvJ4G4YrnL73bIZHvl/l63e5eIiraLe+gbJGF0SVq9t
M7TbREO/riFXV4M//BH5efR+OthqiSwx7QdR0wX2zMIB/ula4GZAUajhZc4uz8DlgoH87lNwrZIU
KFkOmu1uOGoRzKkqqPSdGMf6w6ZmYSjxRfez5qKWTDRKCbFq/rCPfgQeOm7VxE9BqOyrCDEsPiNm
Jbb2SBh8mG5nmgOHIenqnYWA/27YVoduvTS+FHOPVBzpMfy4SpikhyeT/WQ3NK2LwUk36ZhhOqD/
jEGDJlaTvXJJOGe8we3zvCNhJgDeAM46w+3PvDQ4AgtfuY1CwFXgTv3WzKmFSTvGmsS2isxu+Dpa
i/Xs9xY0jTLFvsOfWateUuZIKeRHUy97vx4ekJxdNDsOMcK7H2r5VG0LS6Yk1fVxAfKNAQ9aZ1hz
TrBsszp0RA5ubNs9p3NFEIUR0AOU7T9V0Doep8OeZpKal+WG8TkFpXPoQ/+mFMRxOX/D6OG9RDHe
XAlXGOaO80c0r/N5KKuIbPLuS58K2d+OjfWzHxrjbxEaD/CNRT69l1d1XQBSf6p8r9h52LLfTK25
R2L4nSaOhEhSi1EMdWAe8l+0gvvp+5KPIIH/5GN46NzeYy0vb01EQhAdnk3QpuAYeqOGBC8X1T5w
X0ezfHFUHQZhgRilSK76sF/iIrwxnY3xFFgYZWIvPWa2dvJfFy/VALNP7edUj1haOoOZbZlaKcgo
7Ysz9G9xZoZnv+uBgTkJzGxVZ9gpZ2rOGujeqWtQBRuP6sHo25AucEZ4aCqWz4r/36OdeeM56sXn
3M8OCXYcvy0x579AnztNTtxBzATFwJEBjFQgQPbz4tRY5m/ETP3t3/vqJebeL4WWAhOR0in1YKfL
17m0tfWt0O2sbdWRTyXGIiPRusgOtujoko+aEx+BAaD6p+MZeSUQdwoONWKLfhB7/5DHPr0sVflR
1TtXO3VolEJmFOU3iwSwo+y3ja7TgTK3JVeOZyM4iDPFJ2ZrzGcEYqCRaboBV2sMmaLof5p5ymVT
GuJkzvO39dyrNu3StsqdEPN7aXr1TzIeVdFjVDbxEcsMA10e6tsIuIbbAvQiO8Q8cPl1q0n/3+Et
Sbzw0LbFY71M1cUtvAsG9fPQA4E0NJpE8AKYog0a0YsjyzyWO3ocTZ2Vu6CK7qj7m0ddNt5tNFtG
SuNk8IXFMmOSD1C4n106fbB3YJcJYOuqm0534uXRINcFCjMaOOWHhZaVosnjq5fa9wBwUxr8aRm/
yalOdw8gn6BIj06Wn2gyZCZ50+r4WY+aCVtbi3RA1+brQGrnRlUcw4D2FlQcHaqeqhd/WH5m3FZu
6XYbh8I09J0b0H5aamoPfdacY+Ll8xUp1s6Fm3BDQfKVkyZiWSGDMjn8IpzC1nGC1FZvdZeyuG+d
D7seR7nMEynh6bTPlYNRH83uVuqY2DuD9HAWtlcE4ozFqpwupcQq+FifNxzvv6EWxYg/PM1kPxFH
BkYWHJ6/J0Bnei2HYB2sYVQ4JwR0nvGexzuodq5UtJTQRVDKLraG4XpmIuIE4jbQOjxbdcPeOnrG
CV+5OK1yX5pWp34mV09tUfHCKdAAynrKYOnCTE2ze18sL1ZvYvTLMPUlhflk0h2/MCrGl+KQKJYa
7s82NmMcdOxcahA3hrp56ezsMjb2flU0jRUdnCF2plthNO4udFHHVsRzqAIvbvxt7U7d1zDLHsyo
8o7BWM07VaBz/tyOFhZ0rq9P35gei8JaPmn7lj9bYf3pGLxd1BQDSYf1UE1uudGIBtu08fgr6CXj
xqxeatr1j0pwGIJtRk7RTc+JQZK7GgBMBWAiA8HkzrZgq0ZdeQq5ApX5xcf48QCbAHqH5Y7guRPr
IOSzQuceVpLxDI3ttg+84DQ5WfxSuHSy5KEJZfebYiU1jC8Kp8gu4OWcjZ7GNsFOTnaOG7s6ZZVH
7E9DlOraoKHM2JaGTQBOqecHtefOCYptPDw2hAChsyAl7k5v8Z76McIBkQPLJLz6mb0nwp+tDw/K
j4XKEZ1ZDEXe9r0jHOPo55DoC6r3sT3O4cDi75n9b9aEJ68qEYtFRbHPNUic/xYBpKfIXpYl3JWY
efY+yRin2IIUjyVh/j7Te7MdPEdoM8x9ytX6WARNtXEGWt5cp8lZH6xuEyJuO5nYi5gpSQzuiLi8
pnimNo84VQAYUvK50hXtZRXCzmjm+47wMZpH9r3lCMIJsfu+zKwJWz1Eet5A+D9ytXKm0SIaHyh3
rpkMAIzIjbu6dcYEYyKrS76yQlhVrke6PWai59Jqo59zN/gbrGTdQ1Auj6szXeTfAV3gpyXT6K80
u0nNp7whi3Dy5gczJQTOUoIpbZzqVy2xTNR4Tf+8onVV78JAVN7gZT5aQ97T1DeyV+zcL2VhkL3U
mK+93VEMSevECGQ5kTwbzis6d27Jz6Jeygf1rAdTtY81NHZRYaQvWmH5G36C5DPvfpptHV3YPBBU
VA2dnCxMr17TN9g3pKKLeJyvDnrhfWzpYv14rUJs10+3DsLpJsJbPTCeSMpqBByOUMUYJtSKZfKl
iHRwGRBvDDGgKZHjCEWcRHNI8SnIIpKG/SZi/BxXk7dqIZkFlw9D0X1T36Vh1DIMGuHjxuP+Pwl2
ZzwPnKkWf3HHXYLgm8sNJzT74nZ9z0aP2CBFeXKBaChAfHamzRoehqqK3sbMyjdzmPwmIy9+G3qd
7rOOcH9fi+j7evwjwjfc8/862WVq4D9iRjyIEUePOl1p7hVrC4jNkVgeb+BO3yZ6faw60vZaxwwv
tGGKN6CrRKuHWBCLOLlGPRlmJtZdhin1fCGG4Qk91cIUChz2X1d1T0TrUgXWA+0KPMY27X2/S//q
iFMjPbZytilwqu0c4r+2ql229sygcwEAYYxs4iHsNZFvuibpCBrkQUvy8IqI7+RKrZl6a0mWT6AI
BtKs9EltZ0xbk2f1KoMku47dUPmM61yzEoLBs4zAUEaPumQaWmRzyW2AddDp6aYmbajf1ThJd8Vv
K9LiUxOW7i3LhYnhix80d4fXwENsbg5f/dQKbkoby5IQPGXD+F5VuG0x+QabVc9G98i5tto1DKtl
FVT/bckHS38pUUvQo1yyX11lHBl9ZY/aFPbXYXDuE+kqv20oOWE3vHGHI5Oohw/IRcVxGSF0RWlx
1JqJTYFvd2OOZvoyV+5MlpZ7UturehjjBEVNheszLX/MndFsVBmB4AjVpdJTJ1xlSpSqZ9jhydv1
x23Tob1Tcge+Q+anlH6bKDagiMkmp3pQX6Jh0AOsdKMmLw4/9RAbAGcURyHr0cQpoK56MKcAO3pS
fox2CnNVSms8RBSEWswUBJgvND3H6pTEcP+1OD5MBd0hZdiFUkfOiTqKe3pS7+jRxen8sE7aaBET
F4PMuoQItApBoi7DOwxonlOVRG9LLLl68Ii3gmJOO3Couj9Ckn6SKNFIaJvnQyBJP+XS/YqsnVM6
Lc4OxPsOQOO9x14Ics2P9n5NRyjvwHnATOQf2gTeNXbInuuqgqO8SOOfS7t8qY8ibbMfZd/+YghR
/VjC6tYHv5W2ZOzi7GLnsQQNBsY18QTnGS3ARLwKfKq52Fl4VC5Cy51H7YuSKKgHJWkh8BRxq0f0
XQled5fMwn+hWY/VmJxvLGHs7aiiX4mqXNgpZm73MriUUxaTcq1fyVaxv9aZ+DW64smK/e6q08Y+
x8v0qeTm6rwWEZe2MdEynJVopLVKF1NNP+waWPVKv4RgITwmQJU2sSeSn4KgWSS9EmIDZ6zOkEY4
/S51SbK0tOU6Jqn1LAZ9wYiT/0Kp6FxKkT8qV8eS31UDOWWsp4fvLK7zse1s/Wp47IqVlRdrH9MI
SapJHXriqj8QoJlBPkDrlUoVFBVrbwvpZ6eqfSut9GN5pJ0/v5qmBw4t9u59Ppz6KhB3ozbCh7GP
cmhIZby3grnh4iICJB85xYl5/IHYH8yMVv+YUnFJxhq0gpzYl7NjEAdJha+KpoJu7QYVfYd4irio
VVdmVv5dzWVsG+MNhCCGs061MVB7X0W/ZHjBpSKnxVlRpLZ9reiUHP2kxqmiBilC7y5mN9DjBZNB
RlQWn4qxdre0jAziyibnYVrII8PsAGwgZ9mqZ4T3KOhkENCcvCwM2XB6t965lUEbdYC5faOeChk0
kw82nZyceKKNnic/2Vjo9RBb1ISkCrE0aF9tu+foPtJbVC9jn0/YI0rRlbU4FQPa8av6ARE6fWbh
nOwH1F6r9c6WdLm1I0p29bAbHWKuPH1+CkNb/kRREhKGDHRM1RaZAZx6rtH2QSHzc+MqtBYEpBlZ
BzS86V7Vox1RqSHook1Ae/2kLsdyotmy/i2L1xh7n7xc2aFOtDR8MRYk0K7r/srJkHiJtKWV1o1g
R9JesB/adOFzt9D71dXTnJVYZezlFCP+OrWBXoL1I/BKmCjOggEXoXrw0cWuz/6958lfTUdMGRUk
qd2/XwBfdSKn8dJNc4lXwL2PSjsQZ9QB8qVaj4FiWgTRuiyOWOdvQPtKHz85S33jWz8Gq9DuBtyo
TWHoDBud/BmyFAjQnFpFcx1q1Qn/cSkzf4pER4gR118WeX5FrKRL/ChCffnS4LDQ+ElDN7ee6SgT
ugM9dCt60hTMpfpFOT4eRN6mX1HKpUARU6ADpakx2AIpPh/Gkzs39WcqNS4GOpoN+s0DpDjnW2HC
T1RNHa/Pm8OSIVKpZhtFLZXFKeq65UuGm/bX0HW0UsIAaytGpyQy2vsyxAyVQaM/mCjjt5HJWD0g
AwFDlosikuLqsZ4eVKcQOLV5LXP3q2pnhm37WYaeJ9OomJ5VQ/hc+mxlQ8PJwp4a75zPOSFG9O8i
XwB5WJzpGTJk/dDGabbRLCj0tGJe0pyPF/zN2ejMDUO14cPRQWaHczOgnAVwp1YQCkbrGqIVeunh
KW6avvM5SDMGVUtTVzKqytLo/m/GU41sOaOWTgfhptOjE6H4Gcx0FTTJBJUnHQqp3U09suVgOi69
96X2tf642v7wuD8OCHifRru6ZFUTvqoH8Dp3pMfRTb3SYAmAmwSE1AWJ9lqDW/mr6nSTpN8Ynee9
VFjftSyoPnI8Nn/vxRJsaEtcV802JUa0j1w6GnlJct9pGEAmPiguA2DeLsPb932qQTZ2hFrnvXf4
H9xC0yHEXMVjYBW+J+C93kyCgFtbn/+uSjkpr//0DOoZnYC6DK6OQ8yKnkCuF33cvLYGjL1mRpTT
1Gb9mgRYkatAe9N927/nsCSlHq6uyXC0MdGsbWEEn+1hoDrdEUAmibKdcVzi5LS0ZvBdaGAROW4X
m8psRoCf0tHZxPFyaGo0CcQVYq/Waw8jt26c8qLoOTGFBQPtIjoGfTDdfBqUqL9j6izpFVsKGbVF
DlZmj92yibkXN1bTZsciQnCbUxsjEJJ2I1p3I1qLaN6Ahq6ekLJQUwI3VsDjyWMK3Lc4vlCalsV2
/mVXzXzPwulOcM3rKmTrSQOu6vEOwIGItJERNYnMd5dG14vW0btae/Op3ZEyHTrdRRfFV1Pz6aw4
XrHNR/RuXi7sfcR58QU2soBEphHC6nc5GVr8fdfIa344c1Mc1Ss90Ong5BkdWPV6IDhx10PL3NKj
m6/ql21s5Y6Uxc9Xb/GcY8xsM8nzUxXbp2E5ExEJXtoITP+whE26U2Vz32q7qHAOoL3hapmz2EXg
Zc9pQNTTbD15A2MPTrxZfenxvKnTsZp2/3tQ743QEUBzN3f1fiknBW21aA9my7kr6xmx1P6Q7lub
ScAm6l1s/QG00/V1noy/pjb9Exakta0VEf/KN9frzYeodJuHoq6jK8kenGf6ysYhbsW71uq/styZ
r46bfm/wn21ybHNXJci3LJT1yX+Ig05EF8tdANhKS6zp+J+luZDQzRBjF4UWhF2KxLe1OB0qrtIl
dI+6mwP8xpX9YIVWe8swh+yAEkXEM+k9GYvC2S3IWi9xnxG8m5KFujY+hNZwYDdTd8NW/qsPho+5
ztK9Y4UBwNruJojyevWW2D+OOhkDhAA/CMNw3wnyOCd2bj2O4Fj+GVl0Da70lN9HmeWxMNLjv+rG
yBEfiqopwgQrq49hypFGz0ADRWoayDGUrkgQRjfF1tbOKkK6fO+dLVNbmYL/9DmIj9km+iVHxiDv
Gq8nbcUW8F1dr/6EBkf5Y2uLuVXAovX3dCANMZNV+7EGic1AwXq3vAifhfAOnW9ZT1l9hfqwgeGe
UByTrNZtBqvqr+tTHSblxjgLnxPXqgAw3Tzke5WTXh03uJq3hoPmPdCOARFLA9GztOAQ+HRyVEhK
AE3v1Kaxu750ZWYKLFsc31h1916efGQd2sijBYnnpKCRCFrpqascF6e2Xn1t1q4TtIY7/IefjTI+
yFRz7Axnbxq2qwiVnISFeF9EeIwZUD8R6FYdEp3zEKNVqpRuirbKZGZaAs+QeppU2q4n3Os2D6DH
wZsDMVXi4vD72rBqGqJEYP48hdMAQMcW5R1pW3mjZ3hWrxb5ViK42kRYXkpn+B2xB3c2LT95squ8
KtvUxmTyz3GZVlZkoeRD5EDZwq9BqIl6CH2s48RYOft/79GTTkmnwBsy+E656xGInVp6BPv1HFYL
poqjg1SzNkBPlel35egb68zdth747gKh0GORLzgakBR/KRB/JG70PBlP6y6KTuSYmul0W6aeqXud
Z7c0ATjPx/RgzJ1/KJYlf3BQ+50tEp+VjxZZBPmMAOahnci1eU60+EhANpNSO/CfAgsBZhQILkzp
Zy0y+COBE9oP9uKwTOstTQCpd42EtuyclAA4roxPOySLRF1FSH8uWd+6+zKcyKGVnmGjlBncbtbj
dk6R/RZm8GAaHNDsJmjJbE31vcSj0hoz0CXJZ+ViX5O8MvZZBTWD3rT5jPgXLCGwxs3MbPYjLvLn
3JuO6r4q49lEiSzVdXrISQGZB9slXJhEG98sN9dfYkHviUt5MdLvBFJ6u2h2wdBbn0pQjYjr0NeY
8CpLWPDRJGFhssfnxMNyooDcQYBRN9GuWYvzeb1H+TL6jar0Q2KoL+5MFnY95SRn04sdnDj+mUwd
KtD0QC7FkwACclzl+U2GqawYb5PfBI8M8ssboNob4M/yWaPhvf/3TBs7BPQ2BKtV1hKYzGmDviYE
vLL04+SSLapEXbWJjnddoLJMZtC7kXP1ew/OZWC5DzOnpmcHXRoTGeeeBGX3TEu4ew4BhZwz1rqN
R7GnFB0e8K4TehtvX5TdtBZ7NDTBCC9BTMyLTkSv43yCj2PHGfvwubfKNy2pHQ70+Xwq9eUbYIP6
UCPUIkG3EHs/ZEnRDCAUyhQWtjnCuABySpUXB5HhiCez7xYsybsYY+0FY3N+jCp9vlkGtGEsBD89
bK8bBM5crDg18EuynA1YmOfoWa/TTzYqhArO7LyBXB+3NH8zGNqa8zZurB9uWXxRQ3lH97sja2V4
7OqWlRK++ClninRYOzzI0JndZMEJ3ub0YcT2a+tWVUquKvqUOqYxiP49LRbylIxJ20M5nC5Aq+H6
LO1TLr7TjGmOaqIQmK/4xaCjmZw7VHvXIzGmswemas1gPTbUK+S4cnteTOQA9d+jjfDEn8LP86cS
o587GgQcYvDCM22P8WoS8blFg0Yc8j5wHjvQCC+VDW0SBvDXdTmJBQkn0kahLuqxRjTA0Ko+1T4B
hShWLf54NF6ILcm3qcwwGDlekaU83ytLY1YiJ5AGk/GHjs+QMBlO4wwhsmPgtil+mKC7xGONvGHw
aKUvMJq4AJLjCO0RHSixypEMtOdgFWnkQffNs4i1D18qbgoGYwdvEdUpTXJO1uMyXNQRrP5ZgSHb
BnIlZt1xXrUU2YrR2AG5JzVZzovJvNLtm62ZYZhpy6XH7JvhOfa7sX1k1NxCKSpoHVhn9UK9zWnQ
ONQDkD9P9j3UyN4wNOS32ITVW7FVv0wLBqeJ9IhzF0KJcJ1LUcCedCuUs6NUAP57MAGVbRi95Ufb
lnIeqBVn1bLLwYId2nq0toJQiQ3SMPLLwip8oizrr1GXHxiLG2STms7OCUkM1WUDLJX5Ex04VYSr
oASGhZBTErEOq9rYNhBBzf533Y3H07pbk9uDOTd8ciId0iHn5J3624nJQWug7irVItIcVG8KY1CY
BPvU3WzAAi3fyr4eBZ8vic3KF/rXGNEkYmu4i025L4C4BkSMcsbAoTVYuvsfLI0NBgIHjImZ3Xkr
SpZZdXHR2pJkYYSNxCbNW1bp7MWe/DvdCu1N1paUpJtKMmyIE63op/Kza8NUPaln9YLwyB6PXWo0
q7dHGXw6yB2wtetvK/aVojyh6K/mb2aKpoyWxwHEoPEsIFxs+JPzrwgj5tqn50upp+i1WnrtQBLm
Bmv4olncv8x0XoUYKKenK+aH6aUTRoi1euGaL2VoNnFI6iMLfDLvFIyDmTSZjnBR4HwO4jhJL6iH
p+XMqkC5NIf5RvImHnSK9yFrtdtabUy0Fyd8FkNH0KcS46kHAz79AR4WbphWdx96zQAFMLvRR91U
iAHq4K/IPG+j5inP9HmHXtLb0yo+oxmG0dcDPwAOkHF00Qg8kW95Qdwzb5DDOG2yhucy5+ZAgRuf
QQ5BH6HNXkUkJ9PHelSd98gBfrBeXrHmzhJUXOyWSXdJYYViQKsKzEJAa/uRVGdLa+8U+c2D6w5/
1l6YodnBIbtCq9E3IE/hvIZ98tspGnPTdb59wwVp36ywIrZtIhZRmRw9O/uZGl2C7nMMOfqPPw3I
wPeCiBSxwYozI5Glf1zUZDEY8QLjpkRwb/T4kZSLzdKGv4ZgRmjwr6zgL38qHNhegEBtVfeWYFSq
MaS1R8WEm103oD1XlPRiWbHBB8cIzYbiqGbl1FtALdUdo1E3rf+HVMY9DTVDGx+PMmcX0382NPCL
Sr2j+LcwHr9Esnuvk4OyslPyBmng5BOy1gzzW215kpCY+qTCqXOC1OjOi4UqSk31Z9r2t2ShfBsh
AJel/6TmJ26D5DR2E4QQcqYSe8O94PB1MTrfPNaBbW54O94llOvpISHjd5sHxptVO+FjZ/X5G+GK
gMeD8T7AS8NtwgxfybgWjlmkBi3PbdJRXLb5dAr1ObmJ1L6r5dD0cVXQJQF3I2ucXtPJLCVvdxdy
QH8kNbDnnnuh9vMOUeUalwyHzoUuAWYV9enhUTqZMkYp4NDAAmFAQa3Mi6/V1QbJYCOj7Zj0l+OP
qSUQntvlWbWIW8DAuDIB0NTaPp2cEqtBUz/ExkBdTTwDAUkDqEC/te6TyEakX8OjF+H0DW0TU/WY
Y2BZVaZBOT0RFaAJw3s2Q4QTPaHuD3FSQgsfspvuwe9pTGthBj2VO037oyH8IgbO+bmuGB2UJPmt
p4eur8SV8+ZpFrY4jw6DMJWiQaD4sCq4UqlS4RO21/jlUPvVM9v/0jTeI7Ln/kX4i/6lDr6G9JHO
6/dP1Hd4XNu6w5id1LprAOq8EI0c7RrPc3dq7VUB30M1XlQjyMW3uhnGj9LMokMQu+3Dogs4JOD6
thpN/zvkI1AoeeHt1MtgIp2dkXnNZ5kAsJbfpTo2wiWZjzlF0WO2rfDPfqAXjs8VGpy9E1r5q74s
YHQCkwAPx9+pQQNG4DMKauzGVQG3CTL81pXO7Gaxp7NinBmLDsgnbd76yYWqMTHEi/3mfakN63Gm
CkIKenPQgRwhKU8b9VI9aDbwvQQxhJnN89kDd3WMan8+gOEFoVHP+aasjOTT5Tgo5m780Ek/Yorx
VMzESE+yUB3kg+cm04NZDe+xLGCXIgqvA/4N57+GKeWfsr2YWSWixrgqsheGFz9Uu89YOgluD640
Cd1ToY/eKWZMeChKcr+bGWdJ7C13z6rYZ8CSKIeRW3lPscEZdwk4Bqveum5PRHeqfa9L6XG6M9zP
rmaXgPKxER/0WQN340Z6LPNXYP2hrHzPJ3BlNeTsgxkjyCcUVNiufSvpZxxaOtZSyVxt40a7lvTH
P/u+fJ2iAMhYFUP/t4m4yU04VDGegzgsqlsXCVpalu9eA9MM7xAw7yRH5b+MpXyPd+ssn9AYHJnl
R4B0/gXlnnUzY3feVDL3bdGdYQsm53si5nqnpvS+hn2+s8S9a7nwMmP5gamw2k2RT1DrlJm7dUs2
jTjcq8lkOpBQ0cfouuScMpit6Ql67KYhiWdbS0cd+eD5uVMvxfRuRXSJZ7k+ZQCQscD22lHYCczr
oDkr62+Kz3dT58Fy05ZqTwbyR17iEiUt6Pvyf8ydWXPjSJal/0paPA+yHasDbV31AHAXKZHaFS8w
KUKBfd/x6+cDld2TWdVWNj1P8xCyYEiiGBTgfv3ec76D8jlqo3vR9XcAazRkfhQeFmPbJYQqOGUN
00YSt5vNNVih1xNSyYMM2JRDMA2zEvUm7OJyJ43iprcCbW9U+GAX6leVAnkilUU7mNPsWpah/0ri
+nLVyMIJgWuZS2efSwuUV6qJO4zZ5MxhI01Ya3fXqJe8BnjehrnYIC9WXZ1AVFe9agdIbi+3hQzI
RCwrtvtpXtdNb22GSF9d6+TKoEENstxEvUSnDBzukwNtw7WUrGK601GZBEiwAFbBFQvMiay8hNa/
yb+bdDGtWq0vQwNJpzFjCDrgs1dkXbV7nUo9ThK0IRnN4MKk1e4o2cXRFVK7dJvRrwhJaZRk3WmL
tnrse2Lfl4eT7ycEgFHs0Hqo630dF8XKjCwE8vZjHaV0EVU0eUtyq9LZ6CZKP2RgIsMPi0CP0gcG
3LV0zK9uYZMoIa/A+784QXXDL+7JAUU7HwC4VAlhe0kppnfCp3+EECx4sUIqyYXRGTRwR/OJzKzR
AlMKNzbeJYaJnwdipOL1RaeyT3FmLqN2v1z9RZww9Zl09TZVasLqAozxcTA4G0jK7WZSyp+Datz6
PclH8DSwAvmQL11Vkg2TS0wJWT9SenVQ2uqHumnt1des8Qu4iMMqRc495gcQNtPGkOW9MhgRr2iO
6T2HrZdM5H1YvOCVgTFk3VfjzF2IasQhVHb1td1INS+f7No/5ibzIiudoVIswFbM5qFrzInyFmbF
Jp4N+QhcaNz7IyK4zuAaUG2NmN14aUPGD3Un9T3+rW2z6HttwwdlWejhqhKcD2jgkA+FqOcU4t09
BEH2esUNjTlfUcucLNRFFlJNJt2AkYWMZegoaggiPUXHFw05lW2yyR2HhExLIN8bnnzTWGZtXXWH
5ST7noC/uI5oQyOeNleSoWAgBswMWb7llLTitQh3iVp2nmPx/AsXB6ubO5OF4uTQya7z6aaq+0OW
GssBZqwPRV/Gm7ya6e0XGRJedNIWcq8z7ez0yCnr/UpcQjdquFZUU4vm+kCc5PARxtl2nmP7VAOK
uekLLqFJDN29UcE8ggbo75qIvMo+DXz3epeZYaB7rRmVriisF3yB1k9Kub2izO9M6lFbEFC+ryvd
XucLQFpJkpVZz6fSFIQF2aO2DxEpe5XMPnuj154Qn2BXqZmI9gExcladUjwuAvUsZ4nHkP/9S8nY
dxykyI64a9rx9DX0RCParf3RWTWZHx7yaOo8xBSb6+qZpdqHnMPbYmjMR5hq+bYF2Ly6Poy7Aawt
+CG3tZm/OLHN+7FgSa4jT/ybAXBzg8OcGcVbbWSAWNSBAQwmbG9oKJIORKLrJdCzm3xQkJIsj6Ky
LfgPk1IJuk7XxBIvuGBcbH+4tQqJ8MsxHyY9EJerLS1ROO1G8Zz9UJB+9wA9SH4/XSNpwe3OJ2bn
2Mq5Ney0a56uf2tGYz6HM2uXIafOVfJW8SLrR6zPwdayppKUrGVmP+UkvF8LWWbq1+iqFoTPDngb
4W+o7dda0pCmbGg0Uho5rIOklTtHjecHBLL3ejiMt4OW4lHJjINkOH4qha1SGC2zvBHH/e4rppn5
RlS4XK0o3kjNW2kjRHmfS2Ub0scZ4pAwqeXCRT5Z0mIjAFYxMSIsc5a8IRgu6LvkBi0BTm/NPErh
3AUYW85BPFdM2HSY3SZ0ketVGpN1seYs/1SRJ3BIUzTC5BA3Jyn0R+5Jxibt8EHCn3pfhmj9kcta
xCWDAYDvGPE7GGshnkAcdOurdgF+SbDR23xYRUVpn3zqZwhIfXwjydeKGwbh132hVPyDOQN9DQZM
1JLAMS9P9bMOD/21kzciHOBOAFM5+FH1kS2UxAG1pdkfmMv1UPhubTlwztU1jat7VlaSNu3mS7JY
1w0bYx/vkwYy9vKXQBSMTabhTB1nUEEbJCh28jYZ4W23lXNb4CpcKeFIsV0y4rvBaceAgQOB21yp
RYpd0bKcx1WRktlzdSFBH2sB39hHgKRL7DFepatGsKqZMVz7f4qaZQfDEqErFTE/qU1KKKRyEt2d
bfXFoaLLcVtMSO+BZHixlg9P17+hOEMiMwIkSlQ1Og71ePnSySixyI55FmKwEXZ8pyj5Nmj1nvU1
T+6WOY+YF5LPJK1qk2IC8nolQ1VZrmozH37YRUjwh7+w0JuRG84eL/GMecnXA8ujTZdso2ryH4AD
rL9GlT6K874/JZXavbGUKlvGOCnsX/uWVRZV95CXO8gbjC2DYH8tYRtBo8hnr99Gk3MD9ldjYsiY
Ss9pDFI4KpS1NQ6BgbD3qw91BG5K/aJ9McOgYj/0Wrvon9WzllDAL3lwAmImOhWnbzm2A/grO5JM
Oxk90DhM1kaBqaprywdivPVfCr0v/uREqKUMmJXEOCukjLuabZRvZSjTtQ27eH9t8rP5QDIxIeDI
llLUMKuLRcTwKrtOZlgCRo68wdm3gudxoYNBSa69GjzsAFZm31hkECmVprolEqorwmxaIsR0w2rQ
DmirZqr9VdnnyNs7ef9VsRSA5RRyQhKkyCfbfutinrKvpwhOJV3JuQPMwIYauVHG6UriHHyYqCMp
6eZ3OkMmniISPZam69F3ZOQ2SjYdqsXyv9QEB9FM72Zp4Z4j3eLaGhha2dylDQeevjGgzi+VsB0X
+S2M4hVEMHrRZqTdKHIuEWSixo5JYORenB9ay6jvckZiK4Jw53XV00EryjfTRLuUaaqxito2PZvN
I0ZNsB5VM+EGYyjhaPWTwthtW5OEk9g9EvA+P8pJ+IeQFDRXM+yaKwPI+NWwkdtp8/Uwnu9jMk3O
X+iKPHDWnR8jLGrUdbfA75dlIewLitjJfosmu0FUqw4rpc8C9N71DZ0J5ZTmXXtfSJR0Vh8c8Z+I
bT9PP2mpiBTLwDIV+jJNLAVf0ubZYUx0/26o64Ote8yassRF4Nl0rfZeRdVztxCwqn64aUxVPlR+
iVrZ2g1TyTB+GdOnarr1cRR6jd5Xx8SuyxsmpvaGeAOxbqHxIE8Ym6PfDa3XL3ZUFS40uK6VOuXx
i2qpzw7jpx/d6CDhAB+Yp+YxWro4wfLBnkhsVHJtVYRoaEu7Me7qkJ86J8F3qETW9mu1w2zfbqsB
cgFtiHShMMb3FABZ14hdhj4BTznNXZlF+pNB0IOLYvzYL/Q9WdJovF55Un+ZZX7x7bSCfL70MTBb
0lHPSggGi0MsqIV5iKRym6hPtDHk+QqaGAQWlSajHhqVutnSTUROdx2TiwzqdZ97ZLQk22TRpMSf
Eqf4ZuyxBH/9CCsiUmucc1qoS6JwnxvdLvHr1ytgrKchDI01H9floFeINHugZFaJ9G1h1FVRKOAq
6Tv0gfVFgU27VspmQgMEdPeLV1WkyNSr9AZrfbcLaoAkjlG/IEdHUofxHuRmR6ehGti0DCPZNabz
HHTZ59V2pmo6yQx2YdKAcmjxB4hIQ+2+8olWlgoKdSZVHVBRdHC2SZqGXyb5KVXtF02xPq7qyjqz
NxXqvwox3L5iEkKr2XTurusEatl2hUItY7KS0z5GM8Jamj/qBknUccVwejk8zogzvriKqRWU9Nvg
RbUK7gv0I1cr7DAskXMZgqK6bd9h9ZH8R9r9F+4I1QkjByysmT4yhVyOoMsHVQk9i3vx2Tekm56C
RpXvUmEH7ZIaGSCedlfDkaq7acDCJTR4sFWoT691q77MvLpcwYimbnDRzKevVrQ07eCeSyT7g3HO
vNxeMDnGh0BuymFmMaRqjfQCIg5PWl0xydW7o4jUbYXTp0WaqEWMuRrHC6kWx+lVNUfd/fbbv/39
P36M/x58FtD7pqDIf8s7QH5R3jZ/+2bJb7+VX/+8/8lDx7EdSL+GUDVNJ7TIVvn8j/f7KA/4avV/
sV+ZvBFzj+1yMVSHZQfSiMmvO9VGf3/9oIwk3NdI63bXhziq53OuPQ/z/so8ZQofPSxsB+6Hlvhu
EuLzhiDORoS31w+DUxt4bES2MnSlOhYjc0g7kw55JoYFvnP5YDq9C902B05T+5evPiUyuPnLpcR9
mXl1UnUbtWmddaMZAyiWMHWTCLdJUcWRS/O9/p6I6gRS5iYvjOYW7Wz5oha3UszZszWfSaAYzl2+
/P8WjtxcDWxTalfc5CWRaONyUWl0jVZKTTbyVT/fBCG00bnGir5M15FCb0JOC8cpaRqU+skIEbbZ
qW2x/9e/lOub/g+/FM3UoUbptoN32bL/+ksJoMwxTV582bNJ4HUi+53fq9quJSyz6abHcQgd6LvU
uNkzRSj9W0rgyyy1nV1a4hwmUG1TmEu83eGzIeZgbyg2HVOnaLaitoZ1h3nOayVTNkdKkijDYbiv
SAeJ/N4+Xx+xl2T7XsAL18NnhgA6rsDCOF3/RnNAeGPSIc0P7eo4cGZoiQXiKKdtrmb8RkW6moST
vRoHpAcWaeSwVa4dzj6qsxsHI1tShsV9zv1blKN2boA4mXY0rAdd1046rKF9oBarvsZAQiVaMT4c
9tcO0diiUS979eY625eTbXmz0747s9bcy/Z7z4xnNZKQcBtgHac/kxNkMTJ6x8M97+0EsAPSxbuu
FM/XpzP1tHUn7r3AcYo9KrrqLEgVfL7+Rv/tL/dZc73vfhTlhNE0bP/h4d+3n8Xte/bZ/MfyXf/1
VX/9nr+fHjaP//ILduv79T9+wV+ekB/7x8tavbfvf3mwBrQIKb37RIH32XRp+58LxfKV/7ef/O3z
+iyPU/n5t28/UNa2y7MFUZF/++NTy8Ki6tafrvnl+f/45PIW/O3bTTe8R+0/fcPne9P+7Zth/27o
KsujbQtLNdlRvv02fF4/Y/1umtIkecQ2LNVRDVYrQoja8G/fdPG7cEzHcFSpOVK3dP3bb8C5lk9p
9u+mxmECKJ8mLGEa8tt//sf/WCG/flX//YppWuZflkye2zH5QcI2NWFYvLp/WDKzMq+CqtXKlVl1
YleV+XhQpwYIC9JKffSHw1DUOtuopQ5UdkKu9DYtFuVlpoGnD7bCjxHe5IsN3Z/6gxSSk9t/Paw6
vHdCjzM3zga6baFldId0+fTXYz+ztmlYWVs8j92BVAITE1WbdwfdocnRvSa9Jd2JeRaruisJd7vP
R4lmBfGnbREi5WjGo1OFA2mJpoJsKVgbVj6uItvhfBShNRvN0ljPiY+Ys4qLXVSXI1l1KRNDNTlk
AZPm/pGUeHb/SscKEo7rUbFpfCmI16Lip+UPyBzKGfNTQO6ZDab4YmbtSRA7XwdOerm+sNyxn2km
ircOcZ5ZC4xkpnStsmaK1VRY5/LU2gImTdBdaPm2ETHeUOYIYwlTwBbmKc6jbqdR8hGKW+yDCfG3
OWlknglEr1l5H4yJ8qioxnZIiN7OmuA5m/P+NqkM1LXjSkOMfTTJeoBwzekhGzR5boPCHcPO32b0
8Ogrk1oR42gNa5SxQVKDiep849ji3MjMoD9YbCdN09ceYW69p7FggvpCUFKEe+RP/T3y3RtNn+Kt
0dNBo9CdbrU0hp+RpCMHQz25zEcqZWaanMs2XVw9MNMmJBVbHwbFKdV3WacMmPOn+QA5CCRa1J/o
BlfOvDMngJQOM5dc6e4pPDqOGXAkKqT3lTlvtIUiMA52eLLhKADVecuFnezSnon1QN/IlYSh0dLo
VwsfFuSmtYkdEJGtshpb8SyTYsNK4ni21W2bhhwUbdQVuDvpE7QkDxo/c4JUZ1RDs7CMQ2I3q77e
yziBQmylx0lqr/NEcqJfF25HnbO2ERhCRWVDoNf8FmBLawaa5RiS5o0eGRYXWPaclEnmDmapQKNd
/ifW0K77wGbWOOH645iUOCN2AqbHTG34bhWggtsH6Y4T+Foz+nmX0CTmW8VGNQbVNU31ToHJ0GZ1
uqtM8wVoCILoWcdgUNU3ekSneYaduh6KytxEo+PQnqYBkI+I+saJnHuRW0xUSvuY10ZGz0YwMikw
ixsqSnz6zCeVmxrua3/OgXgQirRkXE3quOXqUrazheRvpDLyAsLDnwOnPDIqf+xDwzqbjLP2YVLY
tNqA5bVOcfFrQ13HkMG2lXCWwJ9aOdhU7dtaBp/oaA5TkzGATbR+ZaklNb9xMpGyH68fyspZG7KZ
b211ltuo7AbXzKxdT8//YfDLjW0b8RY1tUbKY/6MDAf7IeGAQR2Vd6NG2QeSwfpRxX67smIEOdai
aaHwKDFvKSN8PDt0baTAOzds4nkzi4Rr0k7XQ5eKtamGEIPSH8zbxCq24A5kw7QYYepHX4LD5c6D
Dw6GnZYi1wGOwWATwJl3knZatxS9cLQ4AJvaO8MMe6WqQ7qdCfS2NOAUI3n0x95m0Gi0pKVIi5ej
QUnj3CrODG3tExiMe0yJxY3MNJjp/kYDqmJULFS+ogHzaoiU5ZBseb5hY1vKsRErJv2RYSlRmP+0
1UUJDKTNMYrabqLHFwgZASLSJaHoeeh2IBBo/CBDLgZgwWkNrLcwxYZzy+dUVA8+v/JL4MTQmIR+
i4WjPSi+9kuP5uGiR+hW6jSPFmcr/Njl32jo/SyyQT1wmTjbACKcl8Z2fxnQJ+8Ja32TAnWqUELA
2bWyRNMj3aiquTl0eaJU9COsg5YHFScu2RxyDjmHQU3+8mFM213k1/fS6uJNlmiB56hL+EuplgsK
Z1OFrDsiLW9Tvy9J7gLVjJN94Boa1XVt6fFKE9ouVR1zYSmgcY9DCfi2M9Zxp3IVQqoagDBvSsMG
fgCpI2p7VtUgFLtmSI2D2Qx0uOwfldGml25IskuT2hWV95htzVKqN2oVPzTLJyvpVKvSSZ6o13Pm
D535vU72PeD1d72i/uRO6Q+MOJ/sME6gY+YG9P7eWI+Vplywggf3iV0BhaHJvS01+6ZPc/OF5JrT
PHfxz07X3k1Zxk/JOGKFJJWBWJI5goZticsckkBZio4pISL7stWRMCioE9tijm96kwMuFzuXTmsh
l2rUQ1HcNd0Q3vK/sNyQuKGeBey1rIfbUMvusgzhIRI4CwFpPN4pnFL2xJO0WzLFrGOptU/FTCrb
ZIjkk847szz959iPDEXIf75H7C23kDtzYD+19ORyvDZ1ztKaKbdL7BN7jdT2Epn6Jje1/E4E8qZt
l4G1UpMWpeUY6irzUnNLOVlVH+PrePsaP2Altk8KgwWzfUkjgNo9c4yNkSFZWXPkkoKGf/3r9YPq
iG4vRmfrM8vHC22VxM/S6tpQf9GwwZrr5iC11xleqGM8ay0Cvv6z0H1SGJZ/ylLQgUmJWSwB7hPM
utG6pIZh+uX1cVqjOvGj9GgIn25eVPUbYu874h0qm0jy60fye5ah4Xhx0MNiCpKjS7szOooc6PXk
f69T/5bW3krLi+RNKaXFYSdqb8CBcoJpC8ByXGFenIPjjnss+0DQgEcr1rNPZgA+X04IkhRJui9t
6oKy709905xLfvNZXQZ7/DTJbWKEh7LWjC0cFsEbeGzNplnlEU6otu/IPWoGHMTx3K1yaxRMfAcY
ImVBQpDBhgqh5CYb+9Vktbf+MMgLwR47PfQVbu8zghl1HaamvBsXw1KUj8qZaoU+va9ahz+V1f/N
+d4Q/1SsWlSrpqNTroIC0v6hWCXdAit0ysssG8INOovDAePkdtYH9i1YQtxAmyhjJkXs7EpqSb8r
AwmaPGVcmqX+O4vCj0LpxqMWtDt6r2iCW53YDDke+KmIHPvyNQyb78qUi+WMlRyHgeZx2maHGNGH
a1igV1vmRG1DAy0Ku7UzKP0KDH4YCMcTRX2+BsMPoJURQb3OGSdFxUGD8q/fCNX857LdsgXjL5pP
Ujr6ckD4c6ejHrFooUQANGYV7RHWd7fVC0ug+1MIqPfZTc1o8MxEwR2L7nk3WAUdCw2joY/ViRkz
LT6qtNU46tEdMij2mIEokEww/rXqtSYxrJJzxHQ9rYYzHm6XrNduG0f696GIjV2AlAbpY/F+rWBM
nZ0w1+sEFaAdehLh4p4QuCU3M/5FISZvyTF6FqJLQTSIXyY0zW1hR9qhwCCeoD/te9U8BHp6p1VJ
8RYN5BmEzmPXdLFrQ3+7VavwRfZptTLwMNAnnYDLiG5rEewGNbvNGf8anXvNcWqcd4Qkaz9srQ8j
yC+2IssdegAu9cRvvKKHSFp0mKmGwqbp6FHSzxg4EeaBNWNQIBrqi5hY6gRnl0CDDk/fcsmid7WJ
ZBtFI7W1oRfNIGhtEVkgoHp4aIsZm1BLLOBCD0EQWkOLJC9F/zANnb4L+uBVjYOTjnDnjhWcu2IJ
ESiM9I6Ti+WFDqSGVsSHCAGOwYnkEGtPeY01wCrGeO3P1UM1xea2yDp/bRV4dAcsC1iPQAUjQzzH
hYOHNEle/OW9tc0KiiRpuWS7To1XC7wLiabVD0v0CQEpHyU62jrLna2ila+1yZpE44qXaRqPqRLT
P+Y1D6nyoRi3sUPXWpXhfUjgrhdIbFPk/ICEHe3b3EwI2UEy4frRm5yk8ZgD1O/0QLsJ0rdBpJdM
gUc6q/VeZWwoEikekukzU3wcljjRnqc4O/3rW8PkaP6nHuByoLUlMEbVYjphaF8H3j/1AKH8JHo/
hN1ikkYG5PNWCRmeVSJ1JiN8BDxFUC46OaKfuByoEgi73UY2k8WRYdmN2c/PiiDqjijge5PBwKbI
TIKYQZFp+H5Mc282HAQShBFdusedu2YDh3ajB48pgiB0AbDeiCBEBdtM+B0w/xXZmzOa72lLFQi+
Hc0JEKdaG11Ls46oiHSKwexGpCMOBCzQK5V8vaZyJFWS+KmyBCyUGFKqGN/p7bjJ7Lxmm6Fv3tmL
AVtHk61pd3FQt1/LzP+o0fPftWj+0vL5f+4E/X/Z6HH+dLX9U6Pn+PnxzpD1r50evuOr06Nbv1ua
xrKMOktYGiv2V59HN39Xhb60ejgv0qPWtP/T5zF+txyNlijdH0m7Z/nUH30eXf+dGtpBoKbr7HSm
tP8nfR7VVHldf74veGEORRGNcSEkfXKe7y87Bod7nSy9BMr+pBzCUL9psiokb6s4dcS0IEzIvRRl
v4Rx5akxUAhbhskn50XnJ4e8/Ka2gkW9BrmV0nU8CnJ4gNo9q4ng/FwZ9sVustqThh63qMXyed0i
QTlygMzIzo2qjUaGD+WF/6sO8F5Huc4Oq+i3hJJ+DwN+BqrjWUOlhAIx8/Qu/UUR4Kx17BJe0+J/
NyeFzC89ue1GtLEdlP4WKEiu6wdHK3Y28ioQOza7rn5gPB5fCtUsD5J7Ce9eWqeXpLMUrPPz0yi4
aYn4GlelnXR7nrtZ2UqQrnEsnmTBZg38MTz3nVXBReuI0O0y4ZG/PLLBzz/GJJZek+gcam2g/JYD
+kRTa7QtFZkriSPL52kO07sRCdZDo2NHCDEIUiMMM9gw5buAFo/dIr+J2KFW5WA+iqj1n9Ww1XYZ
oSIvDfruVZhpFvS1xF/aQeUZoPwnQ5VXWeX8DCNPl2PoyVTbkzEv0LXKWCvmUHkD3eELF9QnygN/
l6sMd2oJeEimM0ZBYhEUR7AXJ8jjOwUMb3nRQuVxEkpFQgvg8XxM51U4ZJ9qRxy4Hk+ruWRYNNnB
pa36I66H1SjCp7his4gDpCtlDIaORoBLw476aIBoOcYtkYQziBdV+9WUium2YwlTHmIru5+w91IT
PwAYHSbFXjpAyMs0Ud4PRBl6WDibY8N7vc8M40cP7OQxrPLHUA6Y/VI13nXZ/FEgFrEBzbpxGj1N
9GfcpDSn40B+2o4+e7cPtOHd7iN87ogvT7qPKKxprXc1j1jX/To6t2bMFDZoiGpJqJqZ/XPEsHvA
686SMVAqx4w0Ywbkir2m4cRIWZFQtHSzXRXqTAdhjODuBuJ2UppjEkz7QeDXpW/7Jug6PmYEl7+n
KZaoApw3nkKp2cfOmavaSwItvS072zwBXspXAiih15CEcqFDN9LTKBKvaIW5Tv042phqtrBRpO0F
MaGWcUiQeqMOzt7i+LxFZzaQX2SoB0EK0LaezGzVDdWjlaY3XKwoNVtQu0pkG4DbghgTl8XbbZXd
wTZleMME8lUJzZh8AZojyDfcQKp3vRbcoVdMvCGa6LHSNvCawP9oO+Iz5Kx/dk3duAILN5USWs1s
1jNPakqzL8eBCgHe7Zzp4MMY33gAiwg8Qjqz0qCj7PXcGQ4YKD9THe5FHq1a9Ixnk/x0b9aS9qGo
MpMYH5CESs7zOMLXGVKPWCNQuU1jv7E1ZnrxgMLS0NrsTa9a803Rq4DaPMJM0OWHpIhMr1Sd1DPN
3gKDYd1zRvyODehH1+c3SRNvxjQ9960aeaEyvHYR9WGo76ew2+T5fFc645McGPHg+yJ3ZpKIbjLr
LOrkHeQkZMjmrhPGTtfsJ833xQ5LtumiRMayWNsXCbOaMdS4Rd/AaRu64K4nm8nLGgLutBzhk1nx
9d2YP4JrfuqGxaTdJYarJF3rtcN0QVOu0Y+tm108daSsWcRUpYBL8X2nuwxWoEsXjl/L2Mc0X6Lk
iD71ZWwaEqmaKd5puvpIfOvrOBI9JLsOCqtKQIsJtDGrrWeC4g72gEQnKeV+tMRjPA+vTQiioasK
CrKUxn4VaBcHsye53pgxZ13xvSkvf5blwnyM1du2IIhPI4usEslzXLd7U4vuNUd7KqXz3DVyXDUF
LQn0vsYdYAYSrRboBNIBeDo6VZ+TkhKl2vWrLYqXurfuOmsgIlE0H0FePFVVfFQTCv8u/oBc2HiZ
r5DRuZxsfVs5Ttw2gT0d2w4y5VBEGWHl+eC1afsU9vp0tJoBwKrDidCJe9dyOAEVNetl137PUUTB
powvAUIF5Mc0x7OEemuif1zXPH/SkkoyIHKzAbXNC1GIzchNx+FUZPJhnrgsm3h4wuxHsR5BfSg6
pXU7I0dZDSRjY1t2AqA/35dtRtrOqPNlpvNS1h03VkqYUq9afMFkkCU5PJKJa63zmiiMZnCOgxXf
6gkWMhHSyQt5vyLxvR7FqxrVDLeVbiEQPdlV8zGxRfmds5sja414nnexfnFa8z1LLZIuIAJytiGL
qFS5eNM3Y0ykh4lrW0Eo2lVVewGwYwLBkfdNwrDHD+kbTtSjY/w52slnORjnNCg/DcnlEDByZcnI
7k1H2yZdHq7RhZ6CWteeVMWJGN+O2r3F2J/DeLfJ/GGDf2odYUhMKrFtRvEsfBRQBTmvcEjs+1HW
vTcEdrKaQnHp4+AxBjDpKOZBCUCIRZImijw7Yb5D+PQ9JuvOJRDjolrwP+vwMZdhcDEN+2zQkHK7
ZujXQ5R6C6q+aDANNo5cFzOzfQtgk5Ybv5JU5O6cZXhl862pRK8lDkO8M63m4Tk/dXHRuL5S0/tC
54m+4jXH/28P6IfQlLmGmUBGBxRJO9NQzX0tXlpOdgHu0gKnk1a00E0dVH/ok6aIxsA6zPbkKd1b
zFBUU3lYpvyuaKaMqUTWYfGgmjCKHoIEXuJ+cpYhtmt1Bn32eTdp0WUeCZjj9N4BKKxfJoMu8OQJ
VB2w29P2Z0p1rzOkpu12Gvz0PWnjc9eSkBXKXW5yCBxySJcZbBmY6ezbupyoryCia5Oba58mVjdB
+g4NPwZ+XmBBoaGPkSj9Y2cqHqcWjK3hOjaD1QTpbPHWvmeca0ZaeiNArRgATfYS+0RokjxAu1up
Yq9MXkD8YY3SCKsEVNoge+BE3Ckdbyqi1spyleajcKi7FvZS+8suHjCEAyyL3CKGGllUxL4/Thme
xCSwkSgOrqqSoKLaeKuQfAd7O0rXdcCRKnmb0a+gc/Mc45JyQOv9Z8lQEPMk3XjU/pm55XbZyByp
3QjdUIk3IDhXZvaJnctNlfMQkxyMpANxOKP9seowZhJkXN20KfD3J2ax3pCQGWcle216ZibjVc0l
KDLUeOcJb6650xjd2+UMRDLzutImoyy/T0xoFMV90+leAilaxYpZVEcFxUvJ2yCAFJJ/SIf2p40q
vSjQ6gLHnkW4LaDJM6OUmFxYjXL9rW9eJ6I3h4aMtXGV2h+FCdvPn0h1ASDACIjr6DBDrXSKNzOP
bklZemJ4uOqIzV0MBQwJtlZxCZQbn7zuhvMh6fIcDbPdmKhrtguoAD/UTLohDY8OGHz7BChiXagU
/vQH8oINZxrgL5lYX5mRo/SjdBRTsQqjxFWzF3v6oCuCqw4DDRtWT1AU9Nd1kjfbnCuvjzuegPw8
Tq5pHMCJNjy4oLuoQfecAksR8Q9nxLY5x7dG0J10QYBfwWt1/SQnKgGtLt4xz5cfpNC5nN5dw8nc
MKSmj35ZYIMn3qc6c5iX/SgiZ28z9gVO7slxclN+q0OO3GmiXw0Zn2e2Sv3BGsvXkS21Q3GDfnJl
A9UhhdQd1aUmZvvsHnJ2SYZLrlpRprTanvHhLqu7g4bjNH8Ok2ehPbfTm6PkF8MZbpywYgQ5u0GY
/ZC937t0rl1zekeW6PqN5mLevdBm82zo246x7YmhCq0e7XN0gES4ZRr1I1bD1xYW3dT662ZIVFdB
G1ME7wHdWE5DW65ct+rSpZiGHghOxjhrhMWExnBbFx/R0vhehp4x6ZlEwja2/b+ZO48lyZU2uT4R
xqACYpuJ1LK02MCqq7uhgUBA4+l5UJfG+WeGNjRuaNzUvSWsuzoTQER87n78Wae/uJDt2hlKwmYL
X/A9qRRXs4DJT4rNM8mrYHNNT5B5INtG5HSG9VShslrf8M9Wpl7zYu9L/wbOdkVx+o3heeBIdCmM
3fyKFc9cjTl/xex/JGbAUNWmRFFifyM0/umSg25U8QcTTDerfVova0q7K/LH2CdxK4EPVtXWhxcn
mM6Obg/zkbd9/qMqRiglr1a4meRzXiGzTLj38w3tLNy6nLGqI6iyjWN8ZyEkAyejmJnzCCDJOGHo
5+76qMaqr55x0CPi4C1L3jBl313jGezweuDhiS1j6w7YFIdzUtwmn7KiiepXyuyUzesWfhK6x824
hu1CN4L6pewcI0AdkG3dT9O4SdnMVYOzHS35WbWPs+t8mKraxtk9iXNy7PWbMQMLMiEbkWcuWeQQ
9RxWl9p7di0TQuQnQWw6mAeuXrGJ9b/6OJ7dqnpwdYqS0iVST6wkn+8Z4EaKx/b1LJ/a1NxZy8s8
W3+NxLIuJTjvtW5PGwAegSl+6kDcDVTrjZGHW6cu58MYRX9Ht3zRZodeH8Ln1OvwF7vOX5VHx7rD
kz3l7o7z6CPics/2/pg3axIKW6eYx5VqxG8a87oVrLVP+itoXG62TtaeGyk+JvWXOqeNjujOcQVz
mfZE/c274zIA5LnE2nIVmSBoRIsCzjddVTzttEDL9EOnRb/aQXvxSXXUfXNmTX2Z6GXoYo8tq8lY
EH+BWz43nr5JNZdHQO8ilcbDTjhLm5l5N1XUbms32RTUWbYVgc2Qo96sPzEEDfec3O7w0Npz1g1v
1IbvKHc+6SRZI9ldJ2T4sKXEzOdyGIW5KazmhUPYLysVb1GEDlY75P6K31qXbSdlfhUo7qWp7doW
c3MXvvuCyjimCxGHUjip+xJ6VdnKoILCRlHsyTfrIMXz6IQJFybnKA51lEHkzK4DX2MFIvz7Mloh
S4m/LVk/GntN8xr/FMBVUl+lHPlqDPeNpE/JYbFaNtrZauqLLVSOu6PzTtOS+9jrw8VH9linKS1o
n2B8mbMLjna/WERWDiXPRTLtMmVv2eStIekdRwKdvmWvKl17NAckf/dP7+ls04ZVncdQDin1Y3iA
0I+mjzoAhaGuQBbpf8nPLuPjlfDHoKjDQ6McwHuZ+9XDB4bLvHNi9RiFAz9c8Xd58VsvrctsNYuF
mf9iZyBQWFBBlNH/VyzdXJX7PnjRfo6n8NY6nC2bGCQZ+13NrL5Fx/NDVohy48pyQjpuaE6M2u4h
bCFSjb9lnqxU5XI0btZxW67MSCBwq02nqFOdOP3oXy5ctsQ0v4ZW7DoDJD+5qpD9heUbN39If9eM
J1oGKyRT4/HDq/THQoY7qHL9uvKjp9CtD47woHymWCqF/Wg3zl2D9lLYaCQXkEvrEsMLtAj5m4Ai
huudrztBFP4trK9lH6KZhFrDtn0CvVbwlIJFV1DSUaDWV+Xj1Go3P7E5NfR38tpRGG2NiA1dj2Iz
QrhIjv78YtWfvvOmxwTOn3BKdvOjHZHbaIbX3ORBYz32+aMaN7H9bDV/PPFGREsowuXtu8uSIZxr
X+xG2uVC5ln+S8pTL4YEP70Zcpe2twqerrrxd6SVxdw9PCZzuSEjQoH43Yu0fVidTSgeY/sYwziV
5evM9MgJ97nmnXRWD1KxgY2tXMp0TZ5m42nw6drAwhtlN/O2SdML3Uorh6qEBp6djQm8Lon+FOaa
e97FPaLYnUu2qnY33GZ5dttfdvfXs5f4f78FilaslOe9YVb+JVkyS1uuTHex1Yg3N/JeQ614HZah
93yPSuhw82bUP0qnQE6XQV/QO+eA8/EKikrN5srh5KmmlccvXz0T/I5P+8+mEc/SvrTZIQ5pI2Ih
EAwCTYgirAOMUbxka3sbo6I9Vem8NDeHMFX64YeSnTdA5PwZM/nJ63gtmu+anqMSuqdiYGRMm8H5
qjJmHPQFNea7jY8/lCmoZi+H7RRyw8FazPwZZ8HAmLUMBs2M12OoeEKGmh7kQ0HRQAb+W+DXOJlh
TIgXOBbZP5T5zpSXdGQTiAgF8JwKmoTCkTjBO3yY63inpyyywGVTp7poOnxCGwNAIuOVSO23mVKI
pNEOeZaeM7pQfJGc/FltxWAwhX036+fURRTHdSAymsCKmhvvPQc2RuRJt3QyNYHu7ntzY/v4ZDVn
j4ct8D2A6BWR5Y6HZ713ESyiB4Vt1sxovshXViWOFWnAZuG6Z9MtD8Wt8tR+zMcVCNwPvfUIQe/i
ZduIC2VOv6jAjFygsr4TxJAFVD2v4xn2e/GtmzwhkTSbVa7oJ61LTHbmg5m+J9GLj2UEsepkc3dr
PQRetvp1oz1gS3tgWkQ0kOo2Uu24MnSd/6sMsLEmlVtBGQOIjxenCMIhLDu50U31aFniy1CMuErB
+K3UPjPKbAgBxS+VkUDDEOTDsix9rc3sMJQWj93+0Hrt3c0ASaSgPlqaPeux/W3rPE1bK3u23Q7s
Bf+qZNLdQ0n77Jc3UXXnFp69oV0235NHdDAGEqIK8R8e40T/3YTOtlg3qoXR6rAg2iI5NICjzVCB
sEmSeA3/FHgM/dwM7JNtFuoPGDzHh9E2ZqqeskcQmTy4v6o4b4GPqXe71l6Ag3lrhIFLpmUxB6Qo
305xemP29ujOA+6zBnh3Og7UdgE4wG802n8QLjghK0UTnsOMO0yiDzeho8JdJspeVR6MQt9EdXao
ch3/TL4VmTyP9KWuMVhH/BmkozyixUFjc4jo0pI2lQ6gjT1g4Rxchlk/gsz/G8nq/0dFysEv/L8y
EP9FkboVX/9Rjlp+/B85Svj/5oFOcH3DgwFKNBuLwD+ClDD/Tdd1dFLdw9XgOzpS0f80HpvOvy3e
CkQLR+gWK9i/C1IG8pZLqsJfdFXXFZb/fyNI2Tp/0r/qUZYrcHCQR9VNfhnPFsv3/0WnpUTRH83E
EWCkLG2rxXnDro4+RJASx05x0TMAKwNp1Pa+qUdz0zbJC8AbvAsJlR1su3UYOPZvpdXWV1cOWGMZ
kQore5xVOm4Rr65soYuTluQUxtPUTAwseYAb3j2kzUW3P0pEmF+VDetBOvWBqqbkELXTIz4rsAs6
mWY98Ze9FAXkuLEOjPt4hhCoP+lm9wYGZZuwA7zMWBWFFO0e3NmpxzvL/NL8A8BxCYUveH+fyNLE
Ul+UXvIVk0YuWpOJl91fK7vAVqj8ivBOqF862Dgr3ZJRIBlmcrpGrUlswKckGCjvyJ9dtTyp2iXy
NXploPxZW8uFJalBR6w1JB3b3DdR+j0CmllFKruMEZuRKSY5OZb53WKo2pgxmym1sevwm46XJBAt
IqB02CxZ3niIS3lvdawIEcS91kse06lRgXxU5VButVA8YCmIsMXiOQtJvxPzbH0OGQhjkiOfai07
6GUHToEO+nrANbZUJUalyT6TrNnISY4N44xp+GPCZHZuJcNIr40PTftbToaxC1EnAkvafztpI1go
ps/64B19o4/YYDCxAVYK+/I9FPhzUsxfSQlCnMh6avQ0FkKPVl4ZBqUr9bVVhSGiVh14BIupA0cU
mEZsHWMaYHdJ7ppb9RQELoGLrD41UVefotT8NM2i2MKUUjvsaDt7MqCseE6NgdcKgPr6J8H0fR3W
7rPitO0A8WLSvsBKSxg+PsPGVV9QyZGCVAiIvWxLokTZ6DB3thkeVTy6myYzjn6seJV7rDU6O+gh
634rA+4fb6nftVHgRx1IfYqiMJBTmzKP8SNekH4HJIxoiiE/dO7hG/cQY1ifMuGCNV237Ac9HG+e
XrhrlWb+cWDz34GBP/pj7cNdMk8/ZcgibJ7B8jTQamFEEwQGJOWBxlPWHSdZuiLH96ujheJsWcZ3
oo35inbclFl7W2+V5dfnXndChg+xHYBGVvspj/dgOkmOcsAUw2aKHbb1enWJKS201FtiW/ZW6sMu
snRtXXZDv5+qeQZ5FjPISdEOW+84SWZAGSyZQNMAmWXGK5V+ybHv7IM1eItFQkvfRRheYHXYO2eZ
k7IDs3JKKuhFD9hwmFvCuiHKD9dbh4rAVjY02IEJnf0C1uc0jCA7qPFeQ49dQ/YmVEjYaEnktu5Z
o24BxhVB5GVkl3leACUPG2/WXshqAZWMVZYy1lywaN4BYj2xiPzo8aBcaRPNAHgEJZegq4g6ms4m
0/2DW2n2aQamIXR+1bbLtHPZ5gZjTse4Vs25paib3/MF0/CNCoyNhXrKRsBnnOdK5gZsQboCm20E
82idPXeKPoO2x23U5eOf0Q2vQCsMuJ3GKRk9/zxnPciwPLY33qA/RxW6fJe/FkQuYGD24A4WMWHg
q6pXfzUZ/TWpg1VKa3ZOo8FmtsTdt4Z5m3bzbvB9igc7/3U0bf04D9cstKZdX3LQSWXr/TRalW5Y
nqn8woQ4ZbQyclQbWzek9DXcGI6PLj/nE5MvP93Bc87XqYHWaViMu6NZBBSOZZA6X7QeOg8oAskk
2KxgWohbXCHBIOdZj1nG+CJSHyBgAiE/e6uPuNJiNtcgZfFrAUik04R26SLBg8r0cJMOHbkRXTLC
NjYI0/mpxBqdGNWwI159lTTebgFrYGfjqHABd1VeimwszgVcfUsTW8tNSGTXNBz5Rk5lh2ddbU9a
97LYG7TVLWHGT03PTZ68/G1KTM6TKJIn9DzwYK+d53Zn2nieRKyxgzMT+wgQk2DvCIiSLZWYmnZT
5gCoAOEyT65g4jYRrqOsdv/UaJmUu2XuSQuTLye+/cvG4H9jnjQXS+C/5/BcyzPFEok0DdclUEQU
/j8uuKnt5HaJJhsgATLkqzEuCtAxxzFy6ptTpswS9RJY66INyMZtT2PzF9114O3S1mx6F3bYkAJh
aK1lD8ynioRzlD9SmZA8D/VG0jVFLi4trvPUx/8H76e1eDv/5de3TVw15J4cz+RXNy33PzkeI8HY
2q7dOJAj91ACWxncZk69fTIgMvoPXtX+oXP4wM70nf2DhEu1XB4ZPaJ1/svP5g853Nychg5Rp1Cn
ypDBFaIDl36JiXg1YAljqZLryuzpALPijzZOTiz76zaiOiwdGJA82Fnc7v7798X+T1bO5R9mGAZ7
IMOy/CW2+h/fF3ZqnZWbVRIQs94bIZMpuXi1S43e3jgKwpxpUlPnawp8571F72ycM84CJ1hsDWt6
7MzCgA+ZbCDFGIHAn8QpaLwQ6pJBA00V0H3NVmiO92UStvtqiAMPDp1cwtEa4PZ1HjY0ElUt0plB
A9tScplrwrmoIXrjcZBrRcG1q/9NlAEaEVvLyogX6XMqdsCumUGYxnM2kfTPQdmuLHfz378+WKj+
y1vvea7jwgT38fX5vvuft4qgi0E+j/baE5rHUbC49nEpjjJTvhZkJelqmxVy/8/nyv52FCQhJk/T
7h++Uj3mhOZj/OpdsUSrFS0bZZdB6Rh0qc6g0Z8ReE9ybJM7t73zTFyFeyDpafahFlo3puSt8eC9
qviTZy/jrwyMRrVQeXDVmrPeH6U0CVmQP7pZ9IPc4oOSCXIZjWOz0nXiO3rcXrMqQx+O1EsNWOqa
m3RqzUUaBmnvW3eLlo+t1jDtM8IIza509TPpKByz2UKOjLTHqiuMUxu53r3hDH7K/ekBoZaJ/s/X
JkZdrXtn7lkex1F/5r0kgAEhekucRh76KnVOJMeaIC/pJqXGtGW/I7sTw+azM2RqD7ssOrcFw/nZ
m2iqXCIaiT51+rqAZxd4uDp5aujWWQD6VHpF3L7EHO9ganFDkiKx4Qe6TLhBSxnd6twNDHsmdiEo
sqMNotwqLBSOoWkbnu1zAOhp2iIDNCezTtFcphTNRctwjDovGq6CvTPm6ZlFN5hElR1/PvOVSRTf
n7PDz9vU+7ekaWCnEndlhqqHj8Rv4Cyqst+WVGfwqDXTvVuzjcx8bz77fTqwVri/zLaf1ui24pW4
NU6Btvqe+hoZIJrhtidzDSOGDLHJApcT3K0d0ClTSqwi5DWROP32ociy9cgWch0mzPhzHANExvow
YJxQPlcao5CQoooHnyNyugTpfkj8hW2mgRdXYlOU4sTqjaFX054LPYsOlVd3B/jfVKz1kKin8Lkv
tSdu2eJkMMRmDssJm/6X7pDIil1rhtqaepZzNgQzh8EcXgtsHo0WoUNW/b5X/qmMhBFAwhkhdFRf
su2H3w086qcxpGJMNC4IenLvblr7tI3OPk9Wevr6oTzFGrqJsByxcXH1HZJO++zYEtCSYWYnNw5F
MIY5ZpQprlAQcMFVaXmUnZgPtUnaaRjik9lJrkU0SGgZT/5A9jxyLPWcoRZJbWAmk+X0XdOlhbmM
i7kda/6opCUnZZTVK2MHRRZdTOz42/LVTzKTHST9eEUcXvC+60esMYB957Ro9yBIPhSvzOWfr8GI
pxU7Hg5O2bj6nlSSfQz0Xk4nsivTiV5KYhatvsUXpXDCgFos4+cQvLNFW87Fn2raSqrEWWeQr8H2
kq3ZO6XFUCNmDlzR4Pnzf16X6Ts7zz7IvbXJtuDRZ49mfmHvYF/HxSY5JbrPktrMl1iVD7EN9GyB
06JseVtgKe7W6hm0tY3zbRi4n2RVvWYWIsBoNLd/ftJjVDnVkU88/ZPIm/7l4GXYpErqxzSZiqek
HD7LJEs/Y10LrELf+fjQH4qxaB4G0fogDaddFOXRIZcdx9xOBz2/fKhH8JMlYH2UvjM/PVzbwldP
RpERx9HHJnDcHOaPkfMCL9W91Kfo3aprW6JtDrui2Y6pDKNxtoN/mO0ZjQ1biORUHwPeuqYpESN7
zO1DYXVU6dVmtWWOHz22A6mI3HT9t7ANf1MkJz9d+rbnqL978QTQxUuSu0vdm+VM5jtQJSwyDfuM
YY6s9yyDku+60XOXQGZMqGZGKeDHytCPNobNVSqQbdkYmuKQlL59yUe5Aaw54Pz2hztL73BX5CSw
diUDLWp8A7BAe2hq/b3WE7zXfsl3TZ4nZJUBlrdkmmBgUS4jIqs2uXw9ijIMi6f/8sV++baaFGUz
zPM2LKT2SWhtGFjL1rkpZv2UOggypNHuXcGmPKksbjru3ePPh6lLOBTU5lgd//nfn6/+fK4MiVzl
u9/VEkOZqlzs284ebiZFg6vFukSIGjMbBlo5jv3BTmqmyJZtbiK/P3UElnjFVjQiJUEdMv6LTR/g
aW1GLGYRU15Yse3UAvYoipOi/u1C+2i2VfgVGfZCADmA9W5f0r486lbZBYmpz4Q45/RWtEZzbfLT
zyfdmI4n0YE0WuC7MVyVNeAlwZ6bfbWLwbRTo3tZanEuUez9hVPImYd3YYcSVexcooMfpf01yrC/
oYR8ZtYUXXwUInROr8RRUT+mvmed4uUDaYb24HmEcAbbeTXKLFoZjnVyCHnXmET2YwOGFs7YdwOV
dGc7Rb0bjLQ9GX27Tjp59kW6hfiKrlTVC7xDQq5FFgqVieISsnB3blg8tRK93E5yjjIDVmEONXNE
eddsHGhUeFXQaepqqJ7CxC6fJlP/wynSPf18Vgz+cDCqySHZkZbnpHRce++3XBRdd1XLB4sT+FY3
mE7/fPrzDYE1zSHYuUuHxt3/fPAbnpNm5muXbpMz1nnx6Dt+bvwnb9TkQ0KCHVlu4ZmPbrQrzZ8c
QLv3BrwHflL9auN8U+DFLTKf6kswslhR8nuHJv3CRQlPPcnV1YnLGpwmgklBDnLVuFn6ZLhefKwI
Pa6KVmOUxrFzjz5CfV2uP7qqLJkJtNPp50MPtX+rIn7lvL5E0FheyKRC7o3ou2gmNoZWo/enoTYw
c9ZlDk02kneqGYeDXwJ4iqao2oU1LUyh03+aGWN9leJrshhaOHr4kOWtc6lZWbZeTV15jY2STMYB
W5776mnZBulPLX4DbYPhqyPqdBp6fOZMlpqsQ+McMPUK0S09DMyLZGx2Xxklacy3agFGQx+3HU1y
b11DnaxrGBzmcxGAK7vUscvS0kMiTge9XiezJrcYl83b1BhQJPT+fRgx3uGUOpuKidI0y5PHQs86
2YE+m31vTfUtIxo2nw+GGfM6+LT8JW58ELlkIiGcjZ8B+6tc3nYNujLAwS+zJxWp0TA56sMA7Dfr
ro1nd1eSq5wxIS41MdIjvE/zLAq/2MJvcVd+qpsPkmXgUHLPjlXP/nCMc3znwjy6qSrW8cTRP7a9
+KD5MkXsMIbDYKpx3XSdfzREfQgrebUbM7yjo1LQlsCyKf3xYnek+Zow+o788YCvqv1V5cUyvZTu
i7l4pqopVFuWVGMdonVsHWZjV11RydyKATNIjK1g9HMtAIg8fE3dYxaNgaUn96Ft7K0a4J74IU6Q
HhLhTGQOASW86pAEYLdoNn3EaCGzY8d3TJ3OPqTOcx+XSt6FR7XBZGblp+7jWvDxBWeRL27ETV9t
mQ/vdgs5xjeIlsI6TzZZ1B8Socozm05r30i9OSWZQqxJjeloA/s7hn3lHBAdo1NR6AmhWYu66XAh
PGrdsCFY3q+n3IgCtsElqVsORVk5vtiWGg6xrtwNa235ler3Rjq4yheIqBD0NfWOkyGxh0NAiAvi
w6Q4TZaC+wsmhQOqH1drFXnj3sqmp2UuXYRt+WVOagLG7y+HNW0ja3wmxBTZispmXxg4skoKXT/Y
gQK5lPlTTDvC2Qx5i1jn6cYYG++BdNIB98F+TCvzmvXGburq/on+jzwg2ljvKou33+Di+tvO2vQw
VH9n2at3qp0feIk+Qx79nxo3Aq5jZb/ZY4KxzwwoxZjPfWNaL1Xo71Oskl0kkw/DYEWk5r5/HRP2
wIRuOeLMWOREjtRaUf67T1z723LRDAGaqiNH7demEvEtt2j09kyEz5nVbM6FfA91BqJ6JV+KSP7S
Q718T9MRTBthAErcpuhchoukOGOebAqetFrZTFvZ+oQvzPCdfYz37JClQ3DYyXTI35rauIvOO0wY
Iu4/H6J5mI/2QEn4PHvnnw8TTUq418QmGpGkIztkOOeiDQqF6AuPwYtauQP2yYo2H6fQ8U9QKp4L
kZgPjgFJBNlWkqpnxh8P7rxLGwETAmcMCfYQZcxqmxM4oX3j0a7yU7crJVbQfN53kzOTHZvca6dR
kZXSlkv+sJ1PXjSIu4pTVAAGXXu/0RVIjeiZ94Mpdznxr1+6qkZK/+hLbXdDNJQENTHGRw4ohKwz
0nMh3FOiQiKvkOLPGK/SY1Sm5h6jltxgdSMLl3r1zbASUohd6Hwo08NHMtGrOFjQ0Jmr075Nf8Iv
zZqhjW/1NnYeLbxHL9TCJeOHckkQVkMfHYvO14mvuH9siFUAdMPsZo7NfGjtw9hCIWGC4T/ZuIg3
rsBMH2EuCBqj919mygPyZk6eY4ZEpiGI9iSsGCRTxrPsGc06PNFXQPuqXSwK79WRCUet2SLzMpTT
bohNDj5LHUvqNFTee3hGQz1aJ7kxbrPeyx4qml1QMTwAlOO4aRL5NpY+NDpgCBsNN2ZQmUZ7b0u5
UN58eVIpJEuNP3JdKAgpU4SzdjKS+4wjNafeEFg0DopY+lvYas6qodTpOPeY/nVnnnHDj0wPSFC1
tTO/lwP/dJGU+WuUuuMaGi0mJq6POExMn7d5coKS9tMVU59nK++M715/1MreOvZSj4PKs/0jwrB/
hNW61S04MLpWdKehw4mpubBjYhH3QU6siEnPUJxCtYRWDLvYVF5IHrROJpd2EY3TnWweeiEfKouO
7br29sJN0muVNTc6/aBYRD3wc8+kicFo0utgtcNxTGIe+eRdVoaObDWY6bROZ2Fj0WMwTbB0fAaR
39xMKjClwns4ZYgQaQ8UnApEGFfpALbCxMRnpgS3dPXUGJP/1BEiwNnehbyQHFX80jvmmekeU63S
A7hWKT0Ubk6BFhhFPXTjo6h7t2aTO2PUz1uIfxYGibqwXuPZHzYhg75dPj9GJBQeQdF7I2VCzs4n
Hbwm7KV2ZR8dkp5Iiqr68DQWKEYZq9ZGldlwjbBmYDIb9LXjiP5KDKnG2VJaB8ho9cWrmpcSieip
qNLpqZDu25gU1EtpEr+LBWKEUcV4dw5DI417t3z4+b95tGiyzOk1+PdvFFodg9qn6e/na2LSjXsV
AYkcQ3GifI6MiRdl+x8MZoxN9ErqfSsXzGFHzGhv20uni8BvI1xzeNQmweSosKJdx6X2KnPzoXHH
+ltJcql6501P7sB6QToBdkSGtJKl1dXWUmL8Y1Y+VWFZ4VSJtPdxmD8MYvB/TOy+8yzKNzb+tBxX
azJF7ne5WLInijPvYFajI9KxwzHVx69XlN+Inur3qNfHQUrnPbb9GN98Mp7Zj5b+xHGKjjCniq2P
UdMK7JZ5eppZZV8Vfs5aSvHIDIHJrR1BXhfJGwD49tQaYbbOE0u/trY5rv1G2/pWHX81EpalSWfI
LnPt2zRYCTtDgQwk2/ZbGCHmn6T5gGHU4p6EWsphwV9Zg1m8ZGntrZTFLVVSIvRijyiq2WTMjGxk
8TLG0XoysiQo7dbeJTk+pwTbwzoS9XSoy7R65ajqrPS2mU+R0NVhlka1rmSrwY8sZTChYUILiZ+y
eW6D0WWfGkNwePQ1335EDrYzi2OHtnNaX63LKl9TgPJtxchJ9EMiyEz1ildoD2DkYWxCyLGi2VsU
vsBlzBBwbY1Y3bAte9gS+LnhOmrWZ1v9bVrv0s3MBv2RWujJhknBQ2XWpwm7EUY68D2/Ys0/dIe6
bd6scGZJm4Zv2yZ2Pti4saR6zfToqc8Kkj/zEHRjBxFJRB9FjPke86qJA+ophm6KTHxzItL9nLW+
y+wpmvGwRROMEovzAVZy2qITTNOY33dszxqEVuZPLtKf52OQjF4M7NJgKAhJqo7TDDthqqNfjci8
db33Xjavhe5wLMhgVMYa1uTlJ2giPCtWXuT4fiWjIiEE3a2m0Rdri4YgMOk0KcF0hOcF5aQsyCZN
SAFF0v6xfXAdub0g3nViCIPNuJ+HcWoFI5kEn0NQJqa9gPFDU3WR1Blhdg/nnp/fGiVihKAmZEpl
b+rJg4cjzbvH65OHA24vE/h7ZPwRpr8Wobe1Df6esMMaHbXJWSRutkLwMpkXvKdFyaCSFEuQt0+u
Mjhnv6Eyo4d6+qtw66vDoMpbmtFVTgxvZuUyDU5pbZdY22Es/oYi36cMdAJQIISGSoKsALndSa5a
s77YrfVLFg9O9morBFNCSOMuHwxeF1p8+gG7XDaPj62eIVK3+SdBkCtDxXFDZJ/yiQZCDXUqjeth
Py4AIKimUjsZIeRIoYjCFRHhtqT8FNzB6fg5TEaHX75+MQxmHjLVCNOP/NY9Jj+YJJOz8SailEkq
Xq3qjkZebJySyJlRtuec1D9kEayOfp+sE8z/ga9W1DNwjQzWtEmjB6Ms2m1hub/rIv4jigEeIp6L
VnFAahLNXQPwamIXTBxz79Fo25WpYRvjsr2MiVMGJvcvmitvXRy9AeFs1qUj/zKiPpke8eYkallu
iuew1W0SKjN4W7O9VM64yUBqr+hoh4ER/oIEx55SWRmz2/DTaOYnx7DLHZD6q0hGf4V+ztYORlYk
xk8jY4GtGsWyPdsrTC3vyYJitJKtLqgGg8ZOvNYtAsueqaUGmxSW7oPRYNUou/yt7bGvlg0Xrxyr
NTvCAvnKPoVOykxzIdblH6MubkLR2UT0EctjzRiAsgty/9NrBQfGUZq1aozODMoMX7+JeTeZF0Oh
oD9PY8sUdhbGT2N8ZXiQbMviNPZRtGltv17117hhHkQqTzH7moGU1yaRkgi1m93PusPs6dpatI9l
dyCR1ZD0iCLIIddRqxUOxOMwWJjBbB6DRNnxmXZRREwQF96gkXoCAg22rKaXbP5dD+rV43zcUnuB
mQcRBmBKtVoXsnmuzDbaR01iroWmg7hwCExwZHuxfO3T7jjBop9H20GFx4Y7CoMjbeMRsTkit02j
ECxsuw90zI1QfOklB1q58jrjULBFXAOFWcx25AHjmJ070Izco6BeDqgFmtonevttK3juZkPeanTV
Gw2w8JFdVyHe+JwDwrnba/BEXK3cNi75ouHAeI5XOi8K3DlEjOjBI00cXxMrfks662/nHt24w3k8
+pe55MHrAvxBDwUCg8F8DeON7bLr7/SuLjcZTR+D6eJmIDtRVzMPCZVB22d2qlkdgZJpCFrJfZ23
HWuEQfdLU66bxPiV0PPALzpPwZtlq+6meZaxceLpfXbnJ+An7nVcPthtj7kzijl+OQmbcoTCfnG9
UHVExU+HxIT9Dm0Z+xFT86cRkwvJECnXsublE3QM1GS9Wn4hLJ+ZubZJgbAeI24siTUvluup5Q+h
EPJ/sHcmy20r65Z+lRs1x4lEk2gGNSj2pCiJlGjJ5gQhWxb6vsfT1wdo3yNb59ztuJMbNag9cGyS
IgiCQCLz/9f6FkWaKN2WFpeVAbxj6dK66QeJVyjkRzK8LLjRINaNWUb4dL3O7TxcZ4rk2Nf1Fai+
vw01iDsd4EMviQ+y5c7YUkRall6P16/fY3xF5qN1jBTSOxMY+ZRUlrOz0/7FKynN29PtCF/iQ+d5
2crQWF017WOIXacgrHZtKGc9SxHmKEWw7jHURCYLJRptnUyPUWe66w4g8FKQd4nQx6SnuwyGod5p
XkLsrVYcK6ZhY9BHm6zAf6MnLW5Q2iVrUCfcZkN7FdJbX6rTEiNBukU08Ir59JvW5xCj2uZWdqJZ
kxB4sESIYjXkBufL9NXciehbWQkTOAi2mjqmSRAlDxXnFQocbAGFzJdKH+5dS0C09jRj4z90bcD1
3Y3d0Www7ZSapOLlk/PseXI7xGIbU4DejQ4hH4of0Hqod5GFR7z3a7TA5bDTy3I74jdeBlnAZZ70
iHhRT9QZg35ve1ToSOVFDlUeakX0KI+11ziWWMqKWF15Q7+hudXRZRLBhsVTdbCrtdVCv/PcEKWZ
1pO1EG37fDIKIPNOqaKvG5zZSjNCBVA0hb+OxrUEm7k0LVTQdLghTUQdQVNNoNwbCWondeBWRUFV
S+7kEwYf7qldL/aJ5S+LJFXXFSQDluX+kbYifZapJyZDonGZOAh0JF5KyHY7Kj/jabzx8MNxrDrS
Wjs8hFl8djvuQG1FeWVSSdMyuCFDHCq/3l2iTI12oM2HRR3FzyPM1V0dgpOz3hRBtYwuV01ZZx3q
xX2TheeuTQAyjoR6QY9LAfnhq8SKE0CfgBX905I2SS4VWuUgyt4SKvPrQqrhZjTGV71FF6PHzndL
uj89O1EXjV48Da37bPWhTmkyelOddRtl6LjRzDt5+7PA0FtQOl0SqkZYvTRuyPo+tf2wIo2KNKPB
u9fdjGVvRixfYijfLQaIpTN6F1l0FNJyLVlm9OwWVs1JRwjw3WBbxa7L1G9KpPYgL8u73BecxnWA
sWxBTzxYs+iAIcFahegQEEl92j8kdhQ9+nXvEfTqQomKauWbyV0ZWkDW3iMIKnHkTjxPi1Ioecre
Pfc25Is2FTObv7l4nXEs7M79NlZMSGKjT/aqoahfjQqfxVarc+/awfTbqlydm/mhpzuIMMzguR+i
8BDR6JscBtqtp8KWIujwQQvU+JHIauVIZgFRCtM+6ciYF50zdvd4uuMbPRfnGM49hjzsW8xedPTm
isDDjWwQHsk9/ij9DnzzbZDY1rfAH8e103vBXovBsNntphbZi6D6fAYeYm/rElKV01XhtUFA4hhN
fEt+zZs99dsa4W4JjJG38yMp2venxkBImlD04uanMCq//9X8aH6evvznp6gMbumEmr9sa/orQdHo
dn6j1rrJ3ulQU/qduo1E6NwOLIg5OYkoGDWvwZuHtl8pE2acUXmOYREavSJuHAKus0GM9B9lSwkr
6qggww9Ur70zijsBKODcZ4J/UIVGWWz/8lTlkzvVW0RJQDZZfXynRmrbxrOs912bn5+esqzOui1c
gXV62slu+otfjg1/QbSL/f6m+XmT1uX81Mem//lG3+WKTG2hLpu9Ox1uUvM2jCXBe+69NR1uj6UI
c2wawPNX7tBkCqtm9st2o6K1bx3fbfBx/+fD931T6Y7Or877MG9bCFSB0zF9/wtqvdtievj+/unV
+eHHl5n+op9are9v8ML2/eHHJnGFkb6oO7fBhIwsmwR8v6nU59yz1wo24bv5kfAcb5+oaFAGWtxd
s6VjiNO5DMQpyS9J6ZdnxCeE+NpDuJofRtNzVGLyTadh2p6fi0FTnSkXMruWvrustLHyl3LMCfeL
WHzOf5M7anEuzEylv4ITbX7L+wZFIDHAUdj/2FajOax6xASPmT5u/kyuCW9bJQLz7fTc/A8LI4DC
I9HNH88FWpRvo7pCYDTt1vy5hLqh1rDd7JfPyDq8VGSCErY1bW/+46jIqV/T6FvOb5tfGCJbblnB
0Lf65+faow/coEe6VA4F0ApmecQdtniE5/fN25oDglPbNhcf78MWWu7ixsAq/89t6Q6ZTORkau/v
nV8g3UjsxrASi4/jhM/C2DHsDe/vnV+wc4uGmQWP5WN/i5DOj0W/5ZfPqEuR7LtpWfzxuZ3qFvuc
XJFfPiMczXafavDL5r+bP0MdW7FXHRZk779rhN5iz4SaDsLHd8CwuNcSOJ8fz1HdCg/oVul8z8eo
7hFtwHR5+9i00OL6QLfk58e7uMCGQ9o5Pz6eMmjDH5hbfv84FgjN7UMz6tePp/Q+929Gv/72sfm8
g5Kfme7zx7ZSGi03DWWBj6fKgQgxxcy+zNuajyNlIe1GGO7jx+Yr17JuzMR4+Nj86FtIlXHAzE/N
b9QiPz3qTnX62DxM6eqYlNn9x7YIq+ohi2Z3OqPIkkkxq3QU+VzKFwJflAteoYOCVepk5INyEWT7
LSLAzEiCeBGuBbEXaVzt51ddplprsxSEZkyv5ojAtyVhRqv5VcMyScETisl4y6tj7UR3vqI9zy9C
CQ0fVJYA2BadlgYp5ZqkrR7nP9WK5gS8Or2f/5T+DNwG2Bo384uxZrjgBfR+N7/qB1Sp6P557/uQ
6mlPFzpQlvOrpcsKmZoFneFpHwIY+PdOKk7zI8csykcqxYv3fYhYdYlGiR4ARioXmQzPpdvHd/N2
urwzoTe42mF+Z+lnmJYd0ITzq8TbcQhap1zPr6qoPPamD494fki9bDiOOXrD+aHO+vTUJeb7lmzN
GC+2+GsXaL/v4Hgp7/uXuuFbraXR7fwhYa2nS58o6v28mUIb/DXGe387P3Q9o0QgTlt3fijyOD0w
OaLp8NfvNgLQUF7mR6FfdOdqopNNX3R+ysqPNaIDZnqjvihM+CYNLdsrYqh7U8to8iYsX3uH1UCb
QqSQpQYkNPH3ulaaxyHGYqpwkWBy91QK5JVHnqVpXgwvVFehhNPaZ40J+oT/U+qMzM/p4fx38zvm
h3WfVfdqTWNU9c1Lgb3/UmAOnh7MG7Oc+JhZpn0//zU+FABVQjY347zpEf9nTcLvdn5DT8eRaqSG
Nm96v5qbw6HEmvO+uTFQrTtF9R7mLSmKQGqA8HfajmzrPyiQVfFZyKmDuTMMTUh8SRiTjInv+ovn
x6m9UhliOsIDOIrTYDfyqYf44720Tclp75o3pVWrPo7lbNutQ1fi9wx12EhmNrxqBEst1ND6Ydcl
mN4KX3gikmDhAXPobAvhem7UOzxPyGy6vni2Ku01zOr43vdKa2UPDcKOFiaXHRFI3ThXOeWGKpqt
7wk98S9JMjzZUWm/1BhkFx02qXuFe/PKhV3F8iVO1qKLiOF1E/p4/WAc+u7N8UNlRRJ3uzG0ktJT
mpMMHxQYFOn9bbJyiPZCZcdaazzaVoA8IWwlgYbN/WDVw9HVcR2aHXfv0JcbY4wdyEPTJS28AxPV
YBElsrzTQwO6c+rStmDFljYugdwTBVyhKHyMib5Zi7Yr95Ru7H2TgPIcGIemS8pZKxPDPfWNLU1m
VPYaYSmlAcsVvXy38dWyA3xXyluavdWUaOqdsEAThjgVmUA8aLsCjSksPkUBMuS+VmHakHepiZUd
EnVi+UaOtsHVlIPlHdKCDDp8WD9n9e//jJ/vN07lvwsj+X/R8OcQavRfG/7OhI+UvwEop7//y/Gn
AqBEIW05pm2hIv/L7Sf+YUkVl4uq2erkAgD8+OH2wxwIURnfqq6BjORN/xkzYvzDsDVAywxOxoym
/O+4/T7DJ3XLwOmm8p9hkYNifDb7aXkRNqbDwOQ2WroIUkCQSM1L5yUSJViGGiZYq3wFdFJr1cKC
EbzwMFuBkxFrVcH4OiGGqEWt4z59muG0dtqcfjmO/8Yfof6rIVGgjjfxGOiSHVY/GQyi0VBDERm4
obgVDMOu1v230L8D3SqXmWvvkT3eBZbnLBIV/k8LnmyRrP5+HyYG5y8eBzyRDI3Tj2RQWdesz1YA
FrJtH6DBWBX0VZguXELVvlRwGxea72I4g56T9fho//5Ttcn58fvHclY4CC81A0IpVJHfh+U8NEKb
Cn22GmKCmw30OWGyaVJzBWZ6ZXfKJlIIGpk4s0G/gr67MPN+n4dPWmYsCRHH6quse8h7OISfqSCs
sTruekO52k54G1hJTYyC/6dfy5j8q5/3Wqq6LrilYG/VxSeg6Zj2fU2KQrqSdlFe7Bz+B2HW1xrQ
PoAlYikYUL2d6oQ0zNIqwgZd9Hc0JFVA5kP6zAXxrdVC+ZMROYtRGUl1WZoj0hlGYU87kM24H+N2
yjq90avkNrPlMaRUogz1NhzSFWrnhyTITsqQbXMZ3JmwK7RAXnOR7zPT2SAy2qdxsrH7cjORvJIc
5IO+cx1tb5p4vobN2NtLHULXmK19i14ApLupPp0ru5pqn101e01m65HOhRED1c6yowocCv3e1izC
nasg4ez1o2E0eAzgRUN08we5Gt6qYNykpnefa8Od2h8yxFXjwEo4j9YDrig39bdqU9CcBtH46FXw
Jpz0yMrnRvcmkAzzpiCGStWdg9Glf3WPEnDnNwjsiK9bENZDKkl2GTGaIwte61QELJFeRpf8BJ26
I17xRR8gLsbqpSyqR1H2jwFJ0yRW7q3avTYqhvo4XTZGsGH9uxaGuoUeBq69v0mwyDed+phTXq7p
cmDXucO0fuclEvtafsntEYzd8N1wzV2mgSAIASjBtCHttAJgoHgHJYMXBVBugbZpiYHnFsQ/bcaY
m+eIeS5ajmG/L0S8CVTkHDjgU/ktJpSuLd07Ymm4ezfrCuAdVugHKcalA7cqg/Rdu8Mu6OQMmkA6
qvXatqy6DaqjoKVmrcMeG74kars2muC5KPRt77df/CK/rbsARLR1olhXr4yJHOZxKswFubavvsQG
HT7Nqn94Wri1y/LqZxOHxqFH07fWyunGc0dDYRUEKNKBrZUHU8HvErv1o8fKT9pbCKt3tuZuKogj
ERwvK002AL83ZgzGwDfVL3h07+J8+EIX6Eyv+kcjqOJW3r0xmA9RTJ6HjUx/OsqdSJ6tsVpG4BFo
phhkGVFUNjlWhNop8kqBYJ3R3bN6A5UuG46+dYmz0r3xBK7UWwDVdlb1iMioKH/GFUYzmCNV9WSH
w41ECmfW3c6sKa5GIIjsLZ3cG2S6NM4a6GT2LsdyvjbJ3+MygI3XSNxdaZ0dXdO6tI71QlMJG+5E
yNAFYibKXpup82w349HL9a3pNIemcje22u8b2Z2VCmc2rSIPmVKHk7NRCZcJdjhB9wEdCFWJTvBA
pF5s7Gjc2ZW9qWnK1kV/KOBdIPld+Jq/bnSQaBLC3zgVJZN+b5I0IUNafSzOp6Fx7Pp9NXDpxQ11
KDQO/XBwiUwl1/imQGIgQvyOqOBsYJQ2qxkLZiccr+CoAZfJFW1nMMWqSSXya4OBCZVs1bJ+djaF
M0F+kQsVzbmJB5J30VsHYjf9vgll2tTL9kHwrPr0dApIx2GGJ9G6C/E5lHV7MMGn5EP27E2svN60
7pEZYs6jomI+1farkYFvDth1ZrO2pHdIcWn6jQbV3QDiXcSZwiwWuaGeJ3fVtm3GTU1orh32Z7fv
94oRH2tlO1gWvBSWfsRr5tZIrVpn8CDIpieqGs8vl209PHU5GoF6T97KrnPw6GjhA8Lgtzjgp2x0
47Wzs7NaU4aPwnaF1HXY6AlnnyftZ9dgWVrrZ0FuylLNKOV3XvRzFKRlmczzPa/oVtWIRy9VJYbd
wF0E1EXgNPNRqTiONjyNNJz8oTsrl199ALIRSuJl45iEaEvlhVbGo5tWp5xjhuO2wxPp0YJGo3cn
+/TNUrFvIz26VfJ7e3KWaUSZGiHCTP9+GHV9UXoAU2qRPqrmJuuNbeTFj6rirFXSjULItoFebVLD
o+cdUxcND+jLBaKO6DkQ2pcc3pywqnWL6M4L06dKiZWFUgMITmhl+Bk2oOqMrfUm6rA2FOmUsdB8
9UXEwO/tsCReC2sVNIwHWJW2CkrelZ1DoSHf5dCNdr2mAIg6IbCIjA4Mclh8/VrC1Cu8C/KIjKa6
rX4VhFeLdkBHHKouAPoGnio5ntrUTDL9HFMB9kP0/cv50lN08azEJT+iTWa2osFVoNQSkySWqBfC
dd7cJL5ix8QymKEDRDNfZk9WlV8RSG+CLn1Mk+hrYeEdAk64mKqpXO1TH9FkU16U05f0tW+09gog
JOrCGVgTDZ5pL6ZtSJTZi1rJrsOYXO02JlvnZfD8Q0z4z0JL+A5hC5AzMlx6PzK4V5zqDGIEOTQW
CkUkJ9NwLnYWvpGBQTGcTCwAArelW5M7gxWffOa28N+soiC/D9hXZCEAVIK3Rqv7RUN0Rj1KgKYA
B6BCfSthOdKHyFZaF6Ds0xuxsPL0mlqQwWuOcZLdoaqCqfsWpYRyVYQ2cqRSHa7k5Fzy+ppja3Fa
xwk5PmFqL0IHFG8iIZ+H4Lbmw4K0HR+77oIp6rdKNqybjKCZNtC2OV6YNelWa4/AdtQyfMsAfTJT
DIKgaYrQX3vSihFlVOI+c/V8L3oH4GnNNE3SuydC9llVQCVWzfBgtuEPC2Yi6MZwGco22mgS02eU
/kjb2F/0A/xFn03VCj+6tBicVZvOZCs5giVnJQhT6DdwTbuA39NUwXt6bQXuTotZ/GKcGLgEFo23
QRM6df3TE8IhhlQ69ypBE57KSE/l75oOobKgJrQMNPtVDRSwnLzclGw0bIK36fhlOQsEYje+4Pr8
ViW15BpBKhxYW9fqd5UZPWAwegW1FcEOTq6pm9yWttMtfCs5+Vb/tfH9ley1HYYMlMMIZSvDfDXy
9pQTJY/6bYm36SLIY1gwL9lYZhdse8e7Vdy3otfjhSiSa5I4jwHXjgdpnxV6cnUAmS/s3ma6rJxL
03jLm6nNiV0UdcUXXXN3XHjLwABuT9/5SB2RSZCDgTa9K9FbLpOUAKHWLVEFPOpmWe7b2NoaCVog
i9NraIj+7ZhWr+KWZDuU64Q6jws95F7vJ5CrsDJ9lwS4YMw3QIMgRdFFxskYaeCk7LvYA55BfRmR
kwyQvrc3Ug9euhwacYeUvzDYg1xTBRqxB6vrXlTjCz5VgJtcnxgaL6M2LATCTqziLR1qSnkY+XZJ
y6N0WgjNhyFoOBbz2Uz0xrL30gd/TI8++q6FRgEFwJIOIbx+FEZ2It3rLSvRDbXtwsq6m14OECYc
dzqVFrqP+zExw2E7LX3q7tUyHaiB5DovqVQ8tta5D0t/paIbPGgWJAqViyu8SSDdLFla7bgqGVHU
ALI+CagFtbGtCdkDSvhaKFRscb1zhqb9RZVXI+T2ZcZ4v7UyLJZtS1ybl0XrEmg0ECyYoaqtPziV
kTEoUSEmf+0NRM2qq40FsHgHJF1ycukTL/U8NJcsCg6IcrKs0daaoGlotgBgbG5yZhm/wenESmEz
gnNujNPlAy4Uo2f+4iA+WppM0AnEbpnec2D1DudHWtnE3nsntY2/DDmfQs8B+b/lnMDiR0xcLWXR
xOoNR+hRHdpg67ZpQPsKKfLIYXamgThp4JHRttVTWJTtJFIOcSxngVib02XcSSj8Q/kd+S5fQpUg
IScCq9pxs+3si2sgLSS05gpDGup7iGzPFunJtZM3jxXqwg5ZpxBriDldM9G4ODGcHuRgnPyBy2Rf
3MUW7gd404gesTroFfcTLQ+xm5AFCjEfRsWJoqPAFdWuQl/5QUPhtm3RHCmglTXc8O5PLMVvBPa9
eSrFQHOi46aItsg34BRXYZMMxRlWCYJxdUCHnXe4jjXmFc49TjjkXoN50ULz1DPLiszkJFRuIZhD
BOnA4LgJLFeU4IjM51r31iXrE0gP0I2n1QPC7pc2x8g13ZrKkstBGMYXRI13nXOPNaTCucqNplbi
k5JwX9ExvIbfNZ1KAZdNnPO0MzFtae+IeHKUUL2d2GjGkF5JKQXVDEOsRKYeMbYlOL0XaKJeyxSN
2Mgwg1GFCT76UorB/A8rgnUSB29V6VymKqaoh2Xje7daJneC2xVrAbDDNDdw/sFqpFPNhU/fKubo
arG8UAFcV0XwNJ8fccW2B4Z16ki7XPOvvUJdQzXDt+niZPp2LQr3frpYYZVQkCm/5F51l4f2RSPs
LJfUIaZ3607wCHaxMsPr9CvVlKUJaboapMbVaF0WpXobON/JNt2o/vsBxllxjSv7Mo0O0aBfIm8i
62RXGqcaEnZlVwgUaP33IIMy2GSM/lHO0c+go4Q+h8sHdDgdnGqo7p3EP89HWJJ9slDbZJ8KEjsG
lF9J9KIxwK00EVwDWItFh/yXwM95uJ3fY+XOvQyd93Mdm9ER7+4p4vjidXi/fgx+Q5uxoWyUC04J
uVTb7BSL7EQBBD7cNIBVnE9Rdi179nP6XZQQMbqiUBagk+Sb332LmxVr3WvRpFcl5K/S4orLisHb
PTST17ducpC7k3IBx4CbKjfIBG8pI99qbvOSJI/MnhDmEri5cMvwyEFlWY1SiOHnxdE9E7EpmlXD
XfkhqPlofPYRX83fYP4qsYMXu9ilMjyQJBKj2EqvucluOI7xGgKI47QgmGtRjF9Bh3wPRm4U0/Ax
jxRkuFwbSbVLNw5jOHKkXkU8XAvmlwbIyWzUTyXJF07m8SfMe+DbvV8QnWSsma7MLE2+g2ZnkIGx
CQhQ1uyDrqmIudpjzJI9LY9YkXblqCML3fiJgzgSE6GR8b2Mg9/jvYAxuJQZkn0h9rFiLOikLTur
vhnNFN9cAmiyGvPbLgCSWySPrYJxllS4dBgvum8CGjDPo6OuVYoWdXUcA662MmMimRen0PHeuD+c
VKZF6qBhjszXNrrF6RaNhv7qyfg4zRU1MlsNWcH6k8maEsE8wyVc5G0kylEmN9P1P0+MgumuGfjs
X/EEY/mSCCJppPMMyZqUsLxCWcEEuyKbLDdxGvuOwXS7HHep3jIGMLfxGSuTktFnuvWRsnZNlPBN
wleQUXGuOY1k4r1RRll2ZnyEZvjmKe19sJ8G+1AzkHEh9uHyqyj9L8Jy+jksroGBuvAivmua5pDB
R3WZ2q28lqVJWf3AKkBOnprsYQquoqr/mmhQc9TipZMTbrFZGhCurY3tjC/2WJ1jLHyE06xbjOHI
1bW2go+YnDJ+/pHd0UtxciVnyjRmiMK9KEL5mXOIp2tjumqjpMSkXPHunroOZ4DbVyBZ+ge7fHY5
3cokOWLvvkyXS+o0GPOC8zS4pKMODYIpyrzlIExP06hXlvG1DbjJReAY7kCNfQUifI2UWxHlu15B
iWErT/P57bgK6H6E40kGnslvEFrndF4cZS09BuTpFxyb9DhPRrN0+BHj5J1mKNPx9zlNMngKpIBd
+1x1uC0P91KnQp0RzjHk5XdJa5RyAmMQ1nfzp6IzRSSHcL7eg0GBU2MBgO9ZqaaFf51+LfKgV2AG
yNgVuDnJ79jTrImh4RKGm7CexPp4xE5M6zs7TceD/JI3bNt33JqAxIDKzvwvne+/5SK+NlOtBHvb
I/K381yZHqdIB7Mzb7ys/TIdoPkEme4mvffskjK2omGKd64vXtuOW2ljcwz6msuJ3Glq89zzHUmO
zzi63FAypKktwD30Q4AgCbsjIyd/9FX1jBcqgl47RpvptRU90BfW26SduvYyxQu1i9N+rUhvUoZY
LFEzn6NqiymOCfyHmfiQ3Oz+JtN9yFK+uQd4ki6Uxnwqkaivmoj9yIGF+BX7KDtsjrCytkQytgqL
Jmh5DpPdZFgr3AvQzI7AE7gL1n4a3Vs1UbsKXhOrsiu0wspSn+72CMprxlAAONOoXWMK2uJMQCKW
E2cBKQfloR+/5BGcbUU6OY6Ymhpiz51Ja8xlAA/sEDbiXMga+rpGW70EiI1dZBV8IxCJvII6TBdh
ARq/77pyoTVRcFNIDDUq98seeciXoSi+SK8vf/ghmjMqYm7afxUlSK+6gqJTOQmkpfakKW10LrI4
3tjMDwjYk0gMs8S/wfOCa6dLfzZEfdyiODe3flq9wrQzbrvpqd7EnBx7t/MzuBFvRAcCBJyYQi0t
pRbx950DlQbR5xq8RawZkldLsyxhfmrougpdzYoMsdVUmY3beJNncmUAJhY0HVHfER515N6OkSjc
gOrGQPet8Yut0mm3ElDRvDf/v1eYNWldDg9kLmS/0T5ppP/ye/0LHPTxpXkN/uP/lC/fg5dfW4bz
2/5qGcp/0PEBBWpI0GBCGjQT39uGOg1AR6LPwHcGkcmaWnp/tQ117R+q1PmxHZWuC6/TefmrbQgk
VDiWwBYmbXhWcEL/O21D/dPppVnwdnWoU5ZqGgaWyM8tnriJIqNTCHRx5NV0gWLPGKNBrce9Ohrm
zqowoXWSumfrB/6tNIA3e5VW38GUGenYKa9epyiTbzlc51K7GUZla/lBdRo8IziVWbUZR8d4Edo4
DW4eBLug9o+4H5dOh5+jSAdQo3RWbgmzFrcsOr5Hsjc2Ua/2awrUGTld/j3a7e4P7a05yfaXltz8
zSW9SMdQhQDjOikpflFKZOUYZ0WK88nocoW4DZviKkSC02B5+YZcX2/jpLG6h/6C3RPwsBu65tpS
CT/xg6nh5L2klYj3VIBDKMteuSQwpzzqFS0ngDLDKWC9Rl27vPnlBDu97+B/pA339CCtq//9v6Yf
5NNuT8IOzjC4wKZmfGLMxcznxyjwsmVhDLd6nauHNMBx1mBg0CMXkobBTBKmTPCHFian6afPNeib
0sWUhClapvZpHKrxkgIkQpo9DrAmOxcvUmR3G1qtzW3YIeuW67//op9SRvl9DEuXQNsMHSad+PyB
kYrsyQIptixyCp2tstKKs68i9ssNN/3DQVX/9dtJuGcw4myq2qb1udMpezuUVWgj43d7/yCSIbtl
FnJ2VUTwRpSZJy0lkA35uPiCg3ANxQ+kZmsSb619bUJV3DPxAu+lkwGUT2uNJA/+cL7+6+9ukezI
8KFqljQh9P1+uiKWcc2aCKJlnefhHvOFiUgvO1Di6eHwkQucecUdTfTwT5Kiz6mW9MqFoTHrt+kF
m7r96YNbwESOU3CdgAjVjP7Z6dL0UutNcrFg5/p6Y5xU+5uXK8ajowIesmwDUEHDfd3I4odiQK7F
wjnazA+bVsQPUEEuXrX8+9Pl3/yENrdHBk14y9wuJ0zzr9ezg2jDZ84Cz2OMBMlISXbkyvjplETM
MaEaWII44gx4QjETbKl6em4UgVmwUqMbFR0mEWqu+lD/zGV2qcLa/sONXPuX4whS0VA1uIpIRaaT
+vf9iwy1RyBCRdbTmxutY/asxbmzzyxfW1cGcbbkLWZbGC8xNijxMwtY4Lgi+ZIqQ7gx6VPcGdM/
uLlJRC8gkFgO8yk1bfp9grmc9U9EAlxJvUkq/rrtkk0BjOsHtXbK/klkbYyImeFM4a3S/g+yilm6
8duwxClC8CrqYFUKi7vJ79+OYOzcMQfsJu3U8usfO8WrXiMYHV5erT0iSrxIrX42WEpKP7oGMnlK
C6CA0I+Pf38e6J9EC5pF8ckUBieq4SC0+DxuaGD54VfbFNd77huOcxhrgdu/ExeGTX+pN6Q3y0w5
mookj96hUlTF94jLzOMYKhsXydXWhdDI6tXaDuh3vnZ1txow7d8ZY7gxzLEjvEr3V0wLR8S6YXvq
3bTYVJ6SrA3m7ole7LC/9qBocPdrZoLoQYU+B3z1Dwd9/iqfDrrk9qXC19JgNtqfTvmhEli9lMlf
ZiEnHTjB9tT2d4RtjjdG5SqPStX9rB343lk+bCDQGADh1Zbg8LE82sB7l4Jws32pJfcGMA9Nde/A
Vu8HJrsPaJn+tL8T2vz3ewgkTm61FCCmCQfzl99PksDVk5GbBoXXfjxnTh4e1Kh9gI4wLqIgd+/a
NoIGk1jhboAE4uSRe0MjRt1qKSxjMX7toYR8y5rW2ZBd37PkUF9KPfAfVVcWGxZFG7j91q4a9JwF
kQnFm0rOKomN/BbTEMpgps33llfe51ZogfGqrZsq7PN9Ukf+cwZCZxm3/IK9JTBwRfZ4E3ZptbZh
/G1KBOAbclK7i2f0KTATG6QjnJ0lhSnEk5gi9/DixmWKeWSj4oLd+pr51GYtcMmq/ZHgV164fi7P
CF9fc6EEjz4I4XUaOfuUr/5odwMiiO7RS21zL/TgD2fK51UEtwwxTSSlMw3i3D4+3b2rVGYgklnv
EfsCNW7E7yOucH9puLft9zZmfQQmJLnxWIgumRUxKRr0e5HbtFmDn3GiyIdM0fX931+rn0cNBEBS
FYzaKgnN7JjzadQYKrMRvUF4DVUSGHxTUFqjC9Y5uq4v6b6WW5IkbISTcoc1/5Y+e5l04882oHkZ
NO33v9+dT7fYaW+YTzHlwBfOgfq8N0isa2BWxO0luWpvBoIUOGTUispNOIr9EClEnJr5H6i76nTo
f7mImfqzruOugMUdgDgzkN8vCkn+HuATrPrg/ryzO7a4apAMrbUJm60r7UsGJmTns2SHnuARLMIf
/P33Vj+Jht93YdoBTRJOgcLx912A0MSZ6kJkDl5UCt7RkItLZxU6wTegz/s8XaumjzLH8i6WhlKp
haf3h+nlp3UIu6AbNjIz1ZAAqAhH+H0XKmmVXTjkIMOU7tUlFpkMvuYVPW3/h3nCp9vw9EESHZ7B
wCmZUBmfrgR/CGD/lUSHeAQgDFH0hLlsSQ9DXZSgMQvhMK2pftDMu/v7g/xvvqBpqqaQLOQp/jrT
2PjLcqMTKC0Zy5QFaNAQyTPfMFZArzrT//3ho/7Nd7Qd4lD5Sadp9KzD/OWzYmrpYaWb/jLXPcih
RdKfZCdD8pSfRdJ+NfpCuy2q0Nh5CK8XzCztO5DMpOTa7nBttIkw58fffS3HSqPq/Rk3OvRzKEHl
LZo7f2W4nrUD1YcNN2udo2IkW4xU4AmJUZvwctG2MsJDZoiNZ1Nkg5y6GiBOEBW7q9OCBIqy0w9B
4dl3YRKtc13ZWbUkNJA8iEVX6f3K9fWIoj/4xczT91Gda2jK++YmSpoTCTvDsi+i5lzoDMWaNrp0
BJVx7XpF/LUyDTQX/hS4bEc/bGZSdzi2xzv4MuMfftFPawbOJIT2piG5Zg3BEv/TmZTWLdbririB
YHQgFVX92SLrlFLzU/J/OTuv5Ti5rt1eEVXkcNo5K1uSTyhHMiwWmavfA9r/K1v6yq7aJyrRTYZe
Yc75jMdt4rWn4ubyjwfLO/JnU2HyxjLANXmmFPy+e4eiMQ0hozKI0cr2yWm6pzZrnlT+//thPr4+
k/3INJrTNFtz318YknZT5CFi8xqX+gWKg8fALuElu5Qc4qhoBiRqq+JCoU3xjwv80AJzS/FTsRwK
hB3u7PsLbFTHBWcbEJZ019KbXE6pkLy4FjC6yNPVQ9fY+Fa6/2oA340Zp0dp6xS/0T960NvfH3cc
7DSRusYVDzrFjA7lejbpxV2iiOxo1729yB2EQ4ho410elvigSQy16l6kW4ab2roPq9u/PwPtf9wK
+kQ6IRfgAJf9rk1uc6xlyWcFJBHy7FCKiZPryoOqDBTPYvY7xBH5GrVMzyH1VyQirBbOa4lSqKBc
LPIh7Qejf4w6526QdXhIsmHEWDRqd38/0Q+lzdy7SXHiEjsyCEy9f1syve9cwPoBxSp2cmwyyGKB
2/U/FMzGBqhDoGvNlaiTYBkmKiIIK+t3NH8ldaL+t3UY+t6SuCXcDb85OpOT6wDg6hSNDrM0hQz1
CAyDAX3DqrZ3TtUm+Mco5OPvmNtMYbqmAo7lUt6NorMMdq+HtpWayuEJDeA+qkiI1hBa2YwqK/Mf
7cbHnsCm+p15ksnsgTDeu5dci2GwtsCUJ6DM/Ct2+SX///yK0RVQFDDFClyVgfefHU4tqGO3QYks
SfpShhU0zwNwVsohZH6ugnUDiWMVqG6CeipL/tUDfWiogOCb2JXx/nKh71/erq7dwNAIq9HLHKaG
Cv7j4d+X+PHJ8c6ZxMU1ImEOM6A/LxGOQlTVJUQnZxJO1nKHazZulv4tGdX8GIf197+/6x+fHKF4
5ltTZJbRtPvulmI5Ecm49mBOj5J6KgxX8A2jruLfVzYNd/5s6WmAUcxSSWFSv/L+SLWTYcUbu/6C
OAUVfTAS5uGg4gw3YdiZm79f1/84mjtFE20P4Qgxt3dtTdYV5eBXvb/QLaDNDSSeihBb2JfuBsxL
+4+X44NNho7TAHdRx/3KoGWb7Rp+G54wRQRgEMIQirGPwP+dhpWc6dIWkwV2bso7OYmn/byJwVkg
iuyj9Gtqqxe78uWp0guiBk5+48Qana0jvpFiO6l1tiug2ZxJ+a/6dMDZM6/s+6ImT/r3e/Wxc+SM
ieV7BEFR9bwXkPhDlfvOAABdr9NyTcUTCuJohBjY9fjChSjQ1KDHG8Ew7lPb+edQ/WNPxQCdUisG
6xo82/eNh1GOgxb6NFZ4QftbZ1C/zYM2xAgdhLZuKxQUBqrUH9REHfdmKPnFm8lX0dQG1RSAqf5+
Nz68OcSENc0xiWep+segW5LF3tDZ2I8bRXPhZkQrhTgX4GC0a5A7/n6wD10ikxOoRVQD6byjONH/
+XNXRvCyJkdb1HK8JZiAQbb1SSDGNZKHzmaoIgb3Xzf8fZrAILBCTQJObt40JGJs8OdBGxFTDCjh
SQ6VZb4WnQBCmsXxySuGbo1GPwTWTgTGhUD+TceCs4phO4Wu90JqU5yA/oDFzR8Hm1yIPgZ3iMu9
xo82og/tcwbMmiSw+FeO4OOEjpMmr0QTPL+q7yc5fWNUrh2UKF/CyVDd7O56DzoamCV16eFHtrJ7
4WxEjGCzhpXVGw+JRvXL3x/Xh9aSk/AQdyKzoiv4MIxUYzioRWcwpPez8Iyx/R2lbSXsYjf+xxjk
fRZrekgczPBMXkJMuN4PjH3m9EVcFv5ibMJm3/zsa6KpgQ2ugxzMmFnKqqfRua+T7kcbQmzICOAc
YqcNj15Vn6u6bQjz4ISkj3WPNJzC7FAN81uh6ceAB3VL00KBXUYBMsV9k3vX8FlT8NOsKrzb81zc
2ImuXkLhqwdJiMoMc0TWNVhISg29DfM0cKYxRYt/v8HaNDL5o5fgtSRj4TIjIH1hTS6Dv88pQcxL
YUbd9G7W5oaxfEXmoV31zH0BDGr7XmTaJkgg6PoaAUkmuOFtjt9SXqXJnT5EtwKuxt/PCffo/3FS
07TBI3tDE//+BwO9scuVkAaykUgScuEufdf+7DbARqVbU62ajxfC35DIIgo6CMlqJ7FhDNvc6o11
ZxpUjQWNuosaqvSwiiruaW9fIuRllDoqmzb2n/HJzCiLKLoHQ9VApsRGfkMkTV+ktvcVnxz9bgIf
gnBawDFqd1kFkk1Ru51AxvQSdYH+lbe2w4OeIghRP5il19z3ivKlJu+/AhmJC44BgVIw2BcBJnPS
KqmYZbx0KXuqI92WDAeds1hFrSduBqqh81IDGIAJimgH76CMPk4UPjY+blYY2whY0lCJ/MlRzqmD
Slh61Nd25LemmqVX32jTi5pE+i4Gjy7C+pyFjnLbo5Qk8AnfIBdElrFapWKtXExKvZMh2vhQuyps
biG/o73pjqNnjwePWvZjJsKtWcVU/Vnqp7ZTXhpNi+7asozuxj746aSnNi5GALFes0ko11mg2Exu
ioraz5Hqug0EZTT3RuzuVUs8d1ljHrK+yOlGQBK7bYyfnV8NKxscw0nTmqcQHuGjQi+/U/BRWFVD
MjyFlSNIqep3dV7/KHvKilHK4bEoIBiZBia0jW4Gh9BSrEPsJfjUGxpcBaIVt7pRULaeF9+zoC72
RQncRCUAdcG7+mSU1VF3JHhA28J9As+aE42wWBupfgZug8tL/mLLEVRi7BhnV2S3bu4g2WpjZ+Mb
vn/yhH0ZNUM5E3LYJIGO7EIr1W09BO45dpPHWBbDrkncH00d23uzRUeQEMToyfAtmjzuTnFgo/gw
rJuuMTFec5ryczCsrtB+Vd5OFptLFIzGVqSWvatC5kJq24Z73ejbVUHki9iwb4CeMb5BT6MMPix4
UwF8H0VJDTHA+/bGQDPkBxHM6Nobj+1oUOvTuNqN4cSvhgcxzKFQ8SjTYdUqanB0m6T8lEuUcPQ7
cRkBNkLojxCykYjLTeZ8mB0tqH1NbpK0+mxleXHjJfZP2wqLu7rC8C6vb6opnSdmW/KJ3EWZo2kf
nab1sdPTqnOo9Q9OAQC8agpnT2XWrlWd4WF0lWoNIHbJNM0/A39ONmkoPyuw0w+ZAF8elGcjOpJs
aCmxxoME+DOlkCk00hFU+86wtORWxTp8VXXKv+J8H0YmnkuWgcgyKVNmCO+7wIqBax83jrfwKYwP
NMbrZVhqa0RBGJ3jhvePLuhjKJvjTfOCSc2tkpyfzue3Qa3fjUK1dQa1lUGMz2vw7JWYY7TIDXZe
ojprigKQlNH5X/q6R1CW8D5a0afWQrCRKzn1Jf9p1m+vncDvZQIfpkacDmNUCkRMGmPGTH+ejotf
FAUEdL6JBQuESsDiqFYprorU6JV4Fe2dRH35+yGn4dfvvRGNLQFHDbtCQjie/j7BWcgulY5v4UAu
YDqaPuX7QAONA0MPc+uDtRc6sOSof/r7Yd8/aA7LqJC0PVlHyiLeV7DErhKNVs1h8YGk+3Np8Kfx
uEvU/D5v7/9+sA/Reo7mqbpHgpnRBunO6Sb8/pjTSG+qUEXqkTfF0aN8/hRpWHeqTTasgGgh6etr
bVugkVzrBqFJRYujf/T775/tdA6GTbR+KsYgYPYuYGHKpPEHI/vV7SeJFa6NBlpkqCmU5jMSaBO0
tv+48Pc5gvmgvNy2zWiFEN27FyqC81FgT8GFKwRX/Zg60iLu1m7RYkc66MvQSjZqYBgEX4OMinRx
yKsiffjHWbwfU05nQWqXV5eA08d5cT8UgbDchku3x3g9OBIdLTMTKm4kaXOZbDNPkZeuaDO4HW6+
iYcuOk9osgU9/kOXd81mbBAywnK3/zExfJ9j4zi0NyQvpniERkD4XXQA/bDvDgUlx/OcXQq3ucX1
bV3K5rFwXayiMME1tex7lWnFU4TAooJ9TT4ppAbzWcG7k8J2pbv7+x17P12dT4qKiAk1oZNbefe+
KorUYiizPiXubnj2G+oMRksdnpLSiEFZIumO+n7FEPOm8xrjH7PD9+PT6eCMyYnOmFN07X1cIcH8
DjOWBhFNR+q5yJidBYVn/uPGm/Zcq/Vn06OrFMxx/5luUBz17hdRSby7wmLkQLlB0xOLQ+F497aD
SCHZ+6r6w0goJE1Rv509I/8RpgAf00B/JT72jXrWL16Fi1Brgr0bxhUgiBfDasddRUW8xLDkPOng
c781LlI5yHD8GaRFPsXgy41XOgRbmXsiyu2wZw+LbqEHubMPJmFDYBXdntTsk6foP5hCM3z1Q2+V
eFqxy3u8NwLofqOJixYqM/jXVDK7/OjX6VheNKZvZx7roi2C76Biql2V/Yh1NUPJ7cslKcxvWlLH
W23UVvUkxwzz/OzX3U8lF+0B/eeLH/nNzmzEUbWH11odA5xaIOVRNBK4E0nZDlC560B0iEee7Gw8
Fml1aKmDOtYhdm8FhUUhdcy0q/alsSQIgRehmj/kIF4sq/D2Mob4ZCiRgr2SvNBarjGqE2vh4uVs
pfd2R0BJNWIMFiJ/N2ruDv+/dNM2hGSA6SLRoHJuJ3p3XfMOXUxMbNXY2dctJjfUYtWLxC4fetWE
owV2fOd1OqV6inYXieExb7xNjc+Ihj/gukhMYzsg/rLL4L6Sxnd7xPOu9KqLXomnPvbWZjR4u4l+
igDBxMgCoxM8etUYFKGG+XgFSWMxqj2CsdaB+I1uYWGPcP0axAyji2k2JZBZRu4u7Yy9dQ67T6GV
gkJmJkvVn41HFo4IB1uoKwcc8+QvHaHYSHAmw0oMF2dj4ZRy16vE88LQZeCoIcGvK6hrgtGuH8po
20YUHhjmAMRhMmWr/S26DaRhOlbiI3Ig1EhpvK2b7EudxS9TJH6T58E2jTBbqHQHMEJnYNrRK96p
DIOfTCwolM6L17YdomVitMXaCMpXr/CfTTPPtlSqLocAbf8g7fDSYHJddq+6b1anKhxXUkMGN1Y8
Isu+c9wviD3aHQOJyQFqgTWAWGiq/5Oq8U3N7241lryQJUZjqxZGGCoOJhXgk9Z6DsE1dQBtqEWz
sNoWyGEq+12U58Aqxm4JxctaivwmiaNq61Aksaoj7VmNSfAUTnuGcJ9uwjw9UHGGLZuBnmbQdmMR
AiQxekATlqC03OgPutUINMnlw2Dj0EegYOE5C8gdBcwKLpSf4WPKRLEjngnM9UFJ2jtUjDd2xyC+
4Gcb1QjWfUDba8M8g9ZZczERN3mFU4639wbQfUzm6sRajSORoLoRWzsRKLaoFsFUHFl/+ER1Dnm5
qFeWX81Ox94y9/OlHuUoJ2rlksRIVVxL+aE7yZMi4/HW5JfsyiS8H/L+1hHVDz+3uweg4Z872rGU
metLkHebFoGmog/e1op1Tn6Ua5jwUGjbmkRJ2QlYoRN5wUmTLUi0TDRUCYTGShP1jxiDUEqVwn6V
+Do2j+FrWyJWtwucoEmhguJptpW0cVIYwTinVpjdViGcN1wOfuihil7H8OWdMzQv5SC+hUjhUHgl
7UK2WnYGLZIlMMRaCygKsqES8WOyw5iV0pm8RDjoqPWS4hoXf+9GPcDjsskfLodGWvsOX51FzB1F
r9suzA49qYvxxr5tY0xDCuUFcLy97IXh75NwhAFUM3qNw0+xFcYrvULC3dqkT9riQasBoDR2Ri4p
hyfXpjgagMtaWMOENnIy6PH+Edyos5EOM8yiQYgk+8eqaraBHndLoiJIaRuVfrjdlK363GIxsqr6
xjqNdmKd6rTuaCi89jBkyBQdzLq6QFzQDex0iva/0p2fwsr1P1k0WzDG3GcrU3Y+QzPVdzFw1zuQ
3oPtHJKhfMQaDuv6Pm9XkTSahUpI+zUZo2ABQIWqpbTsTpP/gqg079iGI3I4JLH7gIA9bHBf8pBr
ZZJtMazGj25bhhRSWdVQHozpT2mKEpoLbPpeBXhSmo64l4JZuBEFj/OfQEKxHgLHOvaJd5GVn0QM
l/SfYJ39G1/3CDmEwXFeyqgJuBkJbFE0KRPwgnjj0cp25wznF3NaMi2AG1WojMpG6s7RNQx3F0VV
zy9OBM9ZSotpqk26c504fPbyol00MK7PWAAFz0U+bsY8EA8j+YyHgCJMPWu/V1Uudkatdydt+jP/
19lVh6esh5dSYPdA/XOz2Lx9E4RBf5rXmT+7rpgipduSY/j022dv68z7RqHMHutaXoai7nfvdjOv
/O6zYsSyZwSnnlveqkDus2eQUeMvyx8vx4AK6aImFuP89+2r+b/cyW+bMRY7FC0hc70uwxA3qyXg
7RzZodrqHq4nhW6e5j/X712j/Zk1tb+ZP+v++1ZLOzLjgVpukZDvE1Xk30KVZiyJrPoOYmZyoLfI
N5qWe89otPexZubflDjokeRSdJdR63Po6KE3buDpz0Y5HIAt5t/8sAIbIH3zzsE9aN/5cbOx7bR7
xpjnOO/DbSFS20Pl3w2eMPdG9dl1RxScndZZhxQw/NIfDZD9SI9enIrfNuSET+VA72LWGPDNn4eR
oSOtUoPdvGiUoOTzwLyzZW/fleDp54+pDol2Y5QxWc/G/EWpayqvsRIvy/4+Ht3yXIXlfVca4YNK
tuMh6SMSgLEX7UMAvjB7ouGMtfOtVLOkWPo+LmtDnHq7eeXYEtY5aRtK29h03gk1oslSpq3B+KS9
mygTT/pPJ+6LHwFwAiphZP4A5hhjKAUInzZVi4rGDlbSxl11bLOdqwXix5AFTwR4sme7x0A2SAAH
9qg9T22mmRhN9sEnKwq/zrsNB6hDgTV8scpsXDYY391GvQ7LI9bdbeGYyX3kVDiQQNn/buuHefdx
iW2ck43Wg9VWkGv0tkZr6GoX+n8i0H2qvppeBaKG06aJvauoknnG6M2nL2/lWXrqcGTUh5VOVNRP
FOtcr9BzuyUGJuLr6LXVEj6sduszTNlpiZLvkkTywpQlWE/hVY8Y7gJpkP0iFowVfSwrn0BGdNRl
2FSUxmr+5DuKtkLUoG7nb5UeSVIcRQEaK1bO0A1sTcMnGD0tOrmp7qniwT112hZLXvPYSx61p9rZ
U2fQ2/vR8Dp/WSOfuQVCeZi3JNDSPtAlINhlP/Mf6T4NQ+8/zGuPTbNrHZwh5z2Zhv4psxU8OqbD
lG3MyMZH0zFvh5cdtkyj4l8vIHK0alXFQ7i7nkTZmOuwN+RmXjmNKrkNmMr9ugDppvsm9bTlvLId
E8VTfYM6z+m0jCTqzzg2fC/s3KQ+F/MQJ8VObRHWASgwT8+uf8igZCdqMEuwcxJ9yds6VhJi+DKv
fv0UfHgsRXWcN3nbw7wGQ87s5MY6B7h+rRTKBq/LL7/t8PrvvOFvey0ziu4U8jTAfTgVs/c46ofd
TV+1vb2G1Gzu52/frmNe/G3jyAjkLs95ftNWb9++nej8xfzn7VryFAUg8H5shqZrmVe+nszb2m/f
dNp4aWCY7qoax5BYL/c4pRtnR5TGuSttZ1i0LgUo6AWjrSLw0z7EBuVptTxXXtXLbc2QB40cSK3K
KbsBj4P/21r1sQqtqixf//bN/HWjG1uvlNrhuovSMey9romTM1QThmI69LyeWvEzqNBULOMO37DF
277ndZQxePWkpDsYgA5t2zRtTjoVPNdFBZ+Z9Vha7bJVywvFfT2Og5W8E1NenAH1DQXcDNJnzvRI
hMEfS+BAM556Wi0OjLscYeepJRGGvUNp37swMY7XRVxHH0vFw9h+2mDeJbD+p9xs+uN1l76qf3JC
4uzzQec/QR6+1L2a/dqH0bWv6F/D6xrX00rsz4Fmu4frUbxYfg0aYRyuu5RZ8N0H1PprseybH4y/
6l8rk6YEJptgTf52mZ4wQmyfyHH8Oqm0JU1KjHn/dlaoVeFbEP0FDTZxyXEdyxcI6dT9fErzikQF
CtgHUbe/npim4A0WOJn8tQ3xLFgOjZv9tl/FInlfMiG5fjbfKHzbmPkQ/9697RtLN0IIo2vurvtu
jYmWkbfqjjQvGcYG+iRzA+ZN1/PDZhHeltahEprPNzbIKGL6mF33eX2CdUmy1G2jX/tkBg3ej8L4
7dt1G8xFsW+M7e31OLYlkyV2Wtr27dwaB2cK06h7oGLTW9CljPizpKq35XxsBH9yGVlS/LbfPkga
HHSqdHs9P5y7u+WgBOGWeR8M+ukPiVH6qyHxmMRP+4WTpy3dWli/lquwNxE9txpDwukeVGBJKOPt
gOPPx23wa10WOGNv3s41UH3gvFRSbn6dm2vg8mVNBLbpkEh2rb5Wb5varaD4GM22Ntc5FH8jrKHM
CdncjdKqLxqz/HmpHWq5HVoq29EG+2cd9wDbRpC89CaHAPPPReb8V0P3ZDKRGCyyoZOhO2lcjBXm
xWmN6/bd/317XUxayz1bk93BtOlsCD9/FPAkZo/4+fP5o4iPVBfvduHh+WKrrbzzCNWemZZulchh
afqTZ050MfCsn/flH2QHLbM2cKlhtuGea0u/7rdX+uouniwXpv3OR5m3nz/CK/u3o/+34bzNvFY7
OUVMa719lE27/2/D6+cY2pGuCpoVuLCtNhlXuJEUd5XVuhetjldvH3nSVy99/MVzIrIMXXdHTqe7
KwJlxN0Kvx+r0I5hmj/Nl61BlLxgioZyH/JB17n48Ei1Zr/c+ekK4Qsx3RuzfD+frTu49rnG1mNe
mq9Vm3w6Cgw7fj2VycljWuO3RdVXfrtV7eQbovPR9al20wbT4rw3P5A//clqpAVfgY9N/Jmktb4B
0upuNWwY7ho8Sqj0NCbLEn8yL4knG5N4MjQBA3/OJouTAq+TejI9cU3sT8bJCMWfLFGyyRzFxCWl
n+xS8ADpkBkhDrQmM5VehyDGOF45oWJJH0At3oeT+Yo12bCkkyELqID4ICaTlhAwojG5uOiTgUs/
WbnMi4q1taqlPlm9ZJPpi1ph/yInIxhKxE6ULBSP3WQSE092MRDjgpt4spCxJjOZYrKVCR0MZvDB
/nVOzWQ/E01GNPlkSUNg4t4IMamJ4p4AUQ+woAXQ+cnFimKlgpK/bYMMP7c6iaFiZ+NqUEWPh7OR
NNRt8e+8zJzy13+Gnj7Xdg136r+P5v8iWU7z9mmLeTOjslDdhMAFrvsiW42JwNs28wGSNClPFIi9
fX7dzbz8tsW8WJYwvMxeZUIxH+ptm/l416OYuZdv41T//Lbx+7Xf9q0rgmBnmx7eLnHerPRiLv7t
UjIobEs3wJf3t9vy7vDz2krjVHtoeLu3bX9d/HTdb6c0f11KB36r4m5/O8G3Va7bQRlN1qbZO9c7
NB/zuvq8i9/OYRzcY9cdfvvkv2f3/qRFb4LHKk1A6f/jtH47Ri5gv7pD//3D5fz3LOe180ja+yL5
JNsIbudQvGpSZxSolvVtFmfZrh2GYW+XKVRhs2GESinyJ5ErX+tmaH9ygYVdmT/CCNsI+Gn6U1Tg
18wcVT3nUVUehE+Et3fNmqorDZWWXnSfR+wCgDR14PbiLeA+84vRTT87z6zvTZdiHSQG8dEzhXnC
D9lcN6UcH/OecXXQGPX3mlRfOx08DMNPLvbKLx5h7FWsDM0NaBAX1AyxHMIA7c38xbwKk56nX2c8
qTzN6jue32gsLB+eVoTv5xAF5mk+cJdE3sbqu+Z+Pq35BGs7JPDLMeMhBnhqt58VEp5Ls67xuJku
Ee10eZgv2x4hIbZJazxlJCUWDpVHPzR/pQ5R+3O6b7C5nU9DrhqrCIDGBf3JuO87P90Vplbfzje/
8pLiteiD2+tdMuOVDZDom4KZxiLTnfZBGnW5icrcO1aB7R0dEhWb1sm7h0YilpblGH2DXbiaz3h6
ruQMyDrQLyLtSMuDRDp3/TPg1ZjCSzT2BDLjvTpIUP15fgFcGOwxDSTaajRiSdFW/8lVK7FqWqzj
4aLcZBJviETSxubJSCfq+6hbHVkvFd9C68ocqdaK5JAAX7S8h17z5Je0iMc1bqRwsRgcJSbEQQ0f
ASpI6UXz1gRGPnTVxmkd5WDTYB/osD5TOE/5juKGl1aDYRbn0LNKCTZraPPX0SlfIyj9P2r46k6H
pxxFi+k+SY2MpK9egd9IuvvIFAfVpn5ojMF2xw70NUsvAHCBHdn4lWognveNczkW5nkyd6NPjHBO
jdVd1iQazny4IGjGU9iyH34HyQP1TRO1ttwiyR7v83JiHyOXOx+KxH/U+5EKRCPC+TBnOtqk8pOK
3To3B/CfN9g7N0Lj7rZ1RIeSPLVBHDxJmC5BNogH0dfflBagrA/V85yHakVHi39CE+A/IofioXaH
8gah0LAJDKXZmt5Wop8OyAkRfX212zR/zvtSW6Eg6i5ljE+bpUOW4MSUbVvV9i1+fPiDYbT32UWA
qjV++VhMyBStc9qDMf0hmKStJFQVcwKuGBNoZbBPxGMNLBT4hDqw77kDlKWdPlLhtGgTsMWc0C35
BHHxuK9nychnY0yIl7S9rSfkSzPBX7QJA+NMQBiSUlHsvNoTKGaEGDNM6BgdhowiSsEPPI/Pjejj
cznAj9Ui5EepOyJDcKLkWdUZBnQ+YVxdnLJGKifLUjrsT0XPeODRzYnGmTAknhP04GuRVMBYGA7d
wyKL0GYATkclX2aqskJyZ+2KuPCeZRLdiU5R78IcDbpJ+azlFwO2hXG878vxTJqYigY9ihdl3SnD
wiYQek4peK9zJT7oKkbEhI5dqOBaDKGMsqEicb5WWkA0otRBc486tfiObu7sCtJyYGXaDa2EsmpK
X1s5rRreUj5ley0unyrCqbsOqqEDVrN2bP8rPkvLMilRhFmYSrp2bdy6fW+Ck8bWMQj1/K6N4p1u
ht/LIU8uuRfbq3EydI1UM9kGOciM+RYJEZBN1INik003q1YYeMjWT49pS16+ELS+xPPxv6jHe7SQ
yxI07SsqcWVhlyTLoCVlayS4PMOGshKRZHdB5onXsTXLRZhEkgiaiSmRLOGimsUhxp1zMOSJuPe6
p6ZjE1PVv4dvZx2CZIQQLcDW+rK+RbTn7nXsXhZWjRl3JtJnxlPjqsOChGmtc48H9XPCpPezH0t3
SQxcnIw/PicS+pLWhb9XBTSFVd62t8Eg80OuFkjmyqJaqbWSbTqXEWEFa2GlOvhBJbGVH4CqUi0e
yFu7sU9KYPQnXQ2GE8RO49gMTzo/3xuvJKCKA7hzKPMiukHHvpa6sVKCbq1ZWfZa9vigjoXIN8a0
WIvxrh0JUY75UOw0o6p2SdOmu9EN/DuFMHUxghjuB/k4/0mHR3tkSIhrrnMUUWw8US9Bs5sQZSsz
7km/6duyWAHtbnc1udQVgtXiPI79qmFkeHA6YZxINrnNYixcECggoo0O40Xbx0Y2MD4heKHDyUGP
UeBAvE04zVJmuHniZW3eGg0luJqdryOj6I+61Luj6JXuWIXJa1DYL4IMUGPj2SLI2d3rKlZOWJF3
vM63GTpS7MNFeCjtzF4kIMLuydswGrBRyrajdO5zXTzomAffdC2hn0F5TUgMIKkw3ECQg1Pq+yKG
+2nHYmMiW98waB+3lReMm0So6qXF9erSGeNXgwLDpWmOzo1XSWUl85JUdZ6/WBXYOdp98pvP5XTv
QDiKlaoJblWm69dFRdcgzgJennT3ufBo+yx5K0OXmkaSLrdGot7Uw1HkUPCHMHwkKy3uMmOElK35
9/QcDzMXuQMzfa/4j6oT1zdhqvcXSNrEicsbztXcKzRbR03W0cZKAWhBqyKn5VlgXdPgQGj2koY5
TCzBCy9keRI41lPBeo5J1VL5aLWPfRw9tk05CTfl62A9D7FlfkYDqK0R2tQHyxcVJdQGjZBwswOl
nca6JrsEirTpNzGt/BozJ+c4/+njHDFY9CkK9WVmd/JmLKFvgGTTb/3qhiFdtq3cwqC4lRotShex
wKq7V0OrW0i8SrCfFxl8mNnQrMCaKLejoW0aq85fhoIpmhFYyb7cco0jHhK+uyY0jXWPjb9nEeT6
GXWNdraLEFMKi6SLmWniqNXGsHJJdH5JyXg3ZeusHdcP1nFP5ZhSCuvQp3q0srwqAlvn2/ihYuxe
a4QZc19KnqpvrzAmKg6WVxuLKFX39VgMmwrIw7mCUHtv9QCpHUPXb9yIxlprumUQDeJzLqitSSS5
SkK9j9xMtLBhlu1R5SfbvFbMk096Dck5SPgmNrS9VVWQvnDf2BtB9IWCbv/RscUWnoNyJMAeXlzy
p2R8MUSVXq7cxQLz4LEcotWQAFrqu54ckCOLS2Fc6sEyj3P5atA0R+lVXLs7NW9OmD8RbL8EWMQe
fYEDRqcnlMrnSUYOrtuoRjJsG1fPPtsFYjUvXypZHmzGEBywWXRUgtb1pgN7bYYhcAV5UR0Rfun5
UTOqC3ZVF44nvFZ2ldMDNUgAPemVpV5EelTqqt7lDqN8JwMsKFRrKZ0SUAiA9GVu6vmGIoLykIRF
sout+l6pkJ4XpdZe/FQrHiNipcSunP4ms02cDgtFxYODGuWiSJJd5IbAMPS+PSo6pNIBeuFJIWNf
CvMCKnaj1iPF/AFkkDiGDFLFFiahJV0l3aCgwXJrMmSKjylZT/lCXdnIiGk7N6X8TMEmFLxGjBsi
mPoXM3O+plFyEyT+8BBbXzq9z+8dn5GCG8pqrWHWfB8DsttgxaPh81FTA2PidNUp6aECQ9K5Cb4N
ODSse9/ujjGh4E3hRV9c0RbnDH90rGKAxhpjvuqUVjkIBRbsCNIuX9iBaZGMGuxlQ7UJwGSnuqmk
kKuqCZ1V2PSg6fsuJhxgtNs2oLbFdn1Y4q2nfndbItx2bkNWJmpjTugTFeDVOq0V73bw9nE19g9Y
VADhH6kd7sRgLAOovCuJEOMmbKMvRWWY+7aGk2F6bQeG1HGXrZTGtqBYqRhC6+RTeLcIpNmcywLS
bxb14xF/PIOmecA5IDTqWz8BA5iEQbFwqoHB1dQ6pbFiLOv/x9h5LUmKbWf4iQjhjUJxLtL7zMpy
XXVDVHX34D2bDTy9Pqij6ZmWdKQbAg9pYC/zm8rw7SVBqLcaQnpWo2bXj6jeXxSZB5RV0gm9SutM
U0kPFF+/DgSBj35qraWauU92b2yoNYiVLmlgD0QqezTEkrUWj97b4OUPuQ5X3VHs4Qxmo1qYNUb3
seYGNxib17LT9Ks5qu4yZlCFcjD+tHNqOI4zoIXt83M0Y7puN0FR9+feh+9lFP64zcob3NVDrqe7
Dojxt1anwzyC4tzUipkc+aF1vH+K/aD2n7FXtDfcb+UZlaILvzzROOJq7zSAHkCzDh+hKUB5l+dE
DeIz5FrzQejYlo+RC9arTvWjUr8ZvHrf9GXh2Ui4Ipy4rCTi9aWjJ+/U4rj5urpA2PbXuvfiS6/8
xKAYpqIjhk1qDzhlQFkBncw4nXS4RkGqRn0+7WhQCQ0RKzMyDroCPMWiqHcG8vjeCa96IRqBHx15
wU1pQ7IMbWzXVg9qocrd7FgdgFwbz16k1dQsaHBo8DScxLwDg2vdVULuhtivse+7MDXWCJLYABBM
8HOmOECLFRi+heQA01yO3BUhiTqdGt2rVZFX3WGcNitoeB9+LSY0eraM/BsPw/eDT4zyl8mvdfiB
FPBDhLNK4lYeJB3XyYxIk/QhbIArbb2xe1+SgGTqzrB9+4Deh7KK8165DTIY11FqOddY61BvtW9m
6Ct4QKg7RcKvHu32kgPwDwpNO2qAqFZqiYgxjEAKFL26FvEoVlojazJYAR4lSodlGAzshurcyVNP
Va2b29QMDzUct0vOs4iBDsrlTXMDOdid044czc0ysY3xX0HRZiL0xor9YjgObCTc0pN8jHFuBL0W
twVCDxWAqAylvWNQIedr5FP50gJnn/qX0Bn8dy3fK50RnfQWNzs/HYc1ttEPVt7Hu8p1xQk6nIvJ
zDQ7T+Ko6jYWvbGpeYo+9dSeLsUJnhuRRpkG4jQvp4BL0tKwdxWMTjYYPnK2RvezjmoWCzNjnJbU
kPBJa+DGxe2pmSbz4jwBYV+uFNVsl1rvbXVPxXnJztAVniZBI5kLG9kusgCTmFEtR+B1U0yFYN3S
SYDcJPYg2q+VflZBF22x+4WSiEx2MuyNBPSjUSLhtohlb52dTG4sMfo3DIiWpUWO3VaqcUTQwTjO
c23q55sixhpzWu85mfnP9dPi7/v+uU4nBMKzZFpOPPWIF2K583NcaL/W/To9g+q/OE0dcvOxJsvF
18H/38vP559P7bXwvyIl2f+vt/rbveTWFILMe5uV7a3SYNAWv/aZN/zl083L/9O5v26hxsZTN9Ae
+Jcf8y/XdFNkBKWEfl8O+RVTJOPTVGK50My0erCKgHwsswdMh4b0XfMVmoS18dmWwM9RPYwvILUk
OTtqtPOhevgDrLrynuQ5/l+gIY+kl+oNj0l9Me8Qtt4xCVrvRZgOmiV6aO4U10uefK98n3cgTg0W
PJTpI8beDd+iHDd9WymvlNp38x4adQFUv0PrOuKrQ+wLuHzMnOTTKVa270I1i2CM5ggfn5K48C8l
aM+vuwswnUjHMXyjThRvXE2GBz+U+T13DCoF00evshZviCJ5NjMz2Wl2YGytrHSftQjH2mkHt0Gq
JYzq/qH1/P5gDpnBgG87byOB5/zd6KIflwos4EtSNNU5VIgQ50Pj5ImXT4nlU56s26oTRxFTAsQf
x/q6OFLA+OlSsie/Io2jNLobaWc/Rnn0OZ/BUKufWTS0jxqVqD0Oh8ZmJNp/dRL+btPvktUBODjH
Ua6T8NAxlxXQZ3LMD5/caNohGEBopkrtn6ykNi7oubVfXw2CCCvU4uu3KmQAGxsNe1keqQegJsS7
06HCCx+VMm+eYeoFuxCXg21rteNzX/sP87kpaFKqjkrrQY+L5qD0hbNO+nF48/1wNe+BxjlfEgbF
l8AEF44GWLZipMclLRq+dZ6ODHWgfPMB0my8otZ2IcPX89AmF7CC3oczyZhxDf2SdnUIVKXCtSMN
vQ/F0Q9GZHcvuQv8rbGLciv7JP4Gvn8971CVcIZxenZOkc13ExaZAW5scD8SC38iw4yfLEGdwnN7
0Dpy1N7t9jpvB6YdrgO1jY8N1qV37Abois8HTtLLECDdByPkT67KjFxg2qCXz6kuxLuDWcvGcju5
T/u6eurT8Hne7gEzhb3e2tc8GpVTq1EpQ43K+xAdKmaB77xixdNs60wPAe0q2ovvKft5B9fue1Tc
CvcMD8W5qFEFHHf6Xvhhrqk/imcqctYOVxaDuLnJ3jJizvlIL2jFSvRddLKq3j25rvJYZu4lL+vs
McuV9LEac5SIPBS35kUosP6x1csf89LXxCYti6uxO34dlYTRIfBQeFT1ziqWce4/5D7RVTmdM1Ka
epdEcbsUtfHPS7gKECqlJNib9qBGD/BfN9rVfPZ5nenfRVFH9/kYE0+dtcCdZT3v4MCAeRDR91+3
bOW7NAUYXGtVf+R10b4WNe+HPk8fJYCCO5Qg6vNZ+1q2Q3SMc6r382IWox2jIeS9nRf9gmg0LfhS
a5rfryK/u0mbvShOaF8bW3mbz9wJkLJ0k9H3ns4IuKVcNW0u9/MxSas9Z0olbo2FNBDp9PT2al8h
N5fnvM4lCD4OgrCRba3KDDa8MtrXVDMwqMG24jifo7KsbRAXxWPlD91dUIGeD7JhEByDzESyfjoI
o8FxPWJQzN+Dmw06Yu2qBac3b63NK4FI+SIxAb1W/vg+79QLKuhIjKqreTFEO3eFMfDwde++nT+3
cNVvVt3Wz2hXLua9dLvIGajJNKKPSOojfe//msBnVc+jaMYzrtvl2sv4HPPWecOv/ea5Ied5F9LA
z+vPE6RaD4xjXhYD0OU0TiaL6z9Xfs1WCvW4MtX3vw6cdBgof0WXBM2nUzCdMBk8QXlzuqWmK6Jj
JoZ1kmmwa34dFmZNttPK5O3XnX+diVqotYY3Rzj32yGWMBEUjof26zSwJbWFi8PaCmugVRXQSsim
FDXHn9DXiuaN0jCKXmO5MvVMPdneEJ4p4dgE36Z/qRmR+AvkS7Jf9R21pYCDan+n9WJ4NYt4Rd3U
ee714GAUJbYjZYuSu0jGRW0F7XWe+LJur9LE4bIWoPJ/25AkurZRGkv5fUPhwpaJuaflfASF9/Y6
n8pssDYdq4KS4HSNed08pyHPipOmSZj+9w0hnZc1ikPoBv19gxfH8DRirAN/21ANwNtC1xerX6ef
d8lrVUA+dWgtTh9rXjdPxhDDSwuYy/q3DXFX4lJYtvXvG5S60pZQD7T1r7PMc1TtePegq7f5bYPa
Q/CofGysf9ugteB+tLoid/z71w7hFgVPTeO7nzb8+hL9FJ5OW9rt14Z563zjg+qQ0dUTXOjvpwKA
RrmkAX/0a+d5rpkI2MZojL9vkPVkFRWF+98OSEBN0I0RX+ujHJpUYIUA4ngBPIDlTdee0qcPMoKY
ndpt/CD92VFKCx+8GGNWjwTulhd6ufab1rvJVqELRiqD46VbY+uWWTevC9q1R2qJdVAi1qlbaTcZ
Rt3aM3OcMckL1lKz5C2gJsrVwu4mK56+tFKam9SHkf3c6hbkhsrVZHkDCatxPjO7Sdzc1jDBkpsc
6fbKQIm4WmKxtUArQS9t7Acc/6oEFAsxj/OusN3dtWxN+0qbw5uuZl1zykV8tsCAF46fggcO5Brg
64Z6jj9cgwayhBf7EopdH29SiHZXiUn4hqeovXqdiRVsPNTXPKNF4KeoSUjZFBsZ5/k1DdpyI9M8
5WoqdDOlj69549SbtBrCK2zXZuOZg3JJq0pspF14F3bpNpSNnYtMR7lJA826yNjpN14AViXI4pGt
oX4J2lrd4OdIedsctU3qWz28SVffSC+VzNGHN6QXUZuhZkM9/QWZBGBAYU/HNy8wvsvViz86H/M2
B5D0KXV5ZQ/TrsjSYBmouP1y3qoJL95R3jNX86EImzUbKZxsM2/tXc9bKdTGtvDZtUOY1uMSFWRz
qp52R7X37GdyZQhQTYZu/LRIo6haJFIdvxZJVSdKm5eePVE5z3mV/oGvrHWe902q6IOstLnM22Kn
fWnLOLzO2wylvI9hqe60Ikq2berkm7IEkQ8GyuZNHjaoJNqeNSx89M8WhbCjTarR9PrrDkZer5LC
6I6gcv5r90gJmUVxa+8q7mU+zzwJBvzFyApocfYV1sDzfl8X+5pCOvhOV8Ddzrtjccy1GHZhUylV
xs9RinOEkMUyk1H2gQnQvUSI86mIwv5Qpmq8Tqb1FXbBbmLH35oJCMWHglfnZc6bJu4h5lgfumY6
a4mszV5BCP3ZDpBVnI6zjTGGtdTk0BB8+0FFRRi2GgcMZWbC+jXqawoj4TIiGJN0XbqSpuodLUeK
G67aGtQwvfwM4vGhdO3iuXCSbme1wMfUPBxevZBYeN6h0+plOYzDpYBreYZNYy37Oi8/8wGVuLyj
3yONHq1qj+o4uvtPUi2+zUcWNWZjZSnkQ5CnqAokFe8TN/U/GiwWp1OXqGWsZOpJOj8MeGUdgVcO
2/JM36s6z3MJZf2TAUjr76u/Fv9cF1bkdHaewLyb1gWKzjmmuejPuaYZwesUHuUI1qdaneFW+OfW
eT+Lz0IVWtn+Wv91nT/vpql0sTEG6iGRVDjB1+b5NubJtKNf+1Cz4D/9ZeOfJ5jXaai5rBSjU74+
1e/3UozGcLQRRPna+d7k6nXA6fpBnSapNtJet7NTnic/adJGm8oyaWxVLXWiFBtpA7xA4KaIHpGV
rBCFXFPXoiCotsHdEEqLVO9AlqeEwX1eVyKRtoqRd6Q/pz4jldJL0jAfipgWnHvP+GGRQ9xoLuo7
MSYWXpej/6hb1R7PMHObgacAYBR1ysJP5KqERLlCRwp2gJ9s+ij/7mWee1DHsL/kkW7sCwyXaxAB
aqqdwJVQDipt8H1WVEgYshjAFZjzrlqylfeOkCip0eUcjULuRFQdpYJuf5h0w0OAw0ww6v0NvhfC
zZZ9DyJNp+uF0zV+FgDbKrqLqciwA67adZZUGq9TJA1ijDq2viLireFXxRobu2QtohJXGVXpH2Wn
DBekNM+KoKDeDoO8a8ZDlGZvvTDDq+J55Yto8dQc8ug+L0XhVvkjHGrz1mhD/zC6Q3rTqp8x6oTn
Og2f5GApmHRhLZ23mIEmgae9BV1/yPoJdmYH9V5XwJiaVdCsnACMucrHW1MEWISq29/mSUuF4wKr
9RL2VvHmFNYLIIJFSYyux411bYgmQdo67gHXQLmmAzbsRr80v2n2uEFA86XqQThSBY98okg/wf0W
/ZJ9Ukl7zVh7COkiHqGUFAWknc5dl9BRFlIp/UWhIQpLTdLcJS5DQ0gsQNJej0hFwCdLKzhzrfEW
ohq0Mi0KqGU1tbCBS8B3o8tTuohHWVBCv4ORPxtaFD874skz7eQSh0576HOqQ0WWXBhbt26ihJfS
s+K7qpTPBVaepyq6Vv1j6HTRN1jECK02h96CGNAWk0uZjbz3VEnU5IjcszSrk+pu8iAuMeyKVfwG
r7QLg3Ma8rla+ncvCdnU0R0LFF89D24ptksrskVla/VZtcqTBlQw9c9dLfwS/j+8NSEGZ2kKELQN
Y7IvI/XUNIbEx1n0r3h2bVCKWHpmEPw0s/Sn5o0aouSKvfTiFQKB6SkbHGzoaJLvuwoDwgqY2FpQ
+VjP4lMZ9QaIOvd6akJnVO8znC0fqrZdR37R3ac1qeDRUy3xFlOUPyuUrhbRIJSNlVjvstTUU1qW
JlyuhRICLymzErnNgIjdKS3OEioub0E8uTVYjVeD5rIaDcWnG0h70aEycCjd5sVTkuLStICImsKH
gYzf2ErqlG4MhRy674K75jjZwQmdZmvaQXiir+Xu/bwVW9Q9F83U/a6ly9vDruODgsXy0Qe8tMRa
21kQZYhdHerZLoiqHtkfyh4DZNwPNa1eRrfvYLF7BgIzubzo+HtrvOB0ZdwlMnXenEi5NFHcRQt1
9Hdxpx0c+pxP/P+LZY6YEY3aIN1FhpCnXM3TXTDNQV5K6f3KdK8E2UEJ6I8swS7LkyLLq6Um7d4v
hETgzHB2fU0ynzZNBd89lli21djMCpEvOzOKr3RnkMYAEgEIiiuaI3GimsjxUPiBtyTpR8KV9pQP
TWDbAoAjQtAT6j/JsGxQHngOSQ1N0ZRHY2L7Raj746dIIclxU/dgolmyqLqs2cW9+73ocryiE54R
ta6W7aRblLdvMqz2WlEhmNe+5wk4ycHyuutXnCyugsH4FlSttsqwLll5NYaBSes1+0At8dhr8N+K
GnnvylNZ2PEbQEBtp1tEuBa4iHeYXhOf0CZXdFzKbLp+x4bGXgKIaLdE2K8a3YF7FTrfsgZKPbFK
S96fqeshcQbk5gvryU9BnGuN+qqpg3KUJgx6PcNuwZDKi13zJ+0Ss16CtXxVhtJ6cSL9zXIAf6re
hCVRjJUFrmfbGaH1WE3gfd+Lz44DQYtW6kUo5qWXmX7ybGUdDV1DD3jQzwO4bzvU3xHBSjaZ8MXe
l7Jd8jVkO1UmqPyWebhzNDWCodAZpzq1mGTxHbm18FwjsPiYNcfeabonrS72aNwbSzo/EJNH8zpP
vKw6ua3uHXs7ijdQuFG1H6PqppBArBz4cXvHIf90iz+UIv4hOjxrc1//RCrOf7Axmk+PptJaj/Mk
arNX/C5OOl4e8CBBgbWYVb5XWvbUqiJa95Hu7JEIbtdGGAVbbZaPz9yHnLm9MVT5wVW7+G5qQMBD
wzXeok79TirgftYyufSu4QPbN/4IQjPbIElqriajnHuvZD9UG6x6M6FZUpn/aOpw2GayfqJmq4K2
Cs8qlOw9gXF66KeaJAOztkeeERad1zybdWhtrJJnI0zAAxmqpb/4tnFG90L5VByU+tpARCCJQHcu
gjLRgMBo0Q1JihZ/P5Bizbiq3EaHz4mFgz7U2fcGJAgCZ963Mu6t9cRydWs6jr2i0weQFt6m/Y9a
aO3eEXG1hxO9M0IveTX1EroGQhdrgJ+bdkJidKEXr8EKoQYh9IOe1On5YNlNs9ZpkQLEYihVk+BS
50l84rWx1xLNBYLrO4v5UZKB+dwMEirfxOCgioiWG9lB2SjXTITuwU5isQoGv3pMrHiX1r7+4MZ9
swotAltC5VsEC/IwNHZDiw98EEDW5Nyp/VKQb0B5uShopH8rjMndM82TexdFiM61wdqh3LYTsLBW
niWXfeI+pqNVXDzdW886pC414Cctl0DbEv8WAn0Voo7WIk0PEfVpfGGDN0vbRPSWviV15RwCAxWu
saBK6ncq/tVZZmHmZxn3qujTbVD1zcFtA7lD8rtd5NQcF3oUZS9a1/oHTcVJVsYldKhcfkcTiKTf
+0NoHYXFtNo23ObaEjLYo+tA085t3NeyvhhRUpxD3VjTu5Pg8Koc80Rv3EhHf0R9KDjCz4+3boBo
QBJpVBnNob71eIKshg4AshsJ6rVdae/SGEdNCjzpylAUb4cpDmrdwOMAajkr8ND5rcncQxsJqtxN
F+4UXUFIpIlTvG7J8EJVfXKBOq4nmcXHThwsxzuYrhE8tLYoXwwdcwqXQgYvo0FR7LfMdO54V+dJ
+O6ALlzW6FJs+qGcIL06HGA8seKyBlLm5gB6GilXUJmTs5d/1GFePcdGV2PKjC7bPAnNRvthKbsE
B2++HssgYlXyzTg9vAx0/So2gcDMz/K82BW1uUZm7ghaOX1r7HpFe8l6DEvnMHroC7VKGS0KJUop
DcIhUUSfvXZUaztZWz8bJ1qlMJFWSteUBNAqYpCDAztc/nUGrA9Qo36LL0EDr4pJKvEEzinqQ1hz
x2lUtvbzXI5+qBVQfoid8NGYMK90bpUVCEoQNJX2ZEt5JHnxrokZ3fmbiXXre1CdUIEcdQGPNvYx
GHcBaAgli1fUcJudJ4pqj4PPD4DQ0d0xacCZum7xs7TRnezXveBLCb4oWznepC0Stemm1RQVvhjF
CyfjtzZaYHElffcINJrvNtUuVLLTRxev8VFsb0rD99rWibYKQnjBZa0e4qgW34djPZhy7wv0D8fO
0I4JwhjboPYfzQngK1FIPoLeX3a6KE6DPy7ywrYe8R/tr6Y17MsBT7SgARCBNa1+RgyqxoJIcfY0
VdrI8z/iQA/WBqMuYn+1drNo6i6cQMjPxo+vKeaB25J/8DJFwuraVk82BP9NGZTNRqgmgHhp5ash
Up/C2X2DbMVdIaU6qTTa/hEmj7KSgaO+0Q+joOUVL4ao0q1MlHOrj8k6h5f0FqfFmsx1+B5UUl+M
Acbeuh+iQNNb8Rab4X7Rh07ygs9pf3BqwpSMgVfXUc1seclm0rG+6ZKCnuB9fqK5pp/7vgPlAwJ7
BB7y0rUDEoAlJKUMJ56Vlhlin9hA3xAbd/iN0RsKu/ZZNPKDoFpeEXZzVtQB3C0NrbXeKskdqRjv
MfFDqhlBnn2nBmhc5gn6seKEqDlANQYDxJHKbQO9BrBQquxGtQUaFpiwvEGprBEulOCsWWcZ8h2T
a4Wino8iWOq8KJ2pbGLRJjsanJXfgKmdJr7iII3bqdY69HrxKDDPqEESXCh4TkGWdnZk/NqaNWWM
QWvXTmli7hf6eBMVpnEkHLEWGKlVRy+Ng73iuGQzvTW5BHcW/WuvaqNvcVETpVU9/suGPmxi3WuR
7ojw/nGD8zyRSv6twaFnrUd1jf5jObwGyvSqMMuz6fXJ1Up8Y6O3gXN2WwYzgp/xZJZtsRaoA4EE
dPuVzP3wmazyW9Hq+drPcmsp66p8aTA7XHkMuouy1d/Gxo+uvjlGV1sE/U4O9Uc0YaXzOGxOpVF6
i0CCugmKePr7AePJGkXuhnyEm9YXF7wd450SAzIJOvQsq1CzV5Xk6R2aB8N6FAP0Ft2rrAdG+nTV
i8jcQabB64QiqNnlN1pAw4Pd4IPi2sDKEtu5IUuzSkWr3HNNWytNWpxjXuGaGu6JLoHKMeisTbfX
j5aCtgv8k+UMVVbLVNmbEV+qaxEzxrbeP0xOPYMVoFBVAwcNNT88tqqBmpGRMdo7Y3ISdb5vBQ/U
CIBzk0ySVn7Qb7CbhOxmDCDe5YeBc/BjnXV4GhsSTjBD2BuUhhAc1RuYrO9BAhNRM2F75HDHzjmq
qivF4nkrNIAAVtnX68IznvlC+0VWFVgtdR+gWHxU3iLnOlGr8LptnqveGLlRDB0zx6JljTnRxRsg
v0EW8C4j1vSM35P8alviNpWg3USfeLgBQNgXk/WX0DNQ4BMqmgbZsgmhzZRmoH2SVzGCFeINcsiP
oAUtXSU1Ia1JDpHF9b1SVX9Pae/S51KiBoNQrQInYmESNhwzCH+R1oAaCPozPib+HZXvzeD1yg95
FOFww967fkHcGl00bKqNLqielFD6N6MYH2lfxOuO2vAlHrZ9EQrkRyP5kKmZ9aaMQ4lzJZjfRM3r
Td7V4oTEsb3qYxrl3hNWFt5VxdF4keL5/MDogyu6FqCUli8GwVtH6l2F6bzjHBqiK9496XA3Onqs
qpIh9ezrQBud0XqqSoIS/Lp5ySuDsehjq1+BJjO2QhXFzfH1730qh2+xHu3dJO1AmsXDtwgLRVQq
Q2QkbTKOGZ05miDDkdNEuYemZldFP6OwTb4lSuxvYIWqiB56xbKw6gatuA4CHwUjWFC5dWfQCG7w
hrZmTsLRa+It9DvoWd0bQHMypEL5NBEpWHm+X2wsfWK3WO+YVDp7zVWthdBM9bGmWIPwTD+JzNU1
IoYVNvcF7CdsR9otSqo/arOOXg1JjVqI10JMqmcxYP64CcWrq/XuNsdbG+09JVmCcLZ3reLiEQJr
Yyu45j0PH3gN0Hb2mq2qFeO1qcynhkAF7+3hnTLMURbOyvGL6qhY1JG0iKqg7NXXWdS7DtFSGA1s
znu7OCpRYa9STQmO/airC1MJ4k1D9/8qkxY52a6aXqvu90mi3ylL72fjOosx/Z5WfTiJMIePWcer
2asHiByBetTFo+MUiNoOHcrc02uWxJqCUiXeZKm2t8CI/hh1e5X1L6FDfTBzwvYhtaD4ixH2bdsi
TaSlYlvhmbp26YStSz+h/udm7j0bsnJVdyCcCpHkG4Ql6NUoFYyJsbtaXqzt7CHpSb29Z1tU9BKE
tU3UXj+U4/gKdxaaNgIyx8CoXhRGhWXmgqQo3EG5xo1rHhpXG5foR6+SxKa2o3TWsmjMlyTKAG/E
+FWb8sVFRudTafVzV7u3oKzmeDQ69Ka2E04fHOeJ4dTAl7zylFu1eTH06GcvqxrJcVzAge7RoynN
I7bf5W2eaFRrDV0pL44PZMkJ3A2qef65VtRq64eQFOzSVG4+SJ8tjR+BxN9Kb0Px1rbp0quRRFJe
HHWwH71oTJ7y6GAk40cbhAZjt0EtuopuWRUWa2glzS1x5LdAGNGmVYRYAm4ar8Rax6qunVUG82kE
HHQbQqO/Sf+zt4SAxsIwpBngisiEkSQu+JZlVW7mekuU13T7pr6fEvPqhDkTLbUAcYPajrNzKPwG
7ap4PEa2fc2Q1IB2ktFRTsV+jo75e5yT1miPudGiwwhfiiSqoJTdRN/t3rZ3xSTKN0AsMkT5mVFB
XtVtpfFWUsplgrpNPUZbBS4EIZy1rXBmhqgjrVNuUI60nSzfOLEtT6bclBZRRq3qiOQM8TqtU39J
rda5e2ECboJ2ElB26lfqgIFyisUhhlcZKVGuHpU430kbbpVlnJEQ0hCmc+Ijmmnkc737pip84qS3
NyOg/A3JdXLSKYRLnYcQwoK/DvjED4IW6DLajEbt8sy31pOs7dde9/p1mTKSZCM0/UBUvKXFW2Bz
JylJwN5ukdwiot7ApvR3nVVf4Innj+mAVJ/ewR3Ji+GT4Bxmhledk6jiD4upJD2e5rEpQvODFgQy
MQAUUH+JfsK+8KHKqCE6YBNmSPjeE2pgsMQIQypVzz6jtr6i0Vr+EQIz1ms/eACDHa+ypFzrtdJ+
5JSTl6Ri8a3xHey8KvemV4+j10MSaRzzXjk0dOD5VYrl7wot/XAzOGIKkLp78CgmWe/GD8WpQlty
D4DX3EDJB/KmFASPwkR+BaAbVhQvMoe/NXRiwuCp+cJLkABv6uRHGhqfkREZpzBCit5pGLed2q92
rh2OK9drko2n0ewg+kcayKDaY+bP3QQgctxG2xNyoW/v64dcDtV3nHd/GGgwveVO5SygnxbL1Pfr
bVw30dkfE7h5UCI6M3TWGWooaF6JxdRQXpqq7dE2ld7JChugI8DvG09ZqmGtQ0Ks+w2iWzruoUYP
fBExO6xHrFvYKfU2oqqzIANoTQs+get2gLqrGoPiNqopqCB0rQuF34s8wBVBc6ipGi1EhUbRwj82
ReQdiqYNjvPEQi9kS88uPJddTt+zHbzjEJXeUZvmGjGCiau1fMPrXF+U/euITMChA6PHoGkET2kB
ZlnNsNYER9/fUb6G52HWxDOJcHdukQxH9IrNla5lxM0KeBgzNtNT6/bfgwb2jO+ZsGZpyI8tf5AU
5D3NH69t1nigjfCDbPR9IvMKYiaEsJGsoXAchdeD3c+0W9N78d4eQKwDRgsviaWkVHeco155A21G
u1i5Ru9sRMtbqyYQWCo1L01dF8bBJHqtFJ76vEG7IHBMgw5l866L7Bg3RvBoxQDYhJMq66ENafn7
2rABBG6hqA3PlAgWaU+MGqnoaNE6zsXScokAecu094Rcah92/jPwb/6ZZe7AJVR/jNLBUoy2qqWi
ATKqNdJRWUWzIi76LR/pp1E7p1K2DLWB9rNpEQmM07zfqc2SDhT/m0jXkN2BcaU6b0mQK0c0r/Zd
AKGir3isaRx16y4LpmdxSkdDfjyBoKBbmxu7CX+aaouKWTGARoAl9H8YP/x3GW68Mw167aZuWw5q
l38Xxh7UAV0JK0eZeXoXySajcB2aiGB7SC8M7Zey8L997/89+Fn8U9+8+cd/sPwdb9oaG4j2t8V/
7Nb39X9MR/y5x9/3/8f2Z3H5yH42/3Kn8+Pm6fcd/nZSLvvP21p9tB9/W0CHNWqHB/GzHu4/G5G2
8w3wAaY9/78b/5O9M2lu3Ni29V954fGDA5noB54A7Ds1FKVSTRByNej7Pn/9/Sj7nGefG88Rd34n
tFgqq0QSyNy591rf+j8/Pn/Ky1L/+O2Xb9VQ9vefFiVV+cuf39p//+0XKcnZ+DcA/v7z//zm/RX+
9suVtwhC/B8/6t9//8dH1//2iyl/NVxLNzHuGlI3xD2yaOLy+e0Xw/rVEYTJg4u1YETrHh9aWbV9
zLecX8EpC8MBTSZNKe6g84498v4tfh58a25uFzCvSfbKL/963X/74P7fB/lXUD2JlLySv4LjJY3k
e6g8vwRwb8dx/wOcXdhpl+oYBgDxPtSqMfYNY5+B4ppNsNXpaaFh45CCaavucNPm0RVOzhMNnDOS
G4oV29BOqepJ1hnJ3ehb9zUV5kIPYm43DB3dVy5NIi2GZoOuxN0SPue8Uk9+G7PUvcTa5LwS1UxM
Zje9ZBmGS3tOt+VQPWiqi566MsZonnjgfmVsvZqqHvZ2NqSrz6f6NMSbpitQVWfDA0W08VoLxaVf
mNjXUtt4XQr9R2pVy+Xzm1rvrbBi4jog245DT9q9OPzbKCzEa4VB58Gaqy9u1IrXQjfr4+IkhJTe
H9xGvxfYClME81buL6le2+FOP9YAGHDi0l91qvXATZjc0rFBNyLbFzQM3y3lLZc5HBaGczYSvNh6
1qRSt6g/VY7hXVxHfdznXE9Eb2Ah6afXeoBekDBEh17z+XTJ8I8OCut+7GxbWybrUVf9tg+rfj3w
OTwYYfxq338vMB24ce6v22u582lBGMeq1jM40RDEJuleG5Flj5go5avlfQgL1l9LIfwMmHFrY216
zYUIQk8lp9BpE3JCJv21XsCD1aa7BJ+vk/Ih3coONl+X9dMDvNQ3GDQ6rmQ17aLUXV6bXOcgG0uI
gvfXvZjydUos9VCSi7SLpJAs93owjlN4qrLpq0sC8W3wrrWhV69WZETPNC93n89gQSOKsb2IpNPh
rV+i8pWWiHuqrQIgq+rLV3t0jIMe0wag9Yf0yXK/6tj9VxybSCIbu/x1pibbUidiCJyK4rW6s6qs
JAPnO1n5a0h2apqx0VmR2jqKD6ZJ79Z5ckvqyNksab/cFGD5teEhYtR7e4tUa7kZxhBtFimqP/6G
e+cQarb96OkWQlK9mG+mV9DUo25ZF7Y13cwF/CJofmP1+bRAioetPulQcdNLrS1ruKUN4UmJkwPh
XYrxVlNOH3IYBH88tb3qZup3hrle6T7ev/4GONs5LYNGadGr/gYyrL7IrH//fKaqcqvR3j7RRyEE
su9uuTHLp6YAwow+4dZ21rTqU3kXM377JER2NaePzrsWderbuA6vZRkXwCrng1fE6vGPZ2n3IZC+
n++ciH7IbqXWkQNHn+v4+RR6Fsyx1LV3SwpqGfQfpwothrEyKX8UTnLrw4xLrQTjWLRVerNngpI8
2tLB53dlIbsTJ6urM1qwurgwIurqB6dPL0qruEyyeb4iY/njW97cP9E03gy5R6836Z6NVhJq33rw
H43+8vmsniLDH3JdOxRpnjxVsbcVSdVwUOZWcaw0fLFLbdlgBmfIPkzhi0fLZF8w8wskgU1PkY2t
MrPRLZngCgmRdl9CvP5PNf+uBj79hUGx+2KK9wre46NUdBYJN3ixneSKEkte0L3aL0vKHRG383z4
/GaP6WXVe1xVvU3abmJZL3Xe4sZTA60FvsdIKX+hmE8vkRyv4/3Z5x/1S73u4bM+CdVkYAPyJjBC
J0N2IrOXJckddALeNmWGC2S9GF9yfskk47U7rJ2usslsG+59r0LHrxkPL1PvwT8u3Olkd+21aPIG
y31prRxW1y0nSWwISW3RrR8JZy/Hp7ZMX5I+/NKWcgiSkS5jlZq3Rf9aW1Oz9WYOtEPsmbdsfDbc
UL1o2WTeYAE4o3Jfhtpsnibk5k68XmhW3ExbWjcJsg4o+ThBop9SEOFdnWqHOJ6Lc5+XXTDq+iEm
NehmMpXw68YrfibPQF57ZqMID6eq3WJVTA+Tp9Oeuj/EORPjdJrSYLasgko7KZGa8JXjMjmqrewg
4qU5Mvxujp9fCdbpP74a6kjudVHDfuZvuI097aVK8KTkGe3raYW8Jz642Zidsio5D86k9uVgeqDS
Q4gliX6Yhik+mea7jttQq5wCZmTaQVNxbsMk7grZe059+VTkoQgmLTFX4H8pKu8P9DmIL3GToGbg
Cxcz4rDZddO+NaN025AUekuJh46cvNwXVt5urb57SJGSvWU64zPaKMCj+2U+jIw+/LgpjRrxqNYf
rfsDgtL+aC4Wf/j5vLm/NG1UW8siwSmCGLQrxgqHRDWn/gwz8FJFINoH2f+YGt9Lp+wtxK19GWFG
+LmYhrck0UsW875YA/ob3oZ6A15m5CzeYHhOGH3INH0YC+Ku2kQP+ghVgBZWNW7l2cQTmMcW4O0l
OavWTRjmY9Eri+rl84/SlNwFSxKxVIWjiUTjXw/u2EL3qAVwa5W0OykbGlaOrT8goSt93FV+AhXg
I7Fh4Xse2Ucay/dzWcU/0lGqD6O/94LDdtlG6Fj9Jh0JJsOX5bO7FmeDszdCohq+pz4/ZJxvzgkb
AWi+kxYKL8FHNCBlZujki9LJz5T8G08COxpIEZC+NLIKVpa8wYabWHA7JgV6Xq1GzwHcXmHMLFn8
1RTpX5rJCUjM0D9oWCHqm8b5OBuOffKy+AgWMg/GuPFu2fCc8Vn6JEQPt0mlI36nGd9wGtGmDSd/
yeLpa6f3rykmXbry2ne1cW1lbOqmN+G1d29TG3qsZHZMxwg/K9iK5b2q8Hq3Zb+c3MrDEzQNTVB3
XftQoUPGHp/ukkrgNUVu+Gh3bKR9vmBZ6icwl601vYn+MMTqG8Fg7oclbF5Ht9a9sfhQLBRBWVjL
Qy8ne59kRrMVpKhewXOPvl4nxjduqSGLPkayaZFDQsZYDMsBKv57jphumbKdB6URtE4f5NNwthWp
gCp6gZhAoqMi0i8k/Aw9Q+1PYPrWms74qZ7qZE2Lql9JRPaRZ+l+1YRyq4YAjZE/aFZ60kDNQMeu
jpGd/I5estxIToKBjdwDJ2zX+V1o7VOzL7ZFNwGPoVOp5R3faxBR95RDef5F5vNzbsr8qYN55zDM
6AfIV3ZTbJZa+2mjSQisMX82pfE176KfETFLiz0e+8F+s1vmJ11eTGCJioelNXmX8ofObDdaMpxI
eCgztC5Sztcldr7RaJh8rV4ipmH52VXdeGAiReYaXchAU+7bNFr6g50HUyPMjW5N1oYmLZWaahM8
FgqIHka6eMnrndlnRzq4KMDaWOfYnNHjGXP8EcuqCCkFxgQv+TwvG5e+XzAPeb2fDHQ/nfxAAU89
1hvtnSwIPCtyUS9wnOSQLVNqjJiWw/3h8yt6AIZvp1ggRjgYfooI7WLQ5Lm4usguXWhOK90dDUIC
WhDZDH/DqGPma7ZUIkv46LTLdGQJ2YxzuNG0iCgKGzGBSZpSuZDp0aQpesFpemMnEKtm0GEm0CHY
xHRPGKaZ6emPh7J+qzOj2DDnrQ5IhP58+HyKXkByDnaiVWpl1WEuCkYcZu6WhyjcLUKZa6NJW38m
48bXFNFGQKgvJtyJQqmCKbGub6pJrMaFALVZ/6ZQzQZ0a74wRgcph+rnue0v89yOPpriYZ2MpAHW
CBKHYtrptnWaMlLvLJJBLk1hDwx5Irl2kcCsWCugIGkiPwEfaMEOEGx3nmOVIwKozF1Uk+XQLl4M
4k3n5yq2XIzs5jELkxfGYuHeKfqVS84kM25Gomk3CVai5OBFJHbPqXaWMYakkCWyUvIU9nXPsNHI
D2Z4oJHQnGVXkPJbja5v95a+NmdyUiqw9yoxv8WFkL6GAukQLmg8rY+a7MCDl00XIheaZyfrjpZ1
DOnDrlGoIA7SbJMskYzNpi/3OMRDPxzJlpjjlvQCW+7nBfmixoWKB4qjbDRuFqNuN/0oeY87cdcQ
s22a5kLMREgiRNpysENsDy5T3YfXfcEVarJp6UO/N9VEHIMbUIC0xzH0QNl1bfRIQBiqSs/cs65L
39D7ezhEEvTSzh7dbj7wc9l+VfmclHF2FqOaqMviju2fHSHWYavpIfJFqzSQYTrOBj8OkUKKwcfS
WNHKkNHgj6o6O6MoHxpQMBtLaE2Q5/IQKQexppIrwxmHUxI53wZjFEcFNn494oP040Jy0CraW+/h
tLBD0uqW0oMKQn/uwN5ErGA4v1odBF9D1VAR86VEn1NXsDMopg2qaku8ZDEqacyA77aVYa9srZ1I
JLlnaNrWuiORN9SSiBho8kcjud/9i+ZgQ2w4L6rwnIyzdRxcwg5CygKZkn3QayFIvg4FVl21K9EP
/ToMBxEgog0v2AO/0IlNdgvzULq1d8KfTXaKWPp+5ybjJSsI8XBLtMroboiViU1/ztUcJKSs7ym4
9OIBWAhG7/tDOIMrcSp9RFnB2TemWRLUkGnWvQo5g03TyFUUH0Sd2+ew8NQWteHvrsq+uMOY7TXI
Q6gw1bBF/m496F78nmhhgl6ea1LGBnJpISCyZuMl8SSRObTOT58PWjNhIDbCrdaaK3gR/SGqii4g
nSYMsBCJA8EWGq4H69IPEi1QaYT9wUt2jsnph9xGOgquOQYeE52lHeJ9XPYXjgPl3ub9P5sKQyyb
fRlkdKZXgk4wAtDyuQAWVbAxr705mvdIHLi2GXFaKM4CHFfxjmW+YUQ0M7wlFimta+eRzfViNOYJ
BuWwHwyE10nr/j4CKqndkKNLrCXMootAb+bs2dbmTWJnLVpa50yJqBBtw6hMtAqmg7EevD6mpbIc
XA+JG/sioa+Qz1bVuI4Ns0FlM7iBl+EpoYDZmg1OBa7SPm/iC+LzC0jjbNcs1caeIsrIWY4r7P8l
B23uCOFNyLzibjs449qVs7VvKIqCrjR/Tvc10yWxRNR01j0U23ZSbSjfMcAnimpYRleOUelVNW0w
GWxLzOgHDiz0bHDbl/QxatnfimmRvsPJbdvHhJBPcKrd9P4rpOQW1JE/M5fejMSOEeFBRyKZlyao
wE+vzcnCUPyUJrZ4sGrzKl1pHzPd/TqD9yAjqBw3Mo6bo9Krs8g6+zHXF++Eh2XfoKYbOPhGqKim
es4OS92ewBvUO2xRKMiJ+fYBMuSjYvpfRTFSPPYK9xoumR3YGZWhNsXlBtZBxhwC/yc5d1eVxfVa
Wziq8eanJIIQcpsRPmYtdXwUBtl4aVo/OrwrjwgSOoI2GEbQAWeldMmpjdvpAguRRbxOiRYe9ROC
Th1b0jrpyD8SfYb43WJWFUMAIAEGVHo8Rmf0whsxOw1yMQ5Irlp25CHXuwiV6NB77SWCLuX3pjtg
fgMV1hWMBz3v4AxoagCFPLWECj12w3zO7VwGuqCRHUaMr+khnBvDfl9i+QGvRlId2bjUoumnW4lp
bYz1D1ebV6MyzGMD2k1auCwjml616SCwrJyA8ONNp+ftYVzGN1J8BBJf65tIh60BlhW/UvJezGjj
CqB7hG31fgTY5eKUEUgmgs7UwsUtnSdK/heEZr+PMXCWSczR0zBVz7TDdo2I69VcF9p6NrWPNqHQ
bLmjGitNuPRj9wpWtN4B8pz9vNDsIzhTL7CU4wRFGmorrUsuVqN9n5PFvVRz+efDs91name3dhYs
9xG2GdXiqTMf4Rp39wizZp05aXHpiXMhvyBK94ZrPpZjto57k2SwyKaP08U3TeZ7hkEncpD2dv0F
NeYHy44IlrZbVanz2FZm/7G0q7Dp81dATJ6fMNQuYX2WYlkxtryVVfiDYGyOMflmFmQoI8S+Fb2q
ifiZ3E2PAtHEdSozIDoGVsvNAFKvXae91L705RpzXbJ1vfSlS+ZNYST6VQwMrUCZMSjUu59pJV9H
cs/2tSBRiP07ar1o12ATwHte7bLQ2SYR5CndgRXWGFm3sWpOGDgQTlxHSKjoa3kW+MrSqbZLd62Y
KQb60OnMallZJ5uKyfWGWy2X3h+n6Ctk+GmnQQ3UNNA/1h0jZsuvCl4OAGpRMNCY8HykviZB76cj
LpRITce4p9xshnzdFSMpuA0s6qgBuN33grXTQEQFUlybrU2UxjcQ2YSBhWxNGos5pMOMZNiJGV9d
B3o95rAJ8h+OXV6RZS38G4t+/z19WTj4MUeSsjj9dZ6j+UsxvRdRx8R0ZEH19kKaT7Y3nbV0OdIS
HfaeClyZ3NQ9qRMFIf5BNYSMcelB2bkDV8UxCQMvykOzmPAu1d3n4zABHwS1ALlI/jR4p1qV9luh
PTcqfL1n5W31vP8SeYzPWmJ9YEuoQEkRbWdJYxUPP7JndIfpN8XxK+ik/oD2zp/ArtECTsMQR3ih
YypqMasbcvgRufZGq1AZa5bcWY5+bdym3EQe806j/trV1nOqleKgCe/alOaPSWOpL/qRhNPUW8lB
aWvX5ZDq8n9j0/qR3qUnxnSKY7hXYe4mG9EuBxuK7L4aoD3jsAdMqW0nvWSCzHUfjIn4gtmoWic2
Yh8LsqMwIk6SDosE3pMlomArpiImVSmXBEWj6YzBrzPr/T701uC3LWS4tu99p+nfzcGG7CiRt/UJ
N12FdyOmICBEAkHF0jbnRa+pTUn4YeMfgloZ4RWT7FMsRH1AT575HclxpdiR1GMDlgz7wBHVWxkT
/U3D/1sWzhedHJEA1xncKKbgfdGWOzInUzQbqGNiZANeyDk+zh/7ImeEaBcH5dQH4qW8PYuRzmka
UGDUyo20W3YZZswtYwxhuGpvmzsvn300q5SOC6JGmam1M6I6Clt1Yo4eREZbvG3TGaienSFwnBgs
O6Vxbgm2Bvzh+l3Jitp6zQAlznmbTVpI1HXRlvblVS/kuLfbyr7QRUBmJcd2bWsTosA8fMpieM7x
mas88eOOBbiAL0iXVgyUQiQNRka6bkbreWzy1s9ECgSLUtNPtWwHQK66Eu0hV3gvZSAq4xTmo1gp
bYzWoSSjKWo/ptQzoJDFl6EpjwlijKdBc3/0jYXec3S+tUl/Z56FpJK6zQLWYjNbYFUXa1Gb3KoJ
R3Rrw+/JYkN4i/2o4292n8yKsnT5l57zkuzHIsu4reuK4FDiLcsIw7akRenr3bCtXdQPuqydQHrd
h+m0r7Pk+yhmILcZoDHjaFwBgUxX+rJ0a+7GeOuRNOdazkcZFqgAvNo6Tkb7Fof2DbKXt3Zongcm
CYYqn9zV2FX70Y485ImExCcPXYnquFNzfCkX51ItfI4L+B6nhPqHn4dKqtwOMekyGgdzX/e6cQuv
JwBekpGDhDgRDCVJ2Xxo67kAHsU7jx4nqehEyfwx1p5jz/tREQFyqmXFQrgsJ63putfke9ot3GIl
ejbbRnrASYp3VPV1IJVd7swla64JcDxE4EEWQXpfKnTBZdtbAO5grcc0ABvaVXQPrOZIP4Y2s677
gMxwEEdA4iZVgDSrYGtnLohC8JrgJ5s1FJfo6O5GzOYHvJ4omPUu3mDs4vBeLcZuxouwSUOj3uKw
8/y2Yk+4yxq8qVT+0IbYxZCunRDJrAUObxI+7XAzXOupvdJv1plbZfHBc+19l9oz7EH9PGQ0GqCH
PbryURgcspuoAXZ/l7/0Q4EHRKHjGdqh2NkzTZylbOwdnYUfUdzWGzadzawqdYGrQ7Tb5JJHI3KE
vC5NF7OcV5FFBIBcx66DVjiKUNfFOtVMzwGrz+bqCOH9m5ngmnJpDBmRXW7At+K8yIdn6sV2j77z
K1qjR6fUtBtOUXmZJBDlPoN4BppoHZmGdWgGv8ZHfi2ryd5CW93gjrD8TnONa37nwNHPDmAHvy1z
i29YM4pV0+o/YCXcq5rBH7hEHFc6a2GsLZQJfkkn4eIlyJAX0dC2Z9Ba1Sa2zUlw4RubzgQjafZy
9hG/XZm9vCUfwBgXhBCOvaOFS/fSbL9UgPKgLnmnyujjY1QXDMXCBfF0WDMwc5pgwSAf9Go8hcgO
ex1cV8i4B9/Iyhjy9+g+L2uS8MkB/nAudY/jPzwr7BvqQxvjVZpMxlqjMcTRcNw52WBsnClCwgsf
PXFdfxjlMz2BZWWErgAobTF7WA7UmVgNIy4qo1i+49KhyRFPp56izjWmc2OR5oZxKIVekTxHZmaQ
cdk8W51Tro1sXvw67d9iQlCaooNYmSDsjStG1XHD6+mc+tQbpDXSk4E3iTQ2z/qtNcr+nGVFt8lC
jNdlxSBZ0jOVsMuqqSaV53tZm+9Vu5yY3dOfsMtjzdrkU4O23NgV1NIWJamT/iRunny1Sj4vs1L4
PPuTxT8VzKlq4IyF3W66t/YGUFkcaN9JPaJ4HXOa6LIDN5OtgCJlgdNNNJzGm8gxGeeJ6+ucCuH9
Zonvcngoo52eQDQq2k7nSuCOmqYGG5Id7kqrOmHpB0iT2AcIl7u2H+/FKeoYdNupb5ZOumoWA1mO
11Urqxa3MQzTYzLS96nUKU/ApiYkehNlWyLgAg4XDomv9YvajpbGahX7RU4D1qXuyO331qCxHcUY
x7vIOyEe1kmxZdCxzDbQnBDZq2cfTdRjfh/iTqMkJt4PL5OtQBmjJ67pquo/c41SFmMzZrUIkY+O
XsdM9prrYD/mk1dtBzC/Junc4R5ldswAQvGqkEusMGAR0Gq1Q+DqJbioSPdtDD942JttChdy9Lry
MWNV0iyGjJJjVmSegfkUB48k7p7whIDNydk1srmQgFDvsC/6blSFh7UuHUyTpU76QKs/M6ybkNSn
7y0FZSBLSg1OETHtD+X6RhOO3LbkPZVM29FBmhxYBKDT0fl91pudOVXMQ1Xc0H1VOle6Jxmls+EW
c/iSiaPpNTbk/OQyNRVBiyYRSiYflptHK8EaSy0WPuIEhHuRY7gnHEhnSHhpujufwQN6kXkUxMCj
VzK6xHkcrfI6wsas5HjKeernS/7S1lK+EEG6NUWFic2qv3qtP3kl2XOcCembg67yaDyNCXBLZrQP
0tUUpjM+SMuJ4JMYHlBzroyMq2E7Gxpe28jZOQ0RPImtXoquGdb0sx9m3V4NJr+aMxTuikCBG/4e
8MsO9PfWMdZ02/ZVn0anJC7lhn59vJpVfa577Utcs8MiFQ3KJKOVb3ZkGcjBJDFW3YqiSTeaq93E
PYAxbqyPgUIQn7L3YmUmt7vqj6NeIprX2sOEHxTvSUZBX69KgTELCMg+wnbgGyMVTO81J7gtkGLm
Qxc76nlc5mAin/mBxgVok7G7N8wvNLBelEuFjSH5bVmo60QT6XsmRucG3ixjemsLZGBhTwHZlEAe
W9eEF5JZ93UUNDXcwiPheOrO+IDaNc7uVz0cK/rYoY8Nv4SrwGEXynu26pr0JdNhjtCb6h9mh5uU
2t3VaoIqisfhrcTwkPSGtZuH+muM3WgdR0j/vLI7LBNC1ZS8lE81IHnC9y2usA8mY2vSLOcckG2+
RJwJ7DejJ4xAk+MSWEgxKUAw5hVyE6kFzK+FmNxKtWHVOAmtpNjdE2zAXhzRqtEaIvZ0uPQDHdLE
Tb+kpoEQNiNsR86z70yL4FxF0nxpxY/oocNHUsexEO/wJ4S/CwuNAFBlko9pwrGI3BlJpJi6We0G
uSn0jZbXR9cu94j8lq+pRscq+r24+z2mRn9w0inelLaLoQSyOTlLA2WCnjZUEjEaJNyvOzBmdChd
7d32HAg9LHC6spFA2kblDzTfciTCJ2b6O+lhxBqo5Pyxm0q+B1Y2sZZN3yxQ7z39G3LT18jiSK/F
FcS9ktCfUtJEYtZLSaTA2RPoOov8J1ZTeBhdfZ2dGUeXju4DU+Lb0NTg8F31YmptRCuvQ7OdXWuS
TB0crgsQdc1ZvIDtIfSlC6S3ta0fiMJ+GhwkJxSuYg7Pgsb2qU+Hm9LB+kawpV2RGSenHYwT1hXC
UsxiG9nEUleiurXi3kgqrrmIXpRZYvqrTYYQTXYFz/kWm4ASCrhN+3ZMxXaRRE4xpd2m90HRmHrx
fZDGCp5o3heN0wAl5Y72tP5zIChHqWZY6YCaVDw0K/qYr1WHZ6YdcijZz4UXcfpcl4WeEgsORRAq
TBlYrbVioThOodKPXFoMBb1i0zTZobbcD1K3zdUEGZIWf0kEJmRHi1YKzfgnzz2bwvwOaOyr5omc
JuO6tEGHjoaxA9v1syt7Zl/Z8uE65bXI+jNt1U1VNL+bs83AUUykrN08vB1Gbsu1JDU5qNtmi3ac
3PmQw2fn/pzZ5hBmR5c+bFa1avehjTuA0tgMCCLzXRjgx2ThSDoGdf1shh3AAbt4j7xpw6ZFkT/a
0L1rY5uX8r1Gu7/WMOUEIGe+FlK524FEwZJq2q+g77fpRFKNAFmtAaILhjQVQUPizn6aSI6QyeI3
Sr1YeXYMe26yKoL4AUfjsY4ZeVZ3jVwTZ9eC1B5IqGXyktbel0S3H2g8j89NYlUbZcL2czvnbDOL
YTbMJeUMF5aVJcApbAXkzbiPlqtGTNfZ1gt7/TCUqOxj82oW7d1oxwxsishuWJrwOBWVZAUinrOJ
9W9Tls6MVU0czNEmHrDYaooENCftgJTQ/sWfbR0/HzLymv74qp/xLYZRxck12UHVxnrLVSbGzDhY
mtxbbWleKdU2WJD3Wtz0Z++KiKp4EBZuHI4UNNWnK2kQBWdp1V4+FZr/q2H9/2lYEY3+k4Z1R57x
0H50f5Wxfv4vf8hYOX38KgzTMSyh04wWZFf9S8cKlPdXg7OCiwBZsDi5Aonpn0JW4fxqCscWOkkt
Js0kQ/xbyCrkrx6qUx3lq80abCF//R8IWU3vbzJWy7Ik7BLbhmXrGqZt6f8hY8UzPuRxZoOLzTlk
98SvNckKX2g8zVt06rsy8nYdxWpaOBvMgicsAsfRC3dmQTqD99Dr6VM9IHkRyUOSLK/3W3TxxjPj
Qq9x16nOaakKpJs+shOtI5W8wUd7R67xbFBhhzlihSL8ivr0HasojKL298odtg4RTWrglEixKcrX
xBq2WY0eAwOFVeRETybrApxCH/8AZ/+XT+9Ppe9flb3uf3tDDIvPC8Wjado2UlLn75LwhIODpPcc
bZOFiKy4dfKTGq0aLQax1br8HoX55FuT+bz0enT+tOrrVpPSjOwuWiqclTCj5GplwoMYXz3E5b19
QoRLqlvvuarumRE5xT0k+qdkSF1/sXq51eNRHRddPDgYCO8MQ5CaZtM+i2wTxfl0MOLqZIifHOaY
DgrxmKfDdJQoERYB6XRevJeZsJlDmy0wphhLPUPEof0X1xprMyo01RkpikV+8xK9+xr9KChOgmUO
+dis6xSqomc58WoxSTLO+o6e2Egsi95ybkGMIZ4LOyGVLNW8cxPq3tkg+ffev77wu5yYTDCGQpt3
AB2uDsyTk1WLQQpWRnvB7TXuw5Shz4KVbmPXGkeBPCoelFAfMZvJCWhFvW49WHZRNoqHcVTfrVn7
Cs1efDCY+hJ98UoG5lpz0kyz3f/zp21yH/1Fxc3lbyDilqZncOnTdna5O+tvH4yxo+63X8T/7WLc
MVSB4cZOOtQc2dcqTsjBDTMHL34BNxsX8VI1mOpk9e7KidI9Lb56w7zp86l+9kid2ZdVh297io5e
qV1pZd66fMD/2nH86HuObYTx/RjvX1SJ218EMJ9FIhRxJ91ciwIqoBMxZ2dA/JyEkbYdFq9ZdbJf
s4MRp6JsQrDcMg26pGCjbjl86BXiQiXI0yiLxf/nd0Qikf/Pd8SxhGD5+fzPfeX56zsSu40cde/O
9Eoj7s4JKFdpdNFWszqODnR0Zy/xtqO39KekE/SIPfOboRMD2/hAJFIn31YDXD2YfOSwclbo4VWt
R0t2b2bMlGEwxSVkmN9qIsToXXj7yf2GzzE84BU8zHZbr/75BYn/dkObBqZT19Md3fKkrv/HR2xX
s527WGk3RjXSqpiPmmwjoDmuWmcGUkImBDtlJGihtFQGw0yJms27+R4/HKWZu0a6jl7ZW750whUn
0csLgP8RnRMf+z//qtK67y1/f/dNw/AkimRQto6DH+fv737ZVbDB2giETJStaiO79hC+twDcHmzu
mK26KxUEc4Ha//yyQFPLnTXPgHRCE4u0mx/iGlMnfX7w4XO0niwYJzF643WaW2i4xEJjmwkxJFa9
RzgAzvyeWIEEtvKeTE1WuzzSd9ho6WyUDw5D58kuYCrmdbdFofGchj8jPdV8mecvuhq3HsSaFHzX
usawW3b683+xdx7LjnPpcn0VvQBubHhgSoDek8dPEMfCe2DDPL0W60oKSRF3oLkmJ7r//qurigS2
yS9z5cO2VmrPmj6tCm7XuyR7DqaarmuQN6TFxK6q4n5NdyLzxZCruN7UtUekYOMm2ls4O1/Csu9k
XiOPpkWkzQT8WTI8NzE0OyUOnqT1U8F56dT2Dc6uH/V48uKAJS17Smz72A9JvKRf8rn9nU2l9fAW
gugwH5MP3atzMXtYxYpNPHw9ZvnYPw98eskimg2yrzL6QlQvkbiU0Hd5pkchvyKwpk5OgWJZmFfK
HNJDEHY4DoKjExN7dTrchjGzwEAxPgk8wQujuxs49TuZXQ6fVoWPZizKRYJD/GJDzErGtzruta8g
wZWgpPpXUyd/srQ/rYArKXUVXj2fqy6fd00Pxs/W5Zk+vrNRi89ABEhrAERyjUuoMYSctuVIE0vq
HBgC6kfL7Zgb6uNTJWm2irL2g46lajHajQc/nAlWpcW+0X2ZBmaj3JkfXXalvmDwmVA/76jdvCSa
zbm28nFRhvthbmq/10rhg9RiiIE3Zik5D5NhbIOVE2Vgd5E3tRniANCUYZ9qzZ4ims+uje7QV5pd
Wqj6ZW7oT5ajOEbJhPCimhQCabugG3ypRdc6GGY6F5Q3PDw3qQHrKXkxOyKthqHkt8nCHxeIcx5d
xdhyM+2Kk1OPjI3qh0ArGBZnBJGnXj866XYgk7Dkn2L1HLlT5nj9FinPh6CyvXYoQ4X6vnZEjc8L
KGlPY4tXWSBXTIsLVi8dnGOzwi/uaIyWVnytbdumbz3EoQ68L+myn0K3Wh8rjboNuvovyIk0VK3u
VduyCd5MMejE+t6qijBvYcc7SxvWrQ4eow104bcFkWsz+5KN6fjTlNBcyD3jQTVB1XNq2ytc6roi
i4A9g/wR790qn1xydunXRM680Wm9mTv3c0yHq+biI6Mykwz5u5pmBY6+aUl8uKV5oxSbAqMnuWf2
4rzAOCquaayNPpFIEJngvuzIPZqPNd3MvgtyzIu2yRL+Ca0ObfyoPW2mJailejFS3s5csLeZf1ee
3pYHJZuvRm9US8ttL6hD8AKIElimcZd22a6nUYCe6/nq7anfDVVEIKYMV5i7ydG0xDTBasm6oc9w
k6tdvJ80avD6rDYW7NQ/8Sj47Xr1TRaptVSK3MvC5NUumotKEoc8U8aEk6JIv4maizU8i0BzPDCV
H00wXVNA4FUenR2buDPeLs9uqnczyD5Hiiqy2m14q4W9SoD9EeL3mgLNppFqv0GvDXw9z2EZmspR
CYD7pE21hqMVL5owPNocGldBFa/KeqCl3dTqle08mNNj+G4EyT3V449Qe7TN4riqMTNvylk8d1qi
nAh4X4zCshZ5j1WQhCFTpmihJuHV1uHuEdNmUDUR3Q6KsL8YmNzWmR6Q2acXA8oCwOEKmp3GoXAh
CycjG9qKjYvwWZORWBR2eKwt6iGKvuoWSmZ8TBnKZ/eq9fzR66T/icz5ZmpKiJEm/FCH8Z7rYlj3
5oj320bYj5N8wT2lY20oMPPh7dvpFb1PIFmWoyCVagAZm/Dzl2BOnRGnAvFWgKfoHHhoUFTriQRV
fMX490PrL1FqIrOu74YtOQM50FD+YCoK+Edtyxc9j82OMNuwDBSmMl0nqHG3tjpQDV+C9/b7Lvlz
nQZgSAlkoQAr1nechmdxT0cwSP9sGTN2ekFz1cIoRYoRqCfo2q0NjThRQYeUzx/9RQzmW4SbZIG3
flg3wv4Mi+6gle7XPNKsjXtUgq0nI+tmUvp61j5lIy+hyyc44NGwdeunrTQcUMEhceWNej7TUy2V
dxUm1KIJ4qtpDJza5mRbmTMIbFU/KulHUUIVTjlqL0cG4T6VdhyRShRyXOhBeIT3MWyJPf6Rb9+5
IvOlmuCyZrmdhfvpjEx/8u6YCesrHZgncG7aUlPqMRuOKUCtEFhwKGBYwr/Sy3foaDIMtZ0Vkbgp
u41lR+vWpDCBMdHzaB0AGEaLErAq5/lGYnKhmUbPniQNJrky/Ol2+4QP4cBUAh5hMZwzC6dsY1Cu
BGaSt1ZcpPYTB4TlDTM8WFr/2YQTMb7wrwGXimY7jH7La+mZFp7FMbWoJu56vui4wwJXbbm+jZN4
Rgsl9y2Ve9ZJFkVL/iR5mVwl9iwjd715wE0rVfFMrjjw5h542VD+0WpIVjvGxZJYPWsvAAGdWSjk
VDzmVVF5FoHu2kp/gDku8H/f22mj2/WXjQqs5jGlZvSB9npk+CLdKLb1Gvy584S5oXNyf3bwQ7ui
+BNKs52QV7nm6NHSGgDd4H4cs0pBlDUDXJdQYdS02zW8Twt6I28MFkmA0fVnW5zLIC611CcuA7Gu
udOtZItwp6fN0Q2/dTd7HzstX+ZujmwvjG5H07Bfw4hbB0P1ZxXJJ4qBF/Eie5QwLrSKAH9tG1hx
mSIXYXFrncR3bP4I9vRN6rxS3CWY44Uix8f4bXgH5frapvKe5mW6MKYAxHH0Wje0WkSvboJ2ykZY
0oUnLrhqOEF0Gx1nLsMeyQ6ssQ1oZrk2bWYwuiAzGFokVNTpxa7JptMBiZ2+26kG1VVdLuQFy9NO
AKn0VSC7nuFahme01kcHuM9zpNLAVp2fxFQxQuHSgtn2dVSwmUnD3XcaPL0GX504iaZB3uNQxbQX
GTmpdTI9jOVMShNKAN9sQzfLmn+TNI5XSd1vBrpEFtiVsVJGTJCz5ME9BHGfDZ/AfzLP1tQnfCsK
EIxw25qQLXq41FUjnsWgTGy5/WtELWkZqqpfMU4+T9lr3zf8KeueXC0M6AGaNcY2HvXy5ogezYEg
BXNMz3Ifs1sXRxL3v21QFZSyTF+ubV5cyq/XPbWceE9sDOHzfXIt/KyFyhNe420wAVFIm6WlcdhV
KG7ZPL6w0SnOVqn9tZZ4AHOA9+cE6oPmW3caZ5N0DNTLEaaTAHITDPvxUWMRz9HsDTFwaAHoud3O
agOFQZ30FUOrkKRLHi5NjH603D7NueJbs3ajH/JSdq3OAE/3hwrduVG1ZJMzUkotvIgkfjjR2S8W
JXG8dLTpLZW05lk0GSNyXF2GirrHWci9ow44inUfTtiu5hZHmKwofGHy8ZVrBgPeDOtPmRYfkK5I
fHoJbvuVKeEYTcL6NEXhLB3b2BADJKCZgcUsFeJKyiFX5KsYeNWdsUo9+oTvaRfsAzDwUcysmxQJ
mc5nckY/XJee6xC2fdDFy4JJXLWu8fakUcT5c2J9G9VFZ7PZabV2qYAjMigk7CJbF4NUWvhGHmWL
fuxOSKNfWsVfPB8VTtBx8+s1jjQWc2x/xBrnA3XlVPWvbM1NkVjsh5ip+PKZHzdtcyEA9pdZ6scc
JSThIO8OxVs/T1ivrRqhYlqkav2WGumfM6ESNCmBTM5Nccvm1wXxL+1cLxnXPt72YZHM0Q9ZCi7w
eFx1TKJ65hwTe+MU0RvJt52RRAafSb5Ku+6byniiVvlpsoDeuaQmQAURPzKNmczypiLCsuhcDEam
dD51+h6TIqaVobsix93L5CPMyMJS63Kn2HBnyFNuxB92r3/Mbr+23P7HitSPlnAiAyl4nQpIEmWR
MeYeW4MOguJ35K9IJ915Qhxa5oJDmyss+DDm6KUTnhEZmguptMmamTXTpMy8OpUhyH/PpzQioTSb
neHpbrefKHLGBSbDlRph1UiRp51QWwc2LFa7yRgAN5c8b3EH8u1UjvqV0V+7zsjFt91jQE6fVxU6
zOn5xZjyv8YUh386rYMx4qFkV/bgEp2mmP1BRhWeMNaTgSuw53AGnks4VP9AaCotfVHO4DTPF13E
1y8Z9rhJFy0CNCgDWggYJAv/GF6QsbJbX+niP65/n/hFWtat9FCrw+Clrn2yjQLzHz64fEovKSZm
P2sTDpfJqrO5VA05EG9l3Ooap0xNm56gzkCcS4e/0h5f+jx65d59kGrN1q6Km45bs7M0yG5Z/OSk
5X3UzTUeAdCY+rCj2cPx5tIgGdKPS9CNBgf2h3mNcVSaceaH0Qfqgx68tm/wqAShQwT8K4+1YqHK
8q2e0qsbgrPGZCxmPAEatljsJZ3tk0L4/PehS5sGTCh2vkzPlUbjlel0o9dk1ndsWC89QBqcCfzF
uJn5LBb7hF5OTIQsnqqV7UqrWpUayfGygT6nmCeNsLaIgTvVUXzNE/nUqbnBMFvbOp1xj3B8LhsR
7cuCs0Ne8RbkufEct+zzoX7KwXZNtrabUBG55NEuh4X9abYIi2vpOdCUZ2Hz0hXxxHU8WQWTC5NY
FudqCHEYwiUooxuj5++2NFRG6t2G6fCW1/SM3v6VKqb6wCoxpzyHRr51+ApMSi5z6pxXME2Y/jJc
1epjp95TiiWIC6tfRGY2JFpCIAXc2Ao3zjxTKa6gkVnsxwosdHot7jYG2lkdUGkNxZPluHv8fpLH
aIZHRxPsV4OjpAopdw9pFc+45Clh/CfBn/lTgDFl6vrXSbOyzVBRzVM/yMU6a0wFmibFbQb84pJT
dZ/GP+FAj14X5FtZFXLHSnugJuVLZiCo2JbupUnOMLFyYjvdS1/XFDtrta+r1l2zzS8VX8fDpjmH
A3t8oHj2FP9hnV+SEwGGPJbflEq9a8P8hGms3BCd9QU+pz63N0EQPOPt8cYiP5mq80wy6pTln3jc
U891oj8YrmuHoHoZpVu7KzFEcsGIJ+M1mse3YHy2crJ6nZJdZ3z7Cw3wFT1ZYPZWQ9sdRsfapQNp
IdUxM0/80rDzF/U2NxnA5ojt72z4CfYkbPGyyDFxPeJASre2cFn5Wck/TqQ8aEa8LAeemYhAHVaR
4FeS41t0Q33vkuGa5NpdH2NS1+3IjBMqk2V8YVogMFlqpHXYamu7vU4zKvDElcUJgVcV+ldZgIht
xaEx5Iuqad+BI1j2i3QXv/77rZVs3GVThSlLn3akf9/TBucQTox6/JKFyotcEFsI5aVULdN/QB46
hyk7lHWuv/Kt68YdBgkJUwgmejvhssJkTZRoM05Z42PJWYRZfgCdFXr9YHgitH+hY2cehRPXyIEW
FU0pMA3tLbHFe9M5X7p01sAMWDQJb0zDH9I+mUfUEgQSUhI0oPpDp5/AylHPkoFR0nJeQ9uVVxer
Y4zpUSNsUmD5WIKNRcDVH0Ndyw8Kp2Rw0b6PdnkIoW3O1XTQU1Zn/WHXxitS+SK8UkB4Nag7QTMK
AMnIjpjFRPh6ZbXqaor58JpQtLSWR8dAL7no0VcRQGiyB1EtqpbYyEyrShPHOLAdA/5PsZ0cfSUx
vhF128tSDTlzTCenw1dDfP+CnUz2ZFmqUH1t4upgBeOn8SADQP4B5JAf6lRbt1gsPfqo1k2PT9h2
zwUHozadwm04fAhBDyxQmhdYdfNCtWnopX1zU1u5xz3D4KLhYjCzGY7pBj3xLU9w04U5kOrU5WQ1
YpNlnAxck64nqem7mQDCwRTRWoyOce1t2H3ObNPJWjIkMXvlZQA9CF7dvrMc6iuImv3THKiXVGVC
3zkOgbi+u+VY+8bxr8oeuMF8nngpL5mR8a3QwM61Ooo20sWlIUc1eYX2O6H4usmi74kXYP2dvICq
XR+lpt/ovZttwNo87lgxd8+sJwFdPLSAEguaFEj8BPqi4kJ8Xkm5j3Pg5xxS6/VTLerad7pIrAun
rp+qEpODS0rHHjG4dnqtfLLvLmgITX5Cdh8VCxcccxuOAYXmrJBHqjUT7HHuRA2kYsFQTu7glDMG
Y7lpusuRgSiyiWkeEotDB16nUxiMw286yXWgPdyEsOu8xOmmzRBS3TA1ZDstt/pyuaSjMHTihsLg
rEbWsn0UZ+5BwrVcGtkQPTsaCuw4g07TrWxYRmdi7PMPcAGXKx59LLVUp01O3dJGTxPlminEF+xW
s34C9htl+s9/UyXKfVHnWwhmYYtOpaxmalReYkecWVrybyBgG0GGARv/hERjEzYgXXFLI5HtcWyx
nNfw88ypqA6kV9xdi1aO1JId1cePf/8pqhsF76htceVjyhhWp8ERCK9w4+aTofbWSug2nIP8ppd9
ToxwyAgK8sM2JFXWQ793G9r6pKKBTcwH9VZ1c7OnevMvDnFUEqh970OzOMhRsq7NCfxPPeahYn08
qpF6//ff/v2YzIiar/CPsm2q7vgkeU8g9KEsMBckU4zR9/ED704TOinVA077VEzppzZU1SPdOUNO
p7eYaWdwzWDrPryrPNr8XQJQZHc0SCZrIkooQNToC5/KzCPWGS4V5+Fx7gbWBeHgk8kmfslAUa7F
HZC3J0m1M+CDgXCYU3mM1OQuDW+Wsi61O8j74ZRTsrWsUyjnUcghjdNc4zuDPS4VI/ZDV8svisMN
aRbKrZyTmly55gJFLbM3YIk/cRNNKzAmFJebPEZt3SpLlbh9MLe3WmmgJjfEbGyN3tRZPbI3irOD
nK2Ldj5JnIkLW6OO2pnwvsy2TrtO1rmQ9hsycojcNmatPX5Md5u6JserKAPF7LbsZaQH4ZLbTlcf
JtgwQ+Wis5WB5jslAjUv9k2BFxx7Tj51yyx+NG+wZHYKKPtuzj3VHtp1VrI2RzVC9Gi2F57NwM9s
AMRqlO7ciA4Xc964pXirnNDaWaFh7nqbDg4qylxft1gvuVY7m6aeSCVO4R77gbMezepJbQr9mVPH
wnTb8aTNJGPDUKHiydaUkzSnfVLqQCIxXm0SzeRhEc5mdtz5JAzjr5cROdAxikncR9Fazuho0JvL
k5nXfxHf2IIKCLlGPOWIl9TTWndj6DtpvIeMQbS+Q5qvu1OQkgHNHk59O8RKlXNOrupUvYXm5d8r
R8FPf6wbEC6IaJZvsVPuWKW2SpIXy5gxBr637BaZWL2jup/3NsYZ3MJJw1MXkddza+qCyftRegPq
E7zQohmUaqVAIjmOTFlh0eT7sOlpFNCCd8Qsgq7cSStAXMupsBU/aKuOO6/AU152L04TKU9kzn/5
rKnBGsqXzrLMrTHO9kVnJyHnxq5fjYewCsSXm/Xvs92Up9EOcPrgYocuoSu7FsIxTwkauFOiQwaP
H1qaTfuI6wzWsggVNlc2U5yk138/UjP/Jvxlz6LYRbqeXN2KV0DlAS4rtzkMFoDykfxjllrsW6O5
k1Bd61F6MnTe8wE8FgJ6MroaZgQCdHivaKqwD2ZANqxNoNcEjhNtkoYpidRTez20lUpBU3LORzKG
tsaiTh3fkQp0mslz1+AAypI7ornMYGwIhOn9hafD5bxXo+AZFjf6ZE7PLUmoQeYDrgXV2MdUAeyq
xvWGWcYrc+wORLGCnVCVpdSM6RpP6LkGGYE8/rPOltEW2zRV1CXXtRJ6TQgcvQh2bkPslfvX2lLV
p381SXXKSRN8v7WshygHqFipa+Y13BeD2dwonUr/Q/1dIRqtDH2QdPLiAE8asrDkCQns3EQtAYWp
9bbNlCODh3Na4v9SggTSJYXZahrNq3LLANcCTM/8uIOLDguggtvI79dnTEANHreVreXlyYg1IGxu
fCNTQ4xH5xXU1QNQPOSPB/FFMlPg9oAXNrUq/C9quxiUut/pJS+RO27tEHnHbkxWqhZE6pCF+9lS
L7x3DdOpXluNkZ4dqzb+KNEr1jSSaWswYJfgQQETNNr7ydDd6Ci79nO223U8/v6QqC/ZNIB+JWo7
hfbd0vVz09Vs60lXLySH7CTS/TEHyw7RnZsZAyh+f8LF9ZHiMG949FHmGI+7vtrlSr9OsnSnW0O0
1AVjZBlP1xmw9FS5y6S1c4669qKVYj8AJ+CE+zCpl9zfdKTh2vzNNMTqyEl3WpgdNIwlBy7KL5Yi
MjIxEtkNb+ohnTNGvMZQ3QBUfGQjrbFNBKe5SZ4Im7uvboN3swfdsYC3PK1AwTebsHU8WnPkGhRz
dKszpOIk7NJDLmlGrMG5SGNoDm0lelAGYFcMmA5WP1pLq0f9rMPMVzNg/J2Sa+Sajfx1iHpl0TpQ
ceD+m2dI0Ke8So3fsYKug/pWlmnwVGSjvsd/6HpJiWrSzOSWybaDZ8HzyHGYaZ4bv80AZULbIVmj
pvtQLf6qBJtFXFnCN+th1faEhfnrvs6paryAL7hVPCkLzgfz0aQB2mKgtFIrV1urmoATokfoi/ow
IkVT98tFKivAvjljFnp50BqbOIzl1h1SNIO6G67gdJedWjM+G+v0OCjKIcipPLTwgc/OtDMakEHY
xUyupJIKKaKxrdsBIqASSOmVwY9reGK2q2HflUDyC1a5NoEgArUt5gzrfOdu+ptmlGlECS0ZvM7b
XAvNNS2jcgkZdA98ufRohYrhokAwsoHxZFwz0NuUq5XLlWPjjKnlsGLxDmCFTLUfVBZige4+O+Nw
li59so3db9wxoHlM40hq62IddlN9LqMg8RQuF+Qp5VpPnHEp5EAKgaqP7TShVau9+1lFHcEFneOU
7lAt8yiP6TN1YY/6Dyi2nYm6uUmree3a+Td43lWTjfg4y7tjtZ9LJSkDrkQRIAwqJ6nlGDe2xpW6
xSfL+5sP1GOR4IjbMF9JBXR9XNG8V4ewsyk/H72Q8xUvUey1aujA7WmTq904LLySA5IxQuCYWJma
SHYbpFBeQeFrhKANTMpaB6CtMWKV+JV+DBLkHdT/9wFdepNQMkfrCkB6W79ao54eKlchDETpC/oy
3D4dIaBjGFKr4DhGnfaTEpOXFaznZMDvalDtMPThsR+zAlTbssJRs1alG22Y9ywb2AVrI8fEboZo
3WFVbmvR/DkkmjHbpx/QNdt9RHHzAv8AJ/umvltGnC5s87Fb08yRZy+p2W5NzjOLKETTH4iqcMSi
5o23jXjc8AzI9ER1BuMQEhH0Ta9Ykatbofc0oZEDhjXZa7ccFIkEMA/XQHF8Ullvikynux0lWyNK
qa5DM9k+zsHDj+qWuzoliEUXUViBN+LT2StlEfhNjtRgGD10YgO7U5ScJ+S4BU2y7UmHR02Lazef
kjgA+FZgYnIKa2fHWMz7mbDNsKnq4ns0EFyFOENZJwlR8eGAgEDlLXaWbB+ZVOdP1jHzgkTfkWzl
shNeGDEZDPkeTiTWcUIb0hOlQ2D7MdEVRriLgMb/dZkRepWhmb4BKBl5gAKFoeJfU11GyBqRubZq
vfS9lNOauUn/4NLUzKgW5GTRQiYCSN2UR5cyw5hpG3O/MbksAs4GgARr+9qWzDjbqic+YI61R9ax
4DU2P5I6fjdj7AdIh2D97OJFER32HfRoxBtambl/pkJsMVPHK5Erq6CdSQMM9l9DstTDnHUiDbns
EQuoC+bJ/WUdkltOoAA+7KDz7fgiHGRriRihB8Vz2Eod42PMskrLVK7WTyjrSOVa/tNyoEk6vJbD
1F7tQDwUaLSrTgesbyfuJkCoIA7MEKrUOBwnVnWjxWBTNrOJkIPEQecIGl/I9EBE5ZZAmGcnpDsM
JbEIhZTSTw3JnLjEgvE8Rby5jrvqSsVXsYLZ0A6JMHLZxkEgeaPhUGI5r7XOrx/12wSO6hKzYDJ+
UKGkx817FQDViXRJbFOvQozyyRk8IgUVH2iYr7HoKlw+d1UlS06dxoNrB+yIU/GdBHHN+NPrVQ4F
1J0PuyDvn8aRbKM71u/ARZh+Bxm9xDg4KR5rN00M6Gfs3cF7zJKYskYbnWyuT7gFAF0VPQdd56Oq
OPtB0+Sqz6sfB/snYl5Xbvj83hqnY0cbn2ri0R7MSoN9mGq9II7AkJTGbsYagYCcE3fLk13jjg97
hIEvwFTWHOoa73FpPTQVD6mpDhOeeie6U7F1tYJ3RUTDsey8OUtYICTOrFxtlzAbFpmotzxgTEYC
1wMpgBJFrbRahj+jE94VWuS2Mcl1DXTTABoS40L2bkhGaKpRMI2MfpxiQ6USELTxLI0fV+TXoWPS
k6bOax28ahkwV6OtzaWqBDStROi7IaM2Kji9rnEPNoN9jxrHBrj5eEln9cJsM1kWGb5VEVbbotXv
pZTGJX58IRkUGj9V6QNXHPW9N9uJB9h4T8uQ7t2EIQiHwT/qQGBquVs9JKoXtgl2tl7LHm5fomSu
ETA4G33LNK09rjLQ95wM89FhgkpEL7L4WDnKM+KgqYhlZyfNGTMAmkSkhDddjFhQUqjVBWi4UL/E
VQIcyg7RS5LH+E6j5gmFiQ1epvOeB2Sb6OD0o0puRe0oaxTFOaYmt2euaTZ2ffLCqWFkY8mbi5yJ
0h740onYr3qOgaSFWZ76r6zFcRq3ODLq5J0phuPpFrwZK0blz2msm/u3OjeebIeGTkX/FgiACte7
JaO1I37S31iHgtSk3EdR/ZhhUd9d23gGzeKku7fMzTNWIvFGU+PKoc4GYyA1oC1deAFHcCR9AaMP
gxuWHOJeyalV2oFzgrG1aDtYRzNY+1DerNlYDdX0NrWkmhL7bSrD73rm47FL9Q8J6WPo6ci1pyzb
uxfaU64EtrS30VESH7pdjfOKDhBV0e1jLNpd3Zp0Ks8GTShpz8yyqE5pyjyU1OUqjRJ0Ed3cPK7P
B9WYn9uhHDleQvmIYRNUaftZWYk41+DjF40zop6nHVeSOcCkUeU/TiVcwHi483gdsV4jBmHRDNZC
V757wfHcst1HkRVYTjRcfNmq+mMP2g3KE6qGQdAmAEt4GDlo+VrNZpGIKPW6ZB6OUaqcZUNab4p7
TrcSwJaLK1tVKYFSMN8sqrlrjmGP5BW5V5Z/fRMbIrpT8+UDyUQJVfCV6hQkDrFQ+IzaivV2TM5V
0/2Wak2ASz2lGn4WMYLPqrhVKK3xrU6kqTrKHP34XdeCkX5ML+B+tXaK2PXnqW79SgAocVqVxnsG
kzQRCN1ni79zxYkvfaG9tdSvbXVJXYiMU/s8u+mtMcv6nMW7nsGYJ3KrXEZBay06YWICq7qvMmrm
dTm4r5MtVCL+FX182shtEy8STA+atQyHcls13yUd/QkRM7IQotXCZuK8k325pzET8uvkvqW8Pyvc
4oT+Q201E0hcMcodHGdXceM1HTm94ubyIq1c/3P+/v9UzX+VqtFMbNj/NRn+FdL7f1t8Fun/Hqv5
92v+M1YDA94km6E5zEcEEZpHdOZ/0OGN/3AcTN7CMikdcmmR+F+hGhDwpqlZjLcsEh6WafGL/icd
Xv0PnXSOzbTWQKV4/E//D6Ea0/w/YwX8P7jCEAL9AuM5eL//28YdkSIJmsyRhNbxNmVZT6Mghw1V
EPZzZ4tqKFHp/drM9GZfNkVj7x7SG4OTotiVpqJgzCnJzipTMTyS41kW7oh+JpDi8OFQ4znlF6Qu
gu1GSrI37v6i2qAviusNx4VuOE0ROpw7BeHj7eqil9lKgrVqZM1LjOxDaXsvM+b3uCoYLMBBB32C
PZYGy3ufx7+sB9FC5taPcIXjKVi6yEiOKWnP6j2zEMPSEOyTbbKPGqbzGszdT8QM+cFMg0Lij621
q2z1xNq7BgtxY129JGp4px7+G8uzZ/c20ygbz/Wwi2CWd73YR9H83DMi12ptTVfEWdT6wSqEr0ZQ
5MnU9kl3JDn6atXRLhxi8LgaNAOcbgAqPuoBcb8uurdIy18bWmsWit19hBTo5Vn9NojoWIc4uKL8
LVGStwprPPdzvL7xttLGdY5AK3L9qIXTujcwdAmy6jhKrJrAqnyRM4eA0O02Rdyi7sYg46AtpKXz
Hg3dqZ3dzWjg6S2kcjWi+C7U7iDq9uS4/JmyGBzP5ACSdpR9VahQcyKxpBwG/TLnNtd4QUsgmHjK
JjOQeel9wkB0zepH1HD+SjTnCfweR9r6WaYBmfsIR8lImL2znFVFM3uim28EB7dGn4KgMyC40t6C
vMqBWfYUn7JQ6fr4FxT14Ldue4ZMsdXBsI0IzwwD74OIef7ElY9+D3blKMLhrQnzT9eaN+pEstCc
rjQdIugFe9j6qxLRXH8E6AOZ/AZN+EZUgl46+zUeQ32rk9ThVoLdUJmRCXTN2GL8fS0wTWPdxziQ
Bdpf4PZv0ZDt7FRZUuZwC5vHPdbCuTEKeAWgu6qh+s5L9RrP0H4ChQl5nt1dg6dN44wwdh1ITfFk
5dZWU+xjQicd2CaGnDImriSSMV/ARt0ZTBDmPjrQWvkZhjV+tClcIywR4k+2Y6oerFD+wfAt8R7k
e6s172VasWGCWgkKBnT1NhztVyqGbkrh0tiIo7K1rN1c279tXnHT7d13W4noajbvM90KC9HUB4YV
fl82L0pOEleCTKrm777mymukQPQwoHzmxYPbzKSUhrvJp86cljAzupEGPlkN0QO9tX66NrjMOTV1
VtBvUi0ir+oeaaREBpUTjUkkI1ASpfOofXaV/UjDlYuNiOSw3BUJTvy5AUlZkSJompoEn7Zm8vca
J8nWycrXBMK4mWLaDYOmWyaJUK9hMf136s5sOVKky9ZPRBs4OMNtzLPmlDJvsByUzDM4w9P3B2qr
zKzqU78ds3NzbsIUCoSICHDc917rW/7WiqLyLM04ZeCYS6deBLqRZLZEQ6bXerm6MJP52YT+oyJe
RmYIMhllXmuyhyDRqMfBYWToBv2LmwT91kXZe5mm5NRIvdkVkf5JjHTwgHN1J5kl8CazXEPx21GN
EYOVblhjo2lBP+xgKiQyKoHHuMmK8E5FeN7RUjqXJqLIbGKvJmrefCcq4YkAn24fhVyh4M4OuiEP
cVQOROqN1bZGDUsjycd4P8r+abJEhQQixcpMAS4ix3lqWfrb5PeQIZhdZFW+E3z6pKYpYips9J/1
0bnSy6CnTEI0cHn1dShwPI7OT5GKd2HIZ4sVahHTaZog1oapuKtQASEEIz4n1qy72q5+0hjSiA1n
mROatN2T7gHIlI7/Rk9g5tHbCR232qrOCFcNs/21mw7kLAEJJynsGRp8vpXUXh6NFAtLDO30KG39
0s0cSQvYyjb3Un1nSxGjPKxvia4Oles9AeMPt6ythhUAmmJl9vZ9a8Jl0LEEiIYVRpw3D7GrSA4m
vaDq0QdPwTV1jM+FA6LT8PetWVwJtzyMqv+BeURsNKKJGti12kCe/DqWXnQGzy1WiQMWS5OE9IYQ
vC66RInWshBlJZYc+tj2rxrWetrGpbtpUs5Yt05bJFY4H/Ba1EeVK/PMmjFfG/RgyL9QLny9KtyP
FGrPnWJpXve9urbUso3avmleF56IVe9I7YQVgolzgOYiZ3g7DLhpGn96tBwp8g0N4Slkcduhnm/K
1pyV1UWxiXVPbEJDkS7OHPvsFM5rQFzxzu8rUJmOe88AGm0TL4aW6m9t015Hgb0iPOqtKf2rVwIb
46N48lL/wIpnbYz1Z81R8Ma1ARxizSdCA/kTfg8869Atqrl5m/bNSxXDayicGCyS1cGZM+URSdbB
Jzy9SvkDocD1pcB9PLSXLdegbj34I/HSAL5ikwYNeFQJrg3yCGXU6ifeKAgl6kAVZB2xhghnVDmn
qZXDRJKc05iAzoB/ONXq5nsacAEo9Qks25tQ2muMd9OPE5QfrNMHFjEBREerBXrs2sMPs67uKtO5
nxpvb2LAaVihNzRfHHhK2Ou/FJnzjUYuPJIIu68vcAOIMftktFI9zpi93oq+eYDxV0OWD1vZkQwQ
RB26TNNf23ai3/W+Tl8ri26llmQXs+nR9FaRp5/NEuFQy2VxlK5rfwvKwfoSG8hfzUoXxyZMxEtR
DiHFB/PNh3K5d6GQX1ElMmgaFoN81krcXHoCxzXPA/pFFuWrSFjQadwk3EuSdSnFn7pMwLPwnfrD
Pfn/dh7/GiVR+f4j+vr/Q4KTzdT2/zxP//yevf+Z+DRv/zFHl9Z/SVpWusssXc7ed4yZH3N0sp0I
TGTeji3AlB5xTX/N0Q3vv3Rq6/wJk2hXt23Cnf5njo7x3aBxKD2yn6RteZbxfzNHN2YnZQGjpcjn
pClnXjd4Ete7MB3soQRJ/em0dD1zNHObfCZ7JApGK+qOtqmNz1UzomuABjmkZjMONOIsf4S3DOBq
+9tHRf10/l+/W82NP82eH4dgs4BHW49GwNTNPw/Bb5DOLYeA4+qgKsShRhB220o5yaNpkJdHsvYK
EHZ7ilIokGQF0CAG7g1muWCimGvb2HePHiDfXWQ4h38/uj99wP88uL9Fo1U5rmc6MM7Ky0maJVQq
PXlOnewKL2I8jVULtEt2D5PX3/37Pzbmt/3nN0N9Gxe+MIRF0VOfDb2/ebIDKgeB5cX0XBX5f2IO
fbYjlextMlmQgvb3VoK+vhjGG9kT1TVyf4yajF7zzGci2MCY//fjEbNB+O/Hw1x1DqnRhYCs9ufx
+FXjhplCKRQkVXXOy/hxhHGHHgx5OI7ZdtszdTlPAECSaqqvcAhn61u1GSv9p4zK6jVFfNnMlgnS
teebT4AxRXX0Hq1wG0qJ4xAr8DFztGRjFjE5dHw791ZqXf79jRh/W5Vyys/XlDRNPl4c7/b8lf/2
wRpO6SowVshVpf7c4ynfIrPAcDERyCBGFaAubeg7N3Z3RGXlboZ8HWS29R8c5vPa/B+fp2vDtDAc
wRgg/3blAQ4PqC7SrQClcqZDZd4LX8eW2zqH1IQlbqKDGeL06CN43TXZzid+cp0HRvKfnOH/y4HM
i32GIdrYFt/un59Hatd9ZmdkUralDTClTK6TDys7LkNskR4LLlg/ly4dXycwRSuricd9H6MMJsDK
e/r370b8cziyKCM4jGv4JCWFiz+PpdNanRQCz2USzzVfTfB0XEplJff6u9zByeP16jWPanOXN1q3
I9lE3+W18Z6YkE2bCdVkP9C4GVm97Xub2nSVsDNHs81vEyo++p7/fsBzveZv36I1kxN00xQMpQAR
/3bAJfalHoUikGEEaQHD3Nky5V0/Yda1qn64VJV6K3FCni0pyrO699ppeJ4q7Si9Unug4Un7IRqy
+xIN314K+hJjBsZYWeqRFlNzN4bhElS0iQjo2cfU6ldxbxArNKXuPVlcNxUP6CIsuCKl55bXYSKG
o6xJWCsQ0J1ZJ15GfU5swXVCaE5mbEtAfjt96t8hK7GayGAek1m5iq2OVYFw0UOwgKqkuLfqArAn
tXm36t+nwc9PfJgx8eeRBmAobdZa1zNzH6r0P3yq1j8+VWO+GTicjPBHuNP9/TRIyRRybYSwHhNk
b+ZVWQQT7PKEpS1sJjq/GdaGUQHaCpjIXUZ6lXotsBHMpuxchC+5J066hZzaxaFGqVXXNkRSsD7w
FSHz463qPG0fxZNDP4CVFLUXEoS0n6357BtK3wSd1+zoEn4Cd/65U5pkoIjPOoWVTAsHAgiCna/a
6SQkVo0JOkb0Q9Zu8SKHetoFWkAObUi1yuqrC2XhT/9+0hnzTeePodgwDeHalnCZOnyU/X4fweC6
CUw5c7Okl3f0wJtb0/JRdDlTTE+55vNYT9+9Bh6uXbBEhuSfwvu0CHGqnIeiRB4uEts8/vtRmf+4
VRrcHmzu4AbdAQ+Yzp+XQik6p1a9oAtp1eGdozzoqsTw0JTzSRSg3zBkUYJG+jNkZv1rDQtkGw3m
LiAB9gpl+LPrjPlJGZzQMsGlNLrrhCw8PGPQNiKnV1tdoyuh6bV7cawYN4COYKYZzm45OneiV58D
ibER4Yl5o1EHqyR3aK2RzrzVgJl4qkbf2tcvGRTCILIBF9bnf/8E/nln4ROATw4zBHSkC03oz09A
b/K66lhHcNpmP+KI1rpfZaSsRRh5aZTbhyzyrLvIzsW+xyy/b3vUMxmM0/8waflfThDGJC4e7tLc
qx3xt1lLxOczBxTyVYRnehOQn/3xLZJedxkVkOwoddNjROrxGsQcCzOsoXZo/kTqKZ+lWeuErIn/
cEkLlpz/OGsdTlhXOMRXclTLRf/bfdeXqaI4hJEAiyCGEWK6orKhEBeJ6TRAIKLcMJHsnTpkO5Vp
sK9wre+jrpWbsTGzPTFSrIkd9Sah1VwLJ7F3Zn+mHoJrylqXWuc8MgdE96AVd602OQ+W1WqXqC83
dldSuku7WzphP4wVKN8QFU2oaEh53YMTyXg7UvZ6hPaPAdLtyN4tqA7PmYFTjLCw8nLCxG2xydO0
3RiWtmOt+cP0CdhwnXBYETgqNy4BExdsDRQ9JQO19OGHInJ5m2ZIktXF9N02Zfh1bCz3u83qGm5i
TUlUateuCvNnYDisERHsJVpCKMhon/hqSAAHGoTfrKivHgjINXfxo+Zp4uP9disq+eYRoX5FQgnd
1Cgbx3WqqKdUtdlca+dN1DjNgqrG8OinN4Se6lh55bSxAendFxblbhBQ60Yz0IJXekeJAPGANJv4
3Jt3VZm+d2FWbSxc+Bsb0VkBCWHGRbaup95CcpPR6NyCgbyZwk7SY1OOn8qefmpHANwRYeqTD0+U
UoMlsvoaWhStPIxS9Kv8DHyBVZ7iCS8FfspnmzrLtjeeDd+CD+IU9SG38YrQILUvKOfpuUbIykxv
IplPEUNmNvIHAQjNZr4WwXe430p/sKjGoJ9zQIPP4o7YAPgC9Ze0hAIAK8fu29i0S2i4m2I4FCr/
XrhDs6/tfNbHYxWIq2JXjHn0kHpj9OCipocYrPYmCoCDa5bFJ302MdOUkCfdM48IILJ7hjyaxYhz
joVCgzSB10eVRbZspPf6FcL3exvXeARaYo4o/qnHLCq7x7jBIW7McTxFSOpQqKnbUFj1jSQEfDvX
5cGZZLbqXO9H4cXa2hs9zLf0/LZRm97XALbeqxyvM1fiOi2a/G5G8vdojD5nlvOpmzuqaeR/gjwS
XUKWTwRxaABjnPBzqmUvZBjHBMy0HqfP0TMBHjJB7E697ucXBz4oXWaZn5PM/exmJD/Cbgu/dZSw
emSonlTAHQFqJcr6LoawODuaVV/cGYNeltGlEgVF3SAZNm19NOPWOsZ6Mqx0yBXbyQZ87yEAfnBF
sfJ91wMO00j6Qbp1gr9N3GXYnwHEOWtbR9aFdQT5m5geqGXJMzGYeLxqe9e0pBkFtL/OJLbCYakR
a6qyOkcT4ri+RS9jFUZ3Usz8jnHek/aB1joAGwAVguQ+Rolmm/Vwa23yanfjYAB1qEKN94/f0e0D
MiDQOXoUglfLkZlJyoQ0qXsSxStxAuH72DgVBHlNx1cTuPHNAllG3A6WJzHKFYxkezN0rjyV3g9I
auaR8DgaJzqpZjiZ+Uehu8NY4J1F1/XYawiqaif3C0Uj7cD8DgC8YxqYSiwEm/NHQxC3uUIA2m+J
+4NJ2ktrU+Vuf/XqEmtVHyF9RvoVVg9TZL/GBC/TjQfBBiG0OBo1enYgELasy+feN9tzHOVXf2hf
9JDavCOrz3bgBS8JVSvDL+57Buem1YZH5lntykiyYR/kgUnhr+KBdYgeTjOaNEh3Y+5qV9wC2jWt
3BAtWXpPVjlKzs5tAPSDrq4TpO/MqsRtedDNguTEuSFohIqIzqakkcKsmDN9mpyDZ1rDZSi7W4nP
flVHjJFLUz5xCjJZY+bIjoUDNHRRqcYnKqAErpjvpcQvnLA63YLqzj7Dv97Sona/Cc3K13qTlBeA
GId2RJsvuro6c53rx4TEs2MvHiJnbpD4KdwCZ/AeEcYEKzCeLEpz9Y24ygO1ZLeu1M/YPVipRuzE
pPx95XJTag3+r12HoOha78kOO/ssJ/dSQvCru8J8CIx9iXXzMuRIfVlbtgx2JTL7lK6AeM8USh5o
yARLZsFIVEL9TYR5fOl1bnpdQBhlhri1mR0MwvRNQtkrUt+4eV8mCbq6zCW6FmRO69wd78s2ifDi
1glwYmr/NqzscyQksTp9BAunSYurb43NASrBj5R4LEACKOG8UHm7cbaNdraePgov2nKfRQGaWtq1
KN34Ovr+tVfJcDW0ZCcrLoOcUw5oIZwH9ANb5u/yDBYU6AuXIxFFpBgiJ3ui4k+vNEJcKsWAhtOn
szvlYXeWRFnjy5rDWg2c6sW0xbternDNwP3pmu84pL9MKTKxuj83znOREahUuE9lmRibYR5HejLO
8BM8uUMiN3mlHdwOicUUfUVdOx1Frg1o1t0H14xHTAkzMmW663QL4nFZxDvbTdBC0LDewZAArkrV
9Tk064MbJpsOMcURiACyVWlnSMdJqMlEBdwXbdI56GMwviqf1txcGBsHYCalOSGOFlHz6GKMRcNa
22b+I5XxFwKH1oKT4LExSRzXhfsaN5F3NizjO0PWe1BZ0X7wZwpTNb0S3u5DgojcnY8uoxrgbGld
6j+3mv6c+U+1jJ2nzo483PRFSvMTY6fdlHtz1rlB5yWGUXbFBgzfpi8nnMVDE2y4ENo1xB/sGXlD
yXkacgZlmf3sOirayigujquKA2pTLAZ6O6w0oxTPNUgJTVqXLsieo5olmMI4uiVYKDlwj0EpXCKr
atK2ukuAnkGS8B2kfJraFCquXsEpfalFi1yEEJOb1DHAZQQIguoIcMsU6PMQ7hL0HmJBoAML58TD
Y9QrshRbviDLVNFWN6s9Iw4eQgLgaUu+c4rLfRNhnrKcuN6JsEk2KX3TKjTHt7pmhYP3vbrWYJyg
9dbIXz1MjG32YGW9g1GBy8cjKrkIST+NaVmvY6Af+9krsZoIiToEtiPuA2cTKSd4DhRiuDGNHuHp
W2VQ3qF4E8TZwWggrA7NKSWdz3FFg7ZvK5r2VfghGtJ6pifQved6Uc7kpvH1x+XBUfm211173TJl
XRuaRCyfWBKtpVYP2yUNFnyytTE0dOwpJ4ZoSIWZOobtmqxqlRJakHrDU6H1wxOtb0ReRBXGsdwn
U+QyqWrcq1P3sKlAKG4M0wH9gGWo8QPy3ufFrSF7goJEdg0nyzyhmmMaJOhDVWlz1Rm/HuBnPBSd
wFuLPmotnG569AaSh9qUUL6W/LCrNFGLTnS8d1lf1CfXHzE2tvlZUyK7sxOaMvoQVZ9TLBzgxJqN
YPKAjLSLXtBnAFQoMQ7AiIJ23wr3YTxRTzaPvgPo3xocVmvulyAo1RO8PWeLrGj2R8nPmse30Prq
sZsC8432xwORP+NWTrlaswLW0IXO/ttsFMfRLl40DfQnEjcUg7q9Ko06RArgAE8r7GusTcMxFVK/
GoOy9nZn/VjUbeYsceup7O5L3XmDIwEHRT9rMoCjTyjjMDHBwdXfyG0jS4SGE6lfqnYdbu+Vdkda
SUgOqw7nkQzZqAwh1P31AGh/pHtclBSdZlJGfPfbQ0q/Ni4IR610BVqs1f3d2NXNNYfndw2JoTD5
WmzNfiFo3D0bbZOcR7/6MjapuJ9/cEfPI8s46WZWdvis5X55BPeeAYBARd25ps3NphzP7hAyQjoW
DlHO1k1VJ9alRUoc6sjfR/JRiY91t0MlgR5WzieiaXq0m0m+LgY0xvkU5sUsstc3vmNnWz0VzEFo
bXF6R/aXip4ykxoHt0D8ptpRXKpYyKOP8j5zEXUXVcyQFP3wYjhU/mZscbjjmqjG7qLSWTlcu9HL
rMhlztXcOpOWniKs6rFCxC3c6JEPHy2Qq7t7TqLyngwSNDPkxi7PBpSlG4cIML4y/LJRwYKiJdHH
RmPcqA1jiDq4pFu45te4BBMUmrOT16+q7UCUidk12TFpU/nUTILRxo0qsP7ueM5w56F15eORSHVs
308uYGB+ulIOp6gZofZ12dbppHXr2nLCINvF68AqB2o+Hl3oyca/zdKIfjqao9xVd+1MedUaXPwN
CWvH0Hb2wBrkXY1vdlWbun2vAfa5NHl2aml63vmcwZ0tuyvhw+paeqM4ow4gRrKAAhS0OY5CV13q
yrhOgn5/rWrjOpSb2ux32mDqOwjxaJJaHJie1yE+5k4CkDXxSfyWnxANrnonbrdovhtWMcBoGDnj
jZdQUFVN0O21Pvpadnpxqy0UjXlbIUYPTiQMyDsmysVDb/m0PrzvTPXguvXVJrYlYuRBj89u6tJy
hP8M7GqS4HcslhS19DYWdgJAoiMOfaTXG6aPwcVQtIgJ1gPuGDH9yxxmbu2ksguDhLv1J4xPQGnA
rwtMEvkkgV52sviG8gN2J8IpsyjMcwHwklWB+R3GFdynwA9ex+K9UD3Br44TXPxOK+6ZqpnkkMTh
iboXckorT3eGPqaAKuzpKRWGdhda5X7MfurKVfcVKoEH2IvjsY2IUoyTlDgNH3qTZpEU7rbi4FbU
DSqrSB70jM0mF138NDALUG3tzm+7f0pSkFmKPVcDWuvBsm/LgiekfnjSovIw2CYRL0F7NAFFc+Nk
7UeAJk3vVj6ktjTPpRG/uZoOcaJIEYp3NYv8GjiM3ebT1fUzLhG7ybZehdmS/HFyjqMse0Q4499r
w7tOGNIzGU32M7yZICCKbXkSiOBRp0OGETK0nxtJXVSU9nhanjqt8DAij9hZ5lc7gzyKZMLnsOzM
1mWHvbVRq2VPpWO7d66XXqjk28/LH6A2q+ntfDwRrX/rhoLi9XIkDtXlKWmC88dhdIWxYZDu9svT
5SfgGMZm2dnHdvNfBAAhTpjaeooHtU0uXxbOzNZLnwsBXDsh4EIRPT1SfV/XFhVAXThfCEWIN9SH
zFUHPhxjzyUzUu3ZLEftGeQlcuWqf1h+Nfja1zJR03V5tvBrSI7NT8tTR0slcyWr3i9PfQKi9vXM
7lqeRq5hM3qY5BPM++1Enly5mH4uL+pupt1HaBqW15ZfYS6m6kGuyXwow5ynQUrL/cfWJXjAEYTL
x3E6IbVt4SAIWV7NFJE0OBqN3bKzyuOm34T4MpZXQZpyiyp7ogDnwyBFKL0hS3xd3qzRacljKlvI
ei3jkRXDDrWr+mn5S5+QKYLB8rvlmc36h5mLP52X/cCXorxv5gNYSo43oe20i6IWrdP8X1Av8IKw
fC5mXhXNQDBDoXcfx8AiKL8zq+7jzUnSFZ9mNtXylx/bj/2mr9z4cflVpIlXHbTUbXkt1DXeCvSD
0/IikV9qUyFt//gOUF2QO2LW9cdxdHnaHPn+1MdxpJaaLkYRY86ejzIAuXoveuPj24Snpz87LL0E
0TyxXZhgcoW4/nrQMta2PkF2zFrby99+vzwdzLg8TKn/Fs7L4GX7v23WaJNYu75kjVLZQGT/to2v
5RfU6fZx+f2yl187gNBqQAzHmPrXcYHgosj519NmDHKCO3w8gcvef+1g2V8tKOSVWNY/9vDbNmCv
6ishLcuufh1T0pNKuKI+Ee4ny81Wv/7Tr22A6FY4+qhP6k1x6O3h5oENuGiEPrCe7Nrs4i4PaUxi
zPJSGKBj0SKAeDG9xPWvbZaflodlk2XjX0+Xn+o2vNmhpJA572T51d//nb38J/zc1rHu5jipPw/h
165/O8TYrsxNlGHz/Pjl//avfx37sktrDL+KKNJ2v729X/teNvn1rxUI9fPk3S+/+bXVb0fw27vo
q5TVFfFG0KvmY//1yX1sb7hDtw2S2FobTfGDyVp/9XU7e8GBS5ZWRD0u9NvsJRtgemkFeNnl1YLZ
0ib0E6J6541bra93ASQe/AFsnEysUKp5Uu7Vef5io6QF1R4WWBLY2ASMfalmHt7yqmgNdSta/dPy
p3E/xg+4jg7La6Ap/CelXpa/Wx6GiUlcUqin5VmfAN3ulXH/sadJYU1q49uyp9bDJms0sQWXg4Mg
ub0FhoZzafnLopEjWBZKkEhhOCbT0bZ12oGzmp9yC9b3WWcbH2+gMoD/az5j2vKqgqNynuZyfaaq
62D3zbNfoEhoJm18CAeADGJq3EPe2Pq9OdTNmslX8W1gba5Rt3yXo/aelk7z0vcGc3lRj+fcTOsr
FncfRI2Cl1maD8umVlOfCGGZPtvUHjZ9PiLthqV6MqbU2yk/k08qGLDIwUl/j7pTgZ3zh60VDqrc
Nnn0mMjvbfoKR1DMyb1noeaCRzh+xS2yWfZvKP9rGaTBJydQ4IJEGVwwTLkX2wypTnew/iLNe152
TzHykE9e8cWbc/1C+ml3xEoHJztp831NIvtTwYRwtezW/x7Pc7WpbB/MMjcPSSYTAs8yEEnN2Nwx
S7GuuHKDJ0gx7sF3UcFT0ogLQgRhJyYWdZ9SC55UZETHhFoQpkg2pqMQPiHLfCRYuLpmyu8fa/3q
aHzNNt7YNxIMdUoU9I+RYGRvldY9jBZTqRr/0oMDY335tW01wQERp9guT/uA/l1V9+EtcIX2okyL
ej9/LczOORF3btNkyCVz4d70n8lKnLwStM7Y+IiMiRxDcJp/b7Xy7MC2eR1w/u6Qn7tHkiItsLxM
XnLylb9bFSVaACivQLYqsqDIYEqDYXoIkgC72bwPksqOwsi9V72EFc9NJjmlkcSTqYMUSud9pHQ3
mkCv9oNXutukkW656YbMJ/Wv+UkoJLz4RqfcK8rUoHsjCzpXhPsdCie/h0RPIPpfD9xY2jOyRypg
yy81ljP/8yOVw+JYMIPGvQkJAko5a6D+4isv6oDyQU9fDXYzh+cGw2Uq2uHQtfVt2WZ5YLHdX5af
ls1EZoh84+jmp2yKp/3yV8sLH7v69Xz5k5hU+11oIyP//f/92mXbkAhuZgrPw0Rn1hmf9Dwon8oc
EyhLk1dkrdEVAjfOPScOX6Xecc5Cbtq2VRm8xlEzbMh1cQ+NcM5gnpxJo2AwrQt9Kh/8kJqe2fbE
0vNs6OPkqOfQXFsLKj4MkhCLsvDuM7/z72j0/8Q6lUSwJpxbZNIkCCoModFcIVgeMMatbE2Vj22r
qPKnXrSrkeefRqetICiEfQZTrlc4IMAKKodq40ixeNWH2GRDm4ZZXMGkSUOY3bVKV9yK+wvcCGQ6
U0R1JbX1z3GN7hzIMaqZlJlwOsKFGm3nFIne3xhcVGuBcMoCUiKU/5om+BC8WPmfUFFcMre1v2GG
PxRZfguxFn+jzHFQ9DJPmL17qDdY11YDa9RNFY+vuq12Y9DpxxJsV5EW+NUb/BI1rPsOMCNIlm2p
x87O8M/Et0Q7e7Ta1SR9sRIq7WhVEtam4HiFbUNDQ3+KiXuimWYlzMnDeJOEn/I2Lc5piG3ZsKlP
q4ELzym0t16xXvQyMzgygqGeYn0+F7Lm0KceK00tj07uAsHvqAh1+ikZQMC5DgiULq/01Yj1fuUS
45ZpVvXcywQ0e6KD3UXcpIwM2Di7i7owOMBZIwqjewssv34wWTRtGfjeWyaSBMuF2b0zDSN+VVhH
ItbJUOjQJgMRnMhbYOn/GXfFuDHHcADOmDpHUbbvNbCOvOzUcShOykmTfTZgp58qesMyL4s18k1o
IzXINHR4AHpqD1Va+6MP1S5UdfwWEEcaKuNLF3X9kzmU72Oh7hu4r4+Bnm6nzIK5NkUvMNPfsRm3
O1j1t4z3eahpEK7NHuLgi44Xf224YDKp/b2YMtuliOFWtpu9dH62NweS/Brq2SGfqDu2ULFz7+iY
G4oX0ZspAfRZVy/UfCLhTerkPcHQPcNRVSR3ccLYFI9PFl97Qk1Ws4pnKgT6uh5AXFOtQkOCLcrW
weBWT4bsSEIAMqNLNDT2zCvMM2DQEMgOVGpufRdLCjDxSYRGurNQLBtxC+pAsLIIKBLqvl3vDfdG
jVuSEtyvcWtlG9HEA0M5IZgkS3arsAZqwdx9RVT3FtAVl5PnMksswSbnGjZuafvBJpniXWk7P5Ha
l3hiV26JznTikjtY2pfUsh5GtPvc8GlexwTPtaq5lE77WdSHMeEuMZrMWxzep2nluCsLHM4BpkzO
tG08osvWsGhOZYPLXtnvyjKonv/1QP/wBal+uo0DbYd410FiF781XfZ1Aq0MY1VS6hNpvc1lh3We
vhOdeHuLiGrcxB1KKtTN0Ghg3zeN/2SZHu6okCk1lV7C26v6QEGfIFQrxf5kJntEUniTLVtjyahv
ylwFp7qnXBUgqFoHEqNS0H8y7gbNOvqphH3GQDm6xt5iGcvuonWpgYNF6WHglDDAaA8WfRiizpDW
E63mNDqpiDqg66gkTOdmRqNHggmpLQlTPvwiKqfZmun6D1kFj4PrfssTy9wPSPi2pWtf6tzd4Tt/
lprx4PciXxPSbOt0BaxnJtBPbUjjSk6lu0t0gtnFHGhv6bcCac0UhmAD0aCtuo5lQFeRo20WDiYU
9yCVQ+13BE0Z2w8Vd9sVU99y61tim/T1TfaOv89TNyQzofCOzVi+Vbr17mVvSta46O1basE21cw5
dyj0P3NeNmeWfRhnpnMLQuDCtbGLJiLcKz9A3Ef9CZHTPiyq4NLU/efeyc8CnMShdCxSUkp1yvT2
Z6rSK4w9nBIGuetpFu+FZn+vTU5K5VLdc2G9q7w5dNju7YjNHPKepAWVKiPKy/KxAVWC055ol5J5
2b4eSDNJyq44TDWy/cbptV2Z6+/5ML5wJRJO52DuMYLcObY9dfok4tqNKt/aSHhLey4OIpf9mSid
9xBQT06Xmjch+JFgrSYFIBcU06GbnDcFwQfXu70rx+Y2qOQryuPvWSA+R2kMF9rM37N8jK9Ol4Tb
zh3ehXuIquhroGmPERGhKR1pJqfJtjHa4TkDmAFQgFANeuJSG+IjA/pzU4dgCOIQo7BMiU3PJvPS
meKHbcr+LNyiealrpmV2bH+bAh06T1WeE8IX8N30gpGTnqP/zTTPTa+LazyO5NJmDTHqwMbww4Tx
s0anw0/wPPhDdjMKYVO3nvuEnRy5KfwkcdNMb8j8orMoSgx0ZsD8k+ySXCHDtTNxw79AY1I2OGp8
4QOWoJsTWdSwy+laZpKaDKiWbcLUdoLWFTCNuDmJAFIr7GvZYi1bQuOhB1eA0h1FOKmJcz9x32qL
JiO5Qz9dH7R2mpjbyJXi7ILOD622uBs9bq8oaHFRFg1AA7I+tMKUZ5k9VUxIX7dmzMJUr4qNXRv1
Q+INX8ICjTMBxOZBi8m1FM6IXKHRnkrD32h5KteVRclwEs5r7/V0fNv2RoBPix8J16SwRyAOor3X
ppG1SMo03ZDw6lsdGirFkUthjcN9T5PkRoPSCov0Ux5BobG95HNtIacOhSHXsSqifZUZWkZLkxEz
hmDWp++TgSeI0Rg4Vzet8fSUgEciZ49g6UuH8YYloq5vIa0XG0vF472s8ZNUkWud3JjACa8FGV+5
R91jldWCVFx3bWQdLRw69H6jcwS7r0xYxll+CHrcyeoVkTvjqfEUXX6jv7fderjP+/A9Bi8CJBVr
jZXrd12E2rQOCeiRSfBihuKn6ONnCaMDjjWpBINV3jmJW9xNbUP5IhrqpwLj/47OxBYUln/WUdJv
q/9m7zx7I0ezLP1XGv2dBXqzQDewQR8+5KUvhKTMZNB7++vniazq2qzEdPcUMAvsAAsUVFBKCsMg
X9733nOe00ggfjnkoQBy8ebBg9llpL4qCo0vFOWn+KxQAh0rRPWo2XsJNYQFcot+d3hNmFXLTbIc
WpPksnSq3aI0ZYI6QWN/11ugM80PrerkZOEYsrWcZmWIGJx3kW/mxTdjNE/0duvnrGB7sXZWYa9m
iUJpMTKETBDhlZVFFAQeY2vWEuvmC1qNYl/TP3Zm8n/sHlnALknE1zr7OgPIcMfsE4Ps+qkSN2jB
KxHA6L6afbZdMHBOZiM9TFYzHbIR3auyUxv4qC0ATSHP4l2FO8/pFNi9XNFWoMB8FGAK3KHeuRIp
n0VeTAbKCaMJmR58IjuyWMRycIyeWbpiPlTYtGaBFKZVNb6s41SCdapjJGK3kqJLP/NhNIl0Xs+q
pLqpKRP7UaL6n8aZEUkf7VuDoUM3LhN5BEr8nKnUlVAdV35tpThZVTgREWQqkliGoCXfAHyERWPy
s22LbCeNk8pRHukeRGLhS82yOAahYeFaJqmjCXHDfDnHrDpNjFoWMUwWYT+pQneMjYPadfVdpUMq
agmMjjVYJLQREPVX+vlaL9SkTDDCLCYCpcilzu+kjHiYW64b+4nek0i72S5qHNSLeVQw1D5kt+2H
WiSnCfWrm/ewk5s0a11jxAjeVlCzacanO6b6CNeEQYFYM8peO6XjecSZuVUaREdad99SubwxoNQd
UxtVpzPHh3W8XsO+rS7WMC1HnC0sSmj4gitw2iJK9dM49yA2h+5+aTI7a8b6oEgCDtsKuu48k3yG
yQeGldzuy6kH8XVLzrCsbSVDwDXjMtlH0jSFs0y+pKGaNxRfGiQZc0tIooyBzLl1hZ7pOx7ZxUVO
99nMYhLEWDJpzLdkK98SxQQ92pIYt41GHeKHon2ujTwHvSV2d8gIMU3A2FDhVvudHq5tJtwTDmm5
mqUdEDlJ7rqgSFj1XNr34voZU3YzGWX4UhhQl9qkG+6LmnM37kkkU4f77190vTbszKslKyV9s+lg
I7Lw6oK8l7r6OFaqHNSKHyHe2nTDpKBgv577LoXCpGcnlEckAhiIgaHwNufvX/TuBoeZFAQI/MQe
ltvGWhlkfQtA2ikGqfVynL8kMEulPUEAcQEIc7wU5ZKmDIU2i0By5Wxj/4OWyP2EMbyXZLM/ziQV
97cvS1YodpKZpCoVWnRp9BOIosTp1UxA+CsNj5HWlK5C7eRqaBbJ/ogfVVGdN+znxMfWqO76tHCX
ZJWeRu6ETUtObqKvAFMKWX78/m2MJJA6JJttXVDjVyohu2ibRzYdGiZRQT+X4MNEgZ1ZlDN5KbOx
ehCEHNqaZsGLm5/KqY2/JA45jpPXVGm0q7ruBUE9Yb9WF4xitZutK9vIVjr3ULFg+W1SjVF6Qnv0
OAGW2QBbrYhHVJ5Gof/s1inxe4ZGCT3OrZZ89OQd2QQP2OmU36IBaJP26AEMVDNsLnXjMM/64NAV
Exxcn/gUq2UOunmonWvHyAeHhC8K3Pg7I8HPj6gFUJWFVmBYjOPcgb6XEA7iUPA4QT7S/KoAIJgF
H6d6tGEti9HqRlJorXhYVjXaYeHfRDRU7vXUNOxxHOQQZnKxL1vETlacyAEBnniE2WyfLTzXXiNB
QzFmKpi+btEqzQJ2+QSRSA5relCG2m/z3CKUuvo3SumbVfBHdT85uDJTDlFXEdKLIJN+8uMQnIDK
1sJOrSnysBfl3FcyWIzguzaUVcDee/HLKAzWLhdyv+uVBObs9JwY191VDUeUwztypcjUSzhvSYVS
4kBt1PlcLTKA8UwCuGsoh74xYhp0VzUwkuuKbKSXPU2qj9ciOkWlhTztKjnf/25RyzcSC8xt2olv
epmc+zSRdgxXvpJSLfkTQUVhalwxx4ndEzgAaBVyaRGtvpJFb63EsfbixiQ8czeODLvSmC3ioJab
qUFStabxHbikcZtjKNjUt4oGDCXjqKYedgXG3yYtRYICViSbWk4XbRRe/rVo/2df2+1wQ1CRyQFA
Ky2xb/mjaD+h6FcFCR7XDBqDrAL5vcBqY0cJFco4pASvDaqIwxqhgyqYMCMhatmYrolblzQorZZ1
hDOQ+JImKyFFO1bKiZzSvmbHpRp1wkydOPO26Ay/mSOo+2vsLBmAuXi6/htPmYz58+dzRzfYrMqG
iHFGlfSfhP9l3Chlj5TG/q6Pzcr+qdAQaeaqFR/kQiVWndLR/X5FmEu+W5S1gp1VSEdZfWlug6Bi
BpRnrUO9k60B+W5THb5/SQq3MdbkgL1Y2S8J2ViFHJ2gHHGF3qS4bdRYARJu3V9HZIXsl4yDVNBQ
guQPOnqw+rsRx1BHXNBSLwQBIOKm5PvOQlX8cqp1YgE08YLQDXKV9j4J8fzCBniGtxx11/SEFQQ3
OVa0xKHlP51jSE6WqLxZqxyF1sC2Ikkk0ctj8Lw16yK5h9a6YXEArncTzuW3W4GaklBYAl5wIq4b
BLerhThDAiATKYeuabtT8W2V7HhSX0hQR/qrDAlu6eyZTpXx6yc89Tkm/RuleGjmh3ZR03Ac1cST
b7miRt7P57imXI0zEYv1qL5XyDUks5YVIDid/FLDMTHVdSP25NnIplq/drWwmVs1uaP31HrTMus2
skFjK5BAXXVFgpUAjwPaQCCBHNlBpJgctLR/AweD45J9aveFsQSxKAWsTp2Kpu+n0l5A6cLnAW0B
xcSdektG/tp/1Bq8OmKn/IFm6j5XpR0QK7uagP/LODE25kytDglX87L4xg7nwkW08jYWlAG3Ezwn
vbFhZd1Cf5OdFDXDxsD5tMGOotASX8+lan3wBmtHJe4UscaouY1J1OqsFhHGRuWJ/QGZpFG7reVy
gclY64BMxc8xoQZQu0z0qnxCg4XCmH1B/sL6P99BTfFHsXhYDG166do25O6WohC4RrcF35ZhDeYC
L7R25RIutEUfuu3pUlTj0Siy5j4eLQCoSEC7cz4wBGqz1v/+igssH3szJUuLc+nWzYouojam+0TQ
7i0hQ3JMnqh9HZvC16/zl+9bribvSwfm7UkYH2cezft++V/ZcSnWINqats48EhAJcR5wsmIkqYTc
TjpkxHGzZ/bGRokAVpjJz20+Lm8QicdNNC9hO+vqdhDl5EVuhJsCcC9c2+HcJZF0uMoCFDj1ASXe
9d6YZ/SWKjpXQJ69M7W5x/6yvuREJmLvuZaG8sit/FPcgUHjCSZKQ+W2FGVtV78uDGh35WKR64qD
g0SPO1NQShxX2pUmIFCTRLLy3UxvIovWaCfnwntkCeOva9V/LyPA/1od34uv3c+IgM/5f31W9dIm
8bX/++Hee/j5F24v4/ff6P7+/cfx18p579//8I1b9km/XIav7XL3taOf/g/e1e03/6s//MvX74/y
QHjH3/76+c9YX6qMaf+He9PtGX77y9t7/Ntf/Sp/L/8SfL29qe5H4tdvf/k78wtgLDAtSZIBCFs3
m91vzC/tF11SuIUp/OPN0YsBC59Ef/3bXxXlF6y9Or1QXsRvoLDfeALgwHR2ZZKh6vQDTGz4f4on
oP7kJsZaffNryixdEu0IzfzJuokKfZgsbGk2G/AYUTeuKcikAjfFiaDA1p+T0dosuXrG9cPWoNaP
2E5wkcayg9H2ca67R3xgZB4SdQMn0gqGWX3WM/09aijZ5XQNCHgLOuKKFAkiV9m0x0Fv6k0jCD2P
Ql8/HyEi91pG7qQuWXCSlcKa36ENFV6iyNMRtlC5iwHhPRFICy7ITKwXdb42x1VFAmUJ31oz88Z2
yWHraqsLIgy48qrMyNKMobanDkQ7seiCBs66G7nbkP75qNCji9B0H+UlZkjEJH9y4zSSXswV7VDP
+NnVhXSDbI3g1LLGlkIQF/l8VpsfMCpmrtbiHYLOMYSjYF5Ki6YnsnzRzhSQigMzGkkTsoswYkza
1JJWb8fZSC5KLW8zpTBtJJQehpqgRbbajclLThHAW+shromBFHVKQCQU3t58JZEq5/heY+M1Wer7
cpguoMoVttCAR8ulO7eIel9bRB3kxYlVT1PXIgipUxD1FYoBMKmc2/CqGvkTaioNd0XH55J15B7K
8xt98YH5/vTQxYR/cKQEtI1EHZgMTqjc1UFxcF95MUG2+py9CDI+EkKEmUrAXlrFnLQbFNgv0ZRh
NcoGiUAe9VSVGZ7KaPRNRaCY6XKBErKTHHCXmQfeu6aQWeo7BO6DXVmgpQjtUe1YJMzaajrmH32M
TXZCfEqi84ZmvfJ/A1z4Pwl4IonEAUAY+b5e/bam/5kl8V8upv+19fK3l8D68s/BK//7Y/jLYeje
f1wt/8/f/QZg0X7BtaHJFqo61jjz9qZ+XTA1fiJR/JMVY+mKqRs8128Lpqz9YolMU+CfKJKoqbdV
9rcFkx+ZuglX0TIUSVU15U8BWLSfKnaoL4aoaLwMCRKFCQ7mj9sPIB6DRsSnwpA/3+ljjbQJHwGW
gwlrYaHn/tpaqO4X/xZ+VRkLfhSDNHljRzoqE9QeONRHOZghnC9EtqqHRfXU6cZDXCUHxnpBbKwn
qY2PCUnwc/0xoH5elueUeAixbB/rJCXHurhba/mk6QupUMqlR+xb9VsGrk+WZO6MXt0RdSkVxf2U
Nv4URZd66uypmQlNLn1TWO9JyiAobq3ufjydzr862rk5/3Sv/vHbvwfunfvzzf0Pv/A/6aoy+LS5
LXOH1Ew4Gxrn5b86ux+G8uMvhGi8E2/34xn+nz7M7yc7FnR81tzI4X9SJfxwsksKN3pqBp0Gg3K7
DP5xsuu/sAHmIpA0ESCRftsi/+Nk50dsiznXLY12gywbf6Y60I2f+R6390/hokEJMDSLh/7j2d5Q
6fcR+iYnPvahtu8O0Sud+5D9Acbl5UJWrMdJGAzfrg+g0NmNxU9pihVuo53KUHczbz6tXrcxL5nH
/eYJKZmNY8HRt3TuD5UrulB3RX/aa3bpa5+Dq3hFQDtz370z2LuIW6JVXgiYlL5ct12QhwwbnNmR
fdOvPcUZd4MDWd9RnD6M7/BJMB5Bjq++cYMTHT2I7DYUXeMVZaCv28XslGcMMW7pZC4TWtOvtjH5
77yg8rUNtV0R0PP2RBcJUaj75ja7w5vtJUH5MHulQ5IpIEKb8DBGonRgO8JuKqyW3nKI0LiS09Rt
xHIvzr462cNjs63PRkAv0M3DMaw9tD5Hc7Xju2KnfbH2TOGJKRA5FHX9llxB/51TnZksg+V5d/1Y
vpQfyLT86M3c4jO7RJ66VY7d6+AIYRnoT1mQO+l97WV+Hqyuccn2y0lWMPX4UkCwipv49OoBr5za
Z9ib8mtJ8A1RBuZG260Bhc4bMYp26swX5J9PxDwsTLDxhWBbBBvozoHsRYFVBtUBpZdDxJm3nugn
+Ovu6uX3dXD14oAtjNMHvYtXe0s4kUf0g03Dfxc/YkV1Mp+s9kfDll3dtmyVUyb34sfVb915C0o/
wOpoy6/iGa1/7Y6M1B/XHaHR1hEA8mrr58FjosHjGTYOOSd+LUJe0r32Jhzzb2Ugtq78ZWCgjoUq
2477bIt311Xc0U1Q1+wYep6FwHhBtuUmh/kjuWSu+jQ84UCwE3e+WO7Vmb3EhYrIdHfDCso/1K7F
UZmcxhm8eG+9Cf5M05gEE/6feOM7mcS87n47BvXT7KbuEDK53kbH3sX47GRe/2TZdbB4mcOA2qdv
7IF/szFYwTL106MULk7sKX78BWUCf9TsIUDaV5ft8ynxMHUfhr3hALl3IHAEvYOt3ZEogjakqLuV
y8jMjw564VzD+Wx8Eb4YEzvBDYQD17w3thClnTKEOeteXeTYtuwYYXRnHuGcOIVTnFBx+WApQQ7a
NAdzX7IhavtIux1pa/k0md3uYeUAQqzcpoHktp+LR4SsjyvcEYPFWZzGtXzuKutW5P2Ztu5OvGfF
rX3jHoO/+/2Pg+gOlqHHsQmgwR80/qj110ccOksg76TH6b68s3zOVc88J/vKuQb0dezGBVPmpEfN
hhjCqxUc/Xg9Jk7uM19yyKAIIrdz01fA7ZvoSP76o+7pvHJGjD7QRl/mVEm8zCsPs8vxOGjhNSAR
2s1Oogdp1IEC7Og+oBWHD4uXHjOdIN/XG1x1F3uzYx5UV3arE4nPNieip7EgVTxS6vNZBHRwdIgU
ArL1DSE3X81dAwwymF4XR+edMg/kMF536k64sJ15tMKBj2DeWjaeIidzRFxZtvaauro3u2VQHwG7
+JgCAtOtdovdOsIDoH06Sto9QzrhoQlGL3pqWTBAmYZ5yh5mY4XVfXefX5p/Rx0hV+iP7cfvtzcE
+hZ1EWWT8fPmb1aVSBRnpA2j14c3Oe6WufMKSn6HUfywuNfXyR12JRev9InpoPh23acHIVzI5nFR
D2MbvcN7nboaPeRN+YU9k22w0Osu9mTO2iGQ/XR/DQG2HxUPxqzd7WQXEYmDv8nLWU65rZS2EBqs
6hDk3NS/xTxsIm4MGIe4izj8gW84NdfrsBV2utuRLURnzlGPuBxfWx5Sd5tAjOzyseYCQ4/lj9wv
ICx7jDnthoM8eiYfvuZJDmFcR0RFqdN9wAkYnvVjGracsdez7jffWodIBE5Z5/oovRa7iPcoeNIX
s/EWBm6n+Ek9ZN+WO8Fj05JvasfkbhE7qj96irc6aMuO7QtXhl/uJdwwTDGNTe/F78Y9yclP44vM
7WyUHHa9vYVqdkNwHCMfNDjrGVvl4FXpQ+4nHqeoW/pNILzmfJUvVze6i+zJjuzKRZan363n+Bk+
pryNnZHTGF909s0Kko80tIJqR3cJYx3Cmof+M2ad3Zt+9p603BtUjxG8cA+IB6RL976ytLzK7zpm
9AYT/0c2u/wnY08mA/eSw8b0JzcxNqTecjfZkTbrVHvZsS6ZXx3yU0Wbl3bWNnrESbnrals8FC9G
gNNAe0Mvb3xYy1NyDaGZBspe28eB9iK6E596Bkgl2VzPKyfVHFxPipd6mrfweccuK5x/DSc+/ZI7
bnbkvuOYrKY0z0gpdJsjMhqHgx6sz+g0PHICHcmR3c5XHLbgZ7ymnspe/mXkXWPWokSoz6Jbh81x
PKlu5pLLfFydZMvjO7FL0RC0DwbPwZ0slF1SBr3Jbd66gwFV2omuD6iopq11kjzZzoLSu3p9QNs6
rPYghgk1Lp3Gb5/5c685og/bFa720fiJG4X1CUKPHx8jf/GL3bBtvV7aiOBpXVKX53AOha+AUNtz
7VMqNdso9mryZa624HAt2UtrU6WE8qVyYe42z+voxqfkXnxO3/pHMqXQH9lNmG+i+CydhRDYx37Q
3f6yMoLcSC7fB8mp23GiuumD4rXnudh3+uv0DiySZBR4xbXALA45gM3M74rb2kW0TbDGBdsCTFPd
OM1Y9gLJUbzOTwLYDK7E9wBmKQCyrUaB1LnktoXjPVYnD1l1QFww1WEclA7Dw+Pg14HAvZYgdS1Y
HQrGc0tNJZwy17J5Nvd2ua8Bq9xzSgm3cvPiafycy5nj6gF9dyQOOIGJfEqAqJ6JpXQKVwkau7kA
/POoLqBf2uQfUMxVvkXxkbkGzx5fSM9ySso8y5Z2jKHSF+Lagmi/HGip8MJVHiXemmfzbNgElTtK
IPOHys4IhOeCtQmEM3VKlm1id2ItGHms0sm94bF9Tux21/iFOz2uMBiynerGW4GXSGSJKu+Eeruu
n9roAZin02TTJCOO8abFvZvlRyRX2l3+IX5hLpBQ1nSf2nJCHkS8mHbId+b+dvqo3CKyQ3Gw3Ihz
ct0RyrehouBmrfl8SvatJko9yY/3KLnszB937S57lEOiRzZq2G/1k8VLgkNoC+7VM8N8J9gqlRnk
Y6c61DuusD1sGa46wTVc8s9cHPhHYricxbs6gk2KODdTBA5hvM184gS9Zk856HL0bWkr2RI3W9NT
z5DYtwS+c3PWLrIj2fKGmshOnPQuCSdOYcPvAZMsfGoY5n3ReyaOJ6Q/RpQ0DANb8ONzvuHQl4SR
Odj+iHNcXhrKScOOXrKH+ME4YOl5UV8y8MeIpRFX5TAd7ZL4DDdGHe7wbFdePH3BQ/OZegLliMRR
lUPgovdwKjlY5XPvDp8qhSFFqi3dUeDZIqsYNdRX0TM/e8rFarAXb7RjvzisOylonM6J9mD939sn
CWs8BQGV+YWKO2yfafkFonu114/MF/iIyl3hEHXltUcCST0jXI8ZRWrvtoH8gVbN5bXaHPJLek/V
7hTcKkZWhsTHUWuXbnria4A54Dy7yT69fUi7jqe3fIhENh+hLzrUaA6OLgoNKjHP8uFaOwCIvzX7
eQvjKWSEyztdfZVym0LZo5r1+x0qf6rKxZn9wROd8am/k/itxUl0V8KW29gGAI+OI2i45WOE7oKg
FsY9ruLjrqAkPSLE5Q31buYDePYlH66BS0PVZhjpm6HiLo64W3jr3Ce4YrWgsiVXCuYPwTXZjLGy
UPfk25LNn2b3B3HX2ribK9LUUwU2LNPAwCTlYbu+M+7WnqwVJZh7o1BzUO7Gd+vSB/o+exg8OZxd
dKAnOVjCervc6x6S6b2yulAEhn1+VC7Xe4uzN/M6CkJ1o7n9NoZq4kV3qa+FYFu2pZ9TU96qXHOw
011xKnk9otPt1U0V8mq80pVc/iXgFw855V/ErURwpoAoSOnmhXEzwGO30u2IZmWTH9G5OsQfUA4s
rrKpns0A/gg7Ofcarvt+H10of/31tbU2YIweKU43pj3utc+U1W8cNglaNR8iBDF3dlZz/dRfWygm
mR2z8r/FPHDkZuifv5ZvSrPBqVmS4XBRR29dtm18X5mb0XTHioqJaEKCmWsnd3O/dLk6PMqUHYmw
F/m5cNJtvs1deRdTX5cHUtG32AXwsNvybn7MEMlzkdZH3vheOFsPQGhfmiClzoLs7Xdus6uep11q
Xy/14eojiN0PQRpYjniUXpPn2rEoFyvOLfYzFHEonwyK9d4fTvNhfFyepw/M97zB9L+pafv/4OwI
1OK/aIKWX6q2ff+xQ8Tv/9oPkn4xTFExUcTdMDz0Pn/vB0m/qDKYRstSb1MkOkPK7/0gwNS6ZjIs
4kcG7GqZh/utH8SPwJcSTUtIEv9OJ+fP9IMgTP9xwyDTbAIATzaMbukMp9Sf+kGyVQq92mZImYT9
nEfVoYyw0SKNUcGikf4poRwEAsWMd4W8sOnavAq1bmsgYbxEq+Dj5ugD5uqkiWCr1szqGDWwnlqS
4tsawbnFOHNB9hCDJTZvYmVxGjyL4BlDnUzYMhBBlWJCaKzJ7ORb3Nexth6SdCYNcW0gdKmEXqTz
+FmI7Zsyth/EOaeNhuRpuUQ13BCDPGU3tzBhm0nQToCjRDUL5PQY4ay08xJNEQGC4oW4zS+tlLwJ
quyXuuotjUW52342FZG/YOqN9CLCYPSYDl/GoedCa9qdZBa3wqraTn1q17o0HNeJwBG0qk0FhKOK
0ZDXt8D7XNAPWXPLgzYEuxUmfDpyXxPtW/U+h31y9B6TE4hEYhpnf0nKj0wgAU0VxiKYzeUuZ68F
v2evIKeeqql1rYmoREkXdjgw/Ch/zGtRPMYrJOJCWrCSa6iGxS8zsntSYWOnneOBDlSx2Fe4MQRD
7sDT7fD6Ba0xmxv8SqwpauP2Efo9mCM2SviY3YDylJgPbadFDhpvVPQaHRrC7ZtErO7ATZylRylp
v0WZ8FxOEG2bdGBVWWb2fYn2bYiYJqYLtxNLIOhvmMkZIDzplsVAvrecB+nKHcEglrwuavSro1n+
Cvz8/zPsfzbDllk+/vlCtPmaE2BQ/LgQ3f7g15VI/0VlIeIyZwLza4v51yGM/It2EyqxQskmySTw
iX5fhzTpF1rkdJ9ZuYArf29m/2Mdsn5BUHJbnm4kUV201D+zDt3ItD/wdEXRYv3RVED4AHUBJP20
ColqOueASTW0kuDiiqtxxNLpIqt4iJRqa6XqPSzVlvh2Lfzh+Pw24PiRfc+s6D95Zl0yZfJAUXhq
Pz1zUsXVlJpYvpKJNq+KA4Nspgft2vnS+q1WxDAv+r2WkzddqU/Ejz+L4/I+qOtpjqNkY22LLWoC
YCPSuLWUiZjj6bTrziYRtWZ3HGQV6d8UoseNlSghVAeMpmCW7N/K13/9RtDJ/XwQGWGpTP0RLWoa
H/VttPEjlHhYYkBfEaYnxuiLLUmpV4LpZ9uyPqdQajysTB/4aoCNGiOx18UaMocX0Ogor/Hcf8CG
3BAFRQN9xU5gG3msB0qUvaQjyp3OmL+N/YAkMqolHhdOoSUkB+G2x1VqM7gSkmbXkfEeR1DcOiDX
qpLvEkX/GluIers5jchgZfPYWp2jYBb1zDlHv95b7I7F6Q15EB1Gumpm/D6hk9/oLd0WYq33goHj
vfymvGjlZRJxD3NTSq7UY/2gUbHIN7AqIYR23w+Rrbak+ZKlOwrWt4XwV7u/Crshms4VK+k6qOlT
orTZSU2H09B9gH0CZJJLPdqgnKwWhIGodO7NoSSVG32ZUlvfuNzCJl9jnxQPxLoNOd5j+4ofNd0K
ZnKe7lRSrIuuoANWVyvZ1M22E4fJ7jA5GQjQe/VagMSgMmMO6iD005ysmPJT2pXEz8DY68u+tcWe
dby4RsEK23IDAMraJu2EUmIut4pB66npTe6nDBMsuUw8csI3MZFr/rCayC2icXUElH4cjFDLhs7R
m2Q/dDHI06QajrEMqkVIosVXCwbymlJ7BJrQh0hBlmfy4JfyGiG5Xj3hWmebRpfI3E3zl2WY6KIz
f7W1dsFz1awPdfJBOjesAiW+t8BPbYwU4geCyHN2JVagM7qwjZnSFDg3NEwfcXw9yq3iw0p4nhLy
gCuUM06ri/dghRGuIXMP1xpZuucpuIz3UiFApDNbQO5Xa6e0EN3N0cwoAGhwAFQNVLGAuatHhrtY
mieqPapFqUltsbZbze6m9aGcaZYVZnax8mqfx/EHgK3XJRbeIk20RYA1LqRKUMfaEtTaN1i5Ji6G
ZHBGjAkV8n+1xd9m1L6AG0IUMgUBmgg0t1x5AVBfh3kOB3y6nqpcj10do1lPQo2E7wFTrAPh5b4u
qH1IpMrt1li+NX0MQ5T+4SJSBRknSqyXedUhljFnKRyKhwX1czTZePVaeCAi4RvzDtxWuynhxJOx
s2bUV/C840Y/LIXFUVsqel3AObnzy9toWfejALglKRPJa8Vb7NEyBnHE9hEz8pkYJx3Up6mxZWqH
18xEyh53ZO/h4n6GKbBim87ftU5VbZUJzFQUezyauU2I5UuMIQZzqWRDrwjVapR3bZYdGrmU3Ump
Xirp1lfSO3vWyI4CkSdi42D0lc3aJ6R47GINoiLCnl5z4jVVfbf2BgwAqy2cSrq3irayl16kv2A2
e6NKEDvOghRwh8LCKhKn3dHemm75PU2ee5G5Tn6l4zfSyanKKnrLg8UesVKxOw7mJrWEdYOztdvc
ro5sxvEaScqI4AdTyK4adWorfd3gYoCbiqoWac2y63CsD4pOz3kp71Feb40y+rbGNIsgfHzJifBC
/tJgSr9qoz0kLTLHsfWVWKHVqffCRtUIn59B7a2kADmWWnZ2Sve/gFWoWFi6rLyACR0l93GlEmAI
LywqocU2wnSG8rMxxOW+EwolbMlTU8rO5cxAlxhB6ZWWzEZi3Ie1mcD8mTGv1mDl66h3OpB2sMc/
CGKFnptK+rNUc459qXLxrRaMmMuvj3xyLFBBdsOpi2sMgdFr1ErKRYwXfFYaWKlZj4gZ3qr5+qz0
pWK3qWg4ULm1ZPwQTExKqCXeyZ6hsIseE5UPmFQqEJUCOvUa/q+k14+toHceYQYnocSXMGEb6fX5
Iqqk2NJ/JNTbMa0rnXsZjljDocJdzKdCtpedk76ByjV7mUBd7FqRrowhXbKletaMCqcB+wffKsOl
2rU9qGPhqu6aR+BlOZ/nhnyKp0Ix+WyX6n1Oau4coHcownHY8jz7QcVS3hdme6Pm0cwwH+sBjr2O
ENvRr/p7KklPQ17Sb02tAnB0I3mRlsKJbRbUXvW2NbXea8T5rqzZCOcN84mM6qPtlyCvomDM69eW
pnpXVwJdvnKNIk+6MgCYSvHRSJtvnZKfmqUI1zjRCMMChWypxV1TFWG+4qIVciXAAo66MzGdAROW
l5nCtwkRHPS+fDMl6305rlFY1IhuLeLLcZh0jd3J9S3dfPVmrkNzjYiNj+rUo6xj8za8WpLxClRV
sM0b2hOXZwiLwsQcwyZMbfTYVuTMtrreLqqR5KxqDq35epGz2vTZVewB8xquuEIFNKdtCw3gamBf
H1L6ck3yPIvX20rQgBudIjB4k21kGdmORX4nTvPEBUVyC45CcqFJtr0BM6t41xoDKbzci80HbpWE
26t2ko9hSTdVBdiKoIV+nFmDECsWdHglqNC4xVXdmco55RNUcSxf1K4vNvqgku/REZuWZ8vVk9RU
sFEvcnH+B3vntSM70l7ZV9EL8Ae9uSWZvrK8O3VDlDlF74Imgnx6LbYkYGaAEaB73TS60ae7sjKT
EZ/Ze+1hOdstfthp4CuEOKfaWe29o2YS5wjG3ltuz1akZ3PqaV8jEfWxuyg/SnzvfVDeU7P4AKTr
5oK3NQzmV+o1fpduiR0oAXTofmxK2DIrgcG1P9NRpumpb9VDO9ZgLuv2JXM5SMbluzQ91h+C+567
DV36vFxzxRoe3DWqhOyErfLdKL1Po7hpZ33EwTp8pLpxLxTnSullt2sLIDYwwVt2hfmd5l155j3f
ND68H9gbb80andAgT2ZiafvMBgyAz+BXS0a4fDjDYzy8zLcll4UvEZDPLUJJ0r7H65weTPMwLfK2
9yfxlDO6TpB2E2S/FS5m2R9lQie8rLbCC+7duU5HjZst18Kq29Anz9MaPKzd6bNpBU+a6HzAHN1r
13pVyFlGcP346oHZjtbE+ZKex9h82JuNc1fDcZVq/DY8lexSkBBTmmGeb6DfWGXz4SgEClOOO1Ni
oQ2D1cCGCiOk70TkyqHbiTJPokL7xBLOY+nZZbie9LSE/2FjAChyjntflo8OgOVOLc1hNvPb7cWY
fnLIBvx4jv46O+Yd4sk3MfrLsW+9/l6gQCX90fd3G9OV0sUy9xK1PsyL9OJxQ+Kc4x7Trae89dfL
0CB6XLLhZcD3fR7UcAzKOT9US1ayo2R4mmJz6CZi+wiAPxDBGMQo9lkmiiDdz1P5rmTpPgmWSBqF
j+Noct8p4TzZhjdHuSrMKyfJU+GnHMgGQIapkydnhM9Msf02VPq0Fzhtd8ronzPb7I7TBoN1yeSM
l2TNsIj8tCjocGROqNzBZZyRlk8gZoFnC14Nwo1sFVQYNCL6wHBkY577a0oooAWDwmrsGN/Rj5nL
+mVJfofZHQ4QYzAbThstZuThJZBx6Z0Jj+OAP9HFTCxS2MhqOGHE6OJnKl7jmev6ZM45XzVHLTfr
5tACjf082Zb2BqGQQYM9vNt2jWWnINdlcSdx5C2DS1C6IoZZfMmKhFbKibQyIEtC1QSTatVrFjR/
mm71EcK8EZAZQG5n5Wbw05Ig/QqmlaShhH2BUwTHxlrFLpVJ+scCWYxBc7yvyqC/aKV71Urzgftu
fe9ZbLarXkOBIHZqDgIQhanrggs1b2v8AgdFBujFCBaeKz0bdrh1jk3CMGrJjIs+GSxLqNhiW+8/
dWktdHgo/6rWogay5JOhvCuuowVHr8DEMqEPslI7TDTyIPBF8wZaEYuk0ZMH+JorMJOwSGDNpLn1
tE7DenUmeS4M86P1TbgK4Nd7HWxzZvl9mNOCH3uSmENVweq0QWJqq9+Rz2B+L9Ieoq5gBNTio7cw
yIZdP07U88Ud0aUXmrxKS6/1WLw7iePAcMgxm2C7yXQdz4dGUffPX0DVyL10Ghb2km2X1N37eUPE
jKh/Zc8udljaq6v+2OOw7LwUyn7Odk9vX8ibZU7vjv7FIR2NJmQ9zIvxrtM4QGSq+F1XjcDbHi+u
zcaYIAVsI8iop4LZFFLyh8Vw03OaKrKO+TmtIPFcFdwFUqdMIgVCwzclenjWyYvCGPS4tOJlaNxz
O2vfSmXmydNu0qZaL3J1v7WKawciDfqtjbhT2Sa7xhogytzOdyR0/JCfwHiyB2E2rXlwnqUIzil8
BytI0YrJNYldKd7gvtzVtACRTo2J9yksIIpdyoBhKQ8PnCV/bxaSj3DC9I9V5dD1SU/jiIlNmmPY
JsE9FhOTvcPEPW8SQDWVVtQNuX4Y9PXPlGS/7UKV3Er8OD6raWelVGjFgLN5VjedXuHq8YI+mgcJ
qaCucMIpfCmW3d2iP+0A+iZkV42KvYG2TpfS9+aDppvdKZt49FMPK7qTgofIG+1dR19/YGpr7GfL
EqeRoOsIF3p9yuG/hlNBw2a7E7EEU5HtulUQYGLOAus9TCMazO4Wl/wh5TR2+UgnFyx7ryOEL2fL
2810JmJEpmAshscSu7115vltCAhU45kMjTm7B4RU7CWmXBzcM8GqMClpLkhR9Z+tHg+vl34ZMJ99
SB4VOvTZDt6MJf+2V5JxgJCzLvGQtY1s/r+RMHJha1jNuQZ5hNkhrgmQBsJmjz4OLHriBqBuSmXe
e4DjgZ6MBpqS+VTpOudmM7sHYtQAMrEtqsbvkg8efi0V3/xs2YN3R4kHAGq6TIsmotFso6CqGDIs
1r3rN59j4GXR7AA9spnOP5XzSeotSVzoACTUScxHt6OevTswDyjZjJugB904ZhtBr7qB8fxjwXxh
5k3l4WzEcDyMy87u9HM6rydF5GKkwXu+LWfXgt2sV/s2X6yDOwTPhgNNgCA/9uBjh+6rgGjeBt2B
+wfVSl1d6qogmLChYiBC+ZQ0zfSnPmQuFxGT1yeDK4vY8vtSyac5k5BTuLMzIt87vLDXNiX1tq5j
C3tTZG74V4l1Yq6YiPQrbZbf28fZaUMQnNTxKdAWDRhn4zXadZVT2GoFKarFCPYr84KjYQznldC3
S4LpmoP0WLTVXyLSo8zO6G1Eb0VaT6tK9l+OadnmHerEcfIoJSmgxdHH4FX4zV0JiD/2WBpTOlwT
YBFVaz714Baj1ix+nUR7NlRJM7o9c04gNB7VYb7JT4DBwW+4ANhzAHHnvi9uxT/mwpGV71qWtM9E
7UzE775klSXPdW8GoZlBptdT4ZIKMJqPc2ccs751sPRpe0hVNinn7nxyaqj1tVVQ+lfTc5vP6XOn
xgN/RvRyuveF5px4s8poqocuXMd1AJPMH2rp6cNhw1UnlsGsfu7q26EZDrNharctqdypIYc4netp
T5RS7Hl+cI9jhv11ASG8G71nTwTBZRq9mJgrHi0CA09Qww52Kl7/CbD7j78k9uvYtVnUgX4yMagB
1oVCU1qXRkr/bjWJtiN3Yt5XM4tgGGdhbtnZKZn7v7K0n1lWQVQLnGEz9D8WeJqhIABlyHz1HCAc
amETIC72dn2AELMwrZ2vtcTr8fA7UDGhEw/iTrVE3hXTzRooGm+7j9bB/OPK8epkJYsRd3bj1eAa
L3MRbvVOe2EgYoZF59Ake3GvV+Rrq6KJB7woZX8Pauy3nbIXRw2SeIcpj5sRI/Nq3U8kFB5Eqj8O
zaWAABQlnv1TQqGJ6v6gWwSo6sz02oVkIV1TILaG5dhsvmhhU8QkWyXx6SW5HW5PeOPpR2dxS1oL
eG/t2Ou7BW44DSuJcmzW9v7Q5bs05x2qpbE3NMM62IFEkgghIawzjeSh9FDVTP9scn8uecvdNbee
QRWdo9efwbE0I+ZRuyG2HVdQMAEjqefyXFe0r3YHuG5Ilj8dlrIoq7GneiaiYn354t90US4xDnt9
tjMJyyEolkckr6cvbaFMmBqJlLN+NnNc9qpxiKzpywmnFAk2rpkMJEs4rOjTXbWoT+b8PHjUJp3I
yn1gikdn7r9tw9lmqjaRcA3qiKX/Hih9hdmhSVH6sdrS11188bu8j4D/NEdL0LmRPF9f8hrkoGUx
mXDMn6b7bPixt57bDSHkFixNXgF0aaX5YuZxX6XFmQGnvk92nsXhDOsGjoAc2t3FUNBuciZJbC13
auIxhhkRCUPX9gUxJiGKRxRPQVRVpcvhnzyuVcOUS8/Z8zmon7rpLrDQV1a6zc+a8vtsXa5OUcE7
kYARzMKLB1h8rlNbr74KfuHEf0GH09w/hbVxiabkQyrDCmVnmFG2cBqazHPqeTN0Krag25ssapfh
bldHeTdPD8AvzuPY2ueu3ug0he9f4b8dO9Xb+6BjIokRFOEr4/ew7egVKiDGo9Wc5FDWu7zjziCH
eue4BQAMvUAdlpsXSUprmxgNTYx3h/ck7kD+xXjXosHu+xvfdanpJ+2s2pcly+qzt/JGM4ePe1/F
KfJDPknt0R8hhVoNUmblgxksxuIwzCMyHnu6yax5VxStTpHYwxmbQWlU6IhYkUQe+Z1rPuzG4rVu
6f3U0KP+zCXAPiJvfAYy6dHK0/xh0uvH2QMuSd95Dlx/vrjdYVTqS0oYRG6xXGd4FoSQ18vRso2j
Lu0Pl9lYlTkcYGn5aDcNdZQPqCW35jmuJNHDFa+3G4yVpiTFmxHmWveVKU6FoFB3Xko+vJ+j9q3Y
UNtkOB22D3J1wfWXsB3L7KX0UiwIpXdLskYVUUgWtXPTNqjBg+FQmBls1sF96+ogXm3gi6XVJ4eq
urHAa7fE1zPpjSpRkt4B9Dvx/FPb4uOrDO/kAraoaqsmCC+7uNOClJtDp+jvvLF66vPBPg9r+WC7
fvWAp/BWE3qUjs630U+3RdHcD5CCtMbbDVmwz9OaEpbc+KRcr90W29Q2P+ZIYh32X/Qca3EWOsic
SvM2Gir9PxZDGqiMrDd8zLvGrGxAK8SXLGlQRlSM3rh0Yc1bJYcBUngyfU8GND7N5BQIgj0uapMb
3Uaj6c73ch2C0LPIKCg12W/zujhQW0JIwXioVGBnmyF1Dxg6YYJVXs1nNbaMkzQ03yK/tBCtWInE
5ujfNpb1nY/Q47REYhXgsBaO2x07EAOhR2BY3LpIWrzay5nHu9gTTIpB9uxGiIC8dRsZOoHbRVZS
uxGjXhC+0xza9tXtaQGFz2SgykeoSfxpHmuWyDMWT1eN9k1AIVhU+bVrtqCotv7KJWh5Lrq3oG01
mhcg5U3WoBSeG3R/jXPoO4N7reTjCfQvZ4oT4H9hut5ClDuW62bzyHlbtWx6FBYBdwE3k7Df9JxG
VrcGToHG/hXuetA26iDffYZNQAPpTNg8zbZ/MlYaVKJZQscoyF+wp3jomaYT/IGfJV2ePGybE+EX
YTrkj8s65BELPo5G8G473W6PHuOAJsCq3vJdjgJvnq91Orw12EwpIvn42ipid2tES38UmgfBQ6Kh
cIA4RoVh1Hsd4EUnprulE7cdyfRkYsBJNutfawhehWCP48piRxBydzJhaa4pqZipM7/BL36dcO2z
83EOMhd3A61ZM45vS8kicSHoJupglOapemaEdHQn72Sw5IjMxEbTCoS+rGYzCjLzCYTgSzk5GqKw
Hz8zhnhZMnkoHUD3W3PRwgbaW/qrsdbLWWnrjgi7uCn4UjtDt4dviESkhIMwWNo51QTpDHhz86Uq
I1WbOyoeakx7RsXmLcYVmTlxLXyBFtgpyEvaW5KW3tfOWE6TDtN6deSxafQ/SW51N5BamW3yMSz0
3N0/6U4w3Ui8ysJcGhhJzOILVkEDZckKYpsR8WJeS8dbzlBcTmuB/sT3BswMM/NNN1/yqO21j8XV
o6w3iURPdos+Vtwe2Z0sqMvBrrkHx5NfrifniwIqRPgc3FcnnSgvshetNJCAQx8y8l8BVenObuyj
JfnRtUpvtXJm3dKazGlL+2h4+nNZcCraDMJrjbxCXRv2k6/u0pG9SJJM4uIvdhfnLQ8YGYJFmDO3
C6eujLlTmQ/x3LLe8sLVALPT+wimW9+/jMx5uF6gzJW7rCteZ7XedivYt65M31HpBHdeo2zaHNaL
aVFcAbRUO0bWVD7QYAExPBfYfQthrlEOLKnJs8d8ptY3SfkNivXZVAJ3Rdmwn5jdr2SjpW80FmZ8
LwSLu6HFmx5zn/42rkeeDi0cnmbeKDp74FUZEmZ3PJB1vKMWyQ+yLLNI79eHbrF2SUC7oVp3hG+F
5H9ob0bJOFiyfwudqsO+VVcxdjoSd9y634FUMc4L1UWR8sBko5KxENaX2fcv0thmCyD7IGIpvlDk
Qqw1xoQgOa9LgTq6s+4zDdlO2tDbFYohMOl/8TDN5tEJ2tM85mQfDke9rbKQTJU87ggbrhHvWB7j
OIk2fF38gxDdxRhHXChQc0tBuniSV08MtEp0m45exXWZ6XGr4dRqkuLijQnweSc7uJ66DzC2B2WT
hVqy2d/rJdSJbRurMqPAPtZqeWSVNwEPmx7IHCXuL38BCPBFlnkKBtwYKLYLBqEuMWlVgkfGKvy4
uya1henNWhO2OSgb5klfQ21oHvkef+V+SjzZbdDyGxQZ0KfWYqrUJypeaOjCpm8vXQ8KcTE36JvQ
iRdzxI9XCUwKiBqm0eKD9dvHlcLVH+/NCZk/VLs3He9rLGZ0sFYpQ3UViL7CMZCvc4/4SNO8B6xy
MBAz8QPX5JmATEDRzF7KxX3vFw404QH6dZYaeo1P6lJFzVCXbPiNsnitgLedYCaBQhbtqVxTvGWs
2ve56s+M5pmUcLdHHlzlQ1oYLMA2FA1wuZOnXBGlXunt/cK4rQiMCd73pcnGh4CoZKdyNqdeyXNP
R7VEfTBU8TgMr349/QXxXO3KCbGBPqoPoS1PNQMoclGm5M0mGjw0DUoyzX+02wzQh26fXcWylV4R
uLjAZigsNwjzrnl/AORJxTUb7NIW9aq30iJLTxwclaFC6/q9I2CxD6Cz7c7BUiU8cQpSaNoA6Uic
/uy3W/sfNcn/6qr+v7oqHLf/ja6KYL3889+wAUMHEevftJ3z5vP/klnx3/+n4DP4l7tlUBOc7qEn
wmb8XwZgw/kXaikLlZOtb9rOTcDznwZg2/mX6Tms6PR/PL7/kEP+S2iFPgu3O7wRxKA69uD/kdvd
NP7faHcMyA6ueqzzJjIw7PMbP+T/SIH2zKVSpmuBwZSa9qDXv0k+dQ952r8YMm2OSdO/p8x89v3G
Hu+q6gzaUT7OnJpXPXG2+pW7aYDFPil2nlNrYnFH+pytNW39pH+PWVvExWKJm2Ah+tz21mMfOMWj
CFBAVwH9OAFU+t0/U08AXNmiO49Ssd7JLUudM1Pcsb0J085vXz23/BZBPYTomgCD3Rnw7Z4qIb76
biaSfCmtU1nd50M5P0HzYoubdUBMGrHX0mx+tUeES06rgDXXDfZ+2d0rZJsgzxqcWr5KSIan0Vto
tFWhz4SHetXeKXJOTAp8rsnp1G8MebGIbScxnZw82BOS2VzQcyx38Hv/AqSjbletcyMMEuk1MG38
RGe4GyepIhiDyckGrMim9ROd6N+2TN/WTs5vWe0Q4OnSxZS/ApJkuVZ1DFAM6srK8VinqIjy/hN8
AGqgJR0pzxGjTANDN8SfZS1q5vr3OejqUqX6S62fIHGOLCKa4qhhUdX9FlMH081IBdPBh2EY5WaW
RvVKUiVQbfaUZMjSSri7YshfbH50qPnBcx2Q7Nj6nPau8eC2CJq2KMdi8fujZ6wj0FQcZ3NQxmZb
/pD+hbPLK6sb3aIUlovcedWc7KV/JCeVlj8Fz6ltI4zGq5I4T5eHkiQCRFpocpNGshYKBPUd4lCu
Gp/Zm2QdX/vDcDZTYMeIx1CiJWE9fCO8G6Omwba30iREdI0F6eDWFBO3BJqyABnprgOhHa7CzjsU
CJO6vnwpjEejn+WN0YEItRasszPjnV7qz5pyM5K5yIT11qaLGzvDFDO3cB00cozb8jgogAy2BUBq
dLhg0U8z/kEoQghqyVSeES59ZbK3rKo4WooYU63LFxY5znDKIHxaRdVGLYU4s1cPKUPByIdEAXB6
Wb+Sd9ZDsBt/GwUortHQSQCy2RiYytgNftfcFOjBbtrRrfbNTJ9uTKV/byR4b/xgOrsuDX2ic896
gG68tvlkyQQ5CoUX8TRaS4VCWJ+Vydv9mAT2yc1YoAbDwGBlYm4wsUmINMGckfdouPg19rhAsbyw
2Giiy2vT6TNbqljzS6Z23mzsShqwNVloUJhEa12NCoaVO/9Q3tWYXVedyNvOQrSlevlMYoK2H6X5
lnW+fhIrHnVWq2QMrqZDBKXz4te9HleD8g8y00mkDYLy5BvrW5Aun/ZMNLRWYmVEsPOBZ5HTZiDl
xTsBXf1L9TLieQZvmeL9n/v+C4pZelHyHiLjes/4j306FmZnaPndJi8sxAa31YoHWDjFpyGb86q5
am/VfXdCY8/Y1Dp1Q9e92pPn0rjQlpE71h7Rzt0vqdIJYg1H4EI3tdma8Vh72oNfwRawUDF4yfoD
B/0RfXr9ZTTVX7dgJjbn/aOhJiwXbvPqkN541uCOh1mCfqpqsHzpZorPu/7wLbYbVVz661MHhpbg
le7qUPo17pyAyx2w6NEGhSuCzb3PXol8B5DUimaEs7uhM/NuUDLpuyqxvHjRRiuqZNVS8YznZiSi
WlHzQ/hPd701PLhDVu5yYfwdwL+xxFr2uVO2ZxfICK1Se6reLaH1ZzcxqHQMxBjrRFDk9Ksm1ltC
Zz/TBtuZALiXUVJHoua4/sj+tillzP+NhgC5GjPs15Lc+LDjU46kr8/7cryhOL62dTAeF3++Fh00
h0VLGQgIxBN9/iBSO9gFSXHnNxPhKcvvktAsOzkhByvWuWo+1qI8lsL/sVWex2kyvptSHcl/eyoC
LGCbIN/Qw0RgU3Sn9boATCL7gG+HyB/dBDWBtI9mB/+xb1i1idbxIycTz7qlrHBWvoFEEFInM0Rs
b1JC+2WGhuKEGVh75m6LTMRWkwjeddiIMWOmJCfCJVkQXSw9pmELT4RPoHuywckX0jmxJrosq0KA
nHzahvHpZ13NJoqjHUUemg3M0jqFuQ9dv4B4GtWTRTJ9/liunaLJsRaOwXJ/4gHt9uSbnDUdD2ct
qmNlC0Yw9E0wl9mDHVLFYWy82VNLdLPAn6dRCw6L/4nq9tLYPe7zfsT6ZNXfg0AQyn6YVPQ6S/dT
QOekd1kJ8IKdyupTA0+oVWRpiBhYMmKcrL+fO2ZPlWCyreRXJhXwb0UwDoHf9x2FxQUx6b3ErzFn
PlF9A7DqtFj/ZhXVvV7+WEg5gV1tESdYGmbYkWHtqLdOw4Har0+FQ9RM5dfoI5EwqPzLrMwJtVh6
6poGB9iYfHprf3X8hImwqnLYXcmtTThf6GoIj5itvmm2d1K6M56rP35u/7ioEa4rMjQ2Q7HPWR2b
5fCnaIlvsIEWRqvixsv77mHWezMyCr7gM+k2TA/ESQnElI6LwLcm/DbsyAgdHeRnoNTYj7TDWXMJ
+EhnIuL4ehXGepB1vqv8YwWU52xCP1zc5dt0xPtEmD3jgmk59Yn2V7ez+0RZN0Xfl08DDqDYNM+w
COuTwdMaG/o43MhdIQqoA8olUCvRXlZCZaPACV5pHvdiAE/f1VOxa6uCDVUzHkvMI/t5JUxp1aVH
IP2axXqb3MCZ1akVeE1t36Cz7l95JxC/VBDMpP0NZYxNtAWiXvoYCtHlhWbtoFlcWsx9jvVXBfQ6
q07zPTXLUeny09B9UnBIqhEjoQ39TDqf4TwJvT97LlR2w0qW0ETJaizNO6zhe0vvMP8gMsnd7NX3
W4aKRBM99c2mGZne64EcisxAnDklrUT9RZxmMjZptKKRjdXcIXYdy5ckU2WsdQjwfdap1SB+xw7J
ztAU84EaKxpY8rBPChd3wC8riKS18g4m7LIcNAiQOnRqhjg6b6vPoTTWjks6qnnI534vHOttLKbx
LCeLUNe2OCMibMJ/qJrkbg6VxAa+bSmJ2/vQEbkumY4V3BB/Nx3k3tX/SqSfLGSQSovSMkmzYCpJ
xAuqA/bs3IBinzTjB/ENckO4fgfLoO3R79lr/SehIFMEexCFCOAdoHRoKpwxRoPwu0HV5DFMiRN4
UuwxWEQxB/py7PLLyzLztq/7D2v1jwTVX0n6+ilnxAyE99DAN4iNJBhUHjun0756x3kcBMCEonGf
/UzhczaMNcqcnNGBPv4kc/uDMpR5nMEBKIb+xe5rcV5Wg1IPZzkMjvGdTKH80BbQcXz15ljFU3Iz
6M18RN59R8jib+nr/kHzIiNDqslo9sF39XjtKh1dTHLrCmxBKNJb5bHYSdJrpvkkx/nFmSjtk67s
PLJN59rIGUQK8O3ZKe6RKu2alUGbm11RhLLhWOqvIPXwRq6KGNzidxrjdJgCRrTod1yGoBRIFTOt
qGWbTEfh3AumVhYFdyb9BRFT+hno/rQn0uqhKQn5DbS9W647xSnKiBzWj0Ck2xfGBxAFO2ez4414
0bP0IQ2qbSwTGvb44AwMdazgu5qHXdWvX3Is73pdO+m5e5s3aHWlodbYIe0UwN+PbzHqDtbga81Y
4M3OORU1QoMUL6xLrFM5rA9av17ZgGQsMrR8j8lcZ/Qf5h6RWEs23mGFZoDNsJDGamaY59bNrtYX
uV+K9QVZ8bVktdlS/CE/OVgtvCKWImVEpb4tzruLn3ymvLxMEpxLbW+vM/6rnH8J3+ww588NYe97
GSSnAiwjX7SEefj6MSe0TX3zie/hS/X5s0fsqsNYJ6QWyjnaAcG2tf7BKfmwtL3PQJGpB/a1cExc
56SP/sfkDflZTz6awlKXajSRhs5sIg0RfDlEXpDfMVO/JzFpf4jc+4AUTZs5lCSRqsm35G6u0tnO
cDVbxe+4qptKNvKwAB1CS4zxYRNWFPmjzj2/g+l49ryK1pJRr1a5eewwwZU+K3fBYolfvI2UsXxW
BrM+BuxP9kyMQakxL+qG2JhM7MeiyKAgZsj0+D/LasSFv3CBppZ3yVqXTf70ApKRyosYmhqJQTRL
j+BIaMPjbUe2xsV27ZZQortUcYsWnv+o5uFQW8zw8u62AenATRG3sn6yuDf9pQaAIvgacE6Abmc2
JtpG7FBl0Eu4zm2SoC7SM8eHa87RZs1FxXh2fS3L4T6DGWwpNkPr7D23a9ZfUjN4EcuAhy+diBRP
WAp1Gr/4SEusB/VhSHIXJ8+k9qhD26K/1eyFybH0WS9zHN4uHhtjX76tW/5yy6p7LUVwXdQtUQs5
TkJoFRXqbDn0Hq5QXECD5RxaYpVDa2D2ath+fpjrJjtKYSWRh4kjngPkS30Q/G3M1H5Fn02M70pY
WXkVq6a2EahkoqayHfktFK8ChhVrtdBdxUOOLz93W3FcU3nIAGtixeQ5H33jMjZJFeMLEaG5OL8s
drJpvB1ViZLI6qrtmom7pSIngnOfVxYXXnIl6QNgUzteayg4DN2n06Ln9bHTieVa6LaAE+AeerHH
nCKv9C26VPY1utJuWBKQosMmOGocjENbAt3asxufqEc3nc5/hNP/STxMO0YO628dxwhf3Q+LJoMK
MogLjau1ETYj9yBHV850UjfUj5Fnb9KnOyHUsSQMHvIoz3SHqWD9sgQX0ER9HEnb/jCXoN5njG3o
oZt74bC5rlGQ7fyge9eQwU897VY1nYoO3J/vw6NXlP57Adykqes3FrMsoIS53458IsWPlV7G48iK
0Daa3yQFWcKHt3fmhVKt3tUlu/YyI9qj1pbfFnlZ72ZsQFt5IJWkxdeVisg3iw+vsLZ7rvs0GraN
ql2OwdKdyH+fOXjJemcVdjJ6ltldP9mxthpIREDdZzXsa0J/C76YWet9NLYnotYe2mfpslOcTZqS
tjYrBI1tvvOQtHNFDT9p5gAQSeAfSFohXjWRlCXWobLd/s6GAOI3y2WiX+GKncJcXYJ1U5xrjgwr
L3iaObjMElQDanhWQeLqcfeEfZ386sJ6MGq6516hWZm8o9ej2EZDNdH2AWaZq2essbQKChn8mvTv
AFKRd29KDPazLNnt5Fat3c/kNod1ljbeLXR2bj7c8C6gk8JWX2TcTyrnnvWeXRyze5V48ND072Sg
t2r5bxqcAaGVl989LhFS7tiYodA9q6I++7P2xpYZO1q5XAkZ88IhIHbSUa9znVyDqkAJDzo2Upr1
NomHuQRbzUmXxQNZ0R0zn2haEPNxfL/zmjEJk35IIbCk4ZYD4ydeeyKcICZPszjy3d+32tKD2CvT
/aq+iCKWiFepT5seyUcmjmTcRG6us/BVJVocD6m8L1fuSPRI/Wimd/P87brMIZqZ71u6zntv8QBm
NFthl314iQJH4ksVE/MGJJaox1H92ujL9xnFE4KH7ICw8zlFynjE8Fea62nVYLBJjIGjherZc5zz
yPpxNxgVPVD/0AldvySOx1jLr4GOQ7dIJJ6bKSntM6lt59Uy0M4yept5k7nW+BgNpDoBG+F9R2zq
KXV90E8t2xgq9i6+wfiYRnPaIiivACMZKAsKbtQDWR/Ozq9IpiowPRakY+5b1fz667c+m4CVqqF8
TIN5ZzvfvdbLw1jQBLg4DsMRVVPsFeuunJNn3xImzX/+x8qyxzpA1ep2bn4qala6iuV4vqJ/GPsu
iSxvn4iE2pj3gTS1Yof7Ca/MDYOkgFHLZtNiUEqU3caDonhMzd5nuJfvCEP6ROIOvakDjqjRhuJm
RW+aEZTSVsHnYvBdMqtX8uTJNVyRS0heZWEEb7RgFN/1aay2bcVkcQEyqjIzXcR6OXTxv7N3Hj2S
K+kV/UUU6M02k2kqbbkutyHKdNEGXZBBMn69Tr4RBpAWArTXZjAz3e91VyYZ8Zl7zy2N6lTiTwiS
zkZJa7yQSciiyHJ3tUTS6yynKcp+OstXl3r8O043gKJfPDlDIljj27gUWLvlEybCquHrGDgukYg/
EaVTlWUVVy75mVQjHtj+aII9n2XTZxr1eB3pIZw8/IOpwyMRHMdP5lZv5sRPXIv2U/b2xvLUU6gk
i/3ogAoEbAvn8lqYDBu92vipVZ9sxupRR6G70S35ZkaUXAT62q0R/KOyuA+7ftgqv37P0+AnR02d
64ocgAG1T44KtcZKsQoUZC2zklcmv3RPkyTThypruUn5ksEnycDHpT+O4VrwBS2iTpiWTL8+d0hE
E+WnYu8QyLAEDBVdhQIhCG8jQ/4wCOTtPhD1LVDdjkOH5eIgktipuXi5gGGM9OlztaRvIU8Pftrl
Y+icV55bPhDB+r/V7CXdmeHbQhJAglxzjOTbSFEXMF1ap5HAq1p/zjUPY0OmY2ECZ0yzibNtxpNE
NeckL4TkxL1OX5GGUAw/0oFqHnf6TImjoHYFHjZB8FtUXXGIMDKHjxAvETusAUlGTgEULiTFTABH
V3WdkbhRjJ9S7WgfWmYhI92e7hRqT++tSetXZPTcEBSUYZHJVZ8677ZB8UE5zaJZLe99Z1yisLs2
hHXi8jwJJCa0OGy9bs9pNKBtTUO9UiZlWCsPsol+HYN2PByscROI8W4iKpPyGWCLEUA4zJw0Jvrm
NLZpspls73sqsI8ZJlCxJaXdD4lxAtb+nZfPpm3eBBkUDDMaqNamRUlqw0Y2xEo6nQ7//Ae59ZiZ
eP3j0mUOned/q9sEprPLn6SXCZLCV6PlX1woSriZ6U8aMPZ0p8zFOcgDQ2xYMEcbtseIZVBMxlj1
Ety2DQMpEknmCOHIACXSJYZVdNMxygOojpz1sajtt2BxnoYBegwX38qveP+aMYrwc7wuHik0k49p
Y3JAmkXB0Wuc73KwZ6Q1bcjh2B477vNVVA7PeTA9JQsDH+FiWCQE03QVPZzpQANlrZqE/a9ZdPdM
I/kZFLUtMkjuLWqJOpy/5z5gBB1GcVrgQ0Cg+9WZ/HjJ6MF99K5R6RH71gOkG2R0n6niKUf1FNPt
k/5X3jtl+oAhecdeqV1FTSrXfsTDuHYEAsVaNDCehrhrPaJfajaappKroSLObAlJd2K1avUGsiqb
mfGgkkNYk8dZdTm+v9AAqTQCrcDdPPSoG5E5olzyFXmcThvsBz96sJuKMBKleX8s4yWKeMvJYMZ1
yJfV1gaJIiYmuLQ/tbrWq0BTwgswbVUgX3QxP6ZG+5MXUU8gEZWIZG/VIqzFRZI/+XX2hPTkINPy
qQj43CbPUGsXkKZy/47NuItK3uyyIe9bCMV5vVwMZFQrt1c/uOY3A3639WL3n5nzaszEC9F4fvq+
OKLVfSWGnjtMqk/EuaSZ2qgOQipXeEYzom/GgX+B36/s1vCRKAmNtBRpXllsRBrlu7C0YtL1wJzk
KFjdEt/2VL8XLT9tkJm/t9GBy8B0VTyk3k1BxxphbYT0o4m3w8D0aYoCkwDZ6UlHzppXvktqp7pg
i+E5AgYWFTJrlACrP0dOPYQ/s2ja+2Xi6yVP8zvRGNdp2TjR579NA+PRaIfPpGLBh/+Pyg5ftXDH
rS/50OSMfy113IvVDc9e8mhSxRAPx5M6MBlZhXjNVa5+xc28hNyIJaLvnfyMTU8LgIyxP/Qwn19L
F+yyVnYom/yju+lSUa2suIbpOjoo/SJ5X6KoWAddWMVLR2hpc60iRFpZxqlKQRkrDGKoJcKvsNJ7
12dM2XJvoKUubyJ/xtuo1bVHvFkivXKrUzZBZlk220UTmcIXTa386FfJPcU4HLSoOmm4NVblrueg
PPoTZs08RzYzDDZqhxnETOttPe38mGyUmQImBmb3W8abNWw9A3nclLtog4MH0+WWs6W01j3BID6K
HQoLsRDg1zwZZvGZZuk1dHzIhwv3pFUgkO6D9JwDeXPrP83IFyw98UvEGqdGy6/aBW24WZ29lC9j
JIBytahpvxjqL/ljvBQTF6pZGOdgKD4H/56vFqHXYBFe1JdYLpxszyTzlVX4/b/eH0dkMb0HsVbs
DLr6p8JYydppgiMcOH/mmTtKJTPaHGtbZDcVuqQskuVDEf32af63XDwHRKN973T514L/EVjO05hW
740Yww31lo+webyjthhvA4kwYJEsjQbmQzvHsOI5LDI+5ahmlJHemmTjsynSK3p5kqXJDIsTo7pE
BbZwbq6R8sq+5L5/lYiCy4KPdqkIXuUp5AC7fVlsQhGkte9ma7wtlgubuiZ0wr651VAwU2ijF55M
Mn+M/mAR1511KYiw9vZch3hCTTJSyYU8mTp6J9qSp49dwwqvzWEOnMuE2E5VlclF7JTEY0LOVQaX
T5RtgprLP2qXY1eYzJ68J3LYmo3RslwjOWJnzebH1MiCktiZsdHyNFjdfMeyIOblee8m1lh9qPCB
0cBNLdxCzc+WGcWyti3xKLxFMYOl2Ayek2w4DpI3qRlIly4N89OcoWeYGJa3ScXnjPUejXLzlMly
r4sbxafjMqqthIic9HOo+H94hivtfNE008wTt7f2MfbMA8FNt/+S+963nUAsKCQnvLXw4dRJ9Lea
nhXKnn9eV7bW9koFt7hLKZ4iVqg+NJXG9x4Ggr9XZVBmW/SXexb0xlabeFsUk3MmUJilIjxckhXY
NBl433lfZrfZGhMukIT06BVinZ1GUk4zHgAZxfK1lRX9TtaUd9G7B7ZlnTvZa6eh59GdrftJIbGK
qod2DHfLeN+Qxck5lv4RyfzgZv6PWSZP+dDdk/Jh0gWx3mj4y+cSMSM61A1+UbCRAS1yaaSfvqPK
VZNb31aTEyWEc6pA5xiYEU+tGu6CBUHr7Lb0TaH74mPYXHl+CkzTbJHBybFgrqO+R6KoTPYO2zpc
Xmeg7Qaa+I4dGrck3VQBh3oCwzVERzeYtnYflKvaNRGIFs8BcqEcLoBdY5DTw16r4orqHKh62aMD
Q6iWxGJJ7mVEjW3jyZqpbmMvv9qKkbxws6NW0Tnvo1OgkivJ08eaSMaqnC8yu0HZ7fc2rBmlYIMp
a/vIHbbphfu3irxg1ZoD4PX3imRBMuNxGS3W+5hr3D/RS9hR1WlmP6ZEeGcvvMUZTWNQP4ZVb+y8
0t9bCG3JjASv4NEz13ZLw1jlGhciPtBlNWA52EZC4VmWzoXR1VfPXip2veKJ5DPsdJKRBGnNH5bC
sNpeLbvX9AvsQ42Bw8jKxu5gW06384mzc4vhXZkvE/09RuoWvf0tcFf7n06r9nVkLHyg1f08EU6Z
4ZVBzTLzdlKpFTamPsuYV5Zl31sokJECrz0eU94Dqv1AHwxAMesxg8wR8MpMWCb3PfoxBpbD2u+o
p92weGJv/danhD5WSEr2PuJgdAQnw2hOUiBgK+SSsgQS62zk1r+dudjnOHxz/7lFu9BkA60ydndi
zKe3vi86Rgf0jrL7miOKFdJZgPhHyYaIVuCggl18lWNAmZ2ERaW/4KL6Y4aus4kak4Y8VFk8WNtO
khWbe/vK4cTrMsDKbg9/WWnziob1zlC39WY2PxZpe2g1Q7Nucdd1an7UI0BxVZMgU3c32ys1p9sY
n1KPnKwAQ5BM8Otliu06m+9IMH8tCib4joHfZcb8CbnynWflT15JH71KVW9N+gc3Qqnrdg1Oaxcp
3zRSq+OCx0TsY4efN+nN1FgCGIsDB8MBwJsFPM0mr0PeAPKGXVFWtPgkyQv1m0+3cjdhc9W52JsT
ZEx10UOXZe5ChrjeLwGHoSNrHKAGsu/AJXCSGwT3KQqe+QX5L6k3Zs6JDdDt/0V3/2sgl40A7n8R
3f2tPvvxv+Vu3P6Bf6nsCM0KAhP8WGADwiIm5t8qO9v5D+vm2o9I2woCojP4lf9S2Xk+v4SK2zSx
wJi3oI1/YxUhndmQx0jtclHGoYr7P4Vw4Zb/n1wxdsokvdngHS1+EXfYf1fZdRFu/Jw/J6YWsMXM
/vYJIUBwZvV0DTH1rhBrp/vQ1JA+jfohqOxvnU83D6lmseCVR+pDwhdVNKxGq7ePle5IxMw+Egf0
N5v0YdtiLgvnJ6MP6fgmYx+GpP1ihK0W32OT/mjzPuM1XBBQISBOdA5KsOVilq610p7xhUcY9m79
ZY/WYdZMkBuGb9GSBLEPaWNtzsGT1IO96Rp8L1Obs0uwHaJd26lY3wTtxHsnaywGPhMX8I8TOZGB
JV+JOyZTImEeZQUvTRjQD4kB8GDH69YvC44B072SvlyD1UmG9NZiqZ/uQbvsXaVs7jo7t/cNOBYn
nBLo8d4/vgW5lYJlx+IPP51X/Fl6eT/VX5M/4qZzkNJ7qKc8W26yqcHU5zF6wPnGZPfgTFwzUs2U
bJOzx2TPuuMmELfng+MyKlDiZfB9ZE/SOTUdDGXT3aWZyWS9dKp1NGlwXlyjbrEcUkhTa6W/S/K0
iyj8myedgQoJoBojsxV4/4G9S56kd1MLxoZvpKqSX7dmw0SxXuACyEG+MhVJg+nDDY8OdNCNoV5q
QHNvJhTOLVYbJlxqJRexGZvp15o9sSbg8Nq08r4PfcQ59v2UkXLtM87eREZ/aohDGZJu12UtubTw
wchtnY8vQjE+rS0lwTjR5wTGs2Z7t+6o821uhNHDSDIxxGGR/5r47ePcJMcsILWNXER2JHJ+ppnc
F7nPkpDfCFfJeZ579rOOPKEm25ij95kl5bh3++6QLwyAxl4do5AFOnuC2y7SuGdx02wi38zBc9Do
3YK9E1aiDuOBSoTnJJH3aBcuDs7p3XxtdO2tjB6Nz5zT7wETCncyL77bBL+wyTo2yfWXEaZXsZig
RCYvOA2NIE0Tq5SXkWSP3IBIXdQ7WHXj2lNMVHp8FhzgpznjT7etgW1ieqA/IXNaNNE6iW73oYsS
zyGZbDIoL9LxJUxqoNA57x1WtXcnCd8snjZSlcmV1QY6R4s9iIkWqy/wWd0tS/Ez9ykUFzf904fl
yMA9f7YyIgHC3DF4XsITw0NUQn6Cv2/yyCpR7sysDC4c1k2WV2CLCjrPB5kNewPL1doOp2bdLi+W
h7m0z2cXQg8DcOw0mctbX9mJ3sjbjQ2WSseTmX933pBtvTGXXK+mvTUW/3tRZXiMCGc9+h/YZNyT
QpJ6QAS1SSyFpEASv2prI9o2ixkzW3WuZnNoitbcOba1AKNj7mQGHZXvdvDz5r7vl4Yh5lTEDXsB
B+rASVv1g7phq7y2uA3QWbwOEzp5OXgP7tSxP+MYyIwGDcXiPJv+MkF9YK7OEP7JxJzqO9eRkWMO
Ve/oGxvdQIwW7W8p0+TKTu00F4V/oe9eCe2+UsWTISHHo2Es6bFh+7zoZXr26/DPMnRQLBrvK9fa
O4ReuXFcwgFLe3prwQMcTdA0R458GQehW1ABTsZxcMZwzwMLeqsYTt0UzYelsGJvoKUuHZeckpGk
EJNOOPZSVFhgo9uobYCYWuIa9d2WGQS5MAL5b5GS1QLCicSd2VwP+tfrLH3XoiQTzIZiTB0j/vFz
36Di85quILe+hKCSoXpBr9yxqCpfu9ujW+fdCxvyT3SpoMx0fZQWsY3hNJ4ShXXSCvx13WvQzQLd
rV/1286jFidCfpdb/XNGHgTVIaw9cWrGBy+Z2y1fiANJTRTJ3ylinKgqh5Bn2AQ0Rb0GFQW5it8R
D0F7wa8Q7Js0PMrFa2N/ZnkSWcCSdOu8haQk8sDrZLcF4JkeWR8iobO6rdUfgoiTu/IY/VG8r0Od
ffcM6SC26Nep6DkARROHOe/blN41s0cth1xrk/X6ziGjmBqfBGM1jXLtsCagifnIi44GNnXgFYbj
q27m16Vz5Wb0gPzhgV6PaKJmGxGXTRInWh3ilYelfzWnls8g6rYdIBQcu8jYGk7Y1nJeQOflx2Sg
yg4z78zld4Fl1z4u1Rf+ZIrroJouJHc9TrkBCmCbIXZBFUdAjC/6lfPVBk66k9pDsVp0/B0MaLdp
Z493wdjs0flfuzHx78mX+8mrjXLm4C7kqw6MUZxFElH/YpFzwYGQw0kCIhgbVjR2exU5ZUDelS+d
ZLGQRvRcnePsZTMhAFsYsHlfygYlnvBu1FqRqlvwv8SO/oM9pqrfqoBUByh4R4m8ZuNFFRcEB5Cr
6SfGYkK+KsqzbdfBzvOa+zFoh32TOLEsQuDzBvHtybJsZunNX2Kni2r4KqPev8nt3F1ZiyfB8HFH
BbzrmORx9fpYoENiQrSUOHTt9NSqvr1rPgwegONkQW52KnFFqwqsxDb3M3nn6zFSDy5enHvWE7sg
qog6QDQbu0v2PSmVri0j/OuHHpanajw4bUs0CEJQOymCHSsJmHWtiu12fuB+m1cdtuBNPTIFj0zM
lVKVwwad6TqVGZgE38T72sGdsLiFGXGcJEMus7tt40rCCqzpb3tbAIxU+M+6cx6n2w8EUEbs0hSQ
et/Iq5l71rkOvG7FquOtgKTZ4ImruFIQN7CpQzLyy2Ya8UT1oWB7qJw7Oajx1bcemFoMqmfhJ/Ec
FuHBtWhybfSkG7zeaLUdnFadnXyHBvLbagzUEUAHiJCpSbc1a3crtX847977xHQ3UjTw5phK0JrH
djD4cZJ0+66uXkBUunddB0gb/s7Baqfxwl5jQAyEs90cHAuLe+HC2pJvFmb2U5OXM4wBvBlG/diG
oYpnR3d3mZnuLCyv9+EM+SDSIuFTKIgGU7a97uaJ3y7batPW9rDKGoEjdsRWUN70qs3NE5pfJuXY
K+ByDMEN85rYqHAH9gQbw9d3I8OspZw7nvNRbMoFmcR4X+qSNBEZxZaisBO3Xx5d+3cuETRERCmO
hdwaoBHu3AB7LRKxGVto18WJg+RIG5k8WEZkb4vFp27QiDY6WJkdWHwHQUbiLc8YNCEv3fDV4C+W
fFy47+1fOGfow3RH+IX5UM8R/IpQpFzHpo5LVX6OzgzHsTDJcwDkw8yqVZtgZnEepv0qgCi6V2Iq
N5rFGOeRcze314pm/Epx5qPBA9tmsk1HdXKaoUJCzpGnKDU3naeR3KriDIXixgfPs3sWZcydmTDm
bgYUpAm3IdY/vIZmtYN8HmzGDvFpl4HNM0cIHegfN163cEGq4VummC8rg5WxiYu4ADCxtjpZMP22
HQYbTOE9jiaEFIgL9KKgqj4v3PMACPZMdEj2qikG535mTs0i3r/dMNXs/t5IlFNZn6CeXKMGiIcq
LzLBSj66UNV71ipsHvAp8orfYSxh4B94sLdEwNf1FhZnnSfQcsyJrzgj5gCachxhcK7YIFZsoLkS
2P5y6A19cmd4jEDH+VMns9h7ubHXduBsakIKVy5OEvR1H5WVY5l9JrkcIHkB6yIcvQe/tTZtCL4o
1LiEhnx5mAJjgnwJHyQvDqhPHtNlIN8s8wAxjCTniHz66psWCKdd4ToeIrzsJsoxH56nSXjuJoes
2gREqidsGGB6Dm89Enl4CcAtpyJYRw2RRjoJmSdEKH0kCXlzeGfkyJ3tZSStJvOjc7mrVUpkkWyJ
j0u7+7pu8ntLMrvAlTKgQO8OAtgzoAbUOkNqLasM/aqdhxReAL7OeBvIGKyK7TAzckCtumvKgWQW
aeQngRLayCCyiwxFKKQZbmQbz6LOidTJ6uvIymBrKmQzukeIiR1716ao8XtbpiQ8U516LfZ3lLGm
sxD0gJYHAVm+rBMBbDCcT1gjw7XjAb7uQc2dU6ioMG63i4MVETwiT0fQffQJkhMWNsk6D6OLrQx7
3dvw+fBP8GAFgGfDJd2Vlvj2GHjNAjEwA0liwnZORWSjDhOBNoXMuaG1YoVzapW6xlPuNa9JWo4b
E8I8VoPyq5DYS3FLcOwixStFsHEG2rBCdcQp9X+EZ9bbNJxIbJ4dAMX0BbEG5hfTjpUtETNqX9j2
tXbLdAfhheoP8VjA9LrT3fSodbS2vYGxaoeTvuhn2ArR8NqHISNuP/sce4eahMdR1J2xHzx0E3OZ
uZshHJ5vSLi7qL73e9lgxvZjmbEAqWwDH8qzR9PBrNCj9vTJOYSm2fpsxzM02ytlqEtubFUeTRtB
T8+evnsuKt77Why8OX21+yZfl0TibpgUb6o0mxGFYQIrzepqujBw0JWGth53Q0hx60SYkCRhspjv
d37JnGsU+Z+ozfjGEURPdvBj4DajvESLZ6H2c6ryPVBDnKT6KVPL25AwP7Pa81K3W8MuT15ocnDq
ZzdKXsICxR8ArMfQjOjuDB4e5RywzLZcvcyrk/rCZpfgo38Edd2rTB3czYGxAymwk6OF6XVpEqKV
0gL7tacos8vxKQ+9YK3MyYyXMYtY8hYpqjb6rxyGmpO5McdSgu4q2oTchUXlHKowzXhPA7LWUkPH
FcaWLFze2EkXsS0n6uuK+Lg03Cxz7PiWyx7ffUE69+IHrK6NydEHCsa7ZkTN04UmTCqgQm0Toeov
ms+hYFhb1bMfRw4+NgFGujCIuhZcKdb8p9WLw/CQpIZeiVc/LB85dt4mdcqmCAMWnr2ADoOfjrQb
UwWHJhTfvEI0XIhKGRWgLKCg3//zu5tiQrg28Kjm5kgAlo3ahcV3e0axEsVVkKu1hK8Iv88tac5r
drdlu7lTY0R6p4TKMZtRtcdnR2OIqs6aMxqTfObsmAAmRDokHat5dk0a8iwM8Fsk8swIDFGPEpck
N5hrVu6bCa/4TjTyxwJHtRIFQyA5tfup7rOtHGp7j9DgiYNl5ynX25FEvioBJzxIAuR3smcuFTHH
/keux12gLn9toS5lOi33TMjLisWgF5abekrnkwXCl5WDSqKBLYiFMsCReL0UP2ZgQA8s3Kvp0w5m
FU6RNlU9/7z7YEZk9GCliodR/AQuTCwrzw8NcpjBYLeVTQNVb1Kji+kemk7WhywaHmAS1RtTlA8Q
p+6jsCTXEZriinUpI2kr30yjheWp5RAzNk1eV/u0W+Ka4TscXgfskem8t2Uk9gaV29b0oAOOdvS3
9fFPaQse9TwX6WbpFSma6ieHQHDRBkjqkuV04Z6l4gbEz/KR9KRFDk56qsb6XI4s52xyvxwS/wQd
3mpKaZ6W7AyD/5J49h9UEKxCyugPxgWY7drkhBkphKijRzJfGdkA3edMMYsgYuFRnAvcVpXAKmay
X966hE/zjgyFxeG4QKpng/+c1tavwtSQDBRLwAcpJI89Pb0e1TtvBxlpbneY+IVSIFepeo+4Eo3F
XH6ye2IaVRI6Zw3+tSyP7YynVMHI64vgJbT7fY89MbMc1IXLldYw9kxrky0z+18gL02icQKqel3Z
in7C3TSeenCSxGWZglOsDO/cDGl973AeuVXIZCyE6lPfNWbbx/mw8RrwlD2anSYs4wmYki0fC+Qb
SP54ODUJbVl9Wow7QCG4Z5nXzQiM06nqQcaBFbHDZt8QCqFz8hhEewgZPO6DUr7KISJrd8IbkNY3
rlY6kjcbZdQJjMBQ9xE0AMpiZ5vsiGijAVsEt8vGAoEhm/CBBja7uC4jFHcasJM26X0IFuhi2sGx
GkV1nYyeFMVhs/iWf9YJ2lybCvroe2Bp7Za0sZ62ByFAOp2dHKlBN8LbIybAQlUCOQstbY7ZDg1I
lGGdjniUhdoNY4QeMUHR6N1wn9j+v0Z8Ats55FKqAhs6mZifIAEA89UkHWIkiy3fvaDKwOjYu/Nm
kvhCh4LN6Ng66iCW5VoUWHnsXARraH3ExE0FS0cL+G6kkXzcrD1Bl9yrusCcwnCXkbCA9ArWVpTU
JoH0P7OuVqdqOELJGmL7pW1viB5/vk4jaIQI9QePgyKVyrdpU5YwOVTBC+Ntdba97A1JL3of23jA
DSJQH4h7i2uRvyfWO2bTWzhASJldvEcO85JypL1dtI+iRd4whjwRrIjOoYk5RDfHeolemCjj5FEM
3ypiAPhws7vcts6Nb0qeuT72uAdXTtDmaPWRxVXyItwggL6RHPiY/NsGcK1HoBBBn3Z4p6D9c3d/
ciJHh2jR+1yZ48pG07jR3BIIE7mubAlnI3OnY9WhAS7Q3G/7wkniGjkUnl+5R6zJiDD181U9azJS
WdPeyGKK61lSN/M4XVDlHzMAcBzQ1GcIAD4bJU4pf52YR+yJfxiLoEuop5oWkLuuh6vJmIk4JjHB
F4P+MKS4mL146tgpng3UNCLtM0CHo7nVhfuoMsUUOFLI9MWuL71oa+rOZ57UjUA/xDEIWnnxXPHc
DX9ME+mKGRgA+Yx8n4sck5Vj72uRHJe8AX6TI21IUJSVbUOcZCrSjS4/FzXg486xh+QdQHqbG3iV
IeANNWxkbaVbfiB5Nk0KbJtJL3reGUddME4MX/u1ciJMHu7gbbR9cAxrwQxnYfFgDukn88FTGtSk
xhOV0bWt/Qn9S54QhKiwj0FMwYc9302VHO+TBh73MhDwUDf3+NQw8uEfAdrrsU5Fu9rk427EIwAy
5EZFchiWyZzth/aSB3s2H7qH3h2nO4NZIUZs9t1mrWONIQ4QQXpoDesHncpzSE9cTc6vQbEjEj2d
Pdf+sINbSgO7xURFpB/QtKqObx8u5BkTijosPTl5c/dYIGzGPWhQlEaRv4Nj/rgMrDSH3srX6JSi
rbTfQJ5hcZnRaSEczTaCDJaYbC1yzvtSsqp/tmvs9qZzn9ozJYZj39WAd9bZzIStXwDf5YM+VxYs
5xyGoVA1gJzimWh58+7eWyiDabOuWZ8/ViI9qgrlF9LYi0XTu27b4E206hc9GSF9QO1jhulcYkwH
3CWXgKxh09ZGZXMQEfgeqoHRWZ7le6D7Kbg0TfeozezQA+SJJ7RKG7poaM0FVrJK/pkDC5kZ/S2O
p3M/jY+EHthbu/SI/0DAijzBX/fu4t46PRPKUEUEq/3az+VDr5AdOq1/CKsGV/REOdYybOTew2QX
hQfANfneGTSJWzA3/dRjgjR1nM96WOu631HKKY6+wd0Dw2KiSnWxhPVjz5LGm2wokxFroVZ2LNfF
X6xJR+UCybYBT2A73uiMys12XBVPpaYk9MI3hlA0gBY5Ml0IPxQCMesupKwZNv6OH1fG3bD4G6+E
ojAitAyFccef49YOsvHo0EP7W7km5wKNYr33wHPuu4ksQKtSRxW0B5+Chjsx+i4AMO2pec5KDO1O
+E1OP9JS/VU86VU+XVocEgyF0QxHrZ9tEGx1ICbYZsM2yLZtzUXIUutcI+SBtdDepROwYH8wt65V
Wi/R8DOagojMOuljeEBGjkQ09KpkU6j0M78ZsVjH5zNJGEzUAnJ2B7tkEoI1+JZhys4mz39n/VNY
37L5CkKMcu/US6W4+OlrNwClKkKmcDWodtn0/N0Bze3K6jUo888+SUkDhaRG3UoTO9uFdzJN/Vqn
bAxyh5wSoEGyTm2ooZERN16qgSr4f5qI99vEubYoYpUrdi386LzSDYaJGPP6ticRKFImuZX0D+lw
TIN5b9X+ZyDVd+vVH7M3jOtgtN98WEfbv3AIruOy9Ocicthe1EhbZiPzmYqpdt/37Tv5J9NDVL61
N8WpYaXMhNpq3tt5vSMzhhx2nClFa2Hf8u0v9BcehoLU2eFd3VHWfyDH6rf5FNB4zD/hQNEsfGc6
VQVqusDCTana1oFPwbUrkLifCavYjIv9yhPHjdUj18aK/V58MuZBy+Q9pLb1zeiOz8H9WMbiNcV/
DPuQXAXuPGvmr6dwv6FzJJ2UTyRtmurEcYI9X4dPY5dt6yB/qm9ZARA40sPYZyjRU+PCAJ3dS5r+
savyuJguSbRh9ttlGFk8Cd9plsB/J8KsM0Obu6Ab/ja9fHRK91KDdSsUMTuVXFr2jmT9OlZ4cDpB
Zh0Q5LZNf5mPP1Mak52H1+QYupxsiIf2crwlwTrtmZ/xwaBABoLtbAU4BCwnWIdBa28lCBBoZCy+
mPimpVt/p6wbm7I9zXPSHTycCTpE4Gl1V9V6DPBLf+MYqLUoufaTgjQTAaFzB8QugtHCaE5/hmgJ
zrbr17iQyCKvzaY/qxwQhDYSDz9pR//pfVUwo1jmILSrSta4teBYi4z5cQCn1Uy2u/bBNWwjKTDE
FNnCNHAziRCDEDPW51n6j4MNcv420rAzVEUGo5QjHwr2Oej+BpOLY2BFu6peENkgrHJnOAeN5Bqb
czT8bodnowweEkAnLNVozXq/qi5BZZ6r4LkO3PQsRdkfBg0D2QjNuyZrzmqk2C4wCUYbayTOWiFm
S5iJEG2i6w+GLSerETsXl1fDv3V0y9OUvyByWo20Fn49bKus3SWZwMwPen1O7xDh6Jal0XwOQHVG
NUTWAt7lC1kXjKofoYif2BnEjfPoMhT22cPBgAUfwpyhzdAdTXACKFlwa2CQYVH5UqZf0uE9ouC9
3YQtm1iLLb2AaNNfk/p98j8avBhpXV7QcGDnLp9mvlTl+HvdM1vmIt3rzD4YlvFHOARKTdBajMLe
jiTEMQ9nPGotCSsv1uUYUW5su0twQ5ojWTcZdPGmYbZevPg/OTqPHcmNLYh+EQF6sy3H8l223YZo
N/Quk/7rdajFg4AHqaWpZjFvxo04wRn9Ubj2Pw98CiZCf/7/NHbrPbKiLK/Qnki9UF+v1qdokGfH
I/uLkuOPhGBC468h1OTCg3RJavTdr4fZvcPaJNg1sPpdGDaeaVe9ygFYiaQts7EepXGx4UxWwOFV
M/wZaX4ybD6Jf7L4zBC0Eg/HRlj6ZfeedEcVwNBcwhGHKU5mju8MUVZXPosyeLf0bCWh/LCsRip7
nQmg2CnWQ0rkYdd3cxkWTvDKWEcuLhJ88Q7yTUplWdpH4HEoknfoWguwcluGLx12E+46Sn/0Fkgt
BFKXdHB8GcbwdSTH6bnxeiwTmqy4HipIkSiS4RpIySLhkiPeTNaVTfFewH5uWL7UWrFTwWE6Fej3
go1N/a/FG942W13vXseIZzxZjXQsSw2YXgJOadRfWccl3GZZn7DnIV6/6Vp9NabpBsLdpgxV8HLD
I9LTNw0rMoIalDsNj+eo8d0lKDAFl1G9GgWMU2MbhUYDqoZOq3kRLWeHdX9tEHtM+SHYZETk7yrj
ZSSBk4fBwTBHnwGEN1qGBkgFHg3ugKZdLgDa06YlgI0OhLjKF9exuKLbX4zqnGK49dhXVvXBAwmP
x1Vr+FRLGiY+rL6i5ufdra+5k6xbR6wyLGawCf0WdOEMIGcaIVa4gEDlW1W/nuKTYbuXlJUGl4iF
h+iomMFK1Yp12SLo1hOuuHKnpT9kHVAy641pfVn9nP9mIeyoWKD5I6ASNvtOo2aAUgXc+5qB8A+K
sNfPKWjoTsuONmkGWDTwH5+sPubcFbBIlP4cKkTzb14V2CjcIf1YquyeDMBsIvl1GEsprK3tpQcy
Wlwya3K6p74E5xj9tFxI+IcePSzAWEkPaVEc8JxE+gcB00XKJsNdl9qNS1xP7DDFoRRVOG+i5loZ
XB7JLOZmaN4lZ+KjgNWu1il00oJanQnf7mIa9FPFM9IaM8mcFNoqlUW1zmtP7LK2G68IYB2fewPl
C8hUYvfx2Uy9eFeDgpi6b8z2uvUZhF8ThLBZJJjovDG93QhwogXEmVS+Cjul0rKDLpgk6h5PNIo3
/7lDTWfzpB6ZmNgoWJqFn9r8jAeS3rmavpdITct45oRbIW5DpcFtC7j+qnghMvuE18guh3U1+xsz
aKrYNde22v5zJjy2COibsOY6PkXlqqrBHtS8TVosNRGdSPKZDd0vBGOYI18GFRiaB0HRqH9akvpu
wLOyEErIwaQ/C6FB1oYh3ya6u8roXbJ53XLIcEAY07CqtHGTDOmXAql3MizEwWlcRwm80b5+h9Lv
BzmVFWmxI/G66/XWXESxhaKaH3I6wuLkYkQtOgzG+OKZvbmTdROjTZOS1h29omHh16TcUJyFaXN7
U1hWkOWA7MXP4cqUO770vGUYT8aKhQn9kMaVbd6uh7M4oAvZhurjad/Fg/M2OCF+g1hhZ6yflJxe
qGzb0wnAFfa7EsR5vXHhpBqP0nAgs7lpo3HfetbKrvpviVA8JPIwuvlFiuGv27OIfa1E+mrnEkIo
FUU9NoQBWwCTQR59d3g/qRWyIEDEXDVNyKLCGdZR+xxc17fAV+PDQEWmW5yA9oJU3pHNO2kqY94P
eTCYQObLgQkP3lGr+5njbsJIX/FrnUE/m6Z6a3Hx0oG7qxTygnp2ZS4/a1werOrbbDBtjM5XDYNs
MeTEEdqeCS4CKQwcs8kTTGMEk1ztLMPkWjrJJq9HiA4t/Bkb4ExkNE8SzpuJpgWTL7o5yo0KUFfN
v8q4/NIn2J7zfbR3EJMaCDQD2Tl4c5soUN8HEwuIY9dgSkmnuMrR4gymhu7g0OGHn7w9tnGnnbBP
sPduIF5UmflWKO69rrVTTbb+MNN+rBKiXgoFGFizjB3Jm1LhV9lieY+1t1wIeciiiHoQaz2m6J89
F+7OCDcgenVea+m7FUIKs/WXHHL2a1Gh/kQPOLT2vsuYF/WWJVI0saTLPFhfLhcxpUtcMGaSywBZ
9KnDNZWhHGw8Ya2jcu4NLW6y3eX6Dg1yaak+MUCIbPjavOuAAggv7JGokp9hy5upGK9GoEf7uo+b
Y1FUp8wg5k4H2DBDVK2lSKDemJ5JqJRISWis0pi3anbM0W+oU3ixoclr/bjrNYfNv0mfiySOiCWM
f3fdv1nAdkFN+EGcXI3x24AGJU1lM2QOgWa6mx2gZU7eb7KMAN1g72rxLt9j0BXilFFzHSpLYqNW
OVHLymrNW7LTGas9OImN3ryBSpSdt2qGGs9b4rvYjML2NHYfSSs2IQNY5qgb3WLNnFCwo324Q4eb
iwnic2Q0FKbd40sfboZKTHdSV7OtTWbOEl6w3yP9cokMGD1XcV7ZxzZP2EqE43bMdI8FPTkKG9yZ
F+Q/LRuJTMCHwQ6S7esKHMOUMBJK+aXozmsWqCB4iBeNM5i2wQU+sAZfm2N4LugLsYthH0pIOgUJ
1ik9KRBNUOcyd1+O6Y+GIXNt1CrPih2fi1p+VMFI1VBhnW2+b3vhKO5Sr61hnQ/eKm+1Y58lZ9cx
LqOwbmQ6HmFA5QOIZgcHUFFOLL7h8OpBTatLQvgbhl+efOhM2rXn26b0TVI6ZOcs+gKlihHdpsZ0
At5MPCTKANQ6WwxYp/nyGZzT8ruUR/BlWtlA8Jm9WZw971nErE/mcIxJDLjNhlqzW8mejMOcKMPd
bCANUgMB6h8yylr2Hojfh5iNccU/tQ1e0pAEgq2sUlsH68zlVRtXJdod7VprghnLxpzA2hZru76r
ijh57PcazXxWnKpjnJ9S1LJl1TN6lT8DcH4UTlq8LmV3UDr3JQYW4yVo8+035O8lUwZtlADqJ5ad
TYXt9X1OKmfhzVYuRTf4KuWGKsHVkH42b4o4Vyks6FjkPT1Vod1BLHsUcj222QkKuEkjB+frNOVr
tfEFkRiB/ZNUo17dZxaDAF1U4l1TQyL1/KNUHZtK6DvGLJQDV5ii7chQIQhmM+LzMwJKJhj5ATjy
CRC9RESB09JMysqekCHENqVjouchYfkJ9HfbcvdyNkMqsFquRbumlaPDQdXHbDgY0YXzDOtjzWLp
//aXGV9vbAs13SVzGMbrKUUXl6rLXkL7hNLP/kEeXVVscT+vo8n2Q9aVVbbrTOfeOfUSV+baZl0b
IL3lUc5aRPGb+iMe2QtiD63tv5yWVUJyy6ZgYzapJIrydNqzOVuTaj+xKaKInirbFVErgmEkYpS5
N+6F+RiVqjiaBDOZvICFxFzdJvIsMuBqyb+yqm400m3avjqXiYYzOCHDwJtx0u4p/Ux4Nrp6ReMd
1rYZGRSJl4TU0RQTYMYfYdQQ5/E6eKdkutB9RWjDOjX2uJZFyrc7g/YBjamYxQjDd8p+PcvSKbk1
19uksJQFaDFJRUstCBSz9enw1Ub1LHRGe21K6UMQWy+xKMcAJbXSw5amKIzkVdADyBfaUSnx73Jw
/mYpI0OVnDPLpbxbOXLTIIICUNxbywwTgh7umVQHsjEK3rgscJ4eizQoSYAShMZ/5leuYzoy3PKS
ksFTXZwkNXVbUlt5eCwTQdVuGK6q4oLyveXL5WraMRVMF+DEY4G/uuTKGziJeoTqy9dNMAcUCeu6
MVxLSXhKdcWfqUc/VTrdFI8nbdJYVVcOG4+tlbj/SEceIXh5m0iJXgPCrfiS34nhvXS0YU9aucOu
sBwSBAMlsfb9IMXWlPWV1qZjFbFi59EPO3tGn8ubxHtDq8eTvCatpo7CC3l069WkEW8k+KmrWG1j
kwhWp0PlrChi7CZWnqACXS+9hwJvpJe/ed2nl71Tk7fQ8JqkHuJff+RtvQE8Y9cu57pcWnB5AUe+
p4mzrllP6tGrBA2CAfiEB222kjnKpWXvsNUjvVpnKj7TsaVVKYCVg9IcSHGgcuCRuegKqijFqql/
jLbN97JnbCTOl1AvwZUMHmwyfXemyRsvNlskxeSaTu5v1LxaU0WK0VZu09w47XxV6rEucU3S6BGP
v5j6eeLN+e6mrIRT+5qhv+oSEdqtPgE0rVOz3pqsIKCjsYn7GRzjmeWpb00ZG4c+2ZTeX0/ijLd+
w4BJxUwIqAFodpCyqiM93GGXZdF3QlyniyLzthpNT6M2+Frv3FMt/B67Q5oE6haP2B4QK2WE3Cqz
IfPJ5mdj/MIeiIUwXke3D48QT51t7I0XRU2JCwVteKDxB5ZKuif1y9Ve5RU29Fu3M31HBk/hKeYq
5SebBdezOQBqYKppFTv3S14RrDX1B+/b93AA8+EGGoppr1yqhlsZtZCXpjGXjEQoJdGhL5tDUUyA
QHpxjQhn041Unbhi7PS8vNXAXkGADAsp823uqh+KYXJt1n5ArxaLoI2wr4t3ddZPMmCnlnZwI/kS
pwb0M6hl/S4M9fvQjttIHX2jrjZxiSNg0vE4xQdszwuoOCsHjw1+qY9irN/6OluD4VFJfFONOlSP
dip2hsEzZmg/oml8pzGe/I/Jpy02WmivWTau2OntJZudhaZjbintEu+lU3/rfZcdsMTeGk9duxXj
TRDtXDX+hNVhAQuyHszMR3v6pTIkWLmKeCHT86KlAe3ZlnHh1+rbibqKp+44YQDdpGwwVJLcM2eI
49hgp9QPpfrC5vygWcXSSryjiKoPaEuE+SwwfQUzRJQhjjovTa4RRLFfqqoDmSmxO8zyK8gJCr09
r04Zlne9ggGEovrrBO8KVeYWp3SKw5ZwBmTLMP1dTHrjFybeTxAGaEIbpuwztmCcWtI4hC5vV8uC
1OuxfbM745rn5VG3PD+JqaoSa5obFkJ9HbFJdw04Q51fPxdGNVrppr1uzepequI2Vf15YMVscnFu
vOBm1zCnbEY87kchtRjUj5rxsKXQeFlr4OvpvDUYxoaKIKL4xiTVdY+Z5TjZVGjpMDHnUvPU+nJJ
bTdcFI2xWRoTH6D1ZqAA5QjChhKy26c8qTsZ7TGpSOrZ4cqLwJgYNMEo0V6afCH5R/Z4KACJmsGz
C9WzB8hLcnyk+tF1WOLRNAPnIrZ2kqVuZQw75pmLMRrHxuR5FWoD3gFJD0UpEes2r3yXtHDlxC8U
1y+VUvgN9D3RG4/KcLEUmLcIJ3k0qLs4eiY44pa8DRpnHzOJVCqOBAJPQfGvbqzzhBo0zmOkbd4K
9Kq1NpW7eHzNYnMHDcvxx8Lamto3Dc4WmHO0OMuVe4rHYlqGw9C0N4VhHUBYP7pMzrZSVpRFFz0y
TOdEg+OrElIGmlxVN/1ImAu6qLzrffNON/tRsyl2rtopu04jMYghuI2sW+gj27qB9whThXJqZIUR
y2xkquvwHgwYlBJWL+YoXkdWvuuExX6gHET7ozbKJujeMRxt5toYLVL8MnA3NsWkLTBzarhXeSz9
VpBqwv07Tc2Xk9ekN7tmz7cakSeuttylD3bS0aVIj3Pthodi7qYP9f1oWsEhAHq+sKvm3Wts+pDQ
IHMqs/qJzij+lk4wdzTGpqdo9j1r3X3bzPXhKVx1OTC3AabeVSptNIIaV2V4TrNkKn88Ai4eNyHb
TY5BhvWvSg95bt1qL9p3MrtFr1EXH7zgrRrovlFIuISErYYZimmOPVfqXv9pPOwLRLNgSQM8K3oQ
KgRCK9qwC6Zr0lWTRU18wCNFDNrDMElnwroaxhNjZo2xGjMaez9nU7SKApPFffKMpMHF1JgOKjxb
68Bq1i18yIWjI0019F6Xlr5rNM0v4mIOUECD6aZw7Tn1nRomtLAUP2T32xN7pYZ1OoyWt5dJxwPc
GnuSx9+jG/7kVbIyFDCxDideo9sAU7Gf4J9lcsT5B1skp9LDy6KTR8137lom4i0vd9c58pmw3wju
w9y2ZGjtysTBQwfKu6bjUJzsTDIrY2XPJngAVcptOW13YLHPzHR4yuwldttloYltnsezGMJjCPLD
ALts6CasHC0c1k5Vr3SiKWvD4LbH8pfIdLO3Gnu4uVX9dOLhmbrYI+JpzYQArzLHDR/IjHsbPenr
wJweAcZKh/4ofcACaBvWN++PZwcOzKo+Bxt0Z8DlK5ebOIn8OOopqHUWJfHA5ahk39jgZ2jfxnCV
tdNCCnWTikNGsol2o1+BE5Bt20dRli8WdU1uEGLPjviajAzj3kvBqhmeP0IZc0pl6kfD9m6BEoJU
8ofwHu3zPN17mXeSJgEnxslAb66jhXoGyQ4Z5lnZ+nlMH9IBh9Mg9lPxoZWM+h09A321GRv1oLEG
Huv4WfVP4dCfNOxC17r0VrjxiuTVVUZwEBByTUXSBKm9tIP2Ql2XL43IYfVbb9wZ6hp+W+YpKjUu
qX8JJehxJvxB/0vz/YiD23bZqpusTvqngk1AsHbqM9rTgBBxTa+52dvgeyGFIgohTxVTDDI/NZeJ
KvDmGg+wqc9Uhy2be0ed3Qy9QafUxMbd1qwpohq2RNKe61EjhBS8htnN7p0dze0rDsxdJIPfMsHq
4Ggro2U/ZqR3bv8YcpIH2WdQSnE2LJWOlAQ7Fz+vBV4n9aRJ208JCnVXuK77Ohn+Fu4LgVF8YKP9
piAP9aIEMYK1Ie2sI5CYHrWsfJGqsQ24h5VW+VDNik6eeDvU1t3WUvD4ODXhNZGQqCcM3fa2aRx0
C0Lfs5MmX2UE6EzNOMytDYtC+3YNA9dzhpkoApnUaDBAaeubLPOouckhzDWiU/lr2CNQAG45s99/
QzM92tL6AkM8e+DXTaPeAjVf9xESKjduXjhbrYGuR48OZpUsXOUoPpypa6zhG666pzAQHJ04ygzn
J9K4Xg5FelcDKuT0YUe6aAv6QJPKlxPzNPFi4oF/6R25b20k3p5VBV8NrXhFZeTBzx5xHTL2B9Ha
4DoRcjOjC36j0bWe9R9ZNH6nwtcnjbdcHf0g3OykkZ0Y//+JgDtATIMEWX5E2SZ4SK28dnVDx5L8
1yXTybCM24h5EFOGX+nKAyzPqk0UX62oRXTKgz5My1z7MEICQ7ULjk4r9uFc0uWG3TbQXQ2TZv2N
I/gLo8bGEiz3LOIASsxlV+mMG8qJLqp9GGefMJOnRZvW9yHlMIP4skj74i+k+Dyosj/TLf+5g/gw
A2KLUjpEMHiVy/Cc9KxB5I0SYvZKLLhiYod5iHpP3EMnkzRL57m2bWOE2ah8y0H7xVmPf5bfE3Jv
XtCsWNIn0CfKViFPsEoKzVfsGIOD5Fvjetq5CXtg8va3wSpJdrORulTvCv4L0SC8pMHRdPT3wGwl
svj4EaflcWQBSAUa/HzccFgiWW/7RtJAyzAWMccNIe9lzwmTILxBtRi8t7wc9mT8yOhy+c2oHVqk
8Al1C7eb5pAc06OrMxt48V4KPmPDwH0yl4mGDt8rRGnWCSURxvGRMfFFlJp3nD3hr+6wHS73grdD
H39NSKCAbqINnrxwQfUcYFmXEiFdGL+OjaxuqTm4grunVeqqN0BU0e1C1HsBHGWF7/+ILvCKLLgU
9K4S2yI6RmedizyolJtelV81LIjG2+ahslCybKsimpSVcnV6lw7exK+zcc366JY6+RP/xj2lKrEY
iZn1Bb71YlOyaxNmw1XagVVe1jeRpldNGd+odRBVs2xlfUqGZBc7P6Qr9xW9nZUZZWt9XimVnNah
cscBs51KImRRRF/UaNXY5IXvBPpHHfFMoTBQnWassRCmCy23DrWztcrqh9QKTdi0eFH89cW96g7K
s1w34TxUW3IpvOBHiHCbwDme2l+JvWDVF57GYI1y5dV8M0l2eYX3lHF3GqNsOXQlzZ427MwmDn7x
Ei+1dvqggPhLIqtZFasfXONXssmCrDcEq7VpYOEyjBOhpmM8un8OsgU5TYyzduAdnOK1YBqu6deo
LQ+uilu/Siq58E8vdfdZqR9tZMybML6cPMqhU26lp7/rtoVXndWtkhbrxhquUW+9EJDfpx42mJEe
A3hNCxPFImwiiGzjM2ihW+iskQm9TGb5HCxsdVIH/UolCRbcmvjOFLCYGtyHzuRDTt15r1lcQL3E
ABr//zb9bcafAgIt4KKLR8cAh9WXnjibKM0YQsuzGxdrjBI7cOQkDcMtoxswNcxq7ZOE2a1y0GuM
bNy70n2GxjNQkhdvcqh0wefcsCW0ym+3YgeG/TPXoe6wkHXQcpik+81QH72sv5uUZnVu6Rc5pyNl
a7moly2rvUIPHpQ8LogW392kORFpJ6Ii+RoYeLGEsgkbJcDDhd1XU4+TEZ5FhtdRiRmOCFsb11hn
NDMrFOEAkGG5DE3s+eRrt7mS7gs7MYiVpJ+q8hkjXddW7sfGF7u9w9D3KxfdA/PRPvNIoYYmH7i4
2gLbk+G8zGOYqS5qnOKeM70hLAuBwD0lO2AoF2KcewCrh4qetJTTc53xZoud4lxF7OncVn7HAM0j
OtTHVD5ifrNSjZZ2Zd8dl58QjzSPvFKXQB5iqbJGFBY2CAVmqs4f2jJ/2V/CwKvcDVFaooc5xJJu
ZLuRYcgGwClM8EHugpgJwbgGa3lG6zUsS/J7Hrf8hKYC7a4Y9Dfrj5I3G6aYVU3+JcuQbvUx2UXT
LI9i0KMtZszcjwaKeli0N9LhmxJkZ5Ao4aoIk1WcEflpzlmRocgkLCbZ+0weCDdIwVe1rdY9ee4I
5TmghQNMVgp/MYNW88j6ZKfp3O3L8UG087spgB9j3E2G+GXSmmsZ7jlzUerzi4raY5tAfSTQF8vF
/uOhouOL0+BTeNGuJpAYYDWwJsmzBD+YGLC6SfP81SI8wuoPqSc4KeQTZJyTiSajbcp9X3q3TrvK
6WJa+nZuBtDxUSmn1oNgpiwF1G4BPdaZEQVQHE3MFYbA4JsRWB5dFqPCt7WaQLHzJXSDA+MaV+Jp
Gep7O6EQ20Hr19VHlAWLcTanmlWL/tkfIQjsmU/oXkicbTJkDwMZu7W7WxvstfJi5frNamjXVp2V
mC3iEZF6HQ+lzu/ZnTZt3p4HgevBOiuGvQNA8sOaeZM3SOyM5CbGERrh93HdXeqK69AE4QJafCH+
4EGTZWCRkVfjMTGqjTnvULPwQQtlafTkubmUG4MO6Bt5bTmqjs+S7qtUbTqn8T476pEJ4R4TipyJ
SV8uA7TGolPG7xNY27ZC722H0JuNxF8YIDVuasu+6c7YcqNlltgopuQsRmVVRwWAo2ijqSwhxm5d
ZOVqTpZJSbuhaqu+acEJr8wYySy8Ta1zyoZ87lH/0AB0KqI/BIH2ULiCeuE5BmSbQpjPxp9WmO/S
so7QzFZJCAWoTa3XWue1nwkwGuxESPf5HDvb1sUYbweHgkah6llxVLQBRTYdVECHJbduHDq49Y1U
CDGaWzDbLtgM72k0MW/b+jAyakSlsSbusaX/PVaxgwRjsgkxqug5YKz6X20qb57BFiZlUIEkapvT
tuXqRbP7jFCFaCLEiZf1sqEvgwBOA6hsfDbgk818vFToFwpfmkjPXzIOxFIqu9Sr2J91uyjoEKGZ
n6oeFr4b2FcdMTMI0VaB3PE6g1CNa0Np1qabBYgYeGQGehtC+PcDiRXuuqTYtWHbY2zIYvvad9dC
I+yRSg+BNDsKXoyGJCI/N7pghzV7HsNipBIz+yJN+T6N1FbOC6YUrWgsJp4o2/y025w4s5+X9JBD
d2XYTtjIjpWGHh4WJ6koR9cMaSL5EOG7RxNUmeRfnj5TINqDAMkcq7pfI1Hzjpq+C1t7GaW3GXJg
zOGy1I5B321y5M4Mbnhsu79CJRNLoi1aFK52jeWEkV4iqwgKlqnP0p0sWlI5TLKg9s48IhRclJId
vfEJPNZYBhUugiTaBiq4tiK1WBRb8TplrR7euTVsRMacWwYX8MfbiKtrGmoMjJp7z6Lch6oX4OTl
WJ9xIcqISiXRkt7yIbk2AYl53EaEGyrS6br8QfOcGcHgctj8zi9gEKwnV/FbBGAlMk80Q+6Jn+zx
l25d7ANR1vII15fA/cO3hgBO9yQcegPxbmS4cptF3BJgM6kOJRzBXVX9p424+oP4KBqTL4PHvT/c
qtqbaw4EbfBPJT5SLs4izFHZMqBRWk9nQ2Z4GZDZa6wDC0r6XpPaXjGBWeI14kdP5THJfvLg6SRb
1ht/MSNTkZZ3lbk3nkt/8sJPhvxFnS7JKPdpF/0qirHEcLrs2+Y9NMWehKc+4ogpCgssicpMMhsM
C/UVJMglLb1zmiarwayebk3JJoegomAtD/XPcBRrvvPH1qChOP4I5X4g5xlwxNGrzkb1FCXWMh8f
DqNSjn6Eit/5rEkYAbvFSIKjK5XlLSbvjs9ticCx9rp0b0PVi3Pz0ISsFKTcj7im6YHZxUDO6Pnc
B8FfloNtbXPsUr9z+1Ue3hzxb0A6tbJ4kRCmt7Q91V1XGuQvqljrdrkNg39e23LMAgybOHvlxoDa
mnw5XroWfK3QXEIb1jjfJD3R+Hl3s/tQRmUZCrmtecOI8tPIVMA/Ny2qn2DAmTetFyUlyJduE0lH
E1xJTcv4hpqWx+XO2xm4SRZRr55lrGJlzteFyrvLzJz+kgxkpQ3q4Tuqj9lmHSUkbKfoVqogwhaf
+RABOeA58j5ZYJzz4VVNTyFHsjJHgvlm2OmdOmz07p6bCQoWGMmE9lEQBdukf8xvQYh6kCXHpUHB
mpP9csATohhAqPX/8rLwFVa9HQVP+oA/gFrdMn0Y1cVJSLT+i9l36saAW+VQFreGq3eifrv2FtTB
MjLvjVX4GiRwzkYGmIcdXBMM5pxOcE3LlR09exNdaHxh5tbZxIoaSB6nELZYXSAP4GU0RJ5usl5l
OorIvdCi9o258CNsbf5O4fp6bN85b5bNVVrsz+OE3HxWjW9J0f3Tbd1ZEFtpV+BPsqWLarE1sh9u
XlStgB3MUSPwtbJna5pPvUusZz+4Z6gFfkek7ej0hAf7Vj1HZXmt29JeeGH9Lrq55c3KXQpvx1+t
DgdsxqTEgtija5EsG2ibnWu9pK0V3ElkzG3vfLa6an5M2fSXAJqJlIYfSDtMIEkpoTxGvih0bB1O
UVKsARbaBU6njha1zrpm7wYEMgSV7kclZA6QU5Vbp7zBE6ouefZg2z5uWFFimK2FSkeazGErPC1e
rmPw3fMChFpROj9o0+X0KbqtUv/p6aPMdz3269x76pgUR5qRkyCnyAbMLPJF4DmLQv2X6e/tWGxQ
y4TKhalY2t5O2GDD0g3UEav6mnjxU4cIFRVIPWt26tbWDiidaYOBipUwRFLqvjE28rGH9iG03kkn
uslWTyBx1C82fIkAEbK89jzNiqHsRsvdaLoPk5Lv/T6rlsBQllGDx6ncEOZlULqKHnXwRXKxr60/
PMVmwuqeWLjdPXGKevhcQUzo6bSc8EiYz4KAnx3sRAFYKYQE0cMXxn8u/hLsIcAsfcKjSwt2rdJu
arAHKZ65vGKVJXlu/4YiXM0MM3trRnzL1Y1wmHHxwQmc2fONNuR1jM1n8P6S/qRHT+rDORT2VfTb
iItSuyuTLh5KrLp7ihpMpmSPZJR4mAA1oABuwH/bIxCHmoaUgM1hOdGFZ2BQUBFgDmG/c3n/UuxE
emXVy1NCyKal7KE5txNg7r9aO3h/3ciFV9vzTVkqya6s3vNKYMGKjwWbPBizh0acYT2C936jhFDV
5/LpjrcoSKOaXkq+W0iR3NUB9neU270BxFs41Ycgy6mMqzw7eozdZlxvGnR7K+pWiC3L2Uugsam2
ueqW9q2q0TewjouFiuavh+csOLeVByT4A+QBUBjqx0u8Er9kDN0WkzaXFj3BE1Qtm6//nxzEjKAn
WaiWvpYzNbhzoHxr1x3eLmNRNmv6j1YEOnukzqYkOK/dbOszlO6qN30P9thciWpzIHnTCxcJMHmV
cbQ137Sv6d0kjVgLDDoMIFOyB3BENgEGvbtM2mSncEqzPPQIHxO+YkcOLYcdI74uC5/fXp0Ie/PR
5ERrRtLbcsJ7AJhfT/SVw0eTlu/2HOANHt6A+IuQFjKPJuVbqQ/Yzz8zipM8xkQRXSPnWKjy6Eju
cDXvSmUZdR8Nn7LJIaXzkqr4a09Wr3WuoUXStYT05SxaVe5czERF9YbND83Fbc4dDvLc+sIpEKic
EDVTZw9JLCblS8AjhQHR176Ooh/3m9j2A6bI2tzKioUTHhguiaDXiNjRi8CQ0z8DwAQCjlpe/RZl
u8uIGfTWJ5xjfC/b3kq24URxCnjgAePojMF2WNUaXEcKtp/zA2OuXBupmNJNVkzEapex9eXwqVXU
+FXjlyr4Q003WnUW4AyEpCXSfHacyUPCM9P9w6aJ0wQLLksm9kDgb9fUYvKlxmvNplJnjWq0KTgW
EIgjiKJm73QgF9njTwPGqrmva1y7Ftdr3iQx3+G5wC5jwTwypREq0hGlI/oKPNxtXvkoo+IhtPm5
JlZqFQwhWqouuwL7H9savtc0RJip8igikEIUibBgdyPEK739bhQbIMg4XXodwbBcTeiXFcudqi0B
u98teF6sIzaMd7GgErMih1IHcOnJKy0piaRFICGqU4DvLT0xK5EIrkGExYDu2naT0LqBNJQbfp2k
RKL4g7IlWCnZri9ixa/D8GLGBe2O9BQNSD5RWBRr/Nj9Gy3WBD7lT5lVzO1KXa3K1IrPcau+Bveg
MlpWG4n6GsI/D7D0P/6j7LyWI0aubPsrin4WdBMmYW6M5oHlPYtk0b0gaOFtwn/9XehRxEjzoJgb
0eoWbRWrgMw85+y9dkuZdZBO92iiRu5BDs4wldimc2kz4UU1izhA1j0H1pdEhiiCgdBL8kywKWXo
ubtJA+x31ONL3lmI8p2NyRvbMoOj5qNVVC5Gd1hBrdpNDKxYTJBCdocQLHP32mJk9I2zWXzjjLsL
Tq3/jBJ9LwgScia18+nimGjD2OpWhKBMdzq2QSEJRtIhg2ROmBz//BdBBKjXO1K8KOB0puSeif9Y
FNZvUvRqmdsohANRh5AN9U8C1rq1rBghBT4EJNl7D8Imsn6M6m+Pku+uJa9y0I3uOh/PGA9s4qAT
C7OBnKGRC1wZHoJXcPRrswrvHZO44jZ+S2x0FqWF0RHzHQ7m1lxxGbenzKOD5NSa9R5Dr6ojTjzw
yQfsIEExlY81CSNEXmSDg++pAb0b3I+EWtmi5gZs6G46I24BAgYVsVzopkYWC5WNi76QgA077I5T
/hJO/mvfjEeyl757Lt9nDe8mFLlgM9ppdNDK8j5OlPXiVH22srTkCB2J08Cm53qKEfjg+QdLOCMt
xylF6rxvW2xBAueWWiqkWtzDnjkeEov4CpMVuQhPzVSRNDbeV5zLpcV71x51AaQNJakI3VfgNzo2
HR2aetYufCkffxltncX0UOfJKc8CF7aj+hz9A+Dk92bs1lXqX0OzPeWS97JKGTYSwpq73g/KneYu
QGxXJOaxMkN7xpxcUmk9Yxi9VhR2c+BFTySeo586TgwNfxSBU4yGttaAAhsviYD8For+bejUpyFj
pLINAQ1iYWH1wBiNXIFJDBdrkPUHo5OPeWhCffxQiCqrik93bPx0CpX2U1vttaPGHvCKNzjec3YM
9mm6xj9Z/KEVD6N4iJqzX0frVNhsZMFOL59y57NFYVi5JPOSojvmO3wOZvBYYWrA8beUYQxe0Fio
7KQnzCbQUZcBQqyCIRGyzXJZmjH4c7mtZHKN2KRxTkG8uKX0FomkXJaC+VSIJJHMtn7DGa9gkZ9F
7y5Bnoruf9M+m9rPYL1MAU8KAJItXhvkmHFuUdx8c5fvi9BErpZvnkmAxsyjb2rcJLKObtlYk1bY
rzv/O0+qFSkudL6IbJvP/YDlAwX9X+4qdrs8Hc8myARiscy1lcoPEv5MnRqU/TFAAWmUKBgS2uNt
Mm0HttV+xFQ7AiKCUFKNBL8Ksap5ZafB2bQp07RJyLfIGR7I1d7qFgqrSvpfRZPvyXF9ih15V9Un
BprLDu1S6cbPhXHQK7qg1AlWJJYDM8cKMV/1NvpvJPS9dWJYkN3zWPuQalyGfJh76BIt82uGWz41
iaJIosVEI7S07IeOcpyZKQza66SgxSVNtfcxoNb6cxTXr5GEz2XDL2fxdsBiVJ8eSdqFkV+qwt7P
EXAFybYBB1aNtpcZ4SJ2WzoKHYcGBwVzgFcYEULv0HTv1kG0C7XuEidw8EbSkikuDOtc08yyGMtb
ODzd4Gwrli69X+UJrtp2WQfas8/kw6jKbUFBHAKg8mxn6aCnaImVAerbC7p3KKVTGDttE54i6ypz
BUefmVO7TPlHCy89sVOMXdtc41IBd6vw9KmGA5X+1uGYK1SPt2MjG5pNIDUVe7shu/fOGhfxBj4F
23a3TD0Hgi91ieHjFEa+m9vWc8IbkFPGSrLEJ+brluYttGlE2kuqkIhPJkU4ZRKZhMssIz+xVs8c
8T0t5CU5ZIbismr28/w97hhCGrSfyXTHT+3jTiBgScMHM32P4w/TzD3RQig/TkLvttHvbxib/DA7
gbrBIFiFGQP2wjxmSElL6xCSBZTrXGzISNKuXIXBt2z71ZjTGYNKNcY31v875QYnlOJvTfzYk+1g
o2PE+3HvU7PYxnDf0h2wEvsK73WlhdjubB9zOuf1sWDoiiKjZndsyf8gCRpCWPI2y55aoe9sx18N
Wnn04/x+tk8m/rWE8FiwlvW1vkNCSwgIqCfxkScjj4tIV2jTU9SxHEz9HjTfq85RKNbQTBAfNgln
XRnZBro9lnL1MECYY0+pSGei3USbRDHgMkN6duIwq6RF+DlAEbA7apuwuhKAvupGYD3mlQSiOzwK
uw0AwqU3tF9hXj/ORysdwcki9Ntdhf/G01rU4WVwh+p+aQDSHzD/56AAtPhgINdtAnfH4sJ1AzBR
8/npjPu/O8DQOSnu4RwWoRMeCok4CDJK4Vq7rJIkBXgLasy6rX81BINxow6JoT8qaoHRPwX5xYXk
Ooj0g0CftfU9hBdLNTt3aM95DusQexJG0p47Dq4GMxt0Yca4E1J7sLrhwJztqDBXpKqCKAYa3yfI
MK+KXU5EuC8ujm5dGkFBS36gGB7NCTxC0rk/IUVs1L7Yksw4oHuwoW74KLYRQolGrQcao5IiksxI
zSrhPTG51B7o6eWeuSbn4Bb347b/Kkxn42AAwoa7sw2PlzoZt8oGE+nUb61HL2ZiWvM8iK1HTZJZ
1SHUC2gc5jqqr/HgvsRjcapMAn3m9wcusuXupfvsc6wc9OnizE6ZeabD7eHS32JqkmvNRXP7Zeq+
hsXGmn7SMVt3TCvsEAhDnP3Ebf5kcvFruBu48Tiq74SAkoI2OgRxk4xqMwqScpx2rzcItBrtC6bq
PUAl0hoeyTLe2la/11s0NGAw9S7adhai2i49NymBDwyjA2SrGEBOBX1Ku0CVy9Q75vWp1maoPYU9
ACLZbTrLwA6GJchKkeWHCz2/z8jyrVS6xoLEnAs+wl5nEzB/gn7GS9yZlOZkh6+S+IaH0DWdbVJC
KMKjQs7Jk9d7G9VV5678cms6WSG3PuVBBW+nS3YG/a+AE63ZPDRldQHeTDXarmwFE0XXyeIbL5ke
v3bTpaZRXxg/dXtLQhteTTLrEFhTN0ZY7hurgRtXolEYEMiyX6PnFQlJodQlSRl8ByQY+hx+vGx6
CaYz4Ww/sl4Dvt6QeoE67FmS/OEZKJY/EWgAEPLvp7QF9+x/x9BPivotJ3+C6Rv25BA9YhfllxA+
6YEO/bYJskVcobtfU0jleKCjknzWK3ApAKuMa1AfGcGbM84FV7CyP7Wk2bRAfwS6siBtNzLisfV3
jnzvFWd0jI8YfKCH433MaXVm9EPpYzPzYys6FxNNXzIzUO5lVkNz+z0hDNXK3o0CX2nsvAgHkub4
Wvs/KteXZLyCSdt66jMph43WcqgW4oFTqs6gCQ73zrFfEGqt64Ixv4eGmGNvkRyL+jo56YNmP/au
9qHZ9+nQrhjc3wUtwhjnN8nlEVLNHe7Ksgo+cmSyBgnqotSACQPW1vq7kUXKn34Ntvkh3ckB7Q7Q
Ho7bm8r6HUMN16m2s7HRZcbNLJ4AVkLx01DC+uAZGdaCdoRJhLyQPC7qULhrqM/j9Tye73CCeNV5
trnZur4yWcxCtMspWX/uCI9OxR+hAY0+6x8ygoTIgga+GG61cu33jBRG7HX2o/ozHfjeTOV19i3l
JLpHzNwHkBCiUGsZVVswMPvhxy8BVbaAN6JBLQMsCa2slwIZ3R3DSLgz1hop1y4JBK2+/isClEGt
hxe59hKUhSDKIQpu4+4krF19Y9CicQBNt92VZ+pP4jCcB1zBTnwfpVeE4MhPtUrSjnn2w0vcAcL7
FnTcgjU92957CrvLNG365BiF+N2WzrtXzDCutwJhXlsz9zSqlVaz0u2hF+5MVhr71xi8tcV83YLg
r9ix3PHY6e3CBrHcKa6tSxjNw3qPmDUaUkNyZHo51vGhsrwN+L2Dq+gnyW/kAFw86O89jgeaedfV
NCWVfeWe4nzccV+FG9IFaNCoi9X95iTG1ebJYk+DiUXtYd5CPezu+vpCpEITqIPDhl4NWGX7haFd
mrBcD412dg9xc7OBeCTGLaCvOWbODq2+k+0BLi6J9WR0dKgZOWaMRN1zw6MP9fBFvB7RNqGhLsXw
ngVwzrQhOCOTyIlEixd2WxM02MeHjkC3fRS25EMD4mVb8DPoXZzaHQQJYypXAgVLN47Nc8AzwVtL
ex4y1EhqGa0hOEHoOJI4M7Z6nz+R+6IdRBUtiXfOL1OgxBVV3ZJEXNgbWG5WMiZCJkh0SImWS+TV
SH9E6dCuElziZFJaBfqVheblK0+h4M5Sid8fNtYIeOsmyg2eV7KXZ9COch1jP+jBubXBjw1Q2liy
NStahkH1QUjuzJrNXg3dn9ZK7mDrRGs/NH+ZCX20bR6fcqjULPjBXoBHP/qQFBneeVSNANdRN+wj
AF+HBnwaEvGyPIWazMihUCljHcpc0++CF2l1sADhEm3+/FA5IMcir0QZOn8Vb8BWj0fzgeyG7Ald
u83JXiGe+YoLtAB6F48X0E/2IWksNNFazv0j6YPJObLDafJrQp2ywxcj3H2ol/bFTaBxNc0Ur3NJ
br1lF/pyaiZ3U4weHYzclQdawN+RNUKPM913nZQGjle9uxKm0A6qDIEgJuTVVaRRwBfTY1golfzs
61QcCDqaDl7R/uaAMteqFdmy1WPEo1OPyxNaE+4vb9jWJVXEaExq24/M8gavk1vPye69Yax4UAmj
1A38dSdB8rcVipQ5O9iboQBdV1aobmsC6VRc4nQoHTovprZP21bjD+yutTkU6znbOQoBPIZzb064
oFXTZjT2QZrb2xocXZJp9sHBuzC2kJMLRx4yZLJchuq+ysMCsy/+Sc6joGei/gJ02N03Nd1vn6Qx
zh6GtcnCIDqG0Vn2k34o2ueIUOsjCEajjVDNmGaLv5U+mZ4DxXb0iL6DPyF9a6tqlwdbaHK4gTAb
ra1cvXtRB16VDdeOwUaSZU56tc2FLZhF3k/tlRdOHkS9GKKo3k1cwBA6Ieob5FgZqJ7I1JQnKX7h
m7CIFeUbMvMJBYx2r4BvcgQMmOy1hrudHLYhzEGnCdPOpK0T3f8aRAkHs6GWDMt+H1oJS3lZvEdI
rU615m/1qc4IHy5++pGOPHptiEF+dFCDtrcdTH62XxWr2LBWpGyZK0pV2mpammyarNuztT02EHE0
H2ZGKBidhV0SHhjswbwBg+MR5UoeHW7OpKWuLWejTTt6qKI2k9/620bjxF5Yh2qSsO1xvTGJl6iw
Mp+TwYAQAlzfMCWzrBCqQVinuxCPDLav/oRPGsMTNUO1q1P6YFY+t9sjzIa9g7Ej9QQWESbxY0Ec
IVgnIUYf68slYFa5dQzwO5nz1swUb3e2MFpT9SS1akbpdOZmqNTNNTGzxVl5ge7H2KAYSPI0cuso
85uCjr3rbISbNBg3RUp7rQC/WBVg9ALrlLZi3JaSDpLZQYqFA09uArsoCResVZnF/FUDkDpNnIrs
FkjEAOCUROI1szdwqGM40LXTkYFGaMkrVJm+5dcvNgearQjlsp+NsFFLsZdk0Rzqweg2GIqzkc4i
GJZkEbbh2umN9tKFqrsgK/6y6jjZTaA5gtw4ZTUcl6wbI6xUqLwitiw3vZ+4GO7QaXmkiyLjVRFc
Qa9wv6TBip6E+lw5BhyVMsJ0MgdaNfAhRrL2vDqkT3WbPYNtY7KJbb4Km2HtGj3+eyckvEPrX4ww
tmG2J2LttU9lJKqzGUY/VmJFG4G3FFWr5ixVKwGyJTQqRAEEoCXKfsS4ckswH3pOPy0NrcBtGtkP
nsYQzZxbFo33HKnaXhlW+12lHfPoThCms0X8SkpwosulQDqWZ/j3QZVF64HUD85OHrdv1morkWrf
JDbQLjDwEgKriFDWI0hRowAI60NkG0331Wgb7EJAxne+jTeWVt9dvNeAch1ppC/rlgGOlwM5tBrj
Rh4frgyvH+6kGL71yIQYF+U2au78NlGEpTRqoRrxXuVBvdGmk55RrvUlUj0oTbiwyf0xWw8bfgmd
9E+mfd5WhzIcPlzlpJjGKU9qE/lqNptDp6L/7tugODFrLk6x/jsEg7v39cHelJNzrw9JsndsULZa
Gx+1uqIPpJurEXg4MbOwfDsGcJyMcXG3Y7+DBnkYaXodK8QIPuoQX4nHkNb3zmuSRV1icC8B9dxZ
n5iX3Lv5Gq/8/jvR9C+SY/dmAF7YVXa5m5hRJ2iFgkQ+Iv2QCXzy0MEMZGvjA6Iy6+pV72NgbOnj
WZg/Yb4FAzVbG+rkRBr1CidWD/WRsOxqNq8HA1tTm210s7GB3Yk975lYeSJPly599qYqzn5ZoVpn
c1k5jM8Nk9olzFpiruAxRz2yYKhnFoVA3e1DG/ZFhmiNNHRvHaQebHhLw1EOOMYkMpWcBMJ0o6S/
C+1iP1/k50mC7dJobKFKI1LZfSBxMthqKNqcErh/QRClk2pH1KBvrlPSWk49shXL9EQrsiOu+hJ5
Mj1Uus9AcqwqDAuke9QCVoL2Yg/WPssLF7uVw14QNIQn4l4etXblkVkLci4rqWprF4NIC2XTMSjD
C7RNniOaXeqhFWzem9KxTlZBTo1CseY75blyiXQ1XQ5m7E/FkgFURj8+CFapVmr7jOx3qXc4fVNW
zkib7WKFAR+PUU49NO9h0/ym0uEEnVsAgXO1FSMnCw0H0grkemKAI1Oe2mcBKm09UNHKo9638jBc
C9P+KQPnJSYOnS+HC9Z8d+MLVG9ppuPiZDyLi/Qtrd3+MDXuAwI80rw7eKO264FYl9xLbWfjQ0QB
6FV8vmF8ObolmydORsuX9l2VDOAqoHHgU8Et77qK+i+svmkoXZN0BigNgdy2Gda1RCstmAtOSU8R
h2sIgfRrhL01e2rqDIlkmPT3XVs2mzAxnlSZyFNOpAKIG4Sw8LIFLSFmjPfo8k+grc2bHzB57SUA
5FZZnzCp9F2hcJcPU+CdplmG3VM8yM7YpqVvHiQqnZjHOJYoTxYW309cy9iQaIv9jmSSZ6CE2bqC
+YsjLbiICvLjlEy8NSU8XUN9Ck97DeKOYw0EQLuoavQQ9CHralhXJv6NuEEUSd8CyDSJtL4bQRWm
ZladbB6YOux0ArGwMHn7MAbAT/5vsaHcBz1L6bisMruHrzxo69qVM7zNPAo0IUxamzuoMVTSjr7j
JUR81jAmd6IISGRG4Lo9+DheE64eYL8YAK2LTv/kLkrJaoUgm6319FJXpXWrXZhsBYDVyNDiFRHn
eMHFeyiH4Y3WvUaqwFIUyM/qtKv2TY5awjKMZ0wBjxXnysuURHtJ7XAGjH9m8tOtOardUMuT5Gag
wyoUz6gcnfVkowYAzA00z3YUt5bNDECdOrM4ThI7xQh+deEIW6cWTU1U0Rr9WH8y32GqfgzjS9cM
9qmJnWbJ2b2sjO98yMRpRMSgS8aXUgQn6BHqICFy6XaF3LqwgX5QGERDdHJcho8y9Q660N78AdUe
RSa9RH02JHi3sSXzuXB76Ipj8kCbh8amqI6O7cNFhBcHbN3bl4HYdRp1CzrkdmWk7ER9Yh6GoUku
TFoXlea/lZDV0eOQkglLr4dOddd5GjrnCLUcHDav8+hWkIp370ykZOKze+t7Pzt645VkwgAdyRyM
4tBpyijI48Qzllbd4JzVwm4XkT1tgcRC53XELADHR+/eMMDvxig118ofv3OhyY0THTpSrnKLQU7j
mnettBmr5+0v8Sp4WiK6TB0639xGshO1KH95+4BDGNUxg7mKd9LvF4lZv/euRYFR+IDOgnfDHW/s
nRtFMb61R9auvgWJZjaEvxl5hPi8gV9qdBhce1Vqp5qpYT4kA4xre5fWIysWol7hTo+2XniXbDCW
4BIdNvAREG9DMx9gCZFPnFqCvEbEBNcKgW+6I8V51kZEb2EbmBcHgVOphQDban3c4l2DUGL2z2WD
KZMYd7SYs87R1YedGwPezd2s3zKT+G4EDX0EImCqY91eJph79FA9MAEEmgQoctvzRuPBz5TTHB2/
XZsRT5fwgZPVGu1mamWM2tdDQhOX41bLfB1bp8nARHLm41ImfE2Ym7yN16XxiNodBQka2LukSj4R
ijOh1zwi5jLvUsvkMayRqZosMsvQTokuqAXIwAECoOHU7cb15Lcha9qYYQ6/vfKOeRM55Ncly2ow
puVgE/dAN/MQmE35FqHJS7yqpghIC0QA3r2haXjhd4OGyaFpwMFMZDINNYpCOrHLiPv5LstnclUS
/pJyBLskRqQ0OTB7B9y4fa82Drq7ikz1clDPItBI9ynDq22hTUwCi4Ezmt3GGfoXF9J+Awe2D5in
UASRa6GrAbtV2K/RSmPvzeujatGvGLba6ZP9W0NwWwYTrnYaO6TPdh1ZlpQqw9DeDV5lrKhnkHHG
h34kI1mGxRkopA9kYUPONyYXPJs43b/I7vJgGRYHrhNz/VdBZgEZP12wCvUHXXOOJfZErHPLGoPR
0pkadDHR3qrbft2zSm4L5GUKSvsyGBFSwptpluiQh0U6edu/FmlsANWxJvJaOYUrj0NF6QCxlmDK
bfS3OFIbB7U0qbO59lD6CFOKSBFAaDx5vt1v///TXU+P66f/+D9fw//9KsoRInjY/Od//MtH29XD
6t9+w+anOH9kP+p/ftO//FL1n39+Ofgplh/Nx798sOIaa8Zr+1OPDz+qTf/rCfzjO/+3X/zLz5+/
5Wn8t+mupvy36a4MZD/q6INA1z9/2e7773/MP/Ff8a6G+zdbuIJYV0fqhiGcP/7S/6jm738Yxt9M
R9elS6K7K2FXEOH6j3RXy/qboTu25UgaB54AofvHX1TBkPLvf1j63wzLELZnWBZHMce2//jzhefv
vkd2EBQ5LxlvxH9//Je8ze4JiGjU3//gWXGQnL9rfpIOv8kTwnQQ2TIbsRxrjn79+nhg5eeb9b9m
fdnmRtdiQbTNd1d4D0lk4gtjwfmnF+Qfj/vPj2PyF/3PhzL5izCzCksapmnb5N/+80PBhhvLtkeE
Nir4YhrFbf8dRAzUdM9Co1d+Rdnw244+wkSR/6D0AUaERi+OJWJxr7rX6vgUziFlMYbVhZ7pNEKh
uQ00IyoQqKjWxxplmlZimUdpb9PTKWL0GzQpGIrZD7YipdVmuetn6qHk7hG9/qoixmZwwBv29Xzv
g3eqOrj0iQNQz6/Nl6G4wiHF80hhOwFfmwZ0OJl4YpZ/heJ+KDX9DE642dkIP3jG7TfbF6wC11qX
KXN+jNJPhEN+md3AVMRENJYXgN9Kzd4GOlo0IyUCt0SaYPj2jZAEoAwtVX5q60+9EYwYgfrXvOo2
kctEsSf7MamoA5p02DWlvS3a5K0U8jfx5UV5+D1iKCIIBV5zF3abZAC1gB8DYU7XdnlsFQu7EMc2
Hh8KVX6YQbbvKZJceui4rtER2dEF6t0tcg5ww7+BN3VT/0kusLkwBZ093IaVhctxTBE9/vkTQz2C
gtOfGWJmpGRQOER69B4W62IiRzWbScVhPXvL68s01kwhzA/wUACJITlqNFGEmb6XKbgC+5SgK9tE
acwCXWQ/VCgQgTVx33TZPMtFa2UPr31WBBs4jW91yJGsSIuvmtpXuSPxC8DrupqesbQrmiSeuTnZ
5E0BY+SoyTR8qfVgKrTEThYqRAYYz3b1UkeXpx89GzBX6KGvx3j3UnNmMDNpLrgfKZkzJJ3zc0Cd
0y/H8aZ5zWudTXgaO2yTWeYhc8NaXcZ7qroctg6iBGvqf/WG2A9wodSljMJjsPu1T63IQsqMo/ms
aZMXGfkqJlJwTo84bBlGGjomOPCNzFjYBXAR6QhKmLjUqbPx1HSD2c4GqlHKN9OZtgZguLnTTFMK
A4VDV1WZRIB55T7WJ8pG3YP/E+0NOwFwXiffSkB+vLdwSVBJJt+Ggk8t5a0s6ax7RP4uGic/8i4i
oUqdlnDNyzgqTIt5TqaVNhDsOEQ7J2VmiFUwUTaBzflr5wU3xZtjNOlOE6Q7xySuwiGSISlhKiFh
x23Fr1O7Z71Sv9JRj4zm0beMZKnFmLOZOAHyQ67rhQPYhDDcW3zSQDCCXKF4tIhJLgZu7CR390Lx
f4xMzv1n7OCkN/t5g+gGM1vXSzZ8JfEXJ0jVqwsNmXLhi+bbaNQ5x+I0VGl0ylAPdzFtxViaGEIw
GtwN5KsqNMxeU6Z0d0mop9dWhfAzYhLP+h7zWrc2mcXnniNhz3R0quv+ox5ViRi3HHfaiM+md8qb
GeNboQWbekmGBo+QD/w4KMZxYRj4cO7MHulAQA9pjB4ZmJ8CkFP9AKgUWDQyfRSSHjluva4+3U6/
FbTJUR/Vm9bJr6x516Ird6YlDqb3lRkxcWPIqZGc+9uS9Nle2kwxHn3Rv3stZDBTTde+T6lSN4xk
rqZnncaSmWDpQW7R6FmPkT/MZyDB2hYvppIwgsDaqCGiz4VYSdmUGDiM8evP4QAFFhkZVI/gp5q1
AenWrqhx05giyYYsUmaz1FSvhxXzd4TJeWst+6E8NJqHi8XDwJRjwbZxCC/Jw0OpAmDI1u6qoSZ6
xjPy7eSjgETUG3iL2H+XZotJXt4Dx7XD4doO1YsFwbu0ulsewmqi8O71cUWi10p07QHHE+CElaJG
qacBvnCwZACylH6LJcf/iHDK0/NYj4aFXsx/k3D3BiIIc2HT5R0+qwYvSZzJrc4JVsQeWbreSxVG
y8baYlViDdewEeLANDIIH43E9SMDjIwOrEAdsKLt2c3Gc3gyFoL+nLWfpTc8tGF26Cnf8LE6a9Oe
qTP0+0Mn3Wux+ZlrxIkhsw49bWu2wB3I1TiNTLdUAUCi8fcqw/pjUpMGJ5w6G6q+o89NCfrqqaib
TYGw0xCoC4pmmBsk4mtwNVxVOmoVVXGW/1baCPK70r7diYUQt9aF0zc08bNGyuOIaE0oGKIs1OdC
UA9rZf1tdMyEEu89az7EmB7CEmd3vzWT4dLm9DaMfCKhOv9oAERAVOoAEpVn28+/W1iKQvOoJss3
uzaeK214qPr61eiQAZTljn3IMp23rvHM7Z8bSblRxCqVxotxJraQ+slhwt1GLwZZfndS0aGcDMbP
6B0c41ab5Gbz1J1px2TxFCVA2Zrikpf6p6631zS8DbW5j7z2UnvySFvsGnr1vsFj3hjI1LP0PrSq
kzIY1qSzeMgQ+9xKv0Pos1NF5pXtP9TT2ajSs7I8ogBs/BvymVTf+6pdFnAoFXi7iBLW/o36ci/t
uIHZ6L3pbfPYGefYqdZJYcHKLppXY5KHbqjBeUp8LGTmgDKa0CjWstxYoJRKJ/ioHPlhSMHbTuK5
CWalqbZjGK+V7a5r5T1R9p4IGMXAYPXPKNjo+Rofqg2Osdu8uyELyTDpz/n0WuTGuzbkP+agH0U2
zLvPIm3qB1mDTImj8TWrLQI2SbJzCQG04uQWKvup6bderT+YrbqnPfnUW+XVdc6FGTxhwf6EstKg
0kGxm6RXJxfYWK2dn08HYqh5k3P9yna5SZW1DiznaPjll8wZQtiF96lTF357VoaaVbOhcpnbOF5H
2vTeGOJkGxR0HAHZN+OVpPj23fE79MMjOqUfYgAxzuCc813ranAI6sbAXSI5px0xWpsCuf/oOje6
4uIuUgXuAvzcZbZN826LCgfr21NRijuZMDYXA4CVoASRqePKDKwPSyuv9HA3Y9/lBCcQiqTlN7Sv
b3+O7gYvP6QQtYck36N4PUSBojETXhRFdCvsFxwLWfDekfRQ8/Z1o//oOcEhUm65wD4mRflKI2nD
ZPGtT9pjVDOu47z3iuWKpgfHEdM4F5G7tQf0gfgHNjZrTOLNp74akyh4CdeE+tnfEHutbJ3ev0kS
UFJF71zmaP5z8aLTgWCCAsdeV/1SZxRKAz4t3ZNlOG/6hD/X6LexjgRcdLvemuZcXX6yNldBj6MS
kkXetg9A8k5QClYdwXTSY5LYBXtrhOZi9pu4jI4edBZmdPFsyHdnPswyngJ2FVqD7N0PxkxwyD6s
1t8Z1nCRpgKtYK4Zxe/n2zO3m0WODiccQMWg5XSMnu0AVRejwDq1bxly3zrwz10+vDlkE/Wl9uWH
9OPqwrq3+nLT4gCY/8d8n4Tu+TgynsaK2t2WG4EpX2nyGqrxVELhrVhp6+F1LDcGLyaIkn2eeK/6
kC86w7zv8YEDzFszoQZhmNy3Vr+yhm7heMaT7oDv1ZBkuBABVXEkNmwXCAdcd3/VDhOdjEn/msZ2
7emrwaHJbYxncmBXPuQQVCSp+Yabcgt35kqoEGYFiGBAw913i5C+1BvPtWngMCue25I/38fnZCIG
IA4pUvZGmPJSD/x0Gh9To1k4QX02+gytXrZiti8bsQeft5pw/NXg3nq62gJuWoDBtUgIKgtXrTfu
axZA3/B2rTippN9EAiFFPQNg3DtzwHTLfw17vPRDTtITYk1prBNszESTMHsVp4z26Tiau9gtjm6N
C50nBxOHlx/sn54vICkDs8n28+dHhv+Axwe894Bi791CHmqze57fhVmJpyXhxqNdV1aI7QDFAwXZ
Ota3kYU0xM31jAr0C58x2bCp4biFtIJ6c9z6lnP2Q5ueenQdtBQvlo9qi1NE+VDTntRs9NAM6IJ9
h+rKrpznVJuxHO664mQSYEHWy3LTy3rvET3mIi2sUJS5Q0RoaLjFpNSSKDJDxUJ6rPwWlap3Uj1+
uaTojW/AdoOlJpcP8VwYMT12GZaD0icXmzGdV3462DIqCwlebRNfAmK7+kjWgdHDWdqJyf9/HJ1X
c6vIGkV/EVXQQAOvyrIky9ZxfqEcm5xj//pZzMPcuhOOAwL6C3uvfVtCw6tqAZWQyaKG64iaAzPB
2pDBpuGiC+6ulkSu1iH9oIvvRYqKEC4qH7I9sKGn3ly+p8a+ulo+42BU26GVvCJpwFrFDGjidomD
xxYiWoRktRB8gqPetxVeaW4be8KUPtibmir0f8ojPkrC0A0tF7DjOiuwTDcWB1J47MIfbyqPrh2d
CpzOmmaCa2iD0PMfOv58aJe7FMENCXnkkI47dpbYYngOly649O/DOXuJvOkU9OYhihAzLbuxONsx
TIUIounTp3NHvUVvePGUtUmjmNEccZUGy6fJufZCXkQwbyzH2RVZfLRks3VGMlzs6WTgppg02mls
YlHn7htTbF0DTWkzn80QyF+9Y54OEiug2mwvZcDJhgwtmwn74sGPUFZb3Dk53HqNZ9KNXxyt19b0
1pGrbXXvhcdzseK43ojQw1Adn3q3OBAuuSY47sF1KLVhJvYM3zsMxcv97BHvbfITBn1LCJQ62GXM
OinY6gZBN9bZRu1mBTADU45AxiGG+RIQpJwLQkBaoArQRIbykIbjhYEkhArv5s/yInlhLupa0Xh7
0x13Ue9de7TZbgCdJD0yg30sILvDvwrZC6J/c5ttHeePfpwdB/i8RTmDVyOeuQXkndlHBkYYD7x9
2NtHCbvj/3FgDzG7ktxHpPHAYtImIBHureV9Rmwn+39kTaG1s5JmFzZfyI4IJMHe7nnb5UIwrWGl
R+wJ2pw88HdFANxxNLPXqrQus/6QQ37Hku4Q+SkMJ1jz3nyYOINnZq/LRbRTc1+RbhNJBcoW8rP9
kkXmfnkX1s6C1enuZihEgsSU2IkvTFIe7Uq/+dKjFW5PYdo9hwziN2Pukb2WbYnFvRetcesM1jpQ
SGAgs7FJzp1PoSgcG15EFtBdQIOZZ2gVRQPs3/moCrB5lXwpGOSsCKX5bYIZG0dsnd1e/jgjucBV
jdiYbHkUoyRszEtFG6KYa5MlaGP4+P/fedYsoPpB5SiBRKTTE0+XwJNq9+uBE6EeEXzJ3GDRrfxX
FnqQ00f7RRl/1QJuyHyH8ZBl0sDaBQFJObL6uDFuxahfMnMZp0/0fG1wY0DzxxISgss5LmEplj7E
WEt7kBBopYh8xzyi+Unx5gb6BTb8Qozo9la9uItpTxJ3WYBHxgndj4GFmald3fVim858nWkYro3h
byF8sVxgAXlgfb03A/sDaUzDCpLIk8b8Z7Xln2Ms31yzYynnBWeTiV+LuTndIUo3UjCg7/Nookrm
1Waqm4p4M7XWXzXnv5o5Hb4ZI8cPz2p39rAdGN0n+OqZkVBsLSCMIhMcpNj5UPsqfKHL6q+Any7B
ynrEJpVSDLxLKg2wFYdCvVVM5FdhOWdXN+9Oy2fqiYizzM5+I8Hn747eDQT4b4kFYCU0M6NM5n/2
wC4y4jfRhKGSHB8dm2H6q2sELSkfSGnIbsUWrF/eFzHfPHjuB+NKDQjEhsurlIKzUMdvRNiErMz4
UcfOfnGQUE+IJpPR/gjm4Wp6/DRO+tsH0xVNuos0CXGdNxcbFSX70uw+u4ALaTBfYTAUPikHV1LJ
O57os7Vps8l1rfg+T+/RzVWniRXWzig/i7C9VS6bhTRR353UgPnM/FYkV0nBhA6YAISaq90a3cE0
0+8g4BCQSXzHRLfAzeRx5Ud+FqJL4/3Ud3sJ4mudGBw5ib+Z6BCqiV7P45djSrgaBxBdJuI0BmZc
KEftLE1H5vZsa40x2iF6DFm34fHnU7dkUa5ENav1YzgzyGiqrN3WifoblWMTkCEBtNXF42A8z6mx
5N6kL43hFndGfSl5gvalPTNZGAobnweJu8qSb4aC2lHmQX3SPfuK6HO24wqCF79BlWN+RYZwMvp6
P3XNlx/rb7vl0w+aej8qhZhsbzXRvMPqAA+eH1spkpWoMJ5K+eAoWZ/MEOx/ZlunRi5J1NgI55D4
DXuO/2ZdoX73Ho2cGqcNnKPjsQQjfB43ZI+oyB8LvIXJTx3TNg/Kfc5DgoGbifFbrZIto+Gv2TU+
/HbnI0nFKRViU1suqcnGJY60YEpHad9xyTrqJNBYuyiGruN1qPFd5ZmbMIzrzbD0vw00NonqakNq
be3dOpe/z8xObHXPHx/RXFG7z4ciognU0kLNjwCJsXz9JkXl3VnXYrJIJ5rGeaMzttdzBUIMpxxn
6rKRHwoKqZq5Wo4G+v+PtkWQDVzPO8qIvqauq1+jKn4rMVyrMuwwuXAZukRhNuito90Y+Wow0/DU
IhyQejHiTIwqVTLeiSb5JpHAy6lzJsW7dHkr5aJqdzxMv7aDgIO9/lvqWt49LiYgA87HJABdYW5b
A2+4ZB0uMMSTQ9boa0goz53opxs89c+8sOq9njlLld/l8OvYZU8m3kBDAHOWj1HkfLguQ9fGT082
z7ECDYXAATHd8l0wari8xORH0lQHcqjvjZGf0aHAWtv4KnRcXGRQgbW3KRvqpt2Gf2FS4R50rGHT
lsk/N6BtrzpMKnEwwCiSxaH+7jD5ozjFkgWsRMR8scTl1TeybiiWoyRovGEzO2hGOYc+4BdB6LB4
EQnFzeVYy+1RggwHd4FCA8EKI1ZAAANhhbnPLDPr+sMAGUI1vKGsFFcIjp2BQHtDw6gWPeT6KP/t
zeo3dPBaG30Pglpvs4KneHaanYh8fCmlue5jpziUHU7tbJkKyvAfYw4Oso6uaOrT/Rj4VzPN3Xuv
zRAmQJErdSI3vk/6x7I2mRnHjHO91mngbEiKlCsvWO7UlgySPgCxQu1gF9MvUgJnY5jmoV9U3amN
BxL668pl087hLw9kFi10Rr41BI/zDJ7CqrlMtQVJoe7QyAzDvyHzeePx+DjavJ+y9ALf8uqVqHpS
yZkB4WQtJf8DVPiRzyPd6diTVLvqhd6euqPgs4dNBalgUtU97uo5mKN93+EBCevhNWa2f2xapnQj
sgXobmbudtijvN8AkNzQzqS1NbCLjXT6WtZeumJcCoc9ODQuLiMABgXSJ4kiCjO5ge12pTjnVz5m
UJOtFGIF5z0YxiciCd5Gm0TTVs0Ur6S0AJ9/CpRZwccf4rvcMylwXKNlmtF+pqBON0nzZC3WdW9E
YKcla+laf3c42VahLH7bCjJMPdv72eFGkYvZs569V52z/5kGEu0qj5KlZPzlLaAzwhRf4cvuEss9
9iMv6eU2caA1ukJCUs+5kYXNxw8dVq1VFeHjSAF0eqieTBK2A0GiL5vd7TC1e5WKK0Qt85An+U0b
Xy6W463lwBt3HWe6c10CAogpKbdZ79Qszga16Qh+cXSWwJl7QtjYnH3opk6XOvtGW2+GDXMkYvW8
NjXWkHro3zKf6Be5GGDABH1hEzT2FivTQ294jx06ljOXyDzHsffqKPvfODJdJRQr3utFkRXYeb4F
ZY5aQDHUSyKISOlwnBmObN2cVMoIRy2QBTzpOEqmx2DMCelgMbeJl7EoFuP7XsT9I/aWirhgxgAF
paaIsLUMQYYtTy2O2rxfk5TGrTGnP1nUW0xH0kvZZ28mO/2HIn/y9JQycTIasmyDDW4ADjPpOXeN
+e2iAznbAT6v0YEyGkcguxWht5PfoS4wkGuh56BHwHfqtySRD/8nSzMH6ork0YkjHCGtA9QbTbNw
e7h3/fhE1NQIybf+zNP54sQsCVxSydd1DR2RzuxlKjk8ow6ijWV2t2imTTYGHLARcDMyrujgyzDa
ce+AhlHjY1LgXYq0j0PDc799m75DI4RwBiTwA9OmsPQsDiRwPhM8gzRXfCuYKKkxQVqXDlyBUT0I
17nK2nmbUsNaJQFuMauxn8aixIJIsdRoc2B+FZLq5R2qGWH4AHZpll15x2uA5PdzlUHDEjYKit6C
j1jp40CkRFfRio3ZczcwG5ur7phnxMaTp9bt7e4z0SSj2D2rRMdA3hwP93paINth4K9NwolQ97IP
QWn30pB1wgTSQ/s8pJVzmFoODOEaJ+MlYtyzVs/lhD70pvDKbHpqDthumH8FvQJCeGRIqlyehK0S
EwmJb/NYfxhZvKAJKOTIj95ak7Eayu7ZDUbrGA3PCM2xyhjmq902JEVRXK/DVL8FkyV3du/guSRT
FYJItx2Zphpu9mkJNkNRiA/G8T5DV4t1H1TMCKLuzW5GgW2P6UeIbFqTrwI2G/81wr2N00InMuue
MPKAwVNKeow3gtoZif5ghJKW25zsJbqeZZdNUaqZo44NRydwWmjoosb4z7uIETgYQNOCVUKlYCKT
jCAkbuJuUS+Ha68QaFQKNFMhwJGdaUxv2BQQpS8MLJA1F4NdeomSiP11/W5G0iYckcUn1moOhgqT
hk9jhk+H9J72PHSlPjM4Ra6OgB56ibux+p9U2oBbqiTa+NyC3EzNoZXRp8uVlU6aHogMBgPo5p9D
gvG6bqYLR090qPJjbwdUrPh3aaQM+2jnw3YywZqMSesQDCCOlanLkwEoZueV7P9mxOWztEhV8Ka3
ahGVKcWzoxPy1EoC0+aKaqBijGom9TZrbMLmgl9tZRyx2BkhNXypIdM7v1z2XMo42gKaVC+pluRw
EhU1Wmt2p0y0j2xeyuOU/1lJ9852mrxBTre1KMS/qidcnh0iTXpXfs0BmeJsbKYAVXVdJw8Weuqz
OqatD6QjnM9gD2DuKsimyBK2XWWqXWi4r51fWZtE3I1Nb+5sB7qZ6pP0LBt/DX6/SvFm0NuRegv9
HbxwSd2zibDlEMUeHwMnujU10AZatgOooe5xqpIv3CYzqL+acC1p70uVIk3WNi5rMAdqks2qsZm3
eyP/gQJ2z3a6wEIeIEh2M/0azxBVDLmpS2goRe3h4B7iPfvQm1EXpAGIDAdrSvw0Uw3Hw/Myz5O9
SWqTHWUIkRploeemUHadjNSMEG9eTGcjQC/IrPJO8EO3Hiffllc9VVALJbOCtLXwLUIbzwT8lpvy
7GvgzYvPu2u29hgc3dp7iiKGzmM6gQUMjHNckSQQOzwL0Lu3iA6qTZiZUEVEdmdOGZJW4RLNpL6T
VMPbIct+jU2VYxSHgL+fzNpnIFHXCL9f584KjrExei+1iUEBNPvWRrm3qouUnMwR8ETezXonRf4+
ICM+zJqXup/WG0AowzrFRZsMJSbsHpc287FLUA+nXlF8TH6DlotIAGnCXCuEe6Rnvvd99nStsVBr
s4ZEB5O2MhPk6qGAOIfkZaxy38ND66t600n/qS6Q2LoDgZhp1F1DicwQmFdEzxuzimimU5vgv7bw
gjQeO0QWCmcLw0qQt2dnahm1V8z6G4LaNm2CdyGHwA3dN2CGsQVvs4Gc8ixaKENxR4thNvy/Omqe
DQg0e49hQT2N04YVC9fPjwxQQHy1tObIcpqUZGLD2QVE/zZ+jmteA39KGzYazJPaXZbguMmg3m87
E+ukD4q6MRoCTNjkICpmPDu3rt5UASf65M9bnyzB2HAEPMck2jaSBCMCfbEfcFbwnC9zrnATeSic
6Z4xuhb4hRqxH0CtE5S4uASmB9Zq81Z545GU8UNodMdkqhVS5hwjeQfduuko+WD9oXifHjJXPTGN
RFDUZqj4iGTcehK7+IhSqNGYECjhLqO7pO42UOM9MzkLUR3ClgSAOADOPIHdWqrjMjFhynT4IYAr
9Lux9NmndvBW07n6IFoGn0aUfOEX3BCZhJbcED/QXTjLC5TBjGn4ACdgKFB0gLSJ0mVMQRr0xHg1
dsaLG5TPQWufR0uBqEW0CFrQ/udWCZ0FmRNL31uG7C1MsAnrubrEQk83pMBPYsEypACCLAdyf78K
VOnjgkkPblKcpWyfKJrtnfvhNZJXkL73yR8iPSt9BbK8njJRnR2rJDxHIj4qtMS31f/GyiAoNJk+
B6RGgwPpXrl0djkK6iBFAmTzUgzYf23MII63xXxrcPJt7db9jmzrAZfFnsrcJSnMayf84QKRjAXS
il7mfSLGEds/RArPW0wmeFF4Nm42Eiq82uCNJMGhAaotxKkRK3ycPBPF+j6bAIVw4P0TAcWORabH
enDwq1t5cZfFFVzlkT9TlMW1UtA6ApWioaJqz0vcSy2N9nrWjBcciiCvOaVqOuamG1xVT5mVDsGu
HbDkBH7yDRwOqNEsrnGePvX4pLazYU4E7OLzkEzWVkSuMEnGWFk4FQi24GQW+L5sI/XXPbIBKAf+
/ZSQE58YVNvKPdaZ91MmdX1oCrY60UCggrbj71pgLa6oashB2fH6ZMJUYoURdjxzJYJmXwUMTQy+
R+QRuwBmCUFW27CACsOvNgvelEazJbzhEYpyfWdm3S+Q4WwbRA6MkW4+Mj0Bs9felM89Cam3JRUL
T/v8avbZtrFsjMUtmSZSjvhTZsxkaO013jDH8MKNzcsHigkCZRmBa6u8nWUi1ULYcZQQcJsc/Bdg
k6UKf9ZjtGfuEEL5WsxduAvbAHk5nB15Z2HE7cHF2EO9HUD5rmZl4/pHge4yjqYEtA9huRCaWoon
jV4WOV+ylU3xN4rgrvTrb0iJb0PHymBRtvD2KkKz3PmZRAwwq+aABvAQgTTeNcVLFTdsL/vxiNz2
qAN2Y2M5X7AO+S5regepFDXzmLMPyML9UBsW/u7c386Of5y1yXYC39mqmc6jnHnVs9qg9ycO3uZd
DWQbbW7dbdOSPBXb93fZBPYDpYVgSBwySozsjyknntSp1Es2RKesE+55zNNfD8UmPOjQ3cSlera7
WKxTPyFX1pf/RP2L8rK44+VJ7GF9qJLxhimXt2YUFqQoJ+vIcZItId/42ALaD97PKwuR2TZj0VWl
CjJPGjy7jnywodqtzIYDOQ0aUiOhoc0qH/ZNZz53/tdEiPedskAVuWxDpffXJ1D5yYpnH62jo9lh
hksy0thsS59ctmM2mNm+keiwfCo+rywcRi8QsPivHwn5GXFYZf56rKOEESpuGBeAIsREB2vOhk0b
zGL1nhvRu0kZmEWVc5YO8EyutdwR/LRLxCfzQaI0PdNedRngnDkJ3qoRSndAu853bd4JLVzbIQI5
IcdmC7ceKmvwntKf7mXcEyISQNbwkfAXnHgrK1y8ybb7x8L0Qbosq9D6gTcE0Wfj4CTUqwYT7WLe
MFLcLjhPKiZLMYGEbeTwxDDkYXKxzDAmaj/O8djH51WiOnE9pAtMy9epiVux912AK8WDzXKqluKH
nDESy3uXfU/1yPw3Br9m2ju7pvHAG5JBaHcwSayKYHqSaABpV68Wozhb+WTSx1e3DX8lB6Io3ycD
ZRCQmn9kiOCs1CxDrd4/lUQRBw1FKJUHEwBV7nDf3ngjDcdMlLAxhqPNFwkhZCtXbxtz5jSg99Le
vRe4VIhUnHhFeV/D+wv71j4MZPKwsjNOwiLNHWvHUkxiVXcyYposwkZH/kmHgWE263szCKcd+im4
BD679QjgL99tHrzvvMESl7GQ6GPqSNV9uz4YCruzV5qyoAvFxekUG50gJ53c4hgUHIm4uHp6LcR8
iuVlTuBUJAuPnrgmxynkW3Knbs2FWUeayltBZoBRz7dhMYU0aPTZNugVvHaFmgRTWGgi72DFsC+S
hRxUxsY6pDRc2U33Sk8EdZ1hfpIjigMxgLaErr9SjGcnmAOB9enbLmO3ZDjhHecEV3ULjLq5ZZ2J
dKLmt02B+Y0h+rE4hJCAQImkpRhRghVstAHzzjfCL7bu0Nfpc3dVC+nfp7Sw4u/ccB1iZLwbMwqQ
+qy7M9xB5NK88ro6oAX7o9CsKQvlPS5LVlbddhr42E28KDugiK1RbPwQeKivzzZ5ZKtgdOjxqpDE
vWw/TVO06X2oCW6s8EZhO12PRCtqC9Uht9apq+mY7Lgm4TrkTQZKfT+Q9USTwNQxUWS6FNBLTV4K
aJdWc8C0iSEHLI3smULzXxp4H1GLgMpL6rdOIgyV+LVYoW10F0GexSCOSHV6ACOs6ZWPqc+mIhvK
heWCgki1WKIszDxSh0crn55NWDwJS5dV6rZc4z47qBRqdOHyW9a0gt1cPDIdWogv5HJ4aJ7VTyOZ
v1SdY0C6it9bl6nPrHl0aRb3UzUCx1H+Q5tZ3tYr65n0YePFRW+Zu+DV27B12RDM11LaL4vddVU8
zgvjIMfhB/62JFuaiUDf2X+dDt76JADcAYE09JkTdgUxibYF0/f/6CZtCzpR7zCMPq/Mqj+LquFk
DFOkxUnx48wIEtHqPAEQIQF6MxKRhAAqrxBNBKjQU4Ynklkv0wcDYxSfSuQ8giGzNl46f8ohfUZg
tBZDuq2a+lL4HuEYnX4TKUq7CYygK/3PyKA2CrV1DHtJQpa9zaV3wSD441oXI8MvHnwYEXI7Qt7Q
1f3MGTtPhkSv6JgiFOno5xJuoXWXv3oD40b6JvLjOk1KY/A16no357aPLyeQ4HRGdlB/FRLTrVmF
7zNW6SW/TvbJTQAjW5hDznb061ONTFVprK9ske99BCC5BVfQBqgSGtZZmERU5dI/0xJ2sN6s13Qs
36rBfBtNomet7sut3EcfbkwlqTHm5R9WdLa6ASviIuJhv34Ka1RnouLp8Cvo6JrBMI8xp60JcNC0
mx9fWkcCMh9DZKlRBR+hXH4GM4lOM+yAYQqRdSXtDqweMgXG9bA8tU8sQVej22hI+pl6VuqIP9Ta
MnsOPXpCqOGvbJue8Ouc3ARKEuOKA20qFWUEUcagDMeQgIBFPviDTpDTp/eeIS69UxxDR33boL9m
9SN7nAlQ9Z/yNgExze4rj+0vb66RQ5rqZYQ0vGqd+T6eptdCcQe0LjOeORBHRwzRprVsCEYPchHY
pAO/FH5xevta/JNmuWnxs0US87m049fGqN88XcjVkQPxKxc9PGRIM7Cp3Y0qhncxgt4IbBYdhvYB
JgXEjjTxC+l1p3ocMJ/HHk6J9gzRZUAefmcVAWYpPR8y1zxiv32IYiI4cpumhEbYqjrgyvN3VZK6
wekJ74JDUx/buX8g9foo6vGz6KkfW/J2wiKm4TwRSwY9xsFjrYfwo1NsC+v2VJpsqJkiCT9Ggm58
p8Tn8tJARSVl9WW9uxTFcA5vJSBvpaj4UpNufqzd4+DNT50pL75LEmDT4QMRgIhQeZ2jQBEYVN5y
nZ5GupLAfHJQGbL7uoxeQ1cdkpNSfRtOe3MQc0wMyAElMpl9LQeWfXKa9jQ+1lxfHdc/N754lsV4
jbrkiwFRbXlIcrx/tdXdF9awJ+uE+7G96SRp+XUHzFw90zErogId/mQ4HJUHWjwLC178jfg3I8c2
rPyKooQispBvrE3v0WA+ejFk/MC4j7HUj62/RKC5CJiQispafg59j7JWsWcNOJUscvXc8CLcC88M
iKHlXyZ4E9hu0TocKI9eELFCfS140ycjJgDsbSSOq4PO4l8N07WJ5XmI//rCuh8suMxxwi09u/rd
SJM9TDOWvByYrKfva7dDNk5oVkPV2I7sMdvps7LTBUPNrzwSMK7p9vs2PuYdZm9c8c95LIjl+zOc
+WKqjlwHc99hrA0p5nQfI/8vsS7EVfYPi6zQ3mdMW8InTTQGi7D1siHISjiso8/NSMRRsrbvMCou
cQX5V9RUO0EWFy0kosepCw42EUbUhwyqFN0MJQNf1v5AUItsmfeGL7hjl5Zs7jgE0SUwDwm5Xo74
Y5XFHMBM7kpOIxLguYmQinyEDA8hykafvquYr/rdj9lFpzC27v3pxctAFIYV+/R5cI5F794CD/13
ST7UYjli6TaVtyGDXLDLI//DBSGDB5OJWaR/bfIFkGXoO2J/XudI/rSOxa5Bs6P2GCrrSHE7ZpyU
Fe7LnMWtbzP9KudmVRnTF5sRf9WiqhwZFdCN0HeQ4f5EYspxnJY1VXUNAutpFtVX3KQ8rQw5zE79
hU5yzX3nvWMPRFDOpi16LCIYd3gJuRdMsA8QXVtAA8BfGzJBFzxbD6iuHourTdD4nJDAlbYwCC1j
2FZ9ynZQ1Lcce2+nLO5IiiyU6gliSeIiDY+GgWK3gpuR/YVusRJARuCfXkQc4+/QAN74/UA5wz1p
WxccW5/8wT5B5PAy1ulPhSg3d5J/MDG+WcvtRnPxXsqJLrb7qThNiion+NKkY9ZIz1FvbUsbAxNg
WevNY4wLIGJf5c3R7+TRCYY7S0dINhcYQsoQG37S3mjK1yBvLopIJZlJMt4X9hILeiRFgso16a6J
3yMFxlO38iaeJNv0ECOm+0E2gNeXfX3hs3mPX8PIe6ZXerT5spnjIcTxoidCAXXYbZYdkSudOy/S
T0Nkv3SADSz9PKKJRn5/8f38hj8aUk8ufrthesHPgn/KwEQFX+5xNK6Rry9urYjeSmBX8FWUu65y
gKru9NF7ZIcBTWI35Iqr2Sw8GpIgHXPB0NLFoZgti1XVotTLXAYNDnVZEWcnNLQW8xMj8H8CNrbH
CXwVvgILUXS3ruRICPPM8qLPHMzv8NxL1aa70XHuA4vXDnCrnVV2T7EDmR8I5nMg3M8Id7oM+MTZ
53F/S8CJdLT3zuB52MFCSksSNHWJeMjmZ3ZLc+MyBFoXXvvTtymL16g/RO304jfLOwe55qqLsucR
pJ0DuZYnFZeLhP5sRNN2CafKu2hnA2Ch/6w44mAUgWNJfiBfPMV1sunYDjd1EKxpOriUbUTdqF/a
9j1IsFyX/RNTqNfKrtCIleWHkyeUfHOyNVL3AU/ZW6Guthn/MrZJBFk53vRZFN6ZIurc2g5TZdTZ
eZ2e7SG8x4xtAAYPn93J8eDCZJTrnO8BsXtQ02fizjQwQn3nMXhYlUP2j3KYQOkQxT3d+WooNBDt
jhRjEpRal6FKZTyMZfTuuSFJqLXx1PdckSnMQUW5Ybntg50tgcNhWwPTSxx1M+4nDic0Fo+14uzq
iE7G6Q5sJmmnZ6dzzhkClJ0n2pdIIhJw2SdxlUsGO7Sj1twKptfxUerhZ/nxpkrBLZh+rQoq4Vz1
9/FSuPU9pQe6osaOsFSnbbVr6g9USOXJERxCTYe9xTR5fhnMo27XxtHPj6XH8hjxwBITAeW+xt6g
FpeSkQ33uYl2zMkGggkYzhH6iWNd2sVJZR5RGpPPPEVOzwoTPZcTOwAjW39n9okFavW5mMD3Tz1R
Eb3EGhKl94NN0DBBP5Hp83w3PXqQ6SoMoLRlTCywf1M4+jbM0m/tUH4NHuNT2TItGOirWHxu6qVL
CxwXHKZEMvCe4lveMIQF3RE1n0aTPjSM+xPZP6KmdcNk2iGQCLYmgW1JdJzage4+GsmHSbnCdq17
KrhxBpffulvlYAKHcUN4YvJVO9AbgTN8TQOGNaZHxiYSFdyAztRbjx2iX7MpYABNUGfJz15RPZrV
eEq4uMFAGKqKwnOQYjDV0OMQHZrnKgRrCQGD8MseqEOyHBVVckPBdE0FarYWIxRE9FFu9OgOa8vx
Hu2EltiWE2TKMyJAE3RpeBoE9aE5T/OONShDAsYkmAcQwnjZn1v0zHFtSWiK+yZLfiGacH9de/Yu
shyxz4v8LPlXE2odCp3uL1rSCPlLk0uw0gGrBlWaxR7qAlMxc10smpFGnDOPQKKu9m+cKxd6EjpU
4g+QUKN8mORHZlEcOn4FUjAnmq1zdrIbLShKS2EjsFvYpOMGep+Qp5aLeYdaCzWx4B1fV/LYJPM9
25+7sTXfHLo0mK1nFLNmn/7MRHyv+gpWdpcrFER03vRKm5Rd+pRb02oUfAruZIOB5TBIx4rMKQwr
Qn35IUGHubijpfqWjMyzKnnKB6BpcYRAhmyYaiLpcSGwWvrcp945iYadCLPH5dui0/4qO1q3vLti
MkMd1cLzyPl8IBPs3dpft9Z+1H3OfpM0vnJ2vlXBpKrKvsr4Dh1etnYaSjWRgUBXAHWW4FXxZ+jo
2Yvr70CxUSOfPEQvuvyMjSF+CTk3WJU9VgywD13y7DnsWZkwHWJ3YH0HMwFCPxpBO8UhF0PeZbqO
LwGASRiSxqOYhpjPCRNYVc1PUdJ+C4Jok0KASPSZwFi4BmF/xUiDyLMS4qwn+6FGcUcM8BeP8DrK
ACOO5oX16VWRY2e01T+RL1VWg16+n/RlYqJUEiNdDY9hThsWcTuQRUhXTQ6KLYgvbvz6vlLl31iO
555cixHJfcHSYWV52U5bwJa6cv7AYPHFJnLb9dYL1dGO8PF/AQOBpmN8UHG05hbuqX4JBnxuRHPP
031oS+aG5Hwchx76eai5//TCdbfbt7EKViaKl5W2jH+KbSuSb4/QO6ddKayAa9OJuY38fMPW6lZ4
+YQavwFyuMtATy6/Q9MA8KPfLZu31kMXNGf9tfOGF8fnVeSCXSFi55vKE7NtBkl4AHXnBPm4ouwA
bp+5NzqUrzqXN1Fy+FHaEWrhq40yhlWnYKzl/l1C/VFy3BMf4B4I6UQ+Z/ImbQJ7Q8DAwVyuc9BP
cpWRe0tLkZ/DSNxswrFiXzyh2Hm2sawaVnPf1801myYaiTB5XH6jQRJtNwL2i/R3L/Q+dJ+Tojqz
/vlqE/kP1f+xzI3LMDw6/XwcfOO9nUl9bK6dQeChz7bdrZ2HMvIPC5KqZdAPYM1HxhSgwe7Ddycg
rMN18JiHEnZQn94kr0xmHwNhE8F+7sGXS/R4qPNXM7Oa2UL00sLUqCU9EXDdApq0vMRmtettCWfz
0/NwFZTz2WUn6C/3dGQUr1OTHwJiabUnHywLN3jSHl0d3A1BfxlpJ0LKKGm2V/Ytx6rLUO6x9/Gm
e/bqFj64tGWSGVnN08hOqWN430XlA2RbTs+YE3Zp1WM7arfgwtDJ4quMqJvy2jhbE7qUcmBmjkjh
mvNXWxPkVf9H3Zl0V420W/q/1FxfSQo1oUHVwKc/xx3GBsNECxtQr1Df/fp6Qs57PyCzYN07qprk
WkmScHwkhd5m72cTWFlKNqwZfeY2TOz7qrPO+ZJ+HIB7e4aLTzIx75MRERKbLfr24saVFAABenhe
26REDWX1zIl2mrKHpR3Zc6efRtQ7QB4p4SCwpBq1+U4ij0Qs9GiHOzW5d9WAZNuXE1wWY0TxMI3I
RDzC9dSXioI9T7hHRjvn/BcBuVYBmYCsO/cShSMO8O+4rl7Mkr1z3TTFdn5JEJVsooQwL1RGOQb0
IGeEFaqDHXYAXIPYhPtUfywYW/auYLrpo2VPmc/ujR5rPHt25l1g+voPUA/BLoPFDmG8EBYNaRdZ
9WNZkPlXzWenLPFWYVsoberqJI+NK2niXhfiW0qDTqABmXy2giSK5qvPIjwm2dYhNW7TTxKQUtVS
FiRodQT2ghFXRCnKd8uQ6eNEExgXRiQWbwbVGJs0OhfQonaiz9k9ec0hu5NGEZ0TxUkDVAOhI5tP
X7yEWcygXhhHs8sAcekmIBZsfwm32NN0PanA+m/gWv7bNJafmC7/BH35fxDXYvvwUv7nf2BQtoBj
/iKzaN7M//of77+8/MRqWX/7G6zF8ATkFccOpO1IG4CshrK84VrW/+RKC8ex50mHfY34T16L5f+L
zREbO59Nm2sJD8hLS70Er0X/J/5AzmopLJMlWvBf4bU4/EE/AFtcV3puIE3bMm0hgiBwfgG2gHNW
ThGD4MIKjljsZZH2PbXaQwjSz4BtGAzPbtFHm9LKztLNjuRpotD3sRc4sXFgn3gn4uiWB+XAVhIL
3ItTfmzA3smG+91sHgKvRstFd0rs81nzKnPCSSyWWMh4zhH+qKswa/YZ8tjUfjaNgBAM2CepSbmW
Hc2peQE3dEtBdKjyU5KRQyOwnnoV71Ht/Fqvmr6h/k2veaPZvKq/IEO//Ov//uN9/THJkurb1+TL
r5ih/x9vbI/L/X+/r7ffyuJLk/2IIdL/w9udbbn/gvYj/AAQEeNF7qL/uLHlv0yfQbppOZJe25eW
/Z/3tev/y3dt0AU2hbPnOC63/F/3tev8i7vRtoLADDzPD/6L9zV/xw/3tW9CBYLC7QlTBvRutq/v
+x9AREbbzM28EEzUV/ISNUl86tE6d45/iHIwJxJN/W2n0Dj23qWIHVgyGVk8QRZpCzayEEXappjq
C0PXdDeiHyCJHV1AMovPaRk+16KIdktHxz/k9rwr2/ChrwjUw1H/DoQDM7cCgWaXpdeeWX7H3Otg
iDY+d3GvKGXde2/hVTB7rXeTSrmpoMuHKNKU8m8TP/8YeOjIfrhy/wBMkhqH9G8yk6eRUBY+bNfj
DHIATvDN//iFCCcLHaTXJqExy3yuVfdhTHNxpBQKN0E5WOSsLl8o6VHDhtY5Hen9besRrpN/bDoU
z7kXoghQd23X6aRnwmjGor8mPhl0mJ9d+pKQnpzl9n7q6xsXKvnOY9lnMxko9pFQ87Gv5cjK5VAO
L3EAKKLOJHUPzhLsBsUujD4Kj4C9FrMok05U5DzAh2FOXkX5AWuRN0NWtCViBzsApzIE6pLR5l21
rQc+UETJNh+IRs8a1JhJI2dCgfwFejc+6akOzy6UtpM9+XRrNGmYcOZ97ffDtz4UpE5VTKnS7jmT
7LVZfgSJsAhhMxgwoWkvcuA8y9J3uyF1XjG1jffZcl8GH+yMiHYRmgSSCPTfCRCReQERb6TgWUZx
SgSuPgiKjQ5RKHY9YhpI5/emiSTNY0zTdvb97y+yb/50kX3TMqF7sT53PNpf13R4bf14kek7LCM3
2az7BM+jTcu7rWvQgeej8SLlwmcTwzdJTvQmiAuXjRAzyDmBbb8AJ6xlhzs7o2ADusdyccEfW6Q5
NiEVsHtnyT9M9q4j6IhtK5vNklF0gVinl1CuhdXrUa6bbfsgv3adot5JylRWc+s/QNYi+Hcy7ods
QBKCCwFm4M4FHEzNY0db25mLay2OYgOM5DGB7jR6kJecxa83mWMmW+kfsHN0u36AeiBinty0uAfp
5++SKF0IyWKTv+Tj3qmdaxWYGXtKAYdS1V97SI8ACUFQjMm8MUbUNBgLMZ+azWEMp3dt5DeniCik
T55mdXk19rDfXxhbP13/fvreLowVIMkLpMTJ51IF/HhhHCPi88XMoRf0+PvRT+C+1I9xOy6okKGP
dkVrnZ0pjwG70xKwLEt9VtK+GweHCCGnXwYBKMGxB/Yd3Ywm6wfLCO8dBS/YxqLFGpbzCx0rczlo
Lrvff3zr58Pj7eMzZ5auj/mAykTfdz+cpqwyQmsB+63THFmQRDamshb571RSU1tmgIuP7AQYndxK
nrFMt6O1TxXFO+EQPM5hcY8ymSkYwTFzqqkQDurqqONNbw6n339W9+eKRn9W18SRYmIVdiWTTf1m
+OGzpq2g2O4HNEL5yBFvkuTRM/ATiuGNmfsfRpjDm6htcWswgxJwMX27/hRW/oR0mjyTuGa0YS77
IKkKvFGG2BoJBxNRSFtpz8VWuHGLRFeST+LSxrpxFkN5SBEHFiSw7NRc57tpqT7lYQVmjW6SfbND
d1qJK8NQw4FYc7onbgKT02hkWpB1WXAYhhem3J+j2vP2cVA9WPrcQFT1fpiQsaQZejWRjzemG3fX
hvQ/0BGwwbE9nPqq/GpEMeFtZn+gskK6ULXFW2n0U2X0I2/P4m3+yw3MS55a1BamKR0kWT9/q3Jx
lz4KCRmYJz4YxhpIeou9m92MDZrXN+eWcHCtQ8UMjchaZEzYkZN8zqGgrZ9VCh5S6S+XRWdrle72
95fd+ofLLqSJhYqjD4ys9cv7LXEA05EogfxSf7Y6JKxpxGsE9A3vouVfoe9lblexLQi9eRPHhA25
wFTOFMUccWEhrtomePRlScB58qnKxR8fIv2M/3wGuL6widkAZmjRD2ig4Q835jC2fZUn+Yh0F0nm
TCOL95veG4FA2L/LRC4gTbHM8UpoO0xlcB6x99tUeRgdiBwMTZRp/oTo1R7nP1xe+9dyiYeGi8sj
I6BA0gb8cnnx1oVtgaRogyDqhk+JEbGU7c5EIYmUBcgu32KtW10lzOeEqR9SlHTeibADTmtYiATH
SPOs0lvT5gafc1+Q6+QFey99iuL+Mgi4tTZLjz9cdd2e/PKdShvWJeWixe1p/vrCw5zShghMmKpX
GlQVsFaCkT0GQU3Bgbi6wpOKEcWojiLov4PPIYLr95/B/oc7TxL2AHnTlB4kyl+ua50vqhp67dVR
j5MbFAc0rcsel8Yjlhy0Ob197vpbfFTNda3EoZLufuRzb9JJNGz3QMmQipMDzI6f/byb7n1/hNbF
zaiCwjrXfnuxnJ5QpZH0I95/nYAoFztsF7I//SR/vws8j0WBzc1AJSHWGvKHO1RULPjTggTTcOAj
pHl4mfz5uwMrf5zJN1lG/Jy6EFrP+cgmvHMZPnSVIDIEf9EVconvPWjoJYSC4/QfOsxcV+VCGgCG
c0gzXvrgL/3z77/+4O+3ACWtdHiquA1s9s8/P1aL5Y9Io3isZIp/qgwIvy0Z2Tm9fzv26pWK8OSF
/AJ0c2rvsjtk88JX7trdbv31IQsxIkUEsvcxY2ySKEuQZQfVu18NznFc2FS+dkWWhBVS00sMx0S9
Tle500DW0YEJ1oDE2GCFOlWvHU0PA/zSg9LnvzYqoaRVnOSAHK5NDXX2OoLRppFyhqoKTAzibmQS
OA/2/pQGm8EsGDfWy2M4t9G7OMT4s/r4GlV963ExlQlpjUmWYfgrzcf13PJC4wqGIiZqGWtSRc3n
w4fEfAqJmDFlsHztamF8unxA2wwNgHW5cKJlP+taJK8iiOXkHg2GegdicNn7bkfMZoFr0bANKkP3
M3wY6yGxlvBTi1RFOXV6ExGzc8hdbsU0hMTd9259MDqGpNyhzcR1rxZ+2EA0jPqRe2oj9x/OrHU0
8fOz7zG34IwWnKnSEr+c+Hz1aWoj9mSDziLJLAx1DTHsYtACXRff4EM81H7t3BalfHFHJz7bE+h9
ckgnIQYIX223cxmahoO3nEpzeRRZsOwzf94MJPNeJXb4zrWCZzD3WGJMLiNamSvquHFbz+ZXa8gS
dHYQ9pyG16HLvLVG1341oAC4mryZ/ExUM4t+zw+VX19JjV6H3rwZQrZm1eyMf/g2dFP9y0nIs8ug
yQk8Hl8kZj8/Bn2murmOjA5rFYp+TdQHZ46JKYsrqCAjE3MtVDDVV74FAhhcvreehjVjhL75/RP5
D9Wi5zC5sjmZGYUJ/5cLE2CeUYFSBBJl83SLd4HUUlHfhgtCS/11TqOOThyjL6Sz90QFkrPuTdBG
/bl4kQV52NXkPrt5Sy2p69+k8A8G3DlDJf4fqgb3H6pFjzcfguIAa7DlyV8Ob/xPjhNOGWuXjoAg
bB2oP/Q9HEgSmz3X+RI70d2iU4rwVF3SsdqNAaOyssJQMqf9XR6VX96qIYfsqdwovrb5cW36hOjp
YZYbZsvNocw0xsFQjIP9+RXzEmagBZIsS+to3zr+DgGQv4WVq1BZ7pVhelfVFL1fT4OlIHx8NJev
kcucQuHIuSL6UzSlc2ckHWwCz62QtJK92OFOJcMYDvsXVKrVYUYgepWaEFBL4xDRcB3SNGItXMz7
MDfwd2IJLXCwlGQ85+ghgRdT1Bro/OT4ziQIGC4Wf1lZjierj+vd+jAgBbewFc3GTZQ5Lz4xViw/
7btxBBo4K7Im582EW/aabod0GZ3q5eSnzpLWNYLQYzMX421Vwv4NfJhT5QtMd9icGcHDEv+M8iYw
X6VZXTm8/TZqCN1z3qr3mc7WW7x8PLQRGLVazvuMMk8Rsba17OwlTimH8W7zuOUOi/jC+FwAKL4g
y4e2jwV412buvAOUR1x3+d1qXczg1TRv2a09xLiI92NK6HSevdp0B2ZD9Ad013mPkjQlJA8ZNNaL
jzQxT2OGeG3CRXZ2k6bZgaZ5GuyZ9EeFPteRZb8VfneMENCfY2Pc14mFjbVroouHdJ0hkvloQo2C
NUHwZag9Wbr0LG1SfCHhN2wBz2t/Pi3QkHxGM1gghIEUJyHgeCAckedZUaGhaS046A1s/Ow+necB
fcnBDng3rdW2Yie/6zQ5ddIWndJiTzIzpaC+3DfwM2g6yIuK5paFXENwr77l11POKNEDkxhzv+j3
iB867+qOl8bS4ozpY1ttiiSt930aXqyRChuMHSg9Ut4Hg7og0O/GWfefCHw2ndU4h/UJbmxMO5bk
AUekh5rCJXzsRcV8Avzt7ZbOfNd5yddoYTBhZcyopFkd0dehQXG8BzMHflJM9a7UPVTWqBekQITQ
kaSAooxjNZjug5Z6vnTxNnomemgKQf5ChBebyDTbbdbg7ajL62BIzVM9ZHwHPRiY9VGSi3ii9sbU
gUrojjSA197zP1sV0qLEAOc3N8MO1QWrI04rDMkeIt4ezLLbiSd7sq8JyTO2TcGHTricD9ip1F1N
Vkc9yrvMi4oH1xjr+3R6haJ+TQ9N0+6gSsnchZVYoMYNGkd37w3volmj/0zcUo7I0JuVwUEu9W02
9NZxwsFCyTIC5CY9GroroTgJ6dTrSUqmIGp3y910djdcjBhkrI5bN0ivm4WHTnemd5zv1jmYjzn9
AFQI0HE0WtdhQzg2cawvc8KkBjgAd4FEakh+IqM1fV0RFsfXRgqLfL0tfZIAcG6C87Az4m7QbHmg
3QwBciN+9ElXgf1Y7a2JxmvqIgQaScvfN1e6sInmbT+5NNAMopg/IcFb75ci1o9KlZzcEDVVHrrG
NiKCrzTd18g0AE/ot0VfpQGJbR+TNpC7PolustC+x9gKbLuvYGf1PP7gydnllss7f1m+9rMNGl3/
Bsa2xk5MGKWi4BCGEQkeLTwtQZTfBvE/eZJi6Q+Bg5SaiFDGAPA3eApHq+euFubR9WLU9Lk6mLz1
Nv7QvlCPcmcqfqdjXKAg7SurCc+GbM49zvZzUMH+W8dYg2aopvbY3hU6TMEpENUCpnZh5dDS+xDe
SHhzu3Y5mjPzMWPghBYDkpAKalQriyN4FnbgigyxQSGF7gNnNwVJcPA9XBVebjZsdsV70VtnfiPi
pub9Ojmjuh+o3ngBs03ZVkPQ3ArJRNNE8atnZQWnoGHiMqqUzbdtz59hYshDV0r+kYQPCEYvyFP8
I9YULPkx8VYNuHnPjKZtgL5ij5Lomyz9h2TkY1gEBSfa8ZR6nbUP++Jj4iWf25w8Rv1FqlaTRXN+
fv3uTxbrROewnx0PCpt+oNcj4G1y5NyVS4xLxI+qzRCDSVufaAIFGNq1476Neb5Lq2cHbhav6ySt
bFS7nYhGg1a1TQ8sK3DmILt+wZTYHaaFUS+vy/WwWw/HavAeMx1rNmYgzXR5Av07OeS5eM7j8kbV
1oPqJe+GjEthkTSo8vB2ch1ySfSAaz0xUHBy05Rjc0osXEW6U4sgPuT0x/vWSiP0hPIVYHr4ycxi
1Dh0vh2/x+y44daTBH0tEWEhhmtVhHB0a4BWNfKxER8qXCj/wOPebwuWwK7HzZ0LfsYeqcbkDYjs
9VP5doH147qemQPMQLMixWD9QjsTGyWuLGCH+dX6NlgPZwRBvH+sh7AJUOj7CGRqGtBTRq6LWSBV
IJUM+gbiiGmBcmW0l0mSR40r9/P6Ja99hak7oCmNNDxu+kzC2vriWJujaUZUYI7ZoRjzgr+aSEHb
No8SvAPWh5SnLq5ZeVQ8VWnFK9TwaFaqllNOIHIwtXMqhfTF4XwVibTf+zmMnonJEsagq7AFCZkH
WEJyWVznwEY5m/17u7OOArFb4jrHfOQ7W79KJlQzh9pc7LzRP452gdrPSPZonlHgUnBhYmuTtw3M
0NWgFWFk/aGutPTc4ZfeRG++pEVQmIMWRFfrP3TSGaIzqHpDtzHC3H6sPOtZC00yh/u992KoIbU2
OwH93kUFqIE8TT8ZaZxusPcB4AAFsvMj40/Dkr9vBzyWYuzWLEY2+uP9/KHiVoRQlpCdDIzONxaz
vpOgb9tHCSL6lpk+YAHrwygz8Bl+siP7bNr/oTX4+xjRY+PN/ItoEJOJ0y+tAZobtMbz2IMLRiDO
IQ34CavzDhUKitoCFk1bmRDQZXkfGmFx5M5trhuzui765Cbx++xGJp3ckTBHArdf7DG3Aqo1p4ff
f851SPzL9ZOOY9luIJiD+PYvbYFKOgczZ8w8zCcZYGl4hTaqxlKZt289rh22F0Yp740oZZKj3S/j
MPBCNMJ2bzZVf4DfT0AV42qWERxBU8y8wZ+odvpabGy59Ps2p9H2Fu/tqW3rYt6G7vjQgbW6cirn
FXg0ERCUn8jMd+vpUeMZJo7LehtCECa5E3Ye76aQl0eJXN7pZ+ItFY9RpsitKuUjgiXMcYPE1dOG
/UEk7tnP4XHRkS7R82Kg/oPEJ87jIi4OJb62pTP6JrO7TY2dlzUf1jcTsj2wrjHtspRqC0uB12MZ
HwfXJeSDw6yyiF2pyJKzCGoYdCew/jLimpK2+fD7i0OP/7eni4GbySqFKBfmbY6+y354uupWVehp
UIcX5N2jxu+3s25UpHWQdY1BTonndQZEN0dKnnC+JJNi8JGnD6Muk1vP6U+Y/z+PIusIHgQHWeXz
TTijHiyGJDrkojgkLuczpEP1MRMUzvwFn/JIEMHaglMhzZhIz1STAxVIb4ibt4yD8I9xxMu0aLeL
23zvGURs3rquqHko8vkj8QYC5xijpCEpvC1LrnQblAvs+/ahMOwzfg/cPi0NTIHnztBvY8ByW1U/
afPLwZ05fdfz3zbK5OA4Hy1XPNUs/Uh9hCPsmOoxbvxviwXasEvHHrMVpYNrdAMhF/RGEJ9g7BfL
tRTQk5ngsuzNoHVYBBor2TYnoggbPJjLU/5t7QamMDUOkBWw7SX3tbL9neONEtnqdFSk960FC+tO
scfH9ykB2re+KvD5QoDs6Ewyw0AWKKvnhsQ52U7FHRnARF+74gvAy37P6uNrHVJ61LHPYlhnbmXT
J1EW5Z9mEv9wIEvXQZXAAB5BTaCH8z/cMmE/JmUc8ECvy34QM3wl+kIQUUbPQD2+RO3d6J+m4qVz
+4vVczSPNX1dlrWf7TS5/8M9/PdbmIm1ZTFeQEVhOr/OHdjPFhmDeDav0+JuAzWBkXdIyKU526cD
Gq7GLlnH992xB3/kuc23FqPWTef3u1gx4HYsQmdiWf3hxfUPi0o+l2CoxhQJ6cSvY6Ta9+oJxe+I
bqJ1dgbq0yhShE/25rRn0AjAUont2n+bWAgOUZB9AeSdslDLC+KSHZJGI/GkGtnpP2HYw7TVpUbQ
MPJMZixFLdq4SzQsl6KiePrDt4o86m9Hgy8EVnYHJYnNCErfBz9cZ69KqcUkbKpSmR8sBhcYnZdt
NIJkq+D9XtOjTZtBBizhgg7lIFFtLgnotx/Mwepv/eSzGWbkTA6uYq3cHbGip3cd9I21EiWLatqw
5gs8ivXJ7HbrZjA108/w3NBtzxHgPDIL3bpDrMQabBVEcKq4XVXt1pcBMlwLyS80vss6qwHClHhL
viW2le4jPRJwyzRdD2ZLYyGVrmIJoztxglHQXxbGqXUKeRi77JyWrD1EazJOi8rT2FjfVYgdq1AO
eyR3+La2IWIohm3UQ0YGQntfRgwj1pKtwhO4T6MRXMtyt460S8e+LBJnb9xP16yrqbl1U5Xw5G/t
Nnro7Kd1bQkb4TYhnohBAJ9o/VqQxDt09KRQYok7jWk/7vqIzMVxxotS2bd2oo4djWZAftM+7axP
gbI/FT7xyMCFwMGtb5CUVqq18h3eDrBGTC8kER5wWMDrrV/AupJY2CRPVI+gzhn5NiRbQrJpPraN
dRwT8O5pZ+xjn5BM+oXrEX3kBA87jd0dwJirrqJLM5dlV1VFCK6ZbxWnFetLXaGK+I6Kk9gLBA9F
VYd7Ru/tpsoooYk/aLdjkJyTxb6m+4DwXhnMnxD4Y265KsQ8HpEjtR/Xz+m4oHgxM2wU6Sx7fF1i
GxDcvAsSlO7RNCY6VBMtSm00u36sHOwIoDx9t6q2btV9dms32lou4dKWM9Vbb2qWfdQsPWQzsJjC
8j8PDgMHBd9sq6JkBzBm3vM1jjAF7P1Y1dkWv2Z5yTDgbxeURFV7m7yL3LQ5TSp+Mv0mvOTMfRXh
6biWaRFRg5/KDBqrmKJ3Ns3SJsKOfiB4BGfOgH5/lTJJY2KkAQistiZzT9Qkq3s85GVs3UJGssnt
HMr3S1ztKvIjRsd8sEXUvh9JZa875hs45I9rI2/FQ3V1hZMu3zeCmWPiDLxrDaxJZPFeXGcOrqNg
OS52qlmD2TXDpGYXdxgwYFXiXQMvT8+AD5RDxR0IDJ9LjI+ViQQ+Y6O+WTsAoy+mbQ+2tCA6HTJa
a8E2Z3mVLKxDgKl0nEuKiNv1iey7CQkQrhdNl0IQQBUjDTKjSacaFth4BQ8kvTQKkSo+FRXoT3Mc
s+N6D6ztjG4Ay6DKNmzCfBBvNfrfFjfBOtgwCH/o5qzaJVi0cMAJsPZM73brlxFNFI9Rxkv/TYQj
Iftxv+dN8mm9PbEPPWd+mm+FHkD5wAOGBQs1k4dj5qS0j7qytMtmnw9mQC14T0J6sO1s2PdJIw6Z
UCDnKmdvAmMYCkSYLKoaCiZWTJ2WQDHSPloA/g5OxycfHeOE7XSEz7F126p9N6gzX1sLP9gPyHuv
l/2Shu8Y+Vjo3KwDgjdIaVZ8dJeUD1VhtV0nSLZXhOca3mpcJ9S8MmTuM1BapoYbMI0OaN/Tjrcd
tiwmvfv1Rw/vqRMBaeqWVinyDiK3vmrMeMurvMQHmVzWuYeq5HxJmpd29rtrt5QbR1fUbsmxHDSs
VJn1OAdA1thw2M+V5f06El7HTCnhaJt46orjwvLOTqdpO4D9WzfFiFpYC3mkUFF347MgPrgvvuNU
gM3nm0w4yzk8pgzoM6zpGEFAMrZJXADF4/vvM80yLQjGdI322kiqZWfAoGOKLT96FUgAo7XK/RCT
48xLl0nNQnicfnmsB3GtN4TjQk9flu2TEoPN3FLB9k/K7Irci+YUz7fu7JTnaPIf0zp6dRdEs02n
R502YWgZSBLBdomXoo8ICjtIwV6ymiZ6J/mYmT6KOU9nBVIYQyJoFRm/mfmSF/Deszb2z0tPZ0r8
c7Fdi+Mq7B+yPPD2I5PgLRYb5hmYB0wBYohdGYRDjwKu8s6enVRsLPBQBWVmbezuzirgYKT4VnZl
3BxpRpqTM3b5e4Xycn3HVJZNZIUI74SuZB0EojuYMreh3CUZz3Mm7U8tA+O3N148EcMY2DSEDhuF
zFC8xcnvdiG3we9Q9xWmZ/8esGqXNEAdZm+6733IUuH4lGHk2RQ2m7YUM+Jm3dtmU3geCotQ8upT
5JnDcb3vhpDZqBq+ljk8yNgexMULWhjZestdcZLbI6bbTs+d0gSfM98h9rQ8gf2KxxCLJQyZtYwM
VgGJNX4Yha3eBsvr0d2xodkEA0mJATtxvWeovAVfCchrYBuQ+Fys4G0Fg6q2qfTBH30JcTYQRxdu
1sthGN6mNYU4+Qmuv/k5zUHL2+B2NpEHgiUVZx+k8RXyyK/rSns05seorp7SgjtsfTu7cTpuWg+G
dFmreusGLbEKfvbkraR+jJ5XJvqDG0fGN3gPy005mGdnLGooyHl1Ymjo70RlA9r2eGmKub0EzV8P
OmSi77NnQ+fU00Orp2ZCSo6FKxQzipVtNQpGL3nYvOuD70Npck9EVCjzFDzXoX3bzpysaaCJMDbG
jjGkQ2lkDjEPkXdzYi31zgEplkUzkYPqad0HrO/w9ceqJp8+2sWI6ELM2xWKmWaBwXGbGnm0XSuo
YZqqU9nRhdZea+ytFh2p0UX3IfKLg/Aj7xjOEiwPCHXOJMcEe0Zai2f4rNPs/DPXeLgsPr55Ne7k
NIz7hNYbZp68pCQegmVUt0NufTQCEZ5zKsV9SgVxtV62OBmLYxcxMACRkujJW+gC0ZSdf+U3XsVO
DX1M1h0aPQoECEZ4B/6v9TzxA67cetrRnoIn1kRc/FpjSL2ylg5rw7eeaWNOUCD0yuoqhRFyaI7r
UxbcNUgCDyrFg5Na+SfffzKg1r7CUyRkONgs8E1zjxH0OmlYW6F1GVCVWJuHkUOz8bCcR+Y314bC
g9ncRjiJFeZtgzC/zH7NskExrJwdLsKEX+Bg8mEhoKAdcS06YVGEp7TkPbQEJX5kptjrktSsWFW4
Ah1kr4DUuVY7U+yFj3GJtrBUCqjmMDwPPdgZ32dG5RRsU9Yf2ivhT6Ql7vA5/ITgJt45aze8TpjJ
eZqEzea+Acq73viqOrq+DaHmbfYqJcmhlK9HUMla/MdziOj0i4qN16SEJdAWjG1xQZOsSTTRbhhj
WEg96TUz4YTTHSYvQoV0u0ho7LJnvooHGiJTbfbj27pYzRlZrs+Op15UATOKzEvuCV3YQr67q+GN
b6PBMrf0LgcblEwcXGv1T5qY/SbeEgDFsqcgGayExZWrgvnqkN/THk6ENaFO0X/auhFKVHAvbJgr
69NQtMbBR5sBMszBixuW3zqm7p2S1rFk8r/DZfs4ztbZzjOXcYF69Ax1Thi/wvLlOyOABbJTBsSf
oyRO1LiXBZTjGppqj4Bvv94aQaO++skQH/66iuw2zPEpXYpkk+ntCZp1PZSoHjP1HadmDRiCCdJk
zd97+NGnyeVF7pvj11LHHAa8WQ4V68VN2VXviUe8zbqEg9eQfJCFH1JGrAc8Ze7b7FjWHfeVLtMz
vIoQqKfjpJcy6yjsrYvxDVx7Y32b1vGu1RXNaLlYWm0ciOj8tBBwrZwyLTHQJ2mVyW6//v/B0l86
Say1p4X6kT+81J715W243qKN8V1MjumAsdmZwPMUmFRqPy6O69lDZv1Xt2g/gcTHOOBn1rax+2/r
IymM6gWjebGpRpBRTe8JDYRg5ETMU7hEN2ExnWmxEYJwahw6Oe4GK9sXXdV+FIEG3/f200zlT78m
X9fxONLS7ApY0t5hr2q4VGHrxGQ9IUQvr2umeGfOZGIDlvS0fr4shvohjSEFPolJvw7B8KyFxtxl
eBWW7hD74eNaYia6dliLUSIboN9QLxdEHjBRk8B2lS4zWsjkUUUw23zl6uwpbNaQp0A2VkoxUso+
jD1BmUMzfl1bQs+v7kJwd1duK8Mz0EWHBS/o6igqty4bhZDZwE4lwcIMWK/luWWkVryRRPYAhJG5
s8ccaWG90of1c2oCTYGuQhWic+Q9FtKrwDkpYEOQCFRZndyuC6Ok2uUTqs12ZJDltPE+geyyyZB7
v4lvGz1nyhfIMNQal2iUqDPKbtqknTo1vr3vJYEnsM26bdwSiLfYYF2qvt+mg93eQe95JaKPCepo
bKckaU991+8i0sUg0ANWCevxvR9GLW0/upDJu5kLRBU417lkZvjetqrhNDXBU9IzinWd6sAjN15U
CZGG/8EYpwN+9e4CQyy1MaVUTMNrXldw3eShj5GEkPSi9igDUf4BTV7/YKugI4qSSW4tRJdbAfV8
v9YAfYLZ326obgl5fJIz4rdQ9kwUUu1aFCPDnQGWdSrS5/UZWbIE4IRhPa2FUmX0r0lKKpIcjvbM
oN3odE9Spumxzor3b52K2y603x1YfM4RqPw0Y3NxW47D3djTH9pxwntAWg9OB6BukV/yRJUHQxbW
dXQIFFLcK5NiCzAWzuXacAq0k16OZNyAhhQa1ypC6S5cw7lK/c6/MSsesdlTYbMD4arpKryALMaF
28GbDBCdIN7rnvJhNnCG5bJ61w6uZMfeVFtwsunF7bjQTfaYhAxv2xo1nBEr2GUTe/KOGZctCUiV
Pbj+ekbYlTYQ+dbzNsUGch25wzHrm+mUcfgpZLj369c82B3VbOO9zsrT9xj7yrZZqFD58XaLGB7X
ulFVxXtkBxHKyRZ1DJzl/TBk53x0Hh1inj8qGeCQzYtdDYdmPw/TcDYM2G11rdz92r5U9szl5Nje
Nhk8Cb/MQ92TW/xFKCDwQCG3ZtdyADxnbD1VnGRfI6ZSE/trmSVEoOHeKRteGXQrZJh0uyUEkGkV
MexgWZJtE6Ri1zsaTxEv4JSY+XxwGxz++Rg/pG5znVdmf+PNDgpbTiaCqutDqmp5N7fuF3cAOM1g
yrlxff57kcb3/mJBQ0t4m2aj3UK6oYOU8qTU8rUlsgNOjbMhghZiZFZbW+5de2f4qXeJq+ncIDkM
h3w4L4V9rZioHUFgW7S8yTevJmM9BSO8rRdF0O1SXqcmfXl3mmen3toeM3Ejq+9rofgVkgfG0CZ6
WwKXgL0BWnGY72TpEjQpcNfnGYw5pOjw1Z1TwC5ynufHzKpxzKBxPhfYf73xRlgNrBk5uscyDOgE
Cu5npyXeNyrVeGeAIMIJBqISdt+FCzxsO2xKWODcnViM/KKJSZMga84lnYetgfo/3J3Xct1ImnVf
ZV4AHTAJd3u856ETJd0gJFEF7z2eflYma7pqVP13xUT8czMXUlRJPBTJAyA/s/faz3T842YwOK+M
iItY86qE9rJ7HAU5V37TjLwbPm7vtOhBszkcee14dGe/+USYB6JUqHRmsHgHm75rdjP7jaVTDjjZ
T7vPSw3dTh2MZqDviPoodj68etFpOpqNftp3FpIzQ2OXw8jzoGl1unOr4quyVaGw2PYzEcNGr5GB
MDGGEngP9npSXroy+hyw0X7M5eDTy5tX13i0MxFuzWVExRB0y7MOzho3wCWlrL9GQZe/djVCMZek
hCzVw0PeL+JlAakCSwLYbRMfsy6znzl9o02cAVd3BvfbpHXR4wCmaYcywVujuYrvo7ERLYL0jOCP
g4h4GKcpD/aEIQ87uSE4F771ozAXYhWHIjkPIIGDaCjZY0y30O+NcwpKvg1ZNCcJ00GA7HtgmNpL
ZnTokCz++aXL7nNZkERalJdwaJt9VgTAr0gD2FdMbldTaHPfmXN9SFhCr+DrAfFKwdSLqEPWFj2V
kOZZXY/XpJcZLXCPn0YkUm5yBHEaX3LDTza6gyCAp/6FRop8xFI7mEUXPWTBAuQZr8nGGIS2G1u4
UyJNJvK+uxxbvQx1GFusICMm+1wAokWTwj7LuVRWJSnb5vw82xjmSRJ1UbB1B6YV7a6Dvn6yy+6L
22YetD+XTL3ang9ebkbrEKzEeXCcS4ZJ+WFmaPSwVMGlGyiXc6c3rrQlw6dxiC5hnHl3AAFRzGBu
rkr/MozgofMgBr7IIGhfptRxckiO+B9qfR/5sKua1D2p35yy3kG5Gw5ZarqnWpgA5VP2ovGUxGdN
JwppSNpsw88gOC8JHC7UytmeXRYPkza8cAVZOIl5sxbAT4csBMWX1m1+tDR3hLoFP2fBSUJQbrwr
yix/JmYeZcHkDod8kVjG2VyOjsa2n6WcPACA0dKwPgaLCM7q2hlE/bUxyaqsQ9vYgSV+h3iHdFpH
F8BO2tnlrmFIOu5487pkumV9NGyUxsYJ+2E3cQ30wtTuXquV60X3l1uSwCQyg+A5Tzz9c8W+xk9R
2iRBbtyWJrqPtRMeB0yp7HulXoQvPRJQEL2+wzUdL+CIS6b8cdLeGR69dDPvSRgm5pNF6slsfltQ
R5D7iiamh61/qJtqRJrlBp9SjBDrJH9OsF08t0KnMxmNZL84Hc9GaKHbIsvzCxJYMNB0KEzpjHWt
wxKckhIsUD0dwsEnA31qyN8Lql1Jsto6Rff5wNR5LR11J+bi2zGmKO9NGcuRA9zqtOA6ufqRpLps
09iNdh/0GLlW84MZsYUDwgDi48ZXp9Ses9L5CT66vM5D4TxKGjDiUTg7wXLNiyFm0lOPW7tHNbF4
3A+10M9ukZonxgH2rqTfu4fgKccWomLB9uCi/qssaDybLCLS0pEqDyXwGHVkrl7dGle7jI2rmb/0
CGHOie3klwFkzUYrQHJ5oJHEKorCBcIYoV2yH7jQUu9QBLBodyp97zPCOGt1QzOAouUwNNTiCTzc
MBunO8CqthPhkXSZYOvAhmNzdutT4P8ggV7LvhEXw+YcijC+ktn3jSyR5CEbXBNxeD6sI5lpZvgE
UIimdtduH4A4x/HPLehOFzbUo9c+UQZ0T0uVblxtq0NRe54mNDxaOB8Rk7BCBh8NNiZ3YbcRb4OZ
OIUpXpFQHI/k42qh1K8R0trYwbCnwUgfuKqxyAg5UCDANGcOfENIEdysAR5FlJbTsV468h/q7G5M
3YJ900nJ6mZzOpTkjVpuhNSXrXiVxt9zCWQaEfizrSSTxQ9wT0sT7zjhCI2Ji2ggoMLM99gTTOmt
A54ypDT5zVDmUgxKZxgin1fV1BhWkGT6M/4mn5YgqfJuUxrMP3ODSWjsFJtsciYkI1TE+LpQkiEM
2LBAt4tLIcX8zkA5rKpTtYZnEfgCU8y+irm7LT5TMwRXGip9/TtJP9bbiJlbS7dxrZtPkQOQv4i9
fqsxkt8y87uURCbdgLjeXTqZtjeSd05mZhKkwCLOqaXeU03sqmr+JrzBu2T14n2sdnoe8OvGfxDk
kpzSgsmD1I6x6yYDIGiqL0IQIJHkMRs6GtRyJtDVzItvrCkjh+lz04LSwWW9zjsf8QghGNhtE0r2
tjj4mn7kOKjp35geqN521qVrhNkJVqf6M2sqvIRJfhxiZGfagvjVyG0g6NGhnySUPJzCI6PfjVq6
LZrzAtyKHYKvt4e0mu8lZul14d2tx6AzNBJ3f9res1W+JqXXPyTdRFEFC2yGxvQCm2ZrDuOxt638
FGVs82jq2A1XjLa6WZB4NDvIJAftDQkpbN2A9Elhx08sVKKH0GO5JPUHlcb3ltklbLyZyxYHsEFr
AIUmiEhn6hzC6QMewUeCD5Cf7D0MnNZkFkSqT1v6jmlv6uN18oo9oD/9sdYlRznLwMwMurfyyzC8
aCQC4FN4sHxihq02faibud3r+vAzXYyFGkOgwmcPw9ZvnQW6cZ5QohF/SXBMVA3JmhHh59xLyZTp
yVvto3jaG1pxLgh5vKjfbI1z0JjoG4aUNRsKx12voZ9tQPbc0gCrbJPp59Cx9DPuO+rQyv7JWqs7
9YxfyDGsTxOOsa3bobwGEF2dJDLKMzKisYoKReyE8r6fiJTMi3nZxtosVqE2aneN0jl7Tbs83Zp+
XRz+ZpcuGSO/aNh4zOkCU4nh/ws3WGIyatPRdMIAZKJjkMgLu7+HVYqWc5YQ3qC8NXzUvU2tq1uS
18Vl8aSRycvgeXGPYQCHTGQjWqIhQsUyDIjOqDU524sXo8ENQmZA82QB8j0uGZQ01UcGzSB2y1Q9
qycJJJBvmTd8KeCgrWOhewfDaNEiR7W2KllSk3pPiI+XZr81gcF+VfTdqTBa8H1hwDwQrtE6M5CI
xQOpLGCnHrT+M+UK2kcwWyRnEzvsDZa2T8sCgkBkfGkAWp0YGlwydi2g2RnYVg2brdwwsqMauilp
P0W8OTjmK7rqoTW+GiIKN0r4gwOVerGw72ULrV+aCVK3sh6/ZNEVm0ZwqizvbFU27NtatPuMDCK8
QfGnyMvY4eMRmRsSLxc/4rtdKBqRa/XACNKRh3vkIssaTIaIhtXvY3P40shsM0q7cetgDcONvCCY
Dzn8J+J1nEw8uEXLErTJTmh8gYNLPAP8ZSSyULfnrQCbf1YC0dYDzZbNn9X/+M3y2SrFTzXIJv34
pZf+hh5jHy5A1FXaFGxUARJIpROaYrQyzceSJUwZvTi9WGWJHAk45Re79u/p3ESHsdIOxuS+ch4b
eF8AmKXEVyAqa1jO0xc4TPKLqiepm2M1l5LXOC1Iy5mZ2cv5gsd7eUpLYsYsY9oyCHyO5CCzhtYk
mXVvQ2I8jbNJ5FRg/ggT/EJKSjG41WeWKTvGLCf1zNOg4eEQRCxFf5DaxctodR9bY7MQ2gEg3bsN
qfFv7ibrL9pLx7E8GDtS+6i7lv+LS9GJnC6KBCHnVtKcDCuednlKvIxRuAStwt9GNra8WQZR01Ma
PpsSICpXSoyag0OW6M2+tMANStM379o2H5r3aMC5ZUuuv+ejX9fD46hByaa9V6pxpYunDmEGmINz
swWfTCwvap39758U1l+sZw5LUMtjdu07PC5+FXXWEQuY2ArHdewO16qKZhqmKX6M0+Q9IL/+oFtf
1QxfrTfUWEgd0zHjojUsChnROOJ1cLA/GD8sxMiJ2/w2kSgzuWA5q5KJL/EUplECmZYD4Kr6lhXD
qVyMhjk3Sq6sod5ofKC/bBirv5Ebmn8xmPLtWS7vHVJey/GUGvFPkiL4YZERtR1LtGr+lNZOuTGb
kSyqaQn3ohpIL2vTaU3mvBosqRGyUuq5ecODJ2zIYpPDszRMnwEYjvhY98q707mS3m5ioF6iH//+
Lfmr/pivWbh4qFC84012f5G7tXnuc5Yh44o0mwz55Qjt9gXfgVhrftYcqiXAe8DqcbYYn2px728J
mSzPmdZz+hClgK/obx2KUtv73zS1DkwSIBgSyoA0+ldNdG1mU9KwvFrreu6sOvD8FftFj7yGOGx9
wmNYGjeBiaOUaOVDpcu20wpetBBlZ7I057/5EYFT+BdfkGOaMC0Mn2tXXdd/emMNt2vbhLWDVKqZ
+EM6e5vxNDhppnPi9oFcaXfxGd0JAE/bMGUEmP5dETCUdCtC8oQZlqCm0EZNMEYoy5ti+KQuA/rs
a2aw6W7dz6VRQJDBbLWxkVZAl4m2yQh8wqgFuRF0ecdm0h5TqfCygu+hTvnbx9U5bYgA6IoFZYe3
6A8wBI8k5v1MmpA5l3wk8is4qRGhm7MDlFwUJXtNSknrxKg/d/VDZdXBw0S8a2shfS006vSAcnZl
RLlYzcPobdh9AU3BOduW6bfUjvTzCAlnlZqF9jL77ivrGkxPSzAc6mRs34po/FLmY3dSs+PezPWt
wdwTXgyPnsSu9on9BE2nf53q8N1uuoIZf1KeHQ4t2l33pH52mPSLVT+Q/hA6lTi1P/0ws9aWNQ6f
zb79xFyTsyp7rr0GZFDkXGm3fpsorBrhdufStwpKLNpP3U/rc8NmlXDP5TLlQ3Gp/eWIpUrbuXNC
GMfihiR54+qoEXSWPVslWVUD8yBgcrK2RQOjeChDez+XiBuodH6I9kfj+dm1CaUUTA+Ts4fDDFhE
lwNz1dCkd4Kxvc6MYjTJuZGQEMenJyG0knzr9iFv0BQYQ3QjkOAeoWBf8T/IcsLQ20SxIPeqNuOT
WmwtBVleEiled7QbeIvNzps/9oZ6Y2Fu8I42eP6o6feTCXFShJTHZpKMWyk1Z/YptUelyWxjZE94
ctDx59IEx79Mf7nApXXs+Joi3VkpMeskbV59MgwfzhocB0dkXpw1ufYyWPmXqEX0rHbnSiZLaMjA
EKW8jp34TiIbsyi2JhO1MdMj7SLMgcdgx27QNy9WuyXJYsUOWVDlseAqWIWtBvEhS5ByHqXr6fUB
5AWHNu46azOMTvtWc2D0qPrWtuZ3Z/NTmtfGh7QpDvBLqEtdtTpKEc0gyN83hXZNm+JHY2ALc/jV
+MhC2g6iuB2bj8MSDdtKqyUqnSt5DtFloB1Zu1l9U4eQtpBKXcbjiefRLhkj8+KZwz717WCnluLY
dflurH7VNMtyD/WTb2InYs/1xS4dB2tiX68IcuymQf9BIhmLf/OOVye52VV9D/tePxkRlqBYs3c6
i501sV4MZJfluqRUfcXk2FvUvC81QUkpY9S71ZSXpkWdUXWpucM2KHZ9Ux9Gm+xcBxPukd7nMPSw
bEitLw4kzaVbVARKkBmbAt5tiLyS1B4ycMWXRPjAaVA17GutRAvR95+iir7dEsGP3Lr1pOPsGwif
Oztl5Fb5mcYsie7fbeZjKwdFJrY51mEanSJZeUn0ZLkl091g2rM/ic+JFr5KJBcIvqMoEaQ1Y/8j
iPP83C/FlcSEYzlq8THJrpT2e1GL6Z6not/mS/jMAnM8ynd/bsXFsWrraOCCILpWTYPx+r9ZSxQ9
lOwawko2GtjLWaZEy3NNYm9qYRTy2kLszETg+HNR3HoieGtQstGeXpwG1khcBiwooXafXPQQq8GA
U4jF9EKyE8mqYfg4WFZNmra2ExAL8sjA1GvM46U0ok/6gvXQCLaMQoFoVSz1RW4wK+2/q3pKeagG
KVSx8CE/UYYxVZZOL/Xw7qrx+9BbtMUsRT/UXVX9c1mqrxZZ9Ku+KMJjUsUkIFLG1YH9Q9daB0G1
7e0PxYI8kJnyN1Wk1kyNmCzZmzkV5WnE8RLnEsG9nGaDOHBVYwSxVFzkxIEq/tXkca/EhvcCBY6p
QcWKAJCznvca7l6CXA0ZVjftdYJ/e3KujiLsjpFUXeVeBrG/HjBKDtjhJnb2Q/jad/hVeqt3cCmR
HB8lyzatFh7u8pT6p0xGHQHe6D4mI1uoQbBX6bkbSLlbqw7hd3GBcWg05GatfCqxBLZGGV2EOkx9
H6qp6js2E3rAhtfz8VIkyHLVdEQViswNCe0ukm1UtLyf9U8tn9rDIN2KuewzEtOBQsYT8FhY5deg
1qeN4dS33k+ME43Gxva4sxIHvq7atvbVdJEC6TpJu0OVvAMb3gQBOa1GGF7z2WtPxFRdu64YDhFK
hJHqaK+ZXrNu6+wcSKRL6CPbhZ226vxmk3QINNUISwllY4LD16Bf2WOCU0uG/osSjtT+fHXw3GyU
WTyc+ufUpPyLQlqxVtqjldU/MaP8YfCpi3ULikO2gKRIYuLpdfnjUnNnDUEwOlGG8d5yVM9GEwbT
yRGlezVN+HakpT0YCJwKaRkpGDRwzsoaAuTZh2fc7KhGaKypW4svuUD+m2lIUCEasjmUpKukFOu4
ZK68ePH70sPm7JZKBgh4grzI5Pusp/46MhFHxdPyRG7gQeMu55EPp4PNjS+je7s235i5dcY07e/1
YrjrmhWfs6Tx2UCjLdPJc5uDzFgDqSDeYgqABrgkiEmzr8gIdidd+NiNBmb0jhVNL4b6IAVTFpYH
xuW/SdUQXhGcwS0JFCIk4ar3WVQizFbXjD1XiGSW8GfnMAxzX9KgqPbMA95zmU9o1Swhavw8SFPg
JdtV/wrqQZ/I5O4XMuli1B6y1slzDFL+NNfnwvrR1FN+F4/+86ITJVVL6yJrpxcSFHDeS3GQOjiz
mkg3K9HIDoyTfdXqDfKK5VxJeV+JVnmTe/mbVZNEO4zVKfceYG/3UJWnB4qS8WQYwoRS5OR7Y27C
XWESam13CLfQrK2MKslOlWncCtxEmypqD7Lg2Ci/cuBlb21lFNsJuRlimu5QF3G/qnD8lLpVP+pj
+YMgj6P8JcdkNM2WB2K4/Z7yq9bT6a4HxS3jWGuW0ETrxrMBG/0XLaiKnVLJJIwvwGgc8hFExDQe
Udj6+2lGPJCw/Fo1QRGQ9YzQwIbfOhbewg9zG7s8I1m//yyq+aJMRV3JXDDqLFp1USbHMUxexins
j4j5CIallBorcEmzeO9zw9wzuSAQzPDk4HCLeHG6zRUCFoBVZ8fUmeHgojrCr5oRHjWlclQrYxNi
B4dJrrtTspx21ArijSnKQjs+DfPyol7Xc+WdULpYR0Bv1zjwzENUBAdVVkZhHa06F23CkjHDzSK8
9IwWATCRtiXLU3/LojzaNTLm2HUxTZYieQy8hMqhbrYCDOguqaL46tNU7omO/hbOBGrVfQdrx868
XWonnO4u6jol2nHQqzPMRAoRaM7Bg7ydiHueL4cP1bpSPqo2WuTExDkIM4jfIfpRsx+jOSpv5JBs
82lOdtibOctJgtiDGt8rCc9kM4jquWYJVOMhxBheygAIm4GlcbRL7XcKZEo21TAZ2ocO269gZi5B
vSdMm7k8x7kx9ISiScifCe7r69SVB3WWYVDYk7OGmgdxBgi7QSakwMuUZrvZY8ditZCyU2yaxHDU
FKpdHVobe0B7qt6dAnldHE3tx63b9TxFkiS+qruZRxqbt5KFxsIxxNpOynjKJsU8Qrk5wsfYDhnC
Brd1jgvM+bWwtZ3yQTcRqTd6b+Rrshuwd4VrLt5uj4Hmqv6+7ehalgrd6CJw4LAwkea+cI+Wu9gM
M/cObLhTz9Osq2xrr9SPsSgeI/BOd1R9ne13eOaJ5ktt8bWNzOYE+IpKgD4wS8TajSk3VS2F1KQe
cW+kQ/TMeGzV8aVfyQ7bTj3rDjFbpFKE7mSuR0A9fUmAVtG6pMswxFw5AjK9EeQlfUK5Q8UcfUp8
BuED4RpFRGZsIIKruq/U/HHQmwWtIq8pXBFeIRqGB1MW2bIsU8eFckhMyO9p29oDxD+J2iC5xdKO
2dT7Bz0wP2w904xZYsj96eI2+tquK3FzxhCZeM0GJBf1N5gP8UmL2IixD3xMwXFOfchzNTbexZLb
d9NGLlO67ZuR8lR3ffbtcPbfu5SFdSDO6vQPxThvir5+igenvzSLxhpO6oLVLVFzXOyNknPILWnV
mAk6nn+vhXtR2CUjz8KV8IPrUIdPSvblzfZbk9lEZEllHuo4YLsg7SzrpFhXE6PLEziO5xF9/DGu
ppvGQp/NfPQtibtDos/7pp30W+piK5WkS/LrOkKFkuyQ+Kxf5ZWvZlKCgUnbpreIrSjvdfIMxi07
p8a0w1pHrFNvPbLIe2tJ9qY+RfsX+jNBMkZGixgXT8o24kgLS2zPYHB0MgTqgPfMWgjZs1JAIDpo
gXVVFVLn7dUnJhIFSNWCU3E3YHPaNUxrOrOebmzqXyYnDs+9TUM/lcPR0Kp+R3bQdFS0gVQE4KzS
6FUJ0idhVPugc0mcEY2PJGX012zOCbEfS2vH4Jk06MZmEKK0q31UHhbfelzstqQZiEa+AjtbaxUD
5jaYt501I4dISlKVIA5vsEwvq5yjhxTqAjULLhx1JkZmiABwZKBeaAgacKl8H2BhHppB3w+08Jea
FiZFNgxDAWuUBf7XcAn1iHrJXY6G9yGELiGRDOq5oofiWujiHKaZRjfKDd6K3towGzjPAbAKAARv
GlkP62Ker4rNoWrMwqPrjkl+UOfW4C73TIKG+pgFGHDnl1kMGbV/cFagirTBZjGVn2rJ9ujn/jnu
h2nrDXG5ybWKcV5svdPyveYNP6PO4FFO7B/EJFOkV/o7AyBB/VQFLY3qaH48BpzJxxdL6XnLAzwo
acIxm3q5szcqbvRHWffto5BkrLzLynMfsxpwuLnZEPMYSBBGTO74kCElXLe64UBmC8XBCeQUWboU
DNQyuyW+pwPnUZzSqJvsLeIKdwe0YXYq7fTiJ6a1L+iD4LU1H4rmricHIZJ3edHTgo8ndeuo2XqR
1Khg4h9lQPM4l8kZ91h5o736G2TrvxogWyBLHDZNpu7o5i/0ySxren/qdE7Dot1i8qcsiX4Yck2T
gnc8letJYlnU4a8Idazy5MGPfl9SW63Y/5JLClIOULhIPmmuFh6wrh/QWukrIociHC/mlzjnbNTD
wdlG8FEZ+Wf0WEtKhKAZsA6xm3tGzNhF6H/rSlUkul8nn9AJAft4hinw+zKI/NOgUXSZY4y2OcGN
cj/jKsNskC1HffReEoOuDZipuTN0xrHeolKRU1JrdXFV62/SL9D9B5LG7zQs31Jx0jzqHrfR8Csn
6XES7W5CmPZIshJ5LD0I2iYi2oJVfOeenAGl3NzZxzkCGVjH4VHVEJ4zPeYcUPLfgAKTexe9Occ2
QbEWM6KNbHZCGgOzzp+YPRrHLi/OHJrlluxBHg50PDrb8E2fOhoEdee2iB7BAx5hW26Z9SGnnLtn
bsC0YU6KrabpyRqx3irL235fD0REdWFfn9PCOsAqwuxR8nAvwUlBtRzyM7yPSzGxOmeAxxnk9Onj
1GrrMnVl1CoAC/B8p7p1XgiIPpjI6Q9+WJfr1upJz5BuCw8xox2gO/X7r5bEAxKSMZFWNBsrfWiD
ywQMNH7AI0pw2RMBZ6+IEptN5SMhD9PyYkZjurVktWNR9lSmmZP4ghVyaBBrsaUZsGPG5Pl68zUa
Ywd5X2nfcP+hk0FDc+g9+zueW9Tcsl7NkgoXMmgkA+kJGXNdspmNHiJtMnHqib1pVSXCtiLYEf8+
7hOelW6Vkww1UHCHImBrkLXbcrQ+BoOxJC92MwSGVGzqcvqMJCP9G7u8+S9WOsRSsNJhL8Tl5/16
xeY8hmLmph/AGkbPOSO2JdpOWk+hLwLir0hCciWeL5Xc9UjKqdV3ayCIaeXotESbudLdFkBXb1yS
adhnOvHCcaMHqy7x3zNahQ2wmXr77wf7lozU+GXR4LFloF2QBnZ4iL94wDn/C7p94F8KDRa5vbMN
5oGa2p9vLeagrPXq51xQ3fQafSAHyLSmm94tJWo++GJc+3CLuNC0c9N04TqbwndtyaBZ2ZhGPTZt
WNJwm2WIsMgIcPGS1E9BkriHyD2q/YDXguTuvdhBjQ4iyRIT0e4tt9Jyiit2+nUMz0uvMFJ96NCd
7Ku20N3SPSATdfSHTvKuEHHJsguPbpZMnLXaYSbn5yLEV1Or7l6YfzZHkoHMOnxNTO+r1yIjU4DF
vuNJkFEMbbjW92nlG+uqBQHXgcr5zaFQxQVmPGOGvEo2We1jjCT6cEcUnyrHq8IRAHTCe0iFj+sO
JI+YnYwR+afSYXk7tyMqfucnC1YmuPM3zJMF8zLg1OlbUo+0PUdlYlJDkRC2YpmiAZZT6F1X+RFi
30fHnw5qyZtIHpVVvWXcyVu7KVxczSfTpwqSZDimpfgEJW9pKXD0IFn8aBGmOj0x5cM7I1dvSYcS
eETtLtFIYWwgxk6afDV2FtWIJKGqEWQlFT2STtj6PH6KZGR2UBFZtnTauzVaLon2kUug3c8ydL8k
YXAcMvQeFIjTbaFtMDDBfgzXUxNW64yWUtjNW5RCt1R1tS3lPm7NqCpNmaFKd/yI9nIlqvhJbdAT
YiRrJkprYySGEuoAwoiR+SwrUFoThc4rXhlOxafM85AXxPGW7UWEysOaz93CQpvh1M6KnMce/P1B
NbCttTPNEnehfHlRBcUO5W8TDdM94gDUoZ8GOrsLaZVKiZXcLpncE5lfvWRs9mg7OG7L6KReXbs1
E6dmeImqU9HxGcDVruZOd45EmxIiPK4XFON7VlAMVqIgJ7GCYO8ujg36A4j/xNlB34CKSOAVSk9O
XmlyrRqsN6xvHy2WKmAgsqdwYbylwhoADFhrx8qxp1f4JNqL4ab+jhvoqgIaEmY9lB8LOMoGrAqP
+48AgESKA1wDLf7HbYgwISRI2F4qj+oKTUCaoBHX+2lT+yAmlNur6awIll3wJVzYqqMhRaGlu7iX
ggaXV2NEN1ISSfXwXyA//A6yDyRMbOpsbS1CDIKq+ncEId4cUTutGFDVMgxAZvHRqKqLQI04iV2c
NlUmk5wljlNnwF2KWIr15CcMmNrYIckGcmImdNJWx6C7BR2P0sApulWq+fcpJBvcdMfh0Fr5U72g
dF2K4FUPaQ3bDAtB6wTXsEMrxC4HT/VQEiPaftemGRGd52IiS2YG+h5W4vXAVOi+RMz7rFrXXtyh
fY+aKT23+AJULeDrOCR7yCK3KGy/xP4cf1TtFTG++mSYT4VdvMKqJEQQa9vGkbq9xsI9aXdcvVHW
INsamHWGOiYxstYeltwp91FSdhu3BiWcD901LKJjOTX2M7CaXZXI4WNFEqfH9vDvGCAK8fHfqy3f
IhhM2LYlbMIAfsFcLZU5wpTleu0AY+BcZHybzsK4GXpek4DbTfQVfrvL5ZajSpavERL+F4dBG5yy
8TTWNFVhzODK5tQPsRa9GNAmtRY44ZLnJMQtiX5OLfHD1aYt/Xt5alHJcpci+SzEAXIUvICU5sEX
cbCxMUpsvBFVuEaWxkFzetRohf2qaV9D0oc3DBNckDxRsisYs+wrN5RpwreBDIaHzqRcSRf31JV0
Le7sGYc4Be4hJ15pJAR0CbdZV2EvtknOFkZORtRfCqnlDIe0OVV9/jSOCDAjed1b1ms1atmHGwgH
4CnTmH62kZZIHmO2H5PyTSy0aWpG4Ob4UrSML9fS1kbsfFUgDGQFxUYmKrb2E9vmZat0KlVmB9sG
47JbhvNePU9GCU5QQ/zelIlp/kNLK7xOYpneMrElaF0CKinva7CKGBtaAqTTZqPGLOPsBjSe2SZH
wBUs8c20mWWq57tVtDmZp/6yMsv+1Sen8ewGP3rjtU45PIiRtPYa03Tc/WiYIMU+FLKoE1IxqrQi
JaC9imh11L7JtmmXtykc6rXRkK/oaeGOPBNVQCo2IJT1/jyL6FGtH9UGVauGcWtq6dEX/vcK3+G6
qAnPhajIpivIrvbMVL9nWw5YlUfR3Kft2iRJFxtIhwaU/WRoY8xGkkO2d78PRcO917OVVSO6cMR7
6fXj0eRRfwucalmVUZDtG73cLZF9Z//L6DFm8MtgH3FJPJIoIh2SKOAYxVrWpdYtcm+ln7Sdhvep
idFyhMaHnXAxJ2dtLY3UukZ8MTHjiCCt36l22EQECGlGqydLMN8t42QdAtMNAVEVQHsrJ738+yrN
+4saxMWUBI3OdH1hko/2S4U56qA4p4nhvTXZy8npCC9WvwEZyRjrpRH+FPv3P1N/0blOtxMGwj+b
28sCpM5L7MgU12D4/sfr1X+pl/7xmf7424k7hn2I6HYFIQjtqigAa+AQSLZGBm0kxsxHHDI+b+Au
epFdPv60s76OcYzRRf7Rxws/PvKPj5ni6fePdtzyoBcws1I/be9GjAG6rwzvmHhxkWCQcg+ZU2vX
HFXF41x09j0075jy7Ef1J2ZnFpfWEk8fHx4m+cCNoNMtuGetrPfkgvfXuGzJi8x8hmVhSZ4a7t99
KP9M/YX6EBTw9rRS/2khFwGhfhkKs79ahUb3oj5YM8PrXAbD8eOj5Cf+eFWvZb+pd/v/b7La/mcp
8/Ta/wvBagj0/nQ//IvEwLjo/mPbt923Lu7bPyesqVf+V3ig+Q+OMc91dRfhlG0ZtGl/hAfq+i9J
anKZ95EQaJuOsHTD0nXQYvLW+yM8EKoGTErb5mS0EE7/T8IDFTDyj5PWJjyQ9grBHyelw07q1+gF
A+oNOccGHr7EvQkinZPQeox6FJuhd4wRmPZPdCrFaujf+iA/LWH/vIiMIAlGf4m2MuEjGJlLmZyv
48fB9AnQRtbPEC6sj2bDeLGyN30g9jUt9lDEL5XZP8mgjSIAY6Uv6wlUlTsUXylvd56bvRhMQRee
KCn+Whe0Wqr9dPh0yBIpkIenJWcbBH7On0c8higtiSabkFGUQNDbMdvONQRRrd2lg/aMAewSQpLW
KskuYVzEHrmxyn1vhWeELZ+XbrjqDrce+/VAGAyWUCUny2uxJL8lZXsqRuc1dMRtAN3kxMsDUu8c
klaCs1FzWjxdiKTN8eF/4Tb7vxVgCPrx/x1geGx+Zt+K9z/fXg4v+K+76x/cHg4YSVe4rCLAtP7z
7jL0f0CuICVPcImj+rQYMfx+d9n2PyxP2A7jER14H+mH/7y7bOMffCiiS900hCcIRfyf3F2/xCjY
BBnJ4QVuYf4NgK3ilxPSz1lH+i2554WnFc8Qju9TtGT7hbQCwMyWjQ6OvdcS1xBuzJrLz6nim+77
P8M8k8Qt+zS6c7APtZ4xgwMmt7WoM0I/H/dx8zci2V9SWOQX6xK4bgrD5jsnhuWXmQu3iI5VK4Xy
NKUPbC1RdUfZfxJ2ZstxG1sW/SJEYEog8VoDaiKrSHGUXjKogZjnGV/fC2A/2O4O+8U3fGVJxUIi
8+Q5e6991hspcGTCmxq7hOZ4PD4MIbm1MKEYRGLVI3zpYVQgefr2UbmRvWtb+8f6c3VaZ25dHbCq
ZpjHOXAegrJhnMn/ik5SVyf2RlOGdYnH0N55GZJS0pe6g6o4fUdxod+8r7QMLMZAMdTR/Ymb/MTw
/OZZjPxoc5a+0qLPxmSMGOE4YWiPamljDlRLUkEuLoS1HeLsj7OUe7UzdMe1DKyce3Nkbm3INLhE
oQK7atRviItg1xOQeO95pvcNI5x3nHWyV5rW/OElE8CZ0Hrs8VueAkqOrHKLK266KgFK7lVTuWmm
wbkTI/qmdK7kbsoT3CguaoaOO58lSnGpZyEuTpXdmzWuXhVN0bLPZqchxLhdnmc1HrXEdl+bKf+h
j8m5bz2xjzvuD1VSUwGqcPeXl+nha6P/ayiY+fcabn3o0tYdTxicTRDm/yFqJ+fF1byEh270NK/h
jEOhY7wLzCZoLus/zBJgECFsZ1U55QXdEboAC7g5c9utDJ34qJb+RJ7U73oYiEvLj5LNVXgi7uIW
jRMB7qmD8cFVdwzL//Om+Lc+4f9+fAdOJOegiV56YXT+pS1fyTBMAM3BhTOs5lSk+Xx1RRxdgW3Q
oRS0aiObkA8wd1P/iFTYO4QyKX1Xc67rADkGY4CxFRY+FdO+KkhbLOz/JJeyn/ylm/n1KdG564Cb
deHQQvn7p4Q+UU8mZsztWM0PWpUTu0HrA68MKT6TGZ1G/WOOCDKjzxYhTDzlRi0uqnTSa1sxoWwg
wKdB+4xt7JoiZLhYym6P/74Q/u9WxSCKEoBCXpi2rrv/3Ko8DVM8jv5tXurt0crp/nRskRtW+Z3M
e971cfzl4IPchSQxltl5ggA+k7a4YZ5tn/pgONgNGMRIq+gjWCA2e2ZWtz4GU/vvH9VcPspfahaw
8nxUZPGULqi++ch//zoZI0yxNZIzbzTB76Hpspe8t2FOmXme+ok2vqNcwpFpcp+K217/uYZ0jJNN
HzLkxS2qUfPrImSYL3deXFPQ59Y5r3VIyHP6FnRe+h9b6//35VprpWVKSj5d/OMTu3osK+7hBVKp
0PDp8n6ILlN+benJXesukSDLEGlkvyNfJuRnWHy7LgYmYC/rOp0SWIYSP1sUp+0hqB5NC3drbtX/
0XlfjR7/+G4FQzxJLqqLH0RflvJfXihSXwLLM0b8/bb7WQ2l9aLCewFX1UgH+rrdLp+gO9lx+rrY
03dLBF4xwS8JBlJZAvAXkdGY8HIKyP/S+WPM9aewehrz5Df2zsZqu5u9oF2XFT6Yyybfe0sPmLCP
uCWArCHvCfRoEV2jHI1oKINnnbwLXVnNgREN3JSSCRc9UJjhKkWpHWYPadJNfm4PL+SUIe5KBvGQ
LaOwwjoaHfJ6+SkCt/vWhMS7CDsWl9AEFpFuRw3D37+vzX8MLnjVpcP4lwqC9JulIPnHfkpkEqP/
hZyIlrw6pJDULzKi+bQeiPrA8gPN+0IKBGPdtDpmyDLKxJHnwg6yoy4Yfs2EMextv6m16fofH25Z
Zv98uC4Zdxz1zDB1+x9tNUurNQVxJN8WOYpvzuD0hOsNA4Nx63Oj9XudDjDoSV9OLpop25WoFpL2
fkrAYvz7ZzGXnfnvn0Uatk3Wm+6ZlkHA6N8XGv5oFH+Bjlaq09xNldXRbTaT6cQQ4XX9t7bTzYs2
xkennCaMxwYpQEJ/FQmIs3WBZCL9HKZY7WJFCnJqpzTbdQTj+gT2BwVWdwkkQuWolrvOMVx/qLSj
DXHgP15u3oq/T6uWh06ngROUJggvj/fPGDOBD0c6dKxxoRSB36JaIlVZnCdbP5kh3rQIWTwsI0hs
cWuSgaKLiymglTr4Y8flJbDa+T0NAlBjWM4BWotkC5is9NEpmxj1tk6Fhjid6kvedcQIBrR+daN8
GMrsVNJXlKVnXnrcD6fSq0p8FdRdacs5B/Qdp2CCTrhZKg8ril6EZEg1xfavIIsZuaTu9wH0KMVU
vq+cj6ZW8EIUiLlwDH6akxUhqXVPzG++efMsb3aLgyMt4o/SDn8xhSAoS+ZUOGF3tzYcUaCQmgwR
7NrE7AoA62EtDkwLBLoFX6smDGate69kxhSEl8FxtfJ74eXf474I95XEm5800VM1kgKakky8qcVe
IfDceOUgLhPWlyvJHyS3mfdaslhT6aFzRPikppW7IcpgowxQFuoieVoL1GEKomusmpvLi4sOKXoL
Ua0fvch447qnMetmJBwsnuz1C4pmhqSyL+4TzzhCaCdXQyf0j8YxoVRAm1Zg4JAnH8iIIAOX2s2G
I+cyiTqSuUUZmLmP1jK0c73qFz9DeJrnEWPfSBqKQr+Ttfl7RuoS+hVENOsjlmAVqHSJpZGctmGR
/1w/yTA49yDQQWxTHSKE3XcplOBK5D9tWxsfCg2+b4s2Eh8kbCjPcSFPzuIZuVJ3YWoDPhpHqeKZ
Z5G6W4+9EQvoLlHVs9Vm+uIZAKGL28I8aB55AsVM41aC5YVTUR+BEYP/EUVMyjp/PPExsJeHnkHw
stfH1fS0ENh2aZu9RiaN9iqCAmSPArQErfpJudZTN3OxT4fTynTjh+06RqUZ7ZA9mRowf1siI8Bp
OUcUi7ivat+VUXSFYlj6SZPBXVvjyYQ0tgXMK7J0GnJUx+rkTUrzyyyGrFTLY2dZEVPakYeBKmEc
AcRy3Q/eh8/KLYOtzptxGJbLSw/hFfNmtus0BOHAyi5MFEG0O8xElCS0IpdTecjq2D7hdwaPqiy+
2+qX29NA3mLL1J2Im4Awfq1VZIySlb3N2pWknUMSGgh18KusyBd+FR9mlj+NhuS2dZErVRdPji79
sDLEZSZfaH3yU+KcS4XnUA73c0A4N7UZ4wEQKSjoHXHBY80LMrchpGMLbN1yhdRCmDNBJg6DnN7M
qtdRvRq3Oh3dU6a8332fTRunwNpSh7GzT0LuaJOV937nvLd29lKUqPGsRn4z4sm9MTxfRn8Y8/LD
+u2XdrabyyzfkH1QHxqrVk+yKj6Sub8WGFo2pevWgO5JjfJKPM6ydoEDA1YKZtc6xyVabOwGOkAt
jWjL7NkqjVcjZga6rj/0ZM/eoNsM8q10k0OU3aZQHw5WoBgkoMZvouo8yMVmZpS3MdhncfdWJe4n
d4c7IJi5j9h1j4FoTxrnuJWkIe5EGVAokVJ7/vp2RqdHvM6AGJgjeG/bfDUJsrylJwiqmZ+E0XV9
TZH4pdDo6oQhuM4gl7DQYdsPYr54v6pI37RjFJ8ic7b3oGjBi4HoXeqzRWtx6XQUVYjqgDVMxZMl
5b7KM+vb1MgrvvPxIW2yJQwYqoapWMthXSWIeAd0x9nP9etfd7JZOX6/RBW5pdJ509RDB7WHyWLP
AFdBT9y0CkaYiWbsHr3aEEOsZruMU7IDlkXkeOrOK5vS/3qZsZVk14a+WOSwgBlN+jl5g0VG6u9y
jNTLfZa0gXV3BsnoEz8v93ET/1jE57eYo7Vd7kZNkF07fUKD6MGgUEVin5gH2bqHSKIh/mo5cV2B
Vtw0pxMSDZAmDoc3l8juBEMSXJuFbBnJmqMiKArEMZ2raurQBfbKFzN8AG43N49DcJuSX+HPRNV9
gbEjDCfHWoB2qyLzuIZSrC+SsEBLWnYG2yw8uDXEl9LVzmg4m3QSl2gwop1j1MBREnqN62+jPrY3
Xl+4hwa83F4GHUGh/hTE7CuEzp1klH5OsbG3E4KOuEut5+96Yjol8t0ebpucvGxnz2N+jiQdD5cp
jdYifMJmtINvz1Q8VhDFBDBhGT3htUf+sO6p3fhtnWaNCm1/wDInWJneJVqUZ9nW2VM2/YqRx6li
il8jMT8nDZWfWHxVWBpNoKYGisgSDBzOvC5DjAKDgltpJCn+V03VwKxPB7XI2PwBwF2PXLq4m5LO
u8XRqxkM3n0/EjxfCWU+uu+22aYIaOgwGf2gb4wA1XnZAG3TdGOH+IyzXS1K7gTXqZtr48ZzK57f
EmDcRPZHEKZYZyp4YV48j/cRYq4TBm7cFJb3K9LLwXd4bUyMFk44q71loYNd99rAjmDlYb5B9Vuo
o4AAV+MHAaIO0UikPVe19VH1+AfwbiGJrnJ1iFOmrAZ7YtAzg808NvZxYJRTleAn7CYrT+nyCrmZ
eRzDUfqV64FCNPhJHaSsY6kpkm9mypmkpAzqiLINYpIreMgDLD2C1oJ7cjSjnSYVCQuH1DM/tFgX
T06dfloZ8nnEXkmu918ZhesNfV0Rghe4xjVwxzdEMeM1J7KCkrMMCIArLO7LDoSRNsPuz0kxnTpo
ygzn6l9R0WNxRaO6B2LZ4xqb3pHOmYCR5ttEWuZh/dPXJkBBBgFJi2SrForSsBxJqhuMQyIlMQld
gK1Km9x9RL9rDxzpe+G6/dFWydGaR3OTdWP7jQwYnXW7CCo8OGJk3e1tdueDkKchiuOtEbJfr+ck
sejRpQdulY7iVOWNeWeLBk1gPJzKJA6f5opc5IZ4yzyz8VTUwQ8dHiRZgclbl7KXpA3VdeLk+NJN
epGALR+FMkIfEhwQm5R8RSDb4HnQ2BI4v/dsQmRNiaZcAYQe2tjyEzA9m87MkxtkqSF4QohjoW1E
K2s6zut6ZGvGh+kha6a5i6QrWw7UKke1rrJtF8yRb0y5+yULWF/fRAYz7oLpuDLhnXBJOl5uoRYq
JwFyaVMKL8TYaep7lw4+MsAI/35rwJBaqmeHt7wHbusjO519bivVqYA5egNlenHmYGvRySpmDrYw
IzqpKARb0VKshGoQvmSeu1GWp91/7dvVHH7ibi43JNZXeGmXwcU0Jft1I9Y9WwGk6q51w265xnct
e+rapUCI92nhNb4vlmRQ4tb2Xy1WD+EYLisk6R7KEOFEj0QpQJAk33opxhxDvnkgX6Hj4fAQKZcG
K78bCzzbPZQrop25LavhYT2DraapEXBayXY9nMTU703ZGYe5cU9IGD2/NfeIyutLET2oVM/u14+I
iuqO6xXjcH26LQ3XpCgupgK45DXNjOG1qU7w19Z3v8FK5ePaQ/Br2OBQkvZ5mB5N+qFX6ZDGlBDR
uGwka/dgXe5F3TEimoM9d1aaHUNI6oe9cUPKKPga9TWfo3u1HBltF9yysoEl+rIWNnDBkrMyi98w
23QakNGDS7/xJDpMP/3oTCz6CWN/RuJpWhCn1DX1fV/Or5pMqxPw401o9edAaYiN7NTPWQ/b1hbI
zSXhAbmRl/76AKp42lQ9SgpDT6xdZvQ0eh3yl424PK7l7gpZmabi0Cgd6UFe0aim+dz2Nr1ow4FV
Qh+alwDDEEqePjoNDQr3ylqIO4zoG3LxgEn+KmewI1sCQUgaoKuB7znN3+1ZgJ4Onqe+vkBeVy+j
iu6NyX62R/VDC9zQL+ieGCCmQ2zefW9/g6EB9LXpoAfDdNnRRVK6Vd5DssDtMvEmBTyygUb9xh68
eG/DM9+jstm4zg+zomJFUBfchHyuKvyuXDwOJmD6TVtVnyJBkpgzj9lODnGXVt+S18nVLGzCbovS
YGvo9a+iwYs+O+WJ2w+xE2RB+jljDxKrXN/q+tqvI9wgqG43HY7LwdzH+lhsLeN71zo0+ouk263E
Ry2vtyIuLSA7WOBjKy93AYLAhJsjKmR+SwqKe8Rp+5S20RYKVHTSFdg/qY9vxJY2O1ua7+BF8DFa
drwH5OyZAaVjT7gv3CiGq9wmSQ2x4qe8AUIEm5f0H/FTVJSVlZocNHYkZph9vk+cimA7B9PPaFVv
ocrDc1+iDMsUoZWlax2o9tIF43IGIcj0JL4zoz+FdUnxLmwbk9+sRU61FUc3jaUvuSYGUaW4+Cdi
U3mLBbwXm6wZCE0ogh9oYj/tsW8uUTfSF4QgyzvhYVxZ+CjGcj5bghNQRbAnsVZmHbHztuvgpMPV
MTVi49RZuW+Jjgnt4C4zNetuSh3ad1zTS0Ml20JMDEWqGmbWbM5bA/Fam3yjccHQs8DhNDU9JN5M
IYmM4LQsnqtAko9HdoCXGR9STqBqcAVKu9fw5nrfw3iinouiaVvX4jhYNauujnygGMj0BgpWa+gu
Ti5h/UPB7rioA7BrN3bcfE/0YTeO2OwlCS/EiEbfnV5/dZfRDlcrRdFCz//U5sSHm0uqRxFaxCsl
Hgcld/4WFEc9S3tbz+EbLMYDMK3pOFepjw3zZxQ92HWPIUaDReDarNGeUImj1ZBOyS/nYJGOVaFf
nNA1dlkTVlj4I/T9xSe33eSCKcOv4/zmpKjlWz36s/KqUGxsu6RsN6NOAO+YeUAEUtobYI1TU/A4
jOmH1nsphS7uEBEOW8uJ4UoJ/tsDH3jXt/KSG+F92tOClOVhDDBz0jHkMh+8DfwsU8wAoLBBX3YR
nOmWi4b9bRZbQRgHUM/yHA2fCvqZU9ePcHu3GYXDpjULG/BIcgnvQXbdGYam39H+fHI8nEreKZzZ
Jbps/nTHZdPu1AigUDy5HgnYeZKeOsmDqZLuFFeITN3wd1vpaANpEplAvuBmkPpiFzQNat37OQj7
pSJ+d+v28q3EmQ9fYy/S70KUNPNy76NL1WtgdXStpDqpjMl8CqCeWunFadmG23l81qX54HEoqSx+
pMBE9BL8nDwbhNDgnauOHB69JFDBQIhMxCIuU1f3Zxk2204hdCw6yYfKxetoxCBjO793uTaNSXpT
YfnJ0X1LMtw49I8cTuEm35igh+2OZ5UldFyxIyRh8RjOoULh7mGuH1Engx7aOYmO+cxsXluvgMPN
z1ikttplGYQQUlCsHQD0TRoN1RY3IRIss/owoUns6Wov2WTRU5Yj9U7qQVvAXORHBVRloS1f+0Et
RhfC9KIRDzhGCiUJOgzvapV82h64rDk2nuo49NmDTy32y/tikr87x4I3iNIer2D+GSQm3D4ciLtC
NGSqmmjFWc0K3Rfs2kjXnpi2nWP46BcsBxOWR9AEZl1fCTQ5zUHq4GeimindUiAIxKZIQGyKoGLX
2nhxtOTdqkyUjUVJue4NHOKUCVkxvU2jPZEsme7K2XaOZQ75fzTKDd15Lfmsl61MDjnHgIOGue2K
K0+bliyXV0oUI0afJvCCktQ0rlfFEmCjktimh3NMJ2KjWgkOLZt3qlEvTORRyVeRn2SpsS9apM5h
P11yFVsUpSUPcC7fnc7ujpTvn6aJaa+K2SAdc6/Hh8KtfxSDefYi0inmpDrpjWLUwF0ZG1kxgWMY
D3ky9IDs7XlTZ8EtMd1zZLLPdq58JyFBZ9ga7cuc+KfaODWW9UC9MRCPgUOUQvLsuSHRm5N1T5+Z
sKZcpyiZBjygCUirlBl3UT2A7ub2nuG/AY8Zbc2RA79uibWCP8XmnX/afQvCEx09vRpiP/NtR/jA
nodIRHqnHVNMDezRw1Pq4kz05FTsSrqGcFxO3MGLu74YyXHnFsVXU7K9tXjMib0CMCDEoRcd2yD8
nMBTmGL7/mdM1BXO1P7cDwwXsvYbfWx8Lu0R5FXCiufKnTimbwc9Usuofjd5V5PALM5uG+VH3XWO
WvmIfHQ+Gnn+6fbGrpjKjykun+s2+sTaRFwLwahnU1ti7j12ksrUCc3UDY6iVJT72v5DZzN6LFzh
bgkRRgNI6Y6/MIaeeKbXtxTqGhlysfORSXa0oTC/6RGGZtl+oi740Q4eJiKjJrXLYapkk7qeEd+3
HZXWXoaums5j/uJFKr6o8KZ7OMHoE8/7sSFQQkt/zG0W7ARGgp2jxm7rjO2BAOoR6KhB+npidlh/
FNuHaXIST5ekSjAK4TobjYHLthgeOSsDkr/FayPQLPZOTyGViXOFGJ5imN3FZl4+Be1dKXWAky6f
WpBDwPfuO8F8SeT0Z5jfNb2SJ/wuT5M6z+gA9mJAlt6CK2KxRPB9w/TS0RwYEAr4SaqDRLi44Dfv
MvwWG9oY95pNWePkJkR9zWb4J14ZeaRgEkFdRO18Z5PVUGl5C3EknoiIsZO9snNyCfV57zppyRdm
bg2tJt9mILQO1SE+IOgUo+U89vbN6SFD9D+TsP0TmDa6xt4kF16+dWCjdoPdfxTOJXfY31AZkrYH
e+BoTqRABOZurAPdlyWGGMdzGG7pOkb9TXIrCqu8etqwAISxlTsNbDyHmnlrfisMBXubKcZO0wzi
2rhQ7WNC83biFnL6M+IkL4LemHcf1hCfRRhC0fCafZJDAxorRz+XYf2bgLjZp1H8kFXlePE89xHL
Fu7UGqjmoH1Lykhsysr+7DoKDpUEuNWw/xTu/EHZdFOxme5HWb3ZA6FJWdwSjdUXf2q3GSnZddJD
MQznRFe53UDxoqXiEPeuQTtkcE4pKLHdUOsfcafmg+ZW93LeaqbY4fRJidCiPQLY5aOUJ2WQpohf
l7070InJTvABfQRlhvNCtgST6D38aEpOQi0kxoIiPUIK/zVX5hNscsoZRT0U0ARoAsFmxX7tBs1r
39DmC5/isTrbFGAQ/8sd939CkCpwpeDucOyXEbtWsbCkKgsvh8E9AS0g4XVqPyWUrCpL+nPnZLcx
jbNdyouAv/J7GEansgq2FVRlTD4PzGRejHAsz0VEUVzioXLNuUbijLXGIsd3lxApzkzAqQ+GHKxd
1dfu81wKcS7CCJH58q/M67VrKKvH9ReZfnpPbQxvqiLKx9Xzk5uG88P6X9YFRnoicBrCv8C6gVey
H5rlH3XSE1NW2PUx7j3rwfJm+wGxe+BXRrMfCUbCFZm6z/kQDjtSGhD7UirGCKuKCcTF1z1WT9ni
PPfecy1/sUzVMu7ObM4Dnj+Ca51k0YkopY4N/cItYTb7YSYTtZd+FAf2yZzK99DNPZ+tCim7A62B
uKiE8xdkbVzCAVpu9d0kD0lWDjfVCXfT5PAlpFWyJMY8OxnJe92Oe0gL+YPXD4t4chp8VOfNLbek
/zX4ZogMExdNPFvSNCLBz+LRW8zT1SHRdHhdTSX27DlyXMAFM/KjqQJvUZie/QVsSGaP5CD+ry+1
U/YRWYBMKHETrjBzfxgqa/CNmYoY0pGX8CWSook6ZYCgM9stIXTMaKB2JfZxzv605De+cDCt2rPl
+p+NFqWMSiukmCiYsD/nh8GYv/cxPzWtOW5pH1yjxIaRT0r3YUA8UoyXpB+Fb00B5INgycxxOKmb
30EdmdROLoTnMaCCD6fT3BKLmlcUebnqo7ujGUlxckB8bUDG/JlNixOjq5t90FKIFx3bo50Y+V2o
5d3GJXL83Dh8fDvTw30Eo+3BrLVgo4dOQ0DEN9gCksxbVHhp275QvEVYNvfwjExkN/EtT6foVY5v
XAiYgEGsYJAV38Nm/g2gPNhDXnzXUPc/Wi1re20rLXGSSRC8JujJIVWbGP8j8xzM5gvRo961rMLq
4HjxHyIkx52WqoVh0ZHZN75Jhaxt7ZpgNrS3Y4ilCAs98zblBQTwdfdrH35ySFQyitA9rf2IteuT
RwgmXBWPB9sm8hKRXEZqmn4tGovrpYhOQWgzAFw62kbWsIRNZdyahHQU7g74lozsWBrByKcYyq9l
G4TcHQabNMlBw8myhN2a3XvceTWQHvfKPdK9nznEKUYj6mnfI1poyqxd6gXNQasYts0WqH9TfXq0
1i/o5GXAnJtwvrAOpvu+kqwCrU/93mlbP0TFR6oI9/9gmGBGJOG5DMZduixmBnPjA2ildzT8z8qR
hMzPEwwVW37S+vbnxfm0DupKyKp+imagMvPYp0LinFxaoLLn9cSJktAysH4jvIHOSGWOmISROFlB
DA4STnTluac0okuddh1JrM3IKg6fJG7ADVYz0tA7cg2EThtj/ampmwHGMRUEoZvui9KJ960341cr
G15C9H6lkB3fHtbw5e8RMbytlrQsJhopkacW3YxtTH7ftol6Uv8WoWJB6/Xght6mspU8riuhHIJX
XGviXDMpRXj+jSLSO7bLRN/j+8BCHmzKwWCYNcInsURj+vRix10zUwoQ9UOwPBvutgO1sYsI5CFO
IKGeh2eHeiLnEcBqUilmZL2MiAaemPNaer2c3szXERegnCAULozrmFxx909r6A+hq/cw9YFEuk5O
ekWzLPGOY2hRhdleNOwCPH+1mu5EMo++1Nu3Ji9KpgmYMdtQf7SZNZ9SDJRIsKuHFhXiRa/tqw3+
RAKvIHhACwm7AVQ49xEpN33ifFvaomZYxwDOaHZ3Jt6cqLE+6xZimDN2EyYtfpBQwcqpy/AOuep3
EjEWGP9EP+w9mk3zNplYcZpOYMheZGD0oapN0dbwm5YetgoiQZBRKbBl2RGYLePo9BOmVE1AiQzS
o5qK0q80DtG4GNIHETn9FQk5k2R2Xy+J/djerL0/Jrrlppw50GcY0XBRHiFfjNirOA3cH/iqp0th
4tEspHtXV4ihElQ/7eDYbOf5WSz6SrexEKczhk8xK7fTEF9aWC9SZheu9iwPTxLItQS/ARfr5hJI
Jxjv3sqAEDbOkznQLJVV/btxHGKHHO0mrfr3umi6Ef5IHVQv9O7fgj579Ybe3X29CbUH1AjG4r6u
A0glmEbtzr2GUY3KC+xN+NSkHs7bVL3ZNT5FCDHGQrgKNhaC2+NIE2BbWfabJYEBCm2qfINIOL+1
luSxETFdjK1SLbNMr6EghdUS7sOMw9YhNQkhFtPLQmZEf4mfJnPti+cEkGuyBiiV3KeJ7XF1487N
5VscQCEKIopczFngsOtS/SwSXrm1qZ0niB9AjgY3q5wfQ8f8MKh9r64RdeccBv3XQ6JpahysoTcw
iuHtXaaV9hw/G22f3zt5/dtqomMk0+9Dwejb9ownh7jckzWJ2SeoycTALd1dY5vBQ9QWvyV0+0Wq
MM3gCWuEPncyJNK1n4ejO7ZQWQPtT2xUOOCk+YjOZJIW/cloQDOSaTjGaQ4EdQkTrOWYnKLOvV9/
lMCW8K+oYAIdiKQtPfIIqsrcJlMMspJm8FHU7XvKu/ZoCInbIYcn0SE9DiPtJC2G+f1k349Jo11c
TX4U+JPWVYB+S1wIk3w3C/E8UM9XdoLYIsl+Bj2YhKQ9E5Yw0PesfmU1Dr8+Jr+38Rhijwj8dEt/
bnlCfJtYLkLXRmoDV6FTCDAIqk4AP2Eo1II/RUFelDZtLFcmL3i77nKLCUVFWBzQkORieud1D8Jw
rFDvzRMwXaCUCV7OjRmNf+Yh+Syd0NpWKK4ouhk7h0gziLsz581awa0HGqnz9Z7p0CnNqttalBSN
BroAT+oG8tKAKQVxdQbcHS573h4XBzHB8RJdEwdSHal73Zs+8ekF33VepVWKuBZK6za/HhdlV30a
UvYPw8SoxLPhy0r1mNmElVsjb40W97sGAAuAX8yBXk5vdnESO5K+AizJaCdUTHmfBmIvOzyoaVm8
YySGgoY6WrgkCJQi/N45GFj4fuOW2MayH3frs8pwAx3DLjjZpRyYCWeP63Y1L1KW0Mp3easZG0Yf
Hc0Ppvq5yE4BoxOAZBU5BWb8tp4jXwJ6lFHaDwPf21lL5u8zAgUKusViuhQGrpAlPfbBvuWe+d2b
6KnpXnccMjhrfR1pR1V7d/T2g3OsEbCm5YV+UH34O+r0TR11AFet+gpRMLl2jvdHOtqpj+1nzRx4
420TeW5Swv7xqo7Yk6AjrkbamAQWoJjbKsZQNTvuYHfMmKnMbNVPr1HCjruKS1fVntC1b6FHhvtI
Vwbk0DTeOhKuAlYZZzMLC4+s73F3jmlHwH/8kWrqzzqf7JahfTnUv0fMk8Mg6Xto9V1QktRDjudD
b/AdfKmGKCgKo4Zd3yz0VNOAAt7X0w6P3XAq9ODqBWHjpxq4OG73aE4X0RpnTHBwS+9WDG/m1Fho
x0z8ADXWZItZJYAseFgL/weZNiPAReraLsi4rte52yQTcXfLQ+gs+k2DZ78Qzr2BVVjvhxIma4C3
aP315QgksrAMaICRULRdn6tDaeLXror2qD+GnWal4dUcLkl8AUW02CaKY7/EhHNjC/frKD/tKHPi
yLnZIzbkAGEu/lFi7AiyWf/EADEUFEQW1hIk7EYMeYoKwOKM8+ToNFPoA6kvFfqJsUgy7k0hyH+j
tKk3OQlogjEWZUXSb0qvuNcPw1xpZ1QcV6TQL1aQeseg0B7sDr9sIEhKtFHF2UMaHtYH7UD4uXNH
RjPWstGNYXk0q6nYGqbl0sjCJV2YPaxtWJMMls+QMTGos3evpTfPBi7XUHyABx12XjumdHYrFJaC
ArLCYkIljHG/8d6LInvq8FxccxcZWtWMoL7ctti2IyEU+Cz5GxS8DVHBTxrj2i9FcW2VBZ2Fr3G1
bswVpWeo0+JIK/eisRdDhWElci0rfRg05yhIgm1N42+3Pr3CavnFTMGns6p0t4rk7flporvxkPNB
O0l+GmypaKfGima6SOLdWkZi2G3omPTTpF2hzZ2j3jjpEaF1a62RQ99FKINqsSR6a8njW/XhA0rP
PYSCu4Ytk+pTYhjS7U7567dqpCmw6bG/uahLkyUbDto4tRdwEih8SCwMezoLIi258hpHpBSPDafn
2SzLt5goj6itfpCZcm/YffJ15PJ6E0CMBGaPECzbkv5YwRdZx1U/qtoJD+tp5nFX1Krxf5UzcUoT
F281Ohe6MokzPHmJrX1dcYjBNLexZkHYDYbbegsOuvxQiWTBX3p39HG8m4wfRUIQjtuWNGy9xts1
9EbXN3IqiGD2QPdYQt2vJ2Z2mrXYOay7eRDXHfdzrzlntYwOaswuNq5vWF7503o7HTnA6DAqdEKD
VFsrLT4GjRf9S0iLN9JK2su6c63nCPnp4qAXTKmpafmLZ+J39YqrFdGL+zT/oG9snTq8y5wR9Nit
CH6fGZBJ1XaDv24Hqzj3f9g7s+W4sTU7v0qH71GBeQMOhy8SyDmTMymJNwiKkjBPe2N+en9IVrvL
p8OO8H3f1KlTKqlIJrCHf631LZYvWL46mEkHnMzgfHox7EatP7ZZKoKpi7pDD7QlbOpxTacbNi4N
RcNGMn5fFgWSfKk8Ls3gO6f6aBFlI5ODEJ6UeJ+ymENIVXvzNo09JMY0xvsZx98c3zIo8eRmLF3M
uDzr1p6SuLsMvOjtSdYBGZk1XxVjrKcUlPLXVSvWakBAoMNGef4StimF4EjfX295qNuHYCO2Mrfe
+rUwz3ioog3lkNzZecVwEWpbUwJAll7hkmVm0iai5jgMyZNogakl9ExHCi3SS6d3w0is3c0Fu4bP
qYP3tqJzEBQs0HZF4Z+xwd41HYS/rx+mrmnbrjFhkLC8ZCLvKPyhyHLukH6SrOCdhzUey/pdV311
0JRuXcsiC5vV4OIUdCOvNeB2OvB49qa3rWKAELqFLlRZ49Wfj9bAqHqNJBTriVmst/bbm+rmI8UD
NpM+IRSc9lzEHGvxJrbrbRPKeNDKNj3gjzA3hMvf/BjrPQ026YEaphznCMeRuRp/FXWLYdJhzgfH
COejO++LfCr/MJd3aF7k76rZf0CHZJH0Of5GqvrtFPlmtND2EMNm6pZ+1ut3Q7/ta5J1852L2W5T
c+Ph6Ajjq1Mft1fMXQ/d675CWU+QjtbHjW4na2ThW4TPw+N21h84E2McbmngrjICP9ABtVCKBYKM
l88A+oxAsBacGBx/l1ArYKH8xp+L9jvxp9JoeimxLoeWBP9HzfdFMyzaKGJ5TX2PVkjjM9aonJE9
6s5tx1+YJ2wmj6BfOjMQpRiJy6pWXadIyLM1QVbWjaEIrcZ5xG77ko9gXOOJFooSGwx2XQw+nSwe
ljz7RIQp7upWRru6LDaIKwB+/eZV8sbuRln7SPFGCHrgZHdas809IzvoXFE3sWV8Zm7GwAgfNCc+
kYcFVG3uwCQTXS1z7sbIx3xlE+XM3T/w90D2kjdWbsFuXkfMnFf79+rI/Fo0HJ0CQzXJwI2M73aB
ZMM4zw1NgeQFXdQIR4bj3BeZjSUTulSpG34QLx0aI48/Np9otcVNm5FhazjInGWC0pHVJVyVa1Ro
NWh6k9ypARkiyfPxAHYyX5tNitXDHHewQsao8MLB/iynyL/XzI5hDFeWrjdIc2OEa6bS2zO3dYOq
5372dV2s5d8HjcZPfzn0+j7U2TsWkGkzJDn8pupXm/SCc1tSBIrShTOaVegvqnucu+WHZmls1j4T
KRNmoWP1yXNHj1FdexC7uHNrptpZBTJmujoIfLdCTTLKpyLp9KC3OnvX2sW7P5LYWKhctk066sH7
X/u+3vZ5ybfVg3gZcYEySW/2XQlOrzfGizXN3mlp5++qrpMrRxIqifH8tKBaT8S6PArocsh8lsTH
NmY7hYX8XM5uUC9jF1om01aLvamduF9JAOkUCD/OCQmdQjzOhkMJqDsM+8Ucn0wW5DtV8k0YKYVX
fHhaFk/cKDHOMH1U+zrruDVjTTWjlps0uuqcL11gcVo8ZaBcVBb6xAFZhFhYWV0vjQK+1x8pbIkf
yHq6zrVqlvbY4kQjjK5BjLdwFTjQGw3N8U9fPtOb5x87FcbDYdL9o9NG6alGlNBs7ItQLZk8mlvJ
FsqNFYkFzQo74OyviwwntSnv8TCJDkuROZ90fox0ARveKcJdc4LJGGhkIE+t8KqL6dckcjjhdNb0
rEedfs+Ps0GZM2kFxcYBIWck1zF47xTHFcdkYovl8YMqmHrXvmbT9qb4BHjo2im/BMHTxVuKAI9R
Aw8YAX4kc7DG9NZDlKykOjncxQO3o0g3W2/LifMxMdS4tgyjqR6hWdMfcWVXwCJvv8dnanGUMQbh
21Mz0VS0YKFsS/H+NSBT0S/ag/cpRqXz7TjcecMJe6YGIBFfxTKWgDndFitTglgbNfEvP3rAKFge
bxbCyovHM6Sr9NJO8HH1edo3OpW+9MJ8L0wSAhkGId+Mfhp6Q9BrNg6zcP4A/rDOt9vmtJj3sqnF
Q6m1O6n3ZCwyDNSxH993b3ZltQ+3p8hSPs5KnSozo8O/KaIqOxWiIcTDsLJ6I1z7jlVCPIOOZKUc
yiMjFHVIFVOFqfmt1eeR8k088DlwZsaMtoctXtg29kx8aTuZdg7DDt8J+fRlNfenCTtzrU0WHqEa
4vP6vMoSRdjKrjRyMkGNzV/9GnSm5vF7OVhtiOHDDPueMtIUimidm4+Ef7hFYHi6rUVpF4W6iO2d
5TdtMJg2Re2cvji2RvgJNzcz9+2k2pMEpg4rflV2e1c6Zn53+0EnfR+RFRl++DlMrxIu9mXs4+AG
12yT1D83HFECLUqf69a9B2L85tnIKY6GRWidQ6aTI/coRs+3aG9KcsjvuMzi29/fRte64W7ACx29
umOe62pTcDvPVSnOXxyxDAZv8yQfqwJi0j5NY4bJQ7GcYwe91sibr1Bi1y4Z94EZ5R7G0MkqEAl0
sEtFQVEy8Tmi7nZGiMOYj6tSYlG3unFIcR8jB+fZbYm9fbt5p58m9MHtbGn6wdedLXavPCRgQIer
P5RXxn5vrebThMsZBPfniCOhhiBUWtldpZrXBRBVE/UHmy/3hFPoWzKtR3ruUNsuipN70/rlloN5
SuvicyyWHF8WMkVk/MTN1n595KXIsp0cqaBglEwDJ+1tGWJfqDGNo4Dswyyxy9+Od3lPy6JvAKfF
Q0k7u+3HVyeuT/PoV1RhcDddVHIhXuihfTSYVRb9PlJPTs3Pzlxnghjx3lODMBxj7KHurMPgySq4
3U3IKga1R8V0shqucokgtY6iI3yRQYGx7QBTvWZfCQhB/LgtLt36vDL67fnnMUbo9Upe599vBHX+
lxjHS0m9KYs6L4sqydPe4vhmKpxjnkNDhGl6arKvNIbCJ7jRZeWvvT5VqEOe3PrULG1dDV74GF1u
PwAMBend7e/gHVs0WXLfGXDdu2u3Mj75Z78XOYjh5CKi0T679Gaeb+cAbgT1ucF7FFA8Cuu8HsoT
jt1znucYw2/PQztY4e0EiuUxNMx+5qLfL0AQ3fqy2PWdSdZrr5GJQXfmHfHF8ix70ANGdTKEyeg4
owP8ppncttiIWsw7mtd0xJTMocOj+8UrOXAeKkeQY8Ol9rASJSupPsKc2XYcafwGz08j0vA2HvAL
VhHolwEjtxbPHuqe48qclZr3rEoAYd2OgVgfLn4KnHJa9IvV5SiKjskRFOePs7zXkx8KMoA/IMJu
UrDcAfJZdhj9CGpmdcw6A4pCliKdMAYIpp5qRs+ZfntxjDuS56jydSuIpkU8Nqu13WCPzMY2gZHH
NhKNy3yebGvfFKkKlmWZwsi35QXLe3g73tM6lBwsgVaXiuVwmxUM0jHuib89oPr7m9tPfohMpNNh
bfumbWfQsnQ3JBhp2gHC3WT39RlXQnq3cG3DMoKjbKos+xiN1u/bGUtr9WrfT1Q2N7pU5LW7fJfC
lb+NERN/TAN4hvM9LzeVP8L8utG0Xf+GiKgOSA3vGEpoglmTmTmR762DPodhe8LvWrOcmH2n75LE
OcedxHdFHbowsWYOfD9uv7/lOtw6/mTOab7mcK/NltJTseCnsYaUm5a+zMzfqSI3F3VqI7g8a3Io
1bKH24Bi6LXuAXLafTN1JgW1GsTuSaPNQ7P7s1g4iN+yf7PfV0AA2o1qfeeMoxG0YEIn+ZoSKZmL
HcYsHcJoRndIK0qtzCTF2sTcilakO49TlLN05qtPGUa5bXvBhrWyQljCrO3tV0T5x6cCONMLRQE4
ATSqW7WT1wMRSGQQj7rHOPjRyroYzzZTs3pq+QfoIaYfH1SUIw4ZEzkQBghVGotzmurZkx2P3k6t
cyJVyjdfY13u1fgzNuj+qjpW+xgjOYbqcsA+oxUh4CMd0QuNXyqDgSRHrZ02FS+Jqn4hSTpU3c0H
QWFqN/LB1NNICYeN4x3YHpyCPFgqzb9Uyc8mlnspeGvYd/XnWpb6M90QU8lAS2+Uv+n9mEOX0ifA
cP6LA+jtlHcczmodowKqClAUn3HxaBGT44guL1OVfdySA43iE1j5Iq2ZOOHtH8VEs7Gtt/pZ6mZ8
lzBKR0xlCV7PpStPvyPujZmNCDFNM4DuBRe71ZNO7Y52ypyWO5ia39W4vKRg7zrXf3c5rG4wa8Hd
jYrvE2UbeKkGGLRu/z7GdXeMh2TcOYmCW82Jmx/Exi0pQdAWbn7mZDEQ1DRC/Dqo2a6h0f6WLxuX
Jgl0FwHRjKV3oY16rYuygtr1wqny9qgmGXenGVZg4YzntDMEpuHsMaky/778Cdq43uT03aU22oYF
K7vv3eicvpRy7o+NlvJi5Ngi7IJKc7pqvyd2U+9Iy/yJfDlt60LHKMVHZHtnMxv00PXj6g/JF+fA
vNi7EBoKKUh6ltU47luqIlxTiGc6LNsjwvv1tq+2qhHnQvceUKXiK2MEQAJCUn4++YhmrnlQi35S
Ruo83R66apwregi9byWa7UWKBKaqbzQhZFMjBMWScomrQhZxi4BQtMlX03tSMF+g9nhfiPkOYy/f
camfrNnNQoOT3BaS87KVqDOP9GEvLmeFKf+GcfMTA4i6H/DoNzHFcwLCd7D0Wsp9kNtnom1xphHK
MRqgeHrPEHdcoTzrugaFFOR6NuOxX4/fRovL16oW6umZ9d6up46LxDfVKH6QH1pOIOQF7Kw5ebh+
nUq3Xu3CeC/m5jkjPbEn25NuGVv5mygb631sFQZmYZMgqSrejMmkSb1FdGrNTz2xs0NndhN/SrNT
EDUf0KXNRzmYaJQU4NijeI8173RDPGSNfa4ko5CFFRaHNX5GSmckoTaL/qLFPdUK61U8V7Sq8c0e
Nb0k8DTrIjBxKPAm4MJf3xwiZKg2GYoUZIUlseL7bDE+jW7EyZhjbpAzD3LssB65jK0SVO7bSaSS
WI5Ff6CCpziauv+ZOzNGXnt89mhcsnFr3w6gMlHfvFbIU28PGP+wefD75GNu1SMte2srMNrDTOnP
hscUjkfP/mZ0Qp25ID0O8Jj3LnVPjN3aFasMUXQiKHEQC6Zyg7D3lpB+fnZGSsWNyaXWpyrlJZuj
p/Ror+cuKcr2xKdKqpwGeDILI/Zk03sU/QcOpJpul8HaZlQauR5aZd4Bm1jVsBuIqSqa1yYifpqx
udJJZCouqSxNUSaY9uS0d/N9IzJiHitfCt+bjksPZ8HGSiC8Md3OmTOFLuXmW3vo+Eq9UR60OMfB
CH98i8uXoEPDpL5o7OFeGxqKnhzxcZMCLSv7LTB7nnJneL0JAtrIa9gbqrmwaoZ1x4tHxxr+CY0y
UeGax1vVvYJTgqys9VuDxuQ4IslLRq/mPYx/2kJReWEBmbsN7arUYAjpDH9GWlM11ASA0FBC58oy
yAHvTIhYJ7jo7b5xFjgIFkt/25b3lW2KvdVUT7cUvUFM/HbhdKnidJmePWVo+et2Jq1mP67qoJUi
nJZzYe3IklwYzpIpWiPbrJT4HVBZDTaSQ5PT41nnY3XqcG4jWONe7bLvflYUwJxJZFfd5+23QeX7
Fhmjfqo53pa5iu4qC0LTEJvGzm2H4Yr/UP8JNAIOf4f+3FY8KeTsp8TlOm/L/m0k+RAACH2m+ych
a1+xcNBZZBd6QSiw//vWPZmcz93IboPOF6HeWJhle2LZ+ayeC8uhMKaHhT12ixvgBD3XePivUcL4
eZyMidtruI/Q9K/EW/lA2sY5K+VdcsSQK92CdpDQgRGWkXL2iT6R11x3Z0Ju/aNR7r2qPynaLc4O
ZPwzsuF5turkudW0S2Qxw5ElAzm777uH2eFblxFY6th5ihTcEmlKOuqzAXXGnRSDNGya0pp5JTEb
/Pza53BYE/pvxwFtAHsFxLev/aha1LCf1j+SvbtHzwdvniF7jVh/tlO0+PfLbATW6niyeWutnLYl
h0XloAEeAiGIn/YGgvD0xxt5A1iKe8SwytRq7mwIFFkWuhOOzaqIC8yIG9ESRCt0DPIoWvlRz4l3
JT6ZDLDo7WHlerv1twZrUCUi/YmP7cvxMUzZybD15mRo3YscPOIcbFpkkqkR8JCr5u/S6+Z7T5dP
t5NyxNw+GCKfMKAWN/s8GsWur+mlTxZcS3nyB4DbgE3cqrc1iYmdPdNErb3bJmDeglgTEifq1X/7
D1rfwxfQ5Z+AsZVv+S+cF9ycJoEOuHo8kTd2yj+AQgAtxkmywQcm3cscx2zO4620rmU11uRcOL1Q
Ncx022RWOXYu5o5ZT/diXIxz/cW4+i+EKZ9hJ+en33FaV/8kJYJE/Men9Z8Qpm+QSz8/qn8L0m7+
T7/ti7BomH9BL7VpydI92waYCPrmC1+6/ortCNM3HQfMoQno6G+8om38Bc0Wc4oQrmsYlglDSlEa
Cdf09ku66fHvewZ8KX7pf/6Pz+m/Yw35+1lS//L///ls2f8nCAw13vFZhR3PMgCXwnJcuTz/eLYw
z5N5n1ANfWKIsn9M7ceo+4gilPwuVNVh1veCsaW7yfzD/a5snvyUwUi8jRIzdJh70D9MFoSQENEg
T75U7ZvVvDnzazK+6ssdibC+w1wA3K9Cxdq7EbrSo1t/euIunrjpE6V4vv38/+sJ/b89of9vxm6w
/P5M/u3pd9P/LNLPfz6i6+/7+wn1/vJcHSam8BkqgrYCJPW/n1Ddhw3oAwG1cOvYPIf/TgA1/mJO
7Xk8pcYKb1rfk39/RL2/IMpB78JABTnIscX/zyNq6TeC4n+AroRuGr7HFyE8UJ/YIZx/Yb9xSeJL
yzzYF8nAVkA3lEHj3HlcxaGOeMCoOG5zORpCGnYea4X1OOe6lAKvaKw+Rc9f1IZgLIdNDwUEE9Km
m6M30yjzY9fhJErK5w7ONtfylJxo95TpeRA5evU9f3L88dPpa+PEzZ4dNz+zix1Fh9/EaXEj5Z7J
cKFqsZZBZ2MKB0ebrgdLN18kJhjDyDmoFhsL1SWsPf2jj2k/xBShpQW+6YQWmN7A/1S3DtFAGz5S
b6X3g0ycp2qNAJlwgxPNw54cFTKYp2q3UGxHZTxGhKUmcpMxs3Z0cCN5/gTngAIxUSJ4SkFICFCo
q9DLRdShOzbqTjSUnhbpuWSegVDbnXurcMEOxN5m9n2mzxEpPrIyalP4ubbpJut7DOAvdmhQ8pw/
Ju0Qp74pOFTVvwBX4PFUyR+lyu9Ix+Z+nDngmAyockaBsVnew6UbN1yJrj4wvGzwBiIcCJqVSa8T
VXbQDiTuR6aVDEH3rbH8zArtm1UqTOue2hmUUioaOn0Tiz7l1d+xnR8iG/bB7wTHFY3DRNRmGhQh
32kEX0uEkJhej6zCtWswY8pOCCp6UFb9q8LAS0nQu00DlO9+8Kg5qxi3mznxnkuSAW6VcWKfKXHo
8ML3MUlfwLM/COgmHDVz90Ds8jGi43qU5XtuUSdbPxa58ZymebHSL5meFdXP3kOFRZF7ysZ+gMyv
qE4rGxJCUDurhemMT8yjcimXdnOqz+w2g+JcQ+DLtHLXDWkZEr8/qcl/dBY8s0Mxa+FigQf179Js
fpXKPADUwv1u5Au55uzUGdOy/oSHc2kNwcAcIRxL2yedEG1iB4MGwfdmW9Q8lbb2u3Yzb2OeCGt8
i01yWBydzI25vENmPul0dASRP1ybLibYm1wWzauO/Tgfk4ggpJaQyMNj9INCD9oL7KXfmA0/bQIJ
yP4t8tl0JfGG14vghXDGADvtKhdyxnbVn8WK76DmHZgo5TqdMqQPqlikB1wXMQpz871ZXDvIiimi
j4AYkUWGV2fKwtGRVnZjzUItOG60Ij4BUdoalv0+kzTY9BHHc0uzScNjEiDAd9BzUFgFNaotkc9L
36JY9DQKurqGx4Ost52Zb/HMSDp2LhQCb8rJE7tixhLHzWxbY3DFiE6zSEX1BO0ha/NbLr5pojcC
s3Pvl0aeEYCvLQJe3Cq61HNQRYp7A2WTHtNKYhabsu144Z0x25qGoDiCYgncwtphMhNzq6VnLY7S
3fKrcBLKGUH/NymPk8zzaxxn3bammZQxlbtr0sW4Yn97nCPclwTmJXXYWNLIZTZMyipUs1Q0dqBd
3KnU1u0UQde4Zhk3Aqy8B1XQh2xN9PLoZRRCnUE6tJ6ZrVuHNH3pWPO2HDWbY2vkP0bgM3bc62Rl
iGIA230efPgvusAqP/ZQuzXoAfvRrKhakT35aTUcHAfRn4Q/t4JqX5GZPht47IJFSJ54B+oxFuyN
iec3BOC7wpCZChfcLfQSfyKGFsOs8PSMB1BApESsjyrVI2o/ue1OC8xT3LMi8o7WJGjY0ix/o2zD
2xSUbZLxBIOB1sC1WvVvyAN2UDgv2NK6QJTe5wBXh/NI9xzpVCj6w6FrejhkfCjCw57n2cVnZs2v
UzQ+GWIdn8e1cTE1wnQztSgn+05KewPN/IGh951lTZ8kf9RmMEfmm0amveB1g/L7Imeh7o0hHh6K
ptvpncNsYTDvpkTWe9vqf1E87WwHih3PhB2Iok+VS2QcAINUlRv4E+vUMIyvrgMNLjaaLd252ra1
vBJEFVUktigZ/7/Uimk/r4AWsOoA3hH9fVa7d9HiXobe6A8yGR4x+aNJAuI0pX3Jsx6vj0OMc9a+
d1zqYCGy8g6Vu8BvKH7147CA1GtBjRpQrDDgl6KcMG+a7Hpc40y76Y5t7cP2KGyc3qOYQ5u/7poi
psNodLUDkY3fWd90GwgrC/3WcEKWHzwX1aZyBc3dZnKIE8tDoW/u6TCSYWm1T96AO0NRY5+59sAg
YMlCcT85gIxoUMq3jYxesbdv+tyDYzRm7bFjRUPUOE2aU2yTNDqIcXxPCWs4mpNtoOXzUuiQQea0
senZKQMx4b/uaiqBqxTwBhVmnFrp5g5ENO2Fv/zR1fhB21IRmGLtgY+fJMZdzSvtneOTMewSb9u0
4qP0qU6FYLi356I5G1Z/yeshP/T+2U9jcorDOSucuxYUxZ7SalBOybG0h/dM+zORqiN3h56bjsBj
ahzwbndEnUeTUA4aI15W/OlvNYjaTV3cTCTRAb7Jk2hGSEclz7pmHKqEDKRdmwWZUfQ3bI10cizz
weWo/kz0/IVqQzeYBvIpIovsg5xYx9Uigryc5YGZUmB1BrxYDzuWjDqAWGa9NwDsARunNoYBNck6
h1chc5Yw83LnIxVi62a9+JhdbY+jh2BXhXrZaSd0TxKEOR2Ns5q2JI7bcHE1BlmE2LeI7/POoysq
jJdK35YqDcsJuBSuKkkUjsrDiL+GfktJsiWDPrU1tj8FWwZq5rHR02M9VurSF+3GwPaBEYxIyLjg
Tarq6C7S2X0G+rcwYLHAq3iroFkdl6T6KB0DU0WBDcCu1XVIVRXiTK52Vjox7xuHy2yIjnYzrMuk
gTB0NvIKCyTaAQvsUZO9j8ZKCYnmJGCW3O3DkTkNr38U5iRc4At2Rz32/WOKqZPekfmoTEXlM/85
/JRs7C7tjrSmEvgAnJZCHAVzQvTVyemAxaAx7CBzAJNKGI5Nif5EExBAkri4a3zr3Vv6aT9MIt9N
Eg2UTVU/mN1l1FD+wYJh4sxytbuxG5sYtOHSZt/kUDGG4aqPTAD0D0xli56CwzVy5/uqwlTulMY1
Fv49J/xtvgCkoBgxCz24DMT2xMFIsmmH34/VzqcYMmPg8PWfKHs7FDVUkXRyx4PdGfZTTRnhgruT
VtVxO0uBTF6JbE0DDmE5v2bwv5xWPxUlOSNzGIsnW5Yp8KSkP2Xz4AcQhNXBH4EH5bBPiWiOmwj+
ys5dlmd3jtTGaIv80Gi8rVoZnRssRAfhtfGJEh63bn2Q2E0MVWO+1Mjfe8igx9pYBvyEnjrlyLl2
P14oAamuCh3kQYt59ateXBZr2ekt+39GcgCqADGgEf/XwWiSNiiW6YPbxXL1R+PaQtXLF7s6EFQJ
OjE3W9vSj/rQPOlR7p09ohCF62ZnbH51CIG17c9OCqCL/TYOCJq291oaX9O8xBmNfHqmXoOA2ELi
trcxlOl2W26AWDt0aOD8n+UW1KlPWWDxwReqHXopjk6pqtOim78LI/O2frXOhtcUU2YnNNlabkW8
IdX2BJ8/1Zh22E60PBwK71CNhRbiCjWCZUSv7Rr9ZNajxIJNkEW22n0mu+xuWW29MVCoUZwQ7H/r
Cxpz+W30QfRAjrmUCrflZGDq1V0roL3e2dSZ9kYlLHPxZb1GTIhKCfkggs24BCx5dtz5OJnRoSL+
TyBAf6/Tbo2TOsAgqBKZyskJ3bKuAecQqZS+FcQay/CA82gVweImpUeoTreEWjb+OnueZ1YPYz44
ti93kQE/SSHcEZPaSOnC+sUaXdbEWGetPnXFBCGQfu5ZNKGp0hJjMdRF6Ds4GGB/sDD87pkxaEP7
m/NoAWMt3qDQY3Wz81PrUoWHaHoYNAASxNEk9JDxKruIO0LxVjct6Qm/+pkaVC62ElZbYdLfXGt9
FGTKagJaG/PAlroVml02fxT3qPFQ9Rpq7SIMeD2rEx0p+A5NTFGNPoVEdFleMb9uqpHppYq8n4VN
Dd3ozI9QTO5JaoKT0cY3WvdaSK7zq68auJ4UXoUQCymp9SjmqnP3aBPN9ytIOBqeIozfwoBgAo5h
kPRYZo18FtXDzL3M0nw3UA3pjmbUhyBdQOQ5XrufXIif1phTEYPtVSQDfu3VN8KkOpGoV243fYqW
YrrOJIuF4HLqe7wlHibWOXopszFeL5HnHsdq7c+roPPH1sxD7XBKlgaNgI5WBQ0W1lgBtjBmDtWt
Ub83pthyaW8g30DFzumTnkvrucOhc6dhyeKe+Md+tTkjhmNTEwJEL94njbvTLWbjwBfCSVdbY18i
i23sKnvtExAjfoJhvJWcPRXel/UrwG+IuF3VK50QfcGa6dgomPaTPp+2AgQ8dZtc0icXUCEd5oOn
rQIIk/fR/h1BTH4bJ1zAauR76PO2DBwQHlW2lqZGc3u0Fx2KgvjhDxp8LVJn1Ri9NXr+swDsA5mR
q3/yO6XlngQFur01PC4dO7sgl3ZOxuo+tmv/KCZ10tlZLWfZaHEKBcEtH2dow+DLebFqGPZd++Fo
9rss8h0+xH061fBwyOWYhKWShIH8PMyfarb+aBgqmoTfN08DO42OG9ZVdJ7Q2Y0bkVeozCkdJDiX
Fj8Zs+Av7VoPAcF886CK0GnHESxegB6hLOXEBIY6syi25Bqa6kOE3tqEjcBJXQv/lEd+c/QmFBy3
fmhzDallILs2RNZnYzQZ4Z88GF3JGUtgXIl7094UHkWGOYepIIff7BU1RV1Vu/Wj7H7SiWqmK82z
RWNMGEjoafkSL819g7Rll/6H32o/pKDIdJrzX4OjoQS16ZW2BG4RprpEefNCtd/BcvQ71TV4FgT9
e8NIME4Dm5D2e0fFH8Ju5dGz8+/T4vc7pMUfLYR0TFnDWVuaDwWZDWcd7uDa1LKzZN8ri/q1S4xf
sc9x3oqNbpMm7cz4v+Hbc2p6QPMINyHjmVZjOpKOBcEabpxotoDKmqED3dHDA72RklaPsVnRn1cw
QyE7jF2Bcj2Ec/PbJO17JyOu5LXNwyxwTZjyo8JxRcKu7vkyBiwYruQES2+f4X3kLjAcz+qxUxt7
3YEXggZVbCl7pOM7johwPEye33NsxVWDiBN0WbZNuFYHthpokhoFS2/5Vqcl7fIOiHdXtH9ycCWK
ARQtqPpONs9VZVq8mO4SjB1LnUEeAGRLyci3gnLHSFc51OchfJ8UZ9YAfN17nsfZvjXxnypPHNy+
SIIe+sIybrXIghqMIJUtDaxKCPTUs1Q/6F+/Fw7OjSW2txpzO4zs/LI7UwVV2VvCzwboJvzkNVPm
KsJ62g3DsbIt9zjrgxm6MaUPwsRQkdg4DVlwiY73J097bFLUaNecnyVs/Z7C3YQvZimmZ6B2P3GK
Glt6J/EAm1qANYbS0zi0reI8VPEvK13DHSljjmW1uXI57o0/JroOHG0dQyKuvK2v2CwbT54HVb+h
u2PwR8xllPQ0egxvKpAhwuEDs1VWbkofr2nZGsO+oSBaks/Z3v4NU0EAz+I1UWm0oa5zC8ct3jsN
pJ8o2iaj7HY4YQF3TrxASMivHtYMSMopVRt44U8c+q/tUs/H2VZPi1p6YshatMvrrt2WfRP0UINf
LGNLhcsCYrgdT0Pdn1OfUtlY57bZ60QnZtO7d7tMBtKO36WNkT+TbyLPcT6Yd4pOjGb4KIo0D/sC
fkdhQcn0qztOFKwg7oAKxwytqxxohk7OXcV+T3In345VdufZXblz8Iptltr52WrmT8Q/LygECBH+
SVAYP1T7nrc19Sb0pUuFzO17NIKyQIdV4Sz7sowfop7cuQPfDa7bXtDGzmmjfYkLZkRuGz90dkZB
taQqeEF7JvgPSl6SKVTVtG1MYETupnPL/C0e+7WlJn3Cig1UI0mmS0JCmcHqGqNP461LOn4/ezUf
ZbtuoXZCBnAOuzwmp2fcKY99zMsAx6UmXCh8qJC7BuCWTnxdDO3B8cwEXJLydlMFPGpepj9TqkFB
jEcMjUSRsd1vzYG1bXUAawxvNu1CJfNC2VPMc/EwzfTsMvHbLBP53Txrnt2ekE/KJefIuYNxiv5J
r43aILQmO9HCGIosk1ONl4S2y3zG5qQ1d6zlpvLscGnXeBZFMorocgpdGhUqgdnJ9Fqyzu+Ktgu1
Btcq2MoQKiEI7SWdYMzIsDOxHjRa8a03ErzE9iHTySSb0zfLqxPwOHSRZD2KL/DZc5cXh6TlVLe2
duwKx6Wet+RiNWQkGyYWVv5g/stsELIrKAbKQpus5mVwPHpUCZb36bjs85hzUO8y1mQfheiJCqz/
L/bOY8lxJs2y79J71AAO4cCiNyRBzdB6A4sMAenQwoGn78Ms67Zq657F7GdTZn9V5R9JBuD+iXvP
ra5G9u41y1t1KWGMRgAeQFQjitQeXud4uq8dZMb9Un6UDcpQy4xfprH/satVb1XcMrACItmXN0YQ
XaaMBgzMKjN4K2yEhLTjG5/VBDDIGijEoJcTtqvCouleh3z87RzNgL3PbzKmPts+aD/cCsXe0lHi
qlqGua5xKjJKBgCnthTnOaJ6MJJLDh2okXzuqMaL1DFX8hkorD3bXhOwTEk869/JyPWdyAmvSMcj
l8SNIFxlG6XdpgkMlDFGgQGcOExbKoxSFW68BSVxYpJGPKLDXudLfcd8+9EaNNdYXSI8dg1ER4HG
7GhqJmcFeLFZjc90I/vY9pdNKgDuTDL77Xn243x+QK5HWWtmvzwiNbvjFlJlhCHAY16T0LCwAkGg
aEJPM2yzh+DurXuutz0AEIY/jMg2NWlG9JjQiAedpOs0sO5KEreYZfFPOnE+TGBqiV/f54MEJ58O
xrrLje/FK++U5LKMLSYf/jIyMyVjUNQXf6RTkRUe/LJ80oVo147IiBwkxY0w6pvCZfNQAbwpH7GC
MGDHiX69HBFjvggPXgrDPxMfMlioGZCpjPudD/MNt3+6d4g+2cSMGK6IS+TIc3GJx0/Z+PmmTPU2
EdmJt68KTYkQus3Gca3u8wqjG/bKTzFQtgUNlmTSNvYaf7CZLsZK66VawXJYqdgrjjkGlyCtXRy9
Fj+dx4OORdW3fYBrHMDmxRQqv2QDccXWULW7mLl5BH1tOzMfrNqRKgVfGUM4bFUxBMydUcE8XXIL
tUt/qW173LVa3MLjfnI5o9alwaPrxF92kjEfMY18NVaR2EmjeCoH+hhLUDKYOnuAc8+xMpX1OtVo
HBU/lIjldoQg5g8b5MnHJMUcCN6BV5+BUl+SG0wGe7QyEu+bSTmUMqKAO2854IFYmFUt4mDT2HvW
/FF3yBxEmpHqQY6bbUxn6oFhbVnMYIdqBgJjRQ98w+1W2QBsjUxeuAEgD1rVw9RMxbUL+4gFSF4/
m9YpAJ8+MqyjdF/oLS5u4N1y4VEjtt6J8CMf30Rg7Ti5XexsxSvmkVBMtgp7kX4VDi5OK5+itbnY
t9HYJ5sB/Nd6HBmqW8xe4StHzGK6AjcYzLoTc4mZLUqOSdnWy70obPQ4/V5VW9kP02psSAYhtwBz
VvyK50LD2Xm1gny8YgfIM+v406K+n2PvNR0YsWFQgAwn/ZsupQ71TNoManmAxBJdJdtDE2PlGqvi
Y0EW07oSFAIN0Lw1mv00NCfy8ASxtwVrE+CiONfQ5yQYDaiUeQdyTbeS+LRZmZ/JbezTpZVGu2ys
vnlI/pigi6HNpiNz8BgdIlAhZCgzSxHxp7FO2VTKcMx5Rqam2folNtEmwwjO9hLnQPnszGPO+Ixo
B1G8WvCaTgdwIDiZc24mhcnJW1q59c9WbX53PdOlpWNJ6Q08XIbRUQxEqPm5RJYJjds4xJgbKjyT
XbpLS1YeWtgvqr+1XVafpCjH2fw6VoQvLKx71ph8HqZ+9GiPA3CYCyeYyoK7nmk+Yjgs5wsovGI4
gRxR26iZcTqmZPeJa+a1T7aoxeoJfSI/HKP0BtTOs6/7J2sWmEObirnYFbALuXhmLiV2HCQro53s
mwU13YZOnMTyGXSPzXhmU8YsnBTNBnOqckVgYY0yAiXpwadEO9ZU6LrCy+CP83biWZw89Zmlzlfj
NSVjd163BMazX1tEJhu4EHuOTFTCHjQV9lM9YWKbCa0FPRIeidEIhjBjkUThXj/KRDehjqc75vNn
GYuLZVFLXk3oVRQxB03cZNdekVV1+pEY9SWv/izDLsfgvFWtfAX6cmMuA/4cJ/9AePnLJ7cg5IrH
uKT3i+zxYWapuR/j4LdoNd45RlalfLPZX5Kdcl/o4RzYTPjyYXoo5wxD6cxNC6+uGNoT/gSyT6Bj
le5EIxzUOow7+9WM6Mzctl5X1+vqOreFXyFWpWwkxEY9k6lEGoFKxE1iofZKB4tVu+PVO6sjqtmC
PZcai7eBFEW/1SahAUd/5QVoJEtx8lprPdfWxlfDuCt94OyDjTceW9HFqdlVoPUusHFEr50z0EGZ
9msau1zDxF3VS3Zb2BGikzmJb/gXrGpd9ydFPdLPuPlndFi2YGnGovB1NklybwecTzmeZ3jBxVeP
mH+ai2jT6eG3AGvBAICiBMfqsykbIGbRY5kaNlfuj3KD6oi66xWDrBrxQlXdeiIGxJ2vWisuPsq0
livIQNOIgSPfNMSshCp13sbKsULP6pjdcmiMwXc/TsDceV7x3ny1fQsaO1ne6iQHA1GCOq4TH+iU
m3nQDsz7GDc8CeaBhAQHXytroS8uXvOZVRHDg+LpesExFK+5nzzH2XEobMj0kv176eC8kQMjz0y0
K5VMjzCZ512O2ZTsmTMjORQOdXrkgPnqiLUh1iDYCc9n/q/8HUQ+zrxyxifmUKBb00tbGB4DJ++2
Tsp7lISvjkfpXYtm2iEhhiLQiWMRgyopIBFA2zm0E29jn0Ur8gEB9Urq8IgBHQE+QKbdR63hrMUQ
pNqKHHjPSol579RLOTBbyAPxmhfFr5HZp3oZXlJVvU1DosAJ0EF1zXyBC7DGZha2mENWwqTG0FeH
tp6/CV41meAfsnn4KiWz7+bbnSh53JZO02vFjdWoU2bgzU8X9VXL/twHCGpnCXdzdnH+jzNdVBoQ
IUGBjlkW5wjH3oB9K4I1678klFXuYLy1UbCEBSqVtdshNFXpm0162Y4gVgYS19Bzh6HqwWscvTbV
oHArWnLd63pjy/RWWthcGakeWwEjxCfssc6No9VB1oVmGZLSi8yQBiKY4F2MU7KJqo6F+GEw8Vlw
uTOo2TQJFpNeAzuxGC8NgOpIFFtrR4hQlfJXKu5ye7H4FariribYY1IgR4MCU2DBGoMtc0yw50Zl
gjfQoZjVXXHQif8lB++oXbZzU+AnIf6qOLRNdvEDyvWTBaI7p4daVcpn6eZe4YrxYY4tGhKbzzFO
eO811UUn8lPv0RJ4Bltzy8i+J2m4G2vxEhbA/Zvm2dkKh+/ZCVSNFqYeNtJcPvPa7NdlUuIzkLR7
HrE4Gw+oI3OSa8XpN1uQmWXpV1BIq+3YIKknY0OhV0EPKdwvcJlyzcmah9g889BzY2dnDPlrZ4OU
zXEVhYR/3A04sFYFh08o6KW3TokPIS2zTVrAUqDumVd1AUPbwNJF9pKgpaGELf60hkRsc+VAuGyD
mR4Llg5u/SI0+p6JrG+Hk4nPDyI39/LHUvt6raZqYiNFgExS4ocUfvQutlhSX2fs8iHeyoW3gtSS
uRdnHdsPiwmP34sJECtNRK/x9XiOucDDyms3deY/kvFCSgt6ApaE1GR+k20ir3EZi972nQSe0cGc
6K7wmaTDAZwnwaZEF0SqGeIWS2ZQgPhrmUSVryoLYw/JAuhnYybljowePVaW2GyB2GTjKwAjRkFQ
Nof2YXKmDsJUQrlT9r+ybm5LDxTr0C7Q2ppln7UKLCTevDOEuVLEyxpVBWQBqzxAqPWOnmHd4F14
SaHQIguKyPcav/jNggjDeioAubU63rTj8BmR2IzUeAiMDTZdB6RtZa+JWGos64bQTEFSMnQOVvJ4
wrku4V9XbNB6pD5hMDhvrHYe0AyU22awHqfoiUlbvp6Db0sc5MVLjIOJVfSRX/Q+N+qXsp6+l1GG
YsANI+gmRcPavYGkt0L+pUKZvSYuj55D3ACzDEFx1E5bre0zlEQ2X2xeyUz3i5WTGLvGxppvDvld
6doXo0bquIAQMQbv2+xYbBLP98NaMLo0ediX13ZqaOhRnOcmgE4ySBROvIT06eFEAh/D2KTcCBRT
K6sGyFnZDnI069vgbESOUb5WSxGWDhuGRaPaUT77WHAeRrJ8j3G/cbEpUp/zV2+xFcKjZ4VuP2Np
hQRvWJfc735A61v41SQtZ4pmOh6M+yhNfrPFA5uBLamM+m029k90Um4HLwZG4oOHK7pnXWN01Y0k
DhkOgLSfJpvJI1kepFecVaMwFjbdpzW2Xuj68dobiYeqzQL/lpdti1FmyOOhDYP55ZOt0dygeHcs
sXFkEK8dl5FqoKlsK3tmlydw+SRBF28WLYcd+7hkJJtFsrvCPR985Fb8ndnyZUJUZQXVq4uUJ/a+
l7zGsUJ4cSKwaAHbPbhV/UxE2hdCEX0alyzAnup8GbbziFzwGNUwXdOlfChGl5jG1KH4SZJ+zUPH
ccIZ44oX1yHPBGZOwjheYJdks+ZYtnrMA/3NPBWwkmNfoKIyqvb877lyIFowikapMw4MpDR5kyre
GfHwRxNhu2PUfGmvvyAOPyI5R9zP/qDFyrOxMIgKUViOsjG9HkKt3/jkVfUVvguK0np8IGWZfcPC
ILshTKvCxLKG1hkc9ZCdxMIUH/Ej5RNSQ9Zbu+4qyzDF9bh3Y6RyvN9VsbgkWXUYuQ0DxNfyZC/T
Lm6nQ8rbw5uMM2rOxutJyEjRcvrv6R2lf7Cek6gIDSuSu4GnaiUpL2q4S9kNhF2ia31m3qWo1cpy
K46oor6XOWf+xHVrmRYlYzbPu7ajb8TO/RwA8KOiyaeVnwOLjpkVRoosswJA46rgPWnxK62qunsQ
mQOSByMZop5BrJBeHpilxWsWWreRE5+Kml1aIPhRaiI/r6cJi6THYv9SNOObFqxLStRgK0QcFqDS
gpy6huBLrBEQ53PWhGXw5ToICfNyuVXF4tCwE0ZoEea+9qp3c0QAYpLvZcuKSI4YhvoAmrWn4GBo
G2xUg/MbeFHPMrzJN3TWHqBFsvWydbEFIJ96yb726i9Pks9hXL1dmYdyqpccr0Hn3LC63CaVZuRQ
oRxRkY1sGvYxwoDmkmfLs2wrcEYe3073OI7ZTUYl4OkpPaNC2ahg8A54Nl04pjRMTpt8I8x5VVLc
TGmbsMbyAHmI4sKX366ViWTSD2CV9QG3TGAdJAfGiiYcygWdG+/jUaevVoIBtimZBsh4WEXjSHri
qDaVO3X0SPhDx/YZ//A1IXGfS4ZxCmRawn211XNSgyUEEmqw9+fJTkN5dRsnTfAHSjMBaEwJG5jM
jO6f3TEhYQcO21os1VtiX9eSsXuAnBYKIK8HRxKlXUz6dUYHcGCL41nspwZ+QffEoK0a+6nG3zMl
bwgg0A4wZ7U0Sje3b3aG6sgUTMhBSt8jX5JmNjONQFIGDuSBbKM4ueoZBp67jGLvAF1t45hozJx5
lrC6jCUchxK0Dow45IMqTIQkSIQAtzi5A14xrmY0MehZKBwwOZ+yiO1JU9NPS52HqGjjk6CHxeTX
PI0EE+3soUNdlcgQHztak8FfQZch4kVSYUWod3ObmdDCVjePUQSzBL7elD0o+sFnQgaguyCsK5pJ
PU3K6IfEgQdaBmr6rjtYnExF6T4UC+I7BEgUeVFZrlSJ0ba6V8EzgzzW+bPJAobrg/RiccukkGJO
k/SJYu8HpttXO6GcRRax8iYmzHk/DGttM1jvsu/YYONMvCKaLUXsAP81884JeLcrPmZromVwXh0z
/y0K/aKkA8psGHBNCiQMRMDGR/Swj4uNiZK1euZC+DM0YUEAjRlEWTRklQlxXTlqH1nMtTWxgQm0
wYDIHj5XZkDMhbbGqnrngSPPZSG25mSBw/Bc9t/Tcqx78AdWiuyjxUqVVim55XV5EHkwnk0ww5pL
yjT70JbD8kDxuzwEMGXg4mYrdiaAMuQ8EAbB7yRh7kFa5bAV7nTRgx2tSSTmX2AEFj3B1c+EUg53
PO3lMIyH1K//qDbiLUHKNxG1hs4axHCvkXO3aCYBfoXKH6qdNjKo6W/B0J2lVZPXYSevU402tVPF
u+W1J3aML4WDtqTM5z9ylKe+KnaQjC4t15uNKnbWesd1eIiigWJp+ACZboZRJAeGoHiVEGswnfWC
5z7DCFniN1Qd05eh8L4HSv411C/22P4HPi6Uh6pmpccAc0KxXrdZc2xLczM4sP7TjCyM/uzkcusw
XogA1DMdUvnuak/jqNQ0UAck3Oix2dFwoHbJHjXjFTSjcEbSDaaZy4Bgqf5AAF7PHYLmxvGfpBs/
LA54/Ui3wYZb/k0bMiENEJ+gaPtDm0PoqafryqNFcut+95MxhxG8kk2ST+YuMcRrAFKIpxcNrE32
Tp12d2IQ3s5O5mmV13TNhUA6NXRfYpguHnojRHkID3LiSUTaDdvO9HjPKFfpC8qNbTESj4vLVJAU
5w3SCVufdqghQciASGhnrG6mxHknAUOGhjS5oDxvk1utPvZL9RtlNmk0JZOfrDbscGHXSUqRVZwy
d67CEVZ13XNkoRMDCzQeeePvBfnTZHRz7jRs15LaYMrou+aqzoB3RCJbzY7t7hil0t06hfzxnahk
MuiBRe74j0a3UHba5LWfHDy95i3mV5isov8hweIjSrXctqNDlttIbgk6kcRzkMzS5TC+v/Jmu2Nw
mFR6hbEkhMWMiLv0XZDwNOYlE7s5wANgyomzhHcKezuhHBbDQUKrkOgCrb2PG3LndKYUnODU381k
ljrush5heq49hWYADEjNgsGE3owwbGCcwaqliFnCt8kuyHXyWhDmggL7+on+LlMLpHgpLa0mynlP
1t+jmrih6zp/mCXFVzkT+VLFyRZDAjOo8Zi6wMFr1Pq+I322o9dZajhriyWH89B37WG2Ufr6tsC6
EJkZ0SKq2c9G8sH0ZKNa4xxXIKSyrCGxi2iVCkMAO9j44I5TtXaueqGL7vrPOE0fjKIzDwpV9HLd
nVQJRDpO624tEypW5tXMMub8QG32WFeq38ftIwif3XVWGibOVQDNhp6AiArIWuyg+KBj0ZIspDq9
8QzAj1mQfOHvYvW1K2wPYgNPEamrP2KJsrDxE4aMxadpAnBOR1opgsFcI/Y2FlFTK1t04kZobxuJ
ODiiIzs3DhvoylY7IuIeuiHfaRGQqFgtL7LPlo0/5r9pQC1PYhGBkFeJjxBPzbLEhyLetdCyDYDp
KB8iEQkAK4V5jFK2LgWX0tzwK2Fb3e6qwkhoF9irmeJWWRThBYUFA3KypkxidtDOA6aAcuG1DVrE
8YhoLw4XW10j0CTT81yQCc5ALl1ehE04n2J04SMXBEwSdpTdkOflWaauuikq543qjDOKIvBItTTd
Jzki+TrSe9aO42qAK7SjZw4RSX93dQGQkYVhvFCEJ+kzismSl5ZUHYgFKxMJKY3S0uw4GY+JJOEH
lOSqVkyUeV5+zZiDwW/shww1Ct3xdzJx9WCeddfQpGj+q/qrM0yuNKz0G1KHz4SbDSsiDE7WzM0Q
DemwWYyrfs0aEX2Cvu/tb6PE1wx/HkOsuxJ9uat6zYrOa3ZyNN77jFp5WA4Eu3Sr7jomwau070S5
EOdekPeUwUwlhHMTG2l37jXkR4EGySwTErHMnWfl5DxaqeYIRqrSu29TkXrhEvxqqDMXgcbVbNFy
YJK1drV37pOXQSXHhns3BhK4GYzljyfLx8RLvuvreF0RhrSO1hahpkDguhf8HUxJK0KOg4/a99Xx
/3v06p9//7ev/6tHD1vl//lPW+b/MJFu258Sk95uSD/Lz/9m0eOP/dOiZ7jWPzwbC6mE1xlYjunh
gfunR89wnavdzjWlxfTQNn0X+95/mvT+wbpByABOsGO5VLDWf5n0xD8sIU0fq5MUTIhNx/5/MelZ
zn/3KHvW1UDqY+238aVi+Mco+K8+0ohJDVm7ZKNpt5/OdNrvuqjmde3ru3ggYhPCS952n8mUcIvb
pA0p5zxcIxkGIm4gjSNy+pev8H9zTbs+hsZ/9U172GP5phxGsbgTfeFc//d/8bZmKOCkR0bvqjFA
xjBXJpGUbXBPNST6mKXm2kvKcmdnrVhViX9NuK9JkBw/yXq4WTKbjOj4mqITsX+tio2AVrRlQovP
IijeCJJQ41KyxO1jNsaK8JL5nek5smmKY0u5I8IgYmG8rvouwQ+xq1r6bTCBMnSUfePHmbF2r3qT
bJhuPZZtQfI5BbGHrFHQ/GUBHWilD03d22FMQlHWvTXJ/Dzb6PaDeDwj/0Y5aPvurkqsbdxtu6Kd
j91snq/2mGOyCOZsCzsO7xoDNjOYhXlpVLrfmAkVWc4lKfrphtgmRBheHayT7jgG3n3ROCzdl2gJ
o6k5lir6IaTDWHLGgPuRkdTG91jeaNu9zCD3oFBO29RSJySU1m3X6E2gNecJY9P16Ix3Tp48FG5M
1sSoDGYMzYNd+OUxlguxizbgixjbFBK3kQ1vTQIdlPNVy4Jks8jphHckXdPucrzay62cy/m+mNLX
KocxMPjTnarVGRcG+gVcCpvcDKBRbparZBiAB3a+lpsQjQQRYlfhbDsHx0m/wAev1lnq600+DCgG
6uUkbDLNrIl4LHe4S/5mUeoy3y4ZGR9xbAwbaLB01DgA5vkrLaPPnLsRHpyhzVvnOkNtpMk2JL+v
Z8aBrhG0JJfnfzjxQ7dT5Bvbg2TUQ1lTOS/gxZe7ibqb7RRtZ5CDjfbZKkn0+iyO+nAkrmVTLRhw
RKzuMnv5AALP9KJqrKsRYklNYMRBzE1R2+wEiFnQwKxZHbM2YEsc+jk7ElpEZqOCaIxlNjfBO6iE
euex7Y8ZOAUadZbbYTYxvYneUmRhoS1uVWw6bTOjPU4Qd3m4vOuJ30BqTiNaOf9HdED4roTzTjUe
EhO6N+Lc2O2x8sbLXtL9ImNH6MYNIwmpKe+mSb4Q8v6FnCeBN856BlCQ/yYH+yeeZxo1CdBBLSF0
6M80HZZtLPs/Kmd7OPTtoxqTjyqYzqbnlptoXC5LUpm04c09P72sH5oheXJ6NibMk96I4gHwJW/R
3hPr0XMvZhPlooNmAV+LJwg/H+38bIAvmwYUTLMXf/Se+bT47Q/XnXmrm/ZEGLXyJ0TrFhq8xZzP
lm6Ps80Od4yWfW4iLpgXjPLNgFgq5fRSwkRiZar7KOj6lYenlNKTSL1IAgJJ99HINtrsmTbFcN6w
KWCPsJfiZ7YdABuQaMfZoysOvK1h+99GbT64pf6BJonGWzLCHD37wTA/Gavsisr+HcRymdE+MElF
8GmSemN6vAtNHdFTRuOa9GQ0JDkQt4SdulU0T1A70PkH+tKZFikOLF0Gxz1DjBiD/jhGcI9TsU/6
7hXbRRRVih0Lkg6zcU0Gf4SVmQ3KPoyOPsWN81Tr5iVAnYuM9hvNCnIj22At2SBmbcDL5PQQg5ff
5XY5A3RBn1a6m456mBNf/QDVZqRogrEgmon5fvLju97Fbz3zfpGAeJbexmCBiMe0Lk4QNWeF1Xb2
+DuJ+A2cp9iVJt4Am9NzhYMbNReWEJoMB1UysymJddJevoNrrRz1QRoKrwIQjaJsexUrwkclqbVv
erhifv86jNMvqspdZiMpok79SU38pO3sPtt2wZhNX0qfZ7n1EdVUCYenltkVJX6Jl/wuLboz3eJN
Woz71KkObsYy0lCUsai411SYzJkiYztqvkDbIRiJPTMmX5YhiKN9PDxEpKtc7ps2YQMUQQue7WbL
lHqfGjhHRuGnB+1nH3032WE3s4kWCTJnFbP9iyeK5jG0AIULZTzZcfXRtrj5Grd9jFsDKWEFz4tD
VDfD2mdf1M3EjjdjcItk5KmGzZWOyZ0aSEiengz8gkwxHkq+HB7nUq6ngoE18cAz47Nf1aE/bOaW
O0m7Z+kQRQs+g60CAhQe/nqFqZ23JC1fotGXbDIZBjdNUt+ms39C/QpVlnaWQGKtqKWFos9H99zX
9Yo8HyAwfYBIQuBMsBD5z3qYDwAymzV/34AVX2g4EUrlFKd3Ke/Sqr5nzNDcOkPabsQyPMUCdJHp
xod8DO5l3w83SesDJq3yTS3i+MzcLXiN0IkVuXpH3F/fT+DxNPSyZDKLXU16zrob/iw+hu9pZl6G
9HjdEVRAXA7pOUH67APIQWWlfpxpOFTxUq29wH3rkqx6LvzRvEvVcvTMguG07t8M2Xn7ZenfKpe9
EEZTlAeo0hCz71AsMbFw87VNwU2gy0YnttiJMUemaaY2NnUCFUzTP6FuxeRx5dIwZGQ1LPAxuXk7
bwN4Pm4xP7rB3k3iACDgsoQTZsFWEzJWV3APpxBu5lPOlIDQKSzwbVEeimqo1kPL1lLYuIMEWVCK
ruvRV7aLjAPU+7w4ZCbIjTKCywTIJsh6FOc2gcCZmJ6YCKLSLiQJXaoL9r53qtPc2MZRAjseaZzH
gPdkWeXOxyodjhRhK5vG0ZNOexhT87Yf5L1IOana0X7i2+RB9PP7qmhTVL/RNzgCPp9NgEqchnY2
wBkLmu1Q2i2JSYu/r640vKA3xXpu5xeKuZ7/64TTfvR3rnr26/Yq4rFmcrpphdeLrsYTgtQzXkTu
Aqs9mj6J4ggY3rtiLM78efDoGemPSVTdgmkX7ACwwYsrU+1vnMuYOGin6n7XsLhCVGJfh47pI5KC
nMR0j4JNelEoZo2u39dg4K25uVBO0vKhg7UG7AQkfcZbglX+YkBj94HR+BvWovvOSSCpgI/yp+qC
o/WT7AoOQOZeGSKBAxv3FXECBzJHCPr1jRNrl9Vs1tVjx/STEWvMAMAvwmmMFJm0qOI8evILkghS
DQcDdnNVx/fobM8mj+dB6P6zdYn9hdwGS9Ba8nDx5XyuvWLP5DXB7zYlx6D3/kl9bC0ABoZHE/8X
9yWJFjnmXtbduqO1EGk0Qmu7/qM08u0oJPOzv6EQgY+WiziRlHpwOUfDNN+AwHkTgt6cWzSMWvIs
rMKL7vBQng9spqsTSheDsttN8aKq5FKiDNwvMR164hc+I/D8sPA03ECswiVa5juXh3ndVnXyACkT
U2bLbochigIRiyPU36cMmkMkFqh/WmQ7DdFnWfLsRr1xgUy4iQa5HLQeUVRCByVA7C++P2ZagK5V
GlsEjHda1djc5vg39rCmoSkJbptA7C2f8PZ0Acg3u8Sq0LngUMCUFJDsYOFCOTQpWAthzSwF26wn
wQ37Dqnj+78EyTRPygN7nB2DmmX9Fzj/N0WTxEQu7j0CzmVddWohAU3Qxkv3nCtBieZjm6YWwYqN
dDz5NRDPzgk2Sn5D67/wZxdzm9GiXszKwV6rwsRqtODWmJ2nKZXmQx+Yf6qIbIQ4sVzmsX68yotl
4YXpp3ezgpnYsrgWPOqH2Deu99byPNZm85wbwaZyEBLroixuYyJhIvwHW/Cx5jWOWTD+ujCqIatT
KXFQsXHCoIt4kbjGE20hTVH2SxA046Y6N6HQ4/2bFHYqHk++XoN4NfYviWwXKmXIJFyiNc0CkEbb
EfdN9uKWI4rDK7+VupeJmDkG+zyYGdOWLLkzi4LO9MvHA18HMBci/7bMygRLVYoaIsQQewJCRAT3
aPVO+paZXxWwwXqYmjtDl8Dqa6RXCF+P/ZQJ1tbs2uK0+cuFK0+dM26LAqm5ywhyX0idbXU6fpER
Yt38jY6qs6ne2QvMapJLwjYryAfB/7r9m56hpMk0MUZbLLS5ma90SMvgCY8tstBMRX6ClSNdWnAi
9GjGw7IdEf42EzrkwVxO/ju7K+xFix7PgZlemsrVN9JGVJyb1ks5BRYQXUAMRQMSmWD070z4vxGx
6rvccgOiPuHHaPAiK58lxibrR/MPFsM7XOFff9PkMt0wwoWeDv0GlaitLed2ZJ+F/np6aFEqmm7y
yLNj7UTBjVpH8XFsJgacWgEYGT+9slkORQOW4i/vcMDMui9Mec5H95JZfXvsKeNZr5APMdb5F7d2
dxhb/ZE0XvKEQHAJ6j8+Dp/DMqcX2lYf5F155UCQ9OJFDaJbNnLCbqOjxAC+CUxeMG3Wl8iyQaBS
DO0qhT/dWBLqqiZ4R/TmvixG9AVsGOmTvAkI5rvkCJiKa648xkm2meCae02Dbwpx4sQSu3okzEwg
m90Jd36MlmrY64SV8mQjxy2Eeey1d5sHhuLmog+hAMVU5smbwXB+c/lgm+lEgZW+qCEbblUEG3LQ
KWeMd1ELFMjcDsiOYDkM4JjYzzsvgaBIjMJXOyuBH4gsAvRJaCBjdA+R0t9NQweuKmYR0NzLEGj/
fsJGiYXRsh89dmJ5JBWhuZ194a3Ca1ISsKTEW2IwUIW4X5tzTHyS5e1bjoZu1Ma2BbGVRFsfdDdC
7Rj1kIfVRNXpZzDEr8i92V81B6OeeWuHutnmVv84I9d0Kyr4VKqUjoqCoUrHuwDUYahrtnIME9B2
2B95aulD7NkfPQyMvWqecMvz0kfta0y8Oy6T5p77gEMN4fzaoRoObRvABApmUpltSn8uckoQVhh7
3aV86t+yalAVS6lAGTRoXUvx6MnoLp+IOxEIoMw2LUPC2bpV5ANkHAPWl+y/MGzmhxg3EZZ1tfdK
yaU+uANweYuqpSzJJc7bd0NUX3llLhezDlYjVWKjl4NXYGAdhLJW0oQi6i26CBuvPLMY0eGk1Du5
3Bi0gGS6QXEcTaLWE6sBzay6n36g0Eut/JR0y9ViZaAcR9MgSevJI5g8C+iZ9TwVel2kqjjVcbyt
tJ5PDWbLFb1Ntxkh3+jZpAYwgQJ1cZdu5YjpSwDFLUX0yud9GMfu2c3abN9xMi46YJkintO8fEYC
s7KVj95vRslLREfmjNx1WjxEWf7Wtcae18YnATZmrpD5rKpEv40i3YCi6p65Tq9k1/9g77yW5Eay
LftFaHM4AAfwGlpmRKRmvsAqiyS01vj6WYi6M0ZxL8tmnqfbOruK1U0iEID78XP2Xvs8sbJS2RbT
IqkHfVMaSBOpYNcE/3Gqb6pPbfTtDYoo5l0dvakgsOFe+wjZB38i9nrUw50WM9vE3/1KnsFsS0HC
1jdusZ46tMGx636Z88GWiP/owMRY+gz/Ljo8lQ3VAtyPgAQ4/z1tfbpRE97pEOMejrZDU/k3BDDf
Ql+Q4cAZchGCzVuG+cBppidMrcnTS4WW70WJAUMyC1xPkxzrM25V2mgM4bZtw0yp8Prv7EH1imnt
0q56ax1gZtNNdMAhvavBxKDkRwDCBvaPpV/JD5ZQjrEx07gaBu6CkpuKevqwRWHfHCbokfGC8Fee
ip6RW4WSncI829e0BZTmPsetfMJu3UNvJuAwY9cbr63J5gCkEh2p46z01PxmxwhxPNnQ9q/LrVeh
TKvakzHOQVy0HsMutg41an5GYr46pBnVg1bsBoV9GzhYjOsHE1QapPsZ6TA1FCKh4Ty7aMIBIGsx
xnDaWus2LPSDsjVzA7rnvSa+IoSvcDHSx04BECt6rD2cuQBTVdYaZ+A332+tXdQAGBjwhyc+mEuS
zjxuRLEuayY6mnYDLSpXTVqzYBJ9hX5s5/kYHLwOwbhpXvpaY+JNTvieTUtcNLxVrE07O+2Scx5K
oMZ98tK7kqOkT/4nlGKyD/Eh6UxhcmJGUIsaaItKYwff/jkUSbXihce6VFvGyhL9ayv0K8G0At5D
9NVh2t/W2O8rRFZ951MvN7qF/7jexOQBQMqA+CCbtxCVLtsBejH8iouysm+jyYgECQzsqfm0ZA7I
QtvIW1aB/agzkQH7Sz3Ue9Je5d6Eamo2JHZF9y11q3WlfKz9trkdIXFixKjHRUAVo8hOPBY6LlNL
FuXCc5GiSbo3Qub1zghvs8iLGSe/WQiSE0/BEkf0JqvS4uDpIjhjjWOQGYZMolwXwghOAEJbIILX
l8Ks3lPXfO28HH9k3Vyifu4iuiTQh3VIs4OzEg6gLX0KJnfeX35T6ptUONrKhzyMJxxuXU4ie5id
Gw+0qxTaDdjkwwAeGa39RDaldmmaGh5MzRFt4HVv+x5Z4Byl4de8eiqvPqOgo1XofKmz8lYH1Toh
LsKiNOwbuvZzKIPbvfQWTcAmG1647I2Zms9k1z4StABbQ7nfG19cs6YPF5jz3xGxNRi0Cm+Hjt0J
sCwPRlmtospcVVZKhehehJgjW434EvbVAd/ISU3sXEpDiakLUg0idu04KzBYcPSGeFEA/qCfl6Ee
g8bARoMeA8ZcNq4Spfk7FbpfqvYc0RwfpfUU28PZLQFS9ubVbsGkTbVdYJv3nlsSHUsPfwgD8mip
ifntfprC+BUZlZy0S57S9kict6Jlje3NEx3aI0rQBkl9f46KDgdoN2vSta81bwkauFOdO3zYIoF0
N7dtxaL3OWCwj/4lKlD4CN6xL81yqduoeU9ytF5ZlDlwj8zvwvgR526wzPTpNApcU5k9cnvko41Q
KOeU71fBN1+6L3Hifsi6gYHoXETVPzKjeZwcvBdRjCeOPyp3zlnyVAR2QqAt/iEdkE4yel8VyD66
a96iKVW1tLyKN7rhKGpZOSMFbMFGQvRdSk/PIeJ7BYD7XY9p+ohoMB5Iu2hXoBfGRPBG+BdPwNRo
zlFYvHaF/VKNSJmRzaAp83MCyEb1oTsuM/78szdTF1hMd+rxZC0n3bwx/IGi3bBXKxk9qkFbKcf6
4llmdawFalxqAkVPNSe7ckppJk6pR+Hdc+7yZHk2WsUt05W+D/E7JSEGQMv+MuTkH7VzlDMJBfE6
6823zpQKeuH4ja2RXPAuv9mjJU9NftNgMNid+l6G7rcW8zmMIhq9uaGAsQFBS0hQrH2bAWnYbSqS
guScQA9gHCKTB9KDbjphiLjdx/RCLO5H6CAsFCr7iNxs57Ty70J04WqgdxmolGYPm/tIqiOJkC4z
rQUF+wNnoIoHg4jUlllKXL31O6kl+0RrcRVkjAkk0TxxWW9ylGbbSTnxxbgCjI+3RZq7i0IFnw1n
4y0nSFSjxs5xo1fm596GL/kZNoW5QJmQHcir5/imQuB+r5GMz95guDsjntsZtkVOCbuTrJxgmTQd
+WQOTYOkhizSZK8m7PylMahrPO1MoVtXbMPUMUhBe0/cGKPr5zog4qPLHh3e9XUlerZMZ4sE9ZZ1
iAKKUO/nZi/uDUYfmlkRVOYSpl4P4gFFqb/SQ9NjyU+ZDxBqfp8F/n8m7P84bwYl/Id5c5glf2Vf
f5o083/4Z9Js6P+xHAVw1WF2oCQdzf89aNbd/1hAqA0hBVRXwf/q/8yZbfEfOLHCZJBs25bhCv7R
f8FgLfc/jm7ZBvsybiW81+r/as7880zXFkIq24BGy3AXHq2jfpkzR63UiVrCt3/PMSot54oKifi4
mHTN2hrfGgR2q8oEi0hLI9IM9KsjyQwlBwZ61vD1PeIGgAcpY//DLfxv5s2SO/bDtHm+MlvBE6XV
oZtS5+9/nja3nEuQCZH7hPSISUM/3MjavKTk9tZ1hTPfto6DEW08o3ltcZV96LSXEI7ae40PwSxH
A+GTbnpAmknhhzvsk9/tTnjn3LDpyw0zdKki+Fm0dBfvPQmOzDguOAflQTdc//xpjPk+/ojc5dPY
uqEsne9OGrbzy6dhFW67SoBrcorZn2S2J6ZF69TSXhjCTG9oodHj1sGVDglDyar0giX1nvaUhl6D
V4EMhLzzjtX8I3ONv6c5d0YDQHbRTT+/KRfeOgnWr64JHhojfX41220qjG7TBfXfWlSol348kTdC
O0kbyl3fQZuN3ELulZMDvGmRA5cB55IwQ1uDmI9JSowj7s934Rfy+v07hYlsUFVZDphRC8bxjwqC
kPl/hrY+Wlden+6CakRQ3M79nArHuluTDzm3dyhhrGNvz4cmpd3sORhkpFe3+ZeLQavx21fiGjYv
H/0U5NyzBOMHOYODtLUF+gor0RyH6/2Bsnwru7ppRWsg8Bi5pMO5tTjX0NyLAjJW7xlNf74M4/fn
3OFFlxZtOd53bsrPl+FZwWAgHY7XJo3YLaHWJA5P6JI41KN37xB/aADzjDJaqwGIho5tUuszRk/j
NSGF83Hk/PWoEfSy6YyvWTIB5GDcd2Tzw/CYIHRNSBWlNbpUTUhha/G6qq75CJT2V2MPalUlLcGz
yFoWmOQJuI6qv50wmyhjo0eUuMwCUzG9mJ68WpH4By7+Ez79R1y6/AWXzkvOsmjOnxuZDWlFvyw/
RiFMyfPIhyeBdNG4Xn+gHb4XXZo+VVwd4RMWFaPTbwQmKHhbPpGuuYHrUXQHmk8450hsJH2rdR8c
RdqFlFTvWFpO0neih6akP/Xn78uZn9Gf32RWZl0YOsUED/Ov31eal9GQTkaAIUeJjT9CtiFAJNgo
Uah9nnfIyWkv0dpnk7fG7YjRnVJR2VN8AgnuYlsUkJ3cSFz6wXmT4wRKZpDHZEzjk3AYiiEl0Z+R
Mr/LMUk37ujKg6BSXHJRE+hW0JlG1EPzJSEpXJZOhphiIhUQws+W/gNnGkbFWwY403U4dMTnoXmg
05Q7cAcTl6eZ9lKcdh4tSLITNZLDOHgfu7a1jvaAF+8e3pOw5C8aIlY2aU2lBqcLDDGKRtfsim2t
52qVFKpfR3UMftCqb83850wm3HvJzTjqE8hLTcz9e16tztcoHmOD/Frf/K511dFlkZXKejcqXId9
SMKQl5UnggHXnDmRcPYM1akFkQw7w9FWfbjFY81Hzl2XNzWfhpOpkTr8529W/vbNghTh5itXmYhu
QKT//CaS4JmXYSXIlpq3M8fGKehyDuEX38mMQFyQsyrXNdCCe+7cPVRNuPZD6dirxAvFXnOGV5Tz
wIdaUnwbhv6JX1pMGgH+Ah43nNbd1KhugsLpln++eOP31cylunCEbjiuxX//spqVpWh90xM+gF78
qIaeZZu40XfeWDks5RBqrB64SIEZbBybw/2eYhVZiXFqLsAfQ4TVzO+n2WTd0ThrZFq/VLl5iurh
o5XkIruSc24CUv6W42uQ2JeRdmkoPCucIsh+yu+cswnSxaqgF8eqtT7+5RP+Xqq4yhK64u3Tofga
v2yhJWqRSfhNsE48xW6pk71EJ6jMrrL7FDGcGLOzHlzyjha9W3XrJCpKIn6he+XNzsZ9BGPAafbp
0PAWFURQ3zv7815Fj4KjIwK1p3uE3NSMDAeqAAPTnAB332qdUN6sVKzSoAOx0KXx5R6SSkYeAvgx
zrY9Wi1MYBpwsLR5/vMnN+fv7tclh2rPpVLjP8qgGvxxp8pjp0DqyuFeJXawGTyW8BDF85ZKqFyh
zbgGc9acN3iMGw5Z4eYkH1eXDGE5S1N9MqIgPU0i9UBRWtaR63UPnYmf2q/gDaYo/hYp1H5QaM6a
eQjOD4PIed2ZnNUoc7psZepe6OQ9O6l8apzmc2xtbedoAHfJoq53QCXiXNfWFo3YjcKkthRKBfvC
YzAWuZHcqfkNTliZt3lorlMNlMCf75CUv98hm+6lJdhIzDlz4ec7FBjMhaOwwv7jCpc5NU4ObQKH
CZYsW9opB+Isb+A48ypz0CcYLoDd4cXGdNLcZBvXVXCpND24kJNzndZ0fuVLLjHchNwNpjTRMdbC
6Fin3fr/4cJtYkIcal1D8vX+fOFCr70hhai69gskTv4Q4i3ygXlAF7v4uaGtIMR8hbMaLUGTu0Gz
KhmzqyhD15dq5nbieXyppfOYVEA34umipYHa3oWgfLlPyXkAn3f58zWjZP3tcXQ5l0hwD2T/zSeQ
nx5HDeU9yhERo8Y7yCjtg2X33ji1CeQIf5DjEy+WZMTmTBDhn9AN0Nnb+5gPMH8yd/KG5FlV03tk
ht5jE9jfBinFDmWEBpdtYt13v3VOTxjx/MOksTUQETm4TzjV0+cJLyps4eYksqLYVabnPBCbp7GH
RC2eIg9nBO2Y0bHaFe2lCtXUeApSdkxZqZOtFN5d9munKqPTn2+K/G114qgi8aQwUTaUrQtEwz++
o2Xhkh84QWIzwmwgJyo21iJsQdQZ+s7qHe+YNq9xDo0v6Gxn4zjte11HYA4mmLBgt/qkv6Duq8mA
zqaN2Q8dmGgin1URXBtcW/cTVtni2fZ1tE9B9g34g3X884e4f3M/LTRKkowkKYjJFDMN+5fXyMyF
HTSelNR8Rr5vSnqshLRmyw580zEDPEL6w5yRBFrjqcw8KL7yPLklLrHA+fQbpMEu87RNWwEz6Vqn
+re3ZX6yfrk+TsXSJCSFY7Nh/rJDg8Uosb2ZciUFsjxEiDmJ5uCmYqfdNS72+rJ4u4eQaUODqoe0
8lVRYS9MrKR5Yqx88bWa8AVJsBdtedSQkX92bGM63MNqv/gpmDXhJQ2Dezd+dmPvQ+pl8ShASf/5
Tv/+DqEjJ6qMngBnIUPKXz4JLMSRzPce3Ptg2KfKyCGFen5z8sP2cTTGXYysbuUWPQvXECEm8QJ5
djUOSFV860bwVm6q7xVyDMwmub2jJNCIM/OSXSit6Jl06K84H/3tNKBlaZu6ofMb2AuzI9uSVnT4
1MIW8C09WyU+qYJRZYMNIWV14cCAOdetLNe9tL5kI0cK2BJoyDoacugtaRgHo7mTefnaZLT4TNt6
AeXwL3dnfll+/p4FCnjT5Kueo2rmmJwfXyboWslIFBvFMmNdoE4I8RLyrhUmoUeoAVBBZpaXUUgD
eYrpUebyoxfmX/fgb8yp474KOv9sDkyHCzM2N6mdzbCI0F1mNTI2r4uPJKrJfcmA8T7B7+OJoPoU
Ubc/geTGP8I5yUSwQS50uig5n0Dj16pdENHhj4YHqZEzPAroL8hYIdCNBzIN6/M9pPKeGoj595zZ
mXYOtfSqei4V6qSBF617pmJyrw5igmUAPPlfXhL995unm0phMkamT53kzsv3D+da2fXSrA2IsbGu
gOZNOhE/Wb9vm9Dch132SqjjcJ7GVU5B7czwGNS6O1Q474HHp0f9N35ExALhe0Ylkw4bIYly0JvU
+bcOz28lq5I8/xbvsnJt3bovqT9caB8kzOa5WniRcONzy2cmMyQTE1Ssoi1Jqbcot4haMKPktYiI
YnA7YHGIKhBOICatsQHt/Toe8TMa2CHAFJ0NxpQyLItjmTn92SaMHIrDv7y7xm/lmJJMRujhCCQG
1NrzVvDDdY9pX7oqjLhu7Kw01wdi6kq/PN0fPoaA+qq2scsh/cuvFm2WdjEUXf7gw01zPF7rvB8U
D7UWExOqHwovs45ahHTG0YzDZKn+nAdY1PEhR37JIGwMmoNEOrC+r/iTHXPgZPddCeyipAI04N3I
0fVaq171TYYWzbYf//w+/t69UryDrqT+JF3N0X/tXulZMooux0Zg3deBvqGFNPXg0tkRdz0FL2Oy
XdA28XsGVGOTu8PbhDRn60Nq2TUmgJN23DpNEnxBRLqzNb1+riJPP4ddw1Ro/nVTBtqy6eLoyOF9
kwVxiRO8tk5g9EFNM7Tlx0vclukJSgbu36GxNsTywcye5r7A4MRPviYPGZsmWTehuiCUVf/yxeu/
FT6K7p0r5/MhvQresJ+/+ERYrCAa8k4XeHw9un+nsCHXdu8C4msjB+6HR/PG40zLy5k9RXN6Jjmq
APAVupd/bZH+d9fj8vjRUePfuvXrdth3g2UMFBhofAYfWmEwA9UDz1lGTQU0kVjfnYntdXlvbwqC
gfeTZ8A8jlSz80KeLb81xL/0R/TfOp2KL92iQWILGstc1s83SfW+dNIhMVaqN4s1Q8XmsdOC7//k
XxaQ0aK4GD98XNhmF41XScXbQ6H/ogBECR+bKKN/pmjOLFuACiZOQwecMb6f+f7lsZ6/r5+3GQ5T
OrWsRGjKFf9yohxz6MpVP1mrexfy3nvUAIGsAILpJyo6as5+Cal5eK4bhzMO1ZsbuO5DRyfkfnr0
VPLkkQt/qjoRrJQJoEhHIvVMd3UNUiV8t4WPqF7hXdIsWr5zw9mBRwjgrfIfTPNsduCs0e67G0Iy
q1tQ+6D7XcgTqWX7x8qZ9pAVxgddT7x/2Sbs31dfPjwSYp4d0pppg/78PWVJ5hRObfHh56viUIQK
3gmRjsUeA6w8QDnvabiFc7wu23tysm8AV6x0X8DPLl4SRbwPTsdIxw8txWdTEUelO5B2uNXBIdWS
cG3p3pdAkhyWA0A5OaXW0SiZD+8WaIJIxNPHJkYdvkim5pNDptyl+vCUgNc/m7IDpBF0yBao+VZ9
P37JlX3MPdiKeT7me+r/L2iqiQyKaoEeEh6OEaqSCGntUniTf85tYr+rxHtP9LJeCrI/mCQQw5z2
drVqyY5DMVuYD2IcPpFVXoRuWkevcTp4SgS0HoGeOwL+Cro+t0T4RrPvJLMGblmBs1k3Tpbep4fJ
rzzQQbTVfdKSMtl3/1g7/8cOKd2N+YX58Sk1Zssdex7jEFNYFEU/f1F5nNRxJZAi6iguyMWl7Eca
HO5Lw0/xQgCs3mNzyE8lqsZ/fmS5ehIVYoWQkSBx7tEhqfDp3v/On3/p/le9H30aaD4PU1w+REPf
PXWiLo6wx7sD5yoMHPUtVMSDsN0dLSRP17Yu3uwmHA/3X7q3zbVOfXQGni5mEeIF3Dy2J45H1/uj
HpgJ0RVjqXETJQsRoQvQBQaimIAp0Eorq5pjNxz/mJCd7f1vdUUSNex8tW1Eu3F8JR4bR8XrVjYd
4GQ/PkRlvwhrzFQuUBLbBsqfj4E49QTCLE14HQ8hGhJMFRxAzdGJdk5hDMe8/8jqvpihG+0D4k/1
PIE600tH3/6zdhr4e+lnFeMRkuN4dOhx/teFOp5z9M30Q3PNetsP7O7uNOGRCy3Ihq29lbzKwFPm
76KXeU7hOfaHwmTfQ6V/9nBNHvB8b7UwNh80SVovAX/UizGmfivVjGsHa3Ft6jbU8XzaIMqLn2lz
MQtHEvICxbffFUPVPBKVReTGVNwmOBhnzAvvPifq58Zyhw36cn3XI6nCrWH7vJ3218A0xg/U5s5/
XVps6oQgYOzDl9jX+9hkzGPiZr8Iv9zWsS4eOQ1CmeAtSRHVoCZ9bmJKMwhX1Uq3GqNcdHH4ZlnN
Uwmb/8ktrVea1WszH2EJtwRoyyKdnULg0sC6aS8db3hfB4/jYMLIwkn1ODieWhVd3bJjPoWmCJ60
aRoe8Q/YZoOBKkYeW5X5uUSwfqJvaW+0xjTebCZTqaof7Qk+rRFjKfPDINq4LmTFtPRWiekScUGH
DGtjWm4MTGMr3nG1xtCZoVZCQgwgP7iNRNsH2EdGOkMZdLK28jeVymoQZLFLa1p1tP/EqlI6soPO
J22iK1ZJ0rvh0q7N6Yho461pET+G+uK+8DRqJtvNBd3cElhzytCP9x8okbf3lwNpr9zCagrWkTts
q8pPich+aRpTkB5Cd6oKcDjc61ZMojf8xmKfxRCn/LJFxGmoYziWiBqN/hUXxZfeTY7oIZpbkmUP
90U7Jv+NxZbysNShnpSA/cHX+KQBtC86AQjL3ov0U409HQgMCitT74eTYGCK/XmNG9N5LYg7WPaR
qQHAZ3e7/67OvZjw8U6vyQwL97GUFdSYDOWIyfmvw9y6jRoU8bq+8VJE3phgid+Smb6j8IIjZffF
AT6wfQ0qpIFG6rtr1HTmbhR2vZugy8ELSqOvOvAQjA7v3Tzzg3DsWHV+C1SuYEyU0c6GYrExJmmj
RgmHYxUSxeCndbAxA2xEGWq1cexRFutoazSsathm+ate0R2A2k2ASYAezjJzErO1tth28wsfjAF1
eB16ByfWTn0GKtdjsIf9S/09AANAe4yunAUWoLA637fkogNP2KABJ5+KWEwPBkHoh99TSJtg53CW
hRKT7d7Psunhnome44w9pDoySZBcsMYmcFm6tXLdAvuSqjp2dCJU78uBl3rvoKfAH3HOWmsqsw6u
5wPwsOvuOemhexQTva4xvExVYl6M0fiwezIM6om1OiNHB6+Yt/JTt/gy9ucxj5KHoNHpo3UnSUTA
A3TORZg4D02TcOgYq9vQ++gg5926oqJB+4X1DcZihTW6TF5bv/cPGGy92yAswXebzVY7shnKpid5
AHGM201fPYfj7hAO5qMWRNsxLMJ1jZ0J2nRhMoSioB8AVu2KlGB3FXTPHMcoKchpv/9IiFFcmE1c
bU2HCAoE7uM6bQhqT9wx3cK4xdVMsw/DcqCG51yWGTAMJJ9u/JEEmfhGG/wbdEXSQF2SCFnAq1Pd
UFQZAcKrefUYEi8/xyN60H/OKoLlbgv6tzcm40pLuAAnwftX2J0NvJb+yj+F6eQhOi8d6vqpVk+9
COtTnoa7++JSp7iabMBb20qVlLRD1rMwMOHJHd1YaRqqOAC8PQGyW8G/Nn04BXu6ov4AByfNEmig
RloDyd8HSBmjugo/HQ/VOaifKzN+72oZNFcISBuPtVTNmtAuWhGaZh/KfoRy4GLw4XpAgGGwmYDk
2BomVD33vmnFy30kloei2wwl7Nd2DHUS182Mio4GSNVU0GaJ/VuDK123gGXWWBxpiOn82T5YRLwD
hMBMIaZJ/J2LhBPk9d528jodAahnPNCmqDZSM57vtygxkO+HFaR/I0rO02RvRrSEx/vzEyqvYwbW
V5dCyXXoPA9TBB4/w6Tuj9ZTY2pLAMX398zo5yEVMnpIYmIX5YF36kvQmvffp3a8TYiTa8rlZ9WC
SY5lIpfzKaD2M+OAkgVDvwzEznTxBysQNgtyWTFwVgG9X286JUm91JBUHMgNOQx2B61f8XwoILrm
WBxkE0P/8kdW5GQTgqN3KU0aQvOYwKPmPWRq3xs+xN49A+WmPBfVsw04rBhhLdHiLNQlUEQiBOAu
A4INn4Ph7+BzbpXyO/IyVButXK0YSPcF0fE42A3nm7oZ2RfWKNRAyP9wG+AAbrNBUB+Q4BuKCXza
8NGRnQjhyf/K5hjMgZOMTxL1rGSXr0ILJJcm9ZOfjGxEEKJA1PmfdRl9iR1orxUVAEk5RelsdY9S
w5fjkSX5EHiroV6T7IU8PTac9VQE03Uc6odqEP2685qIoR+tHgts0b53UaClBXs4OJNo7bhCOzjM
01r7YWIQyz6/H5qg22Ru9G7WyUMZevG2IuUK8fK4tVD1ER8ZVQt4pcjZuhGsT5wMs9m72daMN8gn
uaB4vSZzzW/741vmjcZ2wDdJHjONKOoD2MZhPb4OenCyAhxNsP4HridSzNjS7DRahDkUBHLI2KjX
udD6bYO763WQ6YtW669N0m1sU2EMLhdZAZ1LutrWCseBCQPbIN+6j4qgLx6GIsw3yaRIiGtZxYIr
9Vm9MBoGfhCnBzxAOCFhSzTOprLUNUgF0SadPo8uzk5tf7cUkksB47bTv4typjemYJCqfSGrG8Kp
l7SW0woB8tW3hpsrRzg+FtPhgjBDcr++Yv9hd3L7biPRb+t2UB40N30waGJPxXgysKdAlRfPcWOk
S8RMQODzJr0YPVJkP3Fx4jVWRpwGEyGXrU8DnjjZ5oaZwhNI6+c8sl/uDwoDLPCGZAIvw0YQWlQW
zsGlb7wsSKnxnZIkElIM8uiqOfkOeN+myr3jZH13rf4ZrsGt8j+t1jtyhtqwl168ENpdSUZTOmJQ
WBSOKRFfaIvSBOA7Y3JyoO6IN2YWXD1c+NrNSBe4s2EJ90gSFn3GbTHkV+JwdZTiRJyllfsZh9Pn
1A/nfGwfeyFfbBmhZaqsZ6GX6xZodAxr8txjxj7Ww7iLEkBQNb1UC22q/W41wD0GrIdrq3TUTWta
ALI6UoYu0qulXuX1tpM6IXxVFb5pkN6UBZ+jdclOFVDJpwuhCWb+PYNE4mSfCuMAyRuHOgg+hhJk
hS3Ns4uhE4/PmsqRDnu3M8tvYxEvxHgjP8rSzFPljteo75gtfG/GY4/JgLmiQaj6JBmTZkn8qAw2
esSc26E2aXex5bVtgaCXvBOciiQYhsAtp/LceviBRum8MYK21ljoV4GbjPvEapC4zSepBGtskk7L
dsq/ugyAHVLNjO7Vf6k9hmcPPjqElC4oHEnPFssGm43eoe9ryQmIWCCoy3k9gUW/N3Hqvvr6bIdO
h5eUMdPRL9HDC4C3X6Q3jgisR0FJYS20smuuRlA/R0XcfIk7nAGhhtYE7HB6yCrar2iJTnHF/tli
nT8U09huOMzehhplWuo2O5naWI4zrsNcpoW5bZEYEZq67CxeVp9oK2Q81XspspUVsbSRvEDUKoYc
tcbqQDt+lYDWWKba0whL0SCxVtdXffSGAh8WcyNdIjazaEPswAXA+Yksrc0og+yZwrPZY3EVKw9d
PFIjjKfcRHaIbEvW0D5yXZPoLVJIMVNEvD8O8TGgHwjRDRe2D36k2Q3VdGuqhg1mbNODxs3LlPsa
esRzB46BTzv5OvbWhU4Xc8aSW94PG8veeTmWxTHbFX68ydJ8MRtmzNmXXFIQNV+jnOhdTIAAiFc2
SncYxnPhB93kWS++iD79CKIX3VXJYwgHGNv5qSOSjxPvxQnNrx0qbVxeu88IxqsVZn95IIZ9giC2
6VSZt5A4gjpR4sUVwKZBgq119684RSIJSXqOPB/JDOMgurAoBBYAZaoDptWjZhDIW4roW9ly5J4A
gFjPAPS8cwuqlk+dQdeSmLi6chFVTzwwauXwINuXXCNhe2DAvc8aeLuc6yKI+ETammF2ShTykUia
1a2B+iHaiYfN57AYKGFvGudFh5StFyw3uY2aGnUSDLR904XOySIWkS5Qo6P8mbqlS+7QVpExaidw
qqdRxnPc8C2J0s+miOUmz308N2BgbkZeQeXIgyMMiehkl1AKNHgu/X229Rh1DnVB9hy1c9re2ZOb
yZxV2qzRUN2MOeIPJDqPANkqDeJq+Ko+QF7yzgQEX44FS2hFDrpRG+xN5iabKGoI4M57e1FCCVky
uIfW6EzVOjfaaCdJt9qEwYyTY1tPNbGxIsIhybJYdjy1a/zREXziYKofuzx8ce3khvYSFFILqiDR
jXpHCi1xkSEkeNOJSKUMzQ9d55nnzs4NZ4cgXX49mz+5HZCk6mLF4WxT++EIIKer9prnf6sVvkcx
xORqNgAJ+nY6+xbLNRvQI2kSUovfxHc4HrpzAyAE2ewziYgewHPeklRm9dToHiQmMOv1WdB0fx5j
VteAvMgUF+ffOa6lhN2A19MKcPv5CJ5Iz8mtmBoQFgg2kmNjzRQerEtZ3eGXNES+Doj5wJJQEScU
t2vTS+JXOwd66dMf8c6JIDws6cy1Pzhwokf7rz6DS6zoCUQlzf9q1Yvz5J1BvhyNeV6Y15ceu1xu
4M9TeXLKIuNmDbDW08LfdKuR0PrtfFnOYLwFI22vN6OA0uiVBTg5Wms3SgHAKEFJXCdVf48UhiAe
4Hw+R5nMIDe8G4avqoo/hdNxsGgGcugpIZ0a+gRiOGmXvI64BOsHfIRZrbD2iWWBRMr1rQVnWOpV
AJLQNIfbOHbLJmDZ614a5ulYDLKvUfpuBCZpHyT0rdOhb6+RFryCuiJOGdHHYYLX99b10Tkrsi1E
6uGhVJF8igsUkrzzBEVgfCBrEQ2MPDuRajluAj+uHSHfyqC5mtqplskxm4aFcvyPqmYu2bjBS0hu
Dcf7Rax67FphelSx1+6CzCRM3qZrGkzw9Go2iHmAQNTkfgTglTaATQEL9HiD0JD6KxAk7IkQXg8x
FUoKfX1V8FWSUTfAYfGUcQzZhriOZhuWJL4iYPRvJawJneIemDZDLeBbkiwHiKzugdwMQjuzYm04
onph5AbfuGjtr5r6u+Ct/O7kxjOnQk7G8q3DlQYc3TQ5dC7ZOKF5gIJSyPeiY6LAI5pcQffNDjcq
XXvZQ6gfBuOqUpiBe1t/agwX0dyTSL77GqU/0xNKF7oReCv6Y6ZtWF17UhBwrevDQ1S99961I5zA
ZOeS087HN+8d0OuO7YuRP/vY7ctXZgCJthkHbHMEwK109g1f4MnDEcsJLOv+F1vntds4tm3RLyLA
HF6Vs2Q51wthV7mY097cTF9/B9Xnog8uLtBNWLJku0Ryh7XmHJNAQfnbAkfZVUzV4sfDXUOMVmhc
R/8DE9CidL5MgAJqMzhbzCMWpiTvqKKP6IiDSwVrmWOj2zINyrcQham/4g70xDuFCdvH53msq88k
f+4ZcvOFy8cdGNqV1IiVB703CBj89Rk3NNio49RGFVH2kkFl2ShmyHU0KkD4pf9Rg2kuiYRfGx4e
5CqP5DpHD6CKbea1nK+KHVdJXHpkMDjKp1QYxnZ0yeyBTbmq0sJ8s9vpT6kDRxHOIFZYZusFgdxh
oFU/eTt/fjlx15af7ds4D/asdeyVNdr9dWCnsgWBE+TaGi4dsCNU0YMf3CSlKNcl4wGMFFFKGt4h
ZgNymzqRkvvRotnGDhP3TnIqUF0dhs5xttYQ29dpIJ2wIrWzV+oZbgNAhyTwzoGOCL3T+BNiBpyl
6sPqHtqYC2ybiNWh9o/YKMj/GGvsUcYeM+IG4erRpYHe0sQvVThHIm3LqgNTT6pc/jHMuBl6lWDo
WGYandpMiUNEC3jLmphL8VIjugvzd71l50n9l7rwkkyggEAmz9oX3TmE26CNZNhXCuasjt/NAYoi
dhmY1org9SbOjyxWSEsQMn1Co0iWUiP0Hb7L4uCpWzXs8hQ5znACX9LcASqYE2OC3HoYhbnEmfew
CRLhjOxza3K/tI63mOxXxnXishYdPVYjZZttNCehU+PDF7EmqkNudHzbu7Rm+z7kvnEgNiGFF4yd
mGQll/AM4H4EZzEMTNlZBHJfWhO6YhSCDaWHwV83VknUvM/8Fe2USdZ1XwAdrlY1fqoeAkLiDbve
fCbFaRsr7KGhBkeebWw6h5Mlh/lzph9BlLO5csg30ilPBUzxaj4nQb1CtLhEm0YtOEI5E4JLp/25
TagHmpA7ZPkKi9Qx7wZReXgKAL/l646cmpJhvg0LNvzl1iSDNLTYJZCQXCuuTxjDJbwBlNzLAfd9
5GNyYyvZq1WJI0/SpxxKeL6cqKQ+DQuLnJ7aJKRINFs6TAdmqnUEpgs5NQXrM/8lxa9kfK6wDYcx
0W9wPHqlU5F4LlB2FpJl5TEA562I2TLAvtMKRBdtL/2+hvxF61YpuhQG4jZYXnFyYtFA8RABkUGt
YRfKX27KHM3mCMU4d6nc+gCpnf6NtTszkb2t0+xUqOug8uiQJaV4KuaDLL33NjyGdCfIly6PsaBQ
q0rVMJ+0qxpEjmF8UeoIyo6RJ9He6OXsojCdzlqQGuzSxiXiAEJ++/CgO9lR5gSPlVBGIOTVUNVK
vmfyL8otLNFpANa2psatU3iIuAi9fSChapDt5DrY8yZ9PZNoS5gk7nbqIlRHlHCh7fps6waPrBUW
YnHogRC3NoprJI4+reQlwyUhYhtEHYsE4K9OCWafLZzN9NYq0HFYf0C3rwPXWjehjTLqGsd4ce8O
gDN27svSG1aF+zLbJVIdWj5ZSbWZo2d1gPR9Mygl7o3rwNu7EXTtfhjXpMr7K11zTmCW0FbHoIHG
Qpxj/sjzPNUXLJ83yjB/az3PEGUSoTcCN4t2RFs3ngaZziWMrKmUPJp1ztjJo1xNBl2GzpeXyumd
LbCFGWjd2Py6voUvGdAW8GDrfGaWA6OE8I+VdJS5jwSkqLwR5yJLvFU/wYvWqVltB886u2MU/dCd
uo3eyAI2H4/gzx3yA4ian3GI7W4sObeq856TKrtw12/rZmsluGFIziEH5tJZ+qkU8cGndqZkcqoo
UQ4IPej4UHHuspdQzO3ZIZCkOJjspLyWJBXTqyFZyle3pwtDbOZxaOzxAnfhwzMq46ULXpDtEm+l
P4t3R5UY3oHPTPaFOMpjqP3pg3hjwWJGQrTNA3kkRH6hx7+JDSKguFxPlb+20IaV4Cot08fICr2z
dS95O5yo9jPePIvUXZOHtRKsy6hR0cG5js2fCNiaYd61KNs39Pz1/kmDCBkRvYST/cAuZj1wBUDq
phbD3mBfaOuiJxtzWVMLRx71pWdb9qwsRzvIDGrYqmkyAT7tCMBMrjIM3xpSKxcWm5l1MEgCBDHW
4XLK4QbXHz7xQXu7K9CiF8JfmdJhLe2PT4mqvgul6esuj6qr2xnltfCa6praBShK2yDRbX6uJnoF
y55PHtdQgvAJ7YMM2wSMWLyKaJ8eh1YJnSWdvAXjVLO4t8VNVnRnBY4gprb8vWriCO1NUN9lo9QO
NRlLgT9+4/t7QEXGOoh5nyahsDWp+BXTMLh2NBfezOqWD577yi8FU1rnN0y9MZYimVwDj9ySpJbH
pgrtM9cwgUbTpfSneoVstLypqmvxSjeryDbzV38kyULLXiNKDcdJlXLeOEdr9PPJRpqeWhO6tXFQ
YX0Mlf8axbCp3H0Um58dJftzCA2Wsg4iorDPm21lHn0nhmRnSu2eF0ABjAjbBQFq7SEOrHBFG9c9
ln7+Fx/ueKxNAmcfX7XTZGyVrt3cmzGTAgRzv90A4lYd9NXchSdpYuhRHq7zzKFy6tiUL8HFp/XZ
pvxd09o7ll4NP7QDPiIhjBz5e9xkq5cbdnVNVn2VackSPHHY6M0HyDvb0FAd7HaLtVqWl6eYDJQT
JVg25K61Gas5jKwlSTiD9EmormyfdE+7tVZuvGt2q/ZK29X0ze5KE9oqzNxkbU9TxsUIiyVTQYK3
KP2KPaulsdlZW7ekRk5kjk5ZSBAU5Z7iGl+n1uItos/CvncggdgjmgsnAQsvEvJ8MjsAeS3tkOgP
8lt2+lDf0o1DTTWOJXglc4I7esm1ln+xeOnZp56HzNnDupuudVNWpykL8Cwbw9mPKW0Amq2N4slV
EA/dGL2utNiONj7BM7YEIsH9DB1dVXurNlg9Khd3GsgmO0mpVaVWdmCqqfDm0RCyEz8jQLC5IREZ
u8++bX/iesoucRoFq6aOxnOuYugAVKNOKFyod7n2m8t0DEvKOUeGdySV4yuhPMSqsWo3CNCyg2s2
fxrs+4dIAxjuJwMFPxISSHPdCGVaVD+skPBMt8JJGm9kkrvrpB3/9mnoElCQHyvNJTfPN6tF1RtU
iZKwODy++vdgJZ5g6EjVxmUlk8B2v1JK7MgopqiycYy0vCB8BGBY1l7wxH2QLtkThCvlDd8mEVoX
LSPREw2vwZ0KrCya7HyruUJ7j0x27lq7c0Qw7XxYwS4VumtssO+RBoLDoWL1YrGwijX3LQeJBs7l
hWyBN2pF0JS6weI8B8alU+Y2Jzx7PYV2evMms73gM1zYdAluo/iOYgj8SnndLhrDe5Xje/Ecn4ZK
rteHx1eukeKFmkileQhGGpfI62Ko85Vm9/myTABf9Xjk5Wj4r71OsgehSfUGJcfWwXxSoNitqznr
ZBH45OSNv6p836e4ed9qzWHxFKw0wuo5kZKSkctknw5o1Vui7LgzIDan6qkaEos524v3TI3RR00v
wPYH8YvxcNycjSbq914e76egnfOUPmhgEBxvvcDMDDaWaNwztckJ4/Wx4F9/cjsIE6HrEkJhEwwS
6YoMjNxqANmGMO8lUBRh+nDmgvKIFKU7mL714/VRv2R6gSTTaIwmfJ5EQwU06K145WfZmyGkfRxL
7+LVSfFUhCRzEoOlseeuwncqyKjp67eAksKRqM9lQ6Se3wPJqe9FHhQvhVDVgtpqsM2NGXss3W87
9ekn5QW7jWoidmozdU5yHArf2qDQq9bRdEWWN5f4XnvD+BVBdCFIkkrUsmg4pZQf3X031tNbA2G7
L2DXJsZTocfqEsWtiaiZPhuxTuItMeq7HelPpj0QqNjKaZcj3ls2FjKcoWYTksueujdCLAoz3vhM
hJx5mdedSVQcOIe3NEzyT4bWLdxjqpABRp24IqtJjTuflQRB9BgfqMXpeX2pGq+65FQ91l1AXsBE
gZZC4Pwkv93ZB511baWzq0X+e+ziS06zzxQW9aL5zY+DBEu1JJWTpZCNbKQ9db9hxbyVLTct1aEl
wCwDeJJdyV+1R9ZEkb4UDP0hcQq2QlqwtllodcR4bAimWysL3FsNW4mMWaSVete8j5H/OuSYUp0e
jiCzOLnfXlCtTGRNS4TKuQlrJY5p3K0pUAK8mjSxwpRLJBVIuDSPfh65qWT8OTXIElaDFbRHoYjO
7txrT1eNt7Ktb834MKTRj9YIABPNirhyWiBptZzyh/ew3ip6/yZwHAdt4qRR/HNLxKh5OAk0T5ZB
95LiXWwQh4RRtCfSB2iwpigfOR4tvuBcq6nfyKAmtiT7jSrsWghDf7VYcNQScXZYiaeE9bgglMkQ
+rbWEJi7NZw9IprwLQ2/beAnUFepQjco7fwckRGGWDslc64qyW+LimUIKrwmVd2BTbXkRlhUWfWE
X8ZZsnuqCPPiDw5QI9ReehpKQvzSfoMTPay1N70iXHQqOslSsSqWWUAj3q4pkqTILFcGjFt+vfFm
pURgplMMZNoj+pCWUV5cCuTRdZmYL0w5NGUViCJa2CfXQdzSpRWDjSw/6JMZ9MZp96Hu2hCINq0c
kx0AiqpdhirwWnfqc2AXbuXW36Is7KdAn9ZDZ6kVXHVyt9agQWHGwU98E42gGU3XROM0TvTe2eJU
JphLTkFkfISkbQ3ub5v+gGt9qEDu8tJcSwt02UgusH3zspeYvWycn3XrXae4EaHH92iEp9Kjak5D
nOiQwXTig0PzQoTJT1txXvRce8MnWBxbPY0u2RPRgQBJ+1mJ0P5SxXcyTAiCuT/dMD6mVzeRKc2j
0L0xEFyD3M9f4cgc0h5iiVkSLZzR+QGU7xGw12incQKrndj2RMVxQmouTXYRCJ73BcLMhUAB/46V
MGCompx9Ay1xWTnosURNeFSvpdoLDbMbJWuv+ynl9EmJB8aWzRtjwPo1Mk9kSz7bLov7Qr8Vzb0k
x6Wov8diXGmFtYlSzr3JN8B4d28QbACC//b4MMBRoyW9jw6xkt5jJ0hMCZKLXzKiiJ9g3A0xJ6IQ
xWelMM8oRnDuN2YBUpfR+93jmuQ3obEwrjUCykLFSAUCoyyXaaPtK0euzeyG85ycjzfKH8uWGoLH
jeQS/c2msnXXjbgEc4BT9SV9a9f5MLGmiB1hTYrvniA2MlE7HYRkCoGu2EJ+zvDyRdkXIZ2ffjTc
kyEuzoi+EIBUQQsc1oq/otDfd64fvGKqhfOeEcuTtpCFq1j7Zfhq0droJWIn29Uo7pMYJA27EUi8
5Crry4yKTjSHtt7C7N3f9t1da7Z+dAgDZ1U6XOjulc5BN76J3Hux09BaiQJXJpxy4IzVJbXIRGz6
lXCiTwR++yb6ixsHMQNs/pSCsfHNBauNfyY61VWygKO44jpbdQAGdSZNUrwg69T2ygwGonVF2+6R
BaBOjFpv2xYQaye3kXctfMlLWT6ZFH3PWlvTVU3TTXI0DZpbBNltwGo/t3ry2lllTomMdOJu6uS3
PdkrTVh0GwZwbLcIFcKiw+6/V65RQ8+EF56VyfDZjf5P7Oj2rW6JkzYzWliP58muJWCM3jWs/met
b87d3AiFP4FTVO8/WzQz27RRCAnmh9z8B1Sj6sWAHo9Tiyznx/Oji4oEjhiDah2cxiwab0UIgyr0
aUmE5B4vtcx6yuLhafbhdgQ7HCE5ZE8OEZ8LpaXdL1ocgFjVSB1YXESQ0eSoaem/sU9eCOY3SvM2
etGWzgvoZiYWQrncHMxkuULt48oFnLBl6sUgpMwFruWlH70AeGcP+hGMb/746kFjm3wGYP4XBrtA
Lh909xG3mYuOwrb1FadkWeonxzsbNIrrrlwaoMXM9B3xwVL3geEHPWt9Ngd1v3YqVoZwuBTyrOAk
6MjBpFoabEG6ltKEB+mph2ASrAYxbKwY+V4D+m3tOX9CiZAbulnWUmmsx1VUU4ChSQZMaqnFCbW4
WxX9tawBL9CvuQJPHsU6QohKbpVOgFZIIQnv/9IDxZn8jO64NAptWc1lGUVzIs83TaKvJucazzme
WLdamO0OpDbvG6HWClIeGazdyuNFR8ESQ5Ae0H4wSqbGhd7+QmpvDnUvn+WWJKk34gMVdBuUeCZC
lL8cgF8LjVH+rbhL0uajrb5I1aVJRRZtfzJkig7TX0j3ikBpMxLaNzHLkGTECEOisoUw1vShJf4z
BRZesDC4nSRBYcOEALXdWuzbUbtyxaUrxSA/9xuZJlYOjTl2pCs46vyiFxQsJf37TCoq8NZiNGBt
UUBuP6ns0rKuKLZBIYbhAJbQgng5F2LtZoZl3bHCLZT97rjY2vYauNowK3ZBhK4kevbclyjrFr1O
RaR55pMkooAg5VpgEKmXk6SF43PVM2rqYbyo7V/ozTmFapHCjhknsF6ruXE6ZoeOa9tQB6MiMgMB
Qt/AINHvtrWZTTEd/8gsJfeUP7ZiKedmf8PWxYcGJZCrDIH2ygv+xPzTIQwv8/l+olHXf7n2Lyv6
nYv1gC9veFUtbVbt4ud7C4WnfCwT/nrsrfk5c7SbDwetEjcU80R6fDVkdvj5BhwWIeDwaXUslyyo
hf+d6s1ygNGd1X+EzFdIMhYV8gPN+KlJfXRp7w7xa6cFS22CdMsJiAuNTxMIRsMvgY8hSVyFkb4s
g+/Q/fCJa8NiR0He2ghJUJfcuESnZgk0V0Ihjb/ZQAvDIUs3r1iJE85C3YdFzpbgY0KoUGEozIw0
OS1t6fEb5iDtjqqzoGHmcPFYRLwP8Srw76PbU82kgVeh0G1wV5QQoAF1gBrNwPntSj8uNk4ZXEq9
la/mzJdVHggVLwn9z7B+o0trIYa/O2GBMrvp2AyZJKWBPqbt8oLLoH+ZyOACc7xHBz+8mpNprQuq
DNt/MgAG41fIZXhLlC1efMtZKyf9xv8d3TTY5gcx0FxUrjoLm4ibiYhDBuNLGwfZXc8ym3atPOrN
kN3TptCfgmCFqLnZti4uQzr9CDdj9mbUCzxgaPi674gJkzuCxT0pBOj68rJZN/YU3+vJ1C+aHm8N
7Mf3x6FjBea29DCiTOpnVyb10XS1itboELwYYmKqYlL+YQHMGtMNv8mmyZfce6xCYaCSbtKYO2cw
/VvsmzWnru2/ZcQrOrfZJP1OVJVxcErr79RCw/KUSGiWObgFcDqddWOicE3vRCSJ8wrM/JpmYAFb
N71CsEZ15rOyj3rdPf97qHV4xx2JfK7e/PP045l/X2DPPinYI8Py328wt6N2oTA+Rxza534+QN6F
k15Ph8dTqVQJV878jaFMqOua2cfjZWoq55r+77AXFY3MSD9bntOPjET+xzA25S7piUR5fKOZGh3c
aPndxGGzFJhdkL6pPfLK8KPKBn3r2gTUGqSnf9QqeZG19TsZouxoONS6Aj+k6GT0SJuEm35qbu+s
Ko/4Q4f+zWwjrj8nQP3cZqaeMGi3sjmMcfeXP+HTaTTvvbx2w09Rhz9RRwIuE6i9y6/aOE03o5R/
bU+2n203bRE7gPUozeTTZPbvhbjbyv6uxjpcD2PfbAZf4+MlfMMzm6fCCu+9jbSWepo8pBpFii6R
9TVzKXsSqr4tXcqXWWjYX9KVIFIMbdGRl30k4RrHMc7GLZLA/sMMSPspq4OsUFekXU3jpZZXVOXe
ttEm+jjKvOtB1nylur2OdZLp2gHqdKYpljaZcSujcKTXHDiUUtsdpuGfQaruDtKHcPYYwVAkU/D/
gkMcUVFfyKGLdvXON/u7VhSU/X10ACVpzlHjVoc+M6mcWUFSHzrcIlugFjuDjBOhakKfCcjLS8H+
ilemk7fGwgMwmni7hW1SoZ8czbq43loUMFTsVe5YZ1t12s6oQ3vb1tI/Pw5dJKhomPioeiS7j3LQ
46CFCdUZfzpRK4UhFDqSMVdkzi5s4YuZc9koCruWIIKMSJIMAyX6fypLjzc7OVUQLMeQPwGts3zl
Z+U5v6jzDDj58+sqUPzbntTarSg12MWR7W2QhvmMGgl5vRSNV9nZa2RxQ1XMxVYpk2WvdrQrYTx5
ZLro+OgOXtvdKnwSK1m0xpreTrXSajQLhv9nAD0PvD8EAhun+7Ht/pYujXHReoRKJE9Z6uUb30CT
nQzQJ3xtnuyn8m80P3o8FbX3oN1SM7TuZpIPL25a/1S0kk+yL5A8Fs2wwxiTrMa2LKFpxtaLyCso
FW2Kc2V+6GZobIVHi/fxMOG6vBKDeKxrB+NQDQ0spqL67IsNcSzM8b3AeN/5R9Oh+O8nU/E5Gg2s
gyqID4bfHh0pxTUFDYflrb9oJSrFkf1m6xUoDxPQE8XovUfFpGFMWeQdxetRSXRmBJ6iz9TYr+re
2eqgXZuxjXG9TAlsMHv7Hhudv8RfzAQcwMi0/L77kKlNYUip6Qsy+hpYWM+EFP2kvrsaw5GCU5Vb
Z8+WwchSCjeUcNuOuB3zIudHj+8mk40wolNceUFfonPORbr6r/c9vny8mQv7Zjd9uX889e/h8bM0
z9IOCJk3/+9bOyMoYPASPfrvL368UJjjtY7yeEvq3BYc8a+KSNto6drE1PaaXMmIZhSeYhCHfHg0
7vvmOku8rhNJ44TNcIrmR5UH57wLTY04GWGQWls/RXHg3kgyT7zJeapCI985NWWB2BLW3VU+rflm
JAKpde4lRJRfXYCNt2EkWwgrZiVbTcVTB+JTd8qfKcdzGjdBi4yL2x/o0h92kvIwY/aJrmnloqkz
a1MHv6StjQelzu4Qx4spslxa+ig0GOjR4Db5b2GzqHd0c+uZ00WxAjwYLYW32pDaJsiUwPdC1cI0
7ZUxFzUocvYgZmyET8SaG11mLS09/O2m2awKaJuTbJJiEUx1txZY9Q5Ko/rijE20IrO22vgKgJsb
WR9oKbUN7PMTGt3fNYjzLRYRH/dc+2qGOfVCgPLLgJWhFaoVIixz7xtte0xiUe9M0ZxDckuvCTFJ
V30S06ISsItGQYl/GJzrYFf1uTLFLkQWto1qVGFJJBGrm6h26uqjZYjeeEF9Krwa1GuQfPoWOkYr
S+M9nu0QAPkJp4F9smWZLZFVoSqxByabRF4iMcN1s/SWEpmwVB3y/Loi2X5yIsFixynOIQjMqiLV
LTNnRULfpqtYtqzgPLStTGAa0p94YLzJll7is6+T7Rxn7f+2BvQhjkvxm7b2ASFVkNPuMKSHBj4J
juThbcpyIMelqb5HV4OFDQmIDEFiEMrc23cdm4yScMGlGT03KCMWzFJ/zdJ6QegLEXtgPY9MbFHi
/yA2pdt7k7VNwdHvGqcxDlLwA82wO8VKzy8OroSm5WS1QrA8tpJtYkxyL0GadTkhP8oi47fCRsI0
o48nWTIzploI62Z+6A4hZYD5q9ZrWfD/+3gCSLbqn82C0NxYnyCk2x3kcuRIrLRIWJzQ6mhd+tW0
5rRklCanKKqJmTXLYFUgFRzyWjvXBD4sRN/bV1PZ68CTlA9x5w2jWz4NbLEvBvHjY/3UBfFwtShP
gWLTjvoUNQsWbSYUdlzLPuP8SwljEFkQVqs0zvqzkU3fQ0vCW9XRLhxc0OIIp/Huj9TjMzlscs3J
bromvmqa+Xvb+IskujllddCeTRyEygf60YSZOhUULvYo07DKli/kZvLBDLS8ZI7toFcZm9pKXafA
2sLj1U9pr38083zpWfGlAOTUleJXWDN/DRq6g76zifVhTwyjigpFcs3t+FknrWHXJxG92TKFYt8s
jGgSV1iAGlR+pu884M9lY207eFbc/pngQtONqnsdkhbAUoB0SqF2edhkVzHQgrMYrDaZHt4i20nX
sQbepPUxvTRSTki4yTZKCQVkoyCaXdJJ7RJMya6TAKnIAnpLWI2ScY3qwGWKW0TspnM6X8wE4ugP
7CFE7uyI7KSi1DfFGvmyxna1b4U8fjZ5RjA4ORZsVsuMsIcUXJJBcdYdMD0N2FEEVXSv9f66YaGf
kcdXdN+NTP3QQy/oFE1Roq0JOqIOOGktRgb7T9Gn+YHuCdF0ULLADB4rhZDLzw2i1XOZrMyoapbA
2V/9UOGCCx3mo2IWkVBLTdSpHN172BC3RYg7Rlc2BDOPeul0+HKGsiKFtQ2MzYTyWDWGuR06aH4o
rYI1STTojdiVRHOOswEMLShGPsXGYd88JRs8G6Bqy2iPwOece/AqchzzaJThOSYS/ksTqPeu79d4
1AGwes/FaJL6zLCO83Hffg3dCKZ/tO6seMv3HA3Noipkc3k8LI0Pr/K7i0wLg60TidcAaIohaJ/i
ZHTOmYtIa7Jeuqp33nrhUnlJKm0blOaBLhvVOJyZBDKldxOn5FIG0ScCIrzV/vhhpQG1V8PwVmbH
GdfjfmN6r349OYtY5OfGV9zQ5gBOSRCAN7tiW0Rydc/FrJO0yo5ZPxVROa5bk5uTHi4l+kS6S4Iw
mUeK4lY4RHQGg/9W9mywabTa655SQRHHS4jDmDO40h32giuzHSgjWsSZOA3Oy9h9ySKPdLup/x6j
8tVR9Srzy68uFbTTKc4u0BCSGCIksm1Yh3oWce3E4R+ryKudPXejc/8ZciZpFtNeOWpcxci60b+H
VFTAN3jlZUh8dRwIwYsCuVHaV8MQeCprx1xOgIQXZdZfxtI1MMIOV1da7q20PCKzMFilNlWQrqfw
MrSGuWJgGAy5KFv9YuBCqqiWesAviA0K9tjFr31i5NtexM+GO30nsYEYNgDUiG4pTc1xx/28axM5
7NGx3Q3xB2AKAUwJZYpGUA4rbPbo/YCoaYhJAwdh31aNsZCj8uG90roYuYao8Q3GWlKxuBrCf8ck
7x+YUYaD1KZXLYiQ4WI6VljqJyfo8LLCmmgKPJh6iXZawATqpwwy1C+7mKNeqHXo1adbBt4R1tuL
KSgaEIVLX6sB0lbV6q9N5vbNAt2bD1SCMtEfsqKtN7agR1AjC9l1KmNh4U3cO4F1NsfEe9JSBlQt
PFYFwUjUAbxbljb+rW6GvwApwn0yP3o8T5pGUSCXEF1z8oI0R5rNwJy3FCPb9D+Hev7Kxd1GYntI
pTitegZVvUYONB/SOPrP4fHc46ELrXhvGjmNaDKaZKp7JM8Y5MQH8kVLDLUezPwrqHP/yWJ7Erhu
fm01FBWWHPeGayoS4evumBkQYNj4UVbvjV2TcTJCd0h23Nl66l6yWM+PZoF4lMYKXxZhzW1O8xOp
/OwKSXxvGTpIwp2cUkTc09F1gHCcK2XjgTL5kEuG34MbEQI5wOskx7c6Co9KmewhhMVSk+eqNeT5
8RVsC+ZWIpsoh7UfGA/Sd8b9naV7eK1T6jnIBqpV3zjpm8FdY3M/kZAV/RT8/SwCwu8O3007HOeY
u2ORwpcdg4NZgtka8k4it52fx3A8/fMKPSBcQk/ZUcwzDCr77Ooai8lAiEVFNr/++3QVNLfc8eXh
/zxvSoq5jQbh4vHucfDys0bPxc6U+W7Pos1UvON6nNucVMceT7sYlrehBTMlDw2XkDDgoOz49MPj
EGgxLo1Q16nAck4pFDyOj6czWWIJaDJqihPpi/8eionY4MliTiqCoNQXnRgrfYFwKdsTVPL8eGHo
FJw6WUILF8ZpUoJRd/7gyQuLjkWjrR5PPQ6p01jbOkMhhrnFXvguYS81E21M5TwdUAAPJFDWWr2t
Spg8DlIQlKf2a5HW2kmRGIwg0XA/3D4Ll6M1RceROtVH+41LdzhbAc3KaHwJQ02+sfqUG0MLv82s
648IYSpiWYzx3be9gTZQ4G7r+eHk0i7AGetdQoAjbz12IWKgkSH31nn0EaT+8yrMcmir6PHU6uab
8DIB75HN2VlMVDVGLKsfcQE1drwHDYu+pmqXnebSWhrDfJtOkfGKA5WFOYtqmx1CxLrqmqWs7wI0
3Z8SHclycAv8Rh34uNiNNo/nJ+o82yBwkZbjH/s0qnad0bB58ap3HbfVyU/Efx/aFlJCEjvoOVLI
1o/vGqP+vy8B+5qvCsukGc9mia0yb378GFGVV7vF4tCijlSt7VHyyPybFRIxJ7yqX2WsL09FOWxx
JCMVD8t4O3rF+NTPh5D6H0p6ghtdZ0LF3jpPQY9vxHPlk+vQz9eNYN/r5T3wZ3fR1KkFwdXVOm8C
auWU21ZONkrOpt39juR70qjwKy2Ga9fnV9U0yRNJbMgkcxmui3fpiuo4VqF+jEbiyZWv108UQqgX
Oyg20gGjgRagI3kc2MSIra/hWPLVyAmeD/9+t0LVrE9pj438f9/wz1eKRBryPtV//SRg3R0pcCuv
TOI7w0B8n9r87mhef1LzI6od4tbmkrI9jx6vSnVm7RZZFCWX7t3OkC0RffvshENFxQZzhUu25zpQ
QYZLoc5WKQ7GFcrEZh8HavMQED0OlL4kvtBhIALN0/f0tZe9t5FV0V4tx3n1myo9OwmrJy/tFAoL
GAlT4BBD3RbrgZyirZuzfvXFLPOnCqERZryOOzPfuTYSbhKC92WKdgjWU7PqPDo/U+BzefepQ1O9
7De9mEgf7VE25UlKCzvo3ibdnDWMNy0g6bTP2pOZc+siJvXOXXobtB82lvoWlUa+DLL+O2+tX4J6
w0ab4DWS/DJCVy/dY4DkxEm5BtqR/Sis2aDM/EMvsUI2iJf8gZgOBzrCOZL/Q9h5LEeOrFn6XWbd
MHMADrWYTWgdQZFkMjewZAqH1vrp5wO46Lp32m5vaFlVrGQwAnD84pzvqENCjvtJxtxlhcieIgoz
VJgU7CxUT2jXnxoNpERuD9wh1TAvw1os2JIHXWyUcKNmHLJsuByIrkNpQf+8giwQnnD1fpgB2BYa
+r0L5BszG3PVovnDlp98m/Aex6RG5rToW6jW+Sbgw127ogYmyFDuorx31dviEFBP2HNLwvzkJwhp
BcHCVJsgDQwuGou4IV9/7gLWFW0Z/w5r1b26rIwiOyCHz8AwJ8bGuEi8YecMS5QRuOMhHz9LJzr6
wqtOUfdSmmZ+tg0sYI3uUD4n8bqN6p0rUsRStbvvatiMeeEyWvMicdKj9MWhJ97ygfcH+rdet97o
bFI64y7t126e/x2CmlX+pLNEKRvi4aZN6HqzEltY66YbQMYWPgtZM5OnfFY8Y5c/m6bDcCMDG9EP
MjnrCoVBC8eeB9C8fUDEciJYY90P5cmpLXc/tpyaqg+afVYxJevSZw6Hcq9ynu6a3lrfclkfW1V+
AqHJV0mReBuf6pd9kkaxZsS/GnPON02wwds9wrY4eokJnTkZfYgCjBMSYR0mtHHE0VBPakc4JNwi
00pWnePtIE7wXQNi1JQDPWc3se8lmPY8YWvohocxQYbVmP55tO3uACa4oowavqPdiNmFm2JX6D3+
w3g8MPcixmmGoYlyJNIyS+i9NwM6KCfaQ3GzrrmQgCuwgERMNEb0jjtIhYh1RO3cobVDR3H0aCsg
gm0dCrg1+iDrVgf4Y1ooOcTPDdVDmhDyMuzsOwswFi5ZXiZOF3kbe7ZRaPNWjeHHO7/PThOVuRiI
tyzmJ1rkMI3LMrIxmpaoQmg6a15LeTD75EKLl6y7TpAYPrJcDdvyVFObMCUiN9HdBTVPJMvIMnSp
/hPxAhbIhvLb1I44qYxJ8raimB0bRp/ONbUz8ajH+LNKeqKfa/QhGXJV7rV9PCSgyBM8Z3RChwB0
4tUmIGnLcAymmseh4cT0ZpbDakPDjaYVFrTp2CPVp6WuMdEPahHcEAZZ6AebxF1rVTPeajbikTNp
HAied6D9Okxz3HUZ1KgdmYI/RhcJbGU0+b4NXPr3UX8pbDbLtBc+40dm6F2FCD8G6zpIEyyQ0K4W
mQQXr6MVIMKtXKG8fGhAklH46umq1Tl5kPrADmLjjHbjacjrX5Jk0Lwhm634luqI4y0cICsbRoT0
XoMC918ce+41ypr3PIMO4wRhelWO+tmHxndZx/newDhxnThcdXqkZ6efvUo1irWsymjyksQ7My1J
j5FILqVVg/kSas+TcVVTA3+AcPyB2+gbLWx4lfOXnFobEKi71i1maSaJ5fuJoUVVjBamKAxN8HJ2
Rho0RwDL6daKT7BhWOxnCntGz99IfMFBJlh0c6HSu4Q8IBpY4Z5yIHP25kaOzm+rFH+iyFPs9sK1
5cXvmlXmD7eH7REEMF+n98FFcdQYcJCY4D976oAFszhRSdLZu0W5chBfH+qSMVidaznq1unBNvaX
DiOIoZC4hHNc3yjwnhSTegQjuMrWrnnlLVFNbEa1Y5B+Ds6lCfTypuwaf3Ht37z+o9NLJKZkaSqf
PqXKIljqyLGrPML+8O4YY4OsWs2KMsRUuapxOvrIZT3T2AVTqh9AVf6wptE+FeMh0/OBbnFe5zPS
lRaQ1WgmCeXla+zGyORRhNbIwnpxnjpEM+2sL9Fj9JJwXPg88SoIjZlDzfUqYMocBKm3pc3OT7H3
IkmwhmfeF1fiagZal8ZcNx624CyoeizLjJ5n5kWYULL7FYtKCNMnHP3eqTAphIW2Hxim3nyW35I7
/lbgodKzy1D6xnG0EIRkKog2Wi+Ns939ClKzuJai1tdIT+ON5GG2wb5krNzAuQYKZXcDO/lALEWA
PL7cAruVG1dk775dIX0ex4+2r5nIBPheO0A8OKQKdPtg3pw2RomQhL/RM3U7SenNAyIu2MSPKbG+
8P4dYspnPEEApLXZF7VNWJEb/G0I/kL/W+U4TnAFBxo8vditVyExZamK3F2hhh90BvVxnnn3+szK
tFvWUwnZkFij9m2D46nrvG6tgDptaj18Ikzih8Tgh3iseE2wh1/6PtujU/kViuEnvIy9liP0HYPW
2FT42VFYH5PR6fdBR7xwRxY8eVJb+Br5kfD2cEVGWLnNAt3a11NuMvPPCBbO0PUVA7+Th2aVtaP2
U9MC86CFtvVeCOelsCK8LLkGOAME5lEKe9p38267Qdm0I9rOv+sm4WQ4eSkGR3081M30VlTxQ0ca
3CnZbIeeMOusaXYQbMgiKVB1MIFm3c9Qd9MUQJq7aBMGxXbAwPRUNvWL3ff98UCHDbChB8qd6KDC
HD5vngh7oFHxFmmDEN2vMkH+r5hi0zy9rrtaybOT1DD79C3cO+dG4PtvN50Iom+AKZYledGxcN/8
Eg1AWGiEb6Jp7hmyPHeZcNd58BGPfXcbcEMznpvWuEr0M9Wdu0OPtrE1yajKqF4FZiDYKiOuxfGh
p1G1c8i/3abYJN3h3cuicpPGOusn0CEO659VZUw/e6XIvq7fpwhZnB3HUC5y3rfO+jHiUNpBhq/W
sjfw+scGQJ/e3E5B+zyxpmPBZrfrsZ4Xsr1priyv/BthMlrpdvGnWOIgG+TF1U/TZHOO3L3eGcSN
MNbjMoxkc9HyqFuZdoFILgyco1ntat0El2sHN7aLn0gSp21DJWjGbXDxI/doDBqFXupi5dIoBJcv
UjnJw1PiT2FM9qmqGNgWxRuk1D+wNsgrzqNh59bG3oBJy/nBRLw1NFSleXjwLY5lMyWo04867AzW
W9jX/DIUYKiL892k/oR2014HU6MIFbxCK+YzRdK6T9DqGmmnnRM2KlCPyDqZOLyT37L393mhU0YF
2U/ZGT+pQsJthEGd1VjWn7uc3Uwbflj91N0rOgzhSLWTmqzPXhteoFTriOOoqDrVk5KT3/pxCHZx
ZXWvjDjZFKtx51gjqM85K1skFrrjuv1rRG28SeU1q8ruqmmo7ekX4IRrePqm8IppfdqgooqwKBCo
gVRkoyepixrF+hXxeGA+BsOHyErHLBn76IN9mIwCGk2UwRBrjsoDxYgUdNwIRcaBViL/1HJ8h1nF
O6JoyXHZbvwaE49X6s+VFxhbluiHvlT+dvblVmakXX2HxzsQNPZYLK7s8BNy/MRCniLRsRgAA9XE
JlXTJnDErxy3fOFZAEdxolVjVf6i+5IEmYj0kDhnr88tn9NLoVGlFRVsVF0gc+SR7utcx+xZ+zq7
w+5Aw8jyIGUeSzAaMgSK2rofCTGyvffC6Jpdrk1z8qZ5DFqMFQh/hs0YfPohSHy7KWfEco9ZrRmb
594gwNQZu72XGqRgJ7K9ll6KZhxomJM17PfnL6w1f9hGYu37iCt1pk9wfIuXOEcaHkwcVjGYuFxz
S74TYCxb8hjXAfP9eEiNdWXB3sPsgW92xv8Bw/b2hVO4e8vEq9c6z+TdiZcFjFZ3Et93bLG5lSrb
wem39navo78bmXrLIP5tkw2zd7z+mCs2vsmsas57qZ96p3weExOa7UzcNYj323Rlb+4kqvLYtNed
h6NOSTu8phnWn7HTIUeg9G69PtrY0aDdnYQnZFyYyZsqfw36YL0ot4ZK5AOvA64Il8mkdsc2YK+y
1LQ3IdmvTyphENLNP1Knz903DrI+o6/vhoVxpwv2MoevZ2csaQYrIBI6AeYKdOTOEyxlrJgFD4KL
fkDru3e87aee3nwWnS2ES6cR+cbEvHInrulPU3kdD9/6pVRJxr1Q1y/Ld1nBNOzQF5Fdh+m38jTa
yTiODslQUHdp0X3Bvo2udlsohbZpnHT2Ecg2teq6vOlL2o5n1Aj44HSR8pNrEJYIg8oChtVZW7y7
LShrL4Tj4hf+E2dsz65HbbPERMHkaOcqjkPIBSx8ShLMlV2Ut6ZW9pXhM4gHOAgLNXzJq2JUs5Ya
jIiSMO51aRTlGrQa6pMWQfhcgdq4Uy1+uzUnJ+1xEwTXypJI4kt51orwrnprOtV0nm0BIF4zo+hK
t5offawSkYSYDJHbISp90MShLxxC+HQfr0lYW18xYKa0LrLSWEd5Ieuv0H/T82K6TKiV9uQlvFcw
oU8hZPqdimW3Z9RLPG0Do7L3Qm+PvZBJHE/dy/InP8D9UdlF+jQ0zlYZTvfKty8XkT/2s2uOKm75
0nJQZHm0KqEU3Y3afY4zTz95TB9WUzfHomK05wIOaraSTrHxiYhsG40AMGqWJx2zEYsaW7xgBsFu
pgdkFqY0nymT+PPU6CdHoDqdcJ0ep8oD+oRtyuU0xbLzXHqmeJPTeBxwRTYzCTvUeGmKDcGIFWGl
fIpeSIXjTjSoQFID3XODcBcBdjBC/M0i765FLUTHeAZsOaO+GyTW+tJT5LMHPFXIto/vSiClVtGv
L56nYb5Vc0rA8iWMPR0p7NgcBRoi4l2wkUhJsLlyNR7vlN1uF37gyL5rpoZsjXvwOv/T0EYKQTS7
3TEaAYwiZyzJAn+pR8LEM6qOmjoRF6d1LjAPsWQuNm3LqARz7ECDOKJ+0jB3yBRKjNDxyKLi33Al
IN+YIx5JYR/YBUbhZxESrVNYO91HKZNqkfP1iQdh4NEIEdwkeE54UZzdVOGLz0ElHCEI9dZTH4CT
kN7f/06Q1NJ8HY46G9KkRuRZ6mAwx0B1u2mGYGcqTzeA1NwDmdfJGxUPY9LBpD7JClLkZRWNe01k
0z4s+te2Fifyr3jdJsrNoRdqF7G7vdIMVIdQlMembt8LNq5/QKmtfW+1BN74gbLWfMLuFRHVuDXE
QB0cjeXTV9ZD1zB7nYPtli/CHIdV6jC4HjzYRokIb9SsFNejeuZJAr3Vn0wemF5y/Hr9mkrehHwu
WY1QWyLQ8sj/tOC/boIGkywaAT7FmqDMNIiSw9AaOErR5aG3TnawFartVxhypaGoq5qDnU3+Uw+s
KcWDbE2e/pNzg6XAZI77ybX+tI2pfWOoDwRofr+gMicMjbmGDePFC3PnKSa2IkjU0TDhMmAmK5F3
42f3Ark1wwShETv7G3v9x/wEPzYKNBZhNndTMzCf+5pF+Vr8KT2Ju5zL+LG83U7e1YfldscrzNJx
HuVYPMkL9kNb32DtjDTCYd6f4qVDPVq47rfJe/HHNtjovVs/1zlQpK8gQSZe3qapNWf/9WzzEbDk
a1zZD7rr4ICCd8KhKp1tTBbMLrZw0hQstuit7fKg8Z8PyI4Bl8CyWrcFquZ4svZegi9ypWvRbyzP
6Q4Qy2agFZ+Q01Zuwiyhrad9iqr4NQVyfBznNAkQueC6hNh0mJvQ5KcPMXNpl3jQ5QnwldyzHNLY
sMxT7xa71FfGbYnG8Cp8bINjWGsCRO2NXvoHsyK3WgvrbjNhi757tf6Hnw5tlfeBpO0G4II/KHsz
jbn+CtiBaXJldk9xnp9Ur7+T5ts/aS2ikFzvfw59ANeeyULjvH9BkuVcW01h5l37ZrTOGHI9PMDI
EwwmOzvgxs6jahCxR1qKplJjMenZGlmaGOJ7Wx54yHzGiKvfp5E5NtYNv5qFVGBY59O7MhBwlk36
LWdT0sys9Ak3Kyt1Smfcz8RqmVZOJVeG+SWOpvGXq2mrdjQi5MmfCgzaPWvR+LWDci5+PaCubmdO
mF9fYodMJGkqFJnwoODcQrtC41i6/KDom5HDC+F/G8UuxD1yyAOWzYq22mzr4Wk5O/EFsWWIItCC
poaRZ2IdC3Dhkc2PZCOMmk0WWtslSmYIAUIFmbX7utaMFtd1KuUPwhIcTIcmtJu0wYfSsAOdrBGD
mOb1hyEzfrRhH21hXgyPPG1PeOooMhROLjGZ8hSY6D+K0cSPpzFZisLwN2+0+S6kTntGfqwOUadg
5nPUDKs9CJFhpo8lWPuEzRXmxMzwjacsU3gGjCp/6g6ZSCpq/3TakmCH0oCocHNqmDGYVoYRUWgH
v6NTznsNacsc1llYQK3qmvtikKLb9CZ4EKer1ogYhpvtlue62yeD0dz7RovWZRi6oKuplFL8Msu7
tRyFDETFZyKNaOPNJ4Ovp1gQbKs9xcNMOo7SbTFzKZirdOhbJ+OXMoG19puFXczHzlVneAFq3iG4
Na4BeazDP7u8bTGusq1jHsjgLO6uoPtulbnNolo/OMtJVenNrmRjvSsNvDnuzJQlbR4OsqXIDyBg
XhBGRoH+OTZhuEkj/WP5qbpheXupJwzhmci9Ifptr0ZpkMvIXVvoenVM23jaVaP7SzXy1Wzd9tnu
uA1CP2DHi9iZanyo73hTZ2hGdTO68WgUmb2XgxV/jjUixzCL8af2hb5VbVI8xgzBUSha69Z2/ocG
U/NzgEuMlkH0e52LYdVXQ7oDeA9cZr55BlomjAF4SaNSrYO8T57jIo/XIyqtzKqrp7pjA6in9rOr
j0A158kwGRibws3UpUXfe4NG/qkJrz0WAMoYclNetQVkk9EJNhOAw0tMshcTNEpvs+Oh3VMsbgxn
tuaQWvpY3hpWlCiwCKOo5k18LkR7IIo3PquYUihSUjukRpRjZ6Dg8mgFzpqVX4MSeupQ1/cM/DUQ
MF6sQ8wQtoYrZoZNC9dxbUVmeUx1kKdVBMc+mUHNE+5efBfQMhMC+lZxisJFTiI8KgNSRpcluGPn
3NhSd34CinReGotDwciCeV8Jgt2udQ4WaDGnMg9sDBKlRIVXeKyzYfeOXiaBrCAdW+Jf+9qeVq5b
hpcmxa1n6OmbNdbDz+UEYHlVnAccv9u25M4YZdFtRIcAujE4/utoIPIOIw4ePzu5FWRqUlJzdiV9
hXzcJI4NkBJnsoFiz0w+hg5thY1IAYN6gvs4y9JL2IQTjI0RJavqH8Vs4stwp210t+Cv8DSoTX1J
0F+MHynIq+Ea/W04TO34w6nG9uaFmbPOYis9gNvHIM1jdeVhHX6WVnn1EASQyKzfJPqvdYavZ8dL
1A/MrVdj2W8Dh7Z2ecerQOZY+/G+F6qPL2gx7N2UCarSqbevzDYx7Ak0hy7zmW1RVcUxr8bfTG3U
Ote7inS239CB0TJ2pA1YIH4qV/O2voPuiu18iVEqw8qvap4WvrYSqDu/k7Ii9sMQdng6p+BDwOhC
aMAF1T9Ppe89C0xnu7wzhsfXu5V1pFMtzYBZtlhlgAQgFPpqYQHHkrbUIKPVD4z+B2oCaCeFzA4w
FNQ5diWl0BzNLThoNzWl+3Z5HuOf4i/BWSkOLXJWbj16SwtZdvOTCDrjGMzluLAaTK61hnC0sLFY
DqRgjVyaTWK9hKWF7mq0eO06Our5zAP4XYlb2PjdtSrRlHuwAJZIgknSWk9FAdgKqMgKzA+bF5oF
aeR3JmTepvIwlWp8x9bU+wC89EzpEv5FFU5wz5v+IBvtCcxrxParg08SIn7BNcRYFcBtoaXyhRz0
DtNRpe+aIG3XS8PZBdHdDdr6ouoSmR6CrOPSpOa1iXhVhS/9eF+u9czFtdv3BdyfaLgzJXXOS4sK
lBopmG1cPIJt7txp+oYhcUWCBWD+3tF4IM5OMQ2NLKhJ7JNagznBw0tzz/tg0wzOq8lt9Cy70Lpi
BniuhN4eO1O/MKst1i2Cu9MEAQ79olafW0u9lSrbFtaIxTtr5cU1rI/cGbgi5hLK7Djf+0k/Q2uo
znW2zmocZ0oyjQQxQucjAnin3XDKavdBIH1M4t8IR94M+LQ67QJ6MbzC9mOQgPgfvZyF2cXAQxpW
urwhhu9QicbakfAWObbWJUjKcvM1IWAJ5oBBu0WN/haOKVDELqlvGfvda+XPgZwfzFNyHmmedg8m
iZnCnN6MDu06Cg4Qu3aL2KxUDTbSh6ow7Lu4ElRibDoXxgIKL//co1BFTZ7Mn2yk0SzzG5Pr8Gjy
3t1im5EIsfrtCLbDqhLtkRiSj8W1vXU4WPX7crRPTfM2pOlximL9PiD0W6c6rtJiIgbTssznooUz
ZZPQCHY2MU9Cab/cXLxPoQg+LZeVb9YC6kFd84o2oGyQ39iwsO+iLL/RWA0XmXbl3ifcAaofY6Ix
AuKii64/GrVcjTUu7DGF2PlV4Gp5+KFxj75npTutwri2r8xAQYeOxUcpkv42VQQ/xnWAfN785nSA
/psxDR4YFZ2tkTAbaydHPcpzelkeH70LKefr8I/tyd+b82rOberkuvypbnGZdjgyD37QyYdW5e+t
MMLvNRpSZ+jvsUS+Sbwp/EKA+bxojZ9LNnA+WEz+4Nf3dPs7vmNnUTDOWtvwjL/wwGwoP7Rwds5D
oAVnuh8CHlC5dPpxmKrwmV4geosnutZSvDmpfQjBvpmuTUCzwXRV5UiQx1gfLr01Im8Y1IB+rXmt
XR1SS1++YEhhj4DXFJqF6t8YwWBxrvpj5AOcWa4TQ2Fjb4aNXcYZYQoJIPCOUOI4Vr+WVkqG1WeY
fSw/Ce2S/pJJjsS+fQmiyfA44obois56z3BJ3xCswMZAY+GQKchgco5RZGw2fA0Q2OwC4eBiW6Vk
YV/0rvxb6qzilNFEtzEslraHxsPVIfA5A6xHzr+XDunSNom1bqcPU/f8dTAHxNibOIuXi0uDT5qg
2O9LHPzoe0111BuqB0RN6SvWaUmB29ONjt5krClJ1DVrv7FbW6nep7dN9B9BA/rcGorf9nwbxoiY
9iQTmDxp2+AFBgbphJV/ocICwtXxyA7K42DhyktL6z1RvvY2uhQWAZ8m2oPYuzuUovDjDPVrit4M
Ynh+Tw1HiGji7NkdY9rSKYgPy+EoCL59H83szc6H5KkIbO0J4NhTnff196hkzY4FTO10rBbfQ3dA
SKaJEJxUT9+IiGx+hqNLvkaAsMalQZu/5ABORjQbx6UNFAb5RUlm9lctGEE5eeWbixdkecxMEbxr
KVvSQ+OcGIKvuA9XivcSYFwa+c3WS0L0Y2OS76yapRAN5HYJvUiayjrlQ/1iqMX/IHQ8XhjuuqI8
//eXIiWxQLDoOqMEvaNKMZhTBPFlNHN9H9sZh/MIcBaI6Mb1WVwuD8Zq1Iwb1Xh1SE3PWKfs8v4Q
3wWwbKzAjdcTgP8AdqLLWv0ichmyWA6qfeTxkeGD6U+GmPurGlVt7oVs9Jlx0T7JfO0QXOrMk2nn
DBvM25tNc+qCUINEKTOs+T4UFpGxtiowJ4SiiPeZZAaR5xT//jxWjXorZzzVPhLXNvadx99mo6Jb
GXbRPBhv5XdRtby8QYU/sgkymdahQ2TIzHljNs9RVV2J05vuwLoB8yb4xkNUUie2mfKV546/8Uwk
x61nMVehZFhaH3tqDkpO4FjEWB9saCYMRLCK5MoeDnWP5aNIuubcTm6wme2cmGoHyNMZeQno4j6r
XGvXnc2YlGst/tYmJ2+JL8LKCbQncqAIFRKzDeRZ1WnTscj74usJr2VIYRu7xilq6H+Wi6m2IcBF
HfefJbrqKeuiXwkt6sZkCMeBYL7HPiFf81vLk3UTmSL4PgKbCszxO+fZIbCqaK1iYb2AUX9NwBCc
GN9VL2hI/dNy8aU2WKuySN5iwzKgq6PV0zXP2lcRMiuUwq0hfttxcoAJgaFxuM6jwq+NxBK9G+Uq
ONaV1Dd+RyUcxlNzM6P6yTXz+KirzuEZ76qrdMHfALoleHh25Lt48TFZAN4w61Ua1elV+kh6IN9c
wz5Xx+VjqDQE39agX9igsZd2TaqDqoc2w9Qu1KW/F33qr5eItiKkQGOE8AofytnjgAjWNmmcbEmw
tBA0eBD4QoKgSZ/riT1VmIsnZWf2b2FXt9YEldIwgNtQd67p1IxH7KLvynOK3Ig+Vw2x9lqwpF9l
A+IK2KnXuHAfpdkxYgwZgS2zVBiHQfaQ9RBsx6z7DcRqxmg2xDAFOKKQUfXIrYlmS5PuaUnkBf4X
IzMTxjc/8aMdvyRpJPPf4Yp1b/rb2u/Mb/Qgv+OUKTIS+AncBo25CDUmu16rLks/9zVZKH/kJLo9
V5KsoNnGrqXGeRm6mhTA8/DT6a3Z65P9ZbDZokI3vevYkx+wXGRLVbScjppU4M0MtFvLv4udkolL
Yj9NpfO+ZMnKRJVHN8YuCQJ4RzPwxjLa5U00nRtjOPAYFZTw5R+NkCRS3EViZiJ+xPAI31uaUtyU
4wnp3hkDbvawiY556Dzsl583uSB5w0iWGz8T/cMWVog0iUADwOZilbek8NjRGD6HWfGwjQBTYerx
adWzKlfUG2GHzVaNXb5HfdGvCI34jlQeN9PIc365o63SupYm2WHaRIJla//2/fQJ83XLQ5/U88I+
F05nvudT9owFGNZt73TsSMCBRXGDjj3KyqM1Rp9xk6dHHZ7MrfHROPH0OOI7BW0rmH4QL7hRVvNX
MJF7dnEbrurY1EmoYRK1fITLz7I6Igt8uotL4IjusvxJ2rjqviaeNnpu7DL1nVBL9FnGCHUt019h
q/jXnNKOc4mVw/IdFhK8OIGb4So6/5D8N0RXOEXDZtprHXp0oOXhTXHj7kkAQDE1H2h2Ev+c0GEt
cVIT8QtlHZPdh0T4u4Nuac70oIc0svqwvOSUBdCht09ChtPu6/ZUMwe/gr9apF28Xo53FE3FxRxV
ef7K1ESCKS9h/qdyAvdD4CHeFQjlDSJlQAvFuz4yolOXDi9pPbxJSsqljcmScbp1Gsryaqfakh5U
DOYl6PKJNoY/pwb70vg9Act8RRT02ZtoTr/KlMIr4G16Yf/IBPeL3WTfYwMpux3SN2oRbMKlfMXU
61ESON2uSV5MjXCKcsZ4LXdcRjuML54x/Vg9dSwEzqMcf4WYth/YmJxHmkzhsZY63ON4+FmI5Apq
hb2CTpwGl6rOhJMvFk7yW94O9L3eyuhs49vkisfX0166xsWEJdPR7N7qTFZPNlfK2nCJ0liG5jJB
O97zoAxT99xS5DC5ge2h9My+/+e4WUP8/3mzhmHoc/C7x0SH6Oh/TfLUGIsFaWwLYghWDeXwsxUR
phQ3gI1YQcp1NCeiRon5PZ666Rnt0tec0CaPHUtVEN4GBsTOvG7UrBmaX04xhYA33ikpM+Ldl42o
zoDT9nA7WZkwv0XtrP3JqpNd2OROtRORjkNWsJJJZ68Nie/xOCVvSwAuvKFlk4ZY6RPv6XjsWLqs
YRQSv0BNuyoQ76N77cujgt3zOhT8fT4DFkW9d6PgZc24zNZrHZnaMhGxfReDhpdAH4/6KWfDnULX
4SYrd1nhVZc6qH+Q++NgIxDpbvSJHJTDFL4uHVycmVQQHvCoIjX8oztnoLnIZTy7/2002vDBUIBF
oyHdPbIaGi6ZwmDPynxPLiAlHhPyxhv7S+PajwnAdFb41JSAWY0yvppwfW4a8+Hd0MJ9R5yMLdGh
6+2b3VggX6oavBws6ciY64p9ERQ9/JdAzIbsaxMjGSrKFlH2vBLVHN/Ztfz7pZPMEsIbU1hIMDrF
xY81MkrkreyQDLqK4IM6NM7SKN6NSv/aP5qlPceE0RtUcyjf1x9Lt8OWOddFCkjFKoiwwKW6w4ab
bBTb6T5YbAAErWLv4AHOOWbV9Pl1llmWLKF5JjX8EVRXfYGjxyI/6WJIzztYISzckCbgFZyitUmo
bET8IxtpcrxYGaAsmIIbA8y1ySbspq3HcG+W/Q4VYoYJwSSVpEMxu2xjYFjUq9YKw8+2mt50R9yX
B5zdBxhvvam+twiHgL8yCiaXamPKsHgfQh+XCOcIl8O7rkMyqcGloG0ZdMYobfraWpO4h+30La8D
mtbQ0M9BgwPTZSUE2L4hgaQa3lycysycu+pkmfiSxlYizoQJiVpnpgamf+w+H56bqInPIVgCUoef
ZU/sI9zTbYV+d3n2Jzi5yDXxzXUfQ1Sw0SWv9cH41jfEdYRm218yabwv52/ts1pQED4obb3L8qem
a/720mES9r8cE3Pw8j/zfg0booStewY6Bw+M55xC/usnj1lV/9//o/9XlekmrklMCrBAsI65Cr1i
JosNg9b+l1V146EsohNZdeGezulSR+VNUm59Swv+TVvJ/Jhn6olcvf5uVTqizqC4zKbUhOJw75nV
cNDMJ5TUxQcrG33lSaXxsYv8mCTiogeRvq+K0jlC0DLW//lXs5x/+9UEUnXqTTxxc5axNOZM6n/8
aixMEheenL4x0a5wpDG7MQvSM8fOYuNoQyVRnE2GFmjn5T/OKUUi7t0Pz6oOo2AYrFvPX7mONVrd
g5Va3mnkMdTNe15lj78AieJctfr6UBQckSIum9fltlTfpGyYsHa2PA+x7QIiJGiiFZjistGJd2hv
/GPAJPbimg77Zguhw8ZEWb/DOoZCofYh50SD/JzSEfS9IpsMsPnB9YeX1h7ctdeM4iMjeAcPn/Gm
eEDZMJfOis+LxwvcbNMgP7CRPg5g37gkbTVuC4dm7z+/xUu8+j+vHt5ik0BvwGi2QH0v53j2f7zF
yGdJc+UZvlGkpNpGmt9SOLSth0AaRNkFLxquFqpa7m/te177au8VerSvDR1eneadXFPTduZIbMJ/
fmHLZ/tvL4z4as/THa5sKZaY63+8MFbspkNHITexHDdWCV6OOfgnaZvZuUiov+gMsucUTvjRtxoA
UiyYthU21mBW9yRY2hE4MIoeolmbog5umoSHicSxnYUNjppGvELG/vmfX7T+PzyxpS65ZklTciWf
/L++m5kcAgfhs9z4rGBGpErPk5Yf0EK8kbzHMe9iJC8moIOutFFG2n9lIYbZkL0ueNv9FElMHA7z
rxve/peXNn+Q//5+8kHzdnqeMFHW/OtLazpf5K2Opm8pD8zke1ZLYsvZEULTs/rvz6P7/5g7r+U2
ki1dv8pE31dPeXNi9lwUUPA0AI0o3lSQFFXe+3r68yXUe7aIVohn5uLERLSRCBDISrNy5crfhDYO
faZ2zBJfJfw62m6IObxyeYmTbZahi2UnynXkY3pWwt+/tmP98PtWqvJFK2ErqvSdoysGqZZmqR9b
mY+WikNQ6Cx5G7C8tBJEhVwQc3r8t2dKIdxwn0r4ilvSNGwvDG3bOgkX5SBRWhjDmYtkbrc0s9xe
N04CmzKIIuq4ygYhkQmB9Pjq901WLoMUS0e2SNRskAKqap2D2E8TFQFeU5umoPbUIWDLRvInDyF2
CqdZgQ10uEW0YFN902t85HCmppDWFxgPyVx1wHDeNbrxlcMwFj9aK3loyT1+0sDLkRcNRLYZTBRD
Zuiq2EB+aqCESozf1iFJ9uRMC7kaCFzob1GslkDBd1xpj5pxD0m/2uHwktxEoBoCZKyl+6pFxs+f
ymeC8PPUdKsMHOwVTCb7kzD0i9WuabZqaw7jzl2MehGG4hrfcDObEYpkaRcDXlJTFx/i3ABaZ4Mi
z4UipB+3yCBwvnRzXGDUWdK2Z442afiMRwgg7EaVuJVCF1wKsIyKIZzmM7V7TEo8u+b+6/c9++tW
a2TolsF/YMV+7FlgJ53clj2t5t7Um01IT4VjYv41tgWCh/W8jcHIokswXDdNsB7MpjwQHU6DDZ1w
moDcdi04eifQHipz14S96SFmym1Ld1UJqFnUpK33+zYrYgV9jAOcBnWI27oiA8Kx9I9tlq24i6Va
MZdVhsV3X4tLbq7qV3WNH+es9RZWV4260Po29YbJtjZtljhen4bJtiiz7JOBN37VHHYgWzN1A26y
cZG9JJFdjklq60tuI+2DX8zViRPX3TldgQVm6jrE1YlyXMm14ENhTSpepCkjD5TgJWwc4IziF+0O
L48awUN4IgG6mHYBTHOewBdkILsV1i5Q//4R7rd9YLexDyqi6ZyGbY70KkygKGpVnKkwKjhfftax
/wT81lmdsW5BEN/6fnzyg6rZZJFhHyjy42xOBRgUvfSAJwQ3RtxMcFeIK63/Zmkt7iyW2uz9VHm3
qblt5gmtfrXrS8+M7OyAapW+/R+MrM4ytxxZ1zVDNT6OLJCbuDK6ykThgo1nVK11LyfROpiB6sqZ
Xu9sG0D0NBv9YpItZ1Oq8pOJ7s3OIbh/0hjtMpDLpqZbmiobqgniRT5Pw5+CTtPC8uQsaS51pfre
jJW24x4oRcKcsnanmIchFnhxCfyfNhg9rjtR5YGLfMqq7M40fPJzqN6KrMt7HLeWVYygLXwZMMdx
8ijN2NAA4lb2qG1DacfHypB6GY8ZrlOaBF3QSIoPkU9qe76cNWLV2H/S2SL1vFxGpEuGSJvwGtAv
lpExTYCJZNxcf4Czhy66zrMSsVdJpZweFUvFULUtYrLDOrLykyxDELDM+PhJMy5jO91s6w4hU5cV
HQT4xfIRcO5JKWdrWeaTvZWQAd+in7BNOGUtgE0hzWKrHGfCiBN9B0d+MszbArXXOikt15GRoHOL
uIhXk4MGaAaY8Wmkipv4ArD4+6aee+TnHmP70RS6RMVj17JM8yLEmxK4JhgrrBvJ1Lbo/K1bbuz2
2J0mG25Ajo1AbIUI70NKita2It07IuHP9JbLryxztl3TfUvy8N4eUUakkMbqG/15aYmktRwrD7ef
8AoMrX4YQ3oddbcFQoTBilO9ddXaCA52JFqVCB6NwmYXBJIHvAPTHvLQFT7TSz2rzLuGgePGCBhx
Bwm3UuHYD6YPbDwI9StyJmenOMRMfYw+mVPnBXrRQ6otm+d9kBhkXmzUgSoh7yTQ9X2OxyhY7nRd
VMDZagSUe8N5GCuu5QPVljxNa+yNYbeo28v95owOk8g4DcpQJ1i42Kijp7csU2ye8Y39kuSjuVdz
KBPJfBuXPlD6Ri2uYhXB9xQNg0+G+m9psMjiKMMrmsmIG85lFtdqnNbrCq6yZcKFTGxqi/C3XrRZ
fmwrnM9l7peGXqtvVJTsrwor+8YBm5tvtqHMMr05rqRHQPjz0nZQLvn9PPzVpq3bJuVpw2RCsu98
DJNVx/23PaM+USuUUmP9UTZGnSuPNL6TxruwRviMG2YFohDqzjGwc2/MGwpUBVdZcqcx+qiURQ6e
1ZDsHOS5sAjvs8ChCsVd2fnQ7WeftvoX+yQAGY5BXKVBgTlnoT/F0xHRvThKYqC0NeRyzORwVNY5
5cMcQvQuw72rTwacwWNKIRTUsGGepScFMMnVGFnv2GezBcWJdQgl6LSqwQ1uY1Koak2klx1LomAe
BrtoCDYIV09fft/liohCP09s1SRSUllRKUVoMnIQH7u8j7SKS6FA9sBVwOcO+taDLqQsJ6E9LZWB
Z4b5twGtov1sFQ+2pD6dqwmV3oMYsaFK/L4952zyoj1i/HVdsW3HdOSLugLAukkt5Vb2IkAg7sA7
vAgQ4ezcqEE0rDiEMMJGlaIIRrLJYEw/br+5SGGolXgPUfU1Ui1zA7hd3apVJVjqUbjNIECME/bF
lSiQlKAgHS1/te0Oj8reGE9YH/hrU0Y2gC16/OTIbF2ePulmUxXpM/uObCm62JN/miMgm6VKbpHR
GqZmN1JmoByEWTvoljHE0D1Qk2UylYD5x0ZakpH1W4CF423iqFigdZ7fSc7LFKMUfUZSdRReuGRR
qxlDVA05i5wdDub/LisSjJoAFaEpCq1Sz4uHwEDqpTQw3QTdN6AyV4P14SZEOvXEUNkpEF3PcPOR
ZFDVXMGuzijHxkLHdZrDYAUeW7vmlCW7psjcIPeypgRGHSzr93M9Jq0aHBIkiPv5gAi3D40QAoCH
JRxK3gIPaYXwk4REpdpjcG6rAVcTXMWs7HFM9walF6QCh30z618VZErcMoqBwiTAvs3xm5JGBQ+X
43+KLeOZPVKA2+TWEpyknKEwgzRSy4VQXaxUKv14Yxnl7jwp//1t/D/BO3L06RQUefOf/8Hf34oS
GW6scC7++p8b7+T9h/iN/3rHx/f/5/q9uH7J3pvfvunqbnV/+YYPH8rX/tWs5Uv78uEvXt5G7XTs
3uvp9N50aXtuAA8g3vn/+uK/vZ8/5X4q3//xx1vRAerh04KoyP/466Xtt3/84TA9//3nj//rNfGA
//hjHb3WL2n7Ul/+yvtL0/7jD8n4k8VmMrCcvDWDEzhhfHj/50uEd9mxFG5PHFFA/OPf8qJuw3/8
oZl/siGpvAjIygBixEtN0f3zJdmmaMMxhPxEI3/5Z+M+DN6/BvPf8i67RdK6pc5qOx8DtmHyCRo2
rxDMVQ7fln2xGHtdphll8b3Cv/VOfVG9wesywoyXv5WHrnKRG3zBDmmZXWVHZWVt0rv4Sb4arrON
vos5GIIZ3dbb7BQho7DOV82icvU1mnKH7pHKyxEzgWtsQ/QFOPN1jQrAYlyB1Frx8421Ke/snbJs
jvAKV/0WNqOX7IzXxIu/qp6+6x7tXX5TrbFil26CfXqLwiaKmqCiS27OHJeZP3239mrtYjqc31vo
eB7snbZJvHk1eVg4RNvkKr6DiLPAVGE974Pd9GC+pNvpeQI3V7nSq/7e3gtFzqfhUT/6R+2gP8KV
N7fNGmsbwMK3LZigZ/kFLH5/0J60p3HLC6d2q3r2Ojl1j6gZbKbHWXWNVbQZl/NK9eJ7cz15xmq4
mreyh9j2jflYrZWNsYdS/LXPbnja7JYbCnMh74ITyJdd41E2XOJ5cl9vEeLB/Bhw1wLvlMXM03Re
RNPTVbudX+Ed21+HdXlbb+JVfhNdhXf9VvmibpHM2Icd8ruewa4FGQHFT5T/j1q1mYWaFwQnF1Hp
Y0tpD8wqFi43GJbgwZT0S/sddD52vXBvonlR8WsKt4guOoQ3hBP84n3MpPGzCUCrLbFkvGbnML8n
EZZ5bns3Hqdr6S1ccB26x6TyKN/O9/1KWuUHZwVRf9Wt1d34NO+xID3i/7cPV5gjrLm2PCIhl35r
oYg8ZkcYJ8aX4RR/C5BwPFXWor0Z6YtqN24CeH1HrtB38SrZNvfRw1CBpHOTAPLlXmm9En/vF/Xo
HKTlsA2WmK83yzj2glcfPdx76276LkR/mS2hkKhcGtlK6XdqeGy70tWW5Qr/mI3mhV6Ct/ciQEyc
Ks2yvovfMFJ22pVMgU+U61DOWWLVUPc7A965uRyiRXpveuB0vtJZqkdDHyzuYG+nh/YGXUPxawsD
z1TFrZ6rZ8ZkuIa1qxTuPKw7D6eOjXYNqJFrWQ5kk4lb+6K+hb5kP5i7aKeduqP0pH5vt+O2/iZ9
oWbAc3XNTe9iA/cVyt0ik1l0Btf+99WtfVep41JDbS6hNNV8QewvH8HTutWd9hjcj6GzoIofvMtP
k+qO2R5vWySBQVFr4BJREjK/oozD6I/3Vuum4EFxT4FjiDzcYn4M3pobWGQWVhDZN/A4WEXJoWt9
s+7mNL4GDuhsFGWZyt9HuP1cNwFRHijGXXGLSqXCo4oUZgAlj/Z7XVzpbr/uNK+oOHvuijVva912
gWakj0wlR0IXRc8FxuIgW5yv0/TatvAP7kG9oxvmWR4rYo94x8Z+h+yzxW5Mwh+Cu6SltDaX5L5t
vglb9yvoOMh0cBfBf62dr7vOX2ZU5hZAe9x4hz1M/0CGsGB+j9+PHY5oq2T1dZTdGLrf9+/zKrsp
7vJjerTW4wZ1gXiRbbOF9mT2HoIC6ATfUyUIb/gEQfzB42aHOwO0ZVewCL9iCmat+Wmi7oWxUKdz
muHaFsUvAgnG7ziONWG3Qwlurlb8WArmDWBR2/FK+bGMuZs0t8Z8LKgLFUfH31bFsS2OYADwV3IH
VPDtq8E4hv4GFhHZv4qQBnCXd6V/hhqSYEXCvMjc9F3/0tyDsMAuOJ+WwKPVLZ4tVgj9wjMyXFGU
lXRfR286IiKz/5gFhzheWoo7ES4BkMXfEEQmoxq23ZOMjSo5lAtsKFnr8OzXaGkNWK1aV7KAqn3H
+S/pXcNHlHbGQ688tgiTdC+Dbd6MSsgh31mEqDZ6g++1V/GheVH4NYSG122Ns89i1N/kdl6OYMD0
zQhh3SDu8T9VQRqCBCrGD1Re+wgeZKZbPeB+qb7Xe47daOu78CJAWVogmftVGO2Qi48enVTj+xf5
dA9rlaTZsF/a9rmZD9O6cg69tbXT+1ZnvJVj5dfLAriSUAdRnWMWUIuKQbQuZ9gtyrwJhyu8b916
XDi6yzm2gkCrxwcQTJvxYTg4M9qvyTZCVVKCoW7bxb1/iCj1ueZT4ievKkgEV9ZvMv+rr23QFYQl
aACN+GbFgIUWKNmnHoEXtZXBnb70D8aiuWl1N7rJjw/mfnKJ+G590qGwUZfy6rXmNa+QpTqE7xav
+K2gyb5oh6Nc7aolNwrNduT+oHgpT236yjXSLZyKTbMfNvHDsCnXxISluvG9+X3Y1lcIKqzRAnSx
lF2g0bOGxrvB1nExPmm3+VX63u3DZ3XT0oi98saJF8j5Xnnsd/1rv2uhuw+31at6VT9gA+RvVLQT
XQ1Jh/SYXhm3E0o6r8hBmf6yf+9ulMcSkAPeG2AVXFtdgvNKAfA+Dofq0D+06HlvyP65o1QW43t/
HakLFUVGY2FDPz7BroaGpCh7dXzza6zt1B/3Tv9/0tr/jVkred5vslYS57x5nz4krfzGX0mrSvZp
A1q1KdrJEHA1amB/Ja3qn6al25ZMGU9xEBARL/2VtOrOn5amkc/KJLzUG0W55a+klZc07vMcCgKK
AgxAV/47SetFAcrQgVtyLaColGvJrkFTfDxA9pSCHBRdRzhQwSI2Y9dS3yCSU+24nXWUiRUIh+Zj
gqyjdhvYsev4t6rx2vfqonJqwBfHGINRfbqdc9hPeCJxB17LsDjehIjET/36V8L9IcGmKf86wv+t
qeZFeo3ASRsmJeVLs39uxFXbc2+0bqzha9cdFBbD77+Oo+uvvlAIeQBFMBwK2x/7Jp38DBkzLJxE
v7RDvdEtdiv+jHz4gksm5F2zTQ/YrE5cPX+rS/QTMFfuD054aNIvbDNT9YYglAtKekaYgkZz7eJK
wK2hOj7idzwMEuvv4IPfER+Sq49qWy/oewkm1Tg+TpCjpvCLFR2y4S3hHejCDPWbGRwrKV76EcwI
FXxGeBjY4mdOyuJTuvIRKOKcHar0S1TUC7tLwF4ipfE2ZsdY2k8R70Wd+65qMULglv+tH7n0U99U
TgkGlRn1LTdvh/GxmM6fDXbLrSgrYvWwav03WpeMb4F/S0PqrFmEVgyCdy1JV/RBqj1m3UFLDrNB
wohkTB+CJe3fFC6+ZD4npUIbKRjXS3vuIt20eDTtR/ZcG6v7bIwRHHqTYFfyM6Dsw8GSr/3vRvtY
mDBXDryYQlu0B5DV5WPYjcvW3PtTA7f3zZZrVJ0eLVNyjQiJ3wMmUBCNbrmQd6fhMaAwElBNYDA0
i13AZFoHh7Y61DZHnpiOlR4ltLyzVTUoLmhBd7BflTZei3diR+il6MDkwCj38fQ2lAexNkQ/9pBr
ofxHniUTkWvMEr+I39D9Rz9EeD92NXkq3FZVDnpC5WLaj3rkcHP0OKEmgCleeQDCRzXUbVD/4mny
ErvejPPSregxjXaUyG0MsBwUP14D5l2MGWCBpHEt/j3nOTE3+Pu6fTPCo1iBov2y+Zo7+4gVLTm3
Ms3kCyvlscUsYsIFVImPfL1hYoDN/DO0t1q/Fcu/5C3FkbGvuzfx1aGJw5X+GDHjRbt4F6JUC6li
zLC2jA60nmdgZjJx2hKNpDeChCCWgOYbetXlxwmCLsOxwjeQaMGHx829ep4xrAVGjZ+oWFA0+xzq
gm5+hiZSRWH3MmTYVCAVWbFUE5jBxxWsSZGdInrDRohTaISKz/SgOgdffZYiTnEtTchZX0S7+NBy
eFLSfNFzC1BlzwgOumrNYUbOloxErDEr8oNvPyfpM4S7T2KNiLKX7XQMmeKGopoyinsf2xnif9G3
PaENnoKL1TD/jLAlCG2ttSDc6aHxyTeaFzCgH+HUofqhA1qxwa5chNO2rTDkZDa5Ntqo5NI+RS55
ysh/1n4pCnKY/6F2oHDKzUrIVehEGMKy0j6ha6RYkZtN555osErwcYSc8DLUcFPo2merga+ASOx0
Er/F36Jmn1KkAA9zfjdwPifIF05/koZ02SI+NCBHMXPW0KCRis+ucM2coNNYnQE2ABiNg4NrBZms
eY60Ftokmubp3WxyvlIPeK6BQX0eOHKyKYzL0ZIWIIGWuX8iT1VwzODXeEPqP6tcmdAsSeY5Afna
Ng9o6uTa+FxjYRmSlQLccgUbLkGUaQxexCOJ/gi0Uwu3T+OkF8R3fI8Fvj99McAGQzPciEYbxkGQ
pWKdDwXqCvodyaDnvsQ6qsVAJtz6kKYVmT2LsnDzLHpXGM7xR7oy5rFsOgiHAnLBw9Ci1tiLFwC5
L+XuWfxANIv+x23KzWAqWideriUeXF0q8inCwnxYMziiw2wQHEhMivZQ9V6JZpOKrPw62PY1Ixl+
sxWqUwRHOV2WSEPCm0NtzNrODGPEUa6cTnwaIGPxZLl+YhTNZi16A1ZkGSzFIkg4YYpOoXl0asWz
8C7HvIpRgunGbPFjxRVAoAwmMM5dHpBEPAspDeDyEIMgC30SWJ4qHKilwFISPcpWgPTtgmcT/Q6U
bVFTjVfXCEC6ou005jxBZT5SVhYJ0nLi7xlIkUZixdAg8XPx97GSvDbtQNw/l6N9D43ckF4czoLm
/OaXuzpccwkhVx7jLEathoFF31chPDkyHhQLRf+JJ2G8xfeIKThwCoSIYpzfPTNZ4AV7Yp6KjmrQ
kwtjINPDgWGtCYT8iU5k1LjKcYX4no2BKhoz4gWlXqvFs+gbkb4k7Ckyqw3i52LgOZklDMJoPgMy
YZc+sbDE5Mi40WxpUqJoCAPT4Il1JzbzTX3tx89sffBIy3KtUVXPet6jI2Z1NTJHxAefQxyD+kVv
nkWD+0YMDr7fco7h8cmymX3p84x1kKPoGIBQ12BpEoxEC2lsSw/3Sb7gTSpt5Sei2YFzylV1GTKy
OaQAMRxAc2Qe08oRO2BsmWkpa1h8ythVXkGlUEKDDjCpWFl5w7Rq1kafLkXgFe/CEg3eOr3P6UX0
qg1jU6woMXNqlFBpLGwHEY5qyow8tTQIEJOBmwuzn91Uq4RRPXyZ+lmynwOEJwBPo8uu43gEHQ4t
Kta6TKRgXCQdzLl9Q0sSnPcK1A+7k2iA+Ew4BRvxeXr07FMqg5lOhiGI+P6mI/8MgRNr+NXgAgme
m+dn8fUGJp/RM53DyhAPkYqFMqzFdpMo2N2yCsSzdExV8XJGkUgMJb+j1AtTMrmgIvcWcU9l7tHl
iHkzeU6FLtxmCM7EKz9ASHyVmApS7z+6i+aLF2r5yla/yxRVxAtiX2MacX8rws6c3dGqEDB7JzSC
64PY7kSEYnI10qlAq0sMAPNIdKWkPjugN9iDOt6CEeBSrJ1uPo0EDbuvPdFMsUvlFOsS1pzoXd8p
PdvKlqLvxdAQiVRCcFDeiUcV48WqcNgXxDeInTY7TyEx5rVDZKJfaFeTsHGolSevzATHL1GjPAxW
AllW+KuzhNhDUM1mFvBwpa5zDG7WtvMSS7foBHChA++BRolf7IZ1yhoR3x5H2pLzkIthmSF5g4pS
LHGYBxF9LTYwPcAQzTBcmeKmeMiZDRHX9iVdm3LQFr0t9gsxx8T+oZIZ8pKIirOJZ+Eyl5il1rwy
AwyNZoTa8XGiCwp5JeaxmLuiixgC0ZqJLxJB0CEAip4HZskcPYnZgeyZW7DrVhm2s2L9gOKkZ9Zi
++QLz8NBR4nQyS5R6z/isNi6fmwaQrZQbMrw9RZinznHV34mtsoR6K/Y1cVuFNbPrDuxXxP6+FUp
VRFapdMVsXX6JYJYrAmWMsFvQhaI/8n0vvhoXkCklv8yLy0WhFgU4uelwWv188QqDzSaiBnaYKbo
g6NZMiSLR6aPwRcVBzGX2L3EN4s0ISI6iWkutmjxICKuJdyi6sQxsYfzZWJ0GDCV7haB4/fnvV+c
9mxZdUzLNFRd05wLZF8ypIi0dJz26A2WLf+IySMGg54Qm8rvv+5XuaktU0TWMdjg+H2Z8+nI3CEY
9+P7xOYecLShNwkTYsDIGER4bnN8FIGZV81OQwC/plsIt3ZxQ4wiWogsiunAaOFMZn+nb37fyF8d
gW2T3BmQCjge7Vw++Ol+eYTVMwD/H12E1F3dYFNimxTJGS2VyRga6Jv0lGixSF3FOiMBEX+kF5kF
GdWBKbibdZQGmTbEuHO8QxychIWY8yPFcBRxNcJ2Lrayfn4WoVfE0yp4cYx9JqGJCHNvKD2DCUCo
FytTbIFVVsM0JBAIYxiyj5Q4iks9Fr7PBsn9eBIzRfywIuSwsoKW5cvEqSmr/r6jtI/gsHM2DcJE
sR3uEmUN9O3HDF4N1VyXAwtuP3fb4vnZ9FlPIhEBB7Pu66/ckLCXo/DOhkRuIDILEZtBLZxjgviz
TAZ8jtd0MDuQE8EWj21Ef9mNCVJiIxBpF/1qwdJiIf3+IZQzIOviHMJTIKrDIrCAs19UPNR+1Dro
D4LA/SxGm6ZGyldw1ZZ1zmUZ9bBbix4lCRNPKYkwbD1P7EkilSPdFZkQbyN7K79J1qnjUv48HZST
yAGwwznvaSLJ4zzF18DMwWfwWUQNo4FzQMCdgzvgNyutb5CefhZb4GA+i3EeMiEOxXDyr9hFxLLh
i1QMwCz0H8RuTVYlsg/xisgamF9imxlohci92C505or4kdh7z/sSG0qa3CPvO8qv4hNyMoPCkvAq
VRYiMUa/cJX7xHzzJPLz81PzNpFgk+Ex6/gTKR+HptoTk1BswSJfEHnFuad+BCyRuqkWpmMS28aP
pE8zryn2ig1PJBFi4orEoc2ypciyxN4qNkWxl1Kmc9vkW62gTWo8s9zFUYqNM6LPxRmm5fnEGjxL
lSJX6lg4OmRQ8+l8x/c4aIlPJuaK6OHLB7HrEX3FVmZh+El7FHEwShAnuBXrREPgmoMJe1LJlszL
JIBFrLuZdhA7G7/exMisySd2avGMQn2DH0rRnchOxFhCtd+IpxLZBF9PCBXDL/YPfuX30/ZXgduS
TQPdJwuziPO1/E8xKvQ7TU98DLuZkyJPb4OVSH5EBsGj8s3nr/tvlbd/hbf4gOH4H8M6/jfWv6mq
/Kb+/V5nL/nH8je/8KP8rRh/ytS+QalSaQDzx576o/ht/GkzYGK3BRwG80PmV/6qfRv8joikNowa
FZytKEn/s/Zt/SnYFralGQBA+H3jv1X7vgRPgYaHSKdTdDEtvkejDT+Dp2aL+i5XthFArhZ2V6qG
RG6yQ6nsesSsbAf6fNws024qr2anm9eYS4j7OnjygSJvtUxbVQAqo5WTmlda5UcbXYnDgyIplSs7
JbgL8VdcFhJId8O3RNjTzpXg6Q1oKUqztv2p439RID+nDP8K30x+CGWyI/ZqkI6gsdWPD2QNTRJL
AcageWm9nOlxjsDTCoU22+mebJWsYYbKtp/wIloioAXPXbBX/DlBigq/JM+GMhVhlhcLQx7EeaYb
v2qwmsjRVkuxNCkVLLDamXvrH2j6/wLXi0L3pgrNYqXguXaVRQUVVjXDXAC3v98/piUe4+NjaiCA
gNqo3I2IG5SPj4kaSavDYih+qHRUJVahHnbb3+qmj9fA+vtFysV5zYXBPoIovzaqqVwognLR+VZ9
Q6HtoAlVnnYMN0rpTNeRLod3QZcdYmO+sUtV2XSZNN7GVlYvf7CiwxEjkhRn+73h+w7unfUW9QNp
KQt1p9JAJmWLE1Fw02cGWqeFDwloIlmrCvTv+0D52sYm7h5ln2+GEe9jM8+vm+vYMrUF3r6gY1IJ
p2dLGz1stft9k8J4G+pkg/4E/nadbu5H32FrSYPgqelNc5U2AGfPfx3zCXUIPzWuwyi39/aQ6W46
d+gDldIWzfAvXSSX1GJbX9uyHK9xLZ4XUpuCwZj0BEVYeL/n/8AB+Qx3+zEyi/moQeQzSKYBRkJB
uxioVm/KpjRxdBm1NuMwKCeHtEz5+qjnTC1t2BOtgBSHa08TtWsljue9DEcPxbJY24TT+JJBW+Bo
VxTX1dQFKxuzUwTsKu0K9xGEudmgziT+SMIjNEiLCNHODjdyTMAwM2qUvZVo88pKqWr8fg7+DVLM
o0EagVlFvoAHkXqx1MqhxChAamK0c5ExRim1rEjvsushAu4ZCq9La6wBPJzpv2fkepBRa0WI0tyh
LFyit+sL782ociAQFctRZbGAE3/KptC/lgdDO4xqkx4cafpku1Q+pqrnUbHQGDBVmaExKf5+XD69
XCC9NgHDYG9fQqs2t2flkrMKSj5g0tpOjusYpM72VAZ7Y+RmIMPh75MeFLnkxSrmXAF7WYXIoBkC
zfdz9G3GYWw7GYzImU7Rpj2OWVPa7lG/eoiFv57vqNkBaaocW868WjfwfsOoJIWyrTsHyIbUO7sC
qsTu/CeU6f0ff0JjrVsqvWn/wJMq+LDhbcL4dM2AoDDQxc8e5Vc9qgNAVGTDdBxNu0ibm9yEpFQq
+I9hsOy1OGvvW+3UpJGyO/+lE4v6/CdUqetNjVPRJhJz5F//mWdixhRDlz/LwJ73irQOPGmo91C7
bc69ySdx9FcTgRXPvqdYOu0+H/5+SpzKDqeSKaFEg8YKlQvQYpmhJMj+jIBwsBZYpkH8LatxK8x8
SV+bOkWl5JM9SxEx4GIakB2oIpAzBxD/+TgNEGLszFSjSIJYhLGaq+DNgHK6VHPydOK8fHACNE4b
NOIAdUW3IG76T4ZP+XuYEmRjqPQ2BAxOuZcLYoqybkxqLOHS1NiHSqstsepD+ygGYpbK/t4umlcz
1hJ0ftBBiRoMoLXhqFe55o5RSc6LEBMMpgXOev1eHooEULTTJZ/RTv/eVbpskeMaUGlU4KYXGHYh
dmGrJTowodQxwyXNusIWGy3URsyRrjpUVg+NtkXbMczu6kIJfwCWP+CVf76BP/fEx8FinvDVAOll
UrTLgG5JCrJaKpTrud6cxWEEyjzU5cckTaqvuJJQq62AFBZd8zCZmI2YSJltDaOjOpEpB6tJ8hWu
LAWXTQ6puY04JUUHREPR9PEcoqwovlFSbM2T3NRIfViOvlWNpl0ZxsosneLJ6k3Oi1M5eucNPesn
HE+S4oua6HidCNsFteaWPhqbxDuH4dGEmPdJ6Pr7QFgkH7asQrPl7ky5CF2JLQcFQkMFgsjoC3MW
J90b4F803FdrVnvlTGG/Nbp01+FB6E2mfK/UufagcP+LPm26s3qQi2qGnP4ZFC+32g4OuLXlJkyG
7Ype/+8bTMZ8scYsahLswrAEHeAeF+2dJ1kPkfv/K2E683FgZQSHGsVXnsF5GlrgcHTjdVr333//
3davvpuvhI/Mfomuzcf1bWa+HuNoUSzOAjI/JCZnTcJOXEPLgyazmBBw+GxN/+KRFRIP00HlQCEh
vnjk1lcQwsKngK8F49e85B2uWkEJaQbdLAxXzVo+1JAblroQFO+wXAl0M95HKeCAOqwWWtZkOzh1
4OgabSPOI3fNHkm1zw6vv0gkAJ/TPk4T7MZwZj72T5s3QTuiHcqtuIo9B/fsQVi7yG2bD7EGQ68w
whMGNA3IjbZbDJqM+akE6rOvYqBkdWEs1MxoV2k0v0KXTa7Grs5uugToWOP77Z08jzPQ1PST/v3F
qELL13GgQaPi76GoUmwE20TVVssAswZRD/QnSq+wTIBkhcfe5iz/8vuZdIFVInExZbJ9h5yLcI1o
j2jUT/tVZ8VzPNOFblIpBGvla1d17S5Rx6MTYlNkWxaqOgUCPr4NjSfA6i3Kdj6OuK6GFzWFnfS2
lQGxN8Grk1BCgiSwnDP/ScMC3m0rad350aKOsUJFxU92JcP4ZB1CW/7b2QUUAhf8JI0GsCs4tx+f
IWZ4WqdGdiHGeXEz2fqxHhNsTiJp1c0x+z2Wkws/DNepFqlXPaXPs6YE7nJj0MA0rlQUQrDzzHJP
NyhjmlIDmsd3Aq8vQzzLJv8Qhoa5CJVsXkV5elsiI7XACKZaovGKhGRQH+eZY6zROytEKNGd67gS
VvJ01ejSu1HCRFQiTzIRm5qLZJ84LVd7hn1q8HgiFoKftCHv5tsilnYJtzDbxuf6sJ3UFl1Z3Dbn
/rGWMq/KZyQZDTWlwNmEazYOF1eU6wyo017pnnqEchGU1VUv6h17OZSztqg0kC46EOo0LN3GGR7y
GjU/rQzfG6QLigZgS07OvaTMWnmwxb6bKGKtrTi/SYEmI3LlOY60H0rpkFc4+zTN3ZGjXOmh55h7
rPp2MSCMjl4Dvo7jnG01NZ9cm5P5MnVeAmReXNINc9lTatphe7gJdTwfi1xK8MYyn9SIkmXTMvti
y4MQliOGk0GqDca9PiuY/OrlXb5Ir9Dujo+Wj/tKAGVzKanNF03ug0U3ISQpxEhCVOi7IrotYgtp
A6UocNrjTlFC43jdKBiKFBlePd2xMQd474peumntU17MFXhrqowwQgxGPijLji0w49TY9p7kjF/i
bHodkaehSgpAW8LEmKElylov9aR59ZgCq8dNbDn18w51Qwrjo6Gtmh20vGqvqtL1mGKaHPTg6zTw
PRPa8kgnSm/JMAKLL8abQEmnK5sLpLqaXhskJpaSguRVmlrANKCvmECTOd1RwEywdo0lEO75S4ss
HkiO2cfqp/NG1Q+3zRjd4FMNvDchMycnpNhCWgM8TqiMdHj/yHiICMTZHIb7iHvzhVU/JaE2rhrJ
+daZVXYzlm3mamDr1sz/bhnbQvBa3dWBAjo9oWTuaO9OalOGxjosTfJ9t7fbpHCHZDoW/5el81iS
VMm26BdhhhbTgNApI3VOsFSFxnEHR339W3H7TdK6ruqqCHA/Yu+91GjdZhH/ARjpj2yxBamt8jvv
GGWjcTut5p/PQBNrPzzLusqrXTbziDe1+0aANosEnYJPaKPY5tk7Au+NKzbkcz2w4/L6nbeS09WQ
CkSz2h+uruzMRcucI8FImrb7yUjyRP6yYryo65H0eCKmyitiAcqAAbMJFKYmWsTV/GeKmuDVZTaA
383tDxiUQ5Qx3u2sxt57Wp86m7ec5ZJJSni1box6XPfpAKFWslGPpYKiOwzNdCj046SIXO45T6IF
1KDeej3MSwbpe7la674LqifdEK6c5yTS1MfGZkxlVJ2/R/1wVNU8JIsdEuE9+6B+u0lgMHcKEJ5R
uxn1KOLexYthTb9NgMJRI5HJoe7Q/GP2C7bkgTm72c5fa52Gm8AXKqHOa04c9gtWB48wpbJjPz2B
RlCjsVW+BS86Mp+c1kS1XBJaslpg2pu8tvZGMz3n7k86RHBE/V9mhaw4Q/MZ7rcR116Ih48EvUNY
pWwnrDQeGVAnqVBPFQfMHkOseQzXD9OafYAj7TeE7MTu3GxLIh+2GkQjpUqXOHShJlNsPuftkp8r
8nR9vJE8o1a1TZejI0DLlYbcRYxyCFMhDHUywXvbbtnh0pVy05gkwabW8BsxgSBFI8M0ELYbv31Q
UXXSRf1si2ORZx+NQ5pxOwaCx8xAHQLcRhmAs6IuIbu5RuoY9NsymmRSKLDwg0ty+VU9k3fOu3L4
HwYPbhONN5DcQLGI4Qfo5GYSvJ5rNhyrmSm8ARczoQrxtsXSfS1dieumm/SNO7CR6lE95tP6mef/
ctDEMRi0hfhJXA9VMxYPS288NGoKN9JEMiCj0tgEs/ERRvIQkpz74HdaEvLABWJH5nKjABSBfCxP
NPcgZD2SXOy6uPQWSXctrgxfee9DuQT3fL+cgytyrZyxZOBV7+bUWrtyInSs9x+7WtRw44poB9AQ
wwACQc2qAxM5mer2AhIcvAjrsJU4LWNk03Ix/Dzdlzlxa6tRPZmDGuGS159N0S67kHGmzO/zZ6pR
aOxh/zj33s2QqkPvFXjxRuAkQAtAqamVx6nGcUFAF0lErUIved0ZFaCl0KuSKkKAhs2CDK1HONhw
j9z6bfQeCdHcNx5qQbd2j1Me9EcliDrVKPXdKJ9J1Aup3LzqaRbQOQJZjJsyrexto7Of3FHTxhgb
TWrwp2dAfMzhEXn+TaMRyea2rU69wCSSlfeEC967fmUzFQRqGXXOI/M9hooQl5al+Oquj4aE4sON
fg3jNr2PPHM20rGLY2TpG11CH3W87I6r8qjYanWDm5Gsn73nFhTKWmDqJfL5HqUfZGvipaMg/KJd
8Qh9rlQi5+lUq96/6T3zjmOqufRTSrHK70uhVrBsRfqo8QZ1+plm+9gxE+cfC3YObKehilzCmKxD
VWCEUu4UD9VkJI4zYw4sqHnF6B5aEuqOTAxvrRpvmR8QzFcZ/k2lU7EnLkgnxDTuncz8QcNDmgX1
2uywNMUM76BgL9/wtxhkTPLXOSu+LGHe4xedtzmrxBwk56rar9Zd8EdeQ6HJX243FnAKyEUlVqKq
70GOWlrtmsYKt+5alIltBjsrAEWT5YJsgBqeiCuNcYtY9Wch1BDo+zWiewmCg82omBfZfvGacTy4
vEo3RQ0UL7g+o9jPD0KLL9v4Vw9jCN6v52JaRmdLRkqYzKrumf2irTTL2xUKY5wPQ0zSZY4Nkd9l
rb3m0dD51nFuMM07H9x49Zb4acoICVkoYE3s+jQxlIIJYbhgnlr+XSZ9xEtNp6w2mh3dR3B+Jt+r
/VYjjqxrQLQZkmhTk8uccGZlWK9ER0yYYz0R4DuhFiECY0c5kq3OQY0Yqezyj4jlA+vbr6x/mU0v
24H/XbqF440Q+KSJXLi2WRh7nNob23soSHMccgVIvGq8RDIm3uYZx7xZnX0TtDUZ0xx3c+xlQXqB
N7dsXBQDJDUfgLOR3dlG+QNpnM9tyfMvrXbEaofIsSfOWVOTRHkFdN2yl4OtXEXVm/0Mjk96IOrV
LJP3bY0ufAnTG+q0T1Ifna3fdyTkQ8tW2mK2VB8zJck/FdSmMKvieeQ77Qd4wYVP3TkkjVzftLsc
pg69tDUP/7S7fkclWao91aY34cubgOVU1X6upmo7w1DiGsPL6JB6axgIHzqk/F0AvQfRqTflT0rD
/SXt3y9NjHRed+W2Rs4bXeKzvRBED0nv3Dl+liymv59WSPb1RxPlVFctcD1jKm+d2d43ZqBvgz79
AFsX7GvbuuMwbfewPtZN52U2fdHwMOom2/bKv7RRFqLjES9uYctjS91h2+bDVBKzrclnUSpsYbis
1EkbqSi0p644cMiC0Kyc5UKS/7hbCnOC6PDQhH10LG2H3sn10lMAlyQS+b5EjtgszkCiBtpciCOH
rPauGQlltHVK46OqZtI/rYOvG8I1x7W+8ZWfbiBX3DRMIUm2bf5p+vUZ/i0v70HIu7KvxyT3iEek
hQYz27d7Qaa9emDoa2+Gwsi2C/Gs0zWi1UTTR3zI8+S637Nl3Dt4Rn1LneWgj6lDrFR/FQ94HPNW
P/zLJPCN8g8ZoWtCGqk82hrqQVu7+1rh2bXNm8rC4rU6Dy6Muk4+e2WWb67KiLonAxvUFMHX56mx
PpmJXSu0L3RdelO9OmPwuFTUPmN7tG3GOXroqOAd47IU+a0DogOnAgIn6MoQfta7zrOjfdSOyHmq
6ogG+5FKp3iU1FXabK1Tnw5vNCXVKKqdQSu1qTNNwTGlxLZH65loilMblfRrZLhS0Iv9RGCuKiX2
Cb3g5nREzCj8efJOtVc7sHERwjss7597oMdp7/FUpUAJFgCJm+vvVIg1O0a806NNkP2Vbx56Kb/f
VLwVirjvxb7kuBmAy5tt8QCVzNp0bNfEYP7mwnkUvZURRhVCh7HWDIy8lSAo0dzRHyxb3bjSIkXl
kL9MY2L7RYfgroP8LAMRG+6fWXnfpjnDrTNTIDqlM8cAo1EUtrd0Pu0mlHiyCSJ4bLzipjSLERcd
Sou+faur9IU3A0eob34UQfjtEqBT2fa7yyfbUInlzdWfnZYvfpbeAXPFI1I89JT+zL/FIW/dae8v
cZa90VsuSn7qdfkoOqyXg19vtFJJOLjyVJHPm9AY4YYnF20t1tc6ct+ayr6VXWBvWhs/jQsbbes6
p0BJ63YBor4BUHS0SLBwOggwjUlP3FqgYS2b3L2Ay6+G4Ot3BbQnQuM3qu3qTWNjLBe1eTKA0KH+
RCCljVf8NPA9ixURtx7N57R1T1AHoxhNRr4x7fxfW5ABZIj1dbGjcRM2+Ffs6NI5zX6xsgb2NTmv
dHcn7tyda/f2nd1WdOhG5oPjW2KfZEhzjLA3d/WX7I0Pa03JYRzcvxKiO7jgBiovzlH3rYryn8Dg
c+W+vlsCSeFLfAFDRloPQrgI447iehYdv2uDCWhU7Bvn6RqPdqAFf3Kq8qhJl4z9HNu1BhAYB1kx
x2DeuxiW5jZrevOYF8Vl6YevYrzl6vbHCaIKfBwADaiGSpSCVVlKwG3RqVUG0sQ2WY380zAaecht
v9yOkDFp+AbN4kfBAvEvskFQVVPqd4fIxeNK18mHV02HIDunBCSia8936IQCyPGoEuu2uIQVA6XM
xvnOTvngF2wflqDmlOyLCsZah/4IMGNazfmb66Inb2DM766jGFBArWJju94SBdMhIq2MhFPTpFPy
8IEHCLyKECQsap8c2MhGpONj5dvTwa6qAJpw0VL4kTLXh6ioF4+etm5TjiKiODeuMT7AU8q93Exm
QlbO6bEIXCSCV4ReP26xGka0wCFhDfZ47Ef3ZDBeZl9cfEp7+EsV1ZKbmvd6cnlM8zc1K6q43u8Q
E/EjctM28ergT1Rya1xWprr7LrXxFjHV0KFnbiIHDIYPMx5WCxLPiTypudZAMcdTLny9l4M4TotO
yN8UlEpWfTbR6oEU5jEyWkR8Rukgn17Fv5qs5lPu+0kW0i4sfQ4rMXc/3JIt8GrxOdfpq2QEHwea
m2aqUDTl9a1r8aD4GZlS1HBQhNAx6bEm+eXK+cYRtguaKTqSz3xb6f5nnpy47EoytGdr4nO3/b0s
euS68yYj4HuX8uVsCsN+KyrQaUZXOpjfjWXr/4ZEWuGoAqgOMsCg2yiHo2qM3WIE+Q0rxXdjVlFC
CH+X4Jy7hNINn8HJJynaOcQD3wuZJJu2IAsnBZ247fs2icaAyw0NLqcKii2IWPI6Q4KPfps3DfOM
q13PY8oyqZAGdbypi3IH6enSt2YiOdlP9eQyl7i2nZH6jTKGfTpIPx0n34+13dPv+r9tT5L71PLH
Aj78KMvstZ7DIjbd62FG6jg6r8rc9rP+NFLNQWQdFx9U7WxwDKSvwNBvtaj34Ric2WV9U9PAtu6q
166V56Gp+XY0X6GTv4UWm8nckzfTJwtl2l+vFfvcEFsAizn+McBstezwYXBIBZFokz4Ij9DXv5kZ
HLOBXCr243OCzoRL1IhId1BGtVUyTGPH4wMh9GpHKhOpsMQGacGhCLwUmbFgTI7mgUav0yiDV+Q0
dfXSr83WqeiEva49LvLaO1yVnqACd1ZjBDHk+NPse8DiJosZ79rbO0nPEZn/MUow1c+dQaJ6R+Gb
riEhnknjMP2rPaM5mIsDKZKKlFDdq8+AZ7/ylIR8SDy6Q6pcaz3VkUWglu23bE+1ion2Yqs5rq9T
kP8bfPeN+Qj2HDT19oT7LPIReY68PqNlkHjqRdwnzS+ZdHgOGdwF0zLFkyQSoZ8Yh9o5qTvuH2eq
ZJTIl4ZaxyZI4tpEmGiEPZuWR77qCQNfy76WxyOKzHLTrNqlcPQuNjZAwNz9sSWGT+YuaeLpn7FM
AiVli6ffJpLJ0GGc28OJYEEKnYwqx2RuUTvQDFUzoytRQbbNr36Q6/chXc2elPC2edaXyZL5PrLk
M5679kSrl53HhXjmDr9hBUyD9DxNSGJbJoywCVFHbA36x7j3oQPZwKrGGu5bmRbbSZO/VQ7GuiVw
MdhBo4t41Hgwh6k/CoPx5HQVdirGPEZ0mds1kYu4GGHQHefiAwJjfpO1/dYf5N6em5QDYiKRwVpO
RBq/RdWbL5/1gtqpXt3HwJoYssBpFp44NtP8hsAHlTIBgUchjUTNzrG4mg3STL3TU5Yo5HPcnFK9
SAUJYcqp1vPhdk2Nb7yu7UaBo10Hc4rNqcSO2qdiU2SB2rWzONQBKII+PzATl/Tjw4ukGyOfqj8F
Ymw4FkYiOyoOPNtkfkK6WDS+wYgwTyiooywTSRcw+Su1eWyGiKYySve1iUHTdtEzhGl5yzqmikXO
O1UH9t3QDW+Oyn9tzx5j3zE8ng6SMIraS7x5KshBJfrVyu+Mpn8SqY9RFH1Tub4ADL6N7JqvP3XW
u1X0Ms4EQZbTZO1CSIx9QIqE06Qr0zo/QlCLYkH43U+7wIEON9UuSD2UJT7q3GUD8aFKPFNiyJJu
e6NnSj2TuW5rETFeeywL2hF4lbkCYh31jW9/zC6p34u1IjDmC9rV7Xo/tNeJZGT8DNQKEjoROxsR
bhpdT3E3XgsmiUi+jgjSaeRIoBL8Hi7ejDVKUzEVMMn5qDp4VtQyZ3AI98NaZ3E+cRDRlLPgj0gW
L4mvoC29GBWjHmLgtpwutN5Na7BEYjda9bzmVAqbPMelWbvjC7OsaZMqb9mbpkVG3Nr8kMWJPrcd
Hg2X9ZuwOzqJBh+tX6GxNe55FamTFsbrPL/hNIR73y+brdtbYAa/l2b9FXwDsbRgf8iQSW1x9Qq7
3ny0SbkR0/ocCINx0Ei4U3pVLY88FXaWZnBQS1o4+gJosuVemF922pJEE2E1mnR5ZoxJjdRyAZMo
mBhLyzbCYd46d+Ml65adOVniMFZzuF1E1DGBxYSU5hOvbF/vq5ppYjCt9b70gdwbbNwR4PS3jC3E
PjCnbyMi57jI15NzlXIvAWyJWbjGFvX5L40Vp7ULx7EuDQBl8y9r6uYJe0eSATqO+67kCiD4nUWK
Z7/6TH1HDChDTWpNlc5bprnhkbTTi5YD/0xdn1TkP3lD8MMlwiRhzJdzYGe/0aRexjD0joVtnFAG
EhekcSB1f2jdGUuKNzekLs7T116Vv71hfDrL1MdGmoqd35+XOdD7jD8GHySqJ3fwYOqEyGG45/By
h7TeXcvgT3iwtlKLQVe2UMJ1u3JkyaizttoJ8rS80W3O1prHsz37WwQgX62kS7Ax3/k8ceTFwlAT
7rOzALkPluZOW8iAQuKjJvfi04vACSM9YHheS7JX8io6cartjSL/l035hZg6ltktbWCY2hYbj/6P
BO1b4vnljhibl0IOJ0nSUNfyBdU2YT4hMqg0X3/r5S5QjeRJ11x9jTXC8my2md+98SJRD9R/2bVh
m238ok3GxZcjO4STe9Xk7GqvI98nYGWhooXoPOW+DBj46Lk4kbiqCZm/baP2b+3LIU4hOC1MI9IO
mFjjOberrh46R3U7Jzf27YrL2CoZOiqHcd8gvJtunnemyqIbdwQwb0l+6+38Ng6SBeKQZ7Gt0Yc1
vCqxo3u4ksFWLcNvbXSvTdodqqjMnv05Ozn3pn2co18oovw50mdGO08s/MUunaxLqt13QFfltuMz
YNp4WnhuPb6vcnHIrGlNXOETmX/zZxAIQGjWVXsfEbQybsHS8DsHWcyi2FLkikWGyXSVnHFr+XEX
ALQ+s/sudF8H27uzrwmFLDKOKW9DXAqEjlV5mIMyw/LRkBdwLVXVyofsD9dQyf6+yqd/ocMhJQyr
T9JpuHjOtjYA4OAHfxsU77ePMAao/HMeal4OfsatBQJmXQhRmEJapqAEv7ZyKjZzVSWcLVHCqlTF
olFZEvXmdvYZdYb5feRLL+ZbJTfCmnaWWwPO8Agkk2X41PmKQUt0JRcrHZdwTZMildFmhIWVTNgB
zGWwbybusy7nvpRTa269pn9L93aff/aWMe3dYqD+q8ZpVxb5gs+7eZKzsyYu4654otez5iqNfa97
dWDLxBgAuQIEeVfSwDVDtI+KKIo6DhtjQX9R63lPq7jgt2zkUZYs81E+8Xz6eudFs7VNmV1R0KiH
1u7b7eCYaUyc/BsTVzLzgozhqBdUW4sGPE7Fb83M+NAzNN5MNGgbu+t268CSxdAbYPRqVwoevcEY
7wmQgGQdMLxsED3TNpg8/q39FVDSERZMUpgdUa5wuEmGIeM7UFqCuYD1JqZR/vor2wOvm8ik7kjp
GnFwrYpwnoDmGFzlhEmC8TbI+K5hT1UPJP3Z00hmsZZn13Rc1o1Vxq46zLeWNMeYUJkTX/oP+Ncj
Sm6QViWtkC6TPCtJPnKGrQesbiNg08bDhPSihnm3ktkSNh7bp96FP2ODXa8l/5Z/sAWRyvOktipn
alUmS087q+lpN/apmfDULyNg4XTCc0j/4LlGQPxEzwKnX3ayMk5ZCn+SfViy1OWJbBoWv051z3GQ
VPiiYlOsDZ8dT2WPNCAgtIlRwAHbiO1l0V55BqZjciqYNjMkiFZWnMZ7RlvShOGrNtL7sE01Gihz
14hebIuCdZmyI2sr58yHBKjZF0WoHUQw3ORct4XRiQN95blo3TuGicsG0thK6ClezK5MikX/zGyT
W2ZY0/JrDZwiyqZxmGfSoVpaW+U41132rV1nE7ZuPJ1yle9i1aCBnXOoin9lZL8FC/R3bZNUEsmJ
+DC8voYkzHi2mkSu3tOUQpYCA0fXVhAejc3fHElUZBtJjRIcEW7fzq5HYJhvnnjpihiYF6+LqPtd
VvZvjKAfyfW4n5mNb8zpNcVtl6Qcxngu0RHKmTqhSaMtY9BoH/YTW0Lx43vlCUEAr3oQ3JSoexg8
LXsdDk8jhWdbc4uvIxn+DD4+vszQwNs6u/uwgjljdiNafrN8LkT6uPjyq1BYdsq0hQmGjwP1kUat
59qPrO4ALOeEuRbtTGZ4TjJcnq/v3tLQKonwZ2xpxr1sPM5j9CvHIfGs/k31qbWtC/e94xTZ2gNn
UirTe3m1n9NGZ9YjMQDEXdOIl5agPRxhpWyyon6D2NCdQvFP0fvHq3yGGId0sGxfzFEi6AtBnVr+
sxUZ78jkTt0IfVd5HMxtz4B9nH3Kz4b8RNHf2sr0DxUGr4RIjduGR2aUz2NNdcKOF+18hVmBjzMW
jNMr95Ehl39KMzyHS9ZneGoVfuMr329ZN1Wo/4YFIOhQRhe7ZGrm1AQn65Gkr2bAW8YbPhnNU2mr
vzDLTPLJh60K3H3eMnToe1PumorHTTDuRe92iHpf7bPZ8xlIllzR9rqJ1vUxWEae2rYCBjF9eZXd
bE1DnK3awjxVUZ+KpfwQ1fA4pgTxwdkiE5Jst0mE2JyW/1qbLHEE1vWeGWvgKPe6ikM0sKgnfJYS
s77XqsPQty99UyV0HQ7HcXpeUE7HkeLzCwtqDyWY6lx3UhsNUwam2vgasBNgVNSQgdROHIe0AwSw
Z5syHI/4YIpngpX3ZrMgg2wf056Vk2XJL79jkChaBGqep3B0Y8huhQXlyF5/7Px3ZNVxqFhzZo0L
GqB7KokC7EpkHg2NQEoHYFgXoIiHklkvlYZP2TezLgxNwua6o7dwa2ijIBneHjdMFbgWKvjgqMcf
1v6xI4ix9oNbr20e0MGh6rFpVdWyoQfY5/BIo5zEBz34B3iLKwXn8NymxXvZ9XSMzK0it2b+FgTt
tnaOrQw+tUV/pqz1ywt2Tap+Qvixm45woKSvlhvkMXNC1wlsr2SeXRvLS6YWc1exOJRjdKNTwiCn
q+bVBcdWzcHZycRT2bPPj6wq2gxpdesxLjm4fnFq3IJ2oXPqnWBrWzodYijAvg6/NTGOA542lD38
/3VtdnbHbA8oSaDkkK9j4attbnCdYcRfuSC8AOtfNganvvstwCkJKix2F94rVWG+xRq/XCNSjuCf
GTB0hDVUiEiqCoOhl7ZwdzhpkmIcUXL0ag+L1t2JFDKiO5sbJtI7Axk+H/J9LxSjWc3UrhdfMJct
tj6cY3WZv2h/NE7cwVWiMMdYDNJGJt+qb5zbxeA985iMdHWIrj98toufvrIu1iQGjpaBR85m/Clm
Z8/2+C/PCZs0/Ol9aPmuR+72nn5y57fl16VpQkq1wLl0JC36qaOYjPXvo6lf1qlEBvGKvlRAElis
Eb+NsTPXutiKvm23uqMd1umNnTIzc9geqdA91BFxTZ1jxIXsg00eLj70ZJOOU382TteiZqFAkcPw
nU3IkZCF8bj+BiMjITUEYO5pd4q+vPHz6UQhbnJ/Dd42r4vXqjS/sqhqNp5h/U3VlZQ92cRAhtm/
wehWvC8I4tyo5RDjOi2XhQTPWbwvVvlnalQxwQBxUrZoFGv1j1mPP9YXaZYn6EY9LQr3OBFzOxEi
UlijlgEL28+NqdsPHbSPrjXu/BGOuJasDypyWFrPTbej9bKGYeJLR5/9rr7GbzD1yiLWNTYSPE2n
bjdTTUyJ/WemywB0MvYXuJzXxA/DfSoWzh9SpiAV6Fdd1u+yonxgb/DcVauBBgmF9IwNjnkME1vK
i9wPsr1XfjjBUu/g7X4GM5KSgokeM4ZXM+xY+nB445Pl2GyUEfdlK+LWswh0gAjFwiwgIimoq7iz
64Nyih+vffgTqDd1KWUyeEjhtFO+jU69POgtYub5nA7WTEIaAZFjJN/USjgl4+06MfwGPSFCArtx
rvIj0mtpo66vyL+u6N6tCtPUWuqHbGRKH1TrHqb500y6VjI745igIyKhw+j5HvtHc+52EHU4wIyK
YAyh/9IoYP+IoOfYh87eLHpOSKRkib0sH9Fqns06uAFP5BHV38CpKYMP7djQ4bvlZIbe3pp/QwHe
CpXRt1xdAmwiMl7N1bnLGofgzzEIN0ZPXU8ezsVeFNXf8kOIncNMnS9uZCg5hw619TjsAmr4eM6h
Hk/dNZ3Tj4Z4hrvIInL+tvL0uvFYvibT9+MVeSXp/NGOe3OJS5v6CrsLpNZ+fFjGR2GqK34iSImL
lj/WIF/N+rsgcz52/FFz4i1IGKaB+Q17qUagsSuRDAgL6RQ5wMV1g8cgrjhbQVrvceQgw5aEoHp8
qaUn2usC3d9GTnfMIvvbsIbq1Jvh+tD6rfkwOvmjsKzX0AzzmwX24dPsrc+68WpWYKaLanM6Nb0y
jlaENyGfynuiwHsmwSh0spI1T9P0J6mY2M6pc6/z6akyCVRrV+MD1/2jqPP96q1d4qwVmy7cTqmX
yzvocTeFzf0Ni+MjTP0cw1+HLI+mZocZ+2gqmTMZd3YNGJ6jzfyJuS7KYg/P9hx6ms0UYTyZ2baM
wBviW10n2BTWo2UwG3WzJWPRLvtXwReL7bC/WcsF8HtXPfbiGl4DzI618jmPekIBzZL6dX0zJCMz
QHcZXzkSrdRnLpvO619AWT6XxlMuqptxyKnXQ6a6YeFA5y0R9QQBoJSJNNoCCUbleZd6LqNYIHZe
NNP8EZzZcQ160sCLlXAhoBRc3sSLhO58PwfLZ62t29nGsKjL9a2fInkTssqPcdYfh8L+VsGadCq1
D35onIVkwuqAqY2xMH15Jja5AGFbLKfsohkKK2Pa8uAjB2xv5CqKmAM0P7vVzzhywMugvr8CjziD
S5NsgGVIrrZx+wHlJyGr0jyuDkRxdT9TEhNdVgwnrxsJFw/De6wG15krMS+lx4wTlpgoOUmn9N4y
SnTgMiRMhDwNsdb6tp2HW5Te6F3chggbmO35IhDct1j53ENfjbdm2Fb3epUHbyLuW5MeOFUQ002l
dtaw3itDAStaGr0JmMhTV6anppsDghnZq3dy6zD2YqDgc0h4TfRUpp/zUg2n5tAodTSL7FkO0cXh
StqIAWBKyNpDaeKL1wy1wOI9tE5z7uzhCAU1WcrlPnTHXZr2yx5PnjxGBnOzofLeGob/wKkFmjuj
rg4Sy/5M/N7UhHrbdIXzYtkSlUrQ5v+qbuf6+p2xJZnGWBLO00ypNk7NvykqssQsMU7a6E42bmMQ
OjzIBzVL+2AZxa4NUJMWk0SXQmmVNC4dX86MtjO8jH0ZwuTIS3/mdT0B2MwfRD5XvBa5D6p+H/DJ
/oXKuoSKNN507S8WS9+LduBthoSmnv77pcMdH88NUnEvFcbZzkzE3gDtY1XhDu2a1HxwA7+/7cx8
P/Wd9aCvP/73153goQv0clZOiC0HighL507fADo6ZKsgV1rO+ZMno/wpGgw8p75d7GUQeAcqKFLF
g/+IQoLWx8qXaOddfxnMoKoMAixjDiDD5lVbOFWj6pZz27n778cQMCwK3YyxN4ugm06/tFNK2Zvl
/f1cgHX0V6e7oEHvXAKGnDnMzkYarq9Y0b6E3aZ3//2qRrw3pk32OA1mPFxtMVU63XOBu3f/cXhJ
PiEk0tf+/r+/WbhZeyy9W7t1I4pa5T0N/iqeiMphj+s9ZR1XcyOru6oskhZf6cVxUutidvXZzTxx
Z1p5fUx7Mcd500OFRp+BWNWbH9RTo9iGTsWyyQfghLiY2g/G4M/jJINEd2m00wZ7S7at5GRz/B+5
9xlv/+dyR65W7laPAJdWdvMZePn//6imhe2m7LxjCWNuvBI+zMlVN8v1x3+//O9Ho91bE9hpzIPE
bLBsY/9Kbo0GvMyb/8xjUhqsoYP0p5sW9Wh/+L5XPeo0Uo8E8Eb7csL2ZX8stnm/DoxS0fO/z51r
cF5JfZryqngvTCrHcCBGnanVw0LluOXP3e98b4IX4rAvdPLue2rd6k7i7ACqo7719VfBskbJ7Edj
7K4TXXOQvzbsFc6jCFPk5KFPGP9/f+e/H7Lv3XNd6zfUub8mKrbnRTOkseBsvsq6aJOB1d9D3U3X
RD3zJc3WOh5D5Ha4i8TOZShwHVq8ijBDY4aJjsCmEaQEaVsruJqWgcI90wP33r3/D4WCWW7Y0gQR
5yVN54y7yzn7uXLOs69/w9xhhOwxuAhs+VwsubizAiXuel3GbaSjcwMloSeiaVjyK63MI37q+qOv
xKmdO2bUV2zu3Ke4esJi26SDt0fN5X7ULex2e/nEJAieAC/r//5yRX0XoBjzDPNRWbX9UCwMo6KZ
8J/x/7g6s+VIkbXLPhFmODO3ioCYB81S3mBSDswzuANP/y9U1v239cVRSVlZeZSKwP0b9l4bRfR2
8Xmm0GcNGxP0d7hgxNhoDB1fvRpSnJbDem3yBPFCjlxmIXNrceNzW5X5hx8dPZxkB30Nt8maqjtI
jDNP2pKeMAkSqVhqLFTcqTmQBBu2/zd1OxnNiRVhQ/XIkpQ7ASkNmlC1yZP+XdiV/485bacwMCmd
5FNKTHlaywLwSkTW05KrW946fxlWWFvfIpJSiUpDScCTRr1lPzM8KSwxPrtZ2dzqZgqpn8VJQw7U
gsXj058PZm5hRp8LTA9Z7u+m6F1LPOOZLj95NSYPm7ce3YBzVWE5KBkUHu5lpToyD6tbkqg/VmuQ
LyqnMQBnWh6bevit6+x68p7qEMyAaZzn8aX0HcIQUIjzIgxtaHT1fLSUnZ2NadiVrnXvuVGh9zrm
jj+v31ujGp9RBj5oiREWlh9ffj7kc5X891lVqz+1ju3A6QXwnrxNv/FmoSvlbH0qzUwc5TD1FOdm
fC+YILId/1LoZ/7ofsVRyljn2UGWuHOELnc4YrP9zzlsuF5JFhsS6E4vrLDC/B1oaXyNO2k/4faM
7yj4/06IV64qGfwg9pNQQ8B3cntOaN2XDv2Eu6NSJaaHCMdNOkkUr7Ue7X4OB7WeCoviRWT1HgoU
ObbOgB13Rvfo2l2+kZPfH8EFoC/NujejshEx+RT0dZ2mH5GepGGbtGqnOTL9cFPv0y7qMrR7g/at
mftTXDY9sdR8lrQpTE2R32PafXbVzafrJsMOub0V+i7aw36GIpJ77BHJ/dTRK5rl088H07XeNdSx
p5+v8BHxOMfJNuPo++834GJYdp72m2BxNqnc2oRD7NTg9ref6HYn1bx9lFt/m7Y6amX9u2ySkbV1
mr4OybQyEORTp8XTg8F/ctKw4G+9LpuoDhgMqUY3v3WLjYJbiD92jIC+SnNE7C0pCFbeLFc5s5kh
xQk65dxt/WKSQZtZ/wrDL8A8slDcgJbrN9FQUOm6nbPBC5ZcuiZiws7SLuy535nlmtdGl/qlWj8Y
ObMqcIp8aqkqCbHomf996ZdjFbLXdBBlwEiRS5Ow0q6Ko7RX05XbgCMSGRqcNtppJt1t1XkodlZq
x4QT49lACP1A0izrNytOn+VspKef3yJHtzinDioV3g61887s9L32jP679uqXWpwylgAXxxyTZ9Nq
xd504Qb5buRAdKxZ5dtMdX5OOTQT6Cm6ELShzJvkyRiqYg9S0YH97a+4BhPSZX9XSTGfGJQraG69
6s//faomGeZiMvFEJujPxly8le4s9kvST1tRU5OLSGhBVaIpbgpbvBWax0nLuZmblFiVnu/83n1i
MZHhAmN3WJWMS3vfZVdUsDpOyUqm3nOeZ8Y0V9R/Fz/qmh3ntUV0YD7e7Sk7Kp0bQQ5qX0i7DvJa
SwJT/9SzbrzeBx6Mq8Ods/Wa7pvEXW2nLf20aT1vPCcKz5xt6wDDaXFcf3oz/bba5wUGa2EUrwhC
NKXdM20GA1nNC6NYshxLGs7ArLBp+zx+93EU4LUJ0PIGNtizOyKR6ZP2uKaugC4fjrUy/kIqZqXr
mPoJNbwOaxu9hLDKq9Sm8iFbqEzyrDsYE3o7EJliV8djev75YGjVSSbptMs4YljuRH04y+xDELm6
qdDCMb1l7k/9KABsM1jX2VVqiQXUWywbjqa/Hc6a3aLSW2bnXCC2fVtM0n88A0y5JPq4L4oo6HTU
6QZEksfZq3amri7Uq9POdFSQoU2+5K7FS8c5Z6LOVaPIXrt82BOoKz6L2CZcRXfR4bHmdSe0iCod
ogALeHPBI6Af6qmx997S9NdWrqC7Ys5fErWO0gphX6sRna2mTe8Vo5HvyjL++2T9Fa1mCJrGWDUw
9olwQQO4R93lvwCufxqxnyFWRys5LKoAjoIzz5WEZvSlYbz6Dn+HNo+eEcmH80dnN81HA4bx1NNN
b5ymmT8mSz9I7KIJKqQFU6enLl3mvo8xowG6gOlCfTvtlrQbYePmgCLE+hAPhf08iYkbUhwtG65o
3rtvFrYxOkj32XTSkoENu4hStM0dm95nnzH7TGX8MjjGcGsGfHC8C59/PuBWeVS5ZhEUGHnoC2ME
2f9f8fhTQf78GpJJF8HB31aK5hE3J27ENC9/59LbO3mah0OnhtAEHagcO31LVmWxL/gpc4kQNDII
1wwTA+iEszYAkuPimuvDtyFqXtYVWfDzIZrZs8/+RGKyqW7T3DlhZtEE+XNr3zUIPIFfGydBTNKp
m125j52s21TM9dgvlcOafJo8C43EZ84/GwPDMdGHsxolfQh7tGsSJ+Lio9GJ4Mb8ypYekBovS8DO
pd8XPfEzKQL0X60QB6fI/deyz5ZDNabflV1fjIxbWJdS3AgNZXmdMMDIhvmKB5ZY94kwlqky9KAg
GnYTeSk3oNvGh5/KstGS6ZYBPeBhU/wfj8wAHfTxdyAPw9VTffQQCyrBEtnRYdAZtRrjPNAIYfKZ
u4YSbIUh5bz/pEisfamhnO1rvb4MXVtf7LYNdaudjz9fiXw8+nqRX+b2mRGNe89GI3rUXO15Qrxt
EADMDmBhkWhn4t7BVAz8nGThdv3y59d8yZWh5GpKnlfeVtG04jRmA5/Srnw1xlztLBZa558PtePU
R8V3kCRee+6Hm5a0FHeoMU7zOAhUT7ZAy+pNJ79hAdvCztp6cOUOaIZ47zfRBAlvnKt3fjzsw+v5
V5olNk9pUR0iqViGOiyTlbO6w5zaRgQ7uC+ZAwSaid4vGh8A3Z5ktlIgFQL8FV9SPc8UwO8kubgQ
yMpepZ9Vh7tCFxViTb3cDUJ5+85w+udGN3hi89HY2g0CIa0mTTptrOOE546dpHceFid3HxgPJmHa
T5hpwNneFqKocU6+mS3W7kLOv3oTc1fcOPMhsSfr0Wn81xTbKuSBxcfMPDrX99L3EU0Im8XjYjvq
wsz4Og8pdvXRUcU+j9y/KBKrcDRj44Sh7QMhEpKNQmYhIjbaVQnM0O4X/WG2ovbQj1jFO6/AySpM
wwlL++qP8fLXKmy231OcXvmpDKzHW32PBfZerVnzoo2qcIlEFdToMsLEKdxTi8OEUQ3xQGie5l/m
wLben83xlrORurkye7LUOH7VTXQVc978soXkIgd+/zRZBciRYp7PVcRoIvJsYxfDpqXFbfRdDLck
rJU/3n4+g84jb4m/vGBDU8e6ZdxJgDNMgPXc6xdDncvuI0pz69oyAtzbjvwXZ3z1Mwv4+XWpdHuX
JA6e57lq2ckhZ9Jr9tK8h5b4gsqn6jHq/Z9/pSnpBzrIFJztrnG0EOL9kFG09YT5+cxMTbmDxPDW
N/F8+t8Pi2z+3y/73KaJHKH3/PdbUtRRjd/CE15nFT/f2s936qxrkiRBbPPzL8aUYlCIOTupNjq1
9SJ/CZNzKsdgxbJnjRJ3luQUdcN8Hp2OFT9uHhRQ8+NSRNNjubRbKPPJLRpkk26Wr7od2sfY4N9P
ps2PUgPmuf5Ge+UP9ziSQts18qMHhG5jJveWRf25Xj+klYso7n+/LlEA+k5x0zDDf5HljneBrOjH
wWe6Ocm+QZmLAmtJlgAc3x9dWC9Jiv1Wco2GqaEOxB58opPBrG+hTfF03d1kFtZ4Mwt5O3NK+8Re
tUaahgwPDqRTP2d8l3H8OBqJfOm16VfKimLoIlSCbRhzoV1c2/9g3a7tEmK0Gte6+E4W74AaeRsL
GCvr6k1j5dq+LCbxMhsS3xsL5La0UMZNhROqpj7T36ylWEZbllfLQSh+8p5V/1LVBDeKvmMfDwOC
cqcTD1M8fNdRoZ6qbLQ3eFsOulF4wabUEFSj3Enx8WjjSa+pFn0PMbSeLtHZhCt29qeOdrvMIf/x
FUKqPYbbt8hFagI/hADzlMJVqeaYd/G96bGKNyLRtgZzv6Qdl1ODsa7U03BsEVXqExSGzk36wGq8
W+ss0G5qYmvc5d2zWQfaJvvBrDsyZvtn6iy0rYLADXuI35qyEJz5ZFAPIxpKd8i3Zjy1LP67iZbC
CQdr8jHguLC2ka0OzOM2GF+NTYEWpwupbpCiJ3jLNRbaWXEk07xmBIaZK6nq+yjKU9IzpQQQ2weN
0e6rOP92x/5OKM2gZT449/Y9xSH8qPflZfDlxbMJQ5QOMyuuMPwQWn1oGT4AEkCrNEYP3YxjH1m6
RLWlq9dxXaFYPTIggzpq2xcEv2SLfWR7ujzECATXZn2jt7N6oXG8x5D11ukZE3VdPVs1e5ROpJh5
NF8f9hPVRzyd7QwVExZU75Qu3Fi2xiitKwiv6yzkfWNhXvL0vavLt3bxmEvoqNNa3Q76FGirE8dP
bctiF8r4Ok46MYe+jRF+gVp46uiVXOe4ZKA7zlbA0b2+O00w34PcRs5Q7uli9KCtxd/W3jk2UrKp
H8xzXVaHpa1YacO7IsemufclkmgtHi5R3/2u+/RLw95IhrOq9mQVWDTgsYdgeUo3fed8T1mKWUF2
XSBn1eE/y+CkpyEK4DW0pvwdL/5pbFIU/egiUUNG2BoSZAFlzrtxMTzg+v8cOf/lgmdkYNh/m6+2
9D4mpmR4oZi9d7NzKXSVbvMIGRXmV24ja8Gs1a55iQ7fpf5JsHu6wylwH1mYoJ0vf4H+nFF4qmAS
C0V+TOQcgqLogGAl0NrxTzvqzSPLU/7AeT6h/NhQJnmYAUBtt+3SH9d3UKVlR63t3MNYoN6sSPvp
ePxR28Y2uAU1l/Kh9hK82yPrEtFC0szFjGYcUcjqVH71lPE45Xq1m9P2U1ZztjEF0BFriEiOi5BQ
RmNYGZ53hZ3I7nF08HQZfmg0+m9/YKTBapj+ShVQNXO5x3pfhkucB2MnrgkvZKCVSbbxgIrgtoCn
MNr9V96CI0TGjuZlee+Megc6ndHJm6zsYo/O0Edk1FiBP1bPtrL7Q5nF11y2EFVkM217ixW5m7MK
ZJ5KmrzFuSifhRGRtKDIGo2mD2sYT74sd6qrD7Ivuf6HUqABkSQHZhhTIzQEmY/6S/cUyHIky4/x
wRqScpdqBC21clqApSX/IuxSRyRT1XbsMQx7qgpkopuHXEfeQdMWMKAzw1gRqTUO2HoL8yWZFo39
qBMadYeCJjHGwJkk5ledJj+1w8byL1ISXjmVbOoGUkXTKbq3jYhW14+N7I2NCd3qdfZetIiq+BnS
Bo51v8f557/Naiwf4gqvl6ecjePDNddpz3r/ZDnWsI97DMA1O3CebC7xVAMz7RM6WMTLUcTJoVBI
C4SAOzG5lB9TV+kAAxIUSjMKbxuSuRepL0Qz4Mw967Exm02sYp9d04ALwWBnh6skInLauxWdlgZF
2dO5YgsYkV/Nk4FMymyzfWGYBc4zDkRUXggA8S1nyAY4xjgxqC6dFGRtyRvCpSfhIZnxD8zxcBoG
+zIDcb0YowyzWQSxMb5J32QeqPG3tRowEW19jXJlbYVrT6FRGRV8pxTH4zrSlzW7oaI3cXorNrlO
MdAhs7jbcFzg8aCeQFuJV25EoeSQGZ7Ipj2zvPsYZnmaq0gLtaH58tjFtBVn3XonbnNG3BpuU/bY
XYzED/a9+Vnm2WOe4EMbF0+jJvgeLIcFTuPVW7cZvyOF8rqcqxNb892s+mfTS4+WRniMtK02nIcj
TlMUpTOTZxgh/snvxpe8dD/qmWhGQ740fZsgdbFREhUua6KhefSWxQgWjW2ULJt/RVQEWaZFQS6k
wUG3bbUZt2GH0YKR0L6sIA6wLKamm9flCG1Onbq3QbkS92Srh16+6igyB6iDIcTdRh5LPtyyXVLF
0jSbQtc2cDFYhKnWAh8sxzLNPSxT/oFug2agagOjjYqTSP/MJkocDUeHrNboH9dgA4/to150vnLu
JSfvNlXCPPlQjJGIYOrHlxnO9owQjoK58ulxOkSt5cBK1UJRjzy/M4PGid+LBA1t7L2mGlXpxOyM
xySaDlXMi0I51k9sS+uEiIaCcjLzcQZbufk3tZk7XZtkii7ZiVKX7OUkQfwN9Zbr76lvOzraFM9E
aQfAwxCBwWrVGciwCEBvnnptiyA4IYpZtIe8VjHPomAwXoDw0dR7bbfde29UL8VoPSejxjpbAvit
NBPPaHxLSmJEq2g+jRUKZjtjh+7Nw6WyyuZCPWrjY/T7g4adSsO2iFZ3XZZ+myqj5ICwA7hjjCj5
6+9GX5rHVmDQGzIJ8yMmv0JVDDKLqgzk2h+b0QBfwfGCQaCPt43p20/FUz4MV2n34hCb068O1vGY
++beTcQv59kAi3Z3Jx/VgwPLiJ6Um0c8LsjNt25rP2r5Ghi82KxlQVSkZ6NZ8mNLghzShTQwGZ1t
isheHfXYK5NRv8Nm2Tdfg9NpNy5j3Jc2LIBkeWCjR1vQdM4O1TnKtztIV2OLbJmTInprBnWaW9c6
wokmvk70v3mU/sj8I/eGLig0AMexAqAA8/paIOLEKrfJIjnyMPQ4gA2GvWXdsbUm/tsHDC/QNm8t
b9R5CifyVxiGKuX/Myrtvezx/ndWPxM7S2DtmLEOkjYjWryO/nY0Ruw0fX9Ox3Tcds4oMcvJf5LT
4FSgZWpMCUBAZ/uuYvTsWo/CajQJ8zV2S6U/K5tjyokib4UBuUGKKR4/P/Wa6XV4b8TGzJGVocw2
dxrCPN+ZUCRDGEORVoV1Xlmnxsq+hMb1CbZnmWlRLP1jMMBcZNYtypI3HNFZaK9wHt3qt0lPFrJy
EJI5LIUszGqajdFrDi0iMtf5y5EhpsAYqDZWEXdhOhOBEGvJcfa5VweMERua39/N4iG96Ngwp57x
hVxQPMhqvOlz4mLAgnXoQAAvVOBl7CI1HW3wJJ9UwZPplEQuUh15sAtS/9W3N9xUDcUxosDkSxY2
UuZMvqmo2FdlPR2KWv7y+mHTQfONWelsaK9avhE051FpHZD+lA+MYiFOF9FnM36CtFyNk/yd3SVi
IiKNU9XDJ+qMBmEa4k6waQvncG3uSrlEB5kuz+hfEN2l/kfmaf+GaqnDLPXAz0C9jjIEH03mfc5O
TstVPjlRsqpoCYWYc7LszeIm/f4fw93XhNMTM2IUhe2pa2rt3DqgJ4rmE1j2XtrL3pc+/A57JB+i
ofLQpyfZLEPYl/WxSMsZ02O6gyUtQiwAJfY9hCI5eiA3cb5SVIbbIkoYfMjXcQFP2sRmhyaB2cYY
J/Z5QcQaNx0WmG6NMp7rr8LEwEma4buCgdIkELRfF2T51YwwcdaOXnXQWk/sLLc28InU77MrHls8
IxJt5WlY8g/Ye4LOg0WmPy/dg9HavJSixiOHd44p/bI1SNHisekdRMlezmuUeJdeVrdWc7CyOM0r
NUwYaQObN9fjseWVC6rpFXKWWnl9X+gEjCcrld+xhoNXd5FRpiYHOCfkoZBOBzAh6rf6WhMbdmM+
upX36fUlysT+lpYD4/tyiHa15rLDKPRfzvRHZ66cCec9E9hfTd/77upmC3b3h231oloiiXg2Xjyh
hgNuQ5YHCkvY4qyPQh/0khZVK82Dp8/PABQegN3eI+7aTbaqDtVgblInfrZxECPnAiQockTUdCrN
gESRLNVsq0xlhzVFc+FCPbFidK6d7HYjeao4WvA7ID3FU5jhJBkwLsmYxFA5uP/E4h3nsXgeGwMr
S29fR9QFgqkiFugYTByQb8A7ztk58fMKR7ZNDxmXHAgMukPNpsb3Ufoa9Yh1vrZCKWhixrwmoMhu
Arzkz5qHww57Gdt3FH0ds1kqNx0+gUDCZJhQS+oUCRazQyeTauuVSP4x/JY+1BEtwsqqphPWlS2v
/mfqw5+ZxuxLG9tdFEMXdDGksVh4ZSkYuIRQouBCQd0s33S4xDRFC/99VxwdBr3jNuYFITDqQddw
39rplxrwneTpMemJ92vpV1yN7HaOkd8QfryHBuJc0yZXfzjzcO/csf40RpxbbFHvhF9++YWgVxxQ
y45LuHSI3NlVfJdTe4zz8dxbI4FivbxAwaBGNtrnRbMCS6vRjgv5HuNGeZiz6F+6TPs84WzyDN4s
+Iyhiz+4bvOufOsSGRTsibA4KKfzKK04tFS/ns2/3SQNZHNetGe9Y1RkGBVFPaLyKX9qlH8uzOi4
SGCd9li/9Lb7VvaIfZaJ0nX9rttieHUAIpSMk9LfjMcdpEkG1Cetfmsm2prWetXGAc9hzbjE0NVO
+JIU1UXuQIewMoqHGgHMwzCx//CM6imZZ7XlfjhCDg9a6+BTJ8W8ulsdEcN+HpY3UXZVqHNP4t0z
y8eZfR1PftC0snyY1wMEMkxGqWA9mB2BeRWKhLDBWQ/TDgabXmCtq+xXLcH5yQjtwR9IkGo5sc8j
WEuzgmvo6lRpc8tkslw9YQXWzoulDQNBU1jGh7hh8Ow298lHi9q241eTaO9MBdowqiednav5x3Ff
UOwDHBh5lTBeiGA9LSrYY6DD424z4p1bbVQVKt3E6veMU2/oif6sepsYokRYmTZoPA2JoyvjgHrD
QDyBkbGbnLdlHF/QdwBMcysycYjRTaJb3HIfufq3mfxz4z7bjh3D86RMrjlrYCAkH2yv1abMrsoY
z3AsXk1dI+trcjaGy+OE4Widz/i/tQ4TZ9bhd+twF8OtNVhQetDn2Mm5wuFtL9JHEw8QswW182b9
23KGlwm3A7E6WsbMWLPqpySGnZInCardCsKG3pXfntb7e1XZxBzY4ltLWc3krJm39szf1FfWH8Yw
zUNk4iKKso4wQhpHlz0NbyWfH0OtuG+oQCvtKam4BNHo1IFJO/AgxALKO8WMKDfloKVohKMPQ8eh
EHcYZhrXDiLk1jfqxmNRyYtsrb1WknpR+AfPZXbeqM+y028GMsktcskrOIu7Oc5bJksvlo8zLoUj
QrtcBY0tsTo6GrWhgANoeCVnH+iQTe+wpHQqpFqDaYR/DFiMgWdChWkLlMvjTAoeZaaxID9xRXdN
HZBibjzu54LqnRpyxsvc+BtBIFPasa1kNu1MKBkpHl+WuPqDUYXhaCYxnxWCAof9/gCgy4L1RTFW
/LUX+0sUwwtNHSwGlW3hlp6jrsdgrOHkcWj+8Op2EEJ412uMaR/KksdMB7c0E1d3LWiKavYXANYa
YfLTdzVmZu4Od56Pt+Ne6Nq/pXrKIVjulIW42FMp89SBLq/RsscMCcHsDQwJHEma0Gxt+8q8u031
m2VBs7Vl8hwjX4wBk3MIpcGwJPGDT+rcoYezkvXuezfmvxr0ezMLzW3pGhcxs2weUdmoS4plVylA
QvCV/KCrQd94yJT0CT1wih0bxBxEyLmJqHiSl963rY1e8SDW0qWacZ4Mw06CboTSkHjpWxpV+Wmo
7Sb0U/igunKZJra31I9IlIzLOcgX3pAFcR4qwtExAyCpWu03G9CGP36vJfa+8ofk0tolL0nEfZxG
agtNj43NXGwsFQXTwjNHwXBY/Jh9kuaxM8zHd72s4zNqKhBWVC+QBsXK+7Enw3poWZV3rnZ3UB4c
kVmvaMqeU3xM/Y3pv6VMpAJwJtVDvfJ6Wv8z6ZDd0jgwyp7sv6j4F1I8Jc2644cojIj11JtQa5p+
4ywMOxcfY7lkmwRwQvBbO//LIjLTTOs77PUWsziKaeC2EC2x7wWc8fByEJ0WUZnCQeOux4e1N4Tc
t7iQNrkbYbLWz4tnPFVAEx5ix98laCr4tl2FpsiUaxwBIZ5IEfEIJhvEPhx9jmdd7F69lyaF/Fiu
2Y/Ib2lhmAXMKaOt1vP/IHoCC9N2J7rR6ljW8wuDv4aZqHEGvfvZVDPr7e7QiFne6047KnFpeXaK
3rM3w6LDtlsf1370p6M+moEtRu6bMXmL9WNkDa9q4t3fFe367r0S6vxmJ2DSht7tkCPrsCvz1Lvg
8ZEPAmdSQPH1Vg9Kh0M7h7azfMSWwWTBiUI52k+uiG8/ORiyBAXq6fK4aPpJ87prpUky43T2x9lM
y6UzpU4VloyZEnvG2kxAT3IvHf07kvTUHFdHHgG0oNZ4EWP9ZOhGfS5lvKc3Lx8YAdxEm33ZZstm
TBtWLM4j9oRm/W4HBp3HHKlCMPixzpvV3dYs5K7wjxPMzdp3V1Hb+F6AGMnnwiXctROAsWCZ2vOr
cr3hgB8hQqW2yaDBbHuDIm8sYg5qJ7O29mhfHNwFwDVr5sjOS/eqZdXq5/Em4NXlWR9RAmmj5K0W
T0Hn22x3J5DnsQv4pMyLfUYE6vq/rs+vWesZlxyT/nbJc7THyFQwtxuPiMM8hO7TL2ISbPaPIQiw
oEqsiVKSZ9uwWVRODC0ZmXCe5nYRqKFj5KJB7mp7mpMoD+ndduhp7/ai/auyOqgNkJ5cNhn+O3dd
IiSn0vscCL89dD3IL1A+D4YWQwd1UdibiX9BDZ+wWOaVZiQaGg4+Cd1ZI7dLnZ+cp1ePiyWTje55
CxUsfu4mYRjhxi1N94ieHUOFGUrylaJluM74pOxKb0CL9e81bPkgSldpkXYcBvdkTFMQd/wldR0L
Qia05dj2JvpSY+e5Q/zoebSLbUqJlXHXf1m2eZvikSZXPoKj7g6J6Z20teoFjL6EEov5gzaouz+l
RbD01h4v0nhNeWtlLZN1OUDyjvXkICzxb16Q1whbbiZNH7hVm3OsDwyJHGjCPpMGY9jkdfzH6Z0I
Bh7IFIvnfVsP3TdyEIZzGQus5WRZnn0csVJ7cXUXvvm+AqUJeLIEt45pudNmuCZETG1sPuyWQexl
n7/1Xqx/UAHGeDCie+cY45U2Xp0rn8q86PI3lrr6Jfcm7+ivACFLPZt281Uq7J9T9wdSjY00oL/B
EGbboYO9TOMkPlvjh1EI7Wwl7QVgtLPL+oStQtNweBt5oOccwf6MC8NdsIzlKdKZDO76/FFLljdJ
TzxThrJ3Kxq27JVZX6onfRjyQ5XL7cBOh84W7BCq2WU3zUYd6AR1ca5skpjgnX4CygDF81QX3V+z
khW2EpWsLCUckxD9Ak/3X1JYJ31bcgdZWrfXPZwTqEoCX1HZSct6blJrl1quH7ZTuvMZOzZzbd8K
SB3PPFuAY/uPTkPJXDAwFYGBUtKv/04c+4bO6MIWgk2goj8YtRFhZDVxvkaskdvYZhMKagDk7nc+
tm+N9C+m/HYb/dpjdo7ntvxwQLfRjin6V6uW7Lnb5cuMmSxYaQhSad4Yg5wYh8ijAUP4lNtvyeBk
RzuunU0LdmUz4C+bMiYi4F0LHKKAPGYYUTPWmIFRk9eIIO27YJo5RvQ5drciSR7tLHsGQ+7sOgeh
54QhohgYaLox3uq2694d1SdbfpzUnXlz0kheXf/ZZ4n1rGK4CKuzxtKzgJCzfxq1nENTFxjLuWc7
tKsN91Z3/lXFDISFnM1TKq3lANCE+TBoG6gLMaiyoXuZBnKl/SHPdurmL2Z1kHX9qQo9EEIZVyzM
xlb/QV3a1HYSPAtGpS3HFShYPE27psdZEpftPffH+g1K5a94K0zAmbRBCGAZMhPPys0wviauj82Q
dxR99rcTr+n2a3OdcFQmgjQdx0guAsD5ZnDVxjiSh0VzMYMIczBxDOz4UeGlt9SmcLA7EW+4vP/m
jvsrarN7LuoqJPAYgIXXvggmb4gcig3cg0Oss2OjBqDtMQ3wLn6gUbEzl5mOLEic7sWNVqjAjE0B
AgB0mR5J/ry1h9nCtQ7YQjPycLK6F6f467XKujFXG5FZpguZkggH6ovSvTvC2bNtpm3YV38a3bfD
flylNBwlJWUeRj5OM7uu2aYUDXPg6J6p4dcUi9fKdhhB0voWuXvW8KPFAE3bnn3pFDOqph4CEcmO
grNxa/e/kKzgEEeNv1VK/hmB+QRGWbwhtJ3A/vB4GTJ/XUiBgpK3iQpcnlNT7NtaSbysVMzxXOyH
sbhljqcHXbNKrZCVgHgecw4Us+cnlKJboTpuQtKQDwq8VGn3Ee4Y56VR45b9/i8akd/xSAm79M4Q
6sa86/oW9M0Eb8Jkb+EO9nXqU3AS07u16hv71v8dOfVfaxVbuBb02o4ZiN7pktEObArqn3/10j3L
pcKYznilKeBPw8MhR9b/h04fq+DoLQ+C29HVtbBm4+hY1p3ItFpv051tUaJ7za8SbdUGklPDQzOX
zRc6+d9IVsNuBkWq85fVO+E9GJVCI6l5L5MlPkup/RGtdUz9/2HszHbjRrZt+ysX9c59GAy2wKn9
oOz7VK/yCyFbEnsy2DdffwdVdTds14brwkBCsmQpnUlGxFprzjGt5tQNm1wFd44zbPnui0bVscz9
GAaaEQ0rdLonBf+dq8bS4EYwuAiE9gByxltM2rB2K0wqfUeWm9LXWHSOaFAwOjPgQuNO1LYJkblD
iSCb/CPr57ZPg1TAlR9+J986/bGCN9cx/FjbFWjvsPbMZd5j9q408eYlCGh1F21+KadhmU56v4sR
A3jvcXaHL+FLItOa9s6h6BnSuukYb0uMgnSRQIENFAcmZ7xBt0+AbzvErmU17SFZ6Ix5yOHIkxc/
tWk1sWTfAMj5GDQkvDIjChtJ+4MT6S8moxcED+bFTmM2b6bkcQjKFFtKSH7EOGxAwtwUwQL9zCWU
yaJUH4WzhYsdrUWVfCOvkZFy2SKlmJxq5TVWyQCQAtuFok9zPFyMtQSKnlADt4BCNNtEX5GPj3qi
Hzo0zBON+U3oYUkzgLIEyLsR1UVvDL0O2EOxyGu6tug191tJPhUATXxmQcPfcNQE+3Iv4HSoAfpQ
1c4tXdNZx1nP+TR8rmz3jniI9TS64c5o1CVHYdLxfQvHZ0oaACywi5I7MA6/sO8PXIQT8hBqdGiA
PYtBDBjN9Z6ACNdHP2QFF5Xw175nXkXJIcOouoPhEcLgRuVlwiqyjnqEcB7WeltTS70LWX5JpJGp
86pbt6ha95kzPI8Rcr4C68VNxGiFuXlZgchG+7EJnXIZBDHQQRsqBXJqYJQJpL95ENY6szeOtETD
jQ9Yjps8/mA57RgHr6yGayBue7kJTaymeQRcq04p7CXu5zacllYPudqnEILGP+vguq814Nochwzb
uP8lyfFYOGiEDaKQ9l2wpPz3Vk3DU7Q7rDC+/Eh1ArHjcnzSWl7EEuk4gKFHTwz4W4sqZwZU8APd
cdv0ydVJOTZ2KE6GfkSSGDC0RdG9DLClHMch3TrtVgmPuF9qqFqR7y6TVl9R6QXIIcQfaEixEEZN
s0xSEpNCongOhW9ebZRCUY8rqJHyzVd0uPDznqTwtW0/4T+TTqbPScz9LW2spioOLhpCOzbeEua4
bRBs6dqQr04HcjdKyIXMd/ZeIKyFdEKLuqDg/yTu/Tg9twrFrOK552JETNTKL9Isb8e2N1Y5ntLr
ROwfzIxdmMtpn06WvjJHqHO4rxuhPyg/aDmuh/16HMrXMqizbYS80C65zjlWf5U+OQX6rNWv8wsj
23I/RcWrB8gYd3q+cUPvHdv8ywTuNI7lt1Ene90ZYSkJroO+S1xGANNS2ONtZXSgw2gRFKWVHGor
2/nnWk/dW6OfDn1lBScLa9cKo2u6rFTaHpSy7uBD13fmDPkZnYrtcOpok/f2XDIjLuDQeSwsD9aP
MM21K3JjpQs9P1QFWWsaxsE8ZyXBe5BtCsu0NgPHFJVppGajYZnAwa1VOHvlOTxthhLHt+f207Kv
O2upDM2jnq4PlpE7mw4X80rjcr+R2nxiMvcz0o5cB+MAyBfYBGbHRROhyW90tQGq790gPM7PfY0P
sN7zunkLTTP4Or2wBYc6JPay22aZdc+qzwSeGYdlVvouR71849oCeh44r8RnTlXk0b6UlGA6gq8b
EwZoGxpfKp7kqtNp4moiEgehobMypsQ6K7TMfqS65cS5kffkHCa1f7Cj5Cmuh32cJTScMpCwgB2I
1ogeUpfB4RBnXyGZrYeu2yRjdhchWXdDbeul9CJaaygubgldyQsXvc2tDWMKJ7XXj2sga2CBB3rY
uQnfxR4+6tQ8xRWc7Q7ZYOXn0cb309u+AGGncx8sReS+i0AdezOUMKnTnSWL1wI8+MKlU407j+G3
g/rBaMQ3xzd6kFkJ7ZBmHQnlIA3vjNXQOuAbVfDhJvl9OjElq+ahuuSoYw3ekxdGX32LKBwpUNd5
A3dFrsfk+7QRShfWG+IbAJbFvJsQ15mJszQmmsBASa2ioa/BSLglsADYVBdbLBT6qZYsbRy2QbpU
Ok1pm1AnHJjHPhjvezPCJRS+egGa3SnJYGqGKzLusfJygCclzV76qG4bWyDGH1173ye4xmsxnPSi
PEBKRJ2DPrVlZPzrEDDzb8FuRDQ6jmvLOYiQELA51Pm7EDC6Mp32OSjPOU09eFzHo+lNryNK6xts
8YeCpKOzHtvegVlVtRKT/coxoduO3Py3lCH3jRLFS6OhVEoMl6H0LLMi+eZgwpdhN8GMojW07zWl
c5dH91al6XdgaW3W5Ko4Sd0ESEWUCGb/HBlpRtt4TMxrHtCvzQuIQdBbnqxYFkxykGYrBIw3YT5c
NLPNF4Uuyi0TrfqinNWf2bBRgykqMAjHvjHH5Lb3UcSV3uicfLyRq1+/ePJvsW2OzpnXAfEtDdOW
PwdESy5s1Dga2jmztOdgHWflF623r12G9aB+wP3rEHOmajmqGsmDkt46R0rLAXPcVwmIEslADy1c
sE60kEqMUL+FUUbbqkoIzAggGumRuYsV4RzxQNNU1gjVFm2h1LIEmHRrtSWGaTFsvMw0D7JICQHu
HeaqWeA9uKO2RNPr3pbtUK5dANn/kL8mvL9Ffjs0UHRdGsYcZGmbP109aBZBtEikuqR54agpbHEt
/PAQN1r4bDH2pl8YMNfLmMkrLDMvVRq+9/WAOCiiXNfTqKR1lVMmaYCRV6ipR9amfDwnoFtwAQW4
qloLbSq9w88I6Qm+GErVfUjkzBajfH0b2jwYNfg3swAxkpBuc+Rk8Sqr/Gtd9S9AmWcwYG0sh6ov
8e4yyWmN+LH3BJq+hhy3rLGXnl63m2ksxEOjCXs9yxNXARr2G1OyuUplFPdpHNxTtVP80eQ5ylAH
KMXSdxM5KtjDtkqpYYDxaxAVz3Z/45SEdIj5H7Y9LDMVp/oO0f+cYIOJRyU1zDvwNFkD5Gj0G/1C
P3naDZ3FYaTI+0VJnTxHM3dMHyAHTm1Aj1px+Mtc4yvcX+9iIXP1yEQ4+eG4zwh/2Jaitw6WHDyU
wMGXwgw/jK5z14MLLatOEdkFM+E9N8gv/wxkTRMzgbjcgXrRNIHtTohzpXMWqyA0wVeZ/Urbz5zJ
UgJIHR0iCPy2jQD+u9fBB+YD8qA4hxYDHGCuX0ciwca1PTPoQxg4+A3E8fNhyG1xzDz9bkyd8A+e
HIjyllVV9o9+rexln8IC+gxYL4vOPxTNK5E8ZwMF1JbQr2jDGMd7BbbKkXxErqoq5AhTvTYUN+cq
cAz9awu6ZGGWzkkS03pmCoQe3qgvTMjdZR9ae+R01kGoCUW2XefXsDPQ+LTmV6foHQ72zGLGeaBH
W/1NjoPYNJ0+LDvoZLdT9Q1i6pHrMyO0IJ9OhhGolVciFgAnCOqtKMPbrNOfoyJKYLuANwpn0UI1
H52Z70G3hJR5cm10b/rAALOW1UMylTN0UtX0IaGPgw0p/9BZQpJ4OJezF3oakUInGiGKtFxujFA3
Hu0a5vyI5no5hTAXLTnVO4hm+bXugEYrHMXLyol1itzOQrmPYdA3e0YrQZ/gByiT9efi9z8/pNfW
//5fPv9WqLHinNT89Om/t6u71f/O/+I/3/Hj9/97816cX7P3+pffdLpfP/z8DT/8UH7tX09r+dq8
/vDJHE/RjLftezXevddt2nw+geC9mL/z//eL/+f986c8jOr999++FW3ezD8tiIr8t7++tHv7/TeP
HOP/+f7H//W1+T/4+2+b6v392/vP3//+Wje//2Z4/yILCGqCbTi2a1km+0j/Pn9FeP+SXJ5SJ/JR
OK4jyCBma2rC338zxb8cEpx1V5iGzn1kErlaF+38JWn+iwaU5eiSNDZpCcv+7f89r+uf8cJ/vlG8
DH99/n0KsfFT3LaBtB1bhW1I05O6YLT+4xHApPTOzMAmBBEsQhrZKCstWd2Z3Do+vTcEyQRYh6Dy
bgRUpo3bmYI2ff5QAXtgoActek7rWwUyvJTCHsgfQqiSgjvYhoqOnHp28Kecv3tx/8uTFj8Ff34+
aV5M25wT4+cX4scnjQSH7Djy1BeZlGpFKN8FygDsekYwZvAOuQhJZsDsQrr9NZgP4gVRe1szbLf/
8ET+26vnuqjOXIvXjzPUj09E6mXg5RYTtDiZ0NQH40CoCAbQqUHLa5m090v7w+sb1PNe0Kxyxp1L
y5s+fv00ftqIP18OTzdsjnAmFjzjp/fQB+1fB340i35HcvxKtep97VRZk7cwM1JEfv3bhDPn/f55
ac23gmMYBqmr/BGWw5WjWz+9/J1PfUKzj446BqezamBH++ar1lWXSmtmJ3NikjwS2A+xTkxkG4xf
UXr4xwnaAg59LgAa2gAOnkNIKHSiiQsxTr2JjsrBFbKyBXlhBiT+bdIroJ1x/YZU/oY1juQXtvCt
jfRtxWVFIy+66/QScRw60gMduie9HbR9XpbBNompxJs4ju5pM9MXy+xDpARhE/U5SH3cjmW7bgGZ
rEXtOsccEA2mOw682UJxZJnGh75xVi6GZygnxBNaqffUEPGxTEV2tSjB4Ph7izxi4OhHWbRkKlMv
6fbiLvG7j7Yshr1R3yHm6q9l32DkgFztx7HY0NTDOkp3S4+w/NdOeN/EGj1hbQIoDPh0jz9koRCy
xKZhnSri1fwUalFvDVuIhLSKSePYpohYyLSAeYJ99pyZoyLGFxRGqstz0w/92hIR7V5iKdBmaUN4
qCt/McDPugHSEaxdgtiWgx08kIT0kJqbHk8yvcnyy1QZ2SZxrGffmE1FNS3UDvuT3ROg5QUwXcYA
3o8XtHQO4ByQMO+WCMPKhG5XaZ5MZzw00sv3zAampQNw7mINChdvFm2agkwVSBfbwcUiwuxu2kmn
eQSo7CMq989AiqBLjA2Mfot6V3ZWdgYS2yI+cY19/UyPsn1SiM6obce1VN543wBhYpLRCZqvlbtC
jvtQ9GTpDZ0yDoVmHGgIxJtAih60h+cvBJHEa+Q0wdZyrHBjxkG2MCKtX3e5cjcU7y+Z0XE0t6wP
38s6KngoOI5bdNu5CYq2SkAWAobRzA9mr72Yon0aoUDvOSOrhdBoCOtOp1Ya6Pd/KNWMn0q1z3vO
9QwhBVEzlvm5JH5fqsFMzyIVBwszEiszJfOHYQ/DPcIgKMnpjlIBuODLK+dLhCSUUWjhn8kwue0Z
QbQTOZ+c5XZx50VX/4HUO8SIOicUHgra24cqSpE6Peh13bJqopfSIOtBe1InTuTRoXX/PED8cH74
ft8R8xrx4xoidN12kMjYJpEz7hwL/93/R9dHM+whGy1oYeYINnLvpN3R7opuqGraRcO5hrARa4er
kwK7O/bOVGw0z/dXhUr2v17RPku1758M5ZskQdoWNH+QnXy++N89GSWlaMuuyNFu6Q/mxBWlx6T9
YV1sZ9fLMmj7aivj2bY0cg0lPmnFTWWVq7gtffj/gXMuNOsUhXsbgtlLMNEKdCntwf6PeEEjJ9vC
1giOY0MQRqILgP3ZIm/A1NAb2ma62XL4fKb3510J78I06u1NW3e2k1DIjszI+FLH5jpz9syYX1gC
i00HO+tmwIcOeZRC6devh5hf/B9fD9MUjudZWCpoQ5s/vTnkCFYVczGG0nazo1fbEv2TBjuGqAR6
tY22DUU77FQK+mFsSOgc28dfPwPz75cHv1p3hKVbLn/snyLn07pIIzHAKtahNywcBxId8OZsR8C2
uowZ0U9mIsyjMT/QUh1pkOkCSa3VgvYswCcuVG+sbTFjkPMqZB5ioC2SrLT0EcK4Fd+UxFcE9cK7
Bh7b82AsfBRTq4KxIuhAXa6jyjz0WjsiRLPVPfWjdmyymJjqKJaPdTJMa03oHw6zKFK3ev/ZCDLM
Bnlob1Ll+8+5qv/IpqIi9I6L+tcvj5B/Xw4Mg3eIvRnmuCd/vn1YYQaXRGcOHoJaCCf9znfS+qg1
QPUDgWiigX3NgKdgXONa36LBTd692FrCaunZqRk/ZY3lXHwml7uJk1xKOu0G+k16oRfqL0XsGhCu
nGcNm8e5osNzR2lO7KU/3QeTvsiJ9tiqhqwb3Rnyu3JOZnOtxt2kGKDvXf/aom8e35W0bKZTvXML
TL0/I91Yf35GiM2r5WUIhGh6QeK32RHmV9WOfBwBgbzkITpP9OsQ5WWjr/QA71Dv+i6U8NC+T/sh
W9bxuDIAxLE6VO4rsLHb3JTTO1qNBdmUN5PhRLdwIi8VZ8itPvT5RhnOeIyKPiKshO5KWbnmlkaW
YvGDtzLpsGL1njETkkHsL7rgwa2jFZsldVVnfhTx7MPTHHJEUN/CfkXx4vV9fgOREysOyrNbP8Es
6PWe+iq4SYa2uRK961+DWQE+eePOy+vqZKMdPCFTBV+XiZ1XmeXJYLtagkhDk25PzrbU9HVTknii
CFbLDIyN+EnloxhCj+aJ2aLkN4zHpjVvtdy0770pxh6vw66CYpqULfNYtxQP9xokft5ZzbqjxrTv
nIbIJc8ls8Jq0FrldXyH9Ly6xwTmbjv8nDfFTIOzXTmeZ9sW3m70BhhjTrQO6cKb7KqSUXAYHXTH
qA+ObOqDMX+EYsrZ/dMl/vc1iL6kLSwLE6rLZvHjBtE0eha141Qs0hg7npfJCIqFXy0GFhvT8oIN
TFemwgnZV1FmM2kbnhETbDsbTOtQBfIfTr3uzzWHYZjCpk6zhWfotjApCL/fsACh1WOpodxAj/8Q
luG2BqV2JFlEbYuAaJ4gNK9Dgk1RKIvZgh5w5Xi1d5o8473XTbWi9OzWTWwd42pSUOWINhsz1Jm6
bSlJayip9pUZ3E9+Nz1Lt70riFa6tSjNbjMC1ox4yF4kKid6fCi4en/aR6RErJ2kJ+qh89lYrMhe
jdkw3n0+YDNm0kswBvMrzMmqOVhu5x6Znqhtx7B/wfGTBXaaWx4W8600v+tCC7BX1gTrevyjbo3q
hnjdcDNwSl1/gjrqokPkEamnMWaawPCKqaLh7spB67EQGP3Bi90nJ+b4YdNx2uWuyE6JbWaI2DNu
DoIUFsVIalI69tYqHqDoBIFvrsqxbb90LrMZPZNPvszlTuhu9effW229jWphPwaZrfb4r9t/eGfF
z+UT7ywtXApgD7mTIO70x3c26VA4GrztN4gXMN0V7bPd4oQeaNOlUxauiO/J77KApIraCYwrQHKG
C72PJYg2c1VZGxOU9sIYMSIoenL3v74R6BDMl9b32zHPTSfvG4Kmbv+XxV6Sixf6Dot9b6DJhdNy
zDUj3RPGsMZegeNBTMRh9NgONrEBy6s2g2fQZxHbwfRYOtjw80LuPx+qcJB47qeCftSIlH3yD8N8
RIlRVbh+cWfVODmG3A8fHYMdIfKK7EjEU3ayMXS41FroNaicPFUmj0Zik0xDdzosLmObqQPuJnIa
AqN8Gp0cOTqRx+TCVEfi5ZON8jAV49yMmTTn8rGMd4HfVAcfWRCMyp7N1siQdoa1ufv87POBoR+s
uJYDGdJ4STvLFdtYpcR1hhRxZmKid/MS4PBTVIK4HbJjbNkZnHgHkbORZXe5MywDY2j3wixAvuSs
sq2dP2tJ+aUZEdUHvVL7Fv3FMdTJgxisTt4alFcL0sK853xwv0VONLxFNn6yVJPPobRwpySCoCFj
kM/21OQUHjWncKO+rSxdQylWjoseVc9j7nxFXLp18Ps0sP/vSuJ6Vonn+Tu79e2DrRnxPiqLN0so
ogoLX2xNRM/LNEyN2Vc23bV1JjYiotCyMwi4YRmYSx19ejy6xFrEjXVBL7FhvI70IAzF4fMjvXjW
w7ZiOIqkoXBLcwMTFmKe0bqEZsPPzyXwIfJw0LNZWG/smdjm2+2poLwOco64WRPvsqDudp5Lcrqe
SqIvwyg6lT2n1sRBIRgO2cd8XBYQU6kHfWMPOWtaDI2THAj3g9yQTsbWSeLyVKseQ0vvOKc0E+FB
5M3BpBV6YTPHdDbEr3WBWZfLvntOlPmNCMVbgmyeQi8rVu2M9iXvzsao54pDU6XG4fMjZabTDWf1
5lk7e/4QXHgLesavLm9DUz+H8QDBiwMU+orSuDMdZz0Ug3cZi+hSj01+wO69HItZpaZVDNHBTzUn
omuBFObVO4bD5tTXrb9HZp+uAtPF8dYTLE/AxVTKtygovwQH2QTdhiSQCt/6YJ7pAxt48rNuSRhx
uuB0oLvDlVMX9f8CcxaSFcu6p0LML5xqkMuNt7Iei6+OjylOr6fqqmI9PIZOPTHn4QuGfcUwtx5g
uN0i1KBp3xTJIozADQQZRUO1c/MekGqRV4BdAm+d4nW/8ToSVXwRRTgoIObW1UTYDM7sbVAxGC/x
Bt+LT1thOcmVAG+2Kt1J3xAplIEI6SEC5ik0wLHKxQbOGmGZFRJifHL016sxuGiU/wy9pvcpSGFp
9P4Dfmv9MJH6srBbnMV2oWAX925/AVdIw1GcPz9JO8TzMkeSHlrCOaOmsHbALY4AZ/Jrz6GdMAc8
skYFq6o2zWDpGpm+1Tu4PLrmjHsSJm5qvbDxLwU4cfyh23fVLOxqRrHTDBvch+4WW8UAnKN8kJ4H
wwuWvs+VacY0yDOjuc0DmWxDBg8s2e1WV+BLKlpRdHLycq2K2bFMuOrHuKUGdlcD8SY7lY0v4ZA4
J+pmZJfwWCNSNdTcsMcDhpua1IzHrsnkYfjPQ9rTb2yIB1vqeopdgbhISfbGxZT5E0yC7NVmfQFe
BSLFqbtwWcWyPNQut5znaieukgLSm8IShymwXZfKGlcEvnh0oBrvmKCg0iPL4CA/jusmQXUVOQD2
EpEjIe3yE5HU0cKQCVgI6CBYqTjoTm5tHbCYW4hwZnBeux+cEtqmxDKQOB+f74Gy6F95vMdLVQFP
bv1sm1BGARB70dU846xItB9648NlFnKoAzQwtfHU0dneD/NDk0bMZ9IW6RoYhm2Uj9amHBjXaj1R
DmmSvcFrdc6uS1ox9yk2MN6Fnala0ntiZ7hzx3pBIvvw1HujtcQsVe76RtUvHlsy0Qh3cUWFMcRK
Prs547iaIPLGlM+S8Twn30bbkQcQkIS+6Ixef0Jbf7Zdb7xghIuoAIZrU2vWA9Kdc6BGNPG1KB9h
U+3RjaA/r3VjjdrrL5yvlQxkJaln3e8MQiyrE2XYihHZdMhSU5EIaE/rpDO/mWRrvOpFe3HYkS+f
mFRzHlUTH74QEHKOURoT+dsW9gp5U3+UCAgNFx49ewHhacJe1IY/bBwv0xgadQ+FDdM0IQtl54CV
f6IDshKFqO7NQJxiLfFvbTIoCc0I7LUjlDqwbajDQMbCevIabFJ9uBsty7uONngv4RIpX07TMcPo
sOho9GyQzLzndXhMzWJa4eSVSz8tm0PbJ88GXBYW4QEdJtKtaNcMzYsdTd9k1MmXiJQbgWh2bX3a
9EorvPUD5XMsIm085rVDEhcTQFzBEpQGwqSMmIJTM7b2WraQJyI6vG5WkszgRUTa5KgTo8Tdc+oC
pJw7LFAz6NRzo1ffAjhhuHYOpqm56MARz4beARAYRn8lUg72yPHYltSTiiz1JdLK26FqGnw+2Iyd
RnNnZtXqk+TkDf3A6uDZQIgjeZva2i6tR8YCFSN0cCXMNcryfpy3aUSSh3h4DgPHfU1k82hEpaJe
JSbA5n5JLYivaD1qpFms1POMs44ad+1VFWTDDHBFWDv62fSxzHAYvIH1OqKoyvyVBd0dkrS7Lss0
38N1QTFchIRZhWF7bQrH22sSwTVS501bmdWTVK8R8/T7umvjtVZ49q0eeSVmwZaAHY3+opn0hN9N
LjPXOXaC+/Jr1c3RzTVLZT/19Ddy2no5eTG2L64NjsSFTPt4nY5RfPAGRPapPWm0n0vz6PrNQxSN
LCnUIHP+bjEuRZ1Mcwb2XrJyf1MmSkkHw+9g1/1eJwbiYJNdhtmmPIILCq5dZWqX2rzlGjReaOep
2Z1LboynXT1AghdT3TkyJ7vF0zc2LCunA1WqyJI04G2gWgqzLxSrO9FEcDtG314HBG7svSF4SyWg
NFkP2bZqqbj0aYwvRexZyHEq5xSKYLjHcngqcc6u9EKlSyqXGIKTBfMfp9majs10Y7uNezZH3iEd
leEW4z/5Vflbj4egaDIMKWaL/1RH1HLTiFn+XjnRvpuK4dJoCSHXZo19uk5HKgHqZivM0jNtj+HZ
/qOccOu6tIBQ8zAG90GiC9j2K62GL1cPqIApbN9ttDEQITwuh+ou+A+9+vMjp478LVLTS+yGrO+C
XqtCeh6Edn4sTMJaiqz3tnD73tB/+xyd8vSYuOUXQAIAmkmaOoPt+8PGTbMvTTi7TZECEXKkvH4+
uJq7N6PUpR5LjEsJWmPUjHM4CwfiNvw2GALxb5/4nB3Ftgktcy+5rhZKtWdN5PVNxm18m+g44yK/
/aplVb21ag3KUDJeCYJ9EyYM5kyLqj0Wl2rb5ljJvQrHkjeq7EGvqhKtqN4dS2UTdDy09iYr3ezo
RoF50kSIBHzwpnNjaSPIp848YYVH+hKPC2JGUIwV9tGZ8vg2AxAZkwWGRhlHsOFnbHZBcP1sgOqd
rW3YfuUh7pD3u13+JRSU4RqtuLnfUi5pC/nbYHSDrQOFeRkj5RyBn+HcSVo4kU1z16Hp/Xwx+z60
iVfSrqJxgwv7GTK+PoZ4Y2XfQkwjcTQVqyFDe1+4VYUiZUDNW9mnETjVSGf5xR1Esxoa0e3JHJXr
2AgsQFYSOy5ZBliyGFBdhyLGaYCXTsRvE/yMde7hj9Vbc/Y3Q2bQkTf90R6qIMbvhtEY83bR0Rfj
ZXA+jLH0LmizCiw/E+QzTF1HCf4H3WSxtWVj3xX02rZG99aYk3UWdbaOgyQjd8YjdkQa7CUOdIe4
47ALaZox4h8RWS9LqQjhqVMcW0VgV9fPh3k854usOZp14R1sSx4/dTTKNItLt9Pcwl9Tpd23pZqe
rGk3EpC66kuOMqUVGHuhSbGv549qhWpXr5wBWki2IdOovCpQRH8+hGWMUihsLmWH8VVXcbuqhK2t
py4jf7y7qsEGu1SrdicHqBRYv168/gmPrUTGa+GJs2kh0JRWSL+wvgcJqV+lxy9sbYYvke3nb9K8
4HQIHquyG5dGXra3UZwbN8Qwd8u8m7yVI+g0xI0LC3UQAIIo49d1qWdr5Ir3ydyDwab4R1ikybIx
3Qi/QBievJwIKYPdoYwHeSzLuFlBUOueOIh/we+Pu7aacvs5G2u1RsmebD4/7S0NX4yFhbfpSvdQ
FMFD4FTsCIGAq1ESxk7oGIjTFMoA7ovazqpHlaB0DCjxcNuC8Cu0lNvASPJ6H2XBXWz09QV5WnoZ
CW9BRhuljkMKXfbuxK27qTWC+dLoow6JKB+TJDx0ntMuyE2Vy9JwyUEo+lNBZwEwHBjDAyyHPXe1
wUFGlxfPLNGOK+pV6jcPBF0o73p6IctJ5daDMLRXHZTPaLs55q403fhOFqyMhC3gMxEBFOubEULS
cjLMd8Fo5mtrIrSlpHUFcap6Kv14uPLG4rI2qqeMyeSpHCgIP7/I+M9zYonmz9KfzbG8T0s7eoat
ttWS2N3Hvu7u68TLVv04JDe2bXVni6jjm7YOv+Fd0899GlAkxxkdC884VpMmLsxYw33cocJmijO+
SAFbBYSUtW+UQwRBPI0bLJB7fmV1hAvbPVT5nMhdeXLzSYiH7lRvY1znCL2y7hDJMVhFGXSDpoae
aoZ3TUz7nWZ8uPWcwXkrrSiGDG6N66iNH8x+VCdMI9GagDZtEWeWc+1k516xEMd7W/H9GlJCyDZV
SR6FwqzeAVcM8XY5XFcnrfyIYx/rX2ysHTwJt36HcqzQYwq0MJH7z4e68butgzmgn5M0oBAe8vnf
IPvY8w6/hMybt9NAAwDQWDzetKRF9HQVQbJ0JWINSJAQ4otLT7vwc8xJm0WhtooR6beAijWNvkWq
ZUtodukuUaisPCfs7sm47O4rDH5p0u5yJpNPRtWSBTq3YIVl2Mu0dbKHEs2nZ1X1s8KKfSQRREe5
uOpQdb/HycpN2uid7jam9CC177UpRDgMmw9uItEpegNNNRPbMcluAXq8g67WLhhQgP8HNC6zAaCf
ovZtEZrAloMQExDAaHK93jY5to+85QePnQ5TA7nwQZ8fXNlT1HSevcMMi5WS4LqXPAB4bLpfGHKE
lyFO401dTgpcZE6oXetU+16bcM9AOsXTK+76Npqesybj/A3DAW9mwaHG1tNNZTWcyvzKvtQh3ANK
w3ALBuJRwKXcdAyOA4irETtIa5kHD9P9TawFI6ccz1v6Ockg6XzGDrvmXjP8kxxzdbTmByI6SNpr
UvNRlM744nLj0eCY8usA2ZH4LxJEiH97s8jUlvyIG09G7ZF02uoEhOEo9MlHqujyoBcfuqiKjfTY
FeeYlLYpTwR1Y4Ak+07VodiQPG8d7C4k6Tka3yBsqY1f6P2tD0tPFKnaQSltz4iH8IU6WnumMTEb
M8z0NHgxxWvQDA+jV9xpnflQoa672p5oH+oE5W+mTc9lT31YVCSrNjI6sqvHx7jRqUHylit6QMPX
6f+XpvPabRzZougXEWAx81U5S05yeCFst83MYijGr7+LHlxg4Gn3eLptiSyesPfaRxj+2o167KPX
Ovdka26+jj39nVdAPPmYrVu/P2eKG9kSfXSNSje6tmFMVJ6en8lt2rVoLe5WXx/Rjba/6TyQjzy0
oprxMgz/mHR+uRoWVCy98LLsv5Si+QMze14rn3aLwVhfUIyxXiM40kVFlwhhbHVbw8zBCXCoInOE
8m6hJfWD52j8j3Ke1FkHjvyTWMr8OxgtuOn6FN908fAHc0cpBmdLd/YzFMkMSJ4k/aK91yinIA6w
/enzgjDI0AeDh4n34NEezxd0ze3/pux82jRBQ5tkZ5fagTvrVemnLpLmoZrznAHzp9wPH6qV9stA
mFJUCfuooYcn4J0Q+HmIiYboucx6QOEowrAw8Zq4TIGPCGNwlyaeWqcDhPq4yJx1lmT2fjaPSECl
TCQrHm8S5dn8meyz76ZoGiIN2JyO9uS9RnwpiQJDTX1pYd1OpVoQrifOvoZZiD8qhavq6VCeSLJt
NlHM9AnrRLJIDcT3zBXEllcX4j28xGNd1Lis2nbWnln6kkjOaR84fXIitZVLRwyYnEBkj3X+7XQa
0Q+FZZ+tPHuLDLYy/tQgY48rK19CVJdcF257NvKuO6N4lAeWS7u4a6FFRZPC7DCSCcSGGSe8JAsC
UP5+fvVKv3AYlfASAjT9hDGUPmt9oV4D13pQMmGK+3ejzB/+xOd+2DtweJiTDlL+GJ5C5wqB9sXw
BiykVgSfQohdYUxyh6L9OxcVYWJR6715lQTbB0nm4DZmg8MjvthZIS5kddSAlwsb53/K6T9Y6KYq
6Jk+j4cz0YPDq4m9iifuug4/grYf8cxAqkUyZR11/kIPA9LFZsWxJjaYPQIWttDxwkPux9nZs3qI
WSP1Ykxv3L26JDsfWSap49+vkqFIjjBwBKc5F5A5A/e69DYVcEgJQEzP1RhdNNOdoQNQ9UoLLAEN
fkUSY1GfGG9s8kKYd5XXz2jZ9UdniB3AgiiluVHztcOodZsbVLCGzrsvROQ8m6xdWPVON90e7Wc3
w3tEWO4CpWz4xBt4F52l37uA2hB4BD5A+19R4zWJ68i8TBlGppS4+TH05N0cWMioMGvnBywic8IZ
jtjIl23g/aOk055tdGqb0MPmIhOIkrZbMLEwzHxjzARl2bhIgQaw6MD/n4ETjOCRa2TSb16ee5va
MbnEert51ac35dMgqy47m4MKYJuF8KKIRyflTXvww/DLyCOkIdEYXIvWuudWT7WfMA9blCPShSbx
z3ohQsqESAMj4gbbOUHq2UfybIX8OJHf9ftxavmtvnvVZtRonOiniPHMc5ym63CY/c6cwG+1W/iX
IIj1Z4yp6DPbitDO+VPBjnRV13m6BRL7EBmxfra11tjUYTRuOT6X8TyX/fuQWcHOiU082iOQgXBs
cmsBZyRaZ1wNxGpgDmur+iNjYjYnb4cvUIi5TU3JY7yqtra0SdXx55mzj4e/9Tpa8VB2tz5vihML
OApkfAU7kfTwFzx/1yT2+Ngb0Q5dlQVyJk/fp65jBzcKfDFWekjjrt9i4oyXWWV5pAPp9h66I+w8
a05ZmtxtQ1O6aCaZP/YuINdU0/1dphhCsdhZh11ZHRU1SoD73cgSCamL8qNPGbywgB1vDTPRhSHG
5zRMjSeqG8JK8AT3SMKzGhubm6IyGOHPPVZggE4NB7/ZT3vHTbQLO2og6rbxljeuOpHPxrCo//j7
xK/612nodlNniuPfB81SyAsrvTqwmjpLL87erci6B2lxa7PgWGqyfRADQ1AA5pAAvZcgj3CK95HJ
5VZHc4KE0e1gh2L0LQmtFJrmHzI08ruAGkYWTn4Pe3LYjbKFIUeNcO4d7a0I9GsszfhfGE3XcWg+
bDMCgZHYv5KhxIlOyVqCIw3upveLa4TLBtlTvB8c1HUiA3NkC8t5RBBHxKtpDAdnQBik2mraVzNh
6E+xTi/krJpu7De+fMEWkD0Ctqmfptr2KL+mapM2XvWkp9ac5Sxd1m7FpsAZfjKDDMKeQSsDII9f
8fshMfZYwpBGNE4VbvsB0LE9SyY8yVDVcR9TJ2muY9gRiFvx9VKa4DcTL1iMqgx3SgX2gRyR6RiZ
yKPIK4YJwwtPIYOEwq3xMieyOUQTg2gDGgcthXydJohFscmFguNNnJSydEyNLgihskKvgUGVeoIy
uD4EDh1XkwNtNauPLpnyk9O6H5XlkIg4FwzYdClZW8D8dp/6q7xkhlhBMj38fbDV7KqcjYR//wcR
5KcG/Eg/gPkeePQTKh+emjDHQOQXb5UYq60aMlq8zAfiEc7VdvrKTDG7uBkCJFpFe/EXRNdK1zhr
uINdxtiZL3aaA/48MJX2AHii4mogPha+KPb+3B6X9P8l1lq3fIhTc89aCH5egbE0cS3nCtMsPoVQ
fFcVi/oFTfrAaM7SHxFcSsYqvglG+Yep/XhI+hLOSlqSolkU+7atV+j6krMgXukYaePNbMS0xrjm
QPLy2vdWBzDex1Q4mGjj2s92ekF5lCApurH1n05Vrp/NKA63eYCovAlEe4u8nLAnNtD4jZKDcJmY
V+6TieliW+cj22n64pMWCo4xAwmxJSUnIMZV3CKUQXVM0lxqPOeacD99xz0G2LOiRdkCXq6qdygv
JwVze1lzYRyUoXJgS51QCAHd6eC4I4kSfVEtG68PmfPX1LnacHIYQG4knceh7MqG3UKVLgekelso
gphtmKVfVUqfp6WMNppW3NAJxxtNV9A5U/vF/VskYw2FjVF5B16jH8AcO3MQ1jXUy11r22+YtPud
IRE5cydwbOpjuQyC2fdsSHlxgu6sJ7Jd5KP79Pfo8Oi9oZzYK+i67cEsDMZ91cjiNij8He6xaJUz
gr2MlngWIVFqf58FtfGacNSfwh4Xu6zC9O2/X43Osxhq4+Z7qFlHACvbKXSDRw8PVRf5CYd9Gf1r
U9jWnsIyWprFio1NcePMJkZ5ZO9tNsW2nXdUUXHqhZsjneO9auOg27tee2rZm9+FMKOTn5qQmgmV
3Va5yTbfRYBqKTZ9/oy+TyE7Ya0U654JPqOo8qtux/5gB5a8VRgy5/Gm6dryFCn4tKW074Fv3lNh
2rvGQJNU8bpOxcmFLX4BdqRfC+rja5m6zjGz44ObcCe2qiAgK4ttolH17A5qH2J/EgfvRh+jpY0h
jQ1Ts0UdoW8HfsyN70zTFQBUsUg68Vj0lgExuA5ekvKRmshel2WEEMMk7oWSXm2bfviDA8UXGSK0
UjBltoLs8yeOp9+hQDToC1ztrWdpa69NuveAd2sMsumrmnGhVF7FxWyInAZRSgSIIbR9m4I5Jsmi
uAU8HVYY6aJLE6orZAZS/hJc+q6jbq4L7sDAY7ZKpRGu68EIyNsJTEypfMC2bJ1iPay3+OU/U0jO
u6EEo+7QMW27QSSvOOyQj4M/Pf19Wg3pzod4lmjd018QlKcLmJUgeiCPj/ioKMfjalIfxCNRaNXp
vku8/OYGwzvLd9J8sbadPWQKztSMDyq1xgeLQWwJIlj4fnMZMqQYEA7ybYZkacUhCWTGndIT6RiY
mPJcXwe1ptB6TMFZlXjhWfP2YbvHB8Znfx9KCMOyxufWKLe6+YxnMj2NlzLq+ksAoBzVaw8M0Ww3
xoh8V1XCwJY2meAb6RVl4XcLWMniQw/lSzURZQOt/9uZs7kS9B4EzOkLI2vLZ0hLp0AHR/f3WVsW
iCm0hFRwyxsPk+EsXGW0rMTxkOERVMXGmkbn8PchC9UbpOvo0PUxAjxjnLahG6F4Bu2MBidvgXqp
YdhKUnUfrbxNHgOF/d0sj26fv5CnwbyWGfq1i9m8aVkRbKDPRgSh0CJIXQchBEeuasrxqfAn72li
OYonnM4JGYP3xGbP3MUKXXMdlrsk8syTmIzuyZxQF1iF8zOpDgJUrGlslzNOLog1rIRVdtcINkPa
WLVfbJn2EsrmWAwZ20RqsHT8f8jl36dyjuehU3npcM1sChuESh+RrpxhqE71R08LmXkUIVCRJAp/
2jR9MltKDE9Y0OwCclj8pOyOBcKRJHZy7nI++/v9LHD1lSSAbBnP0Y4RPeZOqyt3ASX7HBoJK3yt
0B8HMuZXWmuXz5mLBpvYKULfyYJgrOj2jwGvCkHx4hRGff/Ycfs5U3ouqkLbswnjCdOxx+rKH5fc
cR0I+Iqizjsxn0Okp4fWQ+pMwW7yGARMiuV32xMypvptZ1Zwdkqo6jJG2tc0U4crwjuBxknOhuPE
h0aBhBinUYOiVUCadTI4N0FZAhFkabFhKfYvqEbQx4EX7TIBqIqRPjsVpUlGc6DuW1eBMi+n9mTN
H5qQ8DFzQM4Z1KjDOxnvHTlDFTRmW6LOCXuYTFlzMlgY3K3MBqgcVJdMBM/oEMqr2XPSWTVTlD4a
3mpFINzflcV+fp9HfMNjxG1WOGaGRGb+Je1avSh11y82CdkFpNrFbw4X627M0+Ccu5qxLSTv8d+f
wrC83dpP0LasmAmIYJi0NCXJjX+fTz4b8d5i097rGueeVY73VFnPHqajQ9gBaFQYSs+2wXi16RBn
g5M55YWzjUrPBm0CtAGLEKTThVN4h972dxXL/7QFn4a2ZlHa3aPPExFx8lJTW5YQjBDSfVpEj+mQ
X0MsOV7IZhbYROcHixylWjUSvDGlYCXdS4rfRY7uugOePzBIOLGWvw269pWjrkjymbHe2SfRvKUs
ZEigYp+l9kg4SIA4OIBGZ60KPEXY2XJc5273hjbnQABWl0VX0SHGGj8sBrwFQc4Zqcped/S8de+8
xQ3NPqJyT4h1mh7K1r+oqd31Akupo374EVexZV284BhO+0i9SfFhKuPGCpADJ4KEVXFThkdfvltF
igWOmYnPpCWqVi60lrg/tDMzYvgKzlO9I5l0I8SMECR7p0CfxVC4Du426l42kSOvRIQ7P3ySW5ca
baL9qEbYy8hIYrDrHfP/bnKfmuqrMec8z4CxgEdCQrttum+7Hg/w2UW+BUNLDR5ukgkNHwlHuj9z
ePyb96+3CXOdmJK9TPGLLt7xt+ya7CD8faAHSz0neqQNQKSAmlm67XTwrO/iMyeNR5bnNi9WKVyV
fDx4CqaQOvkOkA3efh7T6zppvvX6pKMFcB5Ho125llrFrVr55dNkjKtIo1dFpGqyrlZ2eQ6hPRXa
tFW9RsUKC5mqYXDaAxzdhQ8mYkAjNunjMlJstjNGwC2qN72Ua3IB8GhUGx4cy5jjX6XERMXGMiUE
vaw3WVQsVfAaCINNEOpNSC10JQnnHj86fpDlFMX7zJ+2qB6XdU4uF6RlPGDJOrEZzZbPMTZ1IoVC
mpRgT6njieY8MWeGa5knmI8JLomYfDpo7YZsj4JJ8x1CZvMTBviV2ZF0x1zsU++8dTVZtCHByofd
6iRElNCnLAjQPBWx+ROSl77AuimGTcFdqpk7p6UgtDuPPGW5H8v0lmvG2ktinKDcYdCE0vQn5WZB
CnVh8rYxYoO2jChn2+iXZEuMX2OMdNEPr1Mxp9A1nwR1bdM4fBl1Ni3hOZzUNsPDVHPi2yk5XwlA
LPrKsGv2aYsCHipCyCsqx+Td4Zk2TD+oxJ51LzpmrflYt8MKfc9n0fFgkcNz5ofGhXdjPRlfRAix
RuEHcg3oau0FrQ4cOOvmKVw7MUmrxLE43LNtql14PsjNnBxbEF9V1tpajohUkQX0ZrKqinSDlAVO
qp09kCYDeAD/XsA4DqKW0rGRjRHp0WLlB/E6mSmLamazy6eBTMe4J5ITvU6C/z9lQJeG5yqKlhXa
NidKEZMmh2ZIll2HZ9WX/gF1IeECpHYU3QG3xlZnAcHEc7qH7NJZrxxJSpnA+Va/sQyJYvPNjwLU
IVK4cxyHpwQuZRP5OxdSZGpPDxZqctfpueo5IgvU8mwyd2Ue7SUPGKvfsdU74HuBeUW0YzLeWRpj
H1X2zim9VaId+EdzPsvsufP7LbG9N7GiOgChC8toJiSGJKOQOySJsAxD+zbkLhK6jJes5aS2oRLE
wIlJ8mZeEWrZuo6p7cXAvEk14EzdQ2bmzxjyN8wkULJwkBcs5jV8xFUSkfcbrKjHXuPQIbcGMXlD
sWGAwSbS3iTj2qsYcDY4bCc9ewoy8daF4TZmlaUDT9cnMsdH9x8o5JU3vA/2J0Snr37K9n7ObWlM
nC2d8wsva9PBVm410jP86cqKcxmXPwyLUKWJrV+BWo1fRxDuCz+Cg1/L79T8SLsYbJXFOqi8wsuF
xESgEQrUjWWEH0w3lqHpcDLZIK7BTmy6pJIr1QYsu5jXVZzEXLZxsRE+o+/OX7lGvS6L+stnSLvr
pprgUgfsfLHMpMGUl+VLgwanGjVwns2aqEEIB6hzCKlzg3pX2MW6h21hGvlXzwmE9nvbAH3vTBzY
ZE9FTHE4i1NRvY0BnRudglUmJ82tdz5raq2cbqGsTiIpXoAO3XKkdtz+p1jYNwgXK/KuNtogVlMx
MNNyL2CAfzKLpPDkKeyonYOIcY2xmALYJoF/TLtx15rGPU3rreMiiB6uqBC9yvvtdX/rDqxPG287
OPZWdECOcUITMs5WKR1KdIkCVG6MEKbcT7L4rfmOkfsvCjt8CvP+txysNacQ7u42+cLPLlcYhxgr
FsbBDP3HSSBcjWIYzfUqIGuYR/disoJ9zQgQdMtKmiYiP8U2WnsHjsepyHqgtSmEkz+4z2H8CfOc
CcxX9ZAEM6Uwppzi/BLxVphkIAHjJgHu6uapv8iJ42HStog0tFsuoXdl/A2p6DRVYEajC4kaSw9Y
lvSyZx8sn93OdNJqm+jaSRoBa+maoWpKbE7N+WSmDglL4YPrZxh3/iKm10y2fugFD6PQgXZ7906v
P9EKppK9RbDRA+03Fc2pLGs4p+HGHp0HBUjcnoZdZpIzbtnrMSovjUecxuTpQIugfoz/bMIGrOB3
NDFqddk2zn3C8dQ2Vvamd6urE/lPZSI3Er2kspnzB4QxEIpUGrsAde8i6wCVkUqm57DSK/dFH7H5
y0vuMPQgkdSFWZhpycnAQNLDnMbz/wgpCWkfOEKfm8Zv846FADCkSbz3MGnxGlnXKobj28KGJB9l
nZCdl8mWHqg0hp3BjmcriIdvS2fdxRS0OZu2lQgvMDyoMCe+3ZxcsXEVkHQlU9YbiQsBN0aGg/S2
/FLoIZmkrW28Bli+DHvalLYyiLqpNnav722byCW0QEtAAsCf3aWRfTl0720arMrSP5TGSwznN8CW
XIfFusrdVyDCcBcTkietVdneC4PSJtThHsabEJykb+ubBvIjoEvW0t3VKcLHAQVN68pdqrkPCIYR
SccoeZuNXfXLmrmwAS9FS4sPNUPKDC35ra2AB62/60u8W+lZt+sFoKFLEMmD6h4zL35s3PYYpmh/
YMK60BeQWEU4ZjsVn/U2fLLIxRA8z9tGWdhwvJ8soQwRTMkWBO8wxUSzYSX67+CWL+FkxwTgleO+
Qa6ymur+s+94lyf2X+zXwJlKUMbpI2F/ZIYYDLMKjFZUSIEqsy0BC+AM7ZXOcgEBoUkRGrGSxnux
YLkYnV1XHkmRuhC//g9yJqOFQV5TLX4owU7j9TfvIWqEFjrJojKQWxFKExTEy6WNCmEf0S/3/AJl
zz9pyacc1faiZ6MXDtrei4ZybVYwAMtmwUhqBmdl9BIxa2/LbWbP/69Texe31X/RXkkMxgK8xZBx
epHVrBtHoRAxSP0NEs1LUBdv+uA9ZTMnDq6uxvUyaBxQCmDDahiRaUn7mmRuC407IUjZLU4essWl
LKsYdTxzekWgXJ3+Q0seLu8N469Z8/VPECUM++9AohHzToFTZ2zYPOYj898aQ5tu5xUqbxrPyIiW
3LWQ6dXS8cg/9hqsO5m7LTAaseWHTD+O5NqbPCeFIG8Ks8zaQW9qSICr5Bfx59T8bl1/wSXlmorS
lWEm00onIUbLQmdt+/4+dNQv2bmUTDUFkDWEyYFV3GD0G2L9yKISHYVuX7852YvbaaikRlTdOc+j
PirV0u11kgs7uK6j90pWjIZgsB6BpZ1G8Dyr2DQhDFN9IeFIOXoC9nCwLs1kHNZ4SpPFuiJUxS9y
yvkR9H3EqoMYygGiZHqfV8nmhDOajfD7wBR8izj+LeMvK+fvwQinm93TKZOZ8BNHsK7TqWu38Ull
WI6aIvkgXRJqdLEfXCrdkZgFfaz3pl5f/xZxRBMsyskWiJHZ4ccfjWkVJPHZdBC9uI/1eIahhBjQ
IXJ5dJJoNfTAzEDbGYVtLieN9Fi0+YH1zxmOnopfoHdd//4PNsbZYtCOVpgfpJN/tmH/WBGQTCYW
nSGjujgE6yu0WepAcAZXhfdGvNamYVC/YJpwJZD0t2zTd465XZuRQjV/U0NgH3G8uMxku21t9m+D
EY7MbMWzi9mH/zxChxXWSzu4SMgMcpgiYVG6aQ4ZkQOgu4xpIUO7pZ6K74IYonlet3CEsDYxy9pW
1f+q3i4XAwLwfYZiKrbNoyfGB5Li9IF4FT3G/S69bz2g1838m6Hpr5k7YH7GdrHUGLB1Kj+4oAup
ucJ8IViLOmgMer1Ti7h0r2MHDKFrH6uunPHGBCrj8WPHek5arJBxzY1dMi+pmPOqJN9bMqA0GF+1
AiJTNlNbaz0624GcK5FsFYiAUQnKv1wvfjry5WnCh1/pfJUGzLzetkHPmeqfC56Y2VvJ+qNJk5eM
cOkNS52PFLEzSgFEvTrZNBqLPw4p8wseFVBRdUkkmgRfy8NDdnUdlpptlnCnJeU6DQ+xRACCQMQn
amLCY4E4S+/SCzELDyyfqkVsWh8hgNmhbJxlN7BYtDXLJpB11aUUygEHQM4cn8RPaj2zbz8T+aMT
zrjgCYzhFpfyosJ7x/oE/sJ4kLldHUcWFp6p9UtNNMNSC+VqFAJjdHt32R9AVIZEyzkw0/GAAlAN
QuutWM6Zi8SoXkuf4o24PfAOgdwG2fiZ2/YLe3PcQ903dciwnL5qdsF0PRXA8cL/0vUfPerYluuT
SYyWnS/0ytv1WTTyjWG9qSxadbhqXuHcFV5q6C7dzhypLJB9AkmczGtrodbKn13iabKH2MZ+V1kc
MSIiBbR+lkn03sXt3bceuoYnppO/EYeEPqTrsCTbCeVUkcOAaRAkkYbFevrmajYzkaba5lPyWinS
VGLm7MyV8bCznq9d/aQqEoyw9VyJKLuWHTRfYyAppcCp30ZshPXi03bo3xMzasA5ciaPKXIPh8EM
3JlbG9izf+oqGOimCR0NkdMPuKijqL/0nruqVHacBgSuiAA0e/gY8Fb2fntWkXcI9Go/E74117oR
z7wWYbYj+fGVyFuJZL/fiwHHB8iKpAdUiRemk7OH/By1s7nEsbltTbWahAfdTQdyk2O2tav2I87j
c2GwDKm7D07Jfg1Y+7EIHHSOFiIlnxa2C94j3zUYkGHiVa7NtTsH0UXezqmsG/RbbnDNeqs5+9T4
3Xvau92O+757AGx6HkrcHYnzFOXaV4qmTLNfOoMBhCm+A0wCvUNEasA6PkB9PUCxgM7BZrbG30AN
YQ4vsdCfE286kZT4iJ/qFGFMXAw614iX8FaTMrdrfHNV6iiKtYRGtSihyLkDn3G7NzzUB9ruHhIN
gXHMwUqiRXSm6k5sPeJq+Uoz+zH1UNiCB+jnJK99kZEIHqNYJGXh2yGGaxFOLSFDg7o7srnqvkRQ
5Mg3IafXLjqr3HnMqRLxXWiA4qSbA8nlJ6rIoFo1cUjuAYGKMhLYyHpnCzIKy5LQniDAQ1EmeGUy
mzfaHlRlpkkKaxsSC5ftlQTOCOaItVJ90XPxEjft2/xvKty7VrXMlJie2c6T48tN24r7DOgL7Ohr
MLuPokiQ1ZnpxtXQkPQ96eAJ/EHZn/w8+yXh6lLnkiOPIOOhoMX4+xnCHKumVA8hYkpCtg1rOPcd
zyiSFudQkOIprLW9pbqr1+tnZSb7MSSEI8q/agoGfTBvgYH2VSmCeqlUUtGHjDlhk6OZX5kVz06G
ZDLun7Vcfpu8s3j9beLTmGFhKOeh9WTF6mqaKaij+Zr27A6KdtEelF6wH5AWGZ40OKa+86qHWGlE
Uuf6DwuIg18XOw3pjRcmj05cfVNvMEaafuebvKHwyvQ3s6ZAGjtc06BrgzL76rvw3Hvim6DtlAQL
MtfSlj4RoQAZAQQQI7PH4AmniIF1rq4l11tcFV8kv/xDQfAASWjTKoZZYiIzy2eSIY+yfosn0S4x
QKGzSaLnyuIibKzv+XvUC+OfHwefQNOJGi6/XcPE/kQzMhi1thhJjcL6HTOXb4lA8JZtHg6LrowQ
v1K7zoEz/zwiNG0YFbxdhLy8NZZz4A294Lrdm11YLOMWKnfbD5vO1Ffc4lsU3Qew2msZzmM5qxGL
sjAJ4yLhTU9546OMhji0PhpLLWFOTovOaG2GWP7Zni9pl9DMtjZQiKfngVyTJSPwMFfFlizXGLeC
USyUbdO72dchrX8FbjJctcabMbA7gzJHbJG5abSS1YllDksIFm+oFxgEFu2b6Wa/g43pQeAPXqq6
W2HyHjfIqUiBJF29QzzLju5kOAN48QA/r2k/mBGzYyjg5G9WvD+ZERCY7qhrxoy9w11TEjS90AqI
K1XAK196+klPHTAuwwxvKb1T0AFUSnXGa2WPzUFRykokPi4RLj6M2EXRA1OrW3SIBrnvcA20FZRq
ipY++KqtIV8zC4iFA2e1gH082CTkThCHAUFOLQNTdG4WPTaZsTWJ1NIN9+meBsdf+6Xfb0x5LOwG
ZIhxDpv0Zkf1pxF2AXFlalyFH7jI4Rdb9qLWbAQEPbqH3sSvmevgX2ZopJt9hbn2IFuOooIpM5K2
vFQEWuVXd2Yrq8YqljVJPRqvMV7cS+4lt76F7ZXYUFsz65lcY33bxr23afRpRn3QXo1D99K6lrHo
pajWLivmozm7IGzN2UuZB4c2171tmHeXaCIyNKp4mLgC9kBlBZuSed/Sz/dYG2iQMp2hP+tA5IeK
4AGExLreymNTfYzp7EzoqA/8kr9Jy7U9IQhHsnwTKruwZ3TyMUn9q/OtjicJXyPGHfgWY10pijor
ch88EehEVxFpnSbiWFoD0AYgyuyiUJcz7BwMJ17mTviTsGBdEFN9hKUcMfsfLrbPMttky+HztanT
fAYDjVuF0JYSKw/cH+G9seLnm7vDqyHdTO8Af+TWNjfJVdawty5cK/9wmuCODhcLbzhtYxr07UgI
LKMED5UbvHPZRFfTR3/QKjor4q4vwPL18pHJFRkSzfhD+gzPTHbPOtNeXtZs2ZUesT6iOtkVIRWI
jH7Ruh2I893FaUWgPJ6NReHw3G2G9TgQzdACClkYZfyrz6T/qngxR/tAtU0vblWSMLsLka7aVmnj
oZE6wq10vIdQYICWHLqWwqeIaLq0pnxEV4qsDZdZxYUI8qh/IZ6JxpZgGj+ZAQvU1XgbHSjL6T40
aLxgovJy04oWeHIi6DIRq1TE4ZRURaGvW4nriGTgnW8ZqPCz1x7BPt4R8eqwP7bgGxDRrK3MEfCN
hB3AehCVizXQpVgtSdsBTRFR2TZeAHdwgI4HJ6ZCZ4FOuyQaYHlzOpKBSYX5VMF4MPTo6JjRJtfZ
55vNg8TTFpjeqZqtP/zlopunCDO2tJ3lrg6pEZ7NUEmv1cbhiWgS845S8ZAxTuiuUdc0CzvNbxIF
GmuSw9C7NVowbD0R8SuJcN6w1X95sfqlPHz34+QLP8HSxqQYx6wtYtZj3UjgX6H/c/nZlkGYHdoW
sV8xlZjrGbXpBh6jHNWi20LZsTF99sg/IAPcKlSnpJMtZ8HZ6u+/xkJ8M1Qjv8q7hIoNWB2yYM/B
eKKKdFYO9DVCLg5OGOPGQpA5zQ+nwg05lsQL2tEvXRrJKozNvVMnn8QqJQzg3rOs3omqOAXatNa1
+hlB2daiTuyG5lyZc+rW9JqQRWfV1Sqme8TLSm9Ou42OeXiqyTdeFST54CU75AwRuQ36DzeMtgGu
AcOaIbw9tlsZAYhmS7/siAgHU4TkiLbBDzHrOk8kKzgL213hCdUXJJ8wFeBWEU39ZEw9PqoJWJJn
F0xN+lvTbEGRTnx5tpdd+pQW+YtlIE7U5hewN1G08/yFUUDYaxp/ZpNgC4ymE6dl8jAV2YNSxj2w
JmLSqhtUM23RGqcy1bmAjQZjlMQHwfbe6fkjha7uo/NtdIRw1Mp9bsoIQQ6RDTvL16BUmMeAey4A
PxkwU22b9tQV8bWUA4/VcDyrYaU3xNtGOMIzJ3ts+vZQqeDIsAjlwt1PI8oDvDZ27N7t/qOc4qvp
yKNmVc9lUZyMEAt32W60fuLF6KFJuW73aZktuRL4YZDtCh4K5O94TIs0L57YNqpbow8syilq4Xq4
8zaNxOMbVQT3uIrw8ZID2ZGqQSTdMkz0e42O1rehSaeRgjRCdUzOr+cM54nad6F9WBmFnsRbwoh8
kUUD0n7ubKe0qcOG4D3xQFqKB7OHQI2PraBuzceF905eD8+XGCpXSHYK3Q5zcC7uecVWxQsbfSy7
PaZzTfD4P8rOtMdto8vCv4gAi2vxqyRqp9RS7/5CtO2Y+77z189D5Z2ZjAMkGKQgdHcMuyVRxVv3
nvOcuGCbzsdzBSvjWDn2DavOL1GVXiunH+Bo1ljoX2KC1MlxMVHHdksqOzprY4ojTCr2F8Sv17jv
2Q6Xd9MUOlyFKnkD6cdMhQ1gJdnhaHIPuHjs8gV39reuC8hCjlDi+HAcQQ/Obuy7sHOli8GTAKVM
7psy9kxK8K2QklDH8KTpdJTmljNShkq1Oqd8/GOQWSswieMGHAU9kK0M/MuoEDFok7E72+KDfIdX
S2M0GX5LmuZKGUxEQEyNlEbyqA2M8Lhzc2sk8t3MXq0YXeAQPwGV2SCMeHrPc4DmhijxxpUO2gmb
c1iAQ9Fp+49ENWpXa/UlfbXKtsE0f0Px/JLlWcMgX/tBqJbJuJeTZCR4YYaCokJau55wxi2RBm7h
12+AYNC14do75VhCUO8qBz53xLQTnmUF5Pj03LowgdEfJsjF0q0f2FRBwrPDgA13sBwVuoo0YPqq
JE1aK49X/WKhbfXySY/mTZVYaBJC7TUm5po4ruCDZtUXH9idMhqVi9e3p2l1KHS7Ohiif++sON6P
YY0zwCLvxrdPwSBr5oGI9NueIYuICwTTtBOxrBNHruPjzrXP2ZfvlXG2CHOndEzpelTKs+xSjHYx
5UN5bKbpSZZpSJol8MY+vGHYWzrI/stcb51Z/DLLAccFnHgCQInFUOqT3cl3Lb8GDZfQUNB9qlU+
GyhdjkUvPcI6V1mf60Av0ZlkS06PQlg4hD2GvnrqKSlJaEXuzpCSOLs2N3sSp4BotdneTAjeV6pu
7wb5mpIlRVWArKIt1S8NQVOUlFQWwfCr6uyNXDBKgTq8Sq3zhqFZ2z3/CtAx4p9tNVlp1pldlbZX
rfcrS+JxqUX1gfOEul/rbz08MvCbBWGxwfvYpXdHi06IsU5zTNUVkpkltBy/K1Sutc01g2SUJmPg
TaXGITKmhZJp6Y++17FB4wFgtG0FaDGBAWjt9GzPlr12qgvBxbdBZrgCm7cKrxfxt0R1FwUZ3ogh
8Pm232DXfFMmt0L+vMJLZQ01r0DNxtjaKr4/G733WyxSEn4cQqCGcxAn+7kNi3Wd4mdJAUtpCp1y
/EX+Eagyd2yfuuLx14j0fUrEC64Eanar8OZA+9Uxs4BHmX2jtwGIabhMtd5R3uOxiYbqzZf6CVWe
lePS1UZCO0Qm7nYgEL3S8BiSE7w6GHY0s6k423NIQ3AVGcQuMfO0zemEjzxa9wmmglQoyPNiqD7B
e1g0ksiD45AO+J2qdwaC16lWvqN541SCKsl573Gmh45zR2b1NTT2jxI90ewYP4PPSOMwrUz03SoC
6Qddg+A37ogJ+hBoT8FDch3YGqDpsfkecYNHMB6drJQod3Ti/hpek7bPlCKmkkK2Emzi+D2puDIj
zXkJrJKSqt2ZDffXUmP0JIzuZ5/Lt8oiQqqLNJVa0tqmPXrQBHtG1zTfHcb0Cuk/DQk9XT/+wUDE
UwHEAPLZKwJQPkJAhtPV3tTGe5zUkPOXQ4Ax2Se1ooDsAFLjZRvvDNQUTmG4xNDsVAhcUjNJ11bx
mVP9j07FvXXCDa7s8hCnirQaXoe44iajlLt05MQc0kcyWuk1qbrDbBuvACmmbiG66Eim7XngRLVX
g/LZqtIlNy7NkATBpxoi7tZyijdar5HXrdIeRGC44Xe/k7WDUrAu73paXPzAZ4wMaCfu7WLlp8qG
NmxDzn1er/3vjo0yKy5BZoOuDSmCC69MHOAUgbkIW6xLkbCrcBWXFGE5HtOpDrdzcTad8ttYDlgK
Var1WRQH+qPMayW8ZIfJcNbUmjslbKpJS3Jmhz7bh80HXvCpqyzOmwHaQrz3jKVNiSmuoYxPk7uq
SIAbFenmTaqsxjvXGJuFxgmGz11EvEL7re+5xRYJNybNoJwtWr1gPGR/r2zDiyzzUlc8zUCxqp3W
qz8wTi+7TE8ATgCBBBxzPkabtqejCNiMAlEYRzWK3kwwlEyVNZ5myvWmoMd+RG9zht1n6vAHOz9E
jeAmhANqKGNmwXGR1L3kGCjMtAM6Xrho4pnD1zDz4QdAhAa4Ex5TmT2bRIHxgzRlptfobEpKYb+6
jnmjEOtqE7oKc3CrNlbjtdClVx1Sqq2Iu10RSXIkWyL/shGCWVBdhsz5aCMRbtCEN5HpuMIsWpiB
ct7USPdTLIOHRl9ndYwMRIQvkWMkbpyrG2IFmVcoKiqcpEJpLYVDqxzkbq3NZP0sKRc57AWKLQWC
h00/ka4Xqp/6JeXEf+Lmsg3N9FmBkb0T5M6hEemUW2P6sOtERLcJq5ZRvug0tE5RpWL6zrXUTaoG
F1xsDfvO5lqI7KLm1Gd8T/qhJw/cKDkMJqFrhIymVT8+M/gr5HCjgHdcPTB/1jnxLnkf4A8JxV0L
DZLCGj4GGFPgXncdcnijRGGXzpxvZABRrr7momQ6PNBd8CnuGM0dS5kpF27u5XpyJphpy9nOn65G
zng5ZqhzpB4oXbMFQK0hQrOz6KU3aGAggyd+qg7BCLcBGXKiZ7QqQJVpyoHSajVC4VnZTZu/I1Xs
aK1CiepDA+FfSyZuP83uEH6OSM2PiQAJTb29jskxcQkKnE/or+liJCknDkf/CknUWJvG9BmlRbai
7zS6oTphbZmKk6VsWlGHuzztuIQDkxxgQ4/hYoXpKw45JhxE3pJknnTnUYKoQJrox25bwlAC6ME5
osXYw4C2frIyc16VQtN3FRbng9JAoK0YFr7KishcW7soc5r9YmfawtUxvuKxhtybV4NHRPiPqO5o
HS0ZGZpW0NDWRmY9TqD/+S1ynwxfEIRB4FReJpTknlZPRlBPH0ElPxz9sxl/VUBRz38SVpPqA7++
gs/3xRAqWnHuxue+CrMDHFpaykkh3dJuo5NBuxXJQQQv3S+qN83OboT9iXXN37UWZaVcHw/o6NND
mEAfw367Qh5uvTI6KomHM2uP8TdNusrkUiiIOYQffO5nw3zSYH0Dm0o+1Hj+pjSzdbbjFDlhKsY1
jl/9/HggUS1GKltsc994nhryXKGvoDOr5veGNJv1kNv5i0K7wapk9+U8IdSufzRLwWj6LbZfOU+A
oRIwXYP/x2CLq49v4tYNzuGRwlP7YK/y5oOCDIF+b2mvSm37+8e3ia4RuS6RvjXdbBxUwU1G00H4
U6m3RBaaTbWfrFTQHjU9dUqqQ2GVo9cT9An2uivP+TSAZzOcA6ohdKvYWz7b5OTAdLSXYwGz6nhl
Gqo8FxL8p83tgJYhVfggiDePYeqszErvT2iPTXa3/LOpQNcAJOkuYjZujmEqXpBjgivGMfFEMyww
xkAwc5Cq5xQ+eATd/wh9KChJkqqbMu7LTRZxRm5CGRB5Nz5Xc5N/TSpC+V5iStLqYr6o8MqPdE17
5l+hPOGWQPAaG5SKGDu+dMV+MuKsuqXl/CIsC2pBx90aD4PgxlUTLWdC5twWGrKbcYmnt0bYIYVG
G6LTU+q92N4iqiqusRP3O0eJIZ9JWuROlTnXbuEXMjLBvlqgbHJa29mBELsXBsGBAfYkTFhjtUlq
HZ0Z8nUX50DBQHwkfc0IjB+dUmQXXfNT4nv++6sgI8CdouPPn+t6Oh9yiy3SLsb0lGZYunU1bd4H
epqJaOOfDtPhvl0jK5CnBCSMy7a+wGXqbj9byEvA4Kb3AvGDO1Qt9HZ/joBvhMbOsbrdZNU0C8HS
THE4EnUEgyejMcCdHxHbwhsdgOm8ipDb2siYPAu1d+kjKI2YXnP6jNZ1k7VPmFbKA596FTHMS+W3
xZPRlDScFm5xEL+MgU2EmRUBWy54MqVT3NQa2KhhjmhNi5I/06CLAEnrkjZmellLl9YZ6bUaus88
e/CP6WKTGqNLnDT8/yIkTqCLiHcax2lrN5wpBxAygRIfY240J5KJqnAEGN6a0YtPl9BAgsK0asg3
fke8Np53UxTs6dbobx1oS/SLRH6FSO6GtdptR8LhPTzAJBaJGZ9bksF2hQFBzM/yZWJZf4RBesKB
OO1tck7f5AiVqpyMCQTzPLyZpvIJGhbG3dRHByhl9UZyHnidimkhzLXvziCI6UXUvJOJn70joLQS
AzmjOhpr3azNVRXDZiFxC4eJ5uxLR7+Zi91FS4t8F/ScPhqnn9Y1wwgsCROMjCFwY350IqWXae0E
vzEmBO1s+0xxhD9tmAkFR61ivD6k7aHVq3j7eHuS8Uemj+GTFmVPTeE3Fy1VCMAILPVZZ9PYKHVS
PIWDF9hI0kCgVfg+4DlNFKV7JvfBfJ6MMt8NCpma2vjmYHx6zjvGKAHe5P1o0EmxlWTc0MDHNDj4
1wY29NbPFQf9nQTdMKSN2wXkgtadkt20ejiNKJ45juTMBH3bM7gdjdFrAD/uPqFVAqusfVEXKa8i
4vezRX2IVVXZjUZKfFPCccafvhFeCyZTMCH/bwOoanGZmVKemnDxZpbas2ojZ5mbZg/gCe9oZ1m7
kSb9QXf644R2TEz+gO8XvZEDRHo/BUSR4jnfqdZon+gb9Ns6of4usWWkUnfWJskks9FEnmXkH36f
6M/mRFpZrOB09R0tO1eyzM/juJ3L0DV7ALztVXvlWNik59nSx12g9M4xl4aDCz1vITEM45Ppl3gq
LAtWH0dkEg83td+wtyzH2BpB1m3AvIH8Y8qZUOUbLagQkCIFCkfua6ajuaZKq8FnSo2kZiouSaU9
o69Pdg/TU5mj1jEcelaL3/cR2heC4io0jWYaZqZQn+pdT3QKRluxuEoZZbazjRKfkLKpIJ0bnRaB
oviZmapaTwvZc2uJnhe3pQfgOPSgFD2MufWUR82azTNcFZvDdcUsenEjWV1yzYvY3o8THfG5o/wk
8ZmMRqcGQlrTwECJrO5tYtlgHKAW6qveZKZN9PuwMBY0DmNryxbO8fEtKqZDDW/yZprleLazqvdy
tQjPNCDXiDz9QG3fp96cvKCsllfNV8/Yc9JtpRWoH+QQbbQWCYxCaC1hs+GAo5h3GKdvv0vDrieP
HU0kHcy3ooAgkwUwc7pID960UfnFhcgvusgkgiAdzmC51C2c9OzmI3kEbzSJN6KkDtWk7vwRBXed
2snzGF0HtQD5ndrIM5d0i3Nm9fkOEiinhgYMHMh/CJ5gEe/CTwOP2fVzE3BZack4nempDAcyxCvE
ijp9jIU3xYFnK02dnWgA8zoberB1ujRZk9NOxzHvsje1M5FBD+1Wr5cYZVGPR6zhypaJ9dVfTF20
6vQt49JfD8ZSVzX7mkaUaobJuyT3QxnnybOLTSeUAF/IGG7Z3M5RuWCnq5Hfj1NS0fmvYO/tO7xi
swyc50HlFpZppXbvrelaAqPjFkU3uyugkklnq5JLs+lVbJdVwzURF4Dz6vZLq+3iqujtfg55ufr5
e6CCFLQkvvx+0q1D1AW7evmQh5OMaLA19t6AGPyUyQPA19PEnOpSwc3lKKoYR3Bi97SkHlIGjpZm
Tzs8TdrhJXd00EnR19yozTuCSnSeHQC2zMbpU1goxaLxVGA7RvCStru+paVgjFuel+5RExYXfMQ+
t12U+Llt4LsTUeg9vooM3jzaHFZcRq+tEeUnlWbIBklJ9o36/52G0nli0kdaPBw+s0Lw1tOpZasN
EsgGK6nMyXGE4vHc5Y3NlZ7SlEVv3ebQW2ncXKq0rrk9TA6sG8jPwWi0BAtL7TIaIL19ZzGqkZvw
HLKpzx1Bgpwl+31Lk3ZlETpzt5oJx0regRBqsg6muMAIEfvZF5ka58z/Guh0F04LvcQOcnKeFnVM
FKLEHU6xYvIPcMqVywPS3xRKRG9hAOFbsCIE7syzsUP9AgU0Lb7+3E+XTbUNivFATjbWpQjem4k7
0u3IQ33GvQElQo/eMlMxGU7oe4Mh3saaSCecnDgGfigvnZ4U56JoEZsgRKFLWwHWWaQsTvGHnzjm
Tp97uZF9A0RVEDQUZdVLTrce0r9O6QvVAHkw+XuPB2H4mLcnySDZyvtz6U+0yhh6fs4lM6u6E/pF
lMijcNV8Tp2pfk7I6NY2Gt60LuH6Et7IDTE2dwPCvqc0tB26GkPzAV7wLZri+MuQ4c6qk92ieLpL
eAZkKyELh/r6/PhuXtyRY1S8PL6DQQ00vnkt65q0wrqpOErnGXPKkmljmFcvXZyzGdv4xUJ6Mje7
tRgSLogpxVlqpiAVXmaE0ZYKikhtO5Nos8pTb/Taa0132aBzenZCa/aGOFG9KrXkGjVFu6GttERl
p8mLGapPXSSNP4iA2nCQxfx5cyxl+oo72qu0dbaIbvDjVqPPXLaueRGWhxxJxGlEuI+lqkYertWn
x1fgLikSohF4LT8nnqTQPy2odr9Q7imG9gvzzg8GoP4Tty3/6IfS93LRvgPQUxdSlO+NQ9gy2C1M
FyxafAVmYB/moXmZlu8kQoCVYzT9Tl1QS2oy/6QNWLyZ2rQ4JUJrH9tR8p6WoIwAnVQXow1fgVxy
+FQgto+KYX/IKXmlrMbOhSwlMlTlNgmVoUGMZjFzDH4N5gE+hLVMIZBZhml3D4f+u7mImiOjNtEy
EjL/eEiWrxRjkQghnXZ1p4W5PDOqsLXG3Ju5qr/WqRJtplk19w/evhKX8SZD4L5PY4K7prE6+BA3
mRw6fICyzNzjExHnxwFCtMyXkrIq4P/PtcVtmlTZdlLjs96b430CH6K2OBqbDCyVGrW3JG2TfSzj
eKf6AsnhWHzlJiLRCWLHTUbm+8AwcCVG0/gcp3STtBHUE78Qx0rT+w2pV+bnKHIEaUN3E5MwLz3X
ASMN2S8Nt26LmSO4Os0UeLHVr1VmgdfHQyY5/1uxQ8uzV/5IbIfguFx0N6h1xJpKceUKPFOoThe1
SujukWjzXWXQrab06ZIE+uOjNM1bG/gDETBLrrupqNoRHUm20P/p9GfTp93V/5JuYv4WHqwhHrMt
VZDoYJo82kv+0V8Sp6wh79MuqalZfdHupzLrn5zlMujG9t6raXtXOr/bKZE8BKn2DT773m7S/hDl
eXJinH5Ll4MeqZ2CgRhv2/9+W6hFzwG+/JmXR7Jjja9yqJyNaU3WyagT55pJZp9wi83DmDPdb50y
wQgSJN7jK7VzKL4jk4+oXvVHZY45XuTxmfzf/E6B+aPmprqLis7ZQLgAYii6Fx99PfCrXD75Nkyx
EMriOlNeE/SUGbu3kjeDv5bGqW0j/bVHg+ZqTPMEO4SXx6W+ScdYbv45M+P3RA9DJ5rXFgbVpgH1
Q11iG//y6g717IexCcwA2qDcm0Z3dBzxi4aAgu0DR+M//2va8mYV6RQU+Z95iPxzNlnVfERJMyMS
+bewqg7rMAcIgvJy/CQ/4NevTJm0P4oKC1ME+f4+DU64C432W9kiQDZ1mJdT79ZVGbwzlQjk08xY
91hWQj9ERvqjTFI0CkHqHGKTxB/NqcxbOY/JUmn8S/SZ9XuCpaHbtjRtCwqMptuq9VvMzhBnREab
Sb92WnEeeHGOnJxDwvqeKIoB76SOzume90tXtrx2OlTX8n0qis6bmOHNMTe5bDTqdQa5AEdBrWwN
yxQup3IfkcvTlKomiddVRSK22rlVGuKCM/rkYIDkC8Ix2tlh9UttmIWYiITXQ6to68xX6KA23HsK
y5hpJJBZF1fNSZlLhwDExkGRpZ8NzfbfLGLJ08LaRhm9X50GjUsVuXUGf6Dhis+yq5Y6uYTiXGJ5
5YygmtusUYlqrmLPEOZWC0PVi7Sp3A4xnNe6wK+pOilhCVWPMV9gnf/nqwVl9t8uF1rITMSlaeiq
Kn6PXE0EqCOhY/TQLXHReaD1FDi0SrpoO+LSw5lKidrBwrtqQOL2ajtRn2BNygjLRgmYb+g8VXeb
dK+dXxIcTBRlxYGFM2lTsfGV49Q/taDNUYMguAzS+Z1s4HmVEyOw6XIGLGBzrSOlbevRaZMvgYjp
MKMmtQAOY54url3b5gezrqMdykLntWnKZ3BV3Y8U/aRGcyy5NHMsPlBBRxguq/S7hohOA63Sm0sX
wW8Ub5poM8hQOzV9xqx6iVB0cJq5Au7wExbAq9YG+oq2C8fqxlfvsTDFdURzUdabUDawBgv1BHgZ
kqsWKEc5l8qx16cAKg7txGGQjL4U6RwtpVMP2RANuAmyZUBGfpgbNfq8gfhQ3/HeEReNQUL3VQHK
PGsvaauhgokEqgZMrWnxpKnNOZRR+So6X9zb2lrT7pOHXkcvhOniyswuetUrpTpoWpjSwSOdD0IH
mTnUP6E+7CGFGO4QMJ5wFLXkvo8JMGDPeI70ESmFGhpkD/AV8qTuyp1YrjhE7BUp8xM4tfb0z1eY
/ns+q2FZwpKaBC+hS1vXfws0UvISaMPM1V8hpPOkXdxmtenccKxApY1dcw3bPNjUkfxJgdZtHymn
Q1MzDVkY+2Np9q7VkSoos96/FsHiL+NKfTwAXkTcMqnF/vFtW7xF0IF0DaUaOabBPZCfdaZzhY2A
VsCMOIeopCjNjDm62Kp9ggIsLxTK/98MJ56yrgmyjHXBjiZ/T3C02BlUbrkRfZvsqAkRXy2/crwB
aGH8NCFB3vtBQcxr418APxxIDGhO+vLHRjF/4VX5QL3J9j2mt395L36PDVt+MUO1eUds1cC09lts
GG5DDHoYrdYdB2dPURrnEnMOBmfBWZz+h6uExnimOTUfHNgNm4rqvs0/1QxbPJzu8hzO03zuBlW/
MDjK4T9Fxrq2pOHh2je9pUNN0Wf725yLOst7/Pvz+C3u+tm1cDtQMUTmfWxsXBrw9zY4X7FJL5Cw
lubSPz9X8XtOFc/VNHVBOLCpE4/ye5BWVRtGQ0MhWtuatSbthTNZqzGC1WzliqJpO3a1cw8rwFaM
9E9jqIR4pz+STN90UdmcSRTRL8PYIgPMmOkwqyGITETy+s+/pvb3t8QmwVjVhbT5be3fsxOzkNkc
V+WSpYtmEpEtfb96at9mn5ZMBjo6mArtRi9B3NI44x5XJBubFsOqTvxnXWkoh4oCYK1MTMo37NyE
DBw6oGtQ/Hgw2Xs4rxgMKhxI4///X96y+bhR1uhUhEsw+F9Lm25KSAfRVEBQ5KeYpW/d8r7+qeao
TXO6wbvEfMpmrdw18ZigWYavaYzaDZu//io5PXZ5fURP7d9HwI7gw5ynFIr2qZDMkgbkgY/vuBvO
/3bXWzKo/0+NxEeT15v/pKla2u+/d9LCj84YBdGkddKbJZvvcSbtTwLomg0hevYxK6NFIJMcpijF
DEx3/Fgz/Dna+mpsOtrSehcCFOzsfws7FX8r32BDcclSA9kEef8taZADLFEqgVOtuzCaPKkTKeSH
dbSmTReuR0fmhzo36pvNMABhHZYe5syHns3/kk3i2DmJfdP7Kr6M+OvWEHdmULhJKFcYIk7ZIrut
na8uae9h2M8X2ivzi5X61VpakNX5m69qHOonMEb6KUFOvSLKyqcbzreWX/6BQjA/WVlluaESdbs5
LH7ZqBmeavVSq5iXqjJnzjAGZ3/Ssqd4rv2NRX3BqZL+mhTad1AM21lRrE9zfBu6fNybVSO3umLF
iKz6Xa7G5OtpCVDMgZwyA00pVP3sCllVZ35kY8xjsIWkexCkGQH43KMX7VxNNjRVOAMcmlBjnJcT
o8PJCtha1D/ls9TBRASKq4Yi2+iVI57tjdr107NYvq76vGUIWZzLbE4JkwkY56V5coQilD+PFTob
yHGUZsRlwYIxXEg//Xu+zAbY4E4JLRnXgShxKBQDhFTxk+yz4QKvbjqnyF/WWZQvXn+ndmcIlxuy
OLRTuGBrkXPsuCOP9BQFgDF9Hr8AL6z6wXRO+QR7NZsGdkwl7HDc2PGr0eCP++fPr/X3zUcaJoGt
GDUlWANzObr85WjCSRCjEWDYdTXEu7BHitG0pKuaZJyclB4TLNbc++NHAWi0dRNZAEiJw83WUeAp
pSV4vVL9qgbadUSvDAcxehLS+FXS+wBOklrbhMDglaD4XNVpMB+rEt4DJHivSlqx0mfFufaqKLwR
Je06nLP5K605yvtN+qYNirpvIW6viGr8Ik1jvOnLg51Y37DjhzDwhrdEDX/QNCbaG1wXTHIhVynX
XGmDLS0bmp25fK3BrB0BlNVuaIlinw99TdNXBl4Rtf4qbVQicguBS77rvpG8HF2wAR7K2KLHFFwV
Aqv/+UWntP7b7uMIyzYNXglO3Za67E5/edVHWwzWmOCsAfPc75Eo+DM87UnxagxfQaR5MnHyc8ak
TkIJdI1ZmQ72WMA9MqLBXKluLTXjqesHiCtVpe/HeYOKA9to3ltbAWv7p16JL781x12jMr2dy4Am
qqw1TExd+TwkG2fGBzSqnf6aW0gSws5Rf+oD4TpQuNZOp3bnwaILIeyqI5KPSV+G53EnWyNzU43x
XdlXYtdUGdrQcSzvDS8fVQzygwChP4C8vZh9hE7JDEM9N7BwwUJVz9TFC9hxuDX0oRlQ2oxWVb/Z
6J3zo3IKsY3L2rgNPlPXSj+rAT7bVdcv+2+E5ScJcS3MkTptTJu+hN8XvlcAA6Wz/d3KEgsmjWne
HTREUJBmYDzTvjA7lXqRjBCC8zCUdBwAvXQZuOLstVeE71CQdrGzK0IUyhVSIaba2prgIwOdm4rh
DvMXMqA6chuM2E9ZUQ7bDA7sMQFykdHOAinAgxWqsDlUqCeiaZEboUF9k13+MbW+8FDUReuBvs+O
KMN5bfFZvhLIQBO10PjLau1oArsSqHhjaEJxuugIOH/aIsVoPSebKBX5sZsT7OyNWm37cjJ3IzPK
nZGJ6KKxzXGxOWd9eXhkKI0Gl4Ke5tMxqs3+JVf2lsrgb8TD/lIH+ne7g39qdPuuM3Vv+J+HRhUf
/3yl/70VYTka/5kGoDSVsdtv5YGa1Frc9Bb3skzHP50g5m9TG07iSLRBA63WjLvxjW7YC2EPUE0m
DtlKVf0qDM24GZAgN3ODDc4089co0I+cmsrvOCzIykDjZvpvrQZgacGhG6Wx+5ff/e8lAgBWgyAA
Uxq6Ztu//e6xPy5zvLJZZ6ojtlLhoinr5RSrhvamiykURON0S5JIf4/7cWKnbohUA6NJw8Ji1Ouo
5w5A+SaHmAgb3E5RJDEXi5avlGBQ2HlEumc0lHpVPgIb6m36EOO0btTs/i9PRv3blkNLSFVpQmmm
1E1VLDeCv2w56F3oz8J3R2OzS9RdEEOb2Ytqr1f7Ydo30aHF8M/MPjrIaVn+dCjtAz1nGR/pjI7N
cW6OOSGU4oh/ijSPfjg1+WlE8cwsjejEgXyPM2sBksTnXjvLZllV4M3amVVWXgchPvDqCv3esvrK
4zzImh5LXzxhnu172uPR8SEceFl5QSOjOKCft1V5iRWy5wjxvETC68rLUF5KxWPVj9UqRDd5Pa4M
Cw6A2/BnHmsQHmuCvhN6qvCM0LNCT6+Xx9Q4+49HdjyWIxgD16V1g/Refk52rK4rpyluGZwOWJFT
/AyRS1uhm9OeZrN8L3VkN6eceqk8d8HZKc82X8xnk4OScyaGQ5Fn57G0zCMHgjUO3gQ9eFhWO3j1
YzWWNyaXip/j5YdJb3ltcokHVKbA/7w8uQCqDwgBBmVlejc/9aTpWY+lxJcFTzWgifI005t7b3ys
yfR0mw6a16X/WaN9ZlWph22ytc8c8zROesWywuI8+SfW4J9SsSy/PknU7xH8OIYXRz06KQNt6GWR
DTXj0SPjkPagfjC7A3yC6H3IDqya5D1tDyQQTPLY7UsEvYDzSK3RIWj8yydU/L1U5qIWOp01ulKm
Yf1+zB7VuTdjravXtmUrG7qsB4onleyOA1oPFgSyCK4K4j6xrx4LQ3iQLWv0d7OPi29X6GQVLoue
qEJbNNoR4NsSeK5urXZb59up2uqA6jaWvjX0LcKZP1eTohAA0YicaAc01bZ2VbQ3y2VBDszRYgL9
HfdRCE1lWWH5n9WDiyd4gsmQebDCoxEecyN2tsOsoPnWSLJb5eLAKsUBg0rSHqL2QIZlCFGPp+Ps
E6a07b4U+6ndK+keVDFr8nepvsv1XcATKZblhzsUXKxG3ZrtFksyorUIjuOWZfJEeFrkS/v/WV2z
Y83zsrBCsEPJwXnBMhLKufuXN04Xzu8FEG8cdwNyOEwOO9rvbYhKWL2hwIvBtU2Vu54YLYK+RMUb
bBjIsPRqEzAPFptooLTZ4BIMbGhLyF1dAiAGfCAN4eJu3yxLGO7YuLqxLPOxbKhDhBsrbvZYBSQ9
dEePBaSiY29QXBsDjIKcwgVkw6pNtzXRrEKvWNbIty12QbdvXcJHUKlq+Dha18jdMHLpfAyA6QAQ
6hsW6VCssfnP6qMNC9GVY6w1h2BadnQ8G2uB1OOxAgxYwbK4OyjlRhLopS6rfqxSAeKz8ROXVDuZ
uMjBWDOhZoM7koaNYXRwsZ+32rIm6aIhL/khJgDpNo8lOGNFxL65I+Qw6bKSx4qkywqkS0ucpT8W
cE96aotAxEVuDMiIpcUuqG01dqfYJQbIdjaFsTGnTWZsGJrq06ZpN2mx+S/OzmvHbqPrtk9EgKlI
1u3OOXRu3RCybDPnzKc/g5R/fFa3oQYOUCa6twRrB25y1VpzjhmA2QlXobv0XbB5oNyX7mTCXuIr
g4aaQmFOF+7OwfMJd4jP1VuN8cosVrh6/A62BlKKFXoDNOEAoUN7ZXprjNSscV7sAIdqnb5EoMmr
NSQpqHPchY1hTQptzCc48BatPYH1fVq0pKeuNB8ZH7eYVjGvdFxXApfRuhHrCox7zbwexNca0bQ2
r4F7bzCt2lkFwZopukfclwEhcGXA263YFq/qdNWmNIZWIzWeZIC0ZPRXqtMR8DFkEo6pza4IACGI
92m5pPy106rUVQEDRUwrU/gjTsuVHa1ZAx9oNx07lr4uu3UzH3s+R51ngiCTZzWtcl5qsAn40Enr
c9ZoIlghfxPlC2zUAAkSSOm1tNdau7ZRZbVrVYNUt6a47PJpNfMaw7VDVjNafXOVmqvYXJkk0g2r
miwMeI3Zyudz5dN1lymWzj0i/w6hp7qU7Rc7IedTjWUbJtg52xKqQfLXxxZdPuRxgtq9gCGkO0yV
Vf+xNzICwEtjDdcz2WFJ9C+I1tU1zTPKk0oz3hT77rEpc12x6WNjvNOAyLaOGu87YVHctCj8Sd5b
mlMM0/8OMamzS9t+k/Zb1LwlDf+bt9F7K5o3zXsz5gWyA7XyLFh+VeJXy3xpxlejfHHMabnmi83P
7jPLH56JuvDv4fBcxc/x8Izm3DafWFX11FRPvvcUekgbHmPvSaSP9rwcmwH6tMLuwTDvVfQgzHtm
YGbHl5BnCYjEwHIeo0HB2Zq5f8HCT5/BFO1KjAA3NqzdYmjqcBlDtf6iPhT/8UEIQVEtYYCbwvk4
d1PbCh2sywRWEPYE/biiouYwxNjDSaVeVhk5CXU/6C9qbgHAqoV2JGzwvZRcoPFkG6uOCknVUIJW
QBYwgkfh28CcduUAFNmDs1+omI9K3dA2wsWSFGYT7CdL1HsTj5RiMjomolfv80MVvy5sJKJA2HwJ
J8HBhqzY2tp2Audx6IH+1tgDYzd8AYgqjjA+/n0ItFU6sVfHQlu0ekcdCpAOFowH9FhxnpwGzFnc
llxDEDkROxzuRJUnz2UPlOj3dbf9abBOaaJrdFY05h7TWPPXsru3dDdSy5ETvEBONZBGfSFTYNjD
52L1ck+uyCipT6ZF3fJzeYj0yUmYF6ULi7rFjacjdQvLdFbNheJFaf+pXEArBfaGyoVlYmOfKxeK
lzCa6hfqFr//p25p3Q11Sz2vn3ULpUsWTEVL0+9IEaJoYcViF7LyvTeXLq73T9Ey9fARTAfpAE+4
QVxh+6f5kCl7XLProqmATRK320x80C/ezU+DdNtA04g7Qzg67WbjQ7cqgoRZo+TMQVgwMSS6yiev
hAzpwbm1TQdIMc+Ht6Acz61qt1sP7zRGC2c8zoemjFXGicCiC+RUu9IJuqvLjBu/lG5+r3VtmaPR
XZlj1mzxn0TXeW7D9+FPn1Rr6rr/e2h+vCxLFxxwRTrP9Adwhf7u9QHvb0iqIrkEx7LBjuvAlzym
fGxYMIdBK98k/ollEiIY9sIfWSXC9RgO7mPT6RhegxHrnOgc4kO5vg29dWv1iZAdqumznirmsWkn
fF6Zps+qPXWJflgVLqqskNE3EIPf3WZIfvS1e2qZSD2XdC+HoSDIJ6XDo0jyXGSg47uu9Wet0ou7
rNLyb6EWZJOYdCEjgbWIdlu1zuskf/r9RyemE/3Xhjt1ukrL3eJKbzkfW15qHqEoR7aBf2C615py
OChdC5jPtJVl53VvUsOb7fpNB6eVTCcDgMYFPszRIrD0ZJvaVL43HX3a9pVezQBYQjUvcGvCleoR
Le9J/a8aaBbxa9Dg+5XwmW2KasifWuugGtYLFDMFTjRyi0DVnsMV+n1tQ/aNQr7hzR3JEgnj/B6q
TLgVDURj4dvxd8GND2someJFZD94wTt0SGvvSkkdQBTaJaJ671Uz/TvUGmel4PO6/P59my+8H983
Lh0M6FXJbEgYv15AUGeGmutGGdw1jKgM5SuwvV72rahU9AiT7k10ibuPNfWoI244oy48ZN87Uo0j
LOOhs7RA9SO+d9JnptR/ZeF7iHJL98ULHmKdttQmbeiWDzWNU4wCgGBtVy5zZporJ060g9WBj6vU
YeQNEy6OaVi+snkXZbUa8yw/NEOb71qNJ4h67FtgUQYN0BLjgK5vWXONJueD+qNlz9GSxuIil8WS
ZiRbGUh962rMLrLa+iMLjeak6RT+ptXtVNVKX9DZ3ZRIy2+uoV2aLD2pDLsemja45OhVv7hQ/8ew
EA0Ul2rmsib9nFkh9a/+SATdQzU7L1+aatCe+tYO9mUEJLiOaMYXAcxI008wbJKnR/rkMfOG7tTU
9vc4CwkwDuzyrsUMadwswmQHI4y42s7aMc0LFr8/I/7zmTLMnFRaJCOiKPr1jMAYg8cHPipoLL8n
8cFHi+0vExlqT66df+8wBJ2aIrSpJB1jDYJ2X+qee5Wj+milVrPOujam8A6/QVvFwtQk9CsL11j9
/ml+uvFRSDi6buFypN1EG+3XZ+km8BndusqWwUiOiCoqENS2zjauyug3gP9a5jRTv3pvpp7cr98W
01SF7iCy4j/uu7/+q3lam+UAJJ5/q9i6Y+YjxkTxC/6/MQsPoLMwN3ob5zRMSD9Kx0Hfm714J8KF
jMNK0RHsQir9/TvxubayTAZ5hupYti2Z8k5v1b9OLafB9KzHQb7U/ObsW22xTaMmBMUX2+8MO5Y9
bue9mgbJGaX7U9Oo2itJfwTUhqY4R8poHyx/eLWSNt4jU9NQm0b+xvKLpeXDjTIUx8eyJQl5FJXW
rGstcG99+6IJv4uQUxrGnu7JtgAKlAr3oRap8rdD/60y/ZfAMt5GvYdQXhFzgsaOnbAI41PfNW/5
pGKfD9KG7J9YQt9ZdEwfKMbkOhz9W4w49GJEfblI1T54Gw2oFkrVdMfZVTEflKD+y3QSd9cZlXf6
/fuqfT7FLA3VCncValaEbh8+bBEZQYf/BthR2qVH4bRrozeqFwff957M3nEFZLelo5LLU1aD2R36
5FGfnIOOn6KDfUMm5ptuQe3paEwBoj9+//z+o/lNRIzUNMl0H2rIx0t3r2RFUGolugkl3kohskct
9IOrOULPqnx8GKFR7sx+UI9+Urzn9OJbVQ/elKY/uWPz1jTDqbR68xqhm1yJtjDPFPDooaf9ZtgO
lFsVe8vuL4CjzrffP/e5HfzrF8k2kE4wujJUHeHih/dWCRQ94O4JvwXhNdMCqCZN0z/V0jZPnZL8
CTMLQjkz+7jUxQrRmnZOg4IeaQiY8PfPZa7qPjwXpG8OJZ9jqnxDP9TQSWRGUjNr8gfKcwLtY5HF
cnjpPCx8vKsdOZVQ+pQsPlQOQ+HWc+wj0WMvqiuRCYeBfooKR9xlM034bO/P3hLK3kpLnVxPn7YO
Yxa3Lhh4ubK8qyPamEy33olhOyUtNAnfboO3uFHdVWtQkUeF6E9JYr2Tg2bTgy7pTWB136i+JCIi
rnA5/H+8fK4caFmcicKjfriSgk6L4qJM4mWpO3+No7DPnUvkD5ovDUC5qRDpI/NNCcP4LjPdXCp4
oF41C2OA24hgm+U+prQyp9adkACt7zwqYsBTJt5Lh05yhLpvWSkBqQjTr12Q2YcgMpoHS6O2HNXE
PiWOKHdljKHfq/TcXhMfukad5pvad5vY5m5QTyY4lAzehPmFmNX+NLdgTspw2qTY5+ZM6fjrxXPg
6fjEmqZLtyH7aMz5NtjeGySw+GQkHnR2vr1bVxD2wEfXL/U8eyNJoD6rY4ZNsooTeq9EAtd9GLzJ
tsLSKuIz4/e9GQ8SDA5pk0KBtBdFmQ3NiH2QI/qjWTORJYW2ee4y/M5VPtCaXSKeWhOkTQata+gA
HrxqkyaavKfAdJhJ5valUrz8QM/BI/mgUR/NxKgW5I8RWNgJxFS1k148s0amB+1WJUBaqTzjZczr
9yCqnlrDJfQc1NqiyKoKe79W3gM7z3cOhvGuqSaAW/VkqJG9jwjn2OhNJA4D0F+kIMZ7brjW1ooa
4seHJKGyosNWY25Zh35U7UUyJbmt07wa17yBPqRq2QJi6qwXGTgtAGNtfNQUGkLgaK3tF6fw59sy
4zNdOsAS2QV/ugOSuASXtSEgxyADrwRJY/SMBIfKW0dqTkIPL2mXkmG01zKx932Av1WFsL8il2yp
KpY8Tr/a0/sRte5frtPh6qsH/aCVer7L4L4tw6HB26oTzduqTEZdA2QYqnbuDZw1NVzDo+Y50Q07
EE2UYuwhxejfjCAeEaxX4lCaQIx+/6I/V+42sZU0tlT0PJouP6q+iY6L07bQMQ3XpBCpSQTQIkzq
R61KLykOyR2kCudxim1FuTIGj7qKKq7sgmQnUFEcwoLBbqSDUcLlWH/DrXKsLPYXfg2Bb7BH7ep7
7xK+FRal4ZIPbX0i+NA7+yO9ljyT/pvadc0a/km6Y3ZfL10Ny0WrUojhwLKujpEkh6KqjU0k2+jZ
c+If03+t7Kslajr7CnIE9FjKOKhRCQB1W/OgixyMM9KzPFGro2p91ybzdVw7IFs8drmjPwV0Dp7x
7gnlT+5s9R+lb966RPnhh2J8yMjSWZgNAT6YAJUvhHTik5B5qq9UU0Xup1N5ztryf9VZ2DaGxAyI
2JLcRoFK+N0xcMGwtYPXrCtf8/ZYV8Kz47KDczr/TrsHPGZpP+CqUFdzvHtekn4BJZ9eV50LGHtc
G50urdbBNGROJf7ArAYpuiRqkSmAmkXnUYBPrGEE2ms9KsN912t/mL5esY31qmuHYR7uWJP6NFUS
7Afonw58CYt90bYFlAemYsPgknVcqjoSSej10qcdb6n+doic9i7FMq+D9s1od1hU1VeFLe1pqBHg
AFT4cjDzaS7jQAJAs2o7khu/9bENGA4JbqWhKpdoBQ9z2mFOmhy9/Z69M3RBwCun+eGAnsPPn5jP
9WDXk/xh1LNm6VRioYvOeymqwj23Oh7aGGf9m2lHw7q2JoC/UGB/KzYdOyct930XrAcDRlwZDw9h
acK49vzL7OwRfuMdSElOqyA9ECXDlqaqnYWwlHcn0ptbI8P00Yin4n58+v23dy5wPhQdjm6jWzaF
jnTZ+FC0i7aCm++k6dIKA4RJNvnOqpaQ3udX/i1IATF07M2Iju1IAVCi5hHrcbi0ozZ9GJtRXwxe
Puyk0gb3Th/wKwim7HQ1AfiVoc2unBTozVAN9cbMuuyo6xGGxbYNn52yDDeqI8dj24JGl4WGLEY1
NX+TeVjg5kq7JVV83bmpjtxMOivNBTM7i9zLwsx2MBu+z791oS63ZY62L+Hbdpelqu2ImYYiN+3k
PbJBvth+fbYR0Z1TdWHbqq6yA3Om+8C/voFhUGRxoYPtNPWy3Xcp4LDeeC0Iq1nFUeoVW7gR3XaQ
RbzTpvNB8dv4TZsYpLUO1SLrqWsi2FWLTJDc0aVd8j3ClKKqUvzwSnGMcYT8rTggFcMcJik2dsQw
xyr3hmMCn2sx6WtWXPGaXZUFz6JrtHdU9/0CIbm4NMGg30WU3+zkAvhtPKhWC9Zp/tHnCnww42nS
CPABH2pIpGpFqSmpKrYwOvNtmljKAilLj+ImVq9VUY2kJ7ryG81K9l8jsoCRkLYRCeXB6VzjkOGv
TxlcYQL5/bkpP13oeJsl5hgLSQct5Y9vsw+XNmxshFpZkz1TBSUbxWYMKrgkct6l3UmriabOsvat
UcuW/WU/nuaDn/l45f17q996/VaV07Epb613U7UrSxY0Pa/dpTD5ul1t7SK1iwcN41ZZwLwQr/ig
ogSA22LiOh3k1vK/K74CWNPUJjRQWf4N+eHoJhJNiB9ZFI2KeeNvf2+LBk9bmjP1K9BcT8vSHgz/
0aynpc/LFo9R8sRqh6cgefKUf9ZYPrvuU2U+9+VzYT6n8QsrM5+T4YUVxi+lgukUROxrqrywQJ3R
JU3ajuxK4NISBNdd+tmWjFH5LUmwnUAceLPM2N/gma4Z2Hz1TdDVz61qXRU4mbAx6bqUH/tJ8CvZ
/kWYDjUL58rBLg9ADkB9dwmamYPBm2QeOdZkhgQnF9c/AaDVqVJOxKaKIznQZX6uxmn18mylFypH
lulc3PTSpnhAro6Dw/vKGiF4yGsur0V2K5FTjrd+XuN4c9xp5cXddfkYACXfa37W7h7V9jrmPXmy
AOyB202eqjox93rknRRM70RiWMXey23/6mUR5kShbTN9r3CNOqgThfigtAfb3bNGOOLz8kmNkwc3
PrKc+BhhsSO9yzxaxan0T557ytVpGaSGpWctPcMoHUCMQrqILyxSDvT40liXatsZRxldC+sytFc7
uubWtWuvKUng1jWKb6wgvoXdLbOn5WN6t2+RfauTO8vq72VyN/tpETzMhFzv77G8q/3dyh5Cea+1
Vj9KctSixuAGPHmDuNqQWuyQhxQpYUtepeCCZKveFtRedNcV+iheU3ZbrK8EyT+I9MGYl5Y+sFwb
pOyDY985y+hGQ/kw7TvRDXE3LTX6Z6Xi9nPF4iYD4v9u9nz066sR3JTqahpEtV7t6poE16i+RME1
qC8sr74YwaUxz3Vz5pg35yqaFk5pmnxWdzLnFQOLlceSEYd6jMpjUB59RDs+ubWHLj3ESHfIbAy/
8Ot97m3Rs6Ne0HSKesuQH42jiQfUlRKPwErdzx79DJ1BW6sIFXDXMn1oyotbSV5OLB7xe5APO/Wl
y65pSAQzG0Lr/Z2GP+g4PzQfSGY0zqZxDAYhrRUgq2YBjoxo4Xa8+9KpLkrTbAoN95w/AK2OQfpB
dsuGbz5li6VFzmtYsp3gm8mQfHKIT4/bCRlBQ+1YO8TOwc+/ryKo9K3q4DEd2EQkSixMO2+v8yGF
n3ANWtPb1nplLYbsbURheCmNIr7hzMecHP2wzCJ+bfoKGHTyhU3nc+vIxhJCH5NaDGceu6Zfb6R+
5QQxLrxsKUbxFEahpM03bsyJUxt0SJbVAV7fWBYY09OLnzLQQ8y/sAbiUfukf9Qt8ewIEd3hEASC
PZERNWszbwQhFABXe5IjrvSOY/jNX9ybPjfleOa49DQmTFTDn6TNjsWdokl68IsN48F6LLlLlvpz
jK8YBQf+2ijJrRvheaRaSO9FYBOEj9YRhdgmNTK6Nt2kPQW2rWOwr4mNLKaIp9/fQPXPN1D2B5g/
IG9h/3Q+7hRCexxQkkKhrAeyHTJrmnt7jrdrVLQOAAPty9BgZMRxse7UNIQplw3LaAr9ABqnECH9
Joqk3HZaY4IBRG5CpXIKJbZBfXDfGUte6+xL1dTnnhy4F+QSqonoDTLbrIb7V3Xls+nLTRVZtWPa
2MEHz1z2CSeCYhTFAWs7o5k+3JNR3T7gmZBbLXsee8e8k1ygfDGWmj17H8pjKhANlzHGAal9FPaG
Eq4WDAYSM6p7AQPuuclqSKA6MIz51zRDCRd4za2QqAIDxREIyuCmW3lioZ6CU5q2xAPiCBi/gcU3
uWhVRUbYTLyP7c66eCLqrt54xKFIEgbEhzFRsxvycW+Rk1yUhQTzAZTs996Yt6+haoOUMb44TT7L
C5lTWlzZLEpa0zE/Nphbl5M5jwx4Irk5bv0o7vZWYL0NIntnG/BzT2ibw0OQtf2KT0Y9epbbH1yb
xCPyA8YvDG3icxuF7RmdMJ4MShb1Y1PWMpnm2sVALkJDzjo0HWfT9fHDUPD1ARbtX2Z9QWpb5M1M
B+GVHVG1OeoDorwQkSzLwCcGw77qhlG+0n5uDwUgH3Ko+DUwBIDoUS4c/Vh7ZrptajyzVpjaTyOR
vjmBho9qnAKPc5UCTY72XuIweKglaJxClvFV3gX4uFemdNnG0nUN6uhYoxRjcwSIbplBFIQ/Kp9c
gJmXIEuHbay8FjFeCy90iFgxKotmYo5UI3VqYmAV6x6F/asX1OqxBZHwRVfK+lSi4QFjfsC7SZPe
huD960W2F1aZ96B+YLnRoCE2ZYqjVQ4MNJSbSfQIdiHbXIapaS67sodgbTfVsehL8ViR7rp1cYat
GtuE3q1yGxvChjBtpgvKWAc3Y7zFChHgitYG7Nys8jYfgthKToloj3EYVz8fAvVGb1FJMPLSPD7+
7zAYaYeG794wyca8lXTvdchFqWDyf6y7wHlms7Omc9G92wHyD/bI34MBxioQ6Pih6IgGH0edMAJA
LyExiscs4ESIuzLeKoYkxKz1JGNM54wb5RpGdr1Wy8ZYR7oDJj/30w1+SP1MOjvfLNqVVYATfCge
RyKDQ4gVaffFt82Y7mm/XlJAeWHFBHhjCMHt79ePw1FSF/4GlxRnAmEPRghVuNFbip++Xbc2mzd4
MaRHrBsLISvxPTmSD+4YIThfPi7itbRx5w4QQkdaV8u6K5IfSIZ0cxJBNsQMuZMin383Wflljkpl
YCdkl5zz5RheK53LCTQ677GTFsmfkOyqzCbnA71fSLTtF8Mr8amvPc0np0aVymvVcaf++mprAg3h
jJJdKTxeWVBjd3ZHCiSHvflbqmo/Robc21wJp2hKRX0MafbENKnXg54rZ5yd28DxPQxXd5aWoCOD
stgyiT3+71BPv3Kzh8NMBbc13OAxzjT7mxZxHmUKmDx88PLuKOVfXe6cPfEs4xd3eLHjlxCS9byK
+tWwGCdMq+pg822T7C3KYIG+w+g1tLe2f6/nVfbvtIpiicunyi52m5WPlZC339+6tU9fWuoLThEG
vNx3LNX+MAyi++aNVWkky1CdteaEGziC1MbKiPNzShrIkp56txf1Ma1gzVvFsBWFycA+sYdT6ii7
EsQAQJCm2EQdm8Mvnt6nj5Wnx+7cROuC1OXTLWME1iYdH6q837j5M9FkBH93ZYhfyu3WZmWgG8H3
cnatagNEUb3oLc3usNLpeDvDNzVoiKJwOXsz06JzD8hzJ4XD97rXv7j6ff668UzlNFBj7zpPy389
Af2ETO6+JH3EH6Z9RoFURFYMle1IlHBzzDJeOPaYbEqt1pmkEm8N8QXCYEtSyqhPmxgmUFNTSlvV
eQuVxzcRUcvBPuNBmW7aDoDTpmX45Ceauk5wUl+8xDCoo1Dv6oqywLfqvOBfY/qgudqjZaKhbgfa
X7oSSII6RbqxfVyfX3xE/1H8GYZhMilHQmZitP31hdOp5BrBCHjJFbs9NlnoLAC68uVRF0lg/AhR
dWyApuGdaNfC5dU6MXDv3z8Ja/pHfrnYEeFFZU8bAOP3Z296jPPeibVkwn36G1UnUpf8vF0tppFb
lnsHkke4+OLaxTSJgQJg1cZGzvNMUuUPX+vLP+FgHirCUU+VSipGh2mYax+ZLHpt/pGRCHtHVFRc
J9fYgi+Seuzpry6HMukeCf1CioN+W0UZnJt4/vxqOMFayy/Sa6JDnkDeGyavWJ03JF6S4RTFbrDx
C6gSpEntHadWb0ZsyCelyMOFgUIJhlvoPtk2JUZlyGw//6mp1uG6cRdhneKzt5GGN2DrdmwQwp1H
2unK7Q37OvrKyVPz4sUG5qElvjrl36KfDrQHxp7YgxB6DmqCU4kJ04NVWMMyxID3xQei/deFRVCV
QKxExMDo5kPvkqycpsFtlwNmZ844evLsmCAb5p9ys7lbBr2bacUtRId96E6rr6fVxPux3rdy18sd
50690bWdgjmjRvawlZgzjGnRQCDRhTRJenfAPvKuuWgM6KBCavcBty1J9O99fvy5VO9oGAcxr6g9
BO0BkAQrcPeGNi2h7YkMHmogPLtJGKLtWC7uFqw3Ls7YrYtQ1NiOmELyrVVtzWqrjNvMxtyxHZly
4o0OdtC4BBaVH2lLHAUZz3tW7e9dsR/7fRkcHEFAysEqDmZxaMcDPdLEmVbEao5+fAzIfm6OnXeK
jSMLjcfPhfPJyKeVjadkPNmwY8dp4XxiAU8NYfV/8RHOm+IP3ykHqAbbTy5sU6X86xc7rcI8H8jI
AbJR9VfmWPJSaAcfQQHgGngvIUXDHZswaJ3M+btqmXw1hLH5bhCdoGJlh9CKSRH36uAxdP80fexY
mEkT/GL8pMTxcPR0Rm+lGx2sLHhXEtV8tEgpX/l2rT6MgzBWBYmxu4Jt9T0/wVZKFxAnXiH5FLcs
s4vbUMli5wfYYe24K26eZ97VgaAxU45oeJzGQqxf/QjDfLzWgaLeGBH5C1vm5juYnZhhXMwgOKGp
OAbs7FbYyTFu8GIBgZOfEJk7O62fdcWwz1Di7HNo1zYAW9PaJKVk9sfwjTQA8T20QGDpaMFWBiPD
xTzb0oCOLehb1/eWIA43HuUtTEogE51MnjKAQICxUgT3/DOLqtXTnXmP1SZIAEPh8Kpc4uatOsKj
E8kKgCQ0yCrQjQ2IJpTcLWSxyGizm5YoL/VoJT8CJ/8BoAW2ue7ylnzRPwGt9en6agBRoLhX0Quj
QJv+/F97ZZVrvFJzC152mp5TDZhcp2w9uzK1a7L1SBtCrgoLp9Ea41hZrvN5JT1Bu2vkTayS0cA5
KOBtbMZu02P7NabVdhspN07EqH1ryw1xb2bEVmBrlFtnmFZsbcN5df6umZci8GPtWOwSyF7vup3I
dsa8qm6HIR0EyZjtsm7XZ7uWcPZuOgbdrs52XrczvV2OaT0DU7KLM4TZW6hD3bx8sdX7rZYPAE5B
fQHRZ1NaxVeqNIKDDWi35VYOW73cJtZWDNvI2gbzav1dPa/S3znZtHJ/13Y7xpR1x8eB2kXPdtSk
ebcbsmlxXscQebJphfwVXoS3U9qd4e1ku9O8HUy4HuO1t2u96QdPbFmuOa0RG3qxBVEkSBRYZejf
wm0cbslCYEUOad/TGki5Sjdds+n8TePjXPuiNfUfXR8xqcbFxCphSjVXRP86J2yiXGKnURm3R1a7
a8TgH2pAFmALg0eq8KXqD5uilONr5gU5FtewxuDjt2yJgoisJdgNhWEZOzAMw0vmV/CCBTSvVrio
Kf32LCKFJLzacL84mT8DYmCUSFQwOmM+fAQfAV1a1I9m1EUKDET2/rGfZ2crD37QlnY2IjZSQrSh
2AayLnZhTNIpgPBkGwzs/WMA1VNrNDSmrO8mYiNgjwuIrjrMtMrah5YI8HqN8r2OzbtTyvyLlgXt
oE9fRAh0fBFVE3iu/umiXHtpXKW94S270VWLpQd/E9+6MqwctdAQwTTAObOpI9+ZOh5TDo2B0c23
iGOe/yAT4EiCBC0i0YMbrbWtw9gaBbitTK7CNEkhu3qoi6eRuzEdoGRU1yYY/yTnRGyKyq6PqEGa
4/xTo3VvWVfVW6smEyqzwlcc+sO+yQgkz3N88bAdj0XWusfabO2SeNtuY5FLzc02lqBfMQgv5h9T
NakOqr2B2JA4j1km+2zr5Yq6pooQZCTl4kSgccrmJMJ8WYGAnh8bhjBfoRf0V+OEKe4zix091eja
8UvtEjou4NbBIg3JN/xbAZJ76ZUtSR3AHW7zY3Dj5RXtk1L93wMhJkU64TaBGU5NzizmOtfhy6bx
OlcNN0zIsRysPFrgoSH1ZezXYWjndzUhsVlVCVgMs4qLW1NdSuRyR9/Qihtcc6LxeoLOY6ls6lpr
dqab1U+aQVpgmzl0csRfQYp5Mx5BwpdB1O86qdoLZD3GKh1aPLNCa+GDwtg3jAnRW289o87IhoAv
b8ckoCIsOfTMjIQ3mo+Ja2AADCk0YwuGSKQQBThRJUnDI0mv0XXYm5IJjVWFb1bX2atex7Xe0FwG
K8qVMrLVp8opvVtqKPqLKb+bwkqeE3jVXuAau8is/EOHO+Aw/8S98J+f8qSQKGLa4mf/xU4gYRV1
7uzzfOzWKZlhDKfr9gi0qjk2QNyPCdBysmNGuSVqZAEXMPwW07fYtLIe9mOEnQNC3Cvd0XPih0gk
3daglq9c5AvmEB1IEVGhMUNHJqy5/EOVbD2qwbkMQcisKEnri8M9af6tGJJx5RQo8K1YqSmTNZM+
h6g1BuukofolHAkFUWvtDU+2SkMfgemtlsibLGskMMiqMvaV+LUy/G6tkXUHMH7dAYvdPz/pTd8d
UslJjFmOay6v9t7W+Xh3Gu2HYlbmgebZcP/5eFyhPMzkaf5tfnzA4OoENTEn5sg4EINdLePhFtB6
OWg6l/LBgsOC2ugubRskusa21zMK9xB5LVGOozqScBBD8F0E06PB/KhPkE+sMTic5XI2qQnbAZgP
dRAy3Z+Hqh03qTK5PTJRMR+kDKY1CirIUCZVNw51lUsbO5OeqOi8tfstFL1r0SbVWar4rrJO3cm6
4/Xor6Nr8sZZej1hxO1DUeznXxr1b4hfYq8O9E52njn5jTqNaPJ4eC8GP3lWUm+D1MB5K2nBFnnQ
7ROFXSMWttAr5JEGXNgu5odGVJmn+dAE34rOgeBcmK2/minjXc3Er6IKT6ekr44gG9nk/xyc6VdH
koBTRGa3bfqxONZF9mczEVk5M9N1RWjl2ppQVF3pEFeTFNeZCk5lpW/boDCZcJDF7SlQrS2YUova
yjVGQkDXHd/w9jVb/AWVYH5TiZQO4rK9UEz9ZQMXfCgM4seBYFaniMywA/LRR6gIFR4IG5lKirsh
rBSAvQYbtMS30q3kH9yNOrlsJmlvZ5mGAU5gbTrPVWNYMCH0KB01bNGGh+a5aMZjRBDZYSQdEILb
wBg8BJ0w/TQf4EZR2AzGiDXXfnWUIN0RNCrO9KvE/2PszJbjRrIt+ytl+Y66mB1ou1UPEQEgRpIS
SUnUC0wDBcc8j1/fC5FZ1UlKJrbZsbBUSqJiQDjcz9l77YtZ6MaxKIdHR+uWk2IJJDC4xraYEpaT
uAZUOktJxritf6jy/GNtQ9SSnZ7i1w7xfFUmqoZJnoyybY5qN5RbEyrgDrsNIaVdiMm2c0hWIT2C
/UKpNhs3VgsAOEbNhLCuvb7LSFnvaR9WVgRTBl9OBzAfiBUCeOyRYldO89HICXMLiem5GaqhvFHM
NLoRHPm0LSHo/aJUnhzG0Q/dFsXDOFSHRHAiAd4j9hLY5GYwNZdQ1uavh54csA0NEwD41rKdnKhZ
7xSy25d5/s1cvwsJQfWbrqyKfUr6021k5eROs7M4LoqkwxIlX8VkPoORMZ8G0+5JcZjlhzo+hBWf
xuyIGYpHtvz5oORho2yt3NkKvgOHKKoSYmerNR06xTq0lM0JkmW4WNkNsKve2plGwUWxtTZJOn1x
YymJsGzlXYRj340V61hZY/ielshZa8Huaspg+cj0p5tpBdXP8zLtnJ5MZmdRD8w54LA707hVUrPw
8SjUu1mUM6bx0LikSX7Q8n7GTT08uwr7cbNKwOuuPQ7aN+81IwJ0kpgh6jFYSJAKvSlBR5X2BKVp
ZhTfw4SHXrHCVgrZhvc0vr6qaSK+WlEBVDgi2nhwyf1bU09MZ3DOOmTQXT0RxzZJ9XPVueX3tjFJ
dxfyUxYOvRfadOUzy9jq9Fj4gAnGyHMFJtF/Hyoy6k5JZamQARLbsyLj22Kb1b05mcZBM0jpKgkd
CZieOKc+VgQXtf5+0lBllLFA6AFYaM9sL9qkbTLvf9+P+tlUxMJJyxJtrs6R6afuBylVttP1pDZJ
mqU3stH3vKXqTsWm58QlSuL+ZGBy2vJ3SVZ1YaJBMiyIe0Vsqc2XOkk+E5rab+vBvS9b/bPK/O6N
meP1/P7yfO+yEcZSZBsGJtDXU9sFVXooaABv2SVDFFCyG9squNhC9EHoaR8nM5GnESPH3uaqHxDV
ERNJG8u1pvYWv5A3c2LcGgPHuYVhjycxj+/SjGS9mHQhPG8y31Xa+2gKiFRRYdUzYM3zknikeDL5
piTfMdCg/zTGDb672FM787vjhmBchxUcUCdwE3QdvdEqqs7ss0w1eEAu5o1aSMgA1bxFgLTsl3lc
z5lxGWAaSALHBjE1t3qA3m32tCrQY2bHQhafpJvRfLC4AoFyAxv17LZ+1MLpW1bN6v4qMjNDmOfj
XEC5HZEfwsm6//2Vof+8gecZ2iy4hk1bmz38y5N0qS2dw10j5yyEhSgU2WeotzFgMnSZMAkso0FM
ZtQf+6GoWBiW9obvnBtIo9C9KsuiT/nkahvfa+wEmQ5c24O0pQhUfHN3uTs/aiYDGSvSyLIHbyVv
+qyWN1VWizfaQ/ZP8yWHXgCDPianNl4C89W4Tysy+O+pKLbVpJkP4+O0GD9i18rvE4NYK1HE6aWK
lbu+/Ma2Mz1fH3QNaTNx49reHp3hru5+pFMBWrG1LtOkka8Eki6EDdDMVnZwR30n1jwlPBSQt5DN
iTJWd5nREaW0gHTG/XrFIka69kTMmvqAsZ3jBGOtr3N/Jx2WES0jM2mBPn+f5CS+MEMCxZR1PxAk
jn47VJpXzVK/yVvieQz1T9WnUTtsqEfu7rmI4wdMoUFZzvdtnp47ZSiPUo+nDwSDe4gvxWM+pk+K
pdzFbTQ8XJFgQ/iDLMz2jeM206zXRz9HZb5FL5UxE3Kbn+AOTmRGClGJW63x4GILYy33WjGsbkA0
zVp548+mPyioXP1J8ec8WBTfIKi0IzNxLcHBId3nkPzhJ3mLE6TpHkNKnu5BCVI6Q5Jmj72ZQG/Z
oizdG2LvLEiA9nZyEGIfsdsT+zA5KGJPSWcfp4fE2XNDn3aZw65iXzj7irhnFVv4vlf37A/5hlGi
xYy6d9s9klWl3Qs36LO96wbKtXQ9kGEwDGsBc+yvNciAchdft31EO1Tb+TiE5sjv0IxDy/WGeiZP
dFJdTKPdo4zS/Ly01a4cgvpaRRlQ8LRrfpbtt9dHG2Pp4lc4PDYytoiedcz2+7wXRMq98ZX/xXCS
DglzWG4JqFcxsb36zhvRrESzi2OxvpjqxcAjp64l6gs0Lre+hOrK4cKPFWkXUFzptaoB24af4wRr
yEW/VM2lhrqVHWkry0vXXIbmMgPgkpepWUlcCsx0eZHmue/PCeMWHFj9eea/s7UyXIhsRoiImk8Y
uubqr1IrnBwnmvFUMqzNeGrOj3/249mm2AAVri35ESBIdqAVr5Givrbk23ytPt/TklfCtR/fjdij
gkoEVhsUgoV3r8b7rN47096e9ou11igPUwUD5aBPB/VaqzTeOgge66NVHysHOB+zmGNKP/xaSX+i
ICVkAI3OSncaonMXne1qrSY6g1GulnNxLcc5Y0Kx123GWlN+0Z3zAAgsv3T5pckvNRSw/FKOlyK/
pKMXkxQzXuLxkuWkT1wk3XSCJ4eLM9CivrjsjvFV82WIzXPLduRcZuODY5w1iXDw3PTnyFwfO1Lq
+e9sLU3wtM+GOI3zyeKdnk+IhBnbDP+ZRTCIoJhIMI5gEEG4MROJKDwwi/hzHDFy/CJb7T/jiOU/
s4i/jyP+O4tox8DI/hpHMIvIQQJfZxEpbpf6v7OIP8cRzCI0ovKqv8YR9q/GEc1yBJnILIJSSCwx
1okEswhwbMl1IgGLrY5ejCMWMG3O2bpWvOCfu2jOmep52+dA/dryrvOW4wLJr+xKHT2e//vv2NU/
8GIzw/gR5QmOWRy4rvva1WcuyN0w3FXbOpcpUUNCvy9yV27kVIkTES/JDfPP2mtTWbH2TCQw6jAT
+zUEHkeUecsw1iBAsiLoyKCXR77ahB9lym4LF3IRqprIpytpccWVmd9atns7S/KyujJqUF2yIkc4
QE5WlpsnoUwQnMjAvLg0Xas0hLy3RIOvKoi41KEsd3auyA+LcLF7Arh9Y19niJ8msgxrIKTg78N2
wh50/f2/NWYZETR10rUEoQy7P2umNW/vishbOKJ8ijg/NF44eUrjtZA8Z6aKa4nUd69F43YE+zBz
DvBD04dNIhSfthUVgiQlOrCgVxPERVD0AYYzataCBleWFujXStxgQmCBol0LCjdwuNlcq3EDqw8i
DtNugAIj1YNcDzjrrhNszymQXQbwVamoDKQM2NMlMoD+mMmgtv2FtR8g6+LH3VpM07Vr1ZHPCSBS
vQyOMj171SsBFl8rBEjjYDVdKye+sF2LMwNFJrel0AXj5LQ+wiSgiH2lStfDxo8rZEj8jqJpSTpt
5VeJ/wCxlHQ6g0OS7muuP6cYi4IxDfo0mJpguFbX0CEJmiYY57X6OWivj6gnNCtImmCxgnwOJitI
5/U/4v9UNCOvINgtMOq1tDqYk2CpA2jCFC73wfGpziGMzZ81fwT/0/tl6Ru9b8i1cLbUAk+il2ie
pCov7D2lXCv5SIJs50LeW6shq7jbEbgNMLatd9qwg/NDLfZawBmosPESXJXEAs8ekWrUEHrTtboG
e64P+XdqfNf0SQtRTF9aayHpjCJwMYEsgjgKEi6Wa9V9UBRB2wf9tZoiQAY/sjfXgrkPXC2YikDR
goXLQA/MPiBX1LnWrOM/2IgioNxrKWR4809whVyrsOH9+ZVNUp7P4PcmifyRHULuJ51PX6nCSmx7
se2lXCX9WvG10KMKZ8ejAv8H5hzH4Zlo4rWmAQXiWhnx4/auwc57LfK/4saLDU8ZPZIoMtfrE59q
E2g5a9Wjr+hkYvqu7uuuL3Rfdf2Ji8T1B64TLokm6Lk2uFrIYGN5COCJkE7ESlk2gWkFzfxXVXNA
IesbrSDj8uHCmdeS11I4VtWBOwU6meN1oDIQSoK5DgaukQQjU9A7BHT4rLQO+m7Ht3v0zn5RYnMl
FWUtVfqYjyml9+A7RZXncu7mMknWIoaFASyltGvRKvj9iv0LarOjiZU3wAiJeQZ7o5fLlNuEUZYo
gnRrXcYQJjRuLEY4BrZlP8brr67/S8c+i46PSs2jlKdhOJY4gvK1CHWN9cOwBuYeRHews7WEuy/6
fYTCst+neMastQR5vPIgGF1Wh8o++Ab7j5gM9rWc5Wgvx8U50nQdsxPVZ6ehP6nGWm50ruuziM5l
vVaPHqs+t+5aWXGJp0tSXFpCFyo/mi7heFHstdLsJr5WRDNnuAnTGydtJJHfQkHdOem4zGlp7FDk
KtUpjE6RXCszj/1wHLGC5Ec356Bx6DGEYHmOd0Z2cLoDpyLbhaezVglwuF6L7oVjrWXz8uRBmdYq
7YMWH3P7kNOXv9aUnYiiHniBznHsTxq39J6G01oVxo2ahubZXM5qfUwgZJ/z4kKbjJLThYqLi7Km
t76xN/7FZNlBKepYJvcp5jQ/JWhoczGGVUYmO50dYH+DknJrzs1bGY7Kbigr435qlRJnAdY2bvwf
bPCkixMvdyHu5PcljCEjIu4706s2oF/WYQ7FojxOc+9NyPpv+0g/FpZoH+jadQ+twhfWaLsbeyn4
nsZwO9Hx70uxlB+dOvOT3nzumvhDabvRA17BBjjR2iEJO5oF8XOZD8PXAizgbAPhn5DmrM44OppR
rX1NM3zhJl/lbtTruwrT7HYZGgX9SJ1vYmUqdqllNg8Y9Wx2m+OHUnSPEGYYKul0Rmn4oa+TtY38
1ehuFquotnGxWF+csLyRxgco+O6ac9kf6yx6pzujCITOSagvDOtuzpVx12jxx7RoxAXtHoTTBntF
pTBoFuVpxjoHQ3hUPzRSP5ISYpOal0NCn0sEZZW0P+sKKpVoNm5nddBOvVSnu+tDUhPfV9Hf8Rwz
hHiTQtzom+Ik51m9b2vtI+/PeJyHnDFfbIGsbbUzPu77yZ5VLHutdZfbjrnRMLNCrWtWYmWfH40R
F2HUx81982OY4Qk4sLfvrg/KHIVHY5uM9bLtQ3M50RYyP1b2iX2f+answuo4W5MDPzGKPzPI+KhW
eXbTyekWi2iFyXZUPZ1GANnoWPjUoXnnrDShKKRvFKY12QIy7OWWe4NOEpI+lsVNHtoloGQkdJVZ
2p/o2jxrilF8m8r52CZmBPnBurgO8OI3lsCrZ/3lrpVNGrQVjBNIpwFSvFwCx5owVFzWBZBP5bax
5eCTj24Hg6WNTw6eWBKPQQ+kg4aif8pweQk6WNpw7JO7pnKIiGgIiNbM0gMyANK+04iwmMktkbH8
ajhtdFclkb6N1BqDZS/I6CvAHzQqamvLEmdbN6YnazTsDTriTVUjc5ACtCjRgN37SCifXfyn3C84
dyR63hGdaT2HqAy3i42TQIESlmrtjWl3LLdGxa6gbIy9Feba+yYP75cuMT72+rzPlUL9pjlfHVVA
HnCWmQRjHrqyns95ZguSs/X8kGikMc1p/Ah+Uj660bsuzjP2x6Q062mytaemuHV7/CQF8Znbwe7x
uln2eFHjKT8zI8Ujmz8T3Dg9tHlcB9BsqgPd/nJvOkp0p3E9bdBjI+wwkbhi2z0ZfbV8K83y89Ch
Tacp23GPlvRJ+rYNmlWbuZNDte0V8IbbJCsI7wKV0lfzZzseS1i3tEEmb6zgLl7d1dcHW9OTTTqC
1HvrUuFKeHGl4AWDNQ6ama4y2YKv1Nz88L4a3abfmvZU7+dQ+WAO4w+5IJcnsry/MM8uCVALUtce
t1XPWP33T+BnCxUNbY4TPAUuVtbsV4eKiBTBVsMrtjXiECl/ZB07USO86toQNx+E2sKiFZtUbCpq
voGOGHdxzwmHkI56N+rRbiAqGYWA4zn9U96hE8vQCphsksboGwr6HAX9XL3vyUn//TNfv0Mv3zm8
U+aKRbbQqIjX3AgJwG/QsA9tiVEA/mDjRI7zcNMDh+OAZHxn1jxflB5h6vXf/Z9v0/+Jnsu7P/+J
9t//y6+/ldXcEMfYvfrlvy/3/sP/rn/jv3/i5Z//99577/32DwTP5c2X/Ll9/Yde/FD+2b+e1u5L
9+XFL7yii7v5Xf9Mrshz22fd9QnwAtY/+f/7m/94vv6Uh7l6/tcf36ArdOtPi/CU/PHXb61Jiaie
//bJrD//r99cX8C//tg25Zcu/vLT33j+0nb8Zfefpm67WN1gD1kW3bI//jE+X3/H+KeJ5oXPUCAl
/xN9VpRNJ//1h2n/0zIcfJJsG+AgWqsItS3762/p/ySFhQOwynLtrOvrH/955S8+uv/3Uf6DzOq7
kvCYlmfzumtPz84CBsU/ZpLn+RN3dIjEtDD3DklZyL1yQOadOGXll0tcEns8kq9YVfkBf6S9nawE
XpozVseF9HaId/Ent1KBG+u0HvCgvCulq71hf9BfX+RYHwiL0nS68bDh0Da9vJE09Oo7sBbKJs+b
njTrNt7gVpl2TQ8/NGcouzPNGkWzaiOriL507DrzmtmzyeFcjcovYYISQjHagagQcXt9vnZOhkKB
sXkjB9PYKHns66uKRLRKs9MH+ZjaEGgGp7h0Zt3QCIvfOCH8JDBbX5Strq8JuSjmzfVF/62PkdtM
ZWMTUU2pOqQ0T+FEhJ1+SVBTeoQNtv6kMnYSZBvCsMBAljn0OGrtuSIJTclAYCv87E0xtiLAldXT
zq+/RANoxToEPIJOQZ6Z2X7920X916Xz+0uFVYacUJNV0lZtlGYvn/VQ9qgxVIwH4QwEfZ4DWtEz
m7roWxra/bZNitBLNTxIITF9Xp/Jr5mOsNWoD4Ptjjsz1/dlEr8b7LduIb+4RpDrMY9kKeTJvab7
s5ckyEmBmDEiqdqWnbnTJ3nR1GQhdEMcyj4THJ60ZcvF/nVZ+s5zCOthBhXD8sLm5gjcFliSP2eo
D9suq7ZhNLwBnfkTv/X35ZoPHToZliXCXck5sV5dyaFOVpJa2NHWNCMO8yXj8kWGCdxDBasz3t7i
AKTrse2jR2nRYFIgc3noUW8bRZjv+0mJDvDdJMOv9Ps0sq2P0vDGTtRPSZSnO6uzm50jaHkIzhyE
VlmoDuJc4a5WgB6NNXQVJEWzEdSafemE6U5XEjb5/czEsbXUd9PuGaCK7mdxu+zypI+9CUrQAd4f
w1whWtr6Q6BlpdgthpHdjVOhbVJgSHktpksvlDvWLPtgiNTBjVVVmxA4tWvRzihmgWSZaFt/nhm3
Gk58Cq1JO/FR7qOB7GhGCAb4Zfy9wK2Qn0ZK6PdTpd+SvF4r2ULYzyR3RhTXGw4unZe2/T7s8wKr
88qRqcpjLixEToPS3FT80WNvlNsE6wl6WTM9tBETMa3uZ8Rp+TZTDP1sD91OrHwu1M65H5sYE5W0
avYDZ0o3VT9omVrumEiB3idKnFetN4fCntttNLpHHKf0/dg1H3Wn+kpeDdtXc352MkG0Ats0nwWj
381syBn+Fh+kVZ5TOGwn0WdvoaN+cvqu1xQAIwKG1j4DFtSXX8lm6hOZ24TCE/2lE6h3zlAwB70p
jtzXF9ptCUynMdM5b040g8LpezniNMLh+VaCz09G3/WpYIjAKIPfd7X8vnwqUPkEicCSHAimKip3
RFZsl5AImngIGE+ZWLeok+H340KDU4YfkOmYu9Et5U6z05D596ITlDCaO2Ouppu5fHKA8B3zbG2M
9uKHwlaL5JuOjl3F+l4mD/VCDME4sukV8PvVuaaZM8phZyUEmNrompSxeUOm+tOQG6rgesPUcH+Q
jnndGPx95cYjqKXDjDQ4a/p8N6vuiC45AThjpE9AXNLYjW6bqP7gVqNORla3i/p+eBhtjOpxX20t
s1BOZig/FE3jHiuNtPBGJrB3bPOY5AmA5S6y/FKhv5YVJAG4BZRjQeBRF5Il9MZ6vtocXi1IlspA
gV0G1DH39ZybaQPHrMkJN26EfqDnNHBS3o82mndHmnSLjS1jFbs7pUxGB73OaF5mERTgmKfTOn9u
Kl/sKV/cXV4bnbh+YBZiEOcuT5wz25oX90RRjlhswUluzPoruo3vhhTGu97Ibln6s12kY00J10xX
JXPKzRATt6QqIZuBPttl1SOecHnEjLrs+mowWQjfeHosxr94t4RrGeiq6dNhhXr5/IpS9k6qVMrG
GD/anAcDozecje0sFzFlBE0xQ8KO8bRq7PZCcFfRAO3tmN5Ib2QFfEo061sf5uA7lGkzz4p67Pos
3i9zIW/5nm7btm/2Y54RkAHo6QPf9W+IxlqmhglJPeEMooYDSUrfQbYDB+gYEpZyqs2pfPpOJgCL
9BCdlsyKPkyT887itwkczD45Qr6LdSXDn1E2m0hmP2YnnckHMOgSVfPFZvzdLCDhZKbtnAZ7SNNs
2s5kZk6r0kNmtQnraRvRLTnWCZkTyVI9lR3ZZbRvmIWk5ITgasd6MA1ftSlG67rc80+lx3KuM48U
pBUCb1l8YZKe3K5KHk3SeHZ65LSI/uxzNUT6RZ2b+ZDAe0iG4VuiFdGR641kDm5bxGiP7EctlDWq
Ee/HWm9PTl8/iKppHkJ3oHWHpoX5p1pIsSd5FJXOMo2bOBqOCUexMOq0Y97KAeJRg5BQ3JndmnS3
1L23iqw+jHosdnZm3lXKCAcm1/XHlN3sTqDMSm2cElUPM6kxEQ6axqxuwnKq/DwmgiXMemeb1jig
6zF8ykaGDkxJMNsAUHdLDz8faCuaNZ2oGHxO46FT7pXKGm67Zvma8a77merexnWhQUWJsfVW35x+
VB5B/Z30BeEQkMiPxM91G5thPll1oBJWCScr+mNXaLeO2tHRCs1LWjGUQTwa+27Hq4oGm1k1mwoS
w1tUD1URpA6dKg+QbEg8zYBcswZuxx2dfL/ki1khgGymKt+Nfa5tYqsW3Cvpnozyu2vn7eNUGu9L
tjREcTvRaVLpDGh5Pd010RAe3eldu75pTm19pIXzMbLa1B/4iXojnrNQbcEDdaSnN2130cr2btLG
cuukSwk1Z+EtpYfY6Zq65aVHnjNOzPJShfc1wmNF0jFhEer4bBCpKVNFhUsSqxt9Qe5tipDNjTzy
vTx1oCEMVqfNICOMtGL8EUHJy8l7DvRc5BsyD58RDuubUCzc6yenJhFViY7R6GzKkNlhaW+z5DCP
HHiSiDB5c3CIYOliBmsa3NoFmeFmyHJQtgpwClErSGqWTt0uUdPcS14wb632fmhqNygiadMs4hDu
kH+DS1sEdVP/SFt5oNVF/EU5vNdcjE6KcA4pEN+7oQjNjZuQQwVCKNmEdjw8W+aNFcrbgrMKJ8//
eXUEfLHSrhvN1+u+w8Jvcd5T2ZS93oiCnihmvVM2kY0GDb8xgAy32rhlfKczE360eV2NsB/SpAt3
8YzJE7LCsnVk9dZB6Cc1IYu+zWIOqoK0uZ/TdYfG1bjZsaiOrQoxcUrYw8vJ2jSafGqIZN01lcXc
OnSZSQ1FudUFqaL0PoGsIQqrlmRXO2PQaDhwsHSoW9X4HCawnH//jv3yvIaiDTazyxH5p22WBWsv
Ho1c2XR5T/Am34ltxEGRs82YeHJHavll5d3dOrmrHFTstdu5etTNZvmUR/oDpgO2j033XJIVR+tb
658cImM3oO+HfW2598lYzYffP+Vf7QzZFyLFg7hET+t1V8u2ZNNONXYasxoFid2AVNy5u5j1udbF
vJOzyVcMJ9KujRATaNI4cLkVm9qJsjec+D/FuvMhOy4tNnZNa5T46w5f2CDui1X0KGKgYR4lJqbW
SL1To/Zdw34SwJBabvFVyM2AL8SbTHT9pbTTS8pNrORj36RhUpBnpYVHoqrKePgcpclwD9V+nxFS
sSlK40bJwbaXSJy5tyLrT6aSBX9gVDxM5bLlUEfQvVXIQ7sqqkD4f1SGAnHd+KGN9PqN2c+VLfDq
G8ZhlFcKz42d1ZV99Lfz/ZQVyowEPtrqfaYGcEKcjeKg/SKmclhqMqVmjp99h3lsdCZtqxZjdRc3
klmXYHAjpLUr3Ky7V1vnG3en7iF2p49Lhr2l0JvkXlr1+xaxSqWR51bGXP+W3nmEgraHDgNgEoeL
5wiwzqmr4viuU5gGYM0j8uDKHlV945gZVB2GAu7YfZkkwvW4jsybQkn1w+gsP7I0wmWHmtomqmDT
A88BXdvc2JnwCre7a2N1YMahVCT+9OGxZ6JcVn1zjOAqH0ZzgO0w5bovuwxXbwaANytPUV59G2uW
zjYtrXftBGpb7belW6WPInIPmTE9NLTOzpNLnLFmzF8qvXpri2m81hmuF6Kj0SwFt8tX4rUuOB+r
0tDbRdmgaGQUkxWbftLaUz6k3UbUNpraUjlHldl5jYAFFhfjD0Je0EwAiMj0xcsjxdgtvVWeRkP3
Wu6jLO9kc1m5p9vcykLzSfTTLaMBDqnw8rzOKEu8sh2NGbDJXlcgIa4rBJ742JZq2mqYOnZDWhWX
Pg0r1jnljT3+lVHw8ko0DeBEjqCdRUvitUDPFZWSJuWobJD1Q9xNjXbf5M17wnFBC1bxXZM/F041
HJIBw7mzFDZqeD5FU5mzD5Ge0GZbnmpNuneSqdoJ2Lu9G1N9YHBryJMr4wcF9IQPci08ji0WNUT+
0908cEcVM2KYtFeh4cESoY1ITp0la6/MQ/VuZuG/6Egu9HEREGkMfTPiCt7qVaPddmYEEQKpqpP3
j2jEQ+YzftXE95GBjaTENjI24bgr6C55HSywEMHQpi+jaLuozkFpsrOrZrjq4J8xDIXEjtmPG9qg
vnEY/MUaa65tdxxMJt1T7frm/+1r7khITyR+AKhYiPGLNbYnUeXEm8jCMGFyYFHwKeLA0ok7MIZo
qzAq5xW398bMhfDGgr+ej15/0pA6SM9lkMIhZT3t/e3J5DNc4Kbmk55xpb6rHekz+9pmVUuksBJx
hl4txLp+01kc8KpQ7iR7FMBKzzkwh7e6tj9/03hnuOgYgJNL/5OruleWAduL5G6+7ojmNklYuiIV
xx7figIjBSGx7gYSFYQufbK3EPSwX63p6nax3Kvaun9XiJIylf6YTxw4LSlbX020fKNOGMCqWmWh
t9svRYtaRiEAzVMwESUpR5Lfv6/6z+fSa5+drgYqPJdO9Mv31VVDpS97Tvwu6Ee32HddD4ETq+eG
hv+dxZjsyQq3aqeSQYfLC5CTQJZK46e0WSlDvyqTbj8oNB1dkqQ2EfCsYy1luHOSGbxmq38YuCEq
XaH7ilZwyFGaH1PmGE8Ypn//UrRfdS/o8DOicmj2g21+1aOxoQTlY08HF58C4YtZWaLTDz+Y7UQy
bJLfEVgPC7FEE4eTZMvRbkaKlaA8l5OzUbUivkun7yLZLVpff9Z1hD1JpLHKtQQ3gkvZ0Nj2uvR9
kT4UKyhFBXvNjYag71nr755hGG6sLGw/ZZVE9zSaOV+SKD8MgF7e6zafspsY0c3UNcOmnKxuP8+k
ltFgY93S7Udrhb1oyW3GaPU+VPg+LRa5Fqx66A77yjkX9fI0pABRw666LHhLnBUtJKR2P0el16B7
vxchadzcIxuimFBKTAT4NMLaiYXTyGTOAER0Dgo0QJ2lPReS40MvF1I5M/VJQTi/GYb4rItG9WvL
4risHLDXpl6pqnmAuO1eJtWd6wKWsBVV3Y5lJUgJAmuQcPyO0DuhpARY2HGQsote9xdBBlCrzPGO
8T1tYTqJVk2ilLt2N8x6cW7iFpsICmvCMCdmAPrS55+V1fBamM4h7Mrk0MXfaWYDXejK8ZZhg0/z
eRPqtfnZFjnn/DQf/aKltRbLRvUU06nvihAvYBE11m6QFQZnNkNoNNSnlsyrTZ3Vj73aWaeYfnku
SPpq8xpGJA2NySIT6/eX5JWM92rVsk2xEqANAWjxtWVd5I49tjMLhdCmhWQdcjOVprdOYmX89KnY
JC5H443mvOtaRPtEYD9Ui+IcQwvGYlrjDq8d9cHEf7zLQiP21Ug9mIJjs8iH7yNeaTAYkGh0o2lo
cXQ9WTkAv9z5c0wErtRU/X2UqhxQyxl1pGoGUTbk5Dfn7immxbvF8boEdQbIoZqmH1HRJe+0WsMH
3eOgzmFECRkSDMSVoRKyx+Da2WZDwRR+QnUkSAnqTOVCshV2PxMSsg26II3U4qsNBSKcEDVAy6/u
OsyKW12K4Rx3zI+VQVH24dShXMctU7rNxbKryNNEMXhVHD0si2m8rzF5csPujqZslaepntytFaPA
a0Z6itBpYPDHBfE7sUg/zfKJyGN0foz+bS0kBwJg4UZ2TbILyT45TdbyLnRy7WzQq/79B/zLJcdS
2fnjDtCIqljnj3+7LbHUJ0WrE25gVDNGW4NjdRTFLgsMI4iegCmg8OKplgldXHmKh0y5JbLKIB8L
L16eWfVeyyzc8zMqm4Hzql4K646t97JJDGv0R7LUtyLDE2FwA/Ct5JSOz/pEvqDSq29R73/RAzRt
jG8OihwawaRWvXwxTa5MQ868BvtCFntJl1xiu/tYJOWnzgxd+r3Jsn4KpNvWTUxXhi/bgs1z02bh
59lQ5DurBUsvFCgRad6edAKTbiFrAVbTD+i0588DbndPsbIvkTagwO2W1IOSjvmglzslnjjINcXT
0Blfde4/ha6hAlziNb9FfFKgvh8KBGmbiQZjOKaQh4l66nILH0zYluxSF4u80cavQYD8X8LOY0lT
nNuiT0QE3kyBz6b3ZkKkqcQIYYTn6e+i/lF13eiedLSpzvyMkHTO2XvtqOpn60gXFI/BCgw5GFTM
aX5Si4dIuCun3b+vg788Ply7eb5pv+HycT3g339+dHlGn6wrmNE5DG2jCUt10TlvqbYKQMjikTHH
+X9eZG2LLs/v+l3eTY/2ML8LjI470lP+08r4942Jl8S0kIIAiR5JBn++pGzEUmuNfYrcLcOYNT5n
DR1dNU10p3INCx6onXQSIIuDCYetltG2CkaSh8uGFza5/3GD+yu+aPuIgLUy3Kchwr3pH6fzmGhO
mouSqbBBY44X3EF3q6bnlB6XeCWbccOUI0Hh3QzRWmSx3IzLXcGLFhUZIERGfJUdBXTvg3XRljrU
8vV+pjN1p4CLryKgiuH8ayU57GkiqUqUzzVKs2jwrWFe4UEbq87YuzMFgZlYu8zXYtwFd72p7kr4
O1fTMj38+8Kwtnf15wnAu6a54m7+BucvVmnv6t4y+nQHHOaueTttJAz/FLj5sO+DiizhBvzygu+W
ub9NfBNslpsqW++HoaYV3zSnWojHHlvddZnaWNOZ3Z9akS9hYMM/GlcuGIPzTgZRPPq9/Ux/NdmL
zIEzZBDibg92BItu3P1+e9b8OnJ9+o9D7i88LJUB634bjW07BzOXPxeannorwkQW2gIk7ORt6Z0F
cbVI5/MyctVU3cjNrb5KO9wm0KxKe+daLjP0+oxp/j9xtX/Py/nIXebQPr2yrTD88/XQB69y8hdI
mEi8d92jHbu40828KoZUW491WbHNAzQJnZbrh1qbX4HF0OX3fgNMhZSolmNUBcOwG931pBU7Z6jz
6N8Xxl+6LB4HPMZw8U1GVBaDoT9fZadaQAQjTZTSGZ+oqQ+ZjkpYmCte/zIUqUdaYJ4j6WBnqEjm
CIdlfkR4/Wxso2TKwYNWQ7QUxTRHk7D7uJqKeTd4d0XteYfSNweQaNorB+x/sM7/1tRs3zdE4G3i
DS72nzl+Mi8daJ5cUIcAMJbkBN+LySZ/1DDjVczGpZYxx58077EEk8V9xHzPQV8dfpc2v8fLmH+b
mdz5312Ef/9c/5+qFZkd2Mlt7GcziP2HOt3Q7ElWaF7DYEqMy0yfw6D0iP5I/beEXsKB8SYRZrJV
3AUh9GG/aNOnRXce//11/NY7/Pnggyuil0pHkLrzrwwQZLSFQ2gWN4OhfUvWoFzDDrb/MqmVHDnc
EGZnIG1xfBnnI+x2sI+gdVvGrhNIHDJIDWvXOf39ZGy9eaa1hybBGbA2JO1ivqXj4QSoBpHypcwn
DrpBKnfBVb+6mDlSQ7RaoL5aR8WoH+RuaKcXTdNQz0AiQyVpXTZ+Wl/onQevQXbrnlDa4FRJ+2E0
xd2y3dxJ77quhE8lZ/lNpCUDXb6qefQTR6fqg5NLClcfBonjxq2G+1p2lnYek9X8D4uYsT0Jf32S
5JGCO2WS6/9TBYDWI8kzSRfdrarq5D8nnjmfoU2pjoYbjbo6tpUV5VZ11icdUPFU3/4WDLddlhAv
If5LUmlsG9qfL2hrs5kGex4bDEK1Px9dRp0m8XcJJ1kGlIXibDypsjt4M6x2rJM4ErzEvx8WbZf0
xXzNDAKel8lh5lyluT1fYisNYkEbBSh1/YZSRl5Whf/17wvw96v481V6NG4ISGGOzwP5z+QeWeeu
P+mwaOZiZIQlYtRkM919DDO2QvTlIc8Ny1SQEaJvJ4tYoK6VxBmiY6fWNYG00OS5b3L3O22r6USF
md5Zq7FT4DsuCoW7xqN6ZEZcJhdzJfHOjbM6Cs29VeywYhBng3Cyo1vD1vOsvkOOcl85k3+3EI8V
wbW+tHxO4UXzsqdca6rIKusPO9BlbHdNd7fpzyPLHNODk7ky1svsv6wsv53Xf35ErChzy2KzCFz/
q6lU5LOxFKpBVY7TgKxMmFe9YeQXumN0SygbdjZuRFuxJB/WxWUuM9lcJubhVLa9IrZnRhLkuGHn
Nfdp1QU4gcgPbFc1R1bVRYH54Y+ljZFucmO4pj+00IyTXvqfVuWbZ4a++p1ecPRnuaXHSgxvQzMX
V+B3CszFhrtPuq1rkM9MkEvPxI0I6sjuIVV3F+ih5DETo7xIcikvRn1x6cXORZwrad6PLr+xoBd3
Axz7eaVxdPDSrowzf/nuYLgPpEZ1HXkPqTJiy15IEid+O3aN3gUO07+JfmMWeARVmfDAmDNeGGb/
3GA6a4QbUg1pIfT1YD5brdvcAUONTT99Xk2HTBSaO0xbUQbl5CkHrsj3RebMBwLAGquA0WRHCT2n
C1pLyC789th4hTqb4jVdPwu1TUNqVe+DjVH9v78E/xXJ+/8UbZtkHccpNa7OlewfdU4NJCVokC9H
Y3oPVtUP/erbqjWCLgwCEKognMpJuyA1N1Kq566YV5d5vWA4orrxizV08mG5QFUVASHaDd38kM9F
mA1mcifr9cDTjdN7awz6Mh+gyHcdolPxH/eH/+eco8PvMljkchkgcPnHOZcRRVR1A19EBYsrdrX5
KV2QbbQDEQOFTCGH5wzqYGnLsKQXiq+7uZ+bRIv6irHZf+w1f2+IoCSI+PHRTTpIKP/cEN3WJkSy
gRuOhCRqgw4/XfVf5YNv/HWV9jDhb/JM6IVbxf2P37LBjBYy4HN8DhtNV50MWDuqNl7ARo/7ofMi
d12+so6xqa8389Z9E7s855S1pfeMRG6NrC5n+QbDyZpwh2hTu7fW7NPEChQ1ufHlWaPAYJN+1Ak5
ZGmTgkHN0h18p3UnakZxKtPiwKz1qOhb2GwJaWfud5XMd1mSPjUVAsR1uOUrgItQ3nXTOO8I1jG4
Y667wspeXLToUfJGqSWwibeIwhzKkcAjyMuY+zDpYNIv5O2loPejxa73TWn0MDe1b9KzAFytXE5J
32J5lsgGKprhha7t7a47kiO40SJHFTauc8eeFyY59rJOPkxeNcRI4E2YVysda9J95PRYJ8EvE9gK
EB0in5lANyGksC9vAW7fuwW8q5wTwcZkb0Egkav1aTXxUBoOuZJ8PIwq25ZpES1rJ8w71NJN/TDL
caeViQSJk+BnnfPts9Q/mr73eUrMNNSy/sJ/zJlEEx3CGBsq8z2nNcSq1SKeq8nYXRI02IogTkUB
mln2WyebuDPa+USoc9QbMInnuitoG+jvS4kbN23XUG8xybbOg2JxxAlJaOTp+RGmkB3KaqQH9Bwr
hhO7wql1ZA4Ovl7vuvWKc16lJoF7gniyIn1HNgEfQLvSfGhpdsOHw9wwCOkjX9C1Pg8T7e9xoUou
If9b6FGnim7aathWbDTaayaat0XinAAZDm9sZsrr8k9i8dgoCi8uXPeGcc91YdfYNQvkShroniIv
aRHklopqLbvJTO0Dfd0FGNN4yPgxnO9d6DREsWl1EgUe6saxI9JZk+FSDSfZsR03ciBtKC3f0tF7
WBsBpTj/JLTgttxQvCATf4ngx+7EHYvkLfB5t4kBr5HjoJDCIOHJekq6KY+kxNCkpe33BFQ77Bhx
ulkWFyOyeMsN0A+VL7qVHQtYYlwZxnJHuIkZDS4ZTsWHUWggGnireEdIgINH5RbjUcycbm7KvzHK
K6sIiEFvOhFWFsV6noqfSdV8wHb1VBhR56VXZsF/HZYWBrvlFuQppzepUXwEa/2QJ9jAvZG2IBDJ
g9WxHPjkx8jx7ubc5rdobgMKjOdFzMk5IZyDjAQfCdtqfZuNs/dndTH0ZoMI01wjb8LvY9TFRdYB
h9PVe7ZWl2vPSMkrk1thOfeQeDgQ/Quht0Qepgbths4Re43GQrjax7QAIWmYFO+tXDN07BoIqHI9
epPzuYLYZecdaEp7dJkDkFbNzdqm1dbOLeM1oLyskre1RSNNPi+yhKpHFCKZNNb5+2zQEFnyx9+P
K99ghikc9FhWoDx3ncsk40mqAOpHUz7+BMkAy1Txifc+qqUthcNN7s22f+ThuWYRpjuva9AQ4CHG
+JSGuc2XoZXqJm37jwZJSqzmX5thEqYCfXwU218rxk6Wdd7c1r3/7ViVpIAmdDIF0uNacojrAgxh
z0akHBg67czXIu9dhCF0XIIPML9pwPtxLLhRGWriUNw5y6CHdQVDPtN/RKMBH8rLN5nxa+d83Wei
R6ojDEgHQX4YRbFLKnFn6ZDfsEJCBvVBTa0rPpk1jeFr+lyLUqs+zcLmzSTzB5ZAnmGzfvFccuWk
+phpLoe59WJo3cfQ+bjMAnPnqPE7bdixOnO5rtityhpTQSL4olH/H/zR/uU0mPu1MapKyYaZige9
Mc5elT0EZfrQ+pYdlR27vE84bFEEILa15htb3r30uudqhWDp43lt12oNkU4RspFfthXvVvf41IuV
u0NCrDF+rOe2sRyMDTSmGl+7MxvvuExst+QYyfiqqTUWru6v/KjINQHE5gnMOSI4s3Bgtm8jb+Er
dTmHBMymlbqwZEhsMIvSaNdGyIrIue3jWtYDxgR2+L0XzAxO6pR2MjhoTof6AISPjNdbrSactdAq
xi5r+dB02u1K8C62wqSNNedGGxwRw/+18cZUn1mxVCHVbhAvytvV/vzVCHVEAIfoc8xEtA4sNqNo
bzWfDESfJatbcmfYIxPw9IyHr4i1hZVaeNNDIvpHxYYfjkmDarhhuNDTkKFe+MoD7wJ9/n52Ic2t
Drnxuf/SDEEAMBxdQzZoMEB6emmL9VBV5iv2AStOUHRGVTtdNLbgcKn3CxyP0M1YM8qto9TH+Fg1
1hSPIxNzfw521rhvzJTg0om3l3kpCWdMLsXIl5W2KUkP9oumOipNU3zLeUarl7OZJms06SOic7Pz
kY8AEv39F36X2ZXWbl25omz6IzNA90bsxDa4fUTjTmZkKyLCyfIoNRZIfFkZzqbzNTYpzpIJxA8o
yk2BtzDDWzE4b7dHOWCSN0gt0/QaaknwQ2l0nvTkMfNZTD2aakdjLyh1vtSq96/BAV5Oq4pnIIiV
zG68RH9TOkmzjtchDRydNwozan5Br4AADw6r5oVO1auxoDZHj5owofUbniWgFcNHXWUFuZmOQfZc
R2alzeLua245lCJCd+naB7Qi6qC8ccyW9WykFbE1ANG4RPf9uoEbi3ub4LUkfyklhWfy7Ev9Xc0s
RiPNJn6I+UYIMV8kvC/hNx82NYZWKwxK6ELHoHutE+QS0OHPpT03YbvKqJPsqk2P6HZorZdeLu9Y
g3NMqOnrpNLHZeHwtyv80QMPtp6YHefczNdFWTEZOj5aN5OhVqRUa0D8Vk+TO7twKZAkqXgLhgIV
VcP64wqF29CEC9rAMHQJ9y3cAgSpi1FjNduLWUyg2sAXhl0+3GjN5gCf0UJwHUKBw9NdrCU3NK4I
ixV8q6Z904O535NA2flIjss1y/eek94UQ81tjoiSXV/ey1ElO1T031ueX4guc4THySnXyguiTUGe
F/qDIJ5I2epjnTgny5Kgd1uxNjodThpxSE2PZ4DHDzX09EG+s4xHhwgRiwkJ+bhCiDLOXcDQ6UPX
0yauFxlm05TFqc0ggkHF3uy5w4GEfoAMu0Ry+NUY7ng9Btm3ifG34/lLDPugw8sOWQIvLnFFYeGg
LNVYwoJZlZHpKk6gg0gWKdPl0g8XidiBdZobwUsaEO7ijAB8Fr5D1yyfKcNJPAs+hoApopS6H6+4
wMOggTcdIPRtzfJjChBBGLzjURbcqvAe0MlzWDgcEmZRBiGAhw5xN/lclK3CDOFUEBqg71Gq0ZpY
W8ass2tEuTQ4pvLiNJDJt/eK4t7oyjfP4gz1F+2xwl2ftZWKc26VoZN6xNXLZTqkzXcKOgRRiLg3
RnPeBeuX3bY/Fmi7vSW7CDoAQmZAjDzKKYbswYoqnUbcSjRhNM0zezvBuEsTB/bixFOfcX9pgD/P
k6X2VW8Zey9nR2NDD+3OoIFQ2+8SMUVGm/Ns+uBQk1zlUa9XkazSITIW0kxM4060DeRFmnw7MN/n
jj7LLp1KK2ygqBHsrZ8ceoEAaS26LKaegZCzzBC4OjDt+cfQ25I6x90rlMkxytl+J6d3AOAlw1ym
7RrJZ3JkVI7UtmCe+dWmWXbTNq2PaW9akR0htJlFFbcucOYeZW2bKSLsW2K2TBNchT8RbvrJkCPd
Q6qlkamCPQSk4qjNXhyAsTw5Ir0acwSD5uJMyPlQCLu2ek1Wko/xD9ZRty5HY7Wy/ymzEvOOic5L
4FLNJWVBaFCaXhuF/syg8ewaZMIP6XrVrF4f6X72uhTyrKvlPJosupykV+Bm4ksClMZfSGnAJx0O
+teUeA3p25W9N2vnsZrz7x6eLHVbcGkD/nDy7rKZXW7slQ4mAu7RtDbfVEI3jTA79hmFwm4GK6+p
/pU/WIVSCJu45cekTPWwQzMfuS0rokY7vyTt6ywTMPa9c+emWRpaSiu20M2rPu3QPfBVe1KFwgse
tCGYwtlgg2jdi2wLQBumjvvIgn6BtGE1kAoqJobqQdrTTCaTI6SG5hLPLrrq3Tf+jYRysc53lcQo
PZiZYKbRM+zgYX+E9qmitPbe5wIBZQ4hXPY7mpvZVUKbr24HG8yQ5IwY3ZMvEaOsTjrylDQnrSXG
u7HzEFXmxxjAmBaVfFe64Ea0lXAZ3HXS0vQoDWQkHeOnyEYC0EXe7rSc7XZcTmhp94lBp7se25+u
z3LOAhEjITvqrDejNPZr4PNBwiyupgksrgY/3ifRuEqWjsrs1LcY70hv24JBXkuVmZSAJWIcv7pN
MR7veUDkfrTt914GJBgAB+VSa3wSOtOg3kssdo1exDZKfQYt2ctqzN/6jKOwJMxAwQwLx3ZzJLAZ
oW0BtrGkv+CLEwI/+ke5QvwdZPFGtPHRdQSM/uFhadX9DAeU0zGJBmdpaQB62LcIjb8sUhJTBJ2x
VGFWyTL1RDEJjwCLrMHoxp3lUQesl8LiCPO6v/IqQ8S5l5BuO8RgAcJAwAyhIItHqwG2Potinw49
otbQWJwf5a0qzJoCgiihwcIhOrw0fOcwNvNhGSd1zNHJOau6EwavYwR7XWqsUrHhX1vVTNwz4RIV
V+UKLGM0guoszdR+boLg18DSCl1PjRygFu9Lko3Bd5czv5iGsFrtKVSWc2gQ4TGnQtKscxy0oIzp
yJfIBv1rrTGCKxtOe6Wk/tAlL5hm+Latwrt2DLJh1t/tirq+hujozMO8nxfO0kwPJPTUqNcKEfaL
oe2GdGhjyySFuNa0J3TNGLrM4BEz7BwlzvJZiO427dZncyzKQ49qK1wzhIhJpiTtbO/a4/oVViWN
23FZeeCc5GqQJme7D0xNeQE7gnwIOgBjXh25239c57CsAINZ7r02cbvNixuayHVU551x0S79dfBo
WFRG5oS406u642S33b5th6cU9lmSAhPMyewdy96LauUtYcZD2zZ4AjPcGkfYHKCzBd7hXCJiXh8k
ysB4MZYPAS2001PmfBms/7KVn0Wp5XGGglnb0HfaaJ19e664uOT3bcNPHm32kBkolTVMh4zYc9Qa
P4OdDbHbqhJRRh8HUy1JwGuuppZC3F5Ac3FBSjdFs7H4CMfS9GvNgoXrsCNDBRL7wvI+Rq/Lz0JL
3juqz1NCw9HW2GXnuvURqg53HJjvydaSEE6dU2w4FIk2tKyWCrbyP5vqYyUnB8X3+j41yR03+z6c
+vSsGGnth/yR3vfBheIRWuvI2AsSXDpx1fKzc5B8VFZ7YTtiCku7FpEa4Pj3RFRWuREiuIqUZl1R
VD1V+jJxvtS4KDI+M64+Zo7IjuIy628yL8j3q0lFapkXXq7l+9SBQ+wVxlXXG3c0zp7dFH0RywQd
dOad2SAxqaV0A72cE8L6ti0MvAi44qxCB73m7nWjaye7kTcQcT8l9qm+T7+DmhGo3d/Zesn1q9w1
GeVV30aT27VkGoVjNr3XwAQi/nmhV6C2Du3ORwhjCPuWXOM7ep4DSezpB76d5WBWyamqtJtZereN
oaDaGiBcNKO+nOpc0YaJ8FVs1+x4rfiqSbPwUw+ceFJ8Tnnjxl2RXilPRpbRsrrJQ5jtCzmN9hU9
5auV6gIFpDg1gRBn8LRoZtOravYCcOyxoxJ1sPTkugq0NQb9wgwwudOz2gy5DwGF9g/FsO063Y3S
q/HIKUlr3/NnxELFybeX/ADwmPVVWvt5NajiiQk+t1CbK2PekARtwQ2whBrdfoNwZfUa7PlBNjMS
rnDmdF0R+r53zx722RKCOc6EpdI9kEKn8Tsqbu3V8F2U05UnvSPJFe90qsxr2xafQHc+p8aDVVsh
e3eVuaImFFywqyoyZmp/R3F9bLYMFm7r5M7x0a/yDckJJYi299fhi8Jz2pMr8W4q6HhILEhNJCri
ouS6iYrFPIvGWfejtdm69R+1/Wm9H361gwtOrrX4ShUjUb0hu3kzBvb5Oyxn78ohoyNsLAVglIGY
0cv5Uo7a+7TBAywPa6LW9y1y6s6Nirp4dpAeeJLcC9fi2dW4tFWI7A6OrzM7UT66kBdNpDnRfHa+
K/t4ngHoDU37YeqqjPsVymHrWnS8k50RtBhLNYuHsuFsM9siMvNLo6UPNrvDE2EANMTADKBT9nRc
b9dUWhkiWpLVkz5IY9fppp2VVyJKhnLelfk4hc1s3hEeol0UdVlE9cxxZiWOdSQJXYRzAcJN0TEu
soDEk4ypADrVhh18powiE8FcSo7VjLuuZs57uyW3i6KO/q/+QB+81Tapverye5OUGNv1noAWEUsU
ZcCnd6TWubGRmHWcNx7iF/g/KV0wjan/pdN3lzmqwVWyGTBlxN9WjBQsBELfLRWiNj3VGBUTk6nk
e5DMLS9C40z127j0tDcPhgD6veKTW7Z+diY1S2p6vd+wZESDOMa1Z7fXpV71h0JnakWCkBWu2D2K
kj4FhaEXtp19xZv2z0uqeWfTbL9ntyj3vSbxjeALIGayoZWS1TQ6msHdu4756ZSrHXUh8x4JQ02/
56gA9yvKPZrL1nfvBju/yzO00z7D9YoBGn2+mKlvRaejAajZrGdlBIciD5b7wG5OnsFObM2L3LUG
nbIFk+IOQhPFXaJde4J2dZHekOdR7jXdafeZKulDkkb4bldOETVe+SS2AXEvulctSjQpQ0szEG6C
GYmdYJ/7Dlg5HFWz9zW4kOADKSNzLT5RFN/PvT3stvYUh4i6tHAycHu+N0Cuqjm9wK0Y5r1d/+pH
aEftTpTjO+ZPuSNOLQ23BLNLdsid76g5GvD8aO8mwQWat3bMTxCJ0r22Nz2kOvqiuOgsCqJhcu1d
1u86s4XbljsYp+EVSVqdWxInRw2SD0+6oAKzm7Jpzyu3ESYgcop9X52tftw+ZDpkTj1fl47xy1qG
tyDnptaWthtp+nKk9f6cs3iuTZW/NKX7zgHhxkmgbqTFUaE6HjEXEhwwpCKCmDeQBefR+eoCFMn4
2rNWM9BGuc95OV4xdsRtO9rVTrVXOUTrBGOYUQv2ApfGyaDdtlX6VHpfia2Tx5lA9ISYEnrSRkPu
cIPAvUS/OIcdkQSX+nTjw/1nM620Q1HoRzvFClvhjQuVp901Y1dHY8dv8Jfsq17U9Wi12sHXGWBU
HYprxvmEGFsVs7BB/mgW7nxdKz5SnQ53BTGCx+C2dCuJWtGedv2kvwgbyKwr/c8Okzt3GSr9Nee3
zAAzIi5Yv6ZyfXRNjSSrKuBkEt2uIxsc2xpxMcQlrIJTtuUcHwPRAjToTS46NG9rj35teZGo4MHp
x8vePzf2yBWY321qcuYiX3MltLGOGRLgLI6XwXta05Q1YRNIJp5at3+oxTbyTBw8iwYQnWnKfXZO
BCBM8MZjHtjvKeP2XT155GHZZ+UM2jPiOCy2eLRgFai2B89gMBnAdxGmPQD0BV2bPgztyWlwRDYj
9XJe4hFwqhwDFFfOsLahbiZ4HzrbrOLM0ggoNLWnhUt7GlQOtIG63E2VgYW94VwTa7OzZ9ol7N7A
20aoZots6eRyqo2TC9k6WQ8GmwzmayahQOF9fOOznsaGyyzM2ayVVl+cF+WmSDUgNMzEcQdwzpIO
Au4wjT0yojxS2ZSc6Ivf2JlxpVvma14NzUWmpXPYON69ptrbsrNHaAxeyVSm0PfFBLu78eR+0htt
xx58Go2rImVXNtIFezInJoq+K41kOKkAtnKfcbSguMwX56AvQbpvbaY5xaR/KtqCR2P2C5qTyMSH
bDizxX2kwMhwQzmgtqd43mYVCXljUTXP77493g7t8pFURA0acHdXVAGhK+3kGuEv3aguVDVE33EI
XmadA8Cy3odOI0spKPULQ6xHV6bOscYz6bXrEZ5TcF56/6vPy0fTJ4AKkjnlak6AEo1eKinSEPOR
YOnaOyGca3fMzi/6HrWD6A8GMyfcw/SY6RqBB1XZDobiPT12ELQBAnUI+9w8q9m/cF1Q7tq0PgZT
e9lLTztMVu5wSld0kPNfRFTVSILdz7ZwPa6s67VISDdVCi6rAWnI45HFwpRyL/B/2kwyCLZ5dQzv
6JuZHCc+Cq8juhj9oDL3LnGzfTlrJCAoxYQBtNZuqAoK8OWG8gCPN63ruFs0se+miYMaZC+56w02
KDD8yRbRGTjDc4BC/Z6ovMtgXk6d0p1r2qLHwaBH4zjri+mXCzdCl0RNzudu4faMuuAMCBM5R1M+
NbXwDqI0nvq1NUC64+6pO+rutf62BRF1dYNvfHPAiPl91a3PQA5cG3EvA394y0B4H23aTmGFn9Md
CoeZV/MhFpyUXLQg7dsnicedEdrRbKgm7dRljlFNj8LXLrVC7YLZf6wChsZ+r9HaovcAlYc1HXAN
QvqJwrnNLnm+2HIKhvizb4r9HFhP+EpQ3bvv3VjShBjFw5xRqpQsFj4YhOdcmoz6l2/KZwAHPYdW
bZ16MdxyeDJUzpimt4l/jdgL0yQ4C407lEZW9DA4bAv+cKollDoyLvqIFOORsQOU6hk6df3jk69y
yJSTUsYOX24h2sukhswFmwmrcLGNdKg516dZ9PaxSHcAICG5lliYLEtDnQ022qbDgN3nfvA8Rlm9
dTM0/Ts+mtuC7IJw1ld6bsvMKIwyWWX+tw7SjYDz0qPji61jDxn9m/EY01ycq4ayXgO9gSjupT+4
bS8DBMVH7kB0HqGxRo7pd2j6T95sObtmw5PMDIZdADbRSP5XRKhdPDJu5SBu90C8nvCYBHsOkKss
lRuK1eTcE+4tF66LGbBJ2PsmTic2ECYUzAH7BZxPtfVtPYPqBSk/l01/bRjNE5xZrbA3Mrt4xCuN
a62/QU5DF+g3Ic29q6ptJM2kcpfKddmV7fRUcGHIbQAYa169NjYiRKMe5qgx6Xyp4KhziQ7XEVuI
PdOMwu6zK43GPpUgCjzG/gTPW3EKddqHKZgXmslqI9QJEGbOzA8DFSmz9XbUZcQyaTm823lB52pp
93kXHA3/nHP0Y1UXociYOVL5HX3pvOHV/YG3kDEf78Coz9/IFFeHWZDlv+ObxdQADja0yivaWW/8
38CflPbTrXUR5ll1DOY1qnnaF7Dj3pgOzM9zOhkJ6CvSuegeyJ01c60m3ZK2Xsm/rtwnnrrDoM8E
QNkA2sdZ7C3rtcu6R32gEV0gZCRKkrGRLL23pO0KbOg/Vd3Ob2qxTzhQH/t2sc9Jan70XXruBUOa
sp4/WgsIlydOc3u10q5JPH1XAAChKcSkqkir97KYAWAYtRWRBnqylnupdS9ao39v6aBRKQ8d0yky
SHDi25bBKAq/BzsbHcGFFGu+9fE4N81biRDgZOUNaWVc4bafYeeBgEdO8Lc5XnqGhsXI/jSIgCto
+3XK6ZGQ1Gmc9Pz5rBDfrY1nZkgyztbuQQUXBn/XK/ygNVpkfepJdr/oDP1QrPmtM2d6rOl0yjNv
Ib7Us0rk9NYQWkZ5p0AaD3Q5I6g+FQBKqpbMt5AUjd03h9inFjg2UrCth8e0wXlHBhTKQsMdSICu
Y2pEy6l+P00v4HSBuhhUZsNaHlT/aU0810bTEQjJNBOXYLqjZ//ACB+RpB/rauwugZTUeYHTRbez
iJH4KQ/Wx0XqX0m1aYcNP8qh5d4HUrtgq+K+lxfP+L5fC7/7wtYDqp1k1DR/Gf3gTgy0i6B+uqEw
rWjtFo9YaD4Je3vgpGosWhOCCTutLgYRiniArIt164v5k0HXJdmmIpTJbQHDxy0l3RXmnDjQC2LI
zBNVLCWP2vx3iRtE04KCPcuqXbYSR1lPNhAfdRJ6SS+cyabbEQtqontyR/DpuhW1Jp0QO0iZ3a/W
a5EBDS4ZCtaaYIDp+nfexD0abSs9y4npYWBJiiaazUOb7fg5zLgtvuLGnge0p+3RltlAaM7yhdyj
dwRGsUSA98bbWvjEdnYSveuCMk34NKTSGUvTsFDrsr8EJSQFbzHZrmk95luPkBn3GesGjHcHhrqv
lpZ4FfFYGqPDSKL6P8bObDly5MzSryKre2gAx2421RcRgdgX7mTyBkZmMgHHvjjWp58PKamtq6pN
mhuZUqTIYAQAdz//Od9hLhc699FobOyuQ0DzzJYtDUXjnnMm9LcmGV6tzWHkA4zn705ebvHpIQng
ANqYhrI3tT/zXebAlAiVc7CITsqW1pt51IHS+7jBVPYNQpLH9QX9TAF8NAs4cGCHGM22LKe6iteq
pQo58SBeuPjcOEKzixYjV076PDAKR8cy3jkfaUqyXjncgEOXHX2sRQE998hthf6Sy7CmIyNdTSPP
6rphFAOVJV+FeXrTQ/OF5+9OGUBj0mJ6r0w/xY81uxsKBOkO5O9cDbZFjktH7M0K74F6zWkX4hjh
ZNpOiL4OxoKuTBgkItJhkLQfOnqvfDFzacFCZmummBdk/rb1x8vo0EKKAeySD/4zAQTC8LLezIrM
qflStz3OJ1nyUjPOREti7NRWYNHr4S3H177muuJORh1ZVTo493DWg8jV42DUjOWXIY6338zM1oKK
WqEysys8DfkG1k+BJQlDYW9IHgfetG6HGfW+ZXLtNHxz9cpwNaIXgsnGxHQ8q18gFJdbNnJENeYC
3bDBTtU46b5qXC56YRHgd1hLlIYAZeGEa+qp2NVlf/VHyIEcsozNCNKjqrgeewGqPBpNlOKYxT4k
f5WjE4YOlh/H5pQU0qsG+w2qT1d8mVr0OpjeVx5yJDLUwqVPyqcWswz1YdU3h/nCqCOoSE/bOon5
ZmUlBQpTEwxEnJnA6+G69PCP5bA3AskcnDXLjEh4lquMvDt8X96/yCoBQsRiceOpfmsXPa5Ep+CY
PP7qTO9xvjjeSqvlXgruwdDjMdNPKbua8paRal4zD7PREqqHTJToPdy1MaF5/BmMVZs+vKqifnMj
HBtRKhgaVDjYOAYmGD64NA9M3ib6qVEnBFPJlWHWVgDGiVdtuzKoBnPfDCiJgrlvyEB48+tR6cmB
+95PqOyB9hrH9teQtPveTJmswyo3y/kVqcVYd8WHmyGoDX2xrLKST7lKqyBPXXoxjKBg1gnwjGKl
kcdjaTK6AcwKDkSa9oYQPOOi4SY4fq1010Ru4MTPo5udv+3WBxN/Boe0bi3DDuFyiS/GrLwnLnM2
eojzKwej1ToLaYmzVXmXS9rJYns6NRpVqHmEx8HEk1WU2ibNWVZpH5CL30Xbq6UWLbRL3Chi3iG4
YT2TlA0VBiUhffphTmpX63wWfoM3jpPHluF/cs7UNffTE2aGcE9W9dHpfEE2HoPMAOyn6GPUklbS
oGvqxirJAdBiUIFPkHGUtrOCuTaZysLswq2IkKCcId2Q0eAwTnpXw7vK+496UYr2R2yId3K2PXjN
Sd9EeOvsxjkUHQ+BceVIhsNQEuXaicpLPCbGKq8xKijR4jDBTBAYnbhNIdW6gLFkDLMb3rmGo6EB
9YCnA6dCuwcb026KMfrIMGHlGkEyo+MMi1z1JsyJWo+CXVq2CCnUt+4Sr2HoXzebyNXK1WghtCpD
MPXAqhYQGmXhLIF++fDavHZsjram3zdt2lwsH75bHHEIFMz8hTu+CTBepZc1geG17YGoHvey/T67
A7KtjjLtVONTLTl0uIK/LHHHO6sfu82I1QnSm+IYYlLIZjwIgZ1BspDunDbtWRPYhsMlgR8xduny
6HnNPQ6Gk6Ee/SHaqMb/XIBKXRro9AFwY5vDFgcr6bS52vRhttUlSkVcNOhBZX/UNL9nj9wpiKQ+
uysDlXXs+XkkrjlTsFt4GkYKMHj+i057mpk92t3ARIK4eAphwiv7ve6TJIA4nHH84EyCD9dhir1K
UxxohBKe0zZ9VQSDKcQW+iYtIixBXnHVICtFts9EAx2ajW6809wwYwh/MKLuhz1V2KwWwdfOFuuR
Uf5w8hm6/wg1Ja2DoSTGNluzvx4tdk/L9ib0QRMAe1PrpKifuBxniAtIOSVIV5YrB1NF8+m20zcv
vCmHc1eTE6spwIQ3kY8SyFy3zODvVbQxy/ipbixjl9WMATJOFrQyIKhITQFV4W2FuczBkn9lZfyQ
TYr6FtobaYnRUbrlGG9Tt2MPEzKIzsNaw+aWnzSt+hbR6RI5HFsRy9kBspAymsr4G5BriuGZcvK9
xQ40mEfsDmFmqWPlxOGqYYytUTGxkr5ZbOQBP6W1nsyITnCUIG1+dp0s2bTYamtSFKzoYmuryoa9
B5G4NEwVZCPrikMEG8eEd9+62DlyzYagkEt2uvku62t6WglH7c2m5N4x8y+M1iT+U/kdHe7JiwoM
MF11cbXqVo/uG8e8nyANcfIw+FuLbiZ4MlZ6INMuQAAdKGWtn/PYeFIxxs/OAsSX5TYdDQlj1qS9
4BaTayNyag47SL5iRHyyEWuF2e58bOILsLBb8wbSEuV0D5Kx0B4A6kfm2z9cR9C7ZZ/qdPgssqTd
CEbUHBBUujPQoTFHf/Dim+OID33F0R5HhLAhvhg/m6qLz5nM350Q+dHF2YZvbJzvdJ/SnxPah3er
MnkX9yhnnoRqp3vpWzjhJO5z2s507cMMwWkqn7UsyZZxbVrcxYltPzlxcY2m/KcUqDM2MaGP3mMJ
tME6FZifg0Eb6BKu/F1k40SieuRay5wuTb0+dGxuB0f7EbdGvibZqQJwDygCsnofatM8oUYjv+re
jaC6fSqgQGjJ6Owt6wC4rsfzyKiyF31/itpip88x+Cjk3jIxQScAgCHQ9iDtFBdTSWEQ7hieICTz
6bhybgRjieEu6b0eft/N7NRtwIBEZRZjHkINTPxxWOkLxxKvRMBTi5KsxqEZjx8g7O6KNu9vwDpQ
ftfwMhgObt3QHA7Ey6pgVgBIYwvupcbmdvZC57rEVUs63cHye3IjbKazudSwNylU3qLr11HLTy5r
Vtt2tK5p2op7PxSHPqd2SzCE3I5iSrez85q6FiwxQ5OAAymCGfmpKw+VLcSl5QDqoy6Cc+yiAbnt
brJLN8CtsenbAjWlAtMecUYqPL095CZP0rwpHICqyESu+RpNwg4cOeGh48zGFLEJ8PpT/xTPS9M1
FYg2hLGKcvC1y49iG83aPsIWWYd6am0ayb5ZGDLeozejiKWPdq5bQQYbZz31JnYGVZ6hs5+VOWpP
5YeGKTjABUTr8oLWSutrGlOtOcXDY4yKshOz626dhky4lLo44BK9JHqosw2bScvWKiFUiZEGaprL
dJdVyK8bdvLtiJGxGNl5wTmOdGgxKaXlToJHrJL6QSwU51maOK8UD7mwiPH+j74Pcb3eyIyZH/mF
1WIdW9leSdO1MeqB21HCrmBJYIME3FYJNv/xnMhdGGZoJRY1bXXZwOVI+nOp0zfVCsS8qnWYJNBR
Yw8OT4hymANLJMVT7GtroEGNGri3W/9dpgaoySR68YvGJCVmfOunXt96dfXSAS++klxD/fHcuxR5
HrviZaCJ+pEAIOIppJ6ILcaL5XqPv9jHte39JHhcrAVT3ghF/twJQaSQPHs/ejwTIj5WIyJQoxoE
pST6kXL+vc4l2wLRcbkoMMRBOGDNn4yQ1Zzt7BvM2UNmNNdphA6JwZQt9MyZI12qWTDpJO+SeslC
W3bkc+2dvAi7iG9W+8w0nNehjddIduGXlY5vWsJJ0jHvLRNbiU60bjU1hrj5ovjKFxgoqin2/zHv
rg3xBLlE81D8KbjK7QclQbrXKPgGO4Oju1gfWcOMG34mG9dG7AeVms9gXfMXXpl+RevbCQHvava8
t4YRLTv1FfM+5lrYcE5lySawT82XonOt9ZjS+jkKPkQ2O4rWdbIL4g5CenuXpyWc9C5sqYzzVODk
KlyhGJanIoq2mFQrlMFBMM+3npzB6tdQFltsYt1ZMwdCEoO2LbwY1a/zksAsH0go9C/sIAE/u7TK
8f6eB8FgusYQblWIQt0zUXjrpvc57HZOi9FovdUdk9MK3tqqyl1/w/E7f5lbe+3aYfkgscC1caXv
aiGzXZ302kuci40PN3tO8BCEOjNH8jBM+RBwtD05S++RtpDp2qllD+T6KsAdY50MTAoTJ8Hv2hId
oOCaqVGrX5Wfy1tc4jfpSxaHYSijfQ4w6C7rLPr1GMsE0aw9GJHWX7RZVLtolNnGL2g4wwQessae
U4gtGEY5CQ+h3QdlVOBw10S+EWb94M7idW7Tq1FQUdWPNRic5S71Ce7RbIMPbviZIWJHfmecIuPL
g7d2anHzzR2+R3cwjU1mj3AK5dQcJBlVpMlvdFeZR5DpQdYr7y3HlV0ZTDT1Iq8pebS+qmKs71zV
Z+vBtbRgHAqFbGWPD13CTro/DT66aZXpyR0iDBHmdGU0YXJEjRr3NlD5UHeSB4wgZ4OCqBUHEh3s
TP80mdYp5SSzGxsmplCN1iLSjBeSXt0+I/RqOYO+wyS9138RAChMsBir4OnI5yCcpo8aA/uFzGRJ
k6a0gzhhkN83+jdpEQNd1ETb7tP7tHTFSsR6fnbVnHG0oC3SS6P0ICC3sA8Kix0HsJ6eO9lffI5i
leZrO0ZAHE4tBlet3p96D2ep4uRjCG0/cC/sBSb5pnU2XmVTr9doIjAXJzu33pZwA0a6yKvOv9ht
jZ10W88ZKeCIMgzpRmiyp6riM/CSQzVX34r+ZegneRfl/bUzYHHghcGnyvaZOG3/ys2QNmSpcyYz
g1wgVsvFlcgW41UZGo+pFm8BYhwTVVcn7r6903TNobWYDdihr92NTADhkE8RlUk8QQpr/Gam/Q0M
6JFzEVRlBa5WU7bHTUThLcG/EknyhAD/nqQJVwEN7lgTluhZ+t6Emsm4m+uJ3Ar6r19+urrxDEaJ
2zXP3pqptY/QgJHgnItj1MMF18gYhO6ivikc4TxazDstLb7pgpV8olPkPLNm7+1paYdU/RX1Lz0X
3lRuKds9TlbtninQrqAQVKsuls1JG0DaYd8s1+TDaYFw5GOaZNOhHgzcpmNR3PRPZ6ZPAA1vOkcj
EyIkKcZsGgmOSvTxY9MwYTblcG9ZWkrTMNH/3GbKZbbojVaRaRgDCE4lYY2Q2PfsMLpzP2NjiMch
unQkfXd+V7HzRIMEwdBBSy6Swd/GIbK9r7/Xac5Eo07HuyT0DoXf1y9FSoySBMCy7JGq6avkOTfV
FJgdKBrKhHnWioVB5DDoi6ZeXZAc4nUeV+eYWcDKQfBYFUQ503Zgg1A6xX425+qU5N73kU3TJqoI
h8x+4m8GH54/oMdqg9Ue7rLDMQ6m5XfVk2qEYRC0epd+DMlLwhaL2JU01oAsP1sTumAXh1YwIcLi
O4nZnZvJPf0YxBQ523ErEUqPWvVikUzuRhfdLrHubL8dr90CKKriEicem3WXc203TwnDX2/EgYL6
6k1I9HSO9Mf8uctK7avUJDXuyU/fFx0bEg2Taa6Gb9rEZRZmx9QjP9+1ry31vBRKMPKAJ/ClE6tg
SuKy7ZjyaKOR2+OuYCs8TVjTy0dX0+x76YxoJIJ3iBkpWaSeW9x7FwroqJHG89bycIP7DcqcTJ5s
a+xvFn+BU/c3Pr2nqEEoMlSH7ZEK+Nawrw1P9RVggU+ccJuJQOa7xYLdRs4nU27jWZvaz5i1lmzY
a0x84XUc06e+rvyjjQGNdEHHHN313hjWb6YcTxEVNPPbsPy3qaLlfgzD7hhlIZBmZ6YTneKHAEsr
j1ONTZtOkOOHxvmmn0nvFoOXXqO2/5TZzMZ4WvoLkTtPVgnDl5z7RnOleMeEc8i08jhmw/QGrihA
wJ2RgpJ0q6LHWPg48+20PZQ+41taiKOwys+6QJU3XAA2MgK+WPU2NePSvJ8Zv511cAMOQg0Voioq
mBguQqPDitsBbGmsxW1usw+cx++ZltqYNpmdatUiF9r+sdJkfKAqMV/JI10OrJItQKiZzd0qNujt
Eap74zAe44o1wRNNdXUAi/YWFllKrSc4wbptyy2OtzOnfP7qPDe2Al70ynUr9HeGNFrxIu0qohmF
hwzzAZJgsXpNotk4G1COJTubMitzTpIWx/2qToOZ2g8daaLTvENSD/7JBKNMqARyfxw9lK3tPHXY
mjBrLcWQxRRQXDZTEmd+5JrjHhMs07kjNd7C8pKH/aMKQ/iGIXes6gbI51bxPhuFR8P0fRNOQFwx
3E5Nrh01Ckdwm7ou70JbXWlytdiw3OcGH4drQWBLgOcWyDJ7WSCwRol+GWeGDnyU7sZMG7xthv1J
xxsWlQk1Dqr6SjdK4uTSI7Trpk9ajWbO2RN/YPXmU/xA8a4iYwZ7UQMduM153DQkdPELxsciNb9z
XTDPRfZPhDVtVFsEdhq767Z79SzSpcA8UBl4JSsYpMDmu/inx0ZCb0L76vQ/hGyjdWKk+R7CMcgI
SbuN32JBNj1sL2P51MHR2uXO9MxxTdvahLY2AxMUOhdLcr7AfrfTsBheWorsWEnOXURL8YDfHRIB
7nDrak7ttJ9L8U41CPEX4d+xvCDDeFRMR4rLbTRGF3t8Wp/c9ptL4u7qiQlhNp+OEjvisgtO1rWt
YWlgnwTHaqvrusRdAu3Ljadv2iAfvWlxW6iRGRlCam5h68hpCTadPDsqFju9mcHSDNB3fy3pmctA
tNNtPEXhftZ/HZnYFuIUePF+tVm6RcJFxsBFd1DKYoPLdUAe2U15+zl4jbtD3zx6RvlkhpTi6D0s
RvR4lHQ9enU8jlOQiPInjx0KSp7OZLOdRLiXudmeuqoVD3qJe6NTJJxj/A4cqXlGlUxR5NRa58lO
kEoJCIycFjZjAsEBOMCvj63pdCYnWvlYl9wm3LopJ2MAxU6icUtjnzqVybA1AXw/TDrvnT4CMJUY
o8i+rc2kK9YNH/yairH5UZMTecJ4iwzVYxq8jvpknZMKfwTW1PiK745RhQ73fZhjjfpp70bJxGKj
c5vn2qbfNA2f46a58hzyLczbreSQH3OKWVeOhqHVDh3EYvqFyHhguyby7nNs8mmozQByY19NRtxT
ZlIGk6K7O8TItbPn1jm3WXroKQLQ6t68b6gNWVfTcXIS93uPG8xu3pkOTj9y0tVskFwQHWx12Tsp
aONheMziOD8bqdZv6+ZV1rm6hMDqKdGg9pXFFDnPxIVVpo3zUC7g0EkoUCMEySZCjA9uSiBUcP2c
u1PuG2+9UsWdXsXpPhuNZrFj3nUAsh8HF1bZTOvCpkalvDTy5JlzAKES7/eyjxHOEQq98ekNDJ80
fiFeP+1eLY+PRDfqa50M7auLOQrY3GTf9TEXiqYAP4r2YWlnxNcmyIvHeXSnRflRS7K3YsiKTxmK
Y5NF3UEfo3ujQDSpbB9OJk0xy0Hl3yM8/tpEh53dcHXa2ih29oxfBUj/g2SJt1S6LgHONZM8xB/m
/VHhs1mKA6A25ZGjaLqDKc+DAINDRXwjLAklNNOwV4azj2mWCXr/dZp1dpH4Livh7ZoOIlkkJ4PZ
m3V1gZquhoVyz/q1Uey8zxUmjEC1LSttnQ//4S8y/gpEd02hLxAuHkZLWeufOC9k7dlid3j9/3Ff
khBTe9hk47mWJTOlGmN8V0jrZJZ2tJGdAyQHrKqOL6Fm/NFhMs5+siEMz6kZhecmhcZHiupooYBV
aO6V2BPb2/lg1tTKjJU6R7t+edA40/ijknDQFYkVJAqGfCA2BOzhYfoOK0bSwlux0gx1vWqreiCU
wrqmRx2qsFP1O5pz4UMSbOO5NXcv09RuALGZR9GTnmF/O42K6GjREpcbzPeBuODWUIQPCjmvEz/7
cEyS/H7DC5AWi0WYbjFlgrTIWuPgTMlyp7+MdBRz5K6OYmZxqesQnymX2lQPnyZTpH2R3Zk0DW4s
O7EuY6YC0vxyK5s8JEbP82XMCWiA8zyZ8VM8t/TDMJjeMBJ4aV14NHGYuxtpK3HoNP3BzlCr8ia6
qALKIys+XdGTyO8yf75Hlyeul0TnopkuU0EJR6ewPpc1LzyzQ6p8CHX2qXfpC4qlvYlZc5Ni7S/7
FJaS5D6OnCPc++rQy1Nf+fLao3Yir4eP2qjna3bAt546m0MZttrFTX1jVethE1ipZZwkSyKJNN5P
hMrQ3dqZ8s9YAZ29NhcXYk7GyR1m4zQUmBFxHByR9khd1piuLDMaNiB47aMJZu3YAEOKPGYXJLoj
Psch/w88Lw7tf6bscDmbJmM4Pmvdxgz9R8rO2I/F0LkRARLHYtoXyZs192/Mm80DEMRqZXxXKAXH
PknNXUgjBeO2QjtnU1vij535uJIOD6oOy5769ilgmwJFkuEWiJA0Y9vUnkXlJftB2BSNZ3O7HpTn
YBQpvrcVfU8gBTzVa4C7EMsH5tw7Kl2ubLJbmtKTkzO/+YwhsV2vafp6xxlCb3vm5ntLiat0pb4X
Y3MdsE3f456ZWVWPhbCNszDVpZjWXWKFR90uo2OcfwEYT5E2R2bKg54AIqls4xbWB9eLgR8MaXci
ZVhsmUZhWSs0cUuS2ryNfmJRy3BNGn1aySkur+hQ5RXd5jMq7Os4A2pJtbE+MFa+x5P3obcj4xsr
WSVJxq1to/RDuGl3ELJWNQGmLZk/JrWcINrokNg1j6nRpniKbhuVepuWvzDsSckKPIUbq07h3TCs
3qQMFPckWlFgykuaCHwoDfQ1m1Moi1kO9xZoNquZHswNPoGyqkilOHZ/RfB9MNBmT6GJ6pPrNimn
atjYlQ9grXHCw0B1SFwb9qkC73jK2QsOeXbKBienFTMiVwhj5D/QPb2/FIO52DEd0xNcVb6vu3+q
xcTV6BtJyXBn0pvHUbg3zSePh13EApu0TkeXi4FD0EGj7CvTii0bXrljgah9O3noJr2++vRIhEUg
Rp4kRoKzPpRItbJjEtq2MLeL2XzGCWgesSzDatJGbRflwr5Ffb/UG5avcL9bomj8h2ZhYjJz9lJT
YhVnygmP3kHZZnnf5lF1zE1WUypI8hNuhncPi/oRfYc5ds2b0yuf8Re1c9Hk3JocCoOJcXeTu1Z0
ibURHKzOh1vn+mdvZSOuf67lDITjXvIqj2ISp1/f6pjvbea1h7aGfIDF5L5Jp/FKYATvT+k7dzOp
PZso1DmP8LAaIKdp0ggUms4pt0vj4rYzVcqK/geqW/SbzZR/61kF5WGeONQTvL6pI4/x71d38y89
uHyKUO4sAQvQXCpx//jsqFDOEwY9cg3T8E6ZjbePlj5CgnhnLSJbFtL8cxZesWNBVFsVs4EqDHOh
KkLhsHTuWXbeZU+CKaMeEDakN7IbTfcd9JRrSKVGJCnPY/xAbdgcw/wbvg2F9UQStt/Krok3o9U9
1uy8GhMerGMq8lMtBL0Wj7M15+qmi2EH4c/7D101xv92+XouLUG6rQNttP90+TrtZCVwTJcPG9II
B8RyN1fcyVEymZyD2KzOMRMqN7M4xg8+80MbkfE/vPv+X5C0rs1WhI5ky3AErTl/woQTPtcHJxrw
DTcpW7hIA/KKhxOIr/68uELJD5ybrDu7Y6O/qn5+IbeGz3ccv2BvvMDX8L/lbvx9FJWzW7LK0K9r
MBUDiL0Dnu16pWZByJcZIfGafM3Dn2e+howxa92LFOWHw+OcCRstwANEcYuiXRLyhPgrnMOAOZgu
Lsfn1j9xesB6FlLIlwxAW4r+54ASGiAcwPJFAS8sVhr81Bxju/aKz3LVOgkZu0GyCRmDepqGgxkS
++tYgGZC7Ru7ptnH9glUGzXKrWDOgZzlrGF6PGfy2xSRSLAIzq/ThHyj8q1XL6ZoJ+V/DvWFRIId
Qc3I+XapfSwfYkmbz6pD5Vjh0q0Y5AAUmQBzzIStU54CFCc9RKxuK4cNzTDrN8Yg2G5iXD2gNCAG
2PumhUDZGQhMmG7CUkdP8SyT+dezjiN14g8IckkDbJfH2CtDtj+F4wd9r7UboFpLY+wHAZIkaBs0
7tgf3jqbmiAI/Ew9Kz/QpfMEMwPjJbwsuTRKtm2+Ttsp2qpFE4mi6kw84Ey09iE3wJy3Ee2rbPbe
bI8c5fJkQbNQrDt4rxVnao9dc+dhh8dY2bCdPbop1BJnZJqZeAB/RP5ZCf1ukSVT0XlA0HBphpY7
cin0oEE05ziL4i5pvInh+bC3Z+dDb+CiRX11G1zac5vixdLrb1IjtzwOUJpNslJRN8i1sPm9giwk
4YfqJmAczeiJLVkwGGDFGs7sYzsaOJAFMYfRuNZ5PuKPj/Mtet7Yuby1zrSj/rPakvDEDA7JdbTg
qvR2jQ2nY9o10ChD6g3eWZnHzQ6bCpkUWh5YY5R3K5Nnu6nyXd5RMsQAJ8gVeY+u5rV5fjk/IGjN
D54F1WDKkuQIChmHefxUwEXfVxVe10rTw1Mt+DxHNPytKNh7zGE4gmkVsNlkupuj3j+xF9KuQsC3
sIbyUDl+fonCOb/0yX1SCffIRa+fVGmC0TFMTvtOyuWpRpThQiJhZ3HK7NoW4mAbIrr6MZd9alVv
iQEsZygZKHX2enmM+ixS4DYdPlVEzKzEuFpZi4MWBOoSWOawPBA1TvxbhSh3i3v3sWxxUoWTQ3hl
8aTpqYNxIWtvvoXdSmItDArTKk4ysp5MY4hvIs5/9lPuHbyM422kipuiBo85Try2J3FNu7jaJZoD
4sqOi51hYC2ToGUOwAgWxgVBGR/sqhPSSVHgW8O1cJkyHc4zBo8tBg8n8Mz+BzAUzIsFkjxVIIKG
w68+77EMdha4fat1vK2HVcso6DqhOd7pV2Kc+lMBBsaoPUJbHTqMIRGm6Rx4aD0E3zF2zkIskVX8
rGsnF+9DZ5sX0E3P2pB5x0JmGGYjAIV5bDUHHOyqGg8ClwiXApsK1U9q73kcKLEfRjTyFu+j01Co
g++ZDTyyeT6H8q5o8DCE0jTOMD08u3NwcFhA5fP8Z9uZ8iAzrVp7obpLTFQtfG3IXM78BFCkORVk
KYioj/23pNy6uDezsJ/uqtAhFJPYxK0zlZzkoKZV2tXjve5FgcJ+9ghqqGuS7MLq8Mx5qb1r6/lh
huzGE1EdtHJGUSSqt7A7eAe9ML/IvvrGvgJKsLSzjatHj41K3uey5FRmvpuLyYCpF9mwuNoUicMH
NiSgZmRDi09vZEjtDNN+HfGqdLxUFXuWlK6uEd9I4LYeW/q6fFW10d5DujxNDZdv4cTJJhmZf9GQ
U6y7sUgPsmRfjP8bkLZmo+mXLCs6XKfdPFHQ3jvkeskxxa9gKwLXBvmuj6a/bysmkH0FNq9wktfC
yc1Aq12uaIg8MsH1xrE9DgrB1FAb8JYXtZc/1Uvp4DKw+vfr7186jpbV17QQlXwsw9S8/3HzwzFm
ooK5T4jCAINqqWoEYJ0NJOsaY0/4896RbIF+/c7/84fG3/ZXL+X3sppwa8TqT//8r33wEPzf5f/x
39/xx+//r91Xef3Iv9p/+02Xx+3Tn7/hDz+UX/vPl7X5UB9/+EdQKKmm++6rmR6g42XqX0Way3f+
/37xb1+/fsrTVH39/tv3sivU8tMiWRa//fNLhx+//yZ0NjX/XdS5/Px/fnH5C3//7fFDFupvd/Kr
ab7+9lH8+NtF1t1X9r/8jK+PVv3+m2Y7f9dxFphIj8R8YNlxHB6+/vUlS3c84m22wWVC10ZRNir+
/TfL/bth8SWKug1G4J7N/6ctu19fcv5OGwA7HOriOMno1IL+6724+wcS+h+fXvRV/vPf/7NklGjt
Hw7jXE9LsYbu6BRfGgblGn/SlmjuMrHm9fEuKYsqEOVwdQf5yu8lWcr0WioWL3PWQSS2K0jCIAfi
7pJP2PCrXjort2FdJjZzIRPKnMvJTo4xPUG9Qo6oFMShgW/q9DqwCtARAj7ILMV1NgiQggt7zzMd
nmLUX0YGaDBnkJA52PRQxIjtJz+6RBwG33ohetoT1oCJJHjeUiC0ghR28+P5xTeAmpXW9EgDcQKT
H1pEXKGVRJ+qqnZM1v3AnoGQtVDXLSaDvel+8tvxsvganojsGiZjsW4ZM4bEXTaCRpFV52NQtox7
3porq9E7fUubUPxoYlens7a8JGEYcfdJBE9wp8PEONRsH7Nipox+wNBAaCFczZRI7JMsvTTo1Tyy
cbeGrrqTonrJux+lx0Sgmy944EDp2DVdW+T4xwNAy3XBHkl1JruJhEq93t3Cch2XvcJn7GQ/Qje6
B9mOa56tK5tLDUfZmqdTSLYxmLvxJypKb395IS7lvqjWVH89+8A3KvNunmHH9l75PkzOdWBPRaUk
xCL5Iw69p9rsHBDwLnBoyJ46fzI7RSqSBrGbhiLglqSljtn1htghpVchnnlLwyE6eO1KuAy+Dfs8
si8PRzLZZfrJwZQwvWIqx3xZLKW8B+FEn66F17I/so0kK5c60Bbz+JNywcPsJdW6Ds21nlaA3Yzc
JjHxE1bLtZ2J1Qu8DkqFIMOyuyW4Ow+tz46Oy8LFkGtgx+26+54o2IzXBdQpWEs0OHyacFTwllz7
DhMub/JXNXJ8LoH/HcqeGmkE7K1W4CWcvQGvxKVOSf0Muj/xOlKcA/GCWCWvZeDIXsFI+6ThnRRt
TEjR0zKshOY9WyoVjLE/Bk1bv8flIoY2Oe88aXFr/rLdctvoYOykgY2BK/HZVMUPleGHTTwN85jT
H2jRUnioTbFON5Nw+mMWThdFB+fGbRtrk8bOGEwzU4lipNI+Tx6N2dlNM31uacFL7WRzZ+PZW4nG
33Rlb2xyVP1NAdmfvdaIKG22wTlK8SQ2U/bAhvC+xWay0k8FYhXTtk8hCCKO1i5OmI3Qm937Gdaz
rHqMO3crNf/ej6O7Rsemq/4fe2e2ZCmSZdkvIgVQUJTXC3cebB5fEDM3d+Z55utrEVklkhnVXSX9
3m8hkhnh5tcuytF99l4bRC1UcVIQC369iVMhrIr77rdI3KPB98Ay2ENWA7ERW+4EpZAR1Y4dfdxZ
0tw7+qSThhhfp9nZmXX6+S8n8f/hNPt3cYCzTLkSDrrpWrZpcKH82+0Uw1NphSiLewUgYeOUK2aQ
jueYNIdmZf9LZZbx7xjv//zTVlK4RTkH5+ff/rShNwxNg5e9d1TJ0s29ty2XgiTa8mp562Pws8O1
1dM7ALsPcdq+/89/179x0//zj3cdnW4kUGb8jf99GChyg0WmbUJ/TNPvomEAC7tLMNneXuN4Bq2x
/i7g+blBdlFFftEWZ/c//wj/Po788yegNhI9gveGrsy/kdtxCFp5bRvhngTk1TLzC43ax7qGsmvR
KB+k/8sH/jcF768/zzFN3n4GSTl6K/6m/RRCbwnc8OsVoItIO+b7Jr3rKk6SZlx9C0Xj2dFyJGMM
ncQeX53WeCDw4ddmxKXzkzXl3u6Kc/nagxWggesz78948V5VCXfWTA/cFG+aZmFMpuKoBkXjzNXW
WDjqil48FDMQ5mV0jrWVfLdGfAqrz3IJv21nzfUQpfGQurfMLp9TphHcYiif8Zx6gLNuRYUFxc0u
wdp0F4GzrIX7TOc0ALQGXB1MKADvAO8x0rZebgb3rAqcunlPWvL31oL1HHTaQw5vkaDW1YL1l7nN
yiaq8FPPkMJq9Rwq8zWd1TMnDdTi55nd0CZu1A0VfPaM1Dm2wbLTeIVlqOclR7tOkeE/B9T/Pyz+
34ZFWiv/5Zn5b8PioS/Cr2b+1/Hyr3/jn6Ohaf6DA8t2dFqGJMU6qyT9z8nQkP+gbp1WVr6FFt0O
Fv/Lf42G6h82q0D6qtkG0v2w/gD/NRra/3CoETZ0RG5d6bqj/l9GQ6H/Vfr3L7UiADldWj8Qy/kn
0xbW3xY1YUIhrFVQOpQNKW/qSlTkWu13S5rXvKrvitHCdQxYt1cz2+Mun7bcyXZZ3J+1Mp12cUX6
OAnguK+sD7byJH16NpS1Uvd6GXAL13uAPbe6MPbJBPOjQPia7Z4Xdc2iZpFEMqwwGACr1FsSPaDu
/tKsZMfx0q3RU/4Phha9Glaa+63jFD7t2qThKpquOjJ+bsZVLlkpJ/XKO+nymbj2YtbHcAFjWtrG
YaKKfIPoRsUQBjifRYWh0uA4DTAYYapUwFUKICvYieptBHYlXvkrAaaYzbAyWfKVzkJzEJyWldgS
a8NTPL0EgFz0legyCPdFD8n90IBMyYLNcILmOBFOiZyImLQbn6yM0BWmLG2fpkBb9IJNTRzGn/Ho
XOAJjGe0Gg+7FyUgxkkG5Cc6bTxMuEhPZZ1Hh6kfPxTaPWvCy6jEtrRcjBzwUbnLMkLNmB6zZTyo
KP2ddeOzGAkJl3NPbhB8bCQ5UUiKw6X5rRw6sGc+DqzgX8iR9EPY7h/C8De+hngcy/noWi4VqKa+
p+sFgHUYEiCeenh7tv6xyF+ZSIJtkEd7+FkFkQHY6zTl+XNx1gOMQo3BlTpnt+Vl0cmo2m1Vk5N0
Z4ccsyTuqrf9AxmXnXCpjzRsqjbLukHP7ZzjpJxjDCWepEizRl3ZaPfUgSw5xtlQ4FyZIudB9Fm6
GefhTciC8bt2af+1IXgobNUYY3FxIU2AZiopZ7DRZ2cyOo34w11beUYTvXSZ+W4EH7wb+E5lv5jI
yFvrOP0qpbZzYFJ6vFG6lp/cbm/a1bSTPTyzwUWwNfJsk3Q6VNhRvrra+MLEdN9V6XNSwz+cJ7yJ
ec9SfhKfmQbSARKSsSl0SqYloRny7MDMusZkyE4ubk9iMI8iFkjmzLaMjVw3vcWFojVycG8wXH4T
bk395W4g8bkjNGpuAsEWg2AH3AIpfBi6L4ATskuzui9BuaX3Zv+dTA1BHlJZa37Et0D25A7kQ5Kf
1n6WwzW1PkydsLsB4K7SSxS+SdvSvQ78xx7Hbdq12BNls1tC442Ke4S6ie71WXXcTxrofHNXH2KS
UdU0fiuV3ZuK5h4jKVCkXJt3WkEgo0ba0X7cAGtg0pYQCBs8sX2IU9We8l1uIDRPzqLtzIhwaD3p
fjnE6Ilr0Ngw5+KA0cozcjqo246uIyJiOY0b6neWaoe6CzJ/dms6QNyUULy9jJDQjGo3hy4hOld+
44d7CpJK7RjmEgJ0kIvUzAWnVZU3YGAFaB4NJ93F8C5erQLBqAOLzklsbvG0EqzO9YduwkMcJdti
wSLjIhtCqpn5YrSKAkQVvVo0KBKzLr4yLfsYQ4V71+mJvU7OV1phXURdqmaIbmVv8yt3rLsAqYtU
bL5zU61GK6VhwebuwyWbT3n9ehMvW43b9Q76dA34j9wDCDkxk6MlXrtgYdgZyd6JqGMYBkqHihEv
VFEXSG/DepqxTa8N3SsoWOfbCRNgYK9hxc2ngH3tCUruSYJSe2zSVoyJE6/ViMGYeBOuRk2+aKI7
p70JKxZOTBwY0FuIn6+uHaXH73MB5XWJ2T3ZudoHZrjw28SGHZiIlI6qzt3a3Kxn/WpycKCV3ndO
MF/S4SWNZb+rMYADHPheUgw1QEgARZRwFHvMqIVzb+vQrCPt6BpwZlRtHaNhZo/XZnxOkHr3rAfB
o5P4Plhx9NJbxChyQMxspTEBPPTYYj17QpMXZLG8cmCfOtA72HMG9MiLzGcdRDnzoc6025Rwiapi
ymYaLX7BLrIPCwRRFUNvWwrtjcvfvuAhxSgBjvB9MC/C6KEUORr8UAhnyiF91h3HwjlonWSJZZPv
dPKRpUapfsNHwC5k//Rae41xRG/oqrst/Ukz4fYI2649wBJghoZb1RHOzAOGRo16KbCaXDINdXZZ
CxLtmix/kfEDRTYxLQIej8u7kj2bhJCneia1WpqcC8IOWcfZ5jtIOphdhE3p2GBhODqEEEv1MHHz
redBbntRlH4OSDub5BMsP7RRFZ6Mejrznny36DHdtP3PFOQ67pCPjKr4rQLOV5mkREnINB434VMj
+N5A3wUqOEUQsLBHeGn2HkTGk0pAZQwjlqK2gKvW0/3OcZL5YHofTTAYrFTYgPMIZzp1CymfGMcB
39gpf1Wy+wltcuEuPibelb9mo0ngodEX2c+mF0JG2/RtuNNGKscUgJGx5/Lr8k7PppBxgRzCptLs
Q12NB90CXYopn7x2314Nl//gjORh6PAoKqAIsOBW4g5U1iTjcLQD+rvw1eXhKa7SB5NfJQ0SA3GA
4mWIsbrTKE9vAyHOpgvEQcscmxaScmca4D1rlA3eTtE2LGVAPtxk7xYfinVuZzEEgtFABSrdMUfA
XUgFjsFORd1FifhJW8Rv10nQ39lhBs01bJp3a90w6eYK+nC7R7oJH02dNaTd3I3MCTwFGYuoGHa1
BozHLehbRCDJrCs3VjhgOtXDQOwNumQ+G0lkICRLC641+obYcueEjExYIwXy0UC1+wyuDS9YkhPq
tbj6jBUp6aloPjgOvHFgVyX1Y9vXiPhB1yA0dI9tWCNwoI2YYQVlYzjS8sZDI5xXzPgWzHO5LyNy
U4KeUj9qyOLLqvH69nEYwwHomhFAgp2OpZnNHiuGGjs9tnxbu4cfyvnfGCe8n9WG2/6JcHiypfwU
Gx+LxtnFHtZe64IRwxWBA5lkm60MTIfgUlFyIDsS202XBU/10vPfFSuhrccfB0ssDbRjoUqTnE5z
Z2NodNe45NLQZqLGhxlsESYun3lY96uuuWCMeJxXzloXmV7c279K2jNY+hBAJQvsBupaKy5abv5p
ZskdBP5pg4sKL0LJQq5wISAM0660Ww5EW9uzosauLbHh4m0lGFFSF/Jo8VoGzTNUFKF2VLmRTdPW
VYWWa1dYVUfCENtumd+h8CMzzKiUZJTyDdT6yZqCiwN9e5OHaznbnAGDNB1vTEhDNceSBDzTEp2S
Ej6it0pulvFM74MC1lQeBEHOu0X7tDipPBWGr6rPj7Q/LAwcfe7DJ/PoK7qsQU3Roy0N8w8NSHx/
20eXfhJWc5jqgt8pzt2NzRni0mlga7tpCD6oJm22c6WdiFygxg4yYux1CLwZ1VMwxn6VfBV5OW9a
WMn+OtbQSHErIsBCGL8TMh5EhjIo5x1QfxurfzR2fzBSb2UoeNxSouXVdLY7+c0IxtQatadwNELU
a4NPk+jPaLqXKXgmfE4qxEq/FpHsJt08tM78hqBRYhU3bhySuAyaBlZM5uBQtgsyr24mfs8RbgI3
dnCU4/6O85xibptkjnxyKvxDUJoCvyjVISba4akcl7YzJ4dEapeO9eYh0st3QYC7FUVK6IbnPiyT
Xy67tzmLPrGZCY9Bam2AKTaEHcGe9e0z1vGPjAgvZYTZjvsOtVnCQbomgr2IcQ0+v+sDkdWB9JGO
vMbGyfmF+Mc7s/JLWJze0BpfQOCfoo59baCWn+SDssWYRWuw1x3OxhpuHs8XekOU90Rd9PYqpuDc
spynqSGn8jR0IBmlCmJP7LeB/XtiA063ZSOO7chrkdyDlMz8GaIfjtePUSt/qVD/sblTEoSroOIE
dEDjd5BzgIQe2zCX4+xGU1e8K8fiUOrkW8acYI8hv6WqdD5G/PDsIPapxVIZADJvoTIdtwOzrDlH
NfzfDA9l1vOOJMI0k8L2cb/i2wQvTopIanmMkzi6lK4zHmBHQ7Oa+Jj6Fb7Qt/k5ms50j4i92Y7n
EJw8HysdjlZSnUbzOSltOgYNBJ6+Hcp9Vjhw9NXyZc8l03XNvEgVnof32a9H9SaYfLHW3SN+bvMK
d70pH4zJ/pPnzZMGhyYzQTXSM8l9gGfUhuqxYU961/Jb2OBFdjZjhmk0HcZdpcafQLMqkqrBlWh2
4o8tH15fO8eA8hG/ZClv0ZiEcm5t8wL+TD2hjKfdZVYBi1EbgJ2CUJGa8eQJLpdRzGq/zJ6GjLNA
lODzcR48KWu6j+r8JR1dPC3LeFRrtWalX6bFtcgZEz0YUir38uESu9XFzMNzYtnXpNKeW6e4K5f4
0+TP2QReFUAQN6Jc2+VVcMhTqFltz7NhxyRkBik39k8e0zrkyPynXbnAylmelBA0Djpw9DgF5fiL
iy/ndFo+L4qSEBaZ383ofE9qkhszdcA8RTgSS8zHMvNHya17ctED+iDEx25G9D0mZ7tuL6NNEtJV
PPexVSRHBxoXQa2ypRql7/057FZYs3lYsNwWCxBOl7/fprLlsEvMEBy8CY6Y6OcWI5zymtzmrScu
qkLnpkpC37ZTTIPfcN+Fza1pKttLYmlvx5pibUrxyKIyiGiKYJGtmz7qzYOxOnHdtsEbke+LgReP
FlUZKcOFr1Vh3BE66tYtzGdvwkkiQ7gihamEa/sIgXH4MAv3O3wTYhTM7VFMFK1+t3omnFaOD0YD
oMtB1XfzeThOWBKZ8NlkWDoIMQhbpG3RR8gJ0mOW2rRqFHwjimR4MBc02CV6jDPeGfTu4K3YLCak
+QQfB8HuOHy1xHRQNP4AtzpkwxnH7j5Ks2tTUsfO4xE9mkGGSYkreQGYiHzN1Fh7PneP8+9RzHfs
6GqBX5QrRjttdcp8ZOYemsk+XNFgWcvDH6KjPDi2BjBgbWA7NTyMhh+08smclmsdqWto939kv6VX
/hGcCqESui430oiPy0jAtDwpHUFHltWxArPnS9leYaI85+RF3CnyyQ/S6VhG76yrvgOTvVOZ6rSl
IRJoawErjgRPae533SuxN4JjYk53Y8F1GIiDnm11s4ZwvPbcdmd3Mj+7Oifj6rKGFtM5Cx1yKfKP
y2yLsW9bT/15UvlDQR2wVmWnYRyOKa9D9h7+4nb3zex6c/BYORpRcLiWWfubKfBmO8UZmv29DNCe
mjR/pbvyGo9XVwxHU5CFZPOq6doDMVryYDfHdS6ccUQLK5t3n77c2Q7BpK4OflmUjU8Lg13VnNMk
PNa8+P1saneYyCxY6kOeP9Z6fbbDmoYS/Cp56bwZVvQAofW5Yf5dkvFQWdwwLfyPm1lpVB5zR85h
MS90jRXhOWNISJtzZOwdE69PUKo9EIpmM1qMR6amKA/h/deYEriYpsOJCXMYWDrkbIvGGSgIcmsb
HOoteJyef2KkTs5GMCaHckof8ytHfgNub75Y46PA7Jc7XMCdsjuxB39JQpKJQVdyMeC1RSgqDjZp
xdeIDNu3Hms/o8n7VNIo5nUceYv86VtxCcvpEhGDpUhi8Js+v4w0TtZ6KGAOhx/YkSjYNj8nPvyy
cLjvmkC9s3kXZev+qfvtDOq4ZMUZ28wu4U+to+B7cPM/C+scShQHT9f4kfF3sdURG/uRNhPQ2CaW
/LI7Vx3MQpPwuEzP+ky/4WSoq2zZjZlMUH4ggz3Vy9tBix+y1PlFqw0Beu3IxW0XSEgPQ2l9gDI7
2j3UZvoVJdwVoON5lmL70cRWgGefo+XeUAaFHCxRK1pbk/YtXNtrIn08aArH9ThQQmSJa6r9XrJ3
FT2mQm4H03nDQgKEuRh8bSn/sh9SORXHHEG6ejIrlMlBPEQulAfohVvAgq+TDC+zvM8HTH0RIz8Q
h/REy+i00CbTKXgGAXYiUZIhaLgUJkWOH1p5kQFOTnDL0gHsKdCh0KIfzFR7Jd1sAwKcq3uVk1Bq
S0HQBEEptvQ/xMI5i2v7rclcZ5tjYyrR4LmjIAQ1ASqMmt57bsNgqriVg73f6OTNt9gLc3yKXKPs
ojr0BsXW4cL8yT1xlyaYJ8khvbYGzm7FfA2EAQ/8+CiV7Q8AGqjkW+zjMhlHk+GAZImDBXF9FQgW
PxVoPapBHS+L32RtHyZGAr9sx0dqSXelgVzUlvPwmQZfpYSlbbrOQytifaNq0FsD9xOinHTe8MN2
4FfQI11RAncEpZ0MXyBIWYSTF+QAxYuc9SRaBuSBxkXxDvk7icl8aXP3VvRcPgP7DxIK3m9Aj13b
/Wokj1lIZWpoMU1WJVACFwLHlveY4/cNq15i/dCF5yLC9MhqOuhD4ugtsjr+2cXm10/xMj9aWRZe
UVQ/Rtp8Jki3B94c276ZOcE44u8zrSU/BIg5Ee29lNwBUvFcEWOkpBeNO3fBN9SJ80aP0HjVedPV
NrehOLTv2rIpztz1LIpUkXPoBYhvEhYGL3T84X01Xm22bL6e8qPgiafxuyHDya/jlk/pzc4oEGWb
jrJMbSFdZTORjTW7bmPoINE83xm1jRVLn35iNLlwgXnTtLyJG3sFkaKhkgFFSmqrX6CixT6GdpAs
9all2L6v8A+SDtQ/od5/l/kQ4FdHBDYT94ftJdkLH54MWOCGM0OTXOoUOtGYBc1Nw43HqEzQx2Su
bZP2Z9aN57bl5AqkPJWFSn3cgLjr0w76RExZLvXv6JJcMLKEd4jdTsEmk3yodtNL+iY4wNalPN7L
GuCYcGHfB8Y2KbYgEq9MaH+SYb1Cp4ukqwkhLwgw9id0aQI2bxJfUEpMrlfxO+JamyJQ7Gv8tZsq
HRmB4gY+LKLJmK6kSH1GfDRFBg5soYRCMeSK4aVMI+tB4wteLRTSzOENtlm1/t0nopG65iGs4p1D
GNJQZfaj4B1RE+TSOqwedYeFTwEhjgjK7bJQfoU2JaduMO+yqvoyYbQInT9rmXGWxrH1u5c0PFVL
uHCYRyw+YOttOnPZ2lX8XC5Fdih7MGDdMGQbE9RyOSM1tMScRcs3ss/oikzDX3US6WRiux3wIOGR
bVr8GHd4q6ZvSQUg4gNgr6IHZxVbwnMHystqhfRBxWG/ra3wjvLyvQ4AYcfjxZdzRiOzm1Z5qTaT
O2lbm8vI/OMWocP0Jo+ZGRhcxLkVpkQHkZZvEQsABI+12CSNsOfQdAwU0C+i/seQ8prW0R0Zm3o3
9sVR8va9gCM7tRV8QS3r6OMgYU49anMDUs8ThcS37aW61CK6AHG6SwMGP9z0t9xeq1xIEWBL9caW
hxrpZ88HZBqLtTEPeZkGO8mFEG4GH8CkhcGuq0m31eOtrOBGNSkLCk54brIaRbCRfkFVoRW3IlHa
n0wMkbMe6uus7R4q4yG402PV37M16zcZv8C1fuyZQgThZ5XNtmSxLqWd/goBYh1Gd49jFaew+xAD
L90IPf7QUqaXuN/QZ0wao8YItTjEK+PlFHR17cWD7P0Oyuyplnp6SOlkuMO1QhOKQViXURv4rTSO
rRM/YJUf2Xwj6xNvombgMw6KW6mN86U0zpS1qltIDpCiZ9wnM7sUhAUqgmfl2+6AAmSWN03aRKVL
qpzNdVRVlEDFAR4BZFfhOR0zhNHU+74vXM+JuR43oQlZkh6uzUABRpc9AcViEzbPpwmttEJV3UTx
lehX7QnL3hLQTq/4+w40u8nzzLOHZ7ujuw3V20H8B9LX39lag0vOyu7bKL1AXB3513Yq9BcjgBFc
rOSrZqb8j7wNluUl8uqB57SPtAdb8KxiPxYMuBrWmyb17IFlapTaXz0V1kCCBjqYg69QoMKjFk2H
XG8OgwktLKB7EuAtP5LIya3NG03Mlj8sb1joKEgPGxPF1gHeJ1gU8CXe1FN2l1eYuQjQ1P5kfi3c
5Narwe+0wyqkaxh/4NF+6ZIuztntoUkNeIPHsveWGoUUNMAPuYaXKl5PcoZA4F2ul/D+nRo4tJPb
HJqEURzO3wcnCrY7GbpAy9xhY5Apd9qKPW9aG3TJAjm1nP46UJti4CeagAiE0wkjNJbD1HpPKd7Z
LwvdrosDmibHQ0Su/A5ebUiUKfpJRaztO25gTZ78xhVPWTYYjRqY+DI7XPLWgMcyYw8kpnJLSG16
LFer/aiil9CpEAAHge8DNOA8W4+zxKyYNLnLNdzcAQPicpbAsTZL9ZkaLZe7gK8SyEYdG196iQCB
71hJovk2V0p84VBbcGeBRxPiL6JzDHa3QkrwbFIoSRgQaTNYf4cDIX/T4KMc1bZC6yK28I4DlJUG
gLVScInsO709JU33q+hQTSD6ugg37UscUAnfGuHa2T3RcT0AbI4YtNgYs6ccJFGxkA0FrabbueiM
ja16mywvVwG+s2DELb4LFbebEGHebh4EIX1L1R/umHWvjdY/qwhLYx/khJwYnoCLaL4o1m01T+8h
6IMT3zos9Tk0ujhIaf3mNOgrVhJ61uKdZvKC4k1YV2oGkRnkSYgvdONlgdr9Rb/RtJMsDYlNFLIT
YHivJsZNBis8JXHxpMJW0nWhPocMZVbZQ7GlxmtL4xtpGjzPiErOBz58b1Tl85AFd7bBrWhUL1D7
t8KaX1yrv5uL9NGJXMa6XW5SAsxHsNUH4NjS4eDXgHHjmllutEG7lXwMne9Z2TQCEZWFwBw/wj7r
IbliBCBj1xjjPci5uGHSi7Tc3s4O2aoStrly+l9l6xATLF9SpV7pqV5xovkLbtdzv6RnI+sehxxG
R5nsXDc61G1x/cteF+e/Kjn8IQLxMxv1B/L0hmr0JxPVfhNqaFqWXGq/RnKliyK7hgJpsLItv6vK
wEtG8Bu1aXBx45bBTEC7VM1pbrBCi8Cbe1oT63uRgdgJiodUD1+npTpEKj2PDWE3ED6AdIzHpKa5
uc1XIP7s/qZB+2TO3EGJP0RWwN0MUth+qG/Iqk+9OetAxJjBaeQyeTvTDAD/cNkOHVjwjM20V+cV
F0dg0bHTXzQ64Y+em5LkctIRonMinWMkMBSYMIoJJQ7Tpo2j+LmtYfqzdjmJfHC3wmF5nqNM3RkF
y95Sq5QXT3N3bkksSZ0YbNCuGVrKkImXDOhdDg1QmNjfAUXJC3m3Z53ylUPOqw9kRKXtujl2b6Eu
6UPk7oNf5ibhF+VdN55geKt918/PtLjYNw6IvZAJANEQUp/tBsEudtcNnOrx2+ZLe0zArguqUhFq
GcUdkc+XJG6WvR3RrRmOsLkd/YUm0dyY94Tl35yZOal1QHGi5z6yJVp2+kIoNlisg2SXwVDa7tyc
4WIhHjT1wzmLcSqWjv6YRtzjR2d8dNYMTkFzHd9KgKsJ5ejA0eWu7/dtwCIQ+Z491YjcMrtU5CAV
Vj13B5BTm7gXAAsa7StxJFtaEX2YDEdO7zYo7Tw9kIu5T678sJXb2hAjHiYmVJEXWBF4MiEOk0jF
ymptTat9g7sFQsRC3ovTEENJk6W7UPXvbsoQuO6mjC4u7oFmoSAVT+TkjjVNVp6hB9l+Wlu9iElR
0jARG+OhYA3OmwS2qe3uJZ3u7E6HJoMJZ4bPYdi9uYSN9slopX6ghocyXkLEoumZpQwyDAsEVaQ7
uPg4dbLSPsgsvoy1XhxUIWeC7JNC1a72Qxvmr2X4W5PTcuoBYvf1Uu8NEPJb/tPYCKpx4AoNZFS5
0XZAH/Dq0TK5z2YLx42OK0719UHB/58abMe8sY/AEmGH9o5PB5AXqc7eNVp1BLtfHwKXkbXpxWOV
VbusdbrLaFkrEyfCtoCBCzkdVxH9EsE2TNnsNVN9FyTUItQtrkDRQ29wKdA8dwtv06Q38mMojb0A
MsI9LryocPxJRvZp2qKDU9n3EMZXi5AJ2FFDdWkQZ8t8nM5TWT3rLWqUjfyGeTjxXBnioJqJg1fw
Ryn9JKsWRckuW46pENqxKl7tYHohxv4igOCupE7ek8J9DCtgNLYJcGUEjTwHXe/Z0tKuPbMDSFsu
JmRk/JAp+ZDK+IaMPeynqKCUcOHunITskqomqnb2EuChZJjIzeRsGnl4zTF1Hiy2rJdkcJZLOODQ
soSusXlMl9NA1VsYw7RYs0BbGfTIUi0bc4dagY0+5mQ8dej4PfpjknQLlrR7uqQ4AFvit0LML2PD
AiKouydT/JaQFfg8oxL2fZgcWur+NgUlH5mlvabEfUkwoStONJaklPlsea56wGHhKy3GUA+XWL/Q
rRMAdsb/PqqDy7ftYLxpjnqFwZUcUHs1Hn8U6t6Mj0NIzLmdCCqVqD4zu2eNCPSu4fFn8Jf7KrJ5
89TgIY3RvrfDYkcaTsO8CZIVITgIKHGYzZ5m5fyOAyLh/8YPrgW24+k18nRtM8AOAXXZMZBTLl9n
ByItamp202WwqYfO2S66PHb9Sr8iJIxjaUZQ1jDr6eW9U+uXYCy+JqPdilnSfuIcZ0s7zMqBuqcu
gokQ81X7tQCIRjYRX6HBm7ketK1Rq9NEldS8ToaJlrw59hukdFQqvP5hOp1EZW3Coc53ScgE6q62
E9OmeJZe0m8qmvdjkYV7Pe9fYMZoFTq4KMN7BUNta4w8ryS2dFhhNErNMd29dpu1vhvvLYNenXk0
611mD8kp5OUMpISCQtRwoOHlS5uQV1zMGAQ99t6G1jM/Y4uvl5q7Zzt1GPrpmDnvCSdDHYe8RvgI
+db45aLTWJtE+dHlBrVoeP/MmKhbMtAQKdXMBjl6d3NeXqbFVsLuJuWnYHp9Vo17Whj3ARY3L4o1
ymhLwBMNOhf8RYpUVvis8cHUX4HPFH90CiT2oZPeRRMCTzEvYBc0QqI2ugtSXGEkcA5k6svO3OPY
mXdBwTdUj5H1qPVDTgL8Peka8peNhLcsCBjJzPo0TeC2pZdxnu2nIJ1vK7WGqxdDTHKH8Sb0G5L4
QseCA2TmlAJHPA0dnBFSeqyJGBYr22Yp1e21lFU6kHN/nrTvjAUG1h9+gH6+zBQrMLepenXy/+mE
/TgUEMYTSC4Vxgm/ncNLlLndDrrJ3tRrmm4y3CsWx0Mk3wxozK8ElD2VljwUOpGCoTZPsqH9x0oY
RAv6MiN1a5ssvmZsesn6LFeYSnR1tHCt6nirUTodq/QorAyadu8SPi6pI2ss5w2kICKsMK6ygKhv
R5F9SLvolMYsjGUBop7MT77n+LnXwxKzNrPfQsCDWac759I0T25Dc0SJjMp42tYYnpp410OAysn8
emooznlVnvi30pLbuSHIDVBC9hAxUXhymE7KdV/zdW4F8sFNMh2+XJepqU/ZzeHi25h59AZapNrr
jcu6D2o6dogBavG0Qr7v6FAcjiPOQdgo2rlGL2HwqGiLTrh0eMGUZifqsL8USYlNkHDRFSVF1Tal
OBQfxAenI07LFOPruaXvIiVvATw2DHHILabVrMyd8Jm5mGYnwkOYBTAC1N2ysWREaDj60SsnxkNY
7mPzNaOR24joHmCxRZtOUz8CNL7LOFF37KZPAlnKIyHVbh39FPRyhWq5A4h5OCo5azefr9ZPBw2a
QgrjC6v/e0OnxJZhEcKgYlSKW8fwLcGgp7nmNlmwkLlsYd3GLLeLu9LDiCLus0DQi8K9Gr/GrUIp
xNCAllu5rNdyFIJCDx9k7iT7oiHvGHfxi1EH4VusikfdZFNMt0g/jBOttaLcu7Inu832euEmvrUn
jiYVFcF5kWw9W/FXn8L4kTZQ/yIacKFT0HkiyAn4MxOhN5Q8ZWWqpXtKp7e5G3opHS8XgtXsz3DB
cac8M6p0G5LBvQ+WDU5YNZxbIkkVlrRqJrBj0YTgsrGwaSplKkfgBiS/n0Z32846dhvWBGnf+dBf
0cUM1tRlENlbqyRRnKUBj/HCm2Ks7Fvu9JlfCPrZdJGxypjyG4N05WcdgNgseTdWo3GLZUra/YFO
sKuGV3vDCvbOzauJzhqGxmrFVKXJZPtAoL9gP88e0NgtMf1ym5MLcFyOP/Duj5YzDFhnxFO64Biz
JgAHVTrIg5aXFE/RmZFz0gaVPMPn/JiDuvKnYPyEBgnLMMVkSjUQ2jz5er1+sMKbHrLaKCb3YZCM
thnlLPsYYoHV0M3SOm4CULnbV8FrEeU1+UIUEjFkd2lf6l5ssFxDMYlT677q1HeZrkRxA2MAIQZf
Nnhw5xQ7VJJre1bzKREoEhRFbaI/iO1kls8NGjsupgKJlO8SUQdKEbo5fO7ngIsxMEasMFDVpdHQ
QWDcWwSDMQfP8dnK+wQAU/VQCdzD/8HemS3JbWRb9otchtEBPHbGPEfOTL7AkkkS8zzj63t5iFWi
KFWpr/XrFc1CyWAOkQjAcfycvfcKsNKnIiaMuRXludBag+kCbYkISJjtUEhEKukXc85qAiSmB6e+
jXdTOX2y9e69odl/N8L9poX23igSGcFjT/x/lylGWR5+9xSzLAVeZhZQzMzG5VT1SMFy8+5pRvWo
I3lQ5LNWGwktBIY2A0VrgaNBMgaB3pZiEShyGnGhSxpenH28Qz2COzIR7A3eZ/zq8yIEv1YrDhs7
gu+GmTBvo+AxcG4rYps919z9cMWQ2gFPcOmAdmtBvI2K9Yab9Tvl65sPBA5OG8QLxYULZ+Zh7j5s
vO0ENi5V/DgVnwZUC7tXPzCLAjIXKtocqaOPOfi5UHHo0F98FX22tgDUgaThylLbesWuq4HYmYpm
ByehuqOnkrEn8LYFyDtNse+gC4o9tNVPoRWqtIIAyEb3LFKSnyPFzqPVEi7TrJb3KZNIMao5B6S9
2Vk5IeQ9ZvCklQLjC90ZKp/i80lF6sMfNbOyU2VkLZHx8JsRZSq232BIZM7g/nywf1FHUzpQJEAf
JCBxIgDOgQRKYIGdFCyE4APnAR0o3Q8DWUu+KBRjUCraIIdIV45ZU3EIO0UkdBWbEKfnsQBW6Cpq
IRaPT0IQI29RUI9F8xW08jpxIB02uoM9/l2UICU06rBMMREH4IjmEND5DetrJnsY7PalVRxFB6Bi
g+sJ/au7jpVChPS6RZ2SB0l7sy1Sa9tlzy1wRh1Io6dojZ7iNtqK4NhM3UegmI7AHudNZX1LRxLd
gD6ia6AcUfJmsgMZOFUDFSaZwSAMHRg28UItTzYYyUj6mBjLaWvMI/VB0l0txZx0Sb8A2Fa+qI5P
M6TLjODHBEzlEKJ79QFXgnrDcQwA1ec7DqAthxvjUtEuvbyZ7nKdu2SSIzNQTExCQDhkUDIT9hH8
qhQ5LghNH5QmbIlTwK5+KFDk61jz7yYiM1J2QJq148wtkcbB5Sxl/T4VzHzmsd2ZOnp9xo39lqzA
z+Q7c+KOBoMuE/T6+LlHIxAXEEDtxDzEVf3VL5rmruPQMf7RDwR7PSM2cDZumT5jzy1WNmhRNADR
ujEVDdyXjC7hj1qASAmZCtY9aNK6hlHqAiuVQEtR3EUPZDa8eIpnmiiyKYniJWnL3aYeUCqSIpms
E0VCxbgpFx1w1JbZnCmkiYqRFnWiCKoeV3sVyntDsVVJhau2tUEWka/Iq8TWtOtS0VgLLuhC8VnR
mGrbYGKk5xG/oDXxm2PoZ5AbDB7Au1otnFdRRt9IS8MrTTB0k1F8uUBhGUU9RbobntCI0mssrVPv
bAddPGUFo2qwsmKAL2t2xJDHFDClyiNr2LaONNkYER7qBk52UdATAlcbgK1tUYFOAKQXEy62rJ22
fnYei/xpbN2P0pDeXnKyFDxvKyIu40a13Sa4RNFyDfPzgJ9p2XXeq9DmeI0fiJsZcyc7EmfeASTp
wEqpziuGJNO7Y/XXDDyvpzi95MnzzzZ5cbY8BqC/NmHmvMNq2VuK8quN8H4rRf6NBu1LCUiEjTRU
4BA8sKU4wa3/2QhtQLT4kCNFEg5ACheKLUy4AklFp5lO2OBz4bpmyG4PHHGouMS5IhQnjIHWfl1d
C9t5uHnL/td995/cd1he/3NQw/8h7CHo3m8ZDXfv9Zfu6/vPPjy+9tvvAQ1S/03aksRZpMm6jXWO
WI0fAQ3S+I1UAcOUEvWTMtThAf7hw9MdzHY4Xz1N6iAUpTLH/fDh4d7zTBcxPO49AxsCgRL/g4gG
T9la/3Dh2aR4OJqNsNLmlWkWYWV/NvpiGnEz6Vfs1TbTZtjHx2mfHvMjGSRH7yIuyTm8ZufsXPCn
Ovt7OiuHcRcdnG22LfZM5A7dCQffsjmll+pUncJLcRLn7JSc2kN0qg/1AWbq1l/zZxvs4CPvsuO8
L47hmZvDMT53x+6Yn4ejufDvpqPYD7thl27HTbmX23xvHQgrPhmH5FKeylN0yU/BxT93h/gUnuxd
dTB3xWHa/PQ+/o3N+28OiK5ZFq5nNBSO4Spf8k8Jr4CjuzAocN7NTMcTI14P4Hz+/37EL85HHV1u
TP99XKLDuRtsRC7o//77j9B/Sd5Q7yspEvwSji1dXbsF2f70a/jsyCMzYnG2o+ai5V+TNtuTAEQ/
H+mXHE6VHb1npOrRV1n3xnBtPQaqUbaz24/QyznZ/31t/L8cU5fAEdd2MM7zwvSb9/qnF1NgcGvQ
M8wQhOWpJczYnu3Df/8Rf/l9+RFS93Bu6xhUbZMr8Oe3TXS+HGqfeUOGCB4E01ohGy3D/QdXum7g
gP3zBcOlZyK9JP8d86z3q23Vr1xppgkXjDk7X3PZPLpt9Wib+dWaHfaw54A0bEp8RXGyv0rsfBOY
DZyGEbO17No6Htvj6Nmf2k2bm+jHzD1ARWscszsRsM2OJx5yBG95GHyphiZdhzI7kMqwNmlYLmhE
jCsGPxCZCJBImNEaMQ0+v0HUFXgvckKvSkIc9BavW7T6+JmXg1li/jRGfF+9ah4xOuw4/c+V5R88
97622KTEIyhcg1tpDVkerYa1RlG8KAzcigIXIxakjHvW/LkLpy+tnFxSxnm9sTVuSQK9q7Rhl7R7
xJVvIm0eQ6d+RBhGPLCfXIKYmyVzwtHrH7vOAAvMgcgLY1+FB+Yi6cIQWErH9hKK+m0unGYRTIm5
zPEnzUQj2bP51WDhXPnMJl2L/KEhGSlugYuw3evO+tR3KDIgAaHJXvR6tI5jnhl8fopqn8IYnB9i
agVsqsg2Hb6WDMtsiflAkG9RugR+OUoaxhwGSWevfbRat0QRTriHtO4rfaW5iFYSQrNXPec22AqM
wX2PUK0GIDxYjwg1HuHjPBd9wbeqLfZ67jmbOxTmc/cPS9Nfz3FD17l8ME4bJgv2L+uGgREV3Xgx
LkdRvdkAwcIipaYv3/77pWSoa+VP9wT3zz9HXQI/Xa51AK7QbdTPyaMd2q33jFST0JJXAk63XRXv
Grc+oDDeggY7Ni3KPy5t7NBLts/LEap3sdH78qHw7euUIf2Yknea3HvTjnb//ZWqEIy/vFBKSNsh
ooL71y8HpCBLPSMmdlzGxN/PQbPyZ+15ZPMcONo/5EPof7kvcFDwvzsGd2wNq6V6c346KEYbRl3m
mSTRxvnaFRjU2/41bAMugeSbSlYkkWjRa+Oiz+y9MwRnGfuPdaM9Uy/+wxv0dy/FBstEPAbDZfcW
Y/rTSxm10C3zmVBcElkQVVVk2xr/8Ota+t8dW9sDHGbQnvRs55fCgPCJGD86DSx1A8GmcWk9RdSz
6ON6j6PWHnq9pTbFe1OyM1YHfxhijNTVykmqh4DhmxPk32bef4qZ59FnqFE69rXp6XF0a2WfUq/e
rxwCGpttEIqHWQEK03d71I+82QldoalY9oAHvaEkFRBSpYUhsVciXkA6C2mlT0ZeXbKqPmjzDA+8
PACOvsgeLAjq7rnTnx0gD8bwOlq8Ii/eZ45G5nb6rcQWiWSaUM/k3U/LveKb1zV9PXbCJXp4P2sO
BQvGSKIxIW53ogMhSqQ0iwTSMQPZE5vzvINNhA+BEXSO+Ul9rpkl76UZbvLJZwV+nZUwWHc3Y1K8
4SkG1yagX0cfPhBiw1HJj/izW4k5WIONWYcPRXBKJ4L1ZLxRR1wzGSyW+vPcRjstGPASVPhR4aYH
gvDM7sEbmA9LiTpQtEwZgV1wHl5rugujVMAFfYt2HGNKuG2ld8oYfth++ZAM2R5U1sXXQ9bNzNsY
bXOpYJlVWbQck+xTVFwcUp37cdkj4pgFDVWrRleGe4dJEXenieYik43Pk1UuM1GhQVanoXaMJuM5
86rP6XQuRb4fNBqOws3f5inYTXRlZ45MU11GCipU+FuW6w919jZZeZkTSerjUZq8l4m3YPW7FkW5
jqvhFVvVMmiMZxnkZGHrH9BmTpFSBpdKrPeSwacqR/FoFDRpert7xat3GFwCayr3hPnpkI7lQ6ql
6xLTgYmESdNIrMH8pge7JLFo1/K+lymdemRldfDE5fqu1lfSI65DFZ6aezQDXuddmq49CJD0eRu/
uXVzwebHGLDsl8/6QOt7rpGoMn+P0TJO07G3tWPI9Eeju2sTpZBhOzD18iGOwk0fp+s4LJ7aZFhK
wXvbB08NmEtU5Ok+L4Mz4qONTQ5LbwAx63v7zg+wmUbdK/bW3fBOcOcOunF3p9dCJTPGy74LDtDL
N4HvXGVhPqfWfMx5J0X5eQKKxx0dBTzGpdj5miTI4ICI438n10vDeFjqZLXOvAZk7quWOboC60KF
LXhDidcIBQCwyN7qqSS6i3CbiT5cOgyvOtJvMCUoVF3OgWlr9cGjWu+1xvlsuP03t69RqaG14E6R
UH3UWfFIwOC9VtIKydr6IN0I64X3OA/Tpkewpd59Qao9iqZ9phMKgkjyW1RyDxq1Y9drzzGCv6Ha
VUN/nftjOLEYcTIyqAM3kNWrcGgOtR7vUZN/BGPx1Wk+WVb6nvjtg0D4tlDX0lQ9etiLIwA39OJW
Y2JfZcOdjPOw5LUGWv1at90rWma0o+xEuKrtCUe3HMIdk1PAcvkeSnEbuMsSHI8ZWtd5bA5lNxzj
hxSxm1+Ub4XVCAUSsO/0qXwIAJS6/ntlPbflgxtZJ6CT08JJ8QLFVOVe1L5KCtdepPuux8Gt1E9j
OEQIirI3K8nX6jOcmkErinkKtKVjdFe/jRl/pHuJkDHU5VUxMVBg7ydejBfNx4gla3IxbHBMlTNp
Bh8FpGzjmPILzUPit7gzifri1OkHSg+EPF/KItsatn27yyOr2ONQv1iMcvq8fRW496RX4rgDRQUz
NDRemEkepR+OyJ+9q3qJloPWgoqk8kI8cOG2tqoLoOdvfdEcEtpkGp3nrolJfOP7+jCsObhgtZD3
1ziLuUJbygmb66GcqovHyZMGP+6c/9vE+E9NDF0nN+vfW7W/RAjtPr6lxEz+3Lq4fcWP5oVu/mZ5
DvJojb2wdPjz7+aFYf3G5tIg35FNECE+BvXBj+aFlL/ZlsY/4ScyJblp9DV+NC8k31DTTY1oIYdu
g0bV8T9oXtwywH6q/wixdG7hkpZmU6pI85eaLLbS0ItsJBphWbr3oeWevMlKjm6N4oM5zcqzu4ey
TL6mMnEObLnycz0b2rplJDJAocPOw+6oZVZCwZEBs02qx8qtJQMffDkzaUT/tHv8pXJjX6XTzGGo
5KleEFXrn4tITyZSMjtKSDwxh71d9ti6JKATS3vRWdvvXDL3+j5YOp7fLbFiyrXjyXMSTCzVsW1t
HV2sfnq//2Zrrt6nn2toXpJB3ib6J88y6SY5v/Q7EPJ5yQAddCV6MjvCmWgI3d1Vrn6x5/wCZKh/
E72zY5bJ2DTon4WsdfZd7kvXUNnE7nUG+WUa3Rsj0gPa6WnVD+W8Bp7OjV2CbJ0EHsLa/IeWwq+b
FF43cVSmQzwe/xnejQPyUxGMIDTp5rIRS2dkhCXr/NJNdIahNldv1pARRZw+WaJvEYAwTgisIb3X
ic/L9QI6JrhnXMyMkvu0e7IUmaozvvfSO0qUGRBUZtbD5tMUDdM/tCks968HnPRAmnsOV4crOfa/
nrRd5ZVZCqKq5fTF0GObhNr/6yHIrXZHgMbuj6cmJ7KOmnog59NnBK4+RCoJiwblEJOYf32tGEFl
kSjo0cCuENp77XjIlFOkLIPp949uz93+2pbxtCR9G4uj+pTbPzAWxgk2XyphRteyqGsiB/aCWKir
px5uT5sIpVZBX3wZe+2t9bX5Hvgd2TUDmDXHIvpRIDBPzb61t56FkxoHPPWPRPnMyX6PgJPcjbmI
Puc6cRFut3EhdXxCwtIuPYNYdCvKwCiOfrNxvf6THs3GMXHRsRB+jC6YrkKIfONff9f0uLlnpPy9
ajN9azuiOzcRevF89iW4lpJChzxOdJ6Jsx+R1R1JHKvvrJa0mMAtKmhiPBcwjC+jSu4nPeyPvtT6
4+0jFjtoziSU7JXKztNyZKw5W/P92JII7nr6SA0PbGOMswGlNQX4TQSSKCWIUaCDWtVBig3t9mxf
5wAiUvcVfwPpMBmILz1TmVix4hzdHmzCAdHSCIR1TWgcbuCdPx56G2RxMF2aisozaYHPYwp/NTEJ
rIQW15814ykKdfEJ9viwNdu+WN+e1gs4Rm5fvU7snrex+S1uE23Z0R97mcFcrUntAH6ryfxFVMyw
IYJOG9Re+Qt5CD6Wp77e1bbUr35tHgERJ8va8KoNMbbNY8D6fiqbGDly3T7enspQUyggJxsj9Rk6
CNXd4CgHLyZphmTjg2/k48OAHRBBFGOM35+jgr8Eg7W8/S1UnxaH/ALD7E8k4/IFyHkkHTR0TtiW
nnFBdMdeQwg9VrN1ysbh97+1qdnuzcl/rV0NQ1ASzMUBCmVxKJmtkLWKrAp9qYpyba9a5lknRjvL
REl1fUuQeNMRrXL7a6C1rLnqH4Tgm4d1tRSe0g7F0B2ccWK/HcwlfQ31YTCIDfDGgDReAb9Wj4x5
nxgD8T/FSKYYmvpx4bBLOHjqwfcFB6dum2Xn1Fx6YSggERGTWttVuE+jzy1y1AOTOuWC1IMLWMRm
Y01AKpgm2gSuVjWoXTZGjRfptF4QWoGuTQ7z4N3lwrWWDC3sh8xW8WRBc6+jWtKHApKuJ/BwRiTm
Td5A0LvFXL2Mc/s06i+DHjkMtSx5Dupe27lZ8dG6qrqMczKAAxJ+7ZysKDskrSyVrXsQ2zz2LTgt
NrYoKWx24l1+mGKDxsvtQ30yGw4UbAPaSKT59emDBbMuGsvinBXYhposwVymh/46d/oZpRTQR2tw
pl1PNt5g68/CbnD2N9Pb5DJalynZO65ojr5N+kldKjWewSWQmHGMSs1KmK6a/jlHbHBHYe4cSr+/
ZLnlHDFZEMFgNdeWQeNWMyV6Ot+zH9HoG5cqd0gMsPIzNk0s5m0UwYF2hxPMqEXp+IgfArS3g6s/
jEa4KRoytEhHjHZjofensLSOie09xFxrL+xTctaA/hxQhl+BOCio/D6Zr41h+8sB0Hg8JAmeD+IO
ZoeuBxkCd6kOSRBq89JQGRlt2ZJyYWxD9jvM68N+NRn90RUgIyLwRYtZL8dNqmcfJt63gup9b0bl
0RQoxY2hudRORZgDYS8qSaS8y5B8XgvfXwJJM8EvZeEKbE9J16BIdh5YUy+r9Gs1lG9eIZutwRwW
uU/b78IuGraAN7Ad9KMzHGwAiXkYR8yHIgOSrZD5vRMxWrUy60lTD1wEC05VOrloG5e61/mvfmiR
lD3bTzUrUpUybB9DDW98PL1oU/JaAXVFLMqGbArV6YEhcZ/0ODsaHPhlnzUnN8GXm8fOuAJl9KVi
PnpXukg3fHZEd17cf7HE0J2Zq125NKKn20MeGFsfqguOwaNAUl1GJ6NEj+Kgbz9V82AOd41hvVbT
OD/Frty7SomgN8NjOo4n+IHxKhwne0HJWB382R6vWRQZWzGJBzHXGz23pns5bAhn0I9+7mlHckW2
Iff34a5EIbZswj44FR0pgUl38uJKP/sGrtbCGt1TFks4A2CFmdz39vaGWNMHbSsQssLUACbdpMWp
yH0AvvXw4eMcrk0tOeq5/1ZLk248tj1IpJuyyeZrMUz1fe+Nd1XbE4AsaSJBXyNTb54mUls7DTd5
OpyGeFxWktyr2bfZAXowWWxa1F2jhedGPUwwHPGsR+S2WtNlKhzJSjme0ScL7P8DiRam1SwLDyVD
4qQM0CVDhtSCGTJFNOcC4PVj59x7tHWmpT76YuUrnrjLKWnV6VKo36nH44WYtvBXWllPRxIzP2As
vYUgKSl8cwuBlYB87vcW9gtZLgzzamITWJZWae8KknKXom5CJWT4AtVnppIxJyZ+eIeiI3VrfSjc
R61M5YkokPehidDWxhWydVq4mHy7ZpsxGEDSmA4bsvKucGrJNzKTeCUKfoppju5Gj7qjXs0v/tgF
3NtLZzODc12hONIffIoJlKhfk1CPTj0+78iC3IOYJRkOjk5ggQTr2entva23Oe4UkaP2nbA2zu73
CLnI1R+P6ORg20yfQsfpFwi3XITuHcbyNYZUTOGOSbSU0KfpkAzoFecxLNYZKMt9xhLMpn26y6po
XpEe6CwxsuODr9oPLwqydVi/WuGsuJneUmfIvGa7dZTlh2YQnx+St70MgZAe9KI+hhAdQFvUQHo9
whU1nA1QoPxlZg4G3vvCOrZcEMDHFXE+2nhVQQqbFRrH1rJfJjcVB1Hlz5XVODiMsWZVBEIGsMRz
PZgXIlJydlvewbEmi2ASd23YsFQgXlnItvHWbtNcBi2sweX1wdoZ06fEnFwQ3EBQlGpuQ2RLc/JG
/3tQedlmZLBz6EL9NZcRrMGpe4hK6oqSmRWbk5zQHTIEYZ3469AmzyN1egxwRYXBpMtJLxS5jRTd
MQQNUGws4CsZC1RfhkRfiJ52WNDYBxCrHmFvFt0/FRTlG3gH3djJnzyflJ1wRJqkMx4ynPl7AK3v
UAsrOZQFJMAo6b0lNabJXRz1rOnIXRA6wwZ3+EN1u2ZDd62PRbdre6Jm2xITna4ugh6qxorT29bL
8iBozK2bqfqQ9Zxzq458wveI20CiXWnCwElEEYl/B/W2s89ieCVlHx7UtpaQD4/6EWcUqAC3b9v9
PPTJwmNRXCajDx9LOLtkxDV1KytaVVtE1tpNU/qRftXl63Hwo31oRPdU4e55ZFt9V1bCvQTzyvHz
5B0jxxeSOQDTXcoBtZDjEbpQ0gLbw2ZoVlYVMO/R4Hf2+tRszah7oh9I9mLmH1OaNtuC5LZDI81k
UYmMnAq1VuqS1KWqYK10FSfScQm1BmSkr1yB+O2PBxB65MmPsViMk7az8S+uNd3HJ98C+MMUgvGj
JR5E9lxAiWfOW3LmSOnEDEE5PLyDq5JHdNtPpmdEW1Nrit3oTNdR5OK+blaegwEKMA0mF8OQm2Eg
YiCe+ydfhf8OQfjZLUbCYZ26OI8Z6jyMb6SgOaZ5RdODbdjdVk7pbkq1/g7d2CxM1IgRjqvpBIe7
PkbJyS7ZjGlu0q6jpE0XDFO5d5sXQaFoAa17wkW9rHSLeBxB75vchw0M5ZykHkIJeqv5VHq002MC
zqjmOvRlJb8Km1PJfKEAjrbscTU8FoEPA1kne8XqDq7BiR+1TbPpmKCWNU1g1gw97YgDwVu4K+P4
9XY7yoh+PREW69y1Y2XuTdO+aHXknQa6qYu5ieWmpivMHj9ejtn8DCpDAvZ9tQyzff5xjVnSufcB
eqkx/rxmDBqd08bLVg0UUNxozSrN8/3conLKsjdjsINNaMLgRJ7lRV27D+IEvq0XoOFKyXFPmBld
hEN00aRM9MRXHELuFLz1JgmB4ZAL3IicMq3ZgeICT7zUQytYa0ALHyq9/DQZgUv47wOG+JHqE9Bh
n1Txyk+Ru4fNUFzs6egM36TVzJ/t2NsT0IR53tbQnSbRGv5Bs61aYZ0lk/Y727LCa9TyXsxl1rw2
sv3A71F8OG4yHgLc/scbU7awGbIY2JBZ7GNan9wzipOB46oiqtQbFz6JurtbjeC01SuYK2tjBrV7
9EmzLORIqI9GbKATTZsEHyrdirIhpZhIwtUNeCtGGR5QUHwHzlTiFvdxyBExzAUDxo50umrrzI23
iwzSBHyXKAO5lqErXkTEwHoMWHCr0j+6HJArLldMa0UviEmUAWG0fc5bIjetI92dVbSP7Hkj+jfp
ExEG+GXrjAU5IVSKvfuKMGNi/f30QDFGqGJCph+Bdc6pwVm8BOZOGkgDeTaoSJubbdbkQEUA1XlI
xkCtskXxB78I2yKuwpHXoM4lWUxMDnq/Y8+JchGjTa6vUqOnNWQGxoFQvPcg0fOnwK7PwRg0i7GI
xmOjuePSSsVmTizzmnpcPQamJUXGW/e9rHd5mxaHzsgUdMPKSTzLSAV17HQbtXuWJf2hsT1q6tRd
D0Qi3Bnc2u8HUikQvQIvK/oqPIakEUbNUHMGIvgpCumsrKyp7vKyTo5EKt9uL4GREV3TmhYEsTBZ
Jk0dXmoz0vcVuUK7sfMYjyTPTWbrK8Az37vaAo2mrsU2zT3uwzbO9rqBLRs93FbAIsHsEhUopaWa
41j6XK0Jac6wnmL6DUgqnYXTHFo32JrCdE4zDm3QFmo9rI1plU7u58Lo9zF2oJPfaObJFOG+FzlA
tXwAs9x0+9Lw2lPTaf5FpWtUAaZcEcpr35baviq/5mPu3vspDgnZfa9DFZsakGJejzjZqzooyR8c
7Y0pCsIdGLHUPglBIk7G3SSVx2SgC6Q1VbKqVD0o0ItO0IcPtwc9jOx1whwEi0k9PcQA4Zd6Fbnr
zAqsddQCxtXGpD2kJhFecYKZ7tbIYcSY+1a+N5L0Kc0J3sFyMuPbmjIwafWYnrQ4zU6YW+BeuI+A
NJutDPTkcUCSs6MJUxPp1fsHQrqKpZWwPGczfuLRHDgfjdg5JT0/PDCiQ+4w/guaEbWxTWgiIzjQ
0Z4tkObDiHvpq0ehE556w1LPlkFoTcFov8HBy+gieCRnNMXhOJ9SIwjus4b8Mb3G9JlVxB3o7Ych
bO2LPreb3E7y+ywx74vR8bfkBMSK91A+VoidyzaQC4Bn2dY18/CJPDgVdZAdbgWBT1gGdwFWlZSA
bGxuJ5yXKUvsRCpCHJKTlunePgnay+1mZdEW21fedDV6aTz7JrG6+KAmbyzfzErNes36qMHidmPm
PHU7pceilK9T2bwPRerwvR176du9vw0L7Jal4w0rjJfWuvS7B1IFs2XuaKReusl0qOfqqW5ktRMq
orA1iagKGZTur7erZY4BXUIMLHZa0sM2w0WjhZGzGiBT/L5UOk7xrSnsc5lmbFgS66kgcuPJhmLX
etUOf3P148okhqxCPHvynxLdxn6VjafEbsn4sWS7Sa3RuB9Cb6MLVmLK6WhfuoV5D4ZogSWXBJxU
u8Ds2xuBQdcsgbXMucZ3ZqzpYbkIRof6wcpZRDKyiklfpxCf8veOVhf3f6vYBqWwHsHbDaDlm/Vk
d1ctOorKiE9SYAcz8j7feCFQ464lDcZMaEF7faEdpue2QorSk8syT4QnhtOBQBdvYYX0SrqEeKC2
EOxMnOYSeDJfuX4ShUgUOJieh7be9SP9U2Jn0OUKetJtfO61OoWmF3THMtKJ0/WcU1FWmygno7+d
2/DgKXOwHtenKNSyg2ZkS1oWI17Zwrg69cvt3t8mDdRZXJGG5q3zyvPXdSq+USizkQQHMtBLmRvK
ZqGVM5NCEtk10dSU6hRLBgqbM3tT9rPJ4624wy9NIpAdYOZGa8UAadnKsT23DvTFrE66ReA04jB4
GA/cAcqlSPNpTUgOv2QKRvguQr9+P5CIBaPQj872rG0TI/lI6s67ysk7kNU1kpykeLOYCQmmFXeo
UWi9JbW7IS3sQG9dqfrLfaaJZGEJf9xC9P3ITCavuF+PXl23+xgTpltgA+HiCxj+j9OTkzOOsBGd
xWGsbeKq2bvlYB+SRtC4mrP+ySM0BaNTfwS0xbnJ3S2yU3M5p6SnVLlV34ek2pwSpOWdm7EFKMI1
Hbz+XCvrmq8SSaFijdS27Ll3JCYeiQGHDhsW1YYd63S5PZCROl1M75Xjpd15XUEmlR5OUMXZIN92
yaSI03vtXFB8edBz0fWcaIM/72YvAXwWSO1giszYyZyAqWZwtrkbmBsRJo9WjNwel7LBCZcYRIrN
xChizs9IQ5/KpbTAPWQhqO1gcq1LEuskHKWzgQlP4EzU/Gus7vJdFsSQTm2KFAKXKPPMc1b3+jmw
+gFvzrAvifDfsba7u0CnPoicgEzzW3HnymfkU8HK6oaEJLsmuGpOs46GejgJOp9hqlcPHlmLBHpF
D8WYvTRFT/yRWremENWIMdfbirOds9oJDmaYvuANjTZ05YJjR51PQDA5aEvpWRvRmK9/FE0aqR8Y
leyPljKCInYaXrV6fjT7c5p3xn1nRd569B1nEeh6twvMDsqpDShU1wGcJhZDfegPdDK71W3DArUe
02rQX/HEOth8P3Jbv7Kvtq6Ok9XrkJnTYmwNLgzOS+ynQZjFX92UOXnp37v62BznqYpZpx2bBoKl
HbOBzYvZDDEtIA6EdIZsPU4kzVlGLY+ZBU9dL7B0o426a61Ge0hl/X2e6IyJucppImwJ59G6+Lmj
IKXzFdAghfQh3TB6JDsXY7A3iGWDzntPW3XFqKHYt5rjL7TccsnbbtJDrNVnYjgITylaA1tr72+k
SXpZiWdtEwwZ6SAC3u/ECGYfjlW6cXo7506/oN+O68AqyMsx6nbl027QB/dea2sN/1bQon1pN53W
PppOye4j+J77zYNgF7Pmu+jjog2zkC6JviY7cN6AQzEPwTrSlrETu4+z7IyVltIEidKmPjkIvruy
fC2JSuR1ulsp66Oruf0avJx+jrQKxbK0LgAntJd6tu2DPdBj9HICRIfMW1kyjjeEug53qUlIZerb
e3z8n2c/J0tbzLswf0LD0hy9AYx05FvHTsBJ8jAgLxtBjywZtfuMTLvzLDIKy9HfGk7tMlGauBPr
ISdRRFBWml9vtUY31RhMAMBenW7G0KESwHHKLJFuxg9DfxlCC3q7sPJvD0BCMnaaArJdp+Zg8HAj
N3qfurDf5FK8OLMpd6VNLmKoKYcYCthayG4zsrHayNT9UkfZtRTROjArbZd3bLs6wh7+L0/ntRw3
0jXbJ0JEwRTMbTu0dyRFSTcIuYH3pgA8/b/Q/M65mA5qnKgmukzuzJUkS/Waw7VNxo7ZGvr/PDHx
sduTMkuYlVwRia1aNFtUabefmW3HJMLXiS10P7YqiMQE+/0BwMs8HCf4qaJCWssAWUJ7mW/mPGKq
0twEvg4uZncAAhDGeXTt+vIGC2oX6o310JfObpvSxVKY27Z1Hegg0o9ql8fMmNku6yL2TVWX+4R6
DgLT+KLaBAcSHRqCSl3sQBML0r53S7XiUH6Ax5IeBtV9o69kftbOSBt95pIm+9Ub/ftIqmtVNFN/
GOn42RlZ3OyjPIWARWorNgkeRVX8XXhYCMHrZrAQmASZ1thvaTSkK0fDwFwFKbe/MDupVPqz42jb
yOC2xeFK+v+aEthFi1JBwwC1VhGMTYLEBUxNQAQnYHnztoIVsQ5tZoeKG/optJqnZU3uASe+4G1O
f9m2227LwUm3aIc0JBS2DqE0yzYNFeXrKfGeqY3KZqkAJJjEqZwlQC5V5lnnkUK7TbSo+rYhsFe7
2AgTIHkbdx6Tm5cuoX8ZZrtxLgKKNZ1VMiTuw030UwXECmPVh5wjbNwejAS6dspTrBdq27hEGVdD
1167mhliCKh3bScq4YmdEd1qmMDpnJOprjEjjpB172P5daIcy6s+J+5SJESgw8OvJoh/pY2uP6q6
OYAeoFh3ykiFxfKc9w2D3/jccuudc8h/JFoBi0/hpxaHUO9DegUSB/U0JgWQdZA2DG8v7OGH0rmg
pUXw6DgWv1mvZLvrvhvjN6g91TkHhwYHY/hrFBkQsKDFien17QYtaDx61UevDeG24YHY2baK/RR/
xy1prTctkf+IOUuqrPsDZdMmn7QQtkYVIlOHOicd1XngEr0RAhPnoAwIrZ9xPYTWWiismK1+AHfw
twpVSkU0dDonT45JVP+jwBdrU/QwqjhbcI3Pjkui34T47cqQqpteqmvoNeap7Rp/KKfqRHmP5veV
dc9nX+jD1auybzUSFjeVWB3F4ovkDVXHUaTioF2trv0bgXM4DgM9yZGmwmdhz2TL6nTX2DqMuSLu
9rEbgIkLNi/VQe+ZwVm2xiot1amMG3FoqEtpBwssjirgMIZj5uPlwOzSNHRcNNbB0BYGT12TQmhM
CugcsTcYgtFRCUmbyqXsZzOqfoclc9yYHQREJ1PVtoZk9Wh601iF+AxWyGHdsyfTbCYdIXxTH+nr
5CQEuTx0pPilwZGI07LBTEnSsUW63xpdBliJOfpRzwQpOBFDDHXJoOdLVTSFggEB9HnYV0XkIElH
+rppcgOo9mCaO8sqf5YOAfxw0B6BEyKTT1Fw5VZC87UFAgQxhAwS+XpaaNpTQhJ3bcPLWXSqjRla
nT8HY7NnnIlsIVD4huFWMEk8AgZ0SGJka83yQqZ/PVcug7Q0c9CaS0rqPGL3qKzeueEnArwGWImu
gFbb2tLBaVDBErKoxSAf+2MokvxSx3g0RM52zyp0FmqKb4ZR3ByzMp4q9f6DwdVjGI2ZDadZyJrO
qC2tjOFkeF7MCa4sUUGA+4ShM1xKu/s+tpF3thrt08PVDP2HZRDoYbPXgvZYlNV4TRpYN8QoD4QL
/3XU1zAOBEDsZq11eJ1FIpc7x9fNIxlthPhWHJMPWklviG76D7tR2ro3gpF3xjs3RaLOvPuEnlGh
/FpgnUb7/5SZzsFzrnCADrI+zjnkSUovOIg0OsQ9hMB8ylOi2uQxNaXe+E3g7feTRqm2IY4zI9WV
rZUTZa3pznS49ucRJ/sQbMJLm2nCBDRBWkV+VYAvYtFMz2UG54Gap9xNl/4JEM6WDg42GLVhQ/Kb
EhIXKlsTqoYt4I0cRfUjssvGn9G0Nm5Smn4GXWwbpNSExCAqGibEITWkcZzAizKq5AltxDnGbq3t
Z6D5qylLokfKKNdq9flRBKQslztTk0zlugwVu7NhkEtXg7zGk/hG60TxMef6zqJ3dsWMfaAteng0
Tm7uG0mgOeWGeX+dWrJR7tQY26cUENraM1Kxj4XqyQi1OC3M9IJo1z5wVnhgJp1DLs3gLc17f0of
SWh9wktS17RbOoqWgvtoTm5Vl2tbYzCia1SyVCY2Oa8o8uwDpZYV1Z1mw0gHHoMBGKEfSmMXxtYj
aym0xWcBEEYHuRZyafPNPjT5QURnVY7eLdLhr8ych32mp9YtTn8MoZyAGfa/jQRQ6Yzp+Zgbdvkj
jTda0T+lGJpH2gErrapjmmF1jzTbwP6QBVyRnO8SSe6+llUjT4Bo8q3DTI5RTdndvXrb59V7t/w+
biRNCLsee24wa3i1kv5iWdoEwMLNcKkV2Q02gMGewzh96t356I1Jss+cBikjYJlBIm+c+K0wBsSB
Ea6pwflyxlFN+L8v81sWQwdvK05G+NiSbVVWct+0tX4LXQS5oGoObTZMPxEmz1r5aZtDTntCeLem
YSYtvAtcmq60JPqpIOP8bDu2C1P/a5Sxtgu1yLjorJ0Xl86GIRi4W0STdlFo+ysv6ksUC1d+8+pB
J/xO5xlTWkjoUfqBn5d7ZtiPPm8MXJLFktPzY9qCNhOEkAUCQ9rSZ9Thh+nsbrzlY75llBCxKhb4
RmxoNxLUhUecescuT+NZFUSE7ZPkNDeo5tx2c0GDWdVUJOWq6dzURn8VyqHXLbAuI0W8QKuT/Wxp
yVPr4P3SmmTv0kok56ileA//73+DSNWzN719HGXFIe0Nou6O98fFTfUWRnO+CaOREmMKmIrUe9dm
Rg6hdOajYwHHMMWk/vgvQQ7aSrxBgjfQXDBSaXYJU3eg+Po1XmqFM+CuEaiOOqU6ug6fu7Kng0Xu
hEAW6XVAu/mO2md95cwiYB9rMcn3pO/orCoPzGjVIS8GCoacsuD7SaG5LnP9bni48XsF6PAonP7v
FEz6W0EX1KpNhyeDPu+mwUpcawm8CJXb2ik1w/EMA/xqEyDHCUBoMgDWfXIzA3cKPRJym81OC7Cu
UtdRCPQAs36U/LSDptFuDvsfJ2ozor3abn4UuK9PcSYOFbVSd7bRex0wpyxURknUcuhjcYHT0ueY
k5gQXaesBfK52MTUox8b72jaPZUhTqmvxFChL+lc6unGM/zMRW6SplZhHOcB0XQHu7ewmh3tBig+
Pe1BMPHs62uk03aFhq2fIW5ndcc8yGrAFh62qX6mtclw/4ITGq7Upm1yJ2djLezc/9LCMez9Ny5i
77y8YGRM94kqL6+Ha/5yLhEp9DTDPNc40td6xCjaWnbhuoyXHUurftRzbB5sIy+vpho+xtHTdtY8
2ccWHZFCKkYFo9ldhrjkYsHgvDx0TUfM0WL2aJt99BYOaX71ehQKZ8bKORrSPbpOtbjq4TgPWt+c
Haz/p7JF/HXagSEHkPMajHeMe2XNwFC7UIXh+a6KAd+ManhL2xYzDKeUIvEYHenIswaI1teERxb8
rcbMyXo1cLAX+UNTAMd4RkJO6pm8Tkv1l10CcPXYIa/ZC/yDu7BmpHiOKwvhSdPEltID7gJcZFtN
AIk2elDIGZlYbiGHLonFqbX03yYNWeaYcVMMyuKQRy0uD0UhudtbR09Lk10UzCQTPBdGoUZDttWO
B4u0766a8SiOggaTuojsz8YJ32ZJ/R8crcnPYsFZlWbs0pPUoWjUOYJF2XkdoUyEDbUKQTW/9GRY
OhleaCF2ynW0tWMudCFlTle4IFStxSG1p0l9d9vROiBktHvqxqd11ivv2ObtGeII9RuyfK+Y/GZh
bZ0QZJZxes7Npl8noJ0fRCcG4AjJKWMxOanBS0+uqJ11UMj50k6Qt/s8fdA8eaIdBENE0u9UYj70
0f1UODc+Iz0Kjzb2Dcb9FFXULmRWwMDNzkrGHD0MGhDVn8Uu74qnUQgA7GUEQDbvszuji873spEm
Zp7+E1YFvoveOlhOy7ml7RNflTXEjdSjCMWrO96r8Htvc1FyOplsx7zcmXblE6U+FqiZFzliLmHY
Xx50h0BKbWNjqT61sUg4E0TlNanfxEBBhXLG/YxQusOYZtGfmoU7g+XI1xmo81Ogq0t5+w4S7N6r
GfDKzlALLd+7eT0hO09SMNEvB2w7IA1nprFxhNblK02PviRzJmT0iHi8zzq/+S4aMZwVWlP7hs38
fbaug6nf+9JOzzTdNdu8LlI8SfaG3Vai97An1ABHlz0jBEa8GecBoKWTnQheQhU2ht7XYCHtpoif
IY0Q3tVOm2+4vOkZWK6fZg/rRlh8gBqcH1/fkofID3hXMSuDBVjSo9QOfhI6eKwHtjAG5u222CPS
EISZBoq73LA8iQSHw+sIKMlNnSiTQp+Z23Wpk1leNFiTUpoNYx0b+8psH+blaUsyjBBJ9eiaedza
319XwBYG3pkwoDrrARk5r2GU6ITV5xiMdwhs0X1qFwM4A0tOcPKtKzh7hMifRpLhyVOIyqMGOdUJ
zGusb71FKSbVcpJghVd2DF28dihZMDW6s3uukAkTPoou0pLwcjmxwxb12l3MDw3HBN+M2X4mGvT0
FERQJer/Gh4nMqM9o/MqNHZZme55tKezZUoMJ0l6r5Cyb0MEYa7kLAgm6C9nivD6emGu4W6lxhu0
rqHW+1PhahfsUvW56deFCTe7y+QbB6+dbCfvrkrdN/R62KbAMYHsYZOgizA+tUWo3ctQTGuJO88X
WrEEsxipEqIuT6EIx81U4YGaluOA7eDLSLKBz0a12P3wLNpp9Bjpy7MDhDg9yzCwsc/+RFbGxjet
c6cK7nVp/JUtZ/XONbV1jdS6ctugvlKzwxtkDb8kKV4m4SAFsRKSSQdXv8qYPflafJ7TorgXMvjU
ItO4cPKlEtOt/wR4dXehUUZA53t0EZb/tRQVfqW6HhCldeYZ0sRbni7aMdcGydt/zHIH/OmMSDaH
xAwrgwS3U/yZBXO3cXmpjYyjXNnjs4TQ1cgec43wDlLPyawLApzUUQeEnsV4N0q8zW6q0tX4gL8b
nBCa6EbSDA30v2PtmQqKax/zaXxpTkaK6qzphUei0fxv1CqC8KPYEiP0tlGv22c6SEAhB3W1OF47
QPflW2s4+sIaGv9S9BSBzgrQzqaOuUPuOtYqFgSAuX+Ep3l5iRevl1ZXT50rJgb8WaBoxeFnjk4A
e/CKPw+2X0x+YHb7adchux7cTM0PJ4GZVyRsI5b7OVlTxGCrbHffAc7KSxX81YvQvpC8ty/G8tKb
Vjljf4/ek3BwycEFwicYCjgXsOjt9aKlDkZsIW4hqNpbRKEIJ7JC7V/GxRhpdGVZyjvgHGl25iCQ
P5Z1NG50RCXoCkhCLn5nuYB3Xu+gC8DfiBsM2MWEP9AqH6aLQlZFb5HkaB5rW2y21lXa5Ay7nkqa
GLFB18Lxm416sfY6MzpZTQ+HXjc935yabk8FIoy2SmGdGK1jPzu5HwqG7VDm0Xbc8mMhgPiTLvdL
c/cWBp/xM6OGg8r7YD/aVb4H3UFjylA7n/30idHuN6QfiSPHsB6eyfhVNL2zFbTKXrIO5/JE6xdp
VS7JbPMfrYlDo2Aks2UCbfuDZfgGxi4sfdJ65AoBwipGn5K33B8MiwabsZiOc432rVc5wRGvZjRf
K3Q1Vsd7Kjl8AiVy1qMCWzein+/pxVgWIq84kwhALvFmGr2krS6DLh99mL1lc6gfOg10Iktx6ScY
5jC2RNOq7JR+EwoUFb3aH7Mjb7bMTWZU3XjQoDwtQWkMYQMQ2tkyKTL9aVtmeUjQ8eC6vnPK1H28
PKnfx7mJXwsvQz83VGxzNeAzq88rxxBAXGqFTaeJ4pOcrB9UTWofSLrRbkrhegVCniKQlWeQhdl2
nKApw7FUfypS8WcSzwrGBW9v5Qz/VNz/VLX0Noy5aKqR6XjhJLGB4ovI0cvt695dexpFRNM0Hslk
/oI/CKURROqPuZgpV09qXFYyuBte4Tcy++XQZ7zS7VI7qNi4Me2cntnsUV9elPu2Zx8OrFi9daH8
b9Yc883CiISTwPovTz+ANnVnKgaDbWnYbx1TomRY1KXENW7eJcts2lu5wu2yZXnOIjsg0/PPpXoi
FmLLA+QBcOaSO8MeW5epPeL3sWHcNsI8TOjcW9bKFTUw9rs7azU9DoaFl7zLjiRphh1SD71TWiOx
ok+/GR7QzssgfzWOODZ0b3T3RoLFcfEmW3VG/DraGmlNv0Xk+q2tIb03Y3FIiOuv03GM/T5getiM
zDPYw8cdE8+lrTaYDm0430fDGm829iU6YdHnuPuM26pO9ScYjqUteYi4bhiYd3/09eLe9Oij7jxN
e8Rl/27mcmmph/0VhYXjl5lP90G1DmUxfUSyJo0s5/k4RxUCqxs8yHV9pHOqb0xC3htPy+ynAvNC
UCt7HzlNnCLwqHk7BVsvCsSVQiZj/bLgZPiorpAKrQ8mhfJUxJxEk2668hd3Hld9BArq6ZBrw+Fl
XJ8IJcuZk3c+dfHW48YOpPHldbRbwunvg1Xm54hL+3noGB6GY0KdaUwSwxyHehvGQ7nU0Ymr7rA0
M8o+9xGWnNEtr7HrzT5ARneDuInlwCVMDRGOMuzXg9rOZEeYzh7BUxPTDpHchaL6LA/JOpTMu09f
dy+XJSONZ7lighlsklTjZzrq1s1T2BD4PZIFP2bvwa/cgka5MBHS1temxqb2h84QS4TczmU63V83
4RiqH5rKBz+h8pR3BoldMIsYj2nW69mFh5mExJwu4mzaezfb1Pb5FOKJKEhJZAmCewadbgVwYE0d
mH55vWDZc3Z2BRbVCUoy7GY3gouyIWwSpjnWXI5my9urISIcTHMahZ/ez9qKtWeRhu/AjNVRG9qW
9jHWAtXhRYuE8YGPvFsbdv1LoJNsE8PV3jkKioNHrSWBLqjrmeXm27wbKaiQ5aEw29+0R6VPi8Ym
0vuF2DizM7BiONqxWV4gnNSbASDyIa+oPod/8Pa1/ea3lwE5c3kWvkRSncGVFvbDm0FCdutkfYq4
z8E6XPLvbYshWEnajV4TGzGHV7MRwbFwAfnhJj/EHZRcAdtni/tJHrtskMepT/u9EW7p2PCtxZPW
4RB7XStVmfpxjCU9NN18//qqgFK4LxSV0n1lYJQZa/SUoq8+A07zIPy6Gv2Uc+08HLzGa86eHX+b
hOb62oj6iOurW1cSLaWp++7SLS8mD9lpkd2qsPs30be1M6ceU8H/fwltU5xSKj92Tlxh4ll0hiad
q/rry9evsUqolTTjx0Rh4QYyR3CP9bC5pYRZKreYrnYHtSNP5T5X7U9b/B5SPf6lbBA5RlWKlVOj
a5h2zc0/UJ9VWGMT6ism6cyTS2C2Xze2dKgXbjJ/rGpkNWX1wVbT4Io2Bsc+2kXnHIfOZDbrQjIc
mp4IqyfzlMUak4YmueuzajkbR1XUUWbRcAk9OtpVDbeavYKBH0DWK1n5j0xvi3uW6MCwGUn8L/PC
MSH4nLx3/Ch2bQd7uEN+ZAwwG5cXkjgANFwlt0XeJPti0Wc9jiewLjCjxpZr7jDj/dU1xAlK5bZG
YHAJjtofVYJsHjHaXJmEKERRneOE88zLVbHIY8LuzdNArao3Rf0Hh4tNznHkO+kn4LTNuzOhR0Ui
oh0BkPHNtDCzqQ1WcTDHeSDuqq30+5DoG0jB8xr0KEV01phczdBNrq+vNGqlIBqY7sHtLyCn60cE
8Pti0SmYTiEfXZQah581PllNHnvTYRThluy4msd8hozlGUyiTtaTFxkq9h9h4GxgmaksmR5HR5cH
PqRssnpNgTlNYFzJNT7AEvEp83xm0OHaNKPmUqj2I+TCNyUjUdMBGVzDEALEN/3dOeGF6d5uCMv2
3pNgPsVm/6f3+FzFRsVwPtBvwwy3Mx50b8fzF137rI6uxuicsyp8Dj0ogQzN4k1lIeqZBnl9TOid
qw087+2SiW0zjH2VsEM4sayiJij8sPHSTe/iCIyW06s12/kx19xrFVCtmebou1/eNVGQpAJXH67Z
JqrfDsMLN6/CfUVibh0vOp7pRb8b6sn9OMetnw7FM09Ej22+fRL6iQ60QtWrciGHNaPfpqV8xEzJ
Dm7CGKDKNG+P73bcEyL2aEla4MQYbjZTUx5qPeCnl8jijM2b8ifDeIvd5EGBgEtfLJHrl8baBYk4
jlk+rbIi5fqgNQHcWspaX+Gm2Y3UHXcxH4mVDJuGGafWPjuwyUeVCxgvdd/uAEFD3F2uJ/rgcliw
8BsgMspLVmlw2k0eCk4bFycM2V9GjgicuvYvM49EMAGMn4f4Xm2sOPYwX1Qe/puIx3DldvM782dt
+7WpSY8BT5tRXZeirb6F1c3CB0T1ltmbKyhspBucTaw78k4weDsuia+s7s23lqaifiI7YduDee7A
esUDedvO/EhJovh6mrtnyx1c4qHUnzbaiRmIfhY1KzyZr73jcCsfkrM+GYokpmbtNMa75E0m6gTt
9JYyDd1zYfpdZQYTcE9NRM2XSFesE8IEd0dsX6p3mvuY+p+4MAAYq1BWXvGuynX3QUjBnYNgt0kC
Vfoj4Ub+M+6/NRIw46HFUzO8EavCSR2Pl7lZGveAuSZMZU8JpoTTYFUha7/nrXMBfHqd2kZ36rn3
EafUjyFhRIbydfstzGhXbludmAlOAqvuJnjdAWYMvKMKwl/VXdxq7i7B8tJUuJtlSu03otYAML+T
2J7bKt1C599YsnSOrxdj+SqlN5CNhCnTSpbxhzPYOIt7yyNPm20mGXb7KJr+lQiZMBhipqpezDex
sBfIME5r5mDf41w6d8fKbFp+8GxmeoQEWobvVmuUR669XFEwvFHvuzyqi9bsAkUuZqOlOpnO5S5a
Dn4haOLMtWb6fXUBOKnSLl1CdbI5Gz4oQ9rPdedD1ionFCveEKXhlDs4eXhyKFSeOE5ohzZvRiaG
eYQZDwXXCx39QQ+nu/ImNe+72NVX1qRDoY7NbVlXLfPwVsPEyY1v8Y14QfHRJVTeyHAWD/TEc2h0
+1f6kmwowFyG7NTUMSThCeBf70vtZ0aNM9zmmSgAqxo9czUpontW7uZoqO7dHO3nNptO0XIotZu1
4GC8zksrOWiy+BCy7Q5Ik/WetPp0GmucpuQ3nzJqnhqdJeuX17RoOvuA+UE9G5PSVnM+6YRU8CHS
yYJLcPe1FkV/Skt2d+IJf9q5ik6IcuFaWIMHyoXIeRa3P4JKexjMR7+lwvnFxuNcuXHeWszF66IS
hyF2xBN9APjWTOKlJ7unMDWxSHRUNHKAu8QzuWb2j/mQUyHM4QZREUX9z9gYu0hrD1Hdaj4OIAsq
kJvuSyt4OqxrOnErY2pIto5iNfiDoDcqizvieYud7KW7dYlZ+q4EFG3N8jsAphw7Qs96Qch9izBC
wBQP6z5UJTu6JI74Ov2/fmogjptN6rWW3yXT9JyoABgiqikMW8sQLob3bCyJePbpHSsy0bhypE/T
KMx9wJIHej6Yf1C7eI5sXfvGW1HuXs8Onc5idgMkX2pWXIYAY1P8h2e32nWmg7+0Rsyb7eE8x9re
LYf5hLL3J6ZbaF9JKvXytA2u00In7hV2E5G18YHDpM+b7qxwJHa7sM3dR4/He6kMVEjQXLbpbxvN
MnrrI5u0NN6Z1CsZJQ1N8yxV+TeBZEa2B6tVbsDXKoZ3ewIwlTICJHVm99gnuDNavS1XHS0d92lZ
gb9cQRjN/2SFiUmzNJiiCweNO3L+03sK3zpzbNYDTTW7iCAvIZfqB4OF4qAHebm1jDTaFTT0+BOB
3zVlP9NRqPS3pmU54bqIBinNU/ee+KprcQ2ycLPTJW5pZ5OyhrVV9Ky6amnODGBhtH2JbazJ9Y1n
4o2yU/SvPCOEWrts7vUQALCiDJL627wBpW5ATae1OOvOzsQnWxsJHKUMsvxwUNq+XcyBTZVoHCKK
6Ah0ivolGp2QcN5TGRpXpiLfU3y4tFPGPudczIOppZ9e9IU5ZIPAg3gNZ72/c3cGiskG3tCSuRZa
LghSV+Q/bVKxxCQu5gKrajGZQGY0Yzpm9w0gLyqlnwSf5TZ22uhYLytu76pTkrsjkRGCQ94YJ5fp
7gYNIwgtTk6encT7MVYntxoIz6Z1s6XdgJx0y+2RpnmxNlyPlcLBrhBEabPIYpxKO9p6RUKX+2sG
93oxBBwJ01HLfPRfrSrr6U2e+aQ8+8OiBbKabEb53fA0InUTOhsC7bHp/ivUJNuUz5JmvUspXAoC
UcDokuhAySKVW42hvedB3L5PzKXnUu1UbsWMzh0IpRzbzqmO5bsSU+jHEzySNhPfhNtKXzkD0TNU
cVphPbS1Untzq7g9vtRTYWgFbWpjuY71fzRrbRmKqe8aZt+NSXVF1SwjExaJbUi+EXGmE4af6uIq
HMJ6esuJhJvjhVoqie1oeAyZRnAIx4fwg0D8KoaHInB0K2xKkFRO49RqYLDJdrFNepy3fa6so6wB
O/LnZFZcpXRWgUzPL6+X0vb+95Uu+bAS6T9nXSfI1/MzbDMdVwm/0mVHS2WO+SaxIMWhSaENJ2J4
09o0vvZN+YOICNvaX6OjqLe1+C8SjkxmZJCCsyfjjBF4R4+g9ea6HNv7TOJiaeFY4rVtn5XW0kZF
t1/dhpeC3emSVNjTuaCsjBa+mWTctRktKCR8hMlQLguMSZpxghn+0l3FLIzb0sY6NagEXUqvQznY
5WfOnjqXpIMIInLct22cuDl2/vPr5dU69voKlYwgER8ka9F5X2fjmBn62kgdPNNcyA/4Qz5kVY7H
YMr+viY10uj+5mZu7V7z2WEZ0saGjW0oYX6GMPiIgPEcTNUQe12uEnPW2usmSOkiq2m+aSauqK6T
/a7s+nuqGSBmF3ZHPFEmVvIp3C/x/ZsBnxC7O2Yc5V1ef+6XE+z14jaOzi7F9zZ3+tXD/LfUQ2+z
RaySHYFcWSFQiCDaiVHRAJQ0+8BCLTbLzjopSQCig+XLGWhFZGS4lpMydyXgkvXXsunw7YAMCdtb
qxgxhsBquon33Ouce9tnfyDn8ZvpEiMRjXmlVwENQQi+ZoFBjyw5Wc59y+Q1t54vTyZ+xP+3Ig/Q
31/WcGkY1Z7QFoOo3D73oePsK1H9mj2Y2/UYPCA/nz3u27ukE8khd4Afea3wZYoljBwZGybygmeR
jmJ4y8imj5+O+z6Puv6DiDsjbPgENPnSCmCFf4I2ibY2/p8FuFi/NZzrtiGDXQAPCS42TWs5SDOL
+vrjt1bvYzrCUdF1f3JGAxUnWTOY1RtUJUwI0JofpPkpXXGrZvc/88AyzBfDgeDVxyu66FocVEJ3
6nd2V1hE0zlbTjZQ6iosOfoO0+GVtwVGsZ+UFxAiZfGlXeNkZ9pjWsZDWlz1uBxx79Ioj2pJu/wO
tEfKgIDmwcUCxQISlNy1knQ5wtMUGRcYcAxxeo27X1PaZbouUy5nDlPq5WWYNngvq2NMKgCLS/Ag
bDmcTS+74Nwji4V/c1VbKt3NFXFVU+UOux+VvFAS3+cyK3weG3IrSxia4JK+z/GILVfmkQNWkywO
ahVdqvr369+gtaE+4StdYR4pD00zrrPRZTnnWzqYDJaOg1fiDGoHtHDLuU2udn19qEtoTaspleY+
mXXGy2M2+0X3U2pmekw7Gg/rYbQAqQwaiAhX3QJz/N8LD0uxVd2EVRD4gwPW8TBm3rSyOJ5s4bR4
51eaPE0dAbx5+TUb4LqMgUOqqgo+Cfb9GPK6/iYMzGUoEr7EWUkSyrKv/QKUUctL774FRpN/ISs6
LArLXTPC++9sdTJQp5crxBTfAIatsxIbJ6LEh1bJb3xD7p7GQ+RY/gen11eOg+/FKFM6WJex6uvF
eaXLKfM2hQuXscsW79aC6FC0JdZJbPjIdfbx9SIiE4OJOT0B1yF4L0NQOHW/VN+iemgcnFe6bqld
kRCgWyKTeputqQXuNg2mOqwLTMCHKXjv8DWeJ69Ojg6h9K9foWrukspCxgDp8SGHntB/ibvVgeq5
Kwi8rYNWmBehpHOAYn40NOQCZXt/bW8m2ZD2xT6xzJ8MlM3PQDPqddoCxMLc+O81Eq2L7grkejp0
NB1unSIrMGgzKk3tByE2AkxIQHbPVCCjh2kjTfcmvY5a5HnC9qOsboelO9uAUKP0tkh+RBWwPBJp
jJ+DkNoZK7uO/PTOfXCwGuJpsVe7G61mViFZM3yaaijMo4xz4ySBzoAhQ1SK7XBDX+9b0mMvNaLs
t7O4rgNRMm9lhWutYJfyrK6YxbzHgoHNazUo647HW3T9qk+1hXNmUY2Ds/r5+qf8//Tra1zaTy4E
NKtsgUsMM1E5zLssKRuHed52qFz0PYa/FxXp+U7qBFNCOavHYJbvEsNPlVjVJTXraOu2MaaE1jFu
Jb127m+y3UQ8HfmdHNpNjDgk08GbfvZ7PpHEPUycDYY5HoaUD4wbUZwsxluGD/hip4DDKiEyqDuN
fXw5qDB+cN5epHogEg4KDscHO4tIaEkqzeSyVbnCtySRk9Hp+efUesbeRERuCvaNTeFIaI3M28Qg
4KRk4uLqTDZbIgUFnX1T74TbMLC/Zwgz9AeRqia+uFjc7QSGg57dJO6QY9i6z85G0gg8e1hZpuj3
L4tqO04/Heq9j64a2133f5Sd2XLcyJZlf6Wt3nHNAcfkZl39EPPEIIOkRFIvMEnJxDzP+PpaALPq
ZvJ2KatewhiiJAYjAHc/5+y9dkwMmlbre7NOxyMAYB1/V2XtIovmcGu530qmwX1j1V/HlOLBYwZ9
KDyInS5J4rRJ/aNjFAj8Z+sSEjTgwDGfQQpmfVw5aTpbPdsL8Ye8H+4QbNoh7uCOMLZNOjQDys97
7h/kU8zc4K9J/aewzOpMU6ndJRoDUC0v3unJqo0juOkiIjv3QJ++0T+SK6dm10Rw0m8ndJXAIdZ9
NFJe5xiiIAHbHahlVQ7TZnDMr7V6oWPXIGauD1WfO0giB+c8zg/LUxlz7htMusQg7aujgqABZyjS
b2AS9FtVme3WQU4XaZag0+CrJ0WLhVOcdWl7694JQnWLjUbdcio95VEmKUUybjBp8pa6BXpk8nN2
4eQaWz+nwK6p8tFbGYSbzleR5eORGUeCfRKk/xiBUgKwRpqX4wSvae9kMtm3HYd+MQGI7WbT25jx
CWXplB0G3Ru5p4g1DWfXN8q8l2FkoFWiOViJcTg7rSI2rmp347w2VOnk4jVBe2lQ/a5E6mHNKbTk
4l0iAp+QFDqlT/wwrbdFLkc0zyqd4vS06OULx0TAiPAnNO2QmfHIm9bC4J2tbAMgYZzkCql/ALN1
LiURFUdrekj0vBrzEcdusolDgFtMtaKLGKoLRpiNXRBhJvLoWQhLnnHXrEWBABmJI9IKiHqeYq6h
E1eYzWZDrR7TnSoYe7cEtY+Ro28bT1U3j2Qyi7yiJmwemb6ucZmqR0hB27DEvBQ8LPb6ohbjDv3j
GzGwERYBHujazovyfGxMewL6qvDeb03xqBn4DKRZwdsSRN5xXdNp8Bgb6nRaC5Re7OG9cc5oQK0X
5bZvYxJ2Rt24fpxo6JW9Bi3xxBxdcD5E+8Z33FdDi2ELs26D37lLvHdGDEyBvAnbogieCX1eOcRr
ng3kHLRhXLhMA7Qtp8Q9xApwbmPZ36NjiWms5h4TISe5dCoY7rU8OlYWI89FKsr7++hPgb8v4v7a
6K6xKlOc18vhWxFRdHAyAu2ouZO7QBvJR6r0E5Rmh9IwM24m8/CilyWMk95gXK/hCGKEsoMFbx68
kBWRdU7btnddYkXHgiQ77JKB/TzE9/aU4+sz0vqL0ERzHBiEokGd6i8uKuGThVpxBVO++qIX2TdH
sOvJAsb0LH9fS1cHKzayZcd1cCEGcSUR6iMDr6uND49+a2I03wyKxqVlLTT5SieIsc4O4NbAoCIu
ovPCuFBBxvOBeTdutpY13qt09nmZhUCSGRNfUerhg6r8YJ8kinHX0FgoTonhUynEqyKQzF/tdkeZ
xoyxTg+dKqxzyvkMGYRho/0IiqtRlrhokzh6GGV2rHxDzhpkbc8ZgS4r9k/QR+tIT1Jok6ZYJw23
o2g0OAJGjsuHbOSWC+Fh4Ga4DTYYUviRZOvOfEcMjGgJjRI7QB4eopp5S+3M62HsBWuHduvIJAKJ
sf2dKRNmkxR9c3nIHf2MZSM7Kj2mLwFMem2j0N4M81qxPPD6/AsHVhrhcxIpvcrLyHxUzjaBjFEM
hd62nlfl1I1qXHhuQceRcAx0H6a3zVoNux7DWj/FhtAU9srGCHwOrFCdevWSMyi+Lg9BLd4gKGAS
5UY+yz4kQxVEaDxa9l030xaMiPq3DKlaDehmNBHoPoqUjS3J8llWoI/VA/34a55W5bWee79uAFjW
VeTa4RcuoXAh+KPp3129b5Pl5jdTWO2RzX4FIOab4bn6zjVQN0g7Hi4R9dtFVxH4uyAH6CQj/V4W
tyE1OUpDrP1Kg2iTJ/UrZDDa6niA/ZXRZmhRypl/5IVfEIeQkjq1hJH48t0fi5YjUJpjfeEBEGIc
cdBaTnvLg9TEcKhI0rZtpEoznqBchuJ2xB1b1il9yyy9DX1yP1lVftH56rb8Ueh4Pw1jlh8Y/ldS
Jpv9ou0ugZedfY2jbpf6x3+OLrgkToVCgZWM0QuoCOBztO6vIRjt5fAsZpDGoBBwSnA9roEqEEnR
BtWjw2evD49Krhvqoh+dkxy8oNDfCOj+zWuK37M4u7YF6ZL1gBAPEev4moADwVnImUXr75D8JZuk
dTgFjqhktHJg3OKnOcmkQ/ia1jFj2YYENg7/G04N0b0+iL0vKwlsX8pHTFBqo3EgpZUzZzAqeoE1
fS6R2TOGiBlONndKrXKqjkYp4n0zEVYkRNAe+hALAxeIesLC3d+kNa6Lj2epeopNPNQyxZUtqvlp
XEikwdy1yz+YMuVe+7G4W74Z6Ex+UlF+j5LSAwmIelYR8j7um9ydkWHDTDYimJUYFYMEgub7UOhd
h9iBwdEfX3oulDNFR3L5w8gb070RFm9e7LmniGyHkxNk6gQTolmVKhZ7HQfRvkw5Co6ohXqHstkV
2NF6pmorW07ElKSBPNDrN/s+vmpoVK9N7VQG1SanCc2poA1FQtDg/c9ve0J/tdpQP5iTWzJOCJLk
moXUUrlAQLf8D8uf+aE9zuHKgO1SlxRZNrVyrelAM3BuDShhyxykFLrMy/J8eYiS4l4GZnuIRfFj
XIB0oVHR5q0OqNPMx5bjHK0o2H7LVd/PlXE7P1Su+wqxwkc21yQHlPV3S0ViFYqyxJv+ePioUhK9
+eBo/68w7ndPu+f/O/+LnzlpvqjHmoUk/s9nh+3j9pd/Yf+eX7+n7/Xnv/SX/7T+f8u3/fd8hqf/
5cmWDLhmvLXvQGze6ed8vIA//ub/9Jv/5335XzCCvf/7v/387zHuRNv8AuPefE/Gv0Lc+fsfEHfd
/YclbJe4OFdwBHFdAOAfAXT2P2ydeaOyJanWpuLU+18Id9P5h1CWIZw588ayTJsIoDpvm+Df/01a
/0C5oISyha2ghCnzf4Nw1+eInn8i3B3cQ5J+qyVMk2Of4Ziw4v8cq5NbaTnhY8Njlkuisa03KjsP
eG8/rIQ/IRTPuNgc+UwotZM5UGtT9CWJbe+d1nxxBcrQtn+qzIn9wn+vyyhY/+mN/P/w0T+/QIMW
t2EynACNYtimbX5Ctke9bygmguxPdkc8l2lEnKqojyLiDFD5FAY5WZB3V7jKt51Xn4I8+llnSfsU
ltRaORorVp7A3xCPa57otnprcGLGMS/q33/9Sq2/ktxRTao5DggRhS5JWuMz/+tbmcC7axsW1I8h
Te47b5A5B0yjwOGCqsUn6le3sdCgXEEIeJk8VJacspkJ9W6yQ3tvHHQAJ9sJNwQfS3azkuRg9lOy
zdti/Iav8mCw9NXAdxzbQi0gEcwXEuV3O7NKorSGd6XGHyU1U5DQTYARxkkKW3i2oYht7936VZg2
B8gyanaOiO8cLPNnEsC1XSn9NNikFSMNR2NikmE2Fl2Sn+rB+R0jWvvwIRPPXNQpGk3NJy2ix1gm
024pC5o2av+GjD9f/n++NOf3UxGuxC3jCgPgy6dPftKMQm96VsOi0O77Fgc8uw3Q9FwbdrGLqDH0
1DEqvWMzsi/TKHwegyw6RLqerL3IHm9s3q+//oyX2L4/3S68JiIEXCxlQtiSnMJP8HiwKXXbpcRx
D43g0NwEwV2Ki3/X6yS6i4acocGcHsDO0LYLexuJl5k2+3DI4OB4qMvJZeG4BvnlhDLrmEPDc/te
vZpRju2uzX96hWmfGzxEa9dPSdWdImOlM+Q7tmgft3o6kjw/w0QyHCh/F47wr9cv8ZOcDVzbFHJe
Fv56/ZYQBbCPjXQRS3N46CttuGTT9LUYpubaN3C/MjgQyWQ/dnHx+1TGUHJni2aai5e81cXfJSj+
68txdelyWwHqZwFyPr2crKxQxw6iXdVl8dV02aI5hcziBv9HTgLygObzkKXt+IVsF7PXsDHBg99l
snEY4TO8+fUnP8cw/PWDd3WTjFCDdEOD5ejTxahGz6bAnhUeKgVUFnT6FicvErBYpA+mDqJ/8M2/
iVf7l7VPNxy2AEc35jtAcd399RPB60pbRDpIOTE2a7O2Opcl/amOtJ1VM7YTFxV5BUGIvaPzsu4J
pTekfwPhYJi8WomfXpbOXmnqrwZcmmMASGKV2mh6fv3ufEplZJviveWiMSR7k+lI9SnFIhv1MMOS
la9GS7748dwXGXR5p+vdW52htFoJJmh7BqHyi5nHm8FX3qPdN94pats3VATTOqvN/txOxsuH6NNK
4mkbuzNtLpWnlnnslePWozvjJvBHnCpYAPcIq7+STVRfrdSnJ0kPBQcFKv1f/3K2+fnD17nV5xBZ
EwwlibCfMydDYu6HWDbMVKpYHWlZ7PtGVg8J3IFzE3qYj0fn2UuN7KlGWQOC2fOBnBbvYkyN2/y9
ocBQAoFWO+cOrhmUndq2JzZ4W1dN+SDoGrfwEZ/i3H5v8eZeoLI7m0AHfgL56UQTFjGCVblbpeWv
nmIwo9nRt97r6+fOBZgMI9NLxPBFCZ1B1KUaYJ+kzqgOZgsCFcQh5Hp8kSdG99kTnagrI0LnUHsG
OgOjZ9+0GD4HgrCxWV4Q2/iO0vhOS70clAYoptKM9SNddfmcWne0seWXpK+h0MrgLk/xnS3rQOWh
BcymlPB1vY8PRd13J9fu2ZkKDr7KCIojNYz1RKvgGYOJ2iUI/2gdKvkiBAFWsROuijJvHllZpvvI
K46DbhuHIo/UZtHJF63Ir46BRSumsh+6TuymsSZLglr+EFmDATMm8O/Q5iLWqyDyC3740TAl3qfw
vmXnxjXq+neF8aj0Rt61gvU5LGJahFUC81p65tHFbrBtbRPwWxdWWzekKujmiw//SA4qrSc0I66f
G8OhTiGs4jL6qY1Sz9SKU1NpxsEE5o1B3OvPxWi8kubtnReygsqALZL5CfHLqtT98lBOg9pqHgea
AcPoJlIkPhaZeOdQdsosLEo+lMkmv6VKuGdSgknyjEvwkh6K0q50s69G1RKL5hMaYLACGJYh7wIG
7txszSZu4NR3snxrXRSRIKL8S46wMBK5dgbOMfF581U+kleatfmNULW6V+lzbfQt8O15gcF3FaxV
6FQ3YHflwcrJ0+otYwOfQX/13WCAC1hNaKfpjdcAJtfETxqnJlTy6HRGv3Ma0PQaw+hqtg26xZoC
PNnPINCnJDfTe6Ux7vXk0ZjK7s00ObVI1TCMFHV5ZmaGeTccfxS5tH9Ls5KkAO1uuRFcy/Ufax9a
Yh6fa8HIbeASblBdbcRyEDKd0LknMMtiVtKDe+90wtdg+hmDn61zG526hcI+8L0H2Ow4E1mu+lNM
WiYIcE4VLhkQ2xor9iLvsjPXuDiCIU5mZvHRqFz4OrNAgMMqq9p8hlv+aYmM96a5ngQ0GdjHMgLn
rtnF11AhcWwLkoTy0rP3cxSsH8wgacSO+4H5PgqT0MdcZNGRU77FX3PekG9YZ5tDqg/0Jp0fxkDG
u6GK7IvvYZtDr/60/GyiMuxLanQl1zC4U/Jf+1WY0+VvUb7uEMe86zOGI3bBXaJHAaPpZrQF56+Q
tyEJnP/VYolH4mXTY2reMZ/3G7ST+Tbsya7P6UPTBG1Q4c0HGGkYcBsmx3zqqNxTvZ9oV9jx3YSZ
YF0ZU7Ez7TxcY9ljRZldx10VnEAIp89xJ9Ongbav6dO7jjsLeDDvnt+2T6pud4upAScIPW9bOA+I
b6PVZHnB18wDd0+tP2yl0f5El4lQqavqPXL2eYI7ndvMqi6TkaHmgh6w9v3EPXrmWG8LHaCuFtwW
IVuepT98+MEvNLXfSj88mnU1PpCHhstJwxzWBdUqqHE6lTkeCBeyu/JEcp1y0A8RaW+wHwXdy4az
J5CfQ62hWZTpgGGS6OaD99NPBvtYhIVzP0uWvaIU5yTSvkVd1wP3QB3S0Sa5j0kP2vVCwiIY3J3j
98EHXqYfLHz3vt6/LV/VadB/tcY5geeYCAeHLV3WK+bAGVE5IyvdrLYx/9X6NnAyZCMT9ETHV+Ti
yvhLIcLukbvvzbHGEUxdg1sNbwDcJ6PcmfTyDsJCw1bMuNaFo+bAvttUIeApOPLprms4dBsOG5Mc
fhA5Cg9j5nEGqH9NRJbHJdKAfj8g9wLHe7Ns8LF/ooWknSiNUKNlVrnVcGqQcjKoOwmpYlXP0jh8
Sljtiv4owvj3Mp0KBAVjQ2yLHl4Fus0NVNXHWOu+Er1qHP2oN04Amlhf3MF/NEu4SX0rq6+eE/9g
PnRXYDhe51aR7TqZFaRnIG/z4BQ+6Rruv2EAYQIEhoBTjLinZXygUmaogSnHb6F2P7T91cvbh6pO
ucmNOtg7poDSAHbtnJM5Yi7W2EDT68tScSFwaldgtNY0lPuHOjG3eqTXV0OEcwRR7CIUcQ+qauO3
ONWuDJgPwPYyBF4d2RGavC5sloAddSaO57s2waJkWmfEDN4Wn2+xUV6HGX22OuOMSte2LoeNStW4
i07cEO1DiEPrAUV3s3MFNDf8zXubLvSmJCLmhJqLeZCLRsNp5GNBnbRJfJ3BSpT3+xZsS9sUh8AZ
5olifFke4MThtWg8c0ULK4AvmA4HqYrgossiJjcnP2OFi+4IB4yRLIdqm1qgJE9ZFNSXYn6whANo
0hkwuM0yKctXAA6AYkW7VKuCTe118ksaFe4hld79hylQlfo+NhGpda3yv0DfmhRpvQzFVlyG6r6P
6u6eF+js6qaYnoAZ31dad+hyf6XnhvrRc3hau/NbxKxAki42xZeA3t+lislikcEEuDZFpIvVMzRF
8GT1mFmnUoGbjhBhpr3W7Ao3veutoqXfMfXPbukBOKoSwGh6oW0+eL2BHQELN47LZB41RHWpfOsn
ipaUQY/GAKc1n+o+96G9jtVt0vwvaF7qdUGv8rFonH4b4/06pHYWg+BvTSC2TqVj0Bw45VlM/2Sc
n435v7UdS19HbdPsmRRrJyAvKGdSyAj1EDL8YJVdD4HXnkkVz1+4oXdgWtJHLxTPwBHS+8or9FUu
63m1ifxbGkqug0h+wRsN4Lt4HAY7vk3CeUKXk26WagB1kAVDikTvsS967Cr8CE4x06YtSGFpSXX6
murGPkJOHt5j9p9+YxRKqIdz4mzDgdcfp3XKYOtD2CYz/3FhHXcmxC9GQxx/SvvqRiq796bumVQv
tOlR4B8speoHQ97PGZUabSYwmjX7nTWm28KDxz2B54XEOhAH4vWkaZjoTecx41R7Gvcf+obInF7d
qPwNLEa2MxiEB6sun6OSZldTJqdNR9rNtoq5dfWZaTolQ03nNIRw0r7KQQH/zrLnet6N6gBhXoMV
Xo2PlQgwcIfuzOdN0pVlesax9fm4fl1HfIpLpEiyqZCESWKD61iMKefc7z9H5tlzt1zH46+H4Qn9
srFPGYs9UuUFm0Qbvsl6AIihuaeyDMiUdet4u+Cllgc/cbaNZfq3uq1+LG94EBJPWxa2dTTAp0fJ
9DfNjrm6/HPJq9sOA0bh8LINVu3P/SyjL0XiubicyyGBLzJP0A1A6Ic6deo7nFlXs7O7a4z8epsz
y3z49bu1BAj+5ccrix4nAycleSWu86mkdLH/KIbDzSouoMT1RYhwSfkdClXyY9GCVAczgJju5K4P
5FnVV2KtS3cfIA0gCUtdOkefDq2LUJkuBf39GQay6FUJp3f3v36xxudmBSBIakTdFXRQbV3/3DvJ
qrIAw0dqk6ryTZ958XWcH2L3Ia7JzCtN8IPLgzPnj+Bj/OPp8md+Q2mJZCKioVIJfP7ZSfqMaICr
kDhbEmuyAiwrbx8PhYddF7zi31ydkmDSv37cynbm7pbCxK0L4/P77Xup2TXRTOAhGo9IeXtYRRzB
hrw7E7PSnacgfiwNDzpR48MMQgcGuli+zAe1C4H14dphtrFazsGs+sFm6rHnGSnIetWAP3SxYKzN
uh9PfdH91od1+pTW9Wyd8EKk7cJC1q7Y5yuNY9ik7UDKmH/XUfzXX1FRv5MnadJcN3T3U7O71wbw
NLGL0mw+FE8Dm/161GjVEXGekxyQNegnGdRqTl1uEUaqtSW86G8iKP+lr6krZZKXig2aHwNDYr6W
/rQMBK1PPWQ604qBK+Z8DSz8SlQBPrrIvX1IO5f9LZpIKdNozm88WZUnC6R+4Nrlb4hVEta9MPub
i1j/fBHPL8y26bSBj6Hjtnz/Ty9sUiMycDaCVUXv8UKm4yVnSHv1e8Bevh8+5Xrys9UNatYsjDdJ
Fc1AQ0yc6cyPEI7M/+adYg7x6Zo0BF5Ahswuyik+NflpDfCDPLNrbwanR5j081mYPLdJ1JoJbrGx
Bg9HMy6JvQ+y+a1xCV9STvdUt2l7zFSSQTNYpfBVmLsV0akxkuSkBTVhCcpqUWtqGIeT7AZhUb8D
B7cmpKetcMIZAMSF+hqQBh630DZ8rZ4ebC9/D2vUtOXgPtXA3e6b1E/vly6+/a2bdWhRjoLzw1Bu
aeahdBusHqFuX6Mgjg7LnbHUimB8ayppbo/JD3589Mc+jvV4oELUJlp1cxr1xnv7mDR0X3Pd6ymX
z26GdE+Eofkc2+p+aZZUU5PcDPdVzGwCivYpY9BbaIX+DLuNpIoGCttSZw269aMaYMBLC4cedoOH
vJjqozcrOD23S0CQ7nAimFdjfsgNGgN/lNNdII+cOy2kYFG8LcDjbhRIUlar2sFSEdreqrCd4aeZ
/V5TWL73HXk+gqkt9XwannM/bu47l+XEVuKIQnQ26FrpC2+6SQkZxqJ5XH4Vgeeycz3jZBusF7oF
dTNEJbkJpVWc3UYVj7Lzfk+8uiF5ysNkjj9h1ZOP9igSwaSis2z2SyfADaVj3R8iMGda8Y49eU0C
KXETY2quQbTnW5Qa6R1e7Uc7Kcfv5pwvzulaEV1PaJBfpcNzr6qaULWsuY3pRg6U9ZIJxJYwmfHV
x0W5wvYf78RkM56dryF8TZw+57JCd7PnMaV7I6fyEMSChhf3t0HtwqGnJVR7Pse1Tu+sc6e/SMTq
d2btnmUSIEH2H9tZ0O00yXDBeN8wplLVpWkIUeOWG9ZSz/G7coZBGJw+M8v6uGwcTez0KpNf5snC
pbQRRiK8w4ARqG9xHnKo1H+qQi8++KND3hNbmQKSr8IBuSYf3tHEt5jNFlthA1Y0q4g0x7q6hfSr
KtWhrR4tc4becakEcqeWxIacnvzaLKufpXBBBGRY7//rWUPWyGqKAKNrpFc/1GMnVz0i8q9u3XJj
4E0ORx3P9vxDhGYAserzhgt1BPdJtEmf5O82wSvr2Av9szXIx6X50FO3n4KZ/wBcAxDc1Gq7SiTm
Dhztd2x+GTbVSNt7kky/OBA9lrfJXU2tNd3javI3H4vrlLvh1hHyBd0uuZluAOoaP23K4W1VBX3C
DYgNnftTXyfWZG27zOterJktGJvVgxdlswTS+I2IKvcpSCj+i8b0cSXirZyxImnnsXsp/bcysp7p
XZjXhc0v8vAFfwyBdJAzRn0Uj57W1cdObxm86ZW/DTXI31Oc3MHDGAiFiNXOUUB5DrodPLuyqc9O
1oykuVKonkPPXudePJ0WXeBkOm9/XAml014nSyeQJ+AwFIboKw0wgYt9GttyhRDskkNfPyIcw8KJ
E3ixA4+k36111MQ7aN3+PjIgfrWCjNfAr6GT24i6JrO/Lbap5aGuyvwO1jJXkkqMo7DT8AkkR5ri
9x6QC1JjR3+EeaErprVXF9Y+a/3fkY4Md0xBjaPuIh6O9PXSXHAnBlrLtmw3LBM9yYB2p3U7oSEq
Wl59OonnqCSxZXmWudcYR24075led4wAA+1Nwxm+uoZ3KibT2CxLLe6Lestgyz/icZWnzumT3WTT
PnbtayIHrJ+a0HeVRTjQUuGnqBGbFu7mx2odjMbKzGT5EDSpvWprY7/88Np1NRh28IdLKacLgL79
lEfnxclQBqD5rcg82Sa+5ko10aEYy62tMUMVsTmxbIH6zmQFJyes1k2TlnugdmKjRnsExTJuhW/G
V7PuuN1967s1NcaXqPHS6zg53yfHCc7gaNCnLSqvOZxI6oheDdJ50LaiPE1m+YcFimEbDS0x1BDI
j4FZZYfGislMo81D4qlfXILYqjdN1o6HBBruphJasNNq8Mdc19FjljtUUguzfCk25oZUiBb6IWrk
tGdCVrwVDmvaVLX2Sg1DdnbRQcbWwJ2w+J8bygJGHPJJ6PLkcVTflw7eXFOX57GF2ZqZtJsQfRGs
AIlLyxEva138XdCi3w51pu2TIv5q9Z6xdYmaIwMnwp3t28kmYzB8ZmpwvxySgj7SD6FRGoe6r0lz
mKaL2Zvx3mSP3fkFSnvZFtC1yv6npOFwy3292VY2vQIzSeTacz1xM+hikogFmFclUfIhlZdwWjfg
ptdkPSU/QbiglcKbeliaM7UkzfjDBVG0rwZx5isHou4Gn2z30olXvxyucKJrvK7pDzfGoZ0Mz2PX
PSNUa75r0XRts9+ygikmJshqqy2LhCyZ4ZthVr8148hhZAZiVE69tzI7htcrmOVNA/pNQ6pXu5WP
4yHCgPRokEa4hqZuTIextO+XV9Xye5/1KF4FfgKrHF3bhcMtWDmDhB6vFz+xg7t4MXp1xnG0yWuD
hlLbtWScCv/sdKRPetAmarvyn8aGtAD2gOkti/xnP1jpJco6c5TdnrFJt3YVSWiOC6BadYfWCsMf
hH8cBPfK7UPQhNKi3CXzPmYkXbNPS/gKhNp7sRW+CFkfR8EsNUNteNZM3zn0FIXrmEiWVRqZ3QkZ
O0bpsv8+sRTSG4bEZmSWIJCXwVI9jnTp9fq2zKTMLDgmbnjCp9MdBCSXcYX9yV43Vc5xQuGri3vz
96SbueQT+zwT011aeL6+MoZp3Sd9Dg0KJGptRykZb8Jvj9wOKLLnkqAKsJfknIR3nLJsch40e71U
k74gRTNomc9yWCW3cgjuyUqo7jMsbHzCe2IO85cwn3nO3Jir2ge8LXEGP4J3ehmSuHuD0x3gE3OC
Z8NBCijz4YslaPGZpQqe8sIrbyUSfe13XxcJuzQHUua9DkhXCSBP5P1Bb4CoLl2fKPnq2Bi6utEp
3pKiBieY6dmpqV1HbtM0p1E4Bg9UpsyxqhzILuvdsYPxeMj0c58YA804pnsp1NSVgwWSGDEWE0SI
z0arGnqNyQswguTUWv1wF4T+XUVYwLNhzeyQvnxL6aEvI0Rdjv7Gnuz8ztGx6/mq648fMcax48s9
+GDi2EU8A8D8Hac0cqMrJ95H86mmaLmyRFtefl2iU1l9Lv+oJqgkTAZ9FF+O+7n/YphpXJkYH1cf
YFvSAYe5SuWAFcNmB55Nm66rWkTicx6srZNH447yyEo2npFpWu0Pjb7+16mdhlXvYDlE329e+2AQ
+J1eRWRqOIVT/3sjsm1gYqzXp8vQVV25yQp35aBc3/lj2gAqQa5Odx8Zrms3m+UpWXx/fIMaWeck
3nxty8mnANHTox14xsUkpXvXqNS8d1KOomFjxAxO0hKBfPJcDI576IlMeO5LFR1EsNaEdKBjsj/o
8wOd6XE7OORhKJshGzVPeR1z1T0YKTCc3iQXjZTLb6HTvqNwnRUdnFDNRJY3OZI+jkRpN2lNfvfP
B5IqEYqNotxDsGsepZr6XdOC7DqSnuZkR7MdnZ+q16P1gLtQxk189CjP18iszS8lKGonTka84jNY
da7qLM1V2DEmEpzJygK1N0D4IYdkaTxl/Eahz/o94diao5DddYEf7RkJKKAlb3yAaiHZQLgIVS9I
KehoBGZ2+n2x+i8PmgzquxDMWk/u5koktN/++fYwiPvulj2JBPMKYJFLWHI8P6Zj9GFRstzIPpL6
5txsZPgyAMLZFPUzER/DgxmttZ9WhXvBMbz8lnfWcDYgx2IwAd6UowA6LN1IBmsMK4a7FJPyuWjk
OyLn6WEMop9xzxbVgua5x5odfEy2aOlfGVbOhTcRHGkOpAT+0NIjmAZhX4OovQGaJxhOFemGu6zC
B1hVJ6caDoSgdompfas7xwSYFYMVGXv8Q2Xz7ESO+ppZ4as1uMVR5My3mcrSClawW4yI1AE7KuHb
D85d0DtcN6kiH5Du3FFLw+kQKYhzy8eV/LYkqC29yTQGaSkCoJC1HoGsoa18BxaVIK529HdBLswn
FRUGXQ4VX91W7JdhHxX1xja1YO214ww8EMYX2GGwCCKiQpiG/BiGJiYqF5YPjFAP2+G0z02t3kJH
jW8MEKaRFrXWGeNLUYF+ivJyq+O4pA6fo5FT62fHErmy1B9n41GJ9qOgCnoToqJlCir9xCGoZP4Z
YdJpJxbEO6nsd2UnMzYnhIUVHz/G4XE/9U+Fa79O4YAeLdB/h3UtLjY+gaMm0oOGm5F8ZuGIfTOo
Hn6X0JCo8xVzutmLE3prWtP+2hepe+5IlN6xZsdXVbmHVifK0dCm+gztbtxhC7OeOM0SBBOPnMiI
xrqN4SBfrKb6kjThyPamW3tLI5SAPKsXMXivTqw9qSCdvlW4e0hJCoHrxfopDKmgK7hOJdOiZ9Am
DEM4ZdxjiMS6O1obeK9kJsTWu2BC32UjARrI39caPJZ33QYaVXh3Rm6HD8NQq2et2oBq3wjSNBFV
E9G468Hrngpadsydo4AMEuEerIikt3FSxyU9t0Z0iCnPt7ZIm3GPSqWfbAWLI57Jor3rwfuyR0y8
NBAxSmBvAxpiM7xI3V0dAQVB8kjLLimdVdJ2Eg3UYRGSEETCmTHT/INp1vYpJ1p1b5lhx23IPZxg
ec5+JKm15XMYX+MUXFGG+TeKZ4Fr1QM74Uj50LqhvV0mAq1T6ocpZRbmFfPN9p+UPtoSAKvRVUOI
+F4MVfNoi4yAscx6rGIAUHXcOqsW4BuV5mS0u4/Ntp7xas1cJNXcY3fLV6Fh3JWmqX+cKAgeN665
PELrF+sp9tW2Adfz0E6O/5AME5MR4z+IOrPlSJFsi34RZkzO8EpAjArNKSn1gkmpLHDmGZyvv4vI
NrsvslJ1d3VWBLifYe+1oafefpVoyVnXVmAS83pE2qGYc8/Dq709Jzq46SApYQchgSVyCjbskaK1
fQQdHO9yXZ3Szh1ea0t8q3YECwX+90nvh6gVhB3rg1XRBZC30FWofWsMI5gA2ksMlEP4y5E5DiDt
cUR42uUfBKAkV1QJkrUNYL+mL423YY4sWzbvZtruzXz0oo7EUTyZklADdsevMSv9psl+3S732w+P
vIukda/8IdLr5PbTa5qUQGplydbL9N9paIqTuhVwjmUPpPoi3rATeVAjgsmclC/4BOnbYqRtNJAi
xgwKBqRgrBa69kyslWVYwP81TkNzIh/O96udFAZ6C23pn3CC1Thv2RnfBEVJ/WL2WnO1yUOcLVij
xN9l55SgrQFk57mgcguUnRKj6CfJs6Heu9i0kW/MSWh66IqcLLlDA6aiSveKyFty8unhZB29fC0e
iIAOjX6yznQcdkhKGK+610B+WgX7TZhbhGdDFHI1w43qpCW1nd0laQ1Ku5+SogpcWO67DHvePXOz
4c6GCAp0hw21N6xf1O9BN/n9746wK7pa77+lFnmUCL25ZKh1YlQTzo9hWoJrD0qEbg31Kzo9TArX
W0QXlzCePHozuP959mELcw9i7KWEunO5DZiW5KZmVkBXoPOGo52Wj+08AZGnAdWWkThqp2x/kyTE
W9Y+A9sv8VFkuLvzQZynvPoXjzKWyopkRqhDhntQaYb3K2+KLKpyDXZ12X+T7oJkBSQQKEVGRcG8
OQ3tXP8P5mp7HuBW+pvrhltpePDQzbSbI0czx7es4qMZZF/vsCuZD6BFgMzgXat3+lKqcC4IdFt0
fNA92uv9v/58o4nRVPehDfgmnATYfGWmL9PtDZ6pZwI0bfjykw1RXObr9fZXiIQ2DsqAGSsdLg4d
2/tSkgE4pmrv9jGZ2nHpX9PViYfTIPCjL65lPSJFOhDDOl1Nw3fu/RWb/Ya+UX7+YW6FNkXZenKr
9B0MIh5Y0yHwA4SZIe3sSW7FsKsNOeWz+DXNBJARCp893370RBdatm483n4bWsfmzO8/Wj11w9ro
0mhW2UBjzq5rp2Zh7P/9XmX1+tCb42c9kyQ4+/07l0GMR1UffMhsaPzpmx+QXBGbsf1V28ZauFTp
zG64Sw+Q64kjFJZ4mT3Kgrn010u3afpUAda7mrWPeqqSXQkiNyZKB6ShsxBpIWFXbP+2ZlLV+P/S
f3c97xFLhgXmn+s5YdOAS/3/beftRnZUAmmEG4od7a08aGOUWcuino2iLx9NknRZ6j3OVmxtlrv4
yY1j99FoX8bKlcdkgVmqttOlM1hWwQAqzwXX1lFPiI4YeEjOZjxiSN8+1GomX8NoHIXmFJZZHf8d
IAIFGW/zojT17ILEvIdpvf+n9xuEE6xYwl56B1s8JakeEnPuHY0KD6cFNWafdOCoXX8QT4vJONZd
fJsOyPBP+dQke/QmQVnHYAEJ/jquaGzu7bLZ90XmR7PebjxPLb9aA5hef80+WBH1T8NCmKVwqEh1
txIv1lif9RjwSLNODb25+sy2oOHbj7QCkTmMTL5WK2WelDikB5HL4UOanG19DRhE2tfp3TDq5s3w
4rAdKvyufXFwtnSPeWsIhZIZt8/qP7S27z2AcMYHAo4I3A155ZscSWzXbM7olTJvIBjRH43L7YfZ
1N3RMtXZKVZ1Hpf7fxiOZMVJ3sZEKv2bK40mIxP5CzkuwHVPzwKHCAQswBuHpOM/C2j0721XU8d/
vufNAT0NgCXS/5beHbGUYnN3Ws1DvSG+R8Szl84QNpEF5Auapf40GQUcpWdTKpCXJDa3xiwutx99
Zn6J2YO5l5ilOtekbd6euNsDaJUoQ0ylZafU8ThJah4mFOop6RTCPmYjd2ijifa59KR5dKdWRFZO
ruPGkFsNqe5vf+U1Oui32mEatrTB7TC4/TBIj4nYm9Sh4U5fmZe213mc5vupH3/7w1q8kKW5o7wZ
nl041W3r5g8FYCK3yeOzSuTPP6koPnRCmVaxPCLZKaN8Ia0Gcj77097FpW42DDU6uO9dZQJom0iU
zvpkekV+QBKoSV6cXn3hlbA/ttJqN6L131lsqsI5Y/5jemR4qi7mBK+WD2vQvbBwmvXB1cr5kFrl
jOqS/1CqWOymlMYs7lwa3rWZgGcY+q72iLS9/Ypq65KQ1c74h0lkVYzLM18lbEX2xmuSa0xZ1jy0
WtT6yWSPl7YY3qu0UK8T9PHjnOI8d4Gfv+E1uRv0YiZ4vqL+2LXYBAGhE8WCRjb968zZLxAp7qc/
se0fpAXJSyYks3CPXggNWTDCIon536/IPG6/5mPqHi1A6a1FvWvL0f3td4TXlq407pcCaNU6T9/x
4MiopNfbZ2ZePTZdme790bZ2t189y3qRtmiurY52DX5vSyZ2lr5OWcJTNQEuGvIKSSRxFyR+oP0x
yRFivLvSYjLcaVq7OuRssaZs7EnnUvbzArjtmQX8h6aW6u72t/o1EeGE/DSQY0ke5fbv0mHNvhRV
+79fa0+0SMu1SPkVyWdS0AbbAxKrVUNMviLCSvUlAvTK1LYr6c2QutUMS2AILMSiDoPzxOW6u/0m
wRC8MgD3gWOMLkl9KfEfDzbTpIekkn98xBUoQnhAe0IizvNq3q9qvbi96fxkpRM5g/xL0sL07Hgs
rEviMS54jM9qI+e1enYEpXYsF/VX5R3pZbcij2RsZ+dTdnAuDiRl6JwLt4M7Wbl+Kg6bQDHWCm5X
pmyFuKOoqf4tMot1gjmWITPajutRqo+2aJsIgYR9ZKSnPuBhH5Rountoia9iKYGJ0IDvaNe13xtZ
KwA4Oj3A0+lo5Am+6TNa1pqF0FG2KfgoxY0B7kx+JAkwEqXlR2OG20RB598Z+Kugo+b9lyOmu7YE
nz72I4bk1GOzY3a7WyHDoK97ovKuHsqJz7WvSBz1cCDfzlq8GHStohiiEczwht/8/x8WSw2st19i
HDQucEZ6vL+H1dDLX10xwvTw3W63CKk9OS7/UKKa9ze5dEI5xs22l1uc4Mp8Kkwdl4DLoXde7XlL
ATeijkcrJaOUwCJ7bf6DBfyqZ07/Yub9I0EOKEGnJn2SrT0dm7IFcIQH77GVy3PHhjkCNrilZfFC
FNuPPhnbq80CZ7SSw9Ba03V1HOvRSUt7g1KnSMwB5qm0PNncsR+wC1p/JW/+pp2XWPjyWNXXcaYV
CsDIk3Bo9X+GxUsQxqUEVNQGwwmSdpZTnLzLTeznDG1+t6SeB1QBLqdyCuOuVKx5Wiv+WGiTg05W
xaOQc0109/Bw48Q4siANokdQ3zhtiOnuKcVDfXDB/l5EC9PvNmoq1JSEikM527XMM8GcxpfKQNBC
CWWdbgo6F9EGMHy8NGvVqJPrr3tsbIBlxeL/vQ69Ako5de3eyVz3Ttcf4DsQ50bAXzka0yu1t/6c
dqTcJx6hKtvBrNyYWPoKZBHpYjscYfrdrViF7+8eY8KeGT5CMTNlSQofvRafF5vXGq6/MRDanvtj
6JQqv/ybVOi9lz/N2+mzcB+dapLXt0YRk2p37GbmzyorL0np3tm2aq+07vGTmRgV0UxzUCGtY2qB
+Oi2k7dcrJZxMzyVNfkrfJzdV5HJUz2y85Zj1uwqe/ql8mZ8slZE57c8CwemBtNA+7HIlyOA+Pya
Tb71aJn9Xkzrco8e+aPaSIzasrpPbVy5TxURDuQG9kenwmLlb39/chg8sEA63f5bt7+VqRzMa8LO
nWtrRFW90P0Cjn4e/Ick9tm020ysk6IlAI4rH3F1QoYm3oNb/SSd+r4xsgqbAtwJRFbWr1mn3qoV
aOx/Tfs2fr8tY2w12vfbsRhQfHJMuWsTrsCo3l1T/F6zmoWMkXf3IhlTrBVdfS2RYEYrevnoNm0d
M+wSMdNvXrMd0QbOPsYN1W8+RTCy7IArnrhJB9/DchEOFKOPcJ7ysCyoSm+q/3Qa0iPxwJ9xb3Un
pRy5G1IrPrXMu3ZxweBFDKQZ2478c0sHiisN0LKsHgd0puela+drN6P4ZAq855P9qgq0RllfQBvc
PD5D0zzcEGaa3jnBbNg18kyKYUxw6l5Hvc1tVCZnyh68HM74RHf0X5qzR4nRoR5Ms/lDHgRhjZCn
oJq6gdsY6bddKfZr3I3s3t8qas9dFbtYWXKMg1XB+2GIjutEMuJlcuevwS2Xkal27DB4+apHEu8q
NH+7ckrOYBSYmYvvyVGAknLj2Z4lk72U/c7gsPtTKZTxch+reDr6fsr4B4JOhdkfhA8y9ypZs5DM
qw/0nLkPbQrQ3c5HIrpaeoZZIu/2TPAfCammph5Ch1O76QnFrWf3WNLd7ybRiGjVVnIofGxCNjdF
PPvqZVJzSv2H20GYTQVOoCEzPB74Z5PiTFwKfg3JRCotiHInp3kP9IMmTX5B/SLpOhZPnUMErpm7
TqCIp+a2Y/9fp+ZvSlKEMysHetpdSKlAy+89e6ehhJU/DNoH+wx0Dp55lLhLT0mcs70BXmvm/hDq
tO6Or21R44DdNWjILTXlMk/scK3hHJtVHc0yO/cFCbFLVfwYDfXVmv/qdIbDFgPgCOHNwvrqTzq3
KHhN8ygWsT2UbRzlDaGXDtGu4+yFLSTXR8ZNO3MdfrFq/SC05FMuu1LLAIpbVY9z1WB8OP3p47/E
Oj/FcvyTWDPc96FqaSZlyJNTQs56cPS43seFVjMB9qvTsG5WiVjz9zTQf8lbhqCWha1KjyTenJmT
VPel9IKi+BjmJd4PkgEJAEfALUsOGyTBKL1q6r9cs5sLcCgYYEQdmVlOG9Ppy8XRnteMpJ7JwJZU
Eb/GOeu1QafBTuo33M0g84QQkPHZM93xSuCtF6EbqndLx5JlUaXkqi/jSw8G58CuYgZeIn9tc/Y7
p8zJWlCfImEM5FnOpdJSli8eSo/GZ847+TpMB9kx5J8J+zZ5zgoJcrv1mRFOnDL6bPoH/NSGlZuk
SDwvXgl51UqfJml3h0X/U9veH9LkCA21qJWmtJYR9GEGjoCdyKPZu3pXBrGLGdpaiEPQHNa/PX+C
5w4+eqh12lemk1hfAm0uY/erdko7ZN5m7jwwbfpIwTX36sfvQXpjHCPPAT0DFjvmVWmfDSBVkbG7
SX5IJETtVHnumXCcVfiXbvBRlaxufiJX7ldRVAP5TFSx8IMrtBSNjw+mMmMfqZs8JOV8p60GxNZC
/YXhQcAv80ZsILvEFAw3tRUbRExg4chl7Ah7vlanRFsIoNOqdM9jQ7i2mMbHGBKNl27C9xJL4oTj
zk2TJmCP6Id6xuo40VDPMP16wZRT3PlZdRi0EaYNOyXTxPE0rmR8Sr/SdwalTDgg4yevd+fkgOvI
/VNDhVZe9fmprQRHJ9IKo9VeFDnoM/nrsu3PfcLx1LSiCTDoPw/8C6NJ5mQw2y4JmEceNXt80Gt/
PFvlCT0KQ3SctxkogH4Aji5Es/d+aiMpmc0tnEF62UZryyc2O7baG0ymVl38CHhOhNCgbFCMMzmp
LEaMzgSzCiJepEEkymP3hQqwDVK9+VM7DrrMGTGL6XSPxvgGuyTdpTmCk0Er7hENfnr6vLmB5ONY
GhnWhJivU2OTYhSPKzpD3w7IVCjYJ6kAU9EPKMJ1b3vPVZPmgb2m5REQW7iM3KwsSvqxvYwAjArH
3akqbU/lQgiiKOnIJ1vHlpCJgInxi4ZpDWFk9qZ6JJFTYhenzmnlvmPFEY2d+464330QfOcrApZ5
I4HyjVcHp8n+a5apiFxHIh5ulz1VmQ82Drdv1hL5g6oEFywsnkzn/IbOfbFG987JrZc0rhlVGUwp
UE6EbPRHgklQWANgtULkGxam/G+GPte1qOu9m5KXYCZjctEpMbgYmqPmYQAQMTVolfaHinAjZ/Wf
oe2vJ30+K6l3VzzKbcDw84EzC9IgX5Bprkagr/OPiW+Enq3PQ3sx/xYspUkLQplZa9XVFAj7GEpD
UkpBsyS1LEmVXJxoaL/Jiq633ocpHgm0AQw/L7A91QYAeIrdnLKwoTUt2YtUJTLdGXY5U66abRDU
YIyujUvMpjmx+I+TaQp8g4CM1u5ABMczfEivTZj1MY1NSCUL3Wa4LwZegtiuOErrvReOK9sDRysJ
9M5p6tXcG/uCOLcmyY6dV7nhFAv20WQVyHoK4xLxEgoab1dK6Vzx6bXJf1qPNiBWlO0JB1LYzsSC
Wg378DT29mWxRnbrE3KZfehkU6+daRy4AeEio1N7kd2wOQyJZ3c+hEjekFE3D75XwsngwaFeDo0U
eIezIBpMf+ssfgN2gd8WSTO7PqF8tSG2pokjnrLpa+KwCru6+yqNgoSwNAEUyLCmkdOfaiYtQlkL
d+y4rT2M9VUSu7nLfBkJr3ou1ajR4s0TE2sZwIYiLgKZ6yI7E3ZQ/+ZuCDcLCMkSP6yFrUKnYKdM
bDHk9wp9MSN4ONTDUEWZ/WNNFBjUyHGYwq03LMmWK+eS5SIpAmtE0TIm2l/ReZhSY+MedWJFiPV9
Rxt8xG8FEyp5418bGpy+7JuM1oVsOTyofFm0cHPVVXxF0gwZ2/kQ4n47vKLowWBD4/jkQGJlQs2B
V3URsE+mka+WNQK+ZwGoKy13bcv9pnomIckynEqYHrshy76RZKH2JQRyif0v5Dyo9uCIZr7fwVLv
78qJA7UvEpQrX0JSxHkO4d9V+8dzu3ee/Be2+0VEejmm8DjFUDPr9mNHtK4pqdOAcAYoBDHEquFz
psI6kOaMzYElg0IWZU1zjL5RPjoe8Qdx0xCTnJRVBC3UCkgh5KuMS+MehTySoPa1WROGQhqhF5Z4
NPKZKCWzeK0gvwJ35XNQ3hcSpyjtvdDSh590SHmq6WK0ruQk9l9w9ro7JHbaeWmAk+eVJLK1MKnE
c1Dh6LfQM43OLu2B/ns9nGAto9wXZHqAzV3DrCQqT6tYUhLdZf7qyBAAan/ylPszwR3X52WKYjIL
tW6cI5Oky2D2RvM4M1nEPDnc4VKPFUM+GKLvw8hFbqtyDj0f8l82o2FqtXcxvZl23QPm158QrZOU
wWuPpnrfwDEM05oaAsPmG0wISFwS6ODUYlkFr0Kfmk7zfsnTD4MLV2b1WSlqLUibFdV7ZObZczMV
Q1AInVU93rom1ngitY6pql4095o6yd5AWlcXuONjzkVqv1QS0TuaJHs6g3e3gpE5Slam24tgc5uX
0uYZ7/0nO9nMyoV5YEv8uc2EipgUQdcLCEcJl8lMmBqvLFxFBjVgphaHcU0bHZN95s3ttSsTn2an
gOVYZH8KHQ1mbWgGFktvP8+6E7LvMoPMSZ9sa0nuRvOelYTcrxUjvwHgpjLK/kzH5FN3TRjXG/cr
BtjLMIPDVMByDzWdP2zVPXXQ4IrKaaH8/UmbSJvCdioMSNfkuqXLEOKZOA7T9N60XXZgDE7pVShe
GnzhSA4akCndi/LNYi8xwsiO69v20yrQrO1h8UjKmreKuvD7CzWwBlmY95ZbPUto6/mmyGrVWzgA
cRPa2fCqqgmUmQtyzNK1PRLjLXbVpzGmNV+X5SDwgeEesfYs20hBGg5ilT8DDPpja7gHu50MUrFB
n6KGpMLJdefYDsMJ0+wYqoyjoF4diC4GOSA+FVJ2mapzFrsxrz2gJO7g+x45O9MLQTCyae1Jv6zD
gcwyNgkMPnMZloJBVKePu7HKicLGkLXGw4+e+s86SRuE6Zo4ebv5ZMXtBywEBmEWVgHXdI2dr8iA
xcPuZv3Z01wRGuAIM4YROTorJPrd8DIIDlOrsiAjWsNn4Vfa88IOTYL+cNzvquz937qLiGmQBMOO
YqB3IRQ5LjtxsIvE3ZmiA93gQAFymalJ1i9JHDssCeKOLsgAsIszO1iqZQ76CvRdrl2cIYvPuSV9
MmSRawmm4sMAOsNZIyt2hkAuRgJMOU6jAg2eqSomzEiU7HI6zHzFFpivqOrIzHNG+JFY985jLYvA
62AogwF6rF1kJu3snKUP8B+pYRnWOOmm5T1JbcKRy3SKSk7WFGJKVDbLlw8APmgzvztI/y+FVnoo
F/eRkX9Agh1rE1j4QSZLcB+e8dhzKB88NukMh7WoEdOZj/ua5u68E2P85C0oEHGWhcBiBHlD0Yr6
BODrnALQWhEItSG+E8gHo/XTeMwulIf2nZXXbkHCxHAtY55ItDpWGw+qYYdKzsSxvHbCoerwJr6V
U57rb11BEAWsoyCr8g17CEJhatA5BqR+EorpM+CQRr6TNlrzGQNzOOTdp5VicGIhSuiU4ZHGXbVo
hFFvML43Pd5HFLRJ279XeFX3NCoobDIGfrAEop6UJQ0w9tGOR1JUaVRHj8Qr3KMR1sXlKxXhYDDB
6RCyFiULjvpkxwDKoDff8w2ux0m16BT8X4LK79SRXzW78bfbj6cGnFDExljsZrTQm2aTlU9RI9ws
NIEail895gmXga0guoyfybLskAk4keLjwZwr89CBoAaak+zqdaHZxzwDikAx+r2SO3BpybeMdEJm
H1t1R/SCv+vtlG5zyBOONBgKiV5Zd0NfVZHVNX/roXqqMQNxPrA8cavfaPuyQyPX3zVnC58ZmNDM
2cTMfG1mz52RJDyypBQJcw0l7RxXIWegrStGnwQMu4J+H8pshD1vbxGXPCIPvg7Tku43ithOlsaF
JEiO9Av6Q+8I3FxhV/FWKI9pseuXjjn2V24ahMQMjGY5IAamJs49EUTzbmiq+ZIAVs/0Gf6859+l
Ur1Zq1BRpz0ZWvqpXOvJrYjlATqW70k96HbA0kUgrY30aJtIrTnUTA/NV2v/yU0xPzWa8wt5n3XR
1ulF7z6kjWfcRXDFwhOJRzexQtfivUcdFrYy5Yod/QCRFlBuHcYt4kzBkWCzsFf3y6iV96LSmYiq
9jwambtDpJNGvm0xI8veO8S+EZUv6NqFrq1FFrLvbApB/ORHOHL3xZLO+Irpfl1gzPNyIyRIcTBM
vsqxYA1K1p1W6v0jmjgEX2VdB8LMz3E6uZFf9is77eWzq+oXnz95MEuUThNS6E4IEaQfhSxVlBzr
Xd9Lk73A8KoDSLjHGn1kWymR96W/ZIMEQ9gDGYeGDjsGzWhrW9EIjrMFM0Qs2bJDd/VcM42O2vl7
RRIbpSUOzbKqLn0L5nMc1wcz4432BbWw3T2z/sH95vWBQHQcTJ0neaTmX7JrnMjVliFaDDx1EHNC
3Si5WFySF1SO6gFbaMjUHK046djF8JU1uXtnEAJdxd1+jZdTj6J/hzS9jZgF3K8pyNxGJGdnNFFa
VX2oOw1JxrZE4LWqYM7a383Yv9ldsVeFydtRZuPe67sHN6k1ygN14kxtDr0cP+IpNY61ln+zyE3O
zJitwEqQWU6zjWzO1KIVdufL6DpnZLZQ23w9DVb3IuHijNVwHu3pjyiyv2Nh8cb4Iw3DQoRBgfVe
9q9+VYuoQPAc+YX+t5jNZ8a8VUg3t9BLuWi8s28H+fS+bJNhdyADtWXO0S7hAM4N9PG6a2cmGaud
TWcx5r9qgidQHNZtCFkaFU2nxYShj7wCyKp0WRwaRw5QqNVRbYRcCidxHCr/MUsBVG9jK8edlr2Z
CIG3YxA7zCCMEjKUC/bsHlJh5eRqLUwJx/Wql+PR8oRFniaz8Hhi1EQDyrpHH7Owa9z6EC+qY/PI
oKdtyB+Z1vpkDuYHsrqR+U+rR4b1R04kaFnyRbk526JseUPe99PYKf8bgWbJZk4iBzzzjvkM6+na
uAZ28bU0dmpYkX8qX92rDtvOvdXzxY4oWXZpwXckpMmUGgp2YM3fy9rfD2zWgnzGjQC/OQ8qRLXY
zYBMQQYInEIdB5a7QWcMTzHyCMpnLxTQU3cMhRv8ABfdrb7Mrrhzm8JGxGtcx0n816dFjuohf3DG
1meoGVQp07gqhhkPYYdxHZs4ABOfS3nX9qgQ6Smnjv427Rl8uTQdad5WTIPiPaO34ZCsbDTB/t8J
t7jO02tTSSyks0ZATMx+TZQCHXtNYFmXpVdRIvgwxoKCgvcTHAJexajxMouDAwHZ2Gl/lWW+Talm
7um/cXnhUPQaFrwGdoTA4v8dec2VHjJGSMwzwmP9mcakyhS8+SVK8/qUmQz32lYbz1mzDWYD9kLM
hsjhuNMN9TXqjX4eveqLYYwOe4JpcWWo7imt7pHU/RK+bh3rLvs0rRq8zbh8T5CUd8x/eQv68W2s
NOfOyw4Wr2EGAieqltFjerxe/H4w0Z2k70waCZIuoLvEElxDx3j+ALPvv1S1jytr2NZY8kuso0YY
c7fhe9Qurt5O71rRHfXGjnezNlWRY0teF/x3HJLP6Ky0nTYmX7M+20ezSnAocr/uKiggbPd0BtrE
jrWF/pSLKd73OREFvio+JaAQE7DFpOhcJgvLTwySMXN5FtvKeMzGqoj6thojZfVXbUgfRq3+YyPK
p4+jivQEGsFS/cyxjrGw5ApVrLTeU3fIHtqgYhmTmJ15iAW21mbJSEDHEhuOYtp3PRlG3TSdSgvt
2GATf+iW4O9n6x34qIK6QsxUS6mc0+XS6DAkGef3Tut/k+eUB9ZqTVsowU7MRfmSkHidT8ZyrYxz
04MKWgVGkMlEy+dYP/0KyQ2/6ZMXoxrqiDojDQLqhWXmocCfD5yQ6hSxhYOjkFCyriKiAjb++2TJ
i8qL6ShMScGXaQZn3Dbtzif56Emi4lwUSQPb8UvcifvBHXU+tXGin+9yZj7tZufvEppfY9ytdfyV
ZvG0g6eFPS7W5JmU0ee5zrR9abvwgxpMNJmxPpu1fOxKPeSBz55yb34ZXOZwo3pT09i84Dvd12r8
jZOhvkNT+ubgoCJm4bpU8bXsSCKt0RY5bfzCeoPGz/ySC/P3XFBvT19tnzKfio3qbvyYDJ1mHhdp
kUq6gSHRo95TS+DKPif7oEXLOREDCsWG65Vul/Na/W1jAgvMzLobUWeLpfs0fMXsnByRsMxg0U1G
/FN1sr/MGZ+UvwKUyTu2BlKvCpJf4/zfDz7iYGDlQ7A88QJjmfypvWyr+dIfCw/6gVT4DUPvQ4r2
XPxL1MgVATMo1mnnWGXOojuuTc83n5eH3KLnRwoI1/a7s9DudYJL3kAISq6wY+rVrqrNz2z8uzAE
IFlLN679qLhM3VQEiI2/F2v6T5Y0PJZCdFr9qKRHGDAz+Cxs5yPzabhzow1mi/ZhKqzPKrU8EHsk
KW6RzKJKmCoyh20UVWCeHeottASfosnbBPoPyUYkZzs9mogtcCxlEbLWceetzishPaigPdrxhLDv
icipIJmIpBuXnjnwrB9JcWVdjglXRxUQrDMjRF7S2eaeQ0+jhVjiTY++GFG2d8yRC5GVakd9Z/0d
2Db4hvW90FoGq95Ht/iVkRkp64qJGn9NTlOjM+pCDETLZaU7JlVM6RcujM6CuL+IV+Tub5aVvNka
h1rWvkNcxf5kTjck969YW7nwySCKrNFEb+8ZNPfNeHb17O+QxsW5rKsvOrs3b3Ul0YvEMKHleO59
rz10DLKlTqSJtRAvb9gMhqYvZU/YJjjRRbH8mhUaJfNvKoYfPnMjJMeHHkkm7WeDltlc4phmi/gF
nHIHf8nEU2GTxpeueznCO1mbAyslwKO9l0T8QT+Fy/LCEv67z3HVya3dRqJlagRgosEZmjPOnZFz
YFspOH13Yvr222sYMguTvnhsVTQtPHg6TZjONDAVhEC6DjUSR2UBqCxv7aslKAvIjC2g8hTDnh73
M1YDqLvhU1bJApOeKd4q4KbFC/015R1swCTz9ux/uWngGEH6iEC01mEvaq6OKWaZqNl3eTbz0bam
DGWfhrbHkGRSdFZ+ar+s/lScPWN5H71URklen5mnFWFbIuJoJ6bnrrPvY+VciUPjtWRFNiHWigzD
QCnXH3R9bq7AxNiOjeGaoqZ2CxRkbb8SoGlw1oi0+CUnJicQn86ILQJHL9i9LRWUI4EhKyYOliae
XBSHb4WYedLh+sCfCLjIV/By2DJOWsdT39dcSJpkSOBbDoMwFrk7dyYJ0WJUQE20ZXOk1xyfT2RN
36bl25uCrsTxZORhUjOEdxpFJ2Skz61jHtjsxvupxbkwUDJKvTTo6knXqEmjzc2czb94b9IZHiA6
b8tC2Ixl8sTeA9/EujlRnZeqs0kG8IoTaC4skTvghCRjJOLviCben3/HdBe+7pYno3RezLT2kWIY
DFUpPvoYezbLgua7pcVX8mPQuzlqPdWxxeVBTDhO9InidPKQc2iz2kHqjMrU5gKAkkAiCPr+GEt9
LJjPux516VgzWZ9XokLQ3yiaL4pPICH833EasEmbgpy93A4yE2OBgZzi3KNj65X1xGQEpZ2T0DiP
7yXyyVrEObmfxXEWwxgRok3l03inhQEAjbxPqQbPiyMtP4zFZ7PyVGax+TsRVnn2t9ngNkZxOoWz
Y25rxF2exYYU+1VD0sswkQGKMipAgmqFnpsHNLtt6IIyC/ncT16lSWyWk9ylK4l0vTB3bMKDsQN+
OtBK7eqSSRtzwHTJCwLsCClWNf8k1+Uz+D/2zqM5cmTL0n+l7a0bZVAOYdZvFoHQgowIimRyA6NK
h9b61/eHYE2/rmplNasZs1lUWmUymYxAAO7X7z3nOxhIBOuduCp4fd2KPdYZ7jJLIg1SaZQ3KFvC
aMJJ2gwfqZ+QNJ62hWfmTPNr8wfCCzSbdhufaN5A2jByHrK0zMkc5gTX0CfvSQZZuiL7iHCgq6VD
QnA/QshC09qSbO4589QIhUB2Qke+LI2x5G/HGV07vPwcpCVfFJfWDX/0sz7ZdC6TruSY4Daooy6u
NP2LlRhMshNCnmLnWA+Kl6siP1hCmZlm5a/E7ScPdzIPlD2lhxSiTSozWsKu8iZhtZJ+ZzGCwhaM
K5LWcxdOByH9q6pDF9Rgrg1jqVD/2yHdIH+mPWoUEIUPvNWliFDtPXPNfIFyfDG5cbvrobmIgB5a
JR3EzFNGiE/6PsALWPkA6zkIqTWA4HCRKj59TSwnKVL3zUgNLKiT4U1UeC3h1TQdoY2tXzC7sLmL
RPWIAOegWdJaThOkM5iN9jaHcsZ94+zHtp5BLePCjfJLUQbWUskotWWjv1o6FvLo6rSKsqbEEWtW
uUXVAfFtDXU5DMW0niVwzug8sR+TZ0QpUBmlwZjOrQ4TK4JB6ounSTHswpDQrXH84ihHwo7FXcvp
hMTHgaS98YCN11qV3bgyK84gXSfqVcoe3OCK2o/ENbl1URLLnT0apXUyDGe6q3ooTtLtY48e5C6N
Aqjuyph6FCbghuh7yMa4tkEJKaMQ8RplQOMJG0hVMC5QGK6szDD3eBd5FIbYXzn9sDW7/l1tU4SY
RZ6jYbLuaTlSb9IzWKaDtlwxz56O5CHNER4GiZNc3AqiSmNFxnZ6SjL1tccR9ODPFpEhfg/cJL2H
3XZXxR8EoJxpVXTHwqKFBKcfk9SQYLGhqYP4Zp/D/l6XwjbpmQcvEdgbJoY/e6ieSGwJRsbCRH9D
t34xUBM0PIJ7Uwz+xmoMCa1Ge1Ii9xRH6Ukz/AIFp6os0TVfJMafMAqrg5nSK01U7bnrVc8ZQa1k
TffVhjUhWElPwBe51VP9E+4MihQDPXVXvWYxk56aNXqyuIXDhEO6C4Fa8ixty1nVaE0GggWa1W2d
r/RyfKwd1eIsQV0SZ5wD/CLxAkwMeipQ43Q1rUQMXFKKHFzi9OjLAL4wVEgQukGjQuwt6Eg6WHZM
SXsGxd66xwjPDhRyfJY4CJIvM3NtDyXXq5LnzdKftLUAY8WBWD7inEVZniQmOz5ucbVb4fKq4Pz3
whJriTzVCRg0aPYcXxpiGCBihcHbOpkzNEcGHU3QX7RcwR+oGghHpGvvjfxagYixm01sK9EV7cWr
ewvvm0oT76K6zDqU6aqhzUrg6BhRUTmWsTaGX0lM/1dvH1RZMRDmdh7KikOVashLbKn0H+4TJRo3
tOKOKsKXheYqxTJEELtO62vhZCPdvzAkrNvaY2X215gmFn6rZdtcE2s8KdbWnOSKAY25NFKVBoAx
rsS8d1tt2h0dldP+YCmrPIIwbhMxgJ6whyYzpkq60hXSS4PBnlOXSRFjxjp172AaZ4Nsk6/cEV8L
BecGF1wvIfyP4T5MGjA1TJCdbkrW9h4iT30ohfqs0WYEzimR+FANdnjHjjjZnkkLzNn6dALs8PNX
Gv3mqssvQ9Od+kpHzk75UNCEQgIcnFI/cJeSUzv8BtoYw32TwXxVZhMJDf1yYQ5kvSmd9tpNnhY+
9DTfJd9M55uefk7YYA3vU6upspJB6e4kPcf9oBZXQ6bEvff0PDuyroa8OWtaw/HUKIhf7uyflNMl
6pNjGePZIMQIPgKU5VOJtHVRjd2dUrRiL00TZ7bVnAq8b2s7OuvKWRMBwEqVPptRO1uD2mkxFYrk
wOioWNzgGYuhGPk3HHd941zkKqlCehXIMyZfsUCSgcrPhUAxG/sgBfFxoIpDmgRfZ+CGM4YJ2nAA
iiwXsrm/4biyuGPvSph90sFzSzz7gJytg60YCo0YhQMQAEOjtK2tY6RykQm723B4QmVpI+VMGfbT
dHm86UK1jKULkpC5geCOLiVwDwFKek+iEGeAT0vv9teoDuMDKmBncfN3z72rUiWDI+q5DacaR12I
9Bmt2hPyJBi6EGprzFM0BcHgcxWpzMJohamK4GCOZo955cyVS/c+gBgyFWejUude2LfqCxpsnSZb
wH6ZaiS5zRfCED0t1wkpINJXUJcI1mNkzVY7nOLQIa6x0HYVitenOsNmNxXmYhBQK3Ifm6UMoBsE
SHmfAKhwHpjUa9dlV5eEqXtd6bzbT9YE8dZVVXdHP48cdo4YW2YXZI+d+4aamcJzyOvNjTpA3Rwu
AZ6IFWDCitA9SF5EJSqla/yoclmhddSxXEcEtdw+MSskqJpQgbMY+vF4k6TCKjG9G0quRwJBDokh
13gdU2BJDY1vdL73wCTMe+zs1RyRmWAVGsnfLTX0lGSe6Z5eio9v/FpqNuajRck8t3KpdKjmcRaD
8aBZ2oJWcW28YiWSMmi7s4vm9ks20eQJGmOjtdV5YpbyMLibemDo3EeZsgUcvlPJUbnmDIE9oj+Y
YSrYgq3MPt2+v02QCLiG/SwGPIsSHZKhENBGjdPRYl/dyDH2CNOozwdw8wCLbu+2E5MP0yTnx+gD
5sOxi54wc0IKC2JEpjeqm9phxATFgR+XjZqaNBHLiPbXlnrqK8upIWB6sJXl3biRCkkh0hHRkdD1
x74uekysbo3DDiNObGPy4+Ex2MBqTHNV+cga+dOsVXUnBkRUyEDcx5qwvdlm18L/vsW7pKTTrOJW
+hRI0ORp0hSLgoQBxNPxSVPrYWlifjiYuQ1hdxx8L2xYH3v0cEqXi88hMXC60d9tQVmNKbtSglF4
qWnZ10wAORSzBQ8DDtyIaYzQiAbDCTb6JqiL8A6VIurTgEgBa0ria2866zHS4BxN9oN2M1HWaXmf
8bu6QpWb+xlEH33ybFVU761Pjxi1QnDJtMFAZsVHF1mMW4awmV6GiIov7c9Z0BVPI3QqLtIgT3H2
Qlu4P/Uz8z/RMx8ZbHseevunapicYNqhSL02zEHgiVpLj4U/jueopMyuJonpJh0P2N3rS2VSLN7o
ScQ2kvHl5yhrk1SuzQyxFUuPdUinT4U/X424JTHocnch4XiwIQEsSc7On/U8X/p+l591Pc5B46ds
SE1nQ5aJZos7PlU0doyxzcLZKopEMjtPunXRGDhG+/FMnADjDHz1NzxM2CGnsoLopCVRp3lpEAEX
YPcND8jVqqPOZIEYyVRZVo36Rrcp3Y+BMRBnUzzdGPH2GIJ8TAzzrvLLib3LPisiYx0wtOQw1pXn
ZzRvxjFA/lhHJsawXqNlSsCuSH9W7cD5MWrh0sAC6lEmLkKwY+skgSWND24f2yRT5CS6rk0NprU0
A1LapBvtRUZJ3LAAnw3mxbMH+nZRkSasiiKaI6dtJJ/4Gm62xCqAcWDQb/ZyHsCtM/bdFiVuyjF5
VgqaBLDV9KqCmQcrIWVphn3fz2Zd6OrB2jdwO/e2oq/UJOCgPX8kflBjWI/pyvP38IYwuL1TlMBd
ZzMeEyuINljFKcMpvm4rn0ny2O9zU2iLG26Yws5dZH2fXZWostdZjS7vH98tVfUd3IF9X7WMPTg8
J9vECN6Qmu9ibO/hkFcbky7kasg1iPbwzO/4g3XslocbcbucEzOykIZNmu1CVTznQbO+4bkqE4X9
jUg3pCnKiGaa143gYcjIw3Wh4NwWRAyVoC+yZG3VCdKBguMPyRocknOHnhUGz36Q3yi1PF2Vaace
b5ttHpofog06SB5Rf2zmX1oVDxRAcY00zXtGI0c26Xl9/9+/pM5PW8/V+6LPrz29BOolvmRa/kfR
gxS6/W4yiEUv+75dt9tbJKLhOxVu6wY5QsFNIEbTuCpZvSqbqnvNGmpcxITGSeZpeETDwBc6GhoC
0Rp1z3Oj3RKRxxehH6wucHeZ3freJNPohWRFRrWWwsmisjSaEnPKTNJ9dL5j/Azt8tipL0Pph18Q
bdBxaLSov6lBdS7gqflfUg0wW1g4AAjoeVYUMOhIUX7S4+3sEldNOci1FqMCMJEa3mKuGwQCC43O
umGV7Yx31J/EqD3HaWqcqvD593hdN4GkVr/YVUQOcmm790Ph8yIyeYamKK46GIs+NlcQdtn0+zI7
ISq7gNVXlqYheXMzvZMk2dceC8geA6S/zUD6rW7ohE7252E2uUXRWOxuYenZ6F5HOPJ3I3mtT8Qc
0mWzI5j0CknqxuyHE+zozVBSqk8s3I1QooOD2vyUD3FB7w1X/1TDn1Y6cKOFr6GotUl+aZJq2PRR
H18Ipyaw3KSjO7LT7aJRXL/ZaFEPAUDKGa+SbJCIABT3aRGEZXcfVljlFQ29wWzfmTL18L3hl07n
omxnWIXRT2l4KYNBmDD+9u8PB79UzqGYz9qLgUwkmY1rGzRknbVPEU1HVG6DchgCHCtof+ujNGFJ
hvHptp4oMhug0dkmjhUQhApVyCLlQdneGPPT6E47+hQcHFpGjHZchu/gDC42KxZR9yMVflM5O1WN
S9Imbego2M6Joa6GU5n8ulU4Kfsax1e4T3rf2Os40eLD9/6ex/Z4zp3iuTOFS/+W1SgwMQYi+ChX
hKleCwKE7hw9Mq8Rs9fJKkhTUc2RslTqNGvaneVWTGsaw8fLMNr0Hkd/x01Zea3rJ16IwWTJ8Hiv
oqi6b/ycufhsA2KW5Fy+XwKiQgW9T1dsDVsWP0bEgbPYDqxLXRR7JZpjYVC57q3AfPYVGNRayNwR
bQBMPLhCBUr7rUvC6JYtlsYTMCOu5fxNpMWcCb+ZcyLyi6VgREtjH2EJyz8+YrRUVfphQiNo6jZ/
lPCvkQBa9IAsfkcB7yk44x+znrOVEpnY3Ir6GFlZeY/rjTMDjwNryfiCxxsO2/yebFxVbadwWMPu
vqZboB2L3Fr2ulodb9yYVhS/I32+kWSGHs15nzL1kh4VMxN+xjeCOGvCORFemR81IwEeq9UN8hsz
ETIaw7x0sgBbkIodMp+7KAkK74aR0brIPMsuQPWK0g+t+y+AIjwd/E8vgg2uaTAVlbi/vRSNJnux
6fCtsaz6yipoMebSTkJ9RoT2zzZgdpvW9T0uHPHg9k+QDjZTEgVvMsk7LzY1+pOh5a5jlXkK/JrN
DZPadmG6JsL6nLfkBtpzcoKGP7LEgA0MNZrt8r8fWbDPdBhAc+bm9mDvbgDj26ovAmrlUto7DSUS
XsoQFE8J8xhcIIDHmnLydm4rOl33EEsgHJ9Paoip5KpOwnwzZ19gfgh/qSD9cvT/6yGlpEXjZ2xx
IaNsn2MTOr83d1Hf4YeyLeSHZTOsOnKal92NO6BFya6PoSiiOQtXtelGnEsoka3ZawxpgIFGObzX
KqKWLNY9cp9I88l8KCff/6vgDKH/UpE7XopnwyHXxo1CsUXhIJ47J2DuqmevWW3HxwyEFatRmy/a
zDKW2ozAFBiWDn5Yfgwm3qcbbXKs0LGoBDov9NyxH8a6cZdV9YtoSSypesIvhc6YEEStR+uxZ4jT
oaXF6Ld2UjPaKb7/KCAO3VesPbfAYuSo/NWOvkveq+53kBbXhxIdMUiI0TuyhbkeqRCRa1Hp9D5K
otuRoHBsdUdqijI1SEz7QbtmvkknNS7fi3JUGMPD5RDgNBcVW85trbytmqyeRdbqjIQPYNRyj4Mg
AXY9haCT0zj4jlHWggOiXrlsCkDZwoaV1CuGC+tK36qa/NXRNl4nY8pw9RZO1B8RoqRbFznPZnSt
Y1g04WPaHKnoi5fGTKl/Kit8BAhif687JjfA/J3NbPUIJ1mvndw1PR5be105dbYvlIzHyTIeTHAo
ZUO0lx1UH7gyj5rKrDzEyH3f+84vTGc6jTiLOGV/OtdW92MKzXYNhZHWgG/6jzlJpV1gbSaELB7K
6PY+b5QticgmAHAmocyOcHomIdxryYEsDXyk2i0oubmAVxoSVW6LilQddgvRLHl0pzupTwwSWcl6
m7u7C8ZNVlJUjRamZxHQ8c0ya9chkDma7vAqyew72GJyDqyRMQQYZl4Ja+xDwXrmE/79WOscUp3E
fGbZij7DpL2YaeqgDZF7JmvjsqCrvx0LrbpzuG0XccXobMhbe3nb7echN2228Xh7zWPzkDlDcdaq
kt60Rl1wC2oxYN/vpkbd3TYzMdunK1PlMSZ4TSdpZo5Ruf3pWMqfBN504B3dngtiO6tQVtdc63U+
Zcfdi6S/mIm+LedkrrLQL3WvYAKwun2o4wV3piPIknaF+jR9HP1xAhRBBZVw/BMzXATCEeHtt1sY
4uJVg86654FBFzW11OgG0TFC7arLP74QJ77YEgpHW7IMzv7cUhgT/xdyMbHGcP1Be9VYV30uEqJZ
YFIKnLqenTrOniPlW4fchtE4a5dixKRtFT5qv7mqCDJnb4VgF0hVvhhZ9IAfroE3I53ZLMZyUlvB
MmthBVDvjzSQu8rL1GQXDDWxeIQyn1oXeVHpxMW5kYxkdTaNxhuK2lji/nxBWwliGsu2J4zy14QA
YZegDWTfkg4nuWB5S3RJXYXpL3FbuynCGsn+KDeCeIBTkXWUOUwzsCRASi/8ALncsFbzYdwqJSl1
M6vtPqjS+28ksTDddRvE5MQBgp0P0HFFaxDOD0qmOS0W2k4wuxU4WIO6YqoSEQNVlk9WPEY04eiI
KFq058JAo2jxst7+aPTbJwGdxhOpRsSYzQm5dsPXsss2SZr8aBlx3im1eI0t+oJFxLqfaQ9oA/sn
0QGIy9uZKHpbSGhZ36UNXWE1F9ZjHKmnMIDr32QCCnjap7t/LvjnQ3qX2iJwy5J6PzXgrUOk/mdV
DzKb/o9guzfvc4H1XEn2GkkPNF/l8yAFzYhpWVIGDZgLQ2IvUFSXv0D/hFO4Q+2ypQP9qrqzirUC
zF+PEDBLZxEY9B56wptKo34mw5LhZICjD8X4uW7MB8SUKyxTbAeR/kCK+nuhW6ssB/Yz5YXixVKc
66I56tA9aKzzKsxom2DglHkHr84W6YJx4geyoScyD7nkc86Sk4mdYUd45XUTEW3cX4OWWHSVfTjy
qwdOegCJGOViWW7cnIkBlvQCDU4VNnRCxpWCfxoNcu/HWM0D8o/Al2oO48bSYKw0EVZgptpKaijN
kVMqhkp6mcM1JZ10m1XfkbF/KQf8/zjm+w/R4f9Zmvj/jTngOpkZ/3UO+P6rqr/GPwSBz9/wHQSu
6L+pSGINQjbmAG/Ttkm76L/q5u9/40s6zyehG7al6jrzObJ4MrL3yPs23d90i6gS2zUQjDuuSg7u
HCT9/SXNYlXBlO9otyzwvxIF/sckcGHaYJxUx0HkTIo1L+9PebttGzTC5cS2yLMvLbkPmWs5hO/m
ZIcm7sJkJfp3l+b8neTzT6yPZ5JImvrvf/vPfh7p5i6v3DYNw/pTom48zKzQgYFpEJHe99mr91P3
POqfQ3oAyvY//DBtTgr5fg27z7//7fvdabaj265GW/k/hEnbVlXCJrIp+VAPJtOz3CrFfYQy3K9Q
oFhfM66x1Xe1+QA3L83yfZJpa0u9Gqqkzfs/vXfxp3QjXg8J0mIOEha6Zqu2+FO0ry6rDMIUOiJp
TQ+VepRUcWPmegFN2kLv6aR9CDYS6BjYBo6aO/tF4q2v9ueqyZ7BNp/i6T2EgbcoLGfHlGlho/gK
I8HhNbyUwrozFPhPrjXjo95HmdFkp5LKQacP7iXoCPipnuNu3AIkqdtfGur2cipXJZO9PGvxbhcY
A5h74j0hCI7iJu/eDZI0gpZuwEIFJpGEwUrWzzNdHcAKqspFitZKM3GL+wp9XyaZWso8jMvt7PS2
9Ujc9Jp+U0fhQnBXlSxWPV7JDGkD7E5vfg8B3zmq7TLBEmTRqUVakuRolsjCgzTohTE/C+uOaXzi
6PUKwem0IiV7xNfUtstIa7DCsepBLnI0ZaXzplxBBvfwKYdFlWeezlpLyWb2y26W5CMChUKA9wyu
D6fRlLTTe4czgF1pXk3Hne6MADTER0USCYpSQT6QikMatSWOSX5X4esPmHPE7ifWBw9JITrthYAR
TZzjfP1kft8gmXIQrpFak/KjjCnZot+ApZAsWyaPEX5kZ9RWgivuxM/hZOAzWutR6ynOa+HUi4wn
r8mfec9+fO5nBHDqNTZDePllDrthfE4QCjC4Wyo9SukBEgV6BVGT7zhPlNFDhUiyKq4eEZlMc45h
z4CtTuAAAHNTipXcaPiVO6BOxesoPgsnQf9mQAxWIae2zCnw/nFg60OEfkSyFMDuVb3xUuY/s0JU
m+BSARB2gQ9JrNW1XDmmsgUidpnf7sT9MvlyhU4QOZWO265ZBB0af+UzmY55/dqHR7e7xuVlPv6Q
oEeoBb5oUqbCcuWX9wVgDotDV5Z9dsz8tVFf2gr5e062cPt7Q7nT81e6XHBUeFD8eDnVz0jkUFku
uow7UQOuJL80PnYL5h+8vp7bhM8FGKBnGXycZPkpoVigkfcSqrfIgBXJ13qcofPfmz+HEOsx6ix6
ytc6u1d4Ii3/yi3hQ9+iu7IYdEQJhrZSZLACh7kyaJPNt4lNL00duOGEXAF1XWUECvtOfMiHzVRO
JAkwvkEjNMxojFTBUVQTAnad36EWfQV8yjXsUw4koJgUnIhyU6jJ1qQ+1IUHnXBt5rh4eWZxOWBR
SpbYC70alNnYSGI3eRSir4qbOK03Sg8tjncZdl9aThX9iQkAHab0Qm4+jOHzpSw5laTYeTvIcpmK
NVjhSkz+KreLuyZmOMHULTKTYymcZ1a0FUS4JzAoHxpCVrzqEG6HJyM3geybp0aam5J5n6/rSAnS
Ja1MzSV2ogAZgRyD1zt/VdWKVcGDX9k/+wJhLrdnIRD26F8xOcsxkm4JyLsYloaBl7581mi9FS1Y
3/yTWBwq2BUGDkfTVvPeNAwX23zQ+Lhyfw735UX1X3rToMsjviAlNi7hnuJTCmpGkOUmihinjBUe
EgtKkoasnyqMFhCvr7XiSyBp5ZWaN6+LXaqytM27RLigl0qfweRZ4V5EJAwkCYXyV1zxMZvU2K9R
/BaAwCxyhBOZ844uby86646kmlt15hcOB4tXJJUDPp+cIEhc/vO9Oz+oPAeq4Xqq2jBCJRSS3Qm9
xcLkfAbRdik0FjArBuHULhVYCiq0P42nGokwz2JSwgYk/XR4LofniocoZC3V06+RB9CmtcOLNfvW
q4Gjz+s4KlwMuKxgiFHKgUONv0oUgvzoozjEJEcWK2AGCsFkWyRyWh+nhVI1nlLel61cu6W+7ges
NGmAhB3k9drJjHUdynWVDB9VTdfB1vU1+tF9T947Z9v6xbWUZYuwb5YMDczXZ2UQ8QpI/LHU8VrD
9ItzHzwH7mA+FIMLk9rXHJJoq1+riMvT388KYMx0S8wRhIau5jUo5jPuGxht0trpfbKdUVJJDWiG
WM15A8oCpLN8cjFrmIUrkzURm4bLNC13gZWF1Q771lZVjNWg4D+t3J8FuShqYx7blCmnGc+3tvyO
Wvv/hXPeZoQDX79kmGd/rIMpdv+bwvkt+6fT2/j1H7/n99rZ/o2aVNNc4ViUzwJ9zr/Vzu5vqk2B
TPVMFQzWYC79fq+dbe03zVKpqh1hqjw66j9qZ1v9zaGunutcQ3MMzlN/pXY25tr9D/Ul/7zpOJTu
Grl+FoJsvv7vsvOygYlU0uGQNFheFQWT7xRic0WCc6qnHH6uq6NwJW+wKjn3zRInGpUcyMf+h5Hk
TBLNUzUbkqvBfwQx8OoX1SZpy3VpaPdlPOGvZ4jjVLieSISFjArrMWDBkQiUawb7hDWNh2m8AyB2
V03Br9hNzr7MXq1yk/jRhePiXWnZj7ocrpECEErEv5AZ3aVIbhiqPWgW3uEIwXvnB7987DTYVU0T
jE6zbmskQaYxqTQZ8b1C8HrJyw9zA3juURrD1VHq/TQjbqswJ6Mi30yuifbKB48FpEU54bNcSbZO
g/QSkA+ClbhNGIXqCHmaU2oKg+jSmrpumGKiSDpI0dTcQIytBMtzyxFa4Ryd2OKE+7pf5R1w9kyO
xckJ8+KUFDJhy0IflUtEt00MI1cSCJDaLvnPVrqyneHFLlCvzXFyvTlYa97qqak7f5EVvGqygt4D
+aUn2tKy6GxW/Y94tp+LPLv2wF8A722UIefd64QxTMyRCeRJnzMNlKwbg98KnGE39ZzCU2dEEmYM
T+jAxqMO8uloVVdinbUtNvCNVVYUeROX0MYvycA/Vhc4GxRvdOjI49Q59JhZtqJJia2NC+IMpheY
7Z9QsYVXGPoZAZYN0XqcVfPxNmoU1jy3YYrremVnfsJ8RSo/pK961ZbLpH1gfIZ1k3omZ1oByQbh
63CoG7aNAKS7YKAZ0AsH8vU4xQq6DlX1dBX+STT8SBrUwgEhGG6HNbd0EPy29OrCMPwoxvzYoDnX
ilMnrR9AoksvceRHVeT0/Ygnm9wFXRsgGu6zgxA+lZ8wPrdG3/3QY131ZCDQj+QDJkyzBLIW58Tr
rTodiZc2mjj+QdZChenYbofkEGJmXo6hvMKJNpYElIIIQuS3TGx/zY5W0IYXW4fo4pgwR4rxZdCP
H0ZHgdSp6tnQfBUi/J5oepNdlBNDFwtkd+hlLbdD/2hw4My599JcD5mQmqfMTNV1PyON9RmAETol
8tcRakCA5dJH6LI4NhEHnr60HoYa94NCVM4iMntocnm6m2o1ZgIb0RQeorUl1Su7kr1LqNNpXVbb
UXWfTeH/wJ2Kr4OSjiyG4lnV5x64+4i6jz5S5OL99ctLPdNniuyjVbt7mwVBd7GUKwGC+xSo9yYi
16xItBcIE6/RRHUKoxY5pCn3xYzXQEGg8f0xGni8wflqwrSOUBZeghK2V0nI8EIglJz/G0JDWbeT
fzZCiuqkbaK1ztJidoW7KtCWFykklD6/dOak7aGN9AczcraA9gzEg2RvqkIejBjfFQLJ17aRv2w/
W9mo8oSZnLH3fLgT7yv1eYxF7zwoNuyNMjXhg1WAIUTJJzKBhslgl3NsMXj0rNLFZL+r1Ejxgmwa
QPsU6cq3sNRg98X5JYx1eITw664i2DSdjovDMMBrumbx2NPwpZeM2FKx1XODAWihBuoTpgPsv4KV
bTTbI8/xtSBNzBOF8pX15jaQ45Pma4di9DCgYLsYATdienxz5YDZoeZ6ZUMF69d+k0j5MTtzXEcE
j/MqBUGK8c9MDXrYhU4RD6BgGSecCpC4xQkhJ77vgL/CDsEOsU/TAmIBmiL9yRyxXkwm7wNT49eQ
vcWVpi6wzrJSzs+amry6OQ+snqWPeZC9KCnBYH5hMKcvfoal43x3Sf5SWYIpMSy+PsO3f/lD/+1/
/cv/k/06kwyo/7rsOL41Xfj2hzpl/obvmkN3ftPJWBEqm59DLi79q+9una7+hitE1V1ha8IwdJUW
3+8Fh3B+40EySJnVWeCpOChTfm/WCfEb/4YjbDTqpkUjT/tLBQcw/z9UHHMLSxeQGgxaf5bBS/lT
xaGidBw1kq6WPJibIGuLQ6UkwCr0ZFgpRgPKTMTygPkYqEqxn9wLoIRl4IAsArNRjR5BBVULeKi4
Nr5PG0xg/4sBZ9aO4llolJwcilhUZw6QFMpnl5G2nFprBZxPRwKBoxVNtrVXg8e0SM9JkmjPqaXf
m+QjTVr8MtUs5GY3izhbxL1hexwpWQQaSb9FGz22xo8knFQvkcG2LiTti3ZRjoIQzSw7BwG0DCz5
hzIyTjbJNiisfiT6dKMS4B6JhXYa1f7YxbMdfxZhQm1p1eCEsG5BRjKKrNxcu5XxYlvkAIpRNz1L
bVcoNBgrZss0d9+zMH+DOjpFxqekPjCZhRqs+aYRrhule7KqYmf2I0LUAMkuQJC1KpNLaBrE1mdL
Qri/Uu0nwsbIK+D/4zwFopATfEuox5sMioNVvAdZBxLXv+v15JLTtDCCacdEcVkXP3Dur3W2E0US
VGk7a9gNm6wislUbNxbgbmNSTrhfV3Jek/vUOGJPn4FvgvkDSp9cbrXU37gwMUp7WJWjg9VxNq7W
1iYSOHL87r2WqCzpZFjVWgXXBBGUGBs1fS6z5jnC161+hXZ+ni9yFaCrcMf3xoWYEkDs9wuoEgNY
IH0Vc/DTkNcphvXegb8o7QQsLRmB5smc3e8s9Nif7B+J4u6EQfRROGxnu3YDpq2yjUsHnxMrIz0u
RKp5am8U7jr8n76zJdoVAwzMtH3CX3JaDKgOCdyN1h3LkdmOPYlr/MPNnkqKg4kWThCdmZt6Eh6c
xDnW6fxDiQVFPs52bprSiRsIiHqRkQmap5/wOY4WXZyYPS97S+wJzJ8YltHoPiJk0Q8F+16q2w4W
LAhOeaUdOtN86rpwT9hUXNyl+Meofj84YGDpwrVYvcXIZOOh+6yeZC4PTT08Fmq0zEsnQimZL5WC
5klnqPUacum9UNtfvpKvzBjZNjRgAk7yAZmLzvE+CTcGQaE+ej+QoyoOMwkJnzq2wYUSvwQDTMhK
M19J7hXQqFxCYSbSD4YyQMEoVAbgYeGlDj3DJgfnUYA26DddkWHPR0aV7iHl0MPqiDdBrtq9GeIV
FWvnv4d1v8nTJNp1gR3eqSI9pqpm7Ho3x9HaduMlK91qp2ZNsQLumEBK8l26y+laHfSTWlOzJhbF
Njbw6s5OwifVTM3HVM7Dsny2jTcHN+guIBwWaoXrEgQSfppCu7pgNBDx4zBM4tdJO9ZWTvRqfBja
gTZs/IhhirZg8NHl10A9NYSIZXiVhBsfYhMrhw3UAG0bDYlYG54kvXq+CSh8yGb5q7TnzKIEBg4A
23ZcWR1oAyDsdB97LTkS7uNBvb5r+OwtDS9Zxgnhpdfc1ajvYVg0ckSIrT503UBYarkQ4g0GwLpN
EJTHH1mW7xy6aEVLfBnR0WgKlo4DjVxlcUxnp5Z/7uqTVfSrKg83TtkuYlxvAxCDNn3QymkzZPWm
w/GXzMZR/TJkL1ZPwZ+8GvlWR4ZpT+XS7x6b6UDGgwcNdxWpd75Uz1N2qS+1X8J4DPYCCL6JjQnD
sw49sbpDaInojb64pmzsQP1Xjs5juXFkC6JfhAig4Lc0oKcoiXK9QcjCe1MFfP0czEYxr+e1RiKJ
qmsyT+4KQzuB515X5oOPA1ozWzJ3P2Jl8KxN6AlwafQZsIiBebDZ70ocWUa1SurHWPduFYa2meH+
YhJme05uaEE2bFy+lY1CQqHjDFMw5MgSpQzXiNKpEYvBEiBgEL1271uvU5oHOht1BSu1RKCXo6OI
ptfC2I/wUGbnryPMUyMffe5Ye6b1QfUxrQbAmfIdGvN2at/QXi3E3JR/ocAmp0GLQW5K8quHuVR5
yU5O0SucgFum/APxfgP7juy78bY9w9U5tXeFTf+wzIJnthMyXnfgvJC5r7kX15TyKxcNV6IWhzqe
tOqQ98csBHG47CKII/eS555wFWQ8m1lEH8XwCQpxFRfgJh38Ip7B3HusN6Z1jvz3Jqp2YzIG6CO2
uvEviv+ayV3P01/Xp98Na4pJOTuZPCaGe29LjsPF/OOLx3ZkFctcj4ZnzRsPm7pCb/vTyWKVuRYx
YunGKv5mc+YGsHdaCfOFAetVdOC80gHraHpouuoxlcTyxJtocvhY7ex+wowt/L/Uzj/+/zN/Xutg
coIhbW7OaAQItmfcUpidFu9fWLOpENWqsDwoKyazPDIo1kIynNDi13GGHAApnshbziD03P3Ur/Uo
e7bzcKcV2VUixFXOv9D4CI0HBSpDlF9938Ahhkw5Q8w3K7SwX13yWva0zFikbMFJyk6Ps2MlBhw6
OdiQpu/RU6+r9HlcJOSZfW7FEzYcIOivTvrOE7R12GRkPSybOkgUtvv4EEnEfUb1lcU1fXgfFAv5
noZnTF7DvjhXCXmIOJ+ULHeTF55H+8NdmlCm8UMCApN9hYcX3ecBKh+SDF8nKvRQ0RUhm2DKgMoG
YHmrzCOpTVC0uEiz/Wx2u6Gvg8LpH8iS2rhgIjzn1Gk/EGVXMVuD3v4FPrWqEKR4aFEwPVJKTO8F
uJ2W1ZlVktrOM23IwKN5jAq1tSLs/nqz53rf4bLYTare550TVFVGyYaNrKoPhRgvzJ8x8rfZF8K/
sRk/bARnWB0aciS7fTT6T5VaAt+5gyCfRfO4brg90wpKXOH/Rda0D8NnQrKgiulIJ8XTRZNwrGvL
Yc3pf8aTvDtl+iXBVsD+bgI65XVsCv9SZP4OFXyztsrn3OODWlSs0GZkckR86/+oYygkQ8SVa9UB
6DHxR5hxMtIKcUQDdVi7GrHBVRQd3Ya2rfyZU/WT+1aE79x+aSLrFhLIy3JEevq0L+YExRWZMvmo
zgjw0lVpjE9Rgp0NEwiZgVYUnXMXEWBee+9azQbR8xyAtPMmQp6esN4YML6BumlWUTz95GMXrf1h
qeY8djv+i0ibB6rHfVQS5aTHZyv3n5ep/6gk8XAyyJL0hN+/mcdro596U/xFpvfTl+PW7UAvtdOx
ZWHVLozpOiMZAf931XAcDKeqVmTZe++WhNhJXeMde8JdAAg4SxzwGFbsO7/t1CQuGl/gJBZJyJuT
/QyjucerC3VUrUXH1tOzqZb5BoPaDjb29/wEBZRPLG7fGFUiWpm4eFDTl8bUY4of86nehWV9GljJ
1EChBtbZDDtjDKlc5cy6wG+BRdFxPNsfof9X+dW5hrojs2Tb69cFQVxM3SaN+Wy48L4JJNDm1yQW
J8kfzdDk+rrec0jzFDByAOfhL2Tk0LxIE38uv4CXrZUAr5DChCdDz4clpKlXl/oQlGSQwE3SAfhX
Bjb99BKbznp4JRsdHBMCt2qXSlwrBEXDmTpG+r8mdbaWX/OxuQumW6rJD6ExBVVPOjlvY+GxFACx
4zX53eHcgPq3SuzPqrSe4+owW5yuOEE31N5saPJNNivs6M9ETLoe0y02gx6WB1Gu4xEp04SSF8ka
88o7OWtH/iIrJeeRcGPmC1YbSHdiz2Stax13gVW/S1vbhNE3j+mRtMl1NwOUB2iiUcbHZv/oD9QP
4QJ7qu1DU9QPAsLWEo7ym0lzk3rqadmLR5LLBDIL4wGqGHtiq5XiiNQ0qFYDCtRHFO1jkCzB5BX0
/VVqW0TI59r7WFuYCkii4YK/NZP5nDo1liCbvMRlH9bkL94yPe0oRb57CzLU/BAh24dyg8SdxIB+
wdZrq7gHFB++muyhKmrrKv5x8LNUdHEUOb6CF4BKdHntODrXgBhseBKRFOtY+ymzF1K3VgZTnLlJ
IerGB6YzFh/ejNsLYUu80gk97gGdhRZ3koH4ai+apwwbHONckheYWbhsgKeLbeEBJm8bfGblXZ3m
1ujZQSPFGx76OpkxhmDu1CCRZj2lS3aA8LDK9OHCp31blTwpjHeBvqyqVGz8CZXEfBI9Gl9zRCMQ
vjRqDGZfoqxz1x4trjAi0A0l8zO2uKMezAkT54vXP3BZLjljqzxM9roTnZT+1jtL8UsoQv+ZMSXq
yKBNJvUU2SRL1n8RM9owPI5UGxWXWs9hMZZ/+efMs5nwC87pXYXR3kThHacQouB7tqV3JSLpEvmb
TKPlFOM+N/q9wZq3wGDRgSw2yFctKVKK+eiCNszFa+Ik+8x9M2iW8vCr8FFMwH00KvtF1/moSpTS
1V9KqHtS5VcWjVu3fDKgG7eAb6BD1OZ3S9SO8D/J855Cb1ewm6fuD+YgM++ebt9S7MBDetChDZTt
bRhfa2owEpUyIEnQt4F4vI/ssWeHGzvNVnPPq8pGbrC8le8xKXXWHvmTqr+PlM06GQMRR0WnPTNZ
W8slW6gWgYFCd4Tjm2N80vO3mWxbmWD3g8IdqQ8NNWg4Pky8P6kbBbPu7si1DPoaa2on6ZZYImIs
qvVi13qXQve/RoLf09zdwOzcZuWeRAf2kZc6i9aOcbenbm2Zl6H8cjLSx40f03YCDU6T2e2Tud3h
Ej9MpQxmN9/aOIBbxDVeb66y6imRwymH/1WRo277K0+AM5xJOYfr4syfLiU8a4E1DtCdQ4HllsU+
Jugi8WrYsHQ9XXd2fApDjp3p7JVPYPj3GatcWIaozm9t625Yc1/RV69s6Pt+7H8MOrDMMONKJseC
smPSgKIpAY60DTLew6Ei+XggLTsH9/zXgt6YgCWZWburF0mEVVFsJedxkHjUBrA6OJwPwm8fyEUp
g7YhymPUvuw0eczBI7JfgV2u2ZvQttjialq4BTT5PIl0g5F4p5rxzbU5CxpewdzlyGCOvCa6+RGq
pdyIFIix7LWHaRgDXW++C/clYe207z2k1UbxmGGe87SG+lB/CXPIzzYATLoXNRTH0PxDkLuiMA1I
6nuE/3JrKTh9AEFzmu2g6e2lgjPeVQ/KwT5GmqLXBzWHnwX4JmIXb0ufq0XbNw4b/cJ9XKJ/Wmnt
+oz6eyofmZetpu+uP8wLvJLuqgP1y05fAxw4VMa3Z+NEzfKjSUzDiPE64hUiWOhDcraKyNtU9Ai+
fTKWDKf528zxS9vF0QpJ0TA/FZ8NndetBvFKWx+FCs08CiLTvOpa8caZgHf9wOrnt1oM0FazAbmw
atIxMMjinsdhXXfFKcb2rAATayBZeoQkKzEfpzy+htM77v90Nc72pizf9R4/Vo+ftgPJZRFp5xKm
ak73ufAOsQkdIYR3aN9zb9gh3FtJ+eFbvyAhJj3dhVO2h6372BGnrnAZ2AMxnGI9go1KRYX2obm5
TIOiku1K5RE1MXy6PnAjhlxgl0gAfcp192EgMoDNGr7KRH5KutfWeEKQ2ByRuO+zOgVwpheBlAzu
a6StEDvhUMm/snKjTU726KbUnRET1nCcLEM/XVhGpH9jv400/XB3GjwMPwBHyGSj7GxRvq00B7UB
5qJdLGZoi2zInEib4IRlZ9hMv6b1a6YG+abZ2aXVVr0KKvANEPrpHuj7nXmmGnFvDoiihhq9SOW/
pNJesZdzM0Sc7OZKcTu0QMYdYzfIQ5V3R8XWLWvqADRYPV6pMFgQ1hTF004b9CPu0lXijH+40Km3
cblCf4eYHJnUYAxDZXFLGuuZqEBevOe5rOA1/qSZvWttgpMc8mDIWF8Qs+OHY2F/InTG9x/zLnly
eA6UxSWPkCWKEPxN5FANZcnPgZ/R0e+hqIM8oqTNfe8f6vuNHx51Qp4sd+FfzT+06ys1lxtd+vc2
XDedjh5v4wxnrXmrufZD7c8hj7oI34UWB7TY/9+U4MTf8ODuEui/Ct2QXZrcwFQQ9pcguAvFW+DK
30SBi+pcqkS9Ang6B4P1p8aLowFrNKSxCGZ21PZX1S4DWVo0d34P6Z5HynxDFBsI+wfaoVXVPYmc
JZvYjnwjPg23nnwBqgxA1lnzEmmj4uDivwXx+4XspVcz7T7bTP42CGfMls5sJuq6Ppmlt7bZdeGe
03aMBzciJLDGgvxsWCuuxoZnJewYZUDpyObiKO3phAhtJSg8GMOiCGzfytq/WFN94q+fwKO/SlpG
XeyFAoPin6e0P7sTI+r+onDFToagoAUZ3JLzMyePVvgMxfNkUwPH/Vu2xblCOd246KGKnEStV4tU
ke4HO8F1bO9FyN1JT1uQedW78zpT1nMhLwR8QN0PTwIrI6SXBkqyGNfEZbZrvwaehztsD+rupcOb
HRX2DRH/ieXo2srZz5X2F2K0k5b7G7+p7mxBf5Cds36unkvWvRakwe7SpN+k5QEqUIDT3MBgP031
JUpwWPoWetEOyPCaF2IDze6EnIIir6XcZpsuKGAhsBROzXqLjOXXTq9YS8Ub0WAdJmyubO6qkjwb
34X9ryMruc4/eDlOvbObylfbeslsnlScK7n7WVTNdsLIN6R4zuMGfYO+FfF4iVA/Sl+RF3AK5QCQ
hHOCBKON9NZEpjgrmL5BOvtXL3Q5Of+lzmOBvsBrv1OGHikGN6CZO2APv9gONniDpyUNFJ2T0/lB
13pn2yBVjbdI+E8d2SaJJl/Mcaehy9RzTEsUJ+jqatCeuUtnlUDQSf9F2etMzxHb/3z0P6NnPIZw
Lrr0t0ScmeZzkNtlMGAhCL342a/1n0QmoPWH9jD4LVxIsss2GRIAXE+rtnN3HVRGb8he41wdp1pc
qNFvnWizFQR6iaODx96snSNWE5pcMYPxz8HYhCYvldHlRoBTXhA8zUbDMC+pp12byLvH8/+OrIan
r7AeWnIeBgJjKsJhGeZ57nnQovqQOv6bAYiGoFlOhqR8B4L32g+z5Hwpb1YWqCmJGWRMnxLr7tyW
Ry7N6bFTHPBemry5vWEhSMSrgDT7UOQuBr9J7bBBusgNiQXo+Q94GMspJ4li5JjiQr1pFScybgwC
BWXckaRMikeb7MoElTEDEb2t8Idy16ho3LG32kXedIQHsSr06IiQaq2VxqZzTRpQ941pa9fOEPl7
kingw0fM9Nz0fRLawepFvdLKnHFFO7/VBZ7UWIux7PKFaSos+VQ/s/V9RCVCtSDOdttm+8gcsfcn
O41iNHLzwAjnC+HO+2yMUdB8S2581jRoXdp6N8SAukxdPPhOfYecnrSszBsolcj1nNZCFqI6/BWA
laboLx158rNTXZTvbaJ9Zz0e54jahwmuYCQaaaww0IRwe6fqRSnvDYZStRbjEmWAnjGq603pM3Tq
uz2I2QAuaRODS0cOMFCRcrGSK9mpYztwzbXpKXY4gmoW3qE888KfJ8zESfJesnHzU4AtVbM2Y7FN
BlzyDJ8Fn5ZGH3YZ59AIXb8dApXH+sbWbJqfnJzNZOKBYMRzad0E/yEWdQJh4ADQLJtZFu0nFZ8I
TV80peMjZL6fUENpVw/cX1ochmcX52GjEw4eWnp+Glz50GvtvA+NHm1idiFy08DkxVOsnHLPuB9p
nn2Bg93eMyB5MQZyju6RxRsJ3LYW4aAeiUmqFBxowkR4MnLp7LXCfEoBlQaicOCuMTCcXX6AJNbj
IDorO4Q3mQ1qZ7dc9ZPzNJN+iB/sG2EXsB82TNfs0DehdfTC8jwpVA3xdAYeVjRN+FDN4YfqyCxo
CBkG/0Pv3lqn/7/oFY+7RgA3GK3+SU90/0Tm1YuVvUS1mz/r7qGpCH60I/vRjK10Z/gbDy8WWpZx
H3vjX48kaNWTRUbAkLnpBte+eA2eJDnIfa/x/jQ+EyOCxbgo/bE9zp0viK1jVUHewQks7VGO5Ep1
Xrk19Jn8iaoe166LCy3qzemY9cNm9CSnvQAfRFKXg5SYcZG1JE1lfNqVW7/Ysdsc/LE5Z7j/sSIJ
nl7XQrLU2Dt+tNehH0BZEOBQm54JDtkgWQvWHh9oHuucrnaAuuxRgEtn9mButs2mndAfYAhlwdIA
91+ca0T4DofcVXngm39epcQWIWUCwMxh6qiqz0WSnRZljXFXuoFnyge76L0j2X7JoQ/Tb9/nAzl0
vBDVqPi+fOxPXm29F75VEs/GUZ5T8PWIsba0ZzNDzEvkUCtlVJvVOMy3udKgLjA8Dz3lbl2pv+aV
ifcWQeBGYfAEGM7neozFvnJj3jni9PyarZ4L3PDgLE8pIh7HGo51itw0B9nAxNn3d8SBXSB5kFgx
z6cbwSTxFUXuLl3WXUS5fDnKN4OwMX9G8clb4b9mgCtYSv+vki1Bef3kkeY/29FK9gXld9EuePH3
0RQXQhbo3OpXb4Qj5cfpRzIa6G8Hp4MJwQ+UpWPPy8kP2iTmLWk5Z63UyvaZx+ZyICdxl11QmzkF
Qww/dV+TYkSr3p9Glz0XosZx53f561Dx90JsvutugaZ2WXtSoG1RmBibrIx/qq4gsrL3YW9Rg0Vu
eIv8+BPyqEY3hCTWgwgFEjbcNtaSKWvGD3nJ4syPxc3HmrpGzIbCvYpfRnMY185gX9i0hLfeF5z7
6ZDvIa3EBGuxcIsiJLudWyI87GrgMM1n4nrDvw6DTW3XbKnxvO57ob2bbq8xkaakdJA+qXR4g9MQ
iGGkdO9inrrZec48+4anPiUVdw5UJIZDugTmwOsuNy2i+FUdo+6zB5c5mO477H2mv9Agq45P/iGv
gc5NnCzxYP5ZSz5pFctbZGpVUHc1Z2cF0lYyjvj/ixkjZx9UwwzXuklDWad+mXUOSfmtRd2fIkbC
xOrNaiqJw2PbNpSlB3qHeG/GpNlO4XHg3mY60YP8G3s8D64qNjBiH6XGrCrEHMF37y+jsxmG1NsS
HQIroChvKZJ/cuPdijCtVWFgTOU4pI0dpnWBD3SdVthCYTh0295y0T+V2AAkXCh+n0wRJG4SWFUB
KdlrTvXbzcplKFc2C46S+SMM3lmP+KzhqQl0p85Wcda/moB7mBllxxZy4NyQ36exa808l6bMRqaK
S0LJGnzu4sIp0aph8yminZdGFCrA7H08qvxWCxl6fqns8cGsQp/7pBFQN/XT2J5yLSuB2WbRVqpp
y8SrOI5Ds0/b6iPUbbkhUe+LzRI1B/pFURRwsy03QCfyWdRw/PBb3sLYKLY68exr1kn1Gh4i5RKN
tCCoFE0DrjSHHZWJSGeDaBSEnCQtJOzgDxXI6yF88ULXXrVtO6wuWW6TRRUl4EJqzAlae2hb7w1w
mVxlwqv2AzdZEQ7hg7Eg6BhDoCh3n4lcfIowrvMd5SEqMM+4Zkn/gOsyko4T+JVJclRBtF3epnSL
UALXLav0vSsCXufk6mX9QQeDf0qSzt46rbc8u6ZxJ6SP7G1YvlY0NoFmuc/gLn61MRueKpfMQHfK
eEmqSPC6uH5QeFr5LJLQeLJpYNZNz3pAioFAp0rs/NK2T3XjH3gFtd0UYtrlnrnGXodb2evxexZg
vkvb3Oeoj/eK0xa5TmEf3Rn0YVcS5VKUrv+YjtG2sZmhM3Iw7i2qKPrA7KERurXVutl+L0ngrUL1
IXzCs4rFWAbi/Tscw4gw5ALW5I87VvFlmmFc5g0haaTG0KAl9ms/tu7dnDizUe4hrFn+Z42jnv5z
6LealTwnhckJU6SURpBG9qNha4zEWM/VXfzO09TuWoC/ZMk45T1pwh1FMSs0o6uPTpbxq2cyWxkY
mW+1qiuo/D4sS9NoblTIm8Tlnq2ElVxilaRAqMJpQ7qZXDsT0r0SPPva12Lj+P8Xd/mnxCk0okWv
tl25R70tmREbI2PBMDYDfM1fhahidMQlO5eOFcDkDVdrVikojpDMJXD3bir2irnzMSo4CVo2W9uk
MewT3IzxhEIno/5wy8vsRc3FWL4UQE/XZqon+zDlth3SSbs6XdLfZRwGseVPd2khr7GdT1NL43to
WSy2Q21xspvVtihbG610xnjeqYwjigSIIpMNesdu51NZNbfR0NyrzdpE9WTtCnGsW8YCU0vrmCA0
fiTDfgfo4kfzm/aSZemxjmg1XRIFekdLzwmZYEhm8n07kM5s0d3tzCb7mBmvhZMoboXRIddaWEhz
rf5IF6o3US64p5OyfCWWr9qA5nV5LGzrEMVwNAoRmOPMpM+NyB+qVXsvG+tDmhWNW2mTTMc18mo7
5DQ5aW8cnIVWS4LPU6ul6cnvmQ55Tvnkwbp9YikLsgUqSGvp7T61lXv3uJcCc7DHbemWDB9DmR+q
BE5LK7xolcYoo02yZHKE0XuHKWxQ1XW3NR3HODYmmB4rjU/psE90q3zoRDNvinG+JGqaAnwJzZFy
7bGQUgSq4/ap9ZpVG/yHq7d8cUbz36zEtI1ZS3VkuzzMdaM9GMuXTFWISg3rJaU1WCtKqFsX6+om
UofZE5skC6js7f8/91ySkGqogEFJCuWC/HIXJj8zL9KdDTyQvkeLbxcXVGsn3gv16DijerS9SJ6E
Zr0CnvS3ps4lktV+f7FKNVxqQ6CJKgp0w04HFVib9sJxmYbUlX/WswHDILXLVngIcNfpQMDISKEd
tLNtXn2HzEUqBBKmS529fT+J1xbVOfOxYl/WqXszJ+3XZWHKrZWLB5AMJGqCHq3Msfo3MYJuhpbe
MJ3OsfL7MxFf9ANMPVmyFTAIMnKbHb0brkbCvxjz6I0NQxdIMWkfPd1sOnfX2qKUlZIsAyYvbO7R
BzRhNGxrVytAZKTRfWhtREQTLCiq14uelf4K5QFDtclONxqJNpnXiYNBvDAYhTpEfGe+9wr7Z+Ux
54qKzFniLOQZHgEOIcioZLZUnbvmIzNfG3PYD5ZFfAN69AeghGKN7i15MIdwk9Uk28EHnz/judpy
cIdvM1C3HeoxchIt/wukJGWarB6y0JGv7sw1wg20T02/ZaVru7fJ792bD+CKUFRgEE0KgsBCqbfY
K+xnka+rDDJBaFjgs7GQ38vU2iPrRvUGV6/rqcoQiK2dbqT3HXKKiYocRvTZEU03Ana0aGMWxKkj
mAn3zW0aZQOJBkRBHRsshxgAHU3Z1u/t0pT5rLsVQsq5SKabmzHF4FvKnfIm81IkateRX3Yk/NbY
tcD44tA0Lxobum3m4gMUflq8hInbPlKS36NEq0/EcusBcVIZ/t42J8oagHo4MLaewvAhkZSkOTMT
1ZTJ1jHTYi9L9ZyJ8DHyCFpcWDmrxMqs9yQRu7RkBj/ZxPLCsWPUI8KWhej44za5+w7p+tKFzgOZ
mFgJwYGiDEiyfa8mbGCZDa6mSWkct46Yp4s3WjgG9DGIe++3za2nwkb13syLjtwZNwVX+qpS9k36
81tR07o6EWxKCRtuY2pFu2kVe5seBQWBnxWntJzedSWTF/4iNmMQd0liPViG+ybC6rMM9Y+EzBNe
ICTlUQjcmHA3gBAt7mBWY1UurwDF/RenwLPpS+vfNOLmZeblblXJtDwi1/XR0UHnQJ7dDKAnVlZX
8/sb9UGAW6EeiYPRS1htj+OHqIb52IYW0JPcvsfu2K21QhqsypxLys+opTM5QXFp7/D7sXg1zl6G
sUQ1OlqyTjr0RQwvCk4DfcCc30vaj7oEaNS3Oro2oRcn287zXbkov7I4plcYLBl0ZlWcLVKmdkRL
nS1WaDBN2K/Y8YbevSVulnw9ldVyJ3TnQL7ptfNGyR972SEL33y/tzFdfiKlfe3cKdzXg3ee9Gp8
9ges1jE3ZxuRSWOQWqHkqU1Jj0wzNDqDUvFNCbAyVYGvG+GB27sXJEhyNc1Vf6g94t1rQp/JhsUO
wRARuxX4Hd6odnFa+EwJs/5McCCakvCNfC1CSN3MDCZomKeOffw215lwF+NonjOiphgdlnLhuplr
ETLztZvmRH7SvCEql91+ePCQmF0QDT/FTWcwzaRZJ3sImn9MoHLkWYsUxMTbHrMy8OJ724bVRSEX
YH9U2FuhSxRl8aCjeUHDWbsm3ByiU8DXJw/FFKUPg3ftwXjvLEbDoI5tnAQadtgKvPchYV9p54xr
iGK91rPnbWEsnthTBDY/8DkxPqfKLK9ZrX0OutMF/eRCx5Vui2l58gLic75U3uvHop8Oua92hLYg
6yzPrvQhFUQOkws9qncVaNCDHxEzOT6OijyKTLOIHGoO5D58zg4qUE/9qxbZTNYYv6B5bXRHzDDT
FA1kT94P/8cHPcvrkxayRfBM4hkFO7Gz2+CnztOebPNctUdftWd99B+KSv/tdbzq4bTYsRlYqsm/
YqsR6EC5GJHH2RBSWDHFzD4cBjnkMA1Mi2LvJfU4B0OihcgBsncZeVqsf5W59RKDF82YtGdGTytc
N+7KLq0cjUC1aA6y7sT8jDCmmmmuxEvFZ4/ym8mI5SZs1maM40VJVmZXUo/Ss1+7bm7Y9jibUPeN
YKaN3mvKdILG6V4A0/41wwDLP7bUWVu++EIL6ppA3SaaaUUo78l2niJcfcTgeoazT/KkIV7TvI9m
daZcBvs50c/Ioub6HBpxnQ0xX7rs3fKLLelbaaD07ImdgUIqM00PreyZE6Sdtas6v9+mpmuCdtiP
aSkukVGfwijs9mrJ32lSwmdqa/qzcs19nO3Ge9QqMqQNqdDraOo64Ow9SDeJV+y4LEKddW/HIONQ
ZNI4uLW+Vgw3j+Y90mf9bOfDtrKGDzEyeCo96OL1Lwd5GTRet6Dn1GfqsVpPa/PHdl5iAm8ARBBF
OHuHtH+P5eCwrfBAn3YUJG1ibPMJNoYzApAadH+JFCqRJdIeKx1ZhVv6TMS5wpu6u3Kck2ZYqgM0
iCBzqE/m8NuDJn6oAVY4BuGjc2Hoa100HWN9+m2wSq+m9abbiCbEyCZtcALRYzewGOElDvLxAW6R
gwJizhQ9K8gWtIIU9rZFZ0Wq8QHn/7RmBsl8ow3B3M84qir0hoR7rEOtKU7Swo3cWMAgrTINmW/S
4BDbwGAXUt62EZWFVCC9cnbJTVKw7g61sw808fh/VEupwFHV2MX1HFa1jPFmmDVxdUX3zPoz3E4W
PAw7ov0z8V/2XnivHdxI+EEcPNmbyaGO1OIYA35ip7f+m6wfRunikiN3YWi79lxX7TRtVofGqV49
Rko7KVBomtDDLMTfvBrLJU3hXs4oKSF08mxB0TyXongZe+tJpEn/YMnxZEJO5uz/JzrAJDrcpZC6
jtzmM/CjZefBMDdbdtxZpRk8MGteVeiMXgIN+YdjVtuCbE/W+ehACcj8c8VQ4ThSsCB7ZukmzJlx
0gbPQIt8e0SQiCIaLU5KvBzv88R8qYM7vuUZGHEMEuvjlT8t8j6wJyQAIGWxEq53Y5Rkbg+7oXbG
g51HT7lsubyMgvk/aZtbn0oxpNUBNFGxwYdkSKKFmmP1544f5WDQGadFf/Gj36jCHY4djkov1okH
E1lAgNuitwEF61N/Lk3mxFuGrt9lhTD5drPpvMe4yIlWLuMXgL/0tjWP6/LXOCL1rupwXGbsx8zw
NxGFvXFkwO1uoMxJg1o6eFpnU4Hk7n7kwuesBZkErqXpa+S92q4riJQZdl6foFQyZriHCXBiKLnG
VrrsGskvJ5jRmqEpdIRrU1OdUsLUZnK2QrwMayu9N0lDUKcbYeKkdyZgizdfTSS7AKtxA9mNd6J2
0J+7U0zodP0PGA3ay6q3N7qPF5id2UbW4Koyd6g26Rz9jjgdcgYiR0s3tsIhtzry6/bStc+wVJkG
CWqXYrAfdMfJt1JHGwTbk8LZQX/h9S9hiCqV4mtc6WO1yxoC5wrJteH9jKYLmMSKE0677zrTum3a
ILxg00HvnfjGWZ8jCdohWUSlb00xeP8fAl6Z6nQASz/LsDhOt6Cnq0A/VhJNTTJP96SawWh4jJQR
X8hVIRA9Zejiuxq+C0fxSpkM+wpStExjfgtH4q59pgT0bx9aTNxUH/12TtSeNY3EaPCqcmPp40Ek
41dvOGTewPXdT0+iIpl3cCq5jnvGvV7OdtGmAY/YPYHPrY6DHFmWdgCOeXj/6QLwt0f46DoMH5u+
gRpCZjGDCN5ufww19npDcQ29/izjrNt7dvOpiw5bUU0grRhmnvypulvQElH8m7xAY2dcXcR6lv2N
DuE18fP2ozKTCzko9q8bagfffCbvprupLnTvDO6+JAfVOcI1oGT+6GrgxPKoOIosHNhByuw5buRt
wAWwcQdwi+o/8s5kuXUky7ZfhDT0zZQEe1KUKKqdwNTcCwccfQ98fS2PqrKX9gZlVuOahIVlZmRc
SRTgfs7aa7eTt2cqRtUQdDhStHs/JfNT53AGKl78Rs53N2LrELC7XTepc/OSpjwXSHwYp5TfNm1b
VElMlAiiuOen36oNut+NoI9cBXHKOSyG+b3kR8LYLsgJQ1iupjM5co292WSvEtMGlT6as7MDT6zN
ZoG8NPiW/JMX/F8lJv9vGdBsIo3/Q6IyIfz9Vfz/oUr+mf8KVbr/8i3H8Yg/+rbj0fzy76lKG/8Z
GzTHM03XIc/436lK919EJjE88KTXXRP1wn9nKq1/+YFn+7puEMJyLdP/32UqLZKb/2ZxUJlKw3Id
3eEUA0AeGMoi9m8WB98wOrMTLRkb6dpr+ZqK9svNVVUP9XRoxSjC4GXI/F0v5ZfiKyfJrN2cWIbw
+uUV4jRHzKIMMe4qRJ5Y1dbUlrNG3xqLemhN94/vYai2VLilYoQ3PZY0lY2d9+pzaSfCwAudBX7j
/SyFfyhL7wGwLBfjQ54Q9+nrC10va+JyTwMOl5baP2O0WQjYN2d57ItTz0N4MZszRpm7GP19ObY8
xO3qOFTzOcb/TDSFpbMXrWrrAypyhyID1iCz3uupg5J/wlyxK5Poqx7bh6ZpUTNE0Bctp7U2LInW
xF5S03Z/HVTlHgNpyYK+C369q9kn2xisteTL1yMai29DGdw6lBL5TGYO/ZSHmtup4wdCAKsORY4/
lK/LFs0lGxIP4BKEiRdH3VqEM9JDPxfhOCT4HqKQ5sx91E4b14VLYX4QZ/ljzYaviI90gzwVnbwO
zHXawt2myfhtDfpdtFhxAnmoXw22wJzi6MGKcurTop6Rn3X2h3rjz9XTHNgNj8T8sUnnrSyYnppZ
9yBQT8Rp2Of0rNkyCzOmv6Wkd4iePj6+HyaO/VKVJA+8CbIEnsyw1hXHY5ktbE04IUX23cs+8Jo+
V8DgJYcmzlJAR04flillrj6vDd3Gwpw5a5vRmhNkT9jYyNuRVwLbu2BZZThJbZo1er+l4220PHmx
+CoWIkIxCUAuLn36FtnL2fUJBQ0+I0daqKA2kqa/d6rtWxNrr2+/S64bVLRx7YNlbANN3wRLwB4m
U5vC4yDqx0ZkB4tuz5nuK295S5zowWnJUJXE7YKr11RMBhuE1/bGoREJDf1RZz47E3mAUD6l1lfj
5Ls6Q9rUfzGv/EwnpNHmQJLGoJjI4gqbgIXV7C+h/3ZJ6RxFenNoEuTOvKZ34KRb8YNn6OdSB51l
6xQO9nYZHIL3gJELdRigox1dyM4zI4xVaUb3QenOG4oO6VpF/s/xvN7ZU8JLdH6e67OIyNpgG2Lz
yO4Inqxb6Bmt4pNbfjPfwsG00I7lkePT0quwXoLWf7Gz+YhwXxnX8psw+5cW4n5MTnW8b/IayC13
D0FSEIwEvZHQEMzW0qz5Eg4XX6999DhItPMPnZK/TuIhgl04DRL/rdvoPXcxWmCA9O+pp23Hujkg
3yAqZULozA7JBCtuXiZuF+s+sg5BDzU/v5RdsrG84Wy1XbRq+cnqToaXrT0anXdtnekpkgWDt5hr
EhuVtnHey7ze+2N80Lx4bxpIZrrk06xeW3JejZtu8rx7RR0rYGGmXVpx8Ndf3UVj33mVprfWFtbQ
2h9BQwY20UvJbr1P8ZpRzDymez8Tt8AwGcfT7aZZ8bfeLx+dIuzd+I9wuaNxbqHxja1SkwwXJ3Jf
Orce4dKPjC4FFG5ghI2kUXLuf9HwPtVNvOe+/1Ogp0Xx0HBr1EnLUlUWWM0XjVrEsmr3wS6rnzo9
VJ570jHao7rDsJ12+1lVPQ2987EgoUg67uuWjhXXwjCTzv3ezMUdCh8mODsFI+XPWEqeu6g41vWv
FcmDKduLbiOP0o+MFN9aKZ+Cur15I/HWwhvwXyCnkOXWnrBnZNhZS/IDsnqWafUyY7BRMLqV0oo5
4p5pxE1aE7+4BB+wmwHM7BtrY+fDl83OGeqC6KsFtpk8WVibrWFG8sVEMBJnq8zwQ1QrnyD5xFho
IqcQgnNZtDu6Lglro7F+C59fA0lUhpuNKhqgDHWLSxyaHs6f+FnAebH+LuLfYMCwAijR8osw34vx
3qGoiYZpQ+stWPSyBRA51UZx1IHSXZ5KpimeRiK/q7ymLSTVT5JCgRWjWiAJF92YM0N6veu+sy7S
z4EnG40VawGiNaObbfDA5DWXKa7wDca1cYGyheBznercTfqHmc7KHei8e552rruIMFVznDrzma75
fpdyqEZ78l2581/JnqEteTEsTAzWw2juvCidQ6T8B0+oHbpw19VEXROCwLntL2ZOgaso33JqBRDm
7UeebAGbF7j1nuV6PRs7QazTUMYivGwW7HecJw9xxiN6oUM1wpXiTc2H5Zd/tSr7E3v5O61dfyLw
/VGSye5k/azPLdIzkX0aTXVkdh0N1i1KsnqVganYDXnPErypE91XGdffgenT7BsPezthuJjwPa78
BDOQYHZYfNCFsjZJausdJWGpthtz/sCBeBk9nP1mzDfaujW+fomq9m9PotDXc6K/dwnEuhJsCVZ1
xA1XZ8Wma+klmTkb1OKnbxHuZA030Pk7Hz+qjrohGsntmNwP97kxEpt6IpXW1uldumrcVbyO0P9c
sAYXHLNujmV6Xcg7QcFNK73VvlhyBMBqIlsOSxTtxkI+xwYR+qX9KRTqGjt4oH3tPJTUGNE3ZHI3
ZzCEsKlqjo4XQ4c3e29aCGWgasn1bFPV860mvwOhT77J/AI/PJs2onZTPmiom1ZSoz8lM044908z
CSHc5wTMk5Bk+5aHqbP1LAsy0fi2XIOQZe0wNSRS4bDX72rWhm3neSih3L1LT2RsxSKsXMbfM+Xb
Y+08J8CQPkLXwinvFAxfG93aD2Z+jbyGpFDuncFWwqFh6rdA19gRDF9H17f/FCJF/xNr/rEYnpB3
T6ZHDoTJSd2c3Lzh8xvRG5hkFD5pzDalnt3Vg9wbn/ESECNwTMzrCFFT8ceP2wPb9tAbQTTGWxlF
rwyJQz0aHgw49K7mY5zaJaxVaV4MdmxBHpxTM//Q+or4jXW3ZP8pAgn4XLBQVo9JoSUvXHjWBArI
loWcZzlHEP9k6UQh77oIXlgbsyxs11OWrPUAQcIf1692CdVqdvfHAIa38R3NXx5hsXlpeHNlYCUR
WTZ9uTIouNoVjVAi2rMs5Ksp0tfJibdCYTnVckAVmAUv9SyxXfm0c5mnhot6P0R8yrVdwIcpr9kg
881Y5L12zYc+T19scnCLY540s3uqeJG0dHviFr6QKj0mxzl+1rpdXyd72w1uNWinlrUYA+eYyzm9
VOUjm7QPmxbRTRDFW5ejlNfkV90SH23MZNIXv6Jr20OQVhtftfvYvrYBMA20XOdBU35XrKfYrqGQ
KtiZ8Rp2ctaMUbsDB6NHsPrkV8Nr5ItnOd95OwGAcnnXmAZgc7uzOcRH6tbkznJCFvyxeItmOksS
7cjE/yWoUKl37nTDUnoUEn+qRYtJRKBjY7Gsob51ZH8z9yR/Me1C9SJH2BY53n+vqvfkayBMFh5y
7Bgz9yHnB34wJ7KmwGjewqinUCyPsIgYtVb0ZkfL2jaw3tJ2ybAivmdsORoAYT0qb0jm+RCU1i7K
EKJg18oW4nEFNdJxOP2nIsatNsBwhJMZefXs0uop/YmK6Bul+VEa5PGSVjuO2bCcUGetU38g67AG
bZ2o2qqf+wyjaQt/i82VmgaU64VjKvX62qoSmHMNs6jp9RvDZJ7NYq5gzRM9Gnvh+S8lOaQwp/3G
l/0fzA1r9lP1NF8Y7vNrD9tgBojQ4qeZgCNdmohV/9a8bmhoQOgZbNqFGUpVeweHZ87KHc0fZx6V
JK4p1qUJ2lRPO0O0DK0QTgp56t69vrgxQD5muXNLOPOajbh7fnp2SLiJhTij9zMQY/SiF63H+jyy
gZ1a7SBN8F1eaEhMbUoCpjhigoVLrls4mfpyVWFbzk24IzkCxquITseo3xreIwutAtcs7WTxP+FE
t6H4mD44KJK64lAKC6J39b7LsQI0Q3fUKnxVOqlD4D8O5fOxSEhAsVPOgeg9Bph0ayPk0nYRE+du
YiAbvBudth2CH+YfZzltltrlfeR3r5KsuDYRzxOIqvTNQnWG5vEyE/jd2jx+EXTILkSkZzqYceXy
MVyyJ9NdAG/7hADJ8N4LUgYlCT5ffsinWJSz0k4/VQNoXmqkdyrFVKaX4ju+hXev8Qg52e42Mfks
t2HQ9ce6KTigkE89Osb3Ujh7gHJvN00OxU+v5lIe0pQeb2RmN9zfHPPBPLjkmjQk2LrGImAveB45
nXckvectydrtXrLYPHSBONjyuQOHQrDCqn9oN81E9krVC1vy6rOqGfJql6XwcUiZ+bi2ercVLMWI
bBNvdOOnLF8OLXkPZkQHXXl/eVh7G95lHXstAMXd4hkPdvPaEi4I/swOvwAMq/+OQ3oEszhFfOAW
U8CS4S61z/VwKVvEqDwJzUi5JcRGd96ajB8ax9mekW4AQ+BYCMN4RA9EIWemuc5crMfhDobsud+Z
px89poSij5/px1xrerG2+3lfGRwOsmHrDU5I3c7MvLwSNGc41LAYWFXk/IDC40Y12nPEV9AzdLWl
DH3z5PGhWjhaON0rl2jCmFTuJL/YL3eRV9F+xI51EmfXIRwcZ8ZArNk5cTBAHFhzADMSHsdD2HD9
LLR+x38rfxNv6khcxqGQ30z5rGKwVt2gPVFgQY53OVSOLjnrRwgCwW3H4tdzOl4N4ymv3etkWZ95
FVzHKT96XXHPHSRVi8nWuaw/jNY7U4VCHRviHVYmKMSZ57l0QawWYlD8CClhJpK6Fctwpts7HIZo
5zvWIzNHmxyHddVJ8up9GYXe8luRwXRr786ciMS/nnyCahzaZKSkA7LMnG79ZGenfOi+IQv4cefZ
tOpEzMsg84HijFBnEez2xLI6C2ab/kTN4GTb2T+pmtSK6pDZzb1BNWg7CyW2DYHsuX4bKv3DTeiE
7uzQYHgdUBDra9Y+aRMusDiAg2VHRdq+zOxn15gO3eOcBwsy5e4KZnMyMg6107Tuhu49Z9pBCR5P
nYp/qeWEZmN9IKvam8swrWo9CQEkb3XecZRoLpngIZRM3VNZLPguyu4UBeSWVKq+s9fQJI8d1uYV
QfdHjwMBS95IsCeS76Mw7+gzOfJobr6j0JbOC2XpxIwDQHxkPkBDfRu9BIO9q6aRRlQ9hYrg1N8d
l4mAh+vTmtHk5byidP5x8F1vn8CBn3u8KYKIEeGBq4UZZcpQHxSYboCuijQ76kFGzs8+tWX6bY7e
88xZg0pZ+qICVDRc/JMsv9g92zGPjJPj54/6Dqads/RiPXhLT7yA7VcR/JGG3NpLVm1lLnd0pb3E
5a+L99QKyPCCEAo6fBy/+jRamnNgEMma7VxswS34GcdHrKTzL4ROSNs2m+xz031p6NBHV7sFTaeM
Uq/p4vM5ZhomMFkA/nTrwjK+U4lqCvxlzbufdYQbNoLZ3eT8tFPXwDZgyTDz/k4JGldR89BbPCF0
27hIXfuCsqs4jHQNUOaTKdhbWxvR2ZeWBk9DvFbNHLIcx5z+3rFoQHwMGJxEyLZxBohdOZ7TQGw5
/m9cYHU/e6+iz0p/KyXxFJkUz5M0VQNOWAa005k5teK2ztFTZzXJ01r10h99S7ADp/WF/0f6X+z+
Bcmm3DgDoKvDBbB2WCs7QIkZmZq2Zq/fwtSZ7pElUhJKrhO6UR4Qyb5bbXBtojeNEw6Xce1FijHY
JtSyZVH0lz0iEwutB2ZGocf8Ti43yxQ/vt7/8SvybXVqQ+GkklUezy0K+9aaR6SnROIyV3O0WsTy
VzYxgz7r3FePPJcR0DxSQBtqtYZ6CX9By3Wa6eriW6EckWl59WOfuEpS/cX8dmPw5VGaE3Oa9V5Y
qX9nZbu2zJWVJ0eJ0rWQqtrg2vUi7AdxkY5/t9PsIYezw4r2myZcfn1ONSzdidWkbLBxcNKQSkVW
lDqMJ+tuj5oR35M4JjV3pQ5ebnHYuDdv/IgvGtOHjPqDhHbrWZYnznQ+iTpSAzv8GtsIbbvJsqsj
o967tJI7F5BHOrxAKJcLYCPHiDqcBWfL5Efy/E9FQ0MnEvoA1JUbprK7AijpxjPTGmJ/PDfsmNjf
iLIsmNj53CYWdh3S/WDhVShxq2QMNcAgyb1VxTlP2abl15zuSzOz/5jFBGjB2ReelkiWlJeImbI5
T0erZdhbxTzXKf5c5/6yLSfrj+rNmcdw8t99Ge2WVBkbzIPHv1JiqRhx03DzeO66w0gkGzczB5d2
08bdXj4kVALJjXCpEM+unaygZUcVjwY8Tg9la+11zoq1tq6QoWgVOfeXYbRw++SbPg04rmwGmnJb
IofNIfC2bJ6GBY6xW5ej4MhfUeC2TxIiQUsUdhNlb625rhD9jkm66vt2bTBG0yCuWsHSE+y9p/B5
IjFWmO1mtDViBv1uadZG7IQES8NWnUQYXFnVs1H2u8GmmZQEq74b9GJDFLRmIsEbbWclsIMZ1gws
GiQxoHdeEJzwgdw7kXaKdXdtTDPZyHbb5ONu1h8n/annX0tilz48DMMACRHyOEfnZzchPfuOKEpI
C8iv0b9Wwyny0Su225l6UxZxXZIfMpcc0JLklxrD2tSaLyLDA13UF07nCwGHakDOMJACAHHiO0Cz
8BQWUu4yIEATD7sfTHgcYd6tvy1tqlpyb3G6xoW34YoRFsQSYvFCm81zgMtCK3laNLfRQmvnoSji
YZKLYJ/J95rCJa/iytdtIS/tBPPQt708aN1L3csLoy4glkcwh12N6LFzlzvYJ0TZuBoB7XSivjZP
Zrk3h4Rejeyj8MujOX3mzezujFgiGWTuXWRUAjT2pSyY6SzFfWpYFnrWI0bGh0ha52iMwqjRJtax
NGy4umUeYxJhholxpqzbD8NNHuxaN8Op53FUzfLH9njlx1UJwLPwYS/iOwjeumbU1XAYI/X3QOlg
tIn7uDq2VGmtNBZAFeitJ6JXGrG+BkFQIp8DSAEE9zm6KIabXPai/Gd0E+4+LodvMq4gcPN+yNmJ
1sHsnrmmI2iJVrbbbTt/gmQn4MDWaJmNMK0QgjvLrSgjltaRvZl+6KIjojNgNvsEL0Mxk28rHh9x
1yE4a7fT8KF1Fx/zcOXLHfXNG8mqxPL2VvdWCne7VEc0LKx/Bxd/dsKkwEfmsmZ7zoP84nY3/zNx
3jlGHAQ3oaElY59UimhImSmw4NLi3bKUoclkKc2e9DjfBUYdqugp4g5Z0TFV0YbHlmwwvK0+zgeg
XKaa+bWIQcXMDCPGZmQ/5UALSJ+waBqliNXUJNET8yq3wLUarb6Qj+jO6aChuNOsV99tb8M4cslo
DMw9KpzuEWRRJlOO7CMVnOyvkOpyjuQjbqiFrqVWuyROuTqqdW+mFr8WG2BPrYJttRSO1Hq4UYti
zleo8WrdCKOaMFagFsqdWi27aslMrfiy99NHh+2zo9bQJftoXy2mWzbUkVpV4zZmaa3W1+VLr5bZ
g1prw/reR/bcwINxOKvVt6+W4INahyfsxWe1ILfUqjxnZ+6r5Tm8aPYkLLICrNUxfn3P/yza1co9
sp59NvBO7jl/KnbyqVrOe2zpBdt63w6FWt6DT8V8x1jo92z2LbXib9Sy31Brf1CTr0mBABpEQPAP
GqAgAZJWtIea2BEahRBo0RMxFh6LCi4gbPmZK9xgUOCBrxAEiu7otmgugYITqEvHp6mABUuhC8tt
ViBDr5AGC7bBgXHgJK0iyECZ9Ns05x5GhgXozoGMiCAkmEYoA6f51tMMx1m/DRuFUwA3sZnL8lUB
aZEo5KJT8AVJF+Iu7XgH7UcHdAgIlm0TDIoK2/DgNwIFctRgXY1CO3IYDwjJo6GgD5oLMUzGR3mR
CgmpFRyyDD+2GRDSaTHmL91v5KPN1FOkjkWxizsCWFHHeV2Kl0ShJ56CUADMMnIVvKvN0br2DQTT
OBNh6ppnoSAWS+Es+IOBLGVyTKMYz2Pwq1sVB7EqB4KRTRLq7nDL7cJhTAkq48LMCAXPmAqjmeBp
EE9421khNp2CbWyF3UQKwIFn5GOY3imhxAdbW5hfcYa4tnFq9PLC92fmcRIb67LHkl8qyMdUuM+o
wJ9AIUApP+4uP7QKDfIVJFQrXGhS4FAPQWQolKhWUFEKXTQpzMgbt0wdnZBIzp9IgUiGQpIs55Jz
nW0VqtQqaMmDXkoUxtT5T4vCmnz4pugf0EkhT2ylgnWqMKhJkU0Vg8ttASOFkUlnLM+yI4ILUhhV
qYAqlBmzAqzEck7grUwFXuXuNKyqhgdJOuMrU3hWrkAtF2LLFPNwqIpdpbcenz2gLlPhXTOcV614
L7gv1dgTNFoftnyONwvHZk1BYlWXngqFjdldW696m6MKj15ugl8xlYXrUcFmlcLOdPizyZ0rAl/o
sxLPizgf/GgLF+R8QUFgrfUZaZpPYo4vj1A85RDUqEifKQqH27lJDszFv4M6/2zcCF9kd8pbq72m
tXlrejUzxXNXCqTiaYpRqHS7TR4wtLIUcNdg3SrnvEC5DOU7jzlpi2Y6oJ6ddvDLa+HQ9+1bxgVi
1Pl0kHk8NhRPMOtdlm1QhKQoFHQKBNhDAy4KC8SusiPaws1KIYMN7KCnIMJI4YSzAgt7CENLoYYV
G2uihQazrTPqkH5t53zgh0k8JENgPc6GhpyzUhXX/O2KfH9AMQXdwyNzJaxkIj/VKNSzccQF0tpb
4OZ2PSo4UipMslTAZKvQyRgJWstwjEwLb89+gQ+wFrwoCrk0FXxpdc8eX4eloEyAEbbCbxShY6eE
2jQUvqkrkNNTSKd6CAQK8tSjn+wf6BP601UYaAIP6gJwDpMeagm4fEdMPdRSIjgepTqDwkk9BZbm
CjG1FGxaN9kGWlw1kVYuk/23Qj9UfGuvRoA1JeheJNyqVACr2ehfdTqygImScouzRgYMavrZ2lTQ
ry4ULPM2/WzfZwXH+lCyJrfsg48qTtitD1i42JtRo3Smb10N5nGklKElvzhU+AkUiRvPi/fURcPf
OSB00AVNvDJrkwsH9O6oMN6q2EuF9VYK8PUU6tsq6HdR+G/0DwgMEZwqNNiBEe7ku66Q4V7Bw5PC
iJmdOnztPa07MMYUH99r6DwiLc6+WxYwxk61eaXjtHXHYWR/DpjvYBNrFMpcqb+4rpzOgzX8rdz2
JVK486BryT4PTGM7T1CBfC5uUswPfoFbNTJy2j71CWJVQdSNwqkbBIEKr84UaE2bAnVxCr7WFYbt
KiBbKjRbwmhXCtYOFLZNGMXatPrEYFlB3Rp0Nxc7GgXgvXsFfnsKAa8UDM4VZtP7PNOCnmmySHqW
K6b3MBvsLyMa3CbbgW4Ypj/kyq/Cr87pVLLIagoQ9Ib4a1Tn5dmfqASjSYS9VOKXpzG/9gpiRzOX
biD2gH8U4p7BulMkMQNHfNJJ0J1KLf+akoPfLdSPK0zeHp4iqPlK4fOEc6udUEi9r+D6vjjXCrbn
BrcroO/nfzB8eHxbgfnxBKLfK1h/0MH2M/j9RYH8qfHlKrBfQvjzYTnRy+RvXNh/V4UAUnBPcoAF
CTgqmDl/4yjqkD05VSR3EVg3g6Hr7MRXVwUM6n+iBip0YKj4AWWt3qZmGrQxEs6/Rc9LJxB3qWIL
kQowCBVlkCrUMKh4g1RBB67DCIPIPgQqBGGQhqhJRaRBwLvKKtVDcFmPc87k26fLRY7sx3Ins8iA
M+LyUx4uiY25XqYgMXo3MMSd3ojG8JhIzyPM2GaoEEFVdYo1ueA/XHjOz2uj8s1N5iQoI7qYyAfH
eewbqXexq2A7djF4sPk8qKCIVJERno/NkWrvWSMxNeSQ/WrCMaG4nAe/f84s9yx9UtVO1b0a06do
EudJH98CgavQbxvSoxh584zi90CMu4wOK67ORFxMsi6aCr1wylzXpGAcFYfh6+ZJ2xOR8fsA/bHW
pWFGG8uuMxoI4wBnXqAv5EiGCSZKc/kodNlG1BhZNRXHmVUwhyI2TL/tWQB4rcBS7J3ncy1nCfsy
+/YlXfgtypTqGEvEHdOKomSz5WjE3UeTR+TCBs4uOVwHc/LqYA8ls8QMVXlGhBpT8QZyJngyyF6r
ExjR0pIYujEl9mcN90V00n8hxPfAg17ydkPxW47G2WrgS4aqZkafkmvr5w+DtJNleG+lij8VzXzt
Ve8WypmXLhnfHVL72F5YQ1sV3+vUZR41qUiVp8JVhYpZTeStKnJXhQpg4Q4Ia0fwem+LFIbdxFXm
8JDthq2PWBNwja2RS+GjuBmJR52ygvb4cMPzQlO7GWE4Qn19zF8yRrpd6lWsl2uS9wkkL5emsLRx
vwyp8T4wsj84kcE/E/1MBYLNDMmU7N8yYfxFFWrMvbd2ygyRkJvfllkmTFMYKk3zwH2BVz4bdRTT
FJD1nn7KMvQcvNwvTAti6b0z5AYUGvAGRVZZXkbCfDlpTULhAiVYSXHxkm177jOM24wb1kUwgIQ/
dQUlhmKTd6rQgiWc2UrDIBXuicO+OEn92RVV9eDa7XwR9WmuuV/5sUmqeirNJzHzFx4L3PnkV1C0
9anWffOFjN1DYEQ8hfEGADqZ0XU0GOU2eIG/0Bvxiy40tO+Dqk+oZbTnz+jtygINl+WoVui5isBj
cpMWBzMKs5jFUZB54oy+/r/+7v/9Z1yQptMEgMI37Oyx0uYH2e6tmRQXD0WuY9Kr59Nk8K7QUXcz
jOODH5vjdrDGeeMmk3EwIHG0Fr5KH/SL29rFWk8aA2FwmE+TveltoznjFvkqGlVVSMThACGjs0W4
dHqa3nQW0S2OPY0IJAdh7MZW7UyH1k1oby7hzxyjwiGAs7nzX4KJvtWF83XekmTDGkeIK6SxCaOL
xBURDVQ3GKXxsqRzzeTa+1R3/J2dgEC6MX7muI35gy3rmWTUJfcbztr9MF8IqnZkYZdjVU/GkebO
iy266agbNWkg/6mxpuChH4sanzoXBztIqqPhTpvATPunyh3ObVKw99TZaqNzIgxiIlCJomU600xy
jVk1ab5xGaSlXYZOX5UORws2YrtGdZw3Q30YcrbjS1lQBG/47i5GfspMw18A4mzbj7dVPhyWpgtd
swTWYPS6qiBXVnFL4adbor2pfSwNueUgTcMFeUztBjGtYYa+wxeLUWSg05SpupZE/kYzZ7RYkey2
miQjaTmejYWz2Nd+9ik1TtRibty9OVOJNZ6XJLJPU54G7Fm8c9Xp+6mMUnKJB4smdaUT+zL7XzPI
NOa2+sgcpuaoLaInuZTOlqO9wLWj1DhidFiLV6+arseAkiC5pR8ZO8khYjUMdf0UMZvguPlKpnI8
NKJ5nWh427eqS8xtp5rRS//pt5wGYkEWs93rdeu95pleXHqd3+KgZzhdxMmtmJ7qIsbyncba2UT8
UrF+Yp/g3GysYmGJM16VWPWMvXImagyzUbVixOWEmS4Xh8iXm0NO9pn75BgL7coZGII2ZHQbRNX7
MiZ/CL6HpcG92MTuQEiYe2Vj/Vj0Rq/qMXkzqPKyLe1ba93XkZkfmSN5maX2E2jW4xJUci/g5TmY
O8825x3dHzcOzgi2W2zTmMqsg3o0WGdqf+uuUwluuqJk26w4/2cy4kPeEUQcauBWc0ZJ6LrWRuOR
u9ZCPcn6I5tOmtntnOCs4O0a74NySrbBAvoq4vgrtuutHVig+U2OrlR6WHJ19x5k1VlXrbQpODJp
ER6YrcZJuOoAigFRkoWqqvm9ypv1AnI1tNaBU3caWw2Mf2FvbIb3xOzYcibUrpdF++UMZhj1bRDm
BQBiAZVJe/pI/q9R6x1uK0VUUYjKj6GxvYXsGxv42p62A0ZKi+426AzvKRXTDUp7pJJ+WlWgDXNz
nWByLfWDcZc1dQGr0fRYc/HurYtIxadfo0y/Nsy527R/nG3BTHcpBURc/s4d+ae1aLkwp/EtbjH0
V0v5K9LRY3PJ1UMUVyPp9SvNYZMfpi5UQUq5MnYuH6uF1YIbrbhezUgfGmAxCj8ZXY5bDnITLXPU
ZLsGxom6orTA17b0UPD+NwdjhR/J3wrXffWjhPhET55SzExYhsVeEyrblEyWUOtTEcab+zrmo/8c
dCQzyX3vNIN8cmpcvSxgcJXTbjKy9hu4/riFJO4RT492HLDXMtKj58pDIZsPfkwVCCKoEwqezZw4
VGM5477OiufCUo7wJGg3YOCwNc3Ur5tmJOgoIComtWUr8F1riZqSMazyGw8nt7KClwG13ELsmwJP
NUrDGiWquTNH8rqVWaF5cHgMC608Oj2Abt2w16BuFwqMnrWsF8iluHyHVvJYJM7IRNR4bfkEmj2q
v9Ymrh+VFPbqcMS9zP40sqa9t3WWHQI/ikJ1BGzpt06p1yYW8nPgz89yIt1AJyDu15JrDGNZasgl
Qt9rmW8P2cH3M2Pnm9hk41pibGyqfRWVzP386oJtVDHq5lovzCkUR5Gw+c/qEQQauSS/Y+61GPl6
Cpb9K7PgEgTcM4Yi67xdNca3wH6YQVNvnoUrmzvSmS9uXBl9IzZeNZQXSQ8GejUCoxaHXz+VW8Yu
fBDmqH4AjQKoS89DqnuP48JaB42FQ1AuZ79LhNWoqulQaDq3RK92cN0MG3OR7jO/FKvJ1wKy8x4f
wQI2Twsw7bFkllqw03hqe0vj7+zeAvbki7m2GgD2/IaJqKKoAhMN7hSxpQBOhcZxdyV6fbBsc36k
QtBuMnlu2AhLXla/DqOm1m/d9dJTaS7fu8K7IuTg0V6/dJg+0gVdxEelcZxmvRbN2tpCq9rQ7svx
iGephh+fWXDtoW8NJKKcryb6whYvFlppWz/0uf9rwd8oA6yaNl4wYFpaON4eZe6GHa0l43+wd97K
sWvr1X2Vv5TjFjwWgj9pmPaGTTZdgqLZG957PL0GrhTIlALlSk5dsw83yQbW+sycY/J5aNbfoLkL
jZyc8g/oh02a46UKIPrygfHLEHa5n2xyaNr20IaJH+X60QQIIYb0kCs9FKfYqaN2/9SX3P+Z5bf8
4EPABqVEKeojLzBRZmfzS1fqjmyec0vzbBT+AIivOrqP+EPVa8+gu0RlRFaK+mmp2JlWlXdKk6RX
jzZE05FIF2HINyDRryHZGAgToOsWxo8yM03s0m9Jaw6hGN5NVAQL0/hkiH6LpAeFdxu68hoSyBlP
8n5BzJun5bNpM181mj9Ds8ub1zT7kcsT6FzSu1+b4ThUIKtt7bWyzBqjMfuiIrwpmOHtiD04NuoC
9Qkc+yxB9owimVzmVryVfbhL+8BHA0FmX3qS59SdU0iQNVnHyGw0N+pJqB7W5Jl3CyFMm6KXIf68
IYDJFn/GuL6FWU/TRZ6yrOy0uD0wBzjguTl3EStPaZuP5Xk1UejsMmIAD7wvuL5trA2ojmAZoUu4
tJSjU/JUtO+F9b3InadC84QyBbU+VoNNxMhQMYPntGEA3JHTKES4Zxp5a7PqoOuwIJ6ziaK/Ntal
tcHEkNwKuYt3/dxtF4LgHDkxPzvRHTl71MOYS5ciwh8SCIqIXspX8dduslFbtQvmVgFfVGV/UcsS
0glT/GqZyi9Od2n4wEaeZBbRHavMBTa7pl07Vfk2a46M2SbogxWvqQ3HqpHhSuZfAcJvqXs3KKEq
Kjc1Ops6zICKiId43ZnkPvZwQJsQqk0fjoufmfrnVCB0Vlucskw5ZtbJbi8X76GUfY3FfNNG2RnX
soRWWW2zb6lPDmLOTklr73KFF2tA8xqbTwMVagitW22jybFjBEixvhslS7Ao5cRhF3hEPtRTrGNi
RzSE7QNJAMRxrojQfurqCjfrggq7IzWiMcY9eUZeKcID6JUtnsQrU1o/QwVm5POtDaJP2Z4fwuqB
+qFfGg3VmZrmHEHYbgXlnsocDMbBDuIom8JwX421U+nSm2S3f5UcwagGnipl+olYclW3NPXOrnXP
RIGlxi1kn8QzDQndKjuOVN+1LWdMP3QOuLtj2Uj7Yihw19LfYk2QykduHpjfHjvQQXkf7gsjphhm
Zdun3S2mAs4H61UrqHNtkucbKPpdo7+n809C2BaIhr2hsl6E9xAoL0EzHmUdYe4sfaRTzlDQgokQ
3ulB30kNgC0H9WwrR8kJuaOTkxpJHgSR1BIQJ8SuAqbpDOnBKJw0MQ+6RhU5dMNF5nZ0BEz8qvzq
JrYGXTWvN7niiDZ+/w9OvluZzWFZ/L+iz28laoL2//+Lov83d5yOeoq4QUNoGvaR9f//D+64MkvU
eUWBuGylpl2WPEKwWm4dINYqpXuaxvB6+PAZ/doEXuZRf9YqiwwhmydenmP3n9/O/1kv/8cMbR27
4v9svSTOZPhK/6vzkn/l352X6j8M0zCxSbL5Xh2WeBv/Lc9SwZOpWxYGbIT0mi10Ptd/d17q9j/Y
mCv6f3Ne6tY/LAwNsqUbqsbWwfrfOS9h3/yXZ0vVTU1e87gNQwiFuuk/P1vVElrL0MA/VYGsbJqA
qSUpuNspScxLpcgvSbm2iak6HuqqcSwyacEysG4cLCdKO/uiKZSZmUBJsJRpvjMz/SXmTTmN/fDe
zDVnurmAw51I0kZ8vWxqQuQurYaWZZq7I++woFqLVTcTZnlV+fpM0YmIW3JDPohF28pdF78oBMus
ThmmjXqG/nuKxV6rl5LLZSj3vlXDsGAHdcoyvoM1KdeQhgGWtTk6Ra1R1cxY4cZJ4t83GeZ06izv
YGg8W/JlyWvSo/UAEMeAroqbVfToLGb7T5dz4aU1BKVOuWeMBPGQz5z8AqbAQmqUTDEYFE96lrzS
s/NFMsJD1M5wmjqUqWq6zTIpgimeMjPwo0E20o5YER1uXEf52oggO8dVTbHPJm9cde35PMH8lJRn
A6PonHYfYdL/oqr9G2rlT6/lXp1W58COdmwkfZwsZ4bddxSvxywCjmqXD2vIcckI8Yrc7FG1Fmqd
/kfrEDTPkQIIuzPIe2PcWaWsC+YbMnGycTghad3eCby6N1nV8QkhPgnrn6kT93x0EWBcmlXuEhNY
7HAxBxslGAhlVjkmwbOhi5uK9C70/qrq86MvQn+sXjuJaWWfBddBlKg3BR2+9QHaLHUM0PPgLPDk
GkOBCL5UWTdIn2mwmGg2qmcYTodYs0CHxqtItdL/gKFEuSRJB2WIntMoYxE4TzEaDXx+wpQUX8A/
g6eLYj6FX57Tsrg5yRibKFjNp4W5bXDZMkwIDiP7uZ0KGR70tS5RHxHwCA8iZz8eurXUvxjL3L3q
TfexkGFgGc1THCrPWUh80CJRTjaZY3H8A1KHFTeLEd4etBT4IlT1S35MC1YsYcgysBsmxZ31qWHP
EiL9W6cUEO8e9LPsaI0u9odw/AHq0R7CmoFBFtFm0fGRxlq9l3Ch5lFg/uzoJBGRhkpOAF5M32XS
rtk1WJGZmMcAYv4sbBT6QQVMs+VCrRXCJqgtkGpgC5lAQ2UZxYPMLBp80rLRSvEpEkuAYyTQvJc1
vyg62ycgk8ZBNe8BYelKg/I9xC+2KdP0AfsI90rerPS88AoOlO8/pMwA7Ql4N2cwkMt7cxkxhpHN
GlnmE10/CRNt9CtK8lLHpLkWeJFJjVwNL2yRGKwg3gIu1laMgKSRz7VmD8DmnQci0rOB62vyE70H
nsUfWYmkGyNmV0PAKktzzIgbvas+6kRNnGyudxkbRnyc/doJYBrJZJNnB0VNND3Yjf8OQOURdxFF
ZAiGZHxqN/4gn0kafGEKxwcVMNyfVfMPDreVGf/FOgutXwVWtpqyq6ySk6BJWuSXqgV8oVHZ6uup
k+RvTYn82GioS/P3aQKY1fc0zvC/OE6ldqek87QLLTTxZvvNhLrH1pmPB/ZgXwptpGdF+IqxSW0X
1dIw7fDz9Bi4Z+L6YOtTQIMLwVZRwSpPNaBdhcpiWmSIa30ETaNHkc4wsrgpy8BGQAIKu2AKmrVO
bE0r68DmNrRTHZF51Fw6tdLZskx4XMyS7OZMwgt4EQ5RfZ4PahwhP5iL5yT0OishVCVU+fXHJaKS
nke2Vpp6a3aQe1sepVjPTTrJaBWT0iuVA6LMNSSBz/MCwhenyGy7sZIwqVdwWdS4fBk+ELciyGYi
IamQRqCEAc7o8VMeYUjVjNeqDgaeTCJXrsTqHldEubr/aU00cU/nOLrWLQlllbCHwwwK1Q20vnY6
GYRIkWK05y+rQ5zYo4JBPGPjJscfSd0OG0CrCKpm/scdYzB7Vxnpj7bop7zinYxVMniLtMW4DiRJ
K4HpyXkx3JDooHggiHzHvlDeaNG6pyNIUzRvbdO4ia6cpi7D3oG/xw1Tgv/GGA1ENl+Msrhlogj8
sCcmwFpQWRZlGvjaDm6JvrGRL3C/hnxULhHTcEiwqBtyzbwmvTBLIyApUq9zm5zUKYCAAwq20Qfm
QuXSXCqEYgm3qisqonkHqcZUW9enUZQYoUtUNDmmalmcE338ZbWWJ4RQBWmEtJKvDhRfcO2G0VWU
rEFx76IxzVfHJ64euSDOclJ+y3k2gB2v842MZ6lYTIB/VsTBHxFX2fZMpeX4GicBDMg19Y+unFuY
GI68lwmmDlOW2yn6zUZM3xE/fwOqzZ3CEbplSMxajolsNOKfjtZFbRFfN2bkFnOmoy2QvakjVoVA
7RmhXZHt9Ap5JBZyxcbOWsTRCkxgztWZ1RrTrv8pgOwxrtJZNiHPqKzma1nIkwBuu01D8yvsFNO3
ViEMOUekbhNGWlUDQ7ZVmcaue5ubRek2tBVDOZCq2oSry4rEhFWJaLaiPjbjm46a4mkRD45aFts1
f1c22Hiadd5V3TQiAPIMqejygf7w+JoppzHuh3QNBoegRIKxmgW5F1UN2aw51lUbvY5LmicLOkoz
Nx1W3Wy3/FXn7IxciotW9URqYfjtOIQShaDHmNmq3pAAnpotsNYGM2ZVhfNxqFGvtsAesZXDIFyB
vELBpkzkEgx+MPAC3hYhNKCFk/aXXhx1ad6PZO3FDqNvgoSH6YUJvbLhZ4dRJkhGM9eRKwSyxP7t
oaK6RY61UGni7y6TP8sBR2IDTOoWL/UBBiXy9J4Sra1++phFktWQO1F043eB3sSRZkLrIt78Rp5+
5dqwUa0p85WwWB7dbiCeM8QAu0SstbNK3hLCAnhnSnmBlkvYIPcHagpIDDg/HsNSuH1fjWfiN2LH
QFndFuFFqnScbyr6YrcpmwJPlHGtDDS/C4+JBIP5DCX1LWNIyNafJXHGWp0xgfEyE0WOzeQWFckX
IrXQfUXpQZ4uD+Simt4QqwlmoO7TspvfYUAqH1hrcBN49Q1SKXZTbNvzGDtFrEIpt7vIVwupc+Gg
E7lry8QyjC2qfpIwyAMmYgLUHLQ3E/lFNMIpIIuUO+A4Bcbfhc4YBteFEdJjCtscZiRbIxKBWDvU
LVfaTJ4RiIU05o7S7C+1tAqXzMfSM60niM+JE3Hf2AYg/dXSERJHrjEtUGzrSTfXxXb73fL6fXIC
DbzDr4F9n1EGKNonmRkZIkJdXClzE5nmMfqs+xe8EdH8U+Vnw7iW2e070b+T7EtE72NzW3LZ0Tg2
4oQlulNwI5E2hFTO2Oj110CZUzYYB9WfKmSSFZGy543Zb63uRwXLEMgKR8t9RSWjLtUhmzEAJj4A
yldPh47ytUhyvgAsxxBZd2PdlkhsJQ3Xc0j4RnpvcKR08rKHInJm0wvGct5Zo7GP0mE72oSTrvFZ
F+IsZb4G/FR+2o43mx0+htiMHPaux0FybCFZDTOEvEH4hlr7XY2dNfnq5poMO9sFYOrFJp4LuOum
8km6zRRsrfA76Tm4lE/Jou5sn2yD2F5Mf2X5jXe8toddrVxrlNoVtf106xE1DTWZtbHTmKwWCQTu
Kgzx+aMYQpRdDcE/g2PnZPC9DToVaG44phTd+aR81rNuEabnPpPYQXcOuYq7Rr2MDVscWPwpN/N6
PcSbKX9YvXBWKoOw3otV3M1am8TwuvqLroFyXb3HKAA1s/HsItqBv9EpbzIyf/lix1wadqWBPRM6
b9Et+3ihqKDIi3BaCfRhhaw4STBvTOkWJ9Q/83N9V4GR3vS/ZFDVWNh6N/mpEvJYSFkbt/GyCXuc
A04WebgylxDMNyQ2V7V8Mii7BIEAWfJ7pGR4oziZHoHtoWum6tNAhuHpsTf8k6vrxFAq+DSZf9/h
oFCqZP22xadsbgBGT2w4oI0nJ/FUvMMdAGIzStiSryHSati2MYVcsS2JK5R3A+6fxo3kC4J3In8S
HVmrn+xH85gaA0lK+4Ezu/VELnzJ2uM32ZSvQ0YReSbWlZtz0yHeq/RNQP0mT/cyuo7zWWPcFlsv
ZXLIR9AK2J8LwindBpRxwS/fMaQzBUFr4hhlLo+/7i3/4mFpUFs+jOqFo7XJ/CjzYcbX6U5rdlXk
4ljhfgcqcsiiYC0Vw45O1tcwSKSnnnUOMSaLL5arnB2WcJu0bqhuG65pUED1bxizGPyToOMjvJQc
yZnFjRtJ2OzpJUDw7mMwDG6X42h21JqsYm+JvIYwFxVGizcJoiZYEZzqL/UgCCN4zm7DNWN++8HB
Ghsb5r2wOtjKgannkAhnJxBH0kcMY1dDBLR8kq1Jx6tlB7sClH5OXhu/inDZUQXbROW35epPzLDH
mixEki4mb7KxS+xaIDkY+5OdiSB42ZGVvGqpsKPM+EwOBjJa4qJ5kkZlGygH2eKoon+pl11e/4zl
b/JRXct4h/oRweXASnCjP5hawl/iHUFCtsOoCjKzCMgw5dCBpHrM7Wc5gzG37EI5dFP1wGNVt9+p
sh1HHN2/FTc2Z4d4irNnjYyctPiLhauZ1+9qad+Zlm5y9cBTB7dWlydCUHdp9qwq20xF0bHpbmQ6
YkMleYP07JreyOf54xWNuneeM0S1mG0mPyC6DLpRfgyKW16wHNR9ie+mOI7LnvEua0Til2PQSdNz
fmFDXNI1pc8Lq1FG5mQdG8feoCHcpjNGSDj0W7a19tX4iZFWmBsMFiznKHAYP/v0tGvgB8qrxgOF
YmIx1e5i/ScH/EeIPQXDFXp07v6vIDyDdhO5V64akTuRS0gx8w/iyyj+MPuST6PdsukSvpI93RAs
c2DLkPCAWa7FtJ1154rH98ICNYiDnXiSDhgfAP2b/RfvuQZaY/Ki9qCxjSU1HlZFT0LYnjg0NBe4
Z9MFugbaoyvM7BghoeoUP11+R8EJH0mNro1ymge3Lm5N6FZ4eiFzUPe8MzqJ/3J2lK85FX7jyxSu
SIshksBmGl2+QSJjpBYSuUs6heDTj/dhezKLSxe789fMrpPtAMsMgb2Bw31qnzDtIqMgDTW2ZQxS
PkWGbaBNdcoLPxqfLUJAycBk79amP07UJSezP43ltqyO5kTIN4+99CBfhqEahSv5Q+CEZNubjafY
IqTCrzOEIjfCyIuQPfrBFtRofo4WepNWx0rdWH65QaR3DyEsCVea/WLYLuzjKI8Wn6ULb38oPVd8
x3NwmTt0A9LZwgVNLlXuWshUOSyKrakeUu2w2EQOvNpiz+tudidVgcG9S7e4wewSwiHav+Mo3RXO
6ii+8/zUCYmJ0i1LqEqnZ1ZSqvoiLBezBQohsW9fO36XqktgpK5uZe6DaNsWXoZREVZFf+KG4CVl
DpGCxuywQR10BvQfsnlJP2uNdQmrL7Y8LgrDEb0i5BP8SK4kP+c1/rxtz7Uyg2sgL4yBnuTxgaBq
Q7C6cKRylm1GmrXANXZae+S/Zc9WdMVtZRY+k7WWOwZHcK748MZGaROMh5TiCt9G6WLwZnCS6Tte
jRkSj0GKMG8eQyOn43RHb/Cp/jUpnooNYbTlcM67a3S1FadhqEXJ6yiSwytFJVGRTckbTGdr+bn9
280kKD3j3bFLD3AR46QUDBFW7TfA7ChGNgKfpbZTFhdJ9HxGPmGxqFsIhF1/dkm6Tp1HVdQqe27u
ufVJtzQMLxngvfv8evPJVcTG59aNkE3cGtlHPJBr2xFNtF4iS9/MGd7mVN2LyYHPbl5mFLdk8NZe
7iX80CQtUaZIb/XiVQEJ2SBijot0iMJjov8dgPFCU8h2s+HDiGqVpyLySuWJCp1i163Cn1jf8ppJ
sLklchmIH0WJGzxz97Tcy53HIJgenNlNhHbAtbqDLO/kEokcBOZjjCw2OI/DV41dP9ujr2E93r4l
6YmYJAlNCGZCcU3fAvnJ7XpeQq9f9gUATMLsL2tbaaLcMXdIOakDBoLFta0knWVlL/WHZub43GrJ
A+AQMZOEwEw/vIoVYunShuvqm8mFUE6t8qY3Uxz12lFe+F1MDWI0AJePNeK8BRG4/kAKganDNxAY
jbcLI2aLVmHHaa3Zm1B7KdN9wHyr8Tly1cDjxub2HoeHIvlxeNahtTeoW3x+pL7xEfJT0JT8FbDq
dd4AL0ICHnCQnvFwMEABS7gQD7Y3sD+RD2qd0UGQvdzpD6V1vhn5aQt9v5P9cOfKNtQ86npUTZAH
NwrzLyhfp+yFKQynE+8NFy1vCBWCovxopu0U4yWcz5V6p4olMfpZCk8G/4lZRA833tgp2E36NzPc
fzeCZtMZrtE4QSri7mLKHaXXrNwPxtUUp0rf1Z9y+Iw3gpBzomSJAlXa54i/PL0u2kM1LiHjBg4v
JqeYig4kTjKOoVz7UeozPizTvlBeUZtkq2ZlY444d914uGI6En9CTuL6j8qJquz7c+Xrn5Qn2FaU
AQwDHuYDaU9Y3Y1Tshy1jpDBc0HzSHSPdMnpyhlqVsdSP0Q6XDzmOYy0wlMG04/fcuYlyrMEpF/z
69LjGTHmt4HaqDvMkpebPgN2hNgszkbbWQxkAA5OCtbPGgbof5ZQDfZCDjwCVTbIqZjAIS30ovwz
6ryCP8Z9Qjoaui4M4l8ItcBiYD5QlFfDPuMeRtjMczygwMGysDr3+4JAip0O2OVVJzVCp7nglAbI
9U5ly5/im8nv3NDN4CgyGSkbmngGHbbEMGv9vCtgD/wbqAIu6qvODPY04L0mRXnX/FB0Tsr8t477
igpS/y54ZxCZUTrajM0yZuJLK8PpaaCFgRbRrzKgEwZO0DCyF9ynPOOivcdfpLJqqP7qe7Dv72Di
YgiQr9E7Xwx1dOfxeJhfbKapBOWUJKfN/JBfGTwfUOQzo+NOTIJrfYGciUICt54zMf00gM25mTs/
iNHGg4YwPnRoMsptVRELgikUj095lBoWA9ZEJ3hXOEMWBdkHuVIhOh8L8knZAzok6lToJSRLZBBx
u9ewMHRe38XUWg3wG0l4/MYiaDyENeBKcgGzNZu5zc5FVnHck/TS7sOc3TINYo/IE2LISs8wQbPp
D+ovyFkK3hjE8hvzDPSzetfG52DZIwbhw7N17z5NvvKbvZNsgh5TPa/EhNdZOSypT/FUCJxTDuwz
+jhOjFzyKPBpw0mZGN6T+J58BAJ6HL6XNRF+JE4YiF9OU0O2hQOnxNR9Y6VAgvghYqpG1Fmqe0Rp
yKQ1m7MGAoLb1pBJr0N9tp8XsX5Lghhn1Z2r2xiiPFFb+vlkkwzP1vBWMm9EO0vwz98+tbdkMOGg
x2/WP5Qh8V817ceeOp41Dr0LUCs0BcoOaegmIrcepat+FfN9ibcRJsWl/WhYT8jnhCcqcqfgSogX
cA14FY5e/BVAMiumV3VHGpoInIKeLbHQGRrsMpBh7V156jc9coJWGk61aC4BCh8AEsBMQ7R/Ti28
fvoAMEIxB9l/Vr57+zKO1ku9DMeSXjVAmCqRxnqqKTSQvFGoEoz8JA/Rk2by+oDmeI4vQdU7nUgh
8S0vE+l7lhIcjeVox2iFygGgaXIK6+SqNGIzGP3JmJq7ljl1n+wNDmv8OKiHCBMlVozRJY2/X17g
V4KtD6e73KUWaiTXtqxujztkbAFsovBIvJqK0igY6zRpWnkacScbWe2JwmuJJpvunQ0FJ6uDe5zn
r6TNcg0YEmSkjy4LCoocGyVKSLFN2d2Y7BfYdnRIKUE7kbbSQ3ofDIh9CNtN9rChlJ+rZUxPtU5F
M6oywqdErbb46/+qlWb5Nr4U8xe5J7IVFb7XAA1cIR7BiqffSuTEw/W3sseWmkSPbkaSNCuIw4r5
M9S51MmzgSVKzAkHD5oiTpz6M+tYzXAWUsWq1b5mfsmYfy1/zPyIalORtEcSV+oOaoTEcz8sPmsn
jwGfcSSHwvS0mSDRcq7Y8cR/BiPl0DSSBz4BA3hjxF2ioipV82dTDW+h9LdJ6odFXkikHYuqP3f9
u6Hlt74nUqFcCPxgMikPtbolO+CmwKEgEEveUificY4Kye9TuB36kmi0PGxbu8I+VLnJcDFQWC+b
RC3oAe1nbHHM1/AkiSmCiTtgMK2jWzB0tmcNqK6ToE2c3KYWBudRiwkETPoz5hD7TH4TLMn6vxHK
0tWX0kbIYiGNsdAVjEfa9JFpVEwd7qquHuFzGOluqa0/aVRpqIDQHPVZyL50xKOHBZhwMMVJkRg6
ZYZtYsnIy6iYoNYFkpeIEkm3qGAVu9G3MuKXUHflxr5bo71niTDTW+f7QbfIjIki/DEtineWR/SJ
80yn1eRU48OhV5M3xSo5ryU53yQE6iHZYm2g5iAv4VS9GKsll8wuMnm05rLYH5Vm/OQdciZgb5rj
NWlysjXm3hKLOUxojEALuBF6oH0qqfEnKwpGV4zdWdpUn0usc4WgwGe3W/J6qf2uroYnTYd62gc6
w1yWrtJKX1nrNU39NiBT5IkOIWL+J++WRGDkE2D7mGcXEVGYhHyA02dWLVqUVVH6ijr7EcPXHYWO
z2a2cC5NC5l0ESyXGfllXdpM+8r2VaQomsuSG4NhadXl0aE2W+5zicd5FK+joFuwG16zujc+RhHt
A03+lmOqCUjLNYCCfdqNtEEGkZIsePwikxY3glGysUzlEd5MqImbYkqpNbBPBSoT2whaEb4o+SgM
KYecsVR+0E0vRhowG87n36whXNvo0kMiSCpMFWt2YV/+pplS+NZUk0PQRv4wzJXflBk1Qc+MoBCS
4bC0fwRjI6gXAzoZ5d0ShnBlFjC+YnlzN53yvlMxOWeFP47TyVh/dmtqPpcc7meTcBeXLc0H11w6
5NiFjOcJjmxoc9mX2ITUMYndvqtdNbJUSPbzX/C66OnSjJuZrbI5FmjnrIm1Ar+sAKWCxP5h5kAx
0aJj188/W+mhltAk6uQvOMu9grAYTnedO9AXgOGQ+RSFGSihIdm2cwhIgjK5Sa56ruIzDk28Jgs7
9LbkGcP5DnmyIllyuIlsvk4DQ6aUGLuRizvOLLHTnpQ4e5UK85pldoTFhRFNMPMtDYSFa3ayN0N8
zJ0yf6Oj346Yn/jJ5IsxhIxS5vRitdNf3eLmwMONqb29G0tybCy4b9jYa7+Q8nczZlDASj+YzVew
NiS/wyObKPWrlJMkWmEVKV5hjbdwYw5k60Yq02LLAonQ34IMdWkUrXMgK4ZqSYVERCq8aOlGKMl7
kEwYuxbSE+SSyto+l4EcUI+1DWZfHiGzAZYxZvGpECnzHXzjEFF7QBwkTucVhUVElrlbY+xOK9Is
2AxFRvQO/5NTW8FcLVfNY5nLbSeLjTylz5I2l7T2DHbJi+VtNwSnarYQU8odqJrjFYMb49iRzMDO
qA7hXLy2JWkegjFNr4PQjbjcdJNQ0ZnBEajoizBZaGhKDGmxZPJuJJ5c4wlUm5ncx0h9lmzps6N4
Vem6A0oCTL2kEQlQEan+WjbdddSUj6jrvwwrPyR4PoyJeijXV4Kwowk9OcH42Y3aW2MwAW4ijBA1
LD0xiWS7Al0hRbrVVHxiMsPtR7MwJu2tKZhQpXUHz6N6RKnx+yXkAn7szJZK+Sgi4CB2CmwpqdK3
KaXlx/bmFoNOqhCFWgbVDfUvzbZZ1lv06MYOxvNMzrFSg65EBRXLRXYa4+6dK2QBzFx+54P9CNVa
OvTIJDtSy+USGTHEC14ZmW2zboSC5Xu0x/sjQNLBprWH4kTWg+XZ82evWqVnaAxxDaPZ9SMRZIbA
3rpIrlYq6X4y7e+CvJcdy9syBoVcjs3PHIwdJ/dAD508s4d8Gufwx0pDTCIZ8z3iqsHjrDDfzjI3
hbb85NGAraJs3DzK+r2ih6+NkmLuGgKmQTrOJFhvlwoXo5MP15QLY/WVsiVcuANmYeDwqn6mMdg3
JcIntWaOlYfDxcrbflvw+pAC0uwtnBtN3NQ3pehui6q6qspfamiqtA1BHyGJAEnFti9s5w4olrKL
6ZPyRtB8LKBEe2vaDUEEapjQKOLfUbvwfs06oPlAppM3P4NCgrqvbbumegvD5Q+SCpUFCwsLdFUC
yf9cp7VT49UnWJffvoLyJ+vYetTZM+oZRiQpgib861/5pOs4RUfGerPfGCVoBPLRfZbup0y2fkcD
vl3FT1I7g8U6UMZ/i93RQERrQW/pIi3Z5UaguqaYXuyQtVRXqd9jpEQbYJdfNeIiry0ZVLfz6IkF
+mjbMstt84AVOqfbFMSmVxXzwPqkeAVCqO1Uo3nR6yH0J6m8wKThnqx/5CIdPK750UEz+KaTmk6I
IKsSJQElqnT9McfSV3Ol7YyikTbjWMBQQDK41mvsbSCBJgue7pWbWEvBoxfHMhR/gzC7L/V0shqB
6AQeiIMl1ZWi9qhYsPjTpV8Xvd3iDJG11Zk0ZyxeNCP8zIrfnJznbMr3Yf2I2jJas9snT80qlIHS
q5Uys5SxU3DVcm0jx0X3rJpiS0aB4cCAS3pGf+G0K21gTXjpSKgcR3QlBcs5BNLhNvvWezN3x7jY
hXEswckhPlnWvgR9ryopMZwP3l2NUHJeVTGyQhn9cCwq5MPvtlJDJpvC32rlf5qhJrNA1ElNYthH
FMxxPhlCCd0lpVrSOvsWiP5m2aHCLuRdnzPFYzFKZ6kHb6IyL3UnM69ICJqwH6Jg3Np03bfxZPc9
nUzcvi6RgXt3vpIVyoxUhXExkT1tyglpmTvNMHgip+4D1jrfRQASKGH919bKsLOM2psr5k1a84Dw
dmrK4iONretoRiekSb+11HkjkOWsOHYF09haZ1ISGsNr15fQIXGvTGH9rgmqySVVOycz3ytjQM/D
0hSuOLBNOvQpwgZhDFzdUhKCrcJxEep4162oNh2LX1fLq5c0Y44KEcx8QaCXhjaaSjjhfQcmVkUf
4/KuQELw2gCxV5W+RgVBvjlIBJkFn2Ww/+/klqJX29fGesWXcoblEF4uekqH5C7AslSuaUEotBpi
GZKW5WVpJnipNtbmiuY5wd4M9cQzYrVnSVshtIYKTq4GJsp03sq99tzPwzZf8GW1UCz5xdfP89Q+
qtw6RCotW6ezLMrV1ieCQ8PwAGVa9nSpeoMU4KhIq3ggyApTwhnbP6mHFY5mQ2a50tTiWNdZwKJl
9qSSYVA10UGPI82EHYM0m7StphTukCTJBXQod1XUeLnEGsbQ5sMg9c1JjLj7LUsK3EU30ewjkOm4
Gdy2mX662gq2yIDJ2glstjR51R6NleOGtokkCbDWZt4Wh8DCw16oRDQ02dcyVLar4aFLpWAvm4Ph
y0rBMD1viLTHE+lgNZS2emQ0x3mSWn9pghOO3foKH4e2QoOCIoyoPwJ5CEv6syk5ykSxp7JlHdOu
uOvlsjektvL0uXZkaSQGdczWPvzcKnDv+Pa+EB6S9t2iLY96EB3aKHVOa5aVT1vrF2NqnbB8MQFO
05veJ8V5ZEon7PySxnJ7IJkcQZY5MlMpjS34t5NUR+Gh7lm1CfOn6OIQum/zr+ydx3Lsypmt36Xn
OJEAEm7Qk/JVLLJoiu5MELQJ7xPu6e8H6apD50aob2guDTSQ9t4ki0Dmb9b61nBIJoKBTLqQyAmS
g0O6CYOKGdIZFMNRUXBHHOnryobKmY/tobfrYK1GiVtSM2izyAN5jAJ6rSSKxQlJms6eVaWJUhoT
Wjtnzg6u30OqS6IDnE0uzEo+gmQYDsiOMVz0Nv7pwri11RTs/ICxRBbT/2DbhRAgnIOw0XWWFrKp
ZE4z5MTWtgy8S2iz4WcRvieTdbpUy/Ndcyw1JTZCzut62/aUiiJMaLYse/+3L1GMQbNzYtaRNI/2
Lk/Phi1nxq8J9rqFotm2xbjPWvPPoQLGXrX1bxeS4lVQy6qBaylx8n5nVoAR46wERTCzxwJYHvNW
clhZ7sKH4W+y0UFNJpptL1rIFfl4SieI44XXHDkr6xtXBxu1ZPMWUCA3lVdR6mReenB7/6MOAT33
Y0JwJ0SlelDtukxiZz2bXsfNPPRnz+oPyi3oT4yciSBwWpTZFkOZrjzaffrh54xvUxNTqSCCQBB6
Yiw4srIM75Qzs4pMwRtZZYIKA3a/hGqFFz06DskSDb30Y/0iwZ06kBZh/aexkBAn6CroEyfqESvE
bT7gyR0AMi6eSXIJgSw6VVFsif9GwAtwbFOMrNHcWHpXh/FB7gWg8GX30WoMI0O4d7Xhfrg244jC
kh82coS8QTOGDX24+Dh8biqFAVsx5+vNVN70WYtiDabXrmS8lOUTW2SyeYFWmoDmLHnIWhi/w+zz
v8X2dRpF/xQX4wGdPlUrbnxenfrXwxPUtN6vhSL9ILuDyME220n36RrBa5AzJ8wsH0KqJGGytr8G
ZLTpAFZJCu/GGRWUEiWRVccnPkT0BXXpr2p/uDYF0GsEWBeNSECoBD1JN7w19VRsLS8GXSo9gF7A
u1NqFbRG5apt0nMfptPKHFnnSXv+dX0s7ZjgU+aNFE6lLn+jkBZx4tDbqfYoY+NVthKkOUpCCCv+
diYJelXjPF6HFvr/PtCHriEdArO8Te2/tt3yFLjUxE3KQAzHGzwxeaqwZO6zQdWHmNI9cj0olnzD
4TwPl0SiT/K85quN+P+AGzHnSEhU9aMiwmOD89IyRbFpC7nzUnbaghGIai2y4pk0q2HxRIbeDQ1y
s5rtG0/G5MDlObDSgA1JMuLNCk3swVYLSMyb2fJacccKHalwBxpxZmvtBmV/8dXICoXFaiN5tIKQ
2UYR8jg62WsbZgeNsVloiCE44DaZwYaACIP72UB5Bqb01WVWQanlHnw8d2bEze2yFyPMLzzE7ocj
lg+trMCDqfAscv1DNGp2BHZZ4+0zwolmJWwvwRBOFxKPoOGHAtOUx9x0yghkdBkeIlwhGaakTmPY
T44j6Bh9zup6V2soLwGKScjC9aE2qqPyO2cnDY+nD+lZWqDpbt3o2DHa81gPzr6uD84SdVCLbN66
uW+t5tAHdkV7QhjmvHMUoT7xIJlgwEPYdvVcszbMVqE7zqdC/eiWaHgus71JqsXKK9xFeyiKg0Of
amWlc8gi9pEefNcicXlmveGhN8drEc/qIfD7B/5pVMKmpVjgta/c++qqmZKHHk2G3hSBCvf4BUBM
LNEz2chu1I/GmV2GILhDhNm+ajkkOhEfm6kHuktuYBcX9x6BzIx6yBLy9FuA05XluiKJRrLFq0OD
LEnZvg4R8/IUkSNtXCU3c9I122RgXhA2YHS8CgkcxgFqQ1zDLBPIHIB4ZCIh6ck3iD2QJPjTPiLN
Yyr6ipBcW0KoBpk7d7Qawt7WFsWkXwYoCcw9yQYuchFuiTCmcHAaHowYd3jvDY8JyPZV4YnHqqZR
7+LxxqhaCO0I6opsbMnoAGmFXejQhs6qKydCY8r8sfFCyfgR8aozja9ebk57Vgfi2eiFuwAtyOmO
m3nv2kBmZrYAwEmxexiIgcGut0cSXpFdkBSNFjUM/xPCN1U///1fX//aCUYG3r92gp3jn6+o+yna
7icu8H9R27AT+F4cffy9n4+2++//wthlWybpeY5wPdOG0v0PO1jwB2YwHyeWtDxi5i37n+xg3h84
ABwpZOD6XO8eLq3/G8WHIYwRATM/F4U0hETp/TtRfAExgH8J4jNd0xXCR5jM1yHxawnq+yeroRZD
4Iqm5rxZLJ94atob7dk7ybI2KIuHnvkMTXqnd1Nlt1uJjip3cgIdHITznaQrbMcSqqq19mfsDUg+
pwCZ0MA4TFQe0+sK/YPNoCgxa9STE9FOJfS0dGZM2anPOCsOge63pILTPsC1VTYnae46l8Bl60m2
JBI3LjXgwIYvnYMKZhttinsq8vx1dKiIkj7FgDFTCVHurGZnuDVq1htgBr0DeOEiQ1cByWwBBFnp
Q4IgHgu5ictX+shsev9R5eUvqDhW6jPSxL69lwXVy5iDCmlngz0UcRBH3RufdcYE3etQzVjesUoA
abqe47LmoC/1Gbna6bAHViAvU82gL0rpBM1yvA9OhlEy+xALhscckBnYzClLgylDoOmOwqXVNdgE
rSrj4Bi4xItxvJ1g3WRqNNf/sXL+f15gXrf/5QXW40/+SUC6+uvby1/6+9vr/uFYvuQNsXBe8kba
vNd/N3M6f3i2dGTAfyzbW97E/zFzOuIPQjcDCKI8AVZgBfxz/3h7eemxCXicB4GEzef/W3ZOx+Ff
+uvryyvLS8sR43sCm6j46+s7VU6kbM09Y7XgiscUyZ/VcXXmcBbGur6JrbQ8JEDRgYwymDZLdHvB
61gN+SGhJNnmFQMrGfXEbLHXm0NZ7FI7+DLC5jWCIYhym1F9G6KS1G1WsysL71hOoKoA3VqWKA6M
mXc/sDLsTu3DkHYb6HS4+EwUlo4NKjsc3xs2l3UlvlXFbL+JFgkbTgviJmo2mb4T/xaCoCcNETjt
yq0ZLZZEG92D9D/N0FzHlmkdgU8/VJj63WioN44ami3wgud2WYKRVrE2jAKed0jPC6y1ycJ7b0np
7bNko0vrQlP4HnjxXZwFRwZ3ezIfDnh+bgGQnYw5KC5d6G4xZfYwQnoCvEP1rtuU7iRnqEZ/UtiM
d+HJrUjhKbcxjK81NuxA8/YHJQpNAwFWoaiE+9zCJlMAFA9xfowV9oGq9L7NMQhXvkLvQcIQetpO
firqMZpIERwI5frUBIQRTJfawFQHxrFO+ahSxPL2bxYToymaazCJz8iWw77pBiJz0gd7JD+HtnCo
zXyngwUP7cXUiFFps8NCVAJR8jvT6Kd1NJTUeaOL42gRo0/PDPvOWXJXp4qJYyHfMqREpB8g4Kln
vs822cjo1/PEJ85GWDDGhdCucxrXVzJu5h0Ak2s7ui8iB5tRzSFyS7QbW6UylAn8oANIn92gu3Nq
zt9NWFzoug8N3UfM7Ixcyq1re3yA+H1ZAPof+A/D70BDB2qriNvCuzKU+WZWI9ZcTvXOFP5rLJsP
Nuh8PF51Dy2c4IwKDqBj8Mzn1jzcFg0qLkp9+ejDc8Hh2UmI8YjZAwQAoJZaBsSgYuIKo+vgPReC
nEGfip7yFrUcd9yuoSXDEmRzD4oEF2qzaJt6ElI8c+sS0enxmQuDPegb92Sxm7v5BTascYgsKEzw
WHeNPCpyk2ADneIJbH/rVI96NFE6jKi3OiY1BesjPfd7K+gXFeSwn8vGXKkeLVwjn+sRM4hTNS/2
BAqp7+HxJV9FNT141nCIg/rZTibaGlTZGSlca6GdF1eXVwHYbw1G+FQPAdDB9DGL+hcLu4g/wHIw
mutQnYkb2cr0C4+Kue57qXYwzWITraIVkjsgLfe2L9pXv8e9ltcvgdWRw4q8ITamQxwijZAhjMTI
7F+5nnDsQaqUVv3UmjV7wba/7RYpQ0S3AuqOUKv2s6iW1D+66orWxFm+7cTP0ObjshMa0VVQv2Mq
3I82Q+3oLkNQFxKrukoyfHpMAbe6TijJ/e5PBQ2Jj2czO/FHajFlbHGRV8SHE8glDsrPT7pDnqXU
BKo9MD+bnpgvH7jHmMqtoYpnR7WYCok/V329n3TyUabMQLPR+Soy6MwwQAXNOZX75LnLGiS4yLR5
a6zC2pJTeeuUvXXDePHYzbFJzh60kG56UwMCfzUia5RLGyjhV4/ZRwK9k7CD6JVQrBFPdtJug0a/
p6U4LXPZDD1Skvf3StJ+GXWPWwHFSe+JnSYyErjmfJ6kdYpmMI92QC5LbOC5lYO8pUGJLqbRpAfA
iqwSeP6IoSFKFH0zbSF67dHhPc7YguCtA2A8zGB/ojF/M25jXgc2aXB7Ee1swOn/dgPwxWCQkHzd
+qmD1IddBaCLTa9VkVceGkhhPawh4wjrm2TwRhtrzH1qhSHeumvyDm1riQa9PRVN+aBdE5Uev49y
KFlZV78sqCGBFOB7ZmZyIQVU3Pt/tsJ5T5X65N45h178AHUGc88wX1t0XHyYE1dNG1YuVEy5S2fp
bW26aKI1qoMhUowxDf7bmYnGqmw92igcKU6NFiNJi+S8NhqqUyiPPYh9TYBn7YqnInAx9xCWApFK
vJLtSSuq7jpqRDtHKANrbW22Xnv0iajrA3HvJhCYgJHqVSTCxy7iQDbnjykZr6apLbo3gocxLmFe
TLI30Ff4LCOUVyldGydQuPPDfu+Cu1qmzILZS7UrHVjRIdmFwL/SfO3Hpb7jUKbIq+OzTMm2M8zm
GGI0raYaufCMEsTAJb1P/2Z/Jua5rigyK3TElsdG2hqLU9QMw52de/7JtqnCc+EfsLOgEvXLhuEr
krMW2TOe4+yCZAEDDtXJBhPejWOSHtILel47uW2EHkgpqE96wYhZVVRAk4fS/BD68X0cDMkpiqp3
EbivScRuvC5ata9VdrSq4Jer4I5NNjV+eQ1z5FAxeYvwx0lHNSXRWlbwoYr24saoS220YC9lFt5o
Q98TXfU9J/5Dl1rEpeh9HDODNnXypmrAf5bCfxHr+dnDp0izfRzwjWQLGV353KQeQSJOZX/FrTTB
3RVbZXS43B39OAs3R3kx3yCeQAo+XgIwmpAg1bZpi98yQyLpZw3cJZz36FpiZ2954VfiGXiQ035R
oX0AR4c+D9TlkES/jlJvmMA3Se++KMNGcmL3IBjQAQbdmWBuAu8CFGRl0L4Hoca4KsjfS9zhMdPW
+T/F+v9erDu0uf+6WEfM+w155S+V+vI3/l6p2xTdVA7AVRx/qYSd/6nULfcP1/QpuV1IKo7puPyd
f2BX/D/ovE3KAMsxpSt9WvB/VOrOH3LpvQNb+ubSGJv/Tp9t8r0E/0+t7iybf0uwCeULCdtf/v9/
arXnYVSVW0tkZGxDQS/bBrU69SZO0hx9cYWZz05qrAENTqZAA6uzoQaPFQ4SJGY0mF1gYbsmQs1r
aiBQY28jNcLaZsVEYbqTuWtDIs/5iTAiMX8KBIkJ0cCCE/f8rRupELR2uyGcDqbj1OFosLz7hhqG
8541HI7mpAq62+YN8aOLMmTZe5P5FsrcY9G3Ak5c4EZi2df249EI2/okHA9NPXEMjcKMQrLUq/GE
QBC7ROoxMpcCggm7gDXoUeZtlYJ6Ac2F39Mx6IzxMKb1seMwdvtZo0TqfqSDts/AxxGaxXeZmYvg
qzoUQXbLNncJzxzeKwxhCi2sO3dXtwseXLN7iUnZM82I8LckhHAb3lXz9Mbn2a87oyEeq46fEyak
iOIJPu2n1QiEcbtk3Sur2oHch2yPpGuTNXgV0yWUUxiU4uzh7zOtLpZPNqUNmIIunTUzGpgyKd7a
qHz3k6pGANyvI48dojW3CCJF/9ZXZOkVAw5/BRraDtxdFOIAccYarxLhRqW2ToX3I/2tmqOISCnE
dno8mH7zkqMWW6EuWrGdlOAfhmbD3O+qqzo7QHhiqVVjKMkZFoxF822G4dNoFL82GdbLcOWz9ruP
qZ2+J9Qf1P1HLxTksYQj6BJBodu0fbqJGO6jPgeiMEyouegTEXugxIIuiu+Ybc+Iy68DHp3QyG0Q
ZAsfw7xNSmtfIuqZR/I2BKTk2oEj2LDqTE3gr1mu5j1Wq5kZOuBQ95ZgNshU7eIEEX2+T63xqJPZ
PkZTh53TJK11ZOVwKJXi+wIRCecTdeHgwSQSrmUdID60KyuZiauv0IcE/qHrcmszlOyHfd+7d+sB
w+acvvf2PJ8QioEBKJs95Fd6Un6sdTcTY2L4r9M0fxYO2+nOLKgxC9jDUJ6ttbSqibEUUHqHhL9t
43Dhdo4c14kHsi8T3XNzVoipq7xAG+72iMmT7nWYx69EDMYlz5lJ5ZJozXG22MDOWfMoQ/2npK+a
R1zm7ChL9sQ8HwFyvGJiZmYV3i4eodMEunnLu/xt0b/XgsoCBSXz3jF/BSL+OjdNsBFT3WwKEZ3y
hxqo+Emia0KO38yP1VRS+pIyIoepoEYTyZ3dWw+lGLZemD/Seb9Y7MiTPra3s7WkaHdeuUtD0gWj
EZePW9pns+rPTV3+WoN+Qr6RbuYYyZftwtFL3eHsRVhNB5cqA7HcLo6dk+H4xZFNfUxDdDQGGd+B
Z9tReV6jhITGLCRvJAVdSBQqCkLyyIqCI8r3MiD8WaD//l9dB+nBm3xaYIk4W+PEsIryuSuiFw3/
M0Qibk72r86rZ1PFP1mY5vukd2rko6zPksCnqYFImQriAvIG8ALQnz+7Up2G5m/0ckKswH1o6Fts
klAg18M+5JlfNSMwDDnS1rj2Za7cp8Af4vWkcfAmRb51Z4dSqlgQ56iPWsIOUJBcykB9GE67acV4
nk0SYaJMfOi6X8MFqrb1d9LCdBqobjYqWXz+1nAXwzBoK+cl1M2n504vGsAOXyY9eX6nThC+jhID
ccjpYXfmJ9Y5u2Ro0FnReKqi7FJN0a6CtLMumR8Rchkecq6mte/n2DtZI69DLLRZhuClygivAmDS
E7manj0frvTIynwstMHAQ56CQF+grHz0cQgRdOWYC/ojjtg20nl2Tn6NrPhPG2lJV3a/A3kgnGDp
EcyJOTDTKGKpN5E930DEubWUwh7rY3dBCqmXjQXSRQAMaPdtV5LH8DUnAX6TIurIGgFLYUrBJpQV
uex64sdx/hubMRNoJWMy2qYu3Oc6ePdRGqy9lBTIhAjG7YQCYSV7dQ8idVq3NrknCNtZeiuqQRX3
bKUkQ6zGTd5aAM3hTENq57hsIK0w9oIvApPhCkgwCMbyGKqGv+onF0KGWRHOuFl7zEmxTYpBaCAo
trr8d4yta2jjWxoVLCs8x3b4KQVGjKa3CJfhzOzyDCNZgG69qlnSeNjmcv1gWCq5Gjo7k58KYES2
6Ji8cIYNShxYHxmo6y1n11beS9Xn7brt8IKw030wAVYwMTZgaxp4HcvyXv+ooWKeng1IRbRtkkzg
IfSPUftMVvdu9Mzg+zrFHeF8scqvGbi1CGkAF3gJFp0YDQqk82tVgUwgtAfEpEfQhW2/TabzoFvE
ffFQPXS6eXYRNZZLtUAaaj3mJyMek7Uv62V4xoKzisSRPpqp/8Ar6BNC1UXBK/RH5iv3Az8w72Z/
lpP4qtPm4PLDH9j9xQTplYyemk+loeRHNwzjEOXbH65CPpPm4pWN7HvVkarQB49uDgA3D4hP+U7A
Kh/j3vn0UbvbCXMsPwLcRnxKteXylU107wCPveRQv02VX1BLr9mVr4qBKfvfGC51hT+sIheBRZrG
KuUTuGNFaIYAukWR9xBZ88UhvRscv3cYq+vUoGNAaB6umZQtsnl4LUHHgtQeadYQziAs8O1w3YP8
qhuZn+2SBbudD1e22M4JHeQOdCokjOjoxjBclN1voxlZuzHfG311l0h0AfOd08TmahjgVrj9NDIx
wXGN7HNnD+TJR6m1VgQ6byuocW7Zlsd20gc/ah66brlhVfRa1mBXAvYZJutnFUJU6kBlSq6eJQZw
UPZw6LMoXrnW/KBcssZT0za3ieVA1bbzBadF3KjT3JmTaTLYi9ZDy+IRuuDVaMyrbHu4NFCfC7/a
jZ34JG/0u5lrcLD9veWW38TynBRKtk2NfSGIm4sxV490sehoulmvZ7FPa+K10sztjiqt7gt+HUnI
PKAjHDKL6rXVa+vgeMZN0iOy4qNtD0U4rvvC39YEf4IiAhlkmy7lbSM7XhtOYbRTXOj5xgKANHvP
iDUZfvnRb9CU827GgYFDVr1XYb/JRfIDdI2a0DcSznb9qCZkDuRDAHFhZY6XyZRAS8v63o8NMA7+
EB5kEsMTsXeT3zJSwD82BM7ODWueVodK0BiS68VpMUiNpjwDPWN8qS5ceoRbE5u68tQk9xDu0INb
CeL9CLSumFBqNGB1ug4XVWMMAA085IVlTVDv8F7EAd9dVT7bZHvjH1hqKwbgRl8SapEY32WB9K71
njVpM0lT8pTVn0H3oizaeDtJw5Xdepia5UbXpAcksnxGSWesmsH7dQtBJkYU7UYPHsgS7e4UuOyi
tGRMzVPCho7V8kU/67hislK+t4ifMwoeZ6yehiImqsh6J1m0IDRs+JkZJ7idt8q0qDBux9+ON0bk
JwcdhS4vSJ0Qa6yS6a3CLXJMyi9yILKbxiTEWvD8ksLZnrMcX0RFEYNr4jSU0w1pDcESQQXpVUU7
2TPkbUVhsrGH0ttUm0SQLz+a7NKr8FVbeJeqGHki4qVrZth4pIuh32Po9Zc7ySU4oqc/mFNtboJx
YExW6H2iXAYX0HR7bFH2pD/InyBm5CokUDTUnujdRrx4oQNSSU7hevCRBuJluPEhnowpRCt2ssi3
BTE2jYc2GPIdOtIh3tY6/ELTld9MZD3xVdFRD2P0JuPkadJyk9QcChPCgF1jJfwS05LbHZGmMbcp
gZ3Jc9i6ZyaObF6E+ELRPDRFScY9Hgeo468JXRrnrQTrNNTH3G0QNxN5mxrpxQvso5Owf4jc8YVQ
T5PYmrVK+tsGkNuq82mfECjuyKzxjxi2HruRsoX5LOVlHPcbBVYQ2Hm1ya3pK5YLdNMVOzYDKfJT
Pu8h5HdW5xKgXOAdRVsALxuma2RnZIPFw3mwgxSrn7uFrFzcO1UEzVGPp9lhtlcRqeJ59Ujl7J4s
o2KyiEx20WugbegplXRMaFWf/urgXgbT58TzXs4Zeg8CkFuPiaTKyhdhMaX2CFHc4MABGM18sGkT
dA1ZdU3YPG8wG2Fj9BvkxpqkjXqx1suLbZPi3hUjyEz7qWi5HNJZ4cdLquOIc2dQ+tZQutvOjGhV
k5I8rCMWWKD+YrDgZUO108/BRy/eknRiJdIwQJzyGOBERYQmS7K14dDpWchue4xhg8tAx8+WxyGn
Zh8GXIJIjpykO8x5KzjQqX8JqVr+hNkMPwJMRDXsHVk/zv70EjJDE4H1Ni3/zGxX6FtYDDm2PW8A
zCss0FjKdT02O0yjoQwUwmOPNbtIIRxMPzrg1xlUeIAZDazyqiSIGbfMuo3SG0wdep/DvFEWEHTu
VmJ5eNpYb6eXwCiqje+iuK8m18H9xilow3Ia2D3YJY077riv3jcf6wYuzMAvdDWArIjwdlaAHWkq
EBWyq8f5PaPsKVGLZx0+2a7snyeHdbz0m9sOHtZ6KiCRRET/DNGEWbE7SR/D59zs2nSSG4uKbRVE
MxyXHnctPM61nasPMaFgDpCz5GVpYrnH6bwkEMlQEn01ymfNCHBiC8W0A0xBxxZpoRhy8ddnN/mF
L/fjO8iBO0S+Yw7AIo2unes9MPM+TIM+eghNgyz8Hq2rN7V3aVN8FMj7U7aynLnIEFLEFKvEP01e
We0p0izKTk7oxEgu+bgiXoFlnZO+ZpIxN1CzXY0riDptUse6S34YSHC4lC8hwx0gC3Q7eOoTxtlQ
IN9pRlH6D9ljiToylUaDu3dvzQ2vXdTLXZvlezYnz6Nv/kwR+7doSEqouR1wkPIr9ayNhs4R5uCD
5GJB6ps3eG8FXIv8aggj32ResA9nXGiMwK9VNz+jQoNnVr0vm9k8FuGhSsVw9Ht3X/rYWTEObdIm
g4xPxeAbeKl1d18nxYBlRn/neWysJsrkiCcACd8K4h0PnOSXMZTLOJzoocYhsbWAHrpRnFE1OH7s
SJx1Y5QjnOgkfzTMTmN4rTnIMQamEWI0ht9p+CV9m5THWSFkWwQbntolV7R0+Y7L0SBtrNi4SfPW
KQpJk91napkPiGTfSw8r1VztO6GIX0+QMuELEUjAsVsmC6wTXc3aHcMXu+tsUigox7HP3edIqdZD
T3ZEFt0YOco5fEI5RvN041jbxBMEJdk2bihaJqsCUWXf0LCzGpiS33COnpKy38Yp6VaWAGFHmgv5
FtgUzOIRuxF963zUvJ9GqC9gU2/pjlezuo2M15C0EcS3pwL7f47TmBf3llHYORhQNIYtghRHdNeo
B1A6x7dRE2H9DOqLXDxkpMRtY80Cz/cvjZEhsBYFk54W/S0C8HzrE6uKaXC2vPzg1eGD3app3xvE
zCo0j2N7w1TeRbTCK03N/6PZKhUmdUZpKjJlFnyXb1P/Xzu06JsB1QJ/zH5OB5AsBPu1Q55vmvaJ
SQ24v4zPcQjHkRIROyqrCZI74KkrCA+TvNOOycnXZPdpLt+SgP3xNDRym/Bhwkj+jlosXpiPWYIl
T+6cEqAesWw1ldhVDr30NEGkcuCbCEEsRCnYurp4FNq5eOkSG/KfnJid0MRjFwQi5OV6U1fBtoen
DO20x28OQJ1dr3NPoQ8GpiezNYHEkPauhcrRvYVb+jv2U73FhHaLD+gX+x2iaMwu6eQSc9gEv4X5
BSP3I7DFR+XOX2aVwK3t0it5Dwc1A+rwBAbKEpl0qmEzBpM6V0hfcdraW69kP1ijLzbi6XlCiUzq
3Gm0xH2X46CiQFQVm+EhD4gvXyzuaVvt29D9igmLAlSEBWpG0F+Wg7VpONt5g/DJq0c9SARE+Vvi
i2RvcjbE4Y1KoN7X3kvkxORs1AiH2Ubvw5ANnuPT++aO97C4g/D38lh2zYNcfDUYq6ZmCrfdhGij
sQh1pEn7zS1yk2d6lDSZ2jUUynmrUvUgHDc4uqVBtEhw6lLzG6b81cyYmapseIvH+uKUZDT2qfni
ctOT4xkyaEz73xTsH0Eez4PQT4iRo93EZHPHFO+NwVOB6Wnuj14OJHmZKgR5gETb8i5FaV/Zky2p
kSyJxhps1sijSP/Oj5QVb7GEmcNAOl2VdbjzNCWwaGwUV4HFI9QhNjApszTnbz4i3G8m5FUpyFyY
Auauh/rhlWW6Jn+IyrdhEyPN7jxPtrVvbSaCuVV+yNHFQSRpWdpgsLlyGBum7sjdivbb8dF02kV5
cEPxqCsMYB0vK0tgfYz5WFkTmTtnqYhHIoWJntGPtcftj8ki7ZJbn+XBKXWsB1iDSAlYP+LpK4Ez
tyUoqBxGiK3uMduNR2ExPWOQjk2QixyzTn0kRPHSK8YqSY3mOafd9OnEgFXCSs0GGAZpeEHA/p5X
TImmsoz3mTk/DguQbdTioeGH3xIdBNbRU291KPxtwhRye7RzkgaYix9R90A6s+GsIcqjJ0LvOmuw
wNq1ixtz5DANWYvuZ8/Ojgzf0pVp8EeYDO+DlpchNYZ3183Tixu554UZfZbNNK+rGgZcJjEEEsHN
VGSUe6PlTsjrCK+spBPQgulxEWcE01YcMo4BIMxTVbNXGA/hpqeLWfQWyIe+MaILzkhv+c3466Ez
z40BbA1MwT37teGERITeaTJuce8fE9Kcif9Bnc77ZG2w+7QdzUFe13ekGN2VPk7cIeBiMQPjos3o
Wk1Zv2nxzUR59mggtDa4tUystJtWAVxNI4EJkM8jq/Bft3kKNzjIMAm1rFqNaTgSibmNq6jemyPg
vEEv14OZP8S2Y+6nYKD8Ld8I/qhFcg0KHNS9Nke2NwadD14oplR4VfjKac0FMQ3YMYoSZ51uvzh7
12EQBVjomDQPTfUYm+Vj71g3op/fOI4gRBTi5ezXKTHNqRMfpEkxFUU5ax7hFztrGT3A2yeUa+Z2
FPKrl6I46kb+YpKfDq6ub2Yzybajwa6zXQRhqTdO5wnzYB8WT32U0OP5MKPKHC3kGC4kNjs4mXkE
C8xpt2y+1xRRtWQ/VBowSCXJaFOEgFMJa1spCDUpPn2r4TkvcEC0RFsgXaHUNIz+Q0c+iwP1Xk+M
cCrADQxxSBB3pSaJ0dtrSP9uFaibHFP3UBHEG9jKhM5l52vluvdNGZ7RZUkqGJC6yDNvRushKGAy
jDZWPq5MZoWMw9O4i0+pcawsoFYu1kPdCWtXz8GPHSfQW7SRACD0UNcztzXIL981HYG0UANzA0gs
xpilCJGIpuKAVoJ8HMef7gZbU7RN/rEgqZnme9zPo7yvNIe0HUwnO0b8Ste4xVZPU2LaOBc66lCR
2x5+xF3W4H7HDEBOsdmA0Ry5+mxg1bq+T+Z96k3eprU56R1cNKSO5nuROMYmllAdZ0l/2ElIUcJj
02/q0T4I5WMOqG3aJrg+WIoL62JOFntpfkuwYGkKRg+qUFHc8vyzvCn0jzCxwmfY7HbUBqy1I2+l
WWfFO5TqvLAmABLLqmzQx/ltmi843YAkUhS2ayuHGaQy2KRMnLXyUZYsv2+yy5D26PZlchmS6Vjc
ixJwI27PHZtUKsWlegzowaslU6XONqNb/XSz/TXyfIdpzYok/Mgt+UwkweOUkB2A/bPMudQZPAP6
nN3TbDpvdWch3GCE5tFMQjJ+IzvrpS1w22AsRaFfkkk0zdVThAUfGskMD4+c3+irbJ4QTDjdxRef
s39O/g9J57XbOpZE0S8iwBxeRUlUzsHSC2HZ18w58+tnsQdoYKan57otiqdO1a4dkDJHR5Vg0CIH
hzFflnwlLhN63cmTb3q0UTwnancd+jWQUmPb4FaG8X1xwLGj3XQ6kVyXmIkVEzntqkgXQjYNVgO6
d+5khz/LKWjZKknaxTSvA7aDVvP0s7vEY0Z8Lk3uDaNqE2NgsylhksWComf3VYCUfqzikun7sVko
2Tk1hhnbBQCRl+nDhIMSFz3ETt+7bmWDKi0U9z66a/TFUI1AGtxDGlwqQNDuOqSHuHi3tOPJ8JOq
OImNuBbdUvVqDrtGvbvjn6s+NOMrKDEw81fW+NY7lnn6RUAUOG6b1o56nGV3er118Twqg9rxzR3i
o8Ld4v7jJlur/CrVi0j+po5zykigb5QsBkyEw2ot1sxiT6iXS0v5l0f3ECtCbO1q8J78JOpbGQ1z
9jCkf5MnPK4xaE4OQ/XX1PdMPI/qxcv/QvWRajoFhIhM6VCnb9/71HiXijQQGEdjB5lihcW9p/Of
vNLeS0s+onuT5Y8LBOSqd1m6KG62lAErw2LOh24x5I3YakkR/oSaHVCkggSLTpPXTMNnKgWGl3iw
bAksItQYcNGrAdGhFs/fUmVB6rknWDMbEaeMdrzXf1PhnpEmlK1l05qhT0VmScYJ7nxqfSnq3YCc
GJOxaE/Aa8Drpu4IvzAFO91EHZLGTas8626vU7WjFHq3vzaJPQ9WfbBSCDVSD/zJSNsYxnE0jy0I
EUBAa6O8trDHDIpi5bX5PIeHKACsdN0bHSx77Q5HNguZB/NFwTJbeGtUdxHw38KukORyWwW+ZvaD
Q6OToIT9CMHREgDSSPBwBeZkMHvI4YrcZrKmQUH0b9gSdKS80sWrx3Q1kLOZRCvlG/GiFiDRArZb
goHHDD0nCjlYnbjj2JPBmDnUTjF5/ZpOOJ58xAGA/9PybDlKX7X85dNsHEWM5aJTXL490Xd6Y1dk
6xqrqwDbYBiMyiJsjmG4bYNDgcGSdIu9S6JxSLFCIl6zhU6Jo2S28/uz1t/4nrWCpfZ1pZHzGspf
YpnNM1AJP4Q1JF88a1YQx1y6/IONGx3Ts4fKrMPoYUw+HBEp3CbFVcoJwbj24l8S/0nyb8Q6zwjf
5QDKBtgQK38im0k86QblPHTffZFzxfJMuNChN2HjyvYguHNxSrigDh8TjxqfbU5EFG4MvULX30N3
gq0M+xAfuTmFTx7+enppMfbnKvOKfOF+QzP5k7LDRuE4o5rNLTjLgeI7MFeYf8hIwZg9ku7GPDFv
gfyNf+6Cx8ieeM6jEBFLGxuiHeEYPrAYp+/wZ/XAK9/9g0+ywPjJbHEP7N0NNvq2i8MjqsLpLc/5
kqZzWVFzav4ezx7blzAsQ6lGwi0yDDZvv2TTGOXdKP4088sUn1m1j4tHjgBWuoXpweufqvtd8ix8
EOreeuYdOV7gdg20rWoeeLRSGXze9MzrDlhnN9JHeFX4XJFXSJc1zvK7wc7JCCcIVJzJorGSmddT
bMZGfHlKyH4dc63ehrO+5S3+7upvdvALsK0ZLYF6GQy41KDduU9gNSbsTfpjJqwKSkcUoG6Wlnkr
lC3a3Jk/Pk0yKMkrxSjdhiA4o9nCaHbaGH4H9V/MTiTGwkEuPoTz1aDAGvzgqfaYKGRFA/O63nJ8
aHfFcKkxFGV6cavOVvhdU4r7EHbsNmlzQxUloEn46eS4CFE6+FfAB2G9nCmLFjU5xw3+WJaLWK+y
3OBq9upkpVX4XXKaYJPOBByLYoRvxJhhn1Lx4hP6yjKoaXJsxlg5DwkNHxZW2A8RuQfMbmf0Qnq6
GnxICkM971286kj5FFph0WBAEYXJOsDJrjba+RT30dkF1qUWuQWieB/kYXJ+4dWHR8m+X0XM1AqT
UW6+rJVnlOFgqHLOQRtYFi10tbR1blU3Kxe+CxRvguhi7wc+MY+yF7ySu0qAi9nC5ibsSCgWIT+w
ZOYRRC4IwcjPSY3bboLTllV05NHgO6xFTuB3MJ1eHqajvjGQADrMMkCIOHqgiWlGYqjfkQnzGuax
jm7P06C+XDv6Lt0V0HAPSD15e/vdgL6nYweYNL9WsDWMnRgeO+2tcI6z9pegE5tJDX1fuBjpmAa1
Xg7ja1C32HyQIbgmb2UFmjfn5fci4j/zBl7ixOx7oftAyMkH5qIVKaA5JGK8+sFKPli+6Mh9RYDW
BOa65UFzkqCKQludeoQ4jOHkVvx/9HmQ4+eJ4VKOYL8zUc6C0LQTCx85rG4cKp5Ib2EFOdhm/EVa
OG4S/z3eevAWqIZXdWPA9wGapTHO8Dm1cKgU5P2UFFteI7rXkFbK+oVjbEL3N1HsZqzG5dZgHwo/
KOLVgnZq8UpprANb5TfPkZsaN1f8iOp3lewQWtC4ebwS7l8CvUmhNLvAyA23A/AcbSiWhLzgAVNM
PClEU9lmF80+Hs95FAEmtr2RpC4ztzmLEfTpYDwLXBWsSAB1YnwrigXeYVM7u4NQde28/hDF07bv
i7xZ7uocAjYS6uShBRuxEvbECNvkf9gxmvdJEUH4Ndb46pxk3I1H+GkG07/RtVNjhXySBAu1LOIO
ms6cvKwNzAhyADAZ9pumz9F2YpTRbDIIEKKH4ym5rFGu29gjrLI22AsG5jyNfyhzcSMm7spt2a5K
X5X8GRGE1qBuspo7Vh9sXfyAoiDbZB1v0dCTGglDCrgGv0D0FsUGxQDE/YvXwcrHwteQlnqQO32S
rX2Sb1s1cgYQWm9S8Mrq3kysszllxJTdb9cMW4Gwoo4bm/Cy5QifTqxN5DtXJvWDOanW4XhlpoEl
OinB/egYbXSJ2nwv+8Iu84ITRtwquv0OjtBardyLbkmOoVUHNA+HhZxL+w6cLkHgUFfDsmkRxLD+
00bDDlxIVmK6UBE3qOmwk0Jz2fcTpEbyDdeMnsAzCLJ77naXWozp2lNyTxLp7ovNVyEbbEuTPZmt
eC16W6OAsa3WjumD95rKs5DElxhZh7JSr6KGe1+qOVn8DuLko40ry6gORb6uLNzffGErhdlW9gHe
aUxjkQQyLxkfsmqd4lT86yO2IgwBe1WQTgJr0ViqVvGmLot3KYR/hUa+UOfdYn2u5+Wl0I1/FRbX
iYdKJgz3njusJQmKSKEX37EFikz5QBd+g6WmQ1mcantnvookZXr7loB8E+iVksL3vC5QTmXFR5xU
6q2KI++hx3Mua/+V4dattu5IwMUygWNlAViamzSGNXEerHXlk41wDRq2Iw5xbaF8y2glcICJroH6
E5D0hlJ8lla7VvsqOS4JBk6+B3SAkyJGesA+Zv5WZwnrAuwaD1XwwH4SK0O06XhVdABqgs0WDlSl
p1ngb0oUTuZe2swkR5Jf4DPzBHsr17+06b98BqGNhXvidraMW9CdbqU/ie0mFY+hcma3auu+kyTH
YMm+QbcnWML/y/tz3nFLoWlciBg/Vm9ONYV4jwJnjmRB3odc2lINyK0crOCkL0CmHK86cJScka5J
7ViUQyiF84npOYwmTLVbWgUT3pICF0Px7pW8Uo1bTAFOiEdtlLtcbiQA0ginFKdrkJ7b/BUoO12D
+92/ySZci0vGkexPiZ7kPtUC+aYraAdjuPaLB3flbLJH049msS9nuI6Udm7j1FhsuhnGT9qe6mJi
9T5XbNj5Jcw66ScGOoEM2zoFnqM1ieWLcJHN+45MdJhq8wAboQ+XF65JhxoAD9OAON8rUDul9ppb
G0TYkG9RymA65Bt2aAPXGIu2ngu/Mpi3NU8r7O6Hj9KecZmcJcY7olwE5wkyaHgroO/3U2bZVnfX
lnTEzYsb40THb+q3st8k/quXr2r7KEbmwFsivAL9wXxUjotaXA3WPaedT6V9iT3xzGScWbHZRxty
4Tdf+topiQgMXBA42y8bm3AKMzvU6iXPscRFhVINR9Gu5zgIMIgM/bHInVbcdu2DPxYp60E7pubJ
FOdatdSGY2OuxTlkUA4CfTpGbgusQ+Rl7PDipOvA3/VsKclpUtKfZPwnaNeCJG77PkDC+ue7j0q6
+MEfzXpnOYp/jmosyC+oeIg2VX87zLmtO304kquXLh103RH6G8VYNM/GXOC9/83nhBcYh3BdLzEm
N4q9x+9iA7rFV36mXVt4j/3DjGgmZS8dYLxf1nMWxQEZH+xzMq7sJv/p1K+h/lcKjoEzkXrQ+o0Q
bkc8AG3saZV7k+ybZiu659S+J0h8lKZb1NU71+iu1nmwqZuflkbNqC8BYooULpzZXkN1LxeryPrm
+ZO5ABP63Evr6atwomUHcTm8+YMTk5BFzTAXMQneS21GX8pe3sVGSc2e7VKbm+lppGE1ZtQj3CsK
Y46XDH4z7qzU/xEHAN3Go1lsrKfU4FbWniumXJlQxBFKksAM6eginkrFTrNYKK/Y48wMQhndRUKf
iCnfBFJg7YpdbYCCKGCwhTrQPt3KSUAlYC7PjHNE3HwsHqV4pU26C9/RE4IP+a+9nCJO5rCXD7fa
9/4zrb6nNy3tsT0L0BwB2OvYN4c2/ytNSV685XIbKGuwsZk2+4VVPgVOpuppnL4x7ISOk4InHc5W
d6y8ky83M0NYLGT32yv3jETMTRn/eF4V67w6+PWhgWHZ7TJxO1iXOu8nj0REfmyEMzxj1oPwZ8DF
KAXQ9uC3E/6RB+bExmugw2yUU539TB/wdRLlR1nAs4Vi2VeXPD0Vxdpg2+5ImmNaLC23ZXmrilNJ
2/QFG7vFj7lYV8LDn1Nw53K7Z17kEx9aqm7UnKs5/hLSK3P3cvkF5Qa+3wzb1xmdC6Xo4OMq0jgd
WWIz4C3l4VX7EPSA52VjgcykfyGnCpxtGTMWF+7aFw48BX/4/m8/zU5PRsjybco7hW18GF895Y9g
ofbSlA6M0PgrA2sFs6q3gbUUMW53F8HSqGmkg5OrbYJpKcNMTZc8Oava2YBV901qzz71RefeayCw
0XDT7GX6JigWI3mAcK5DdQs+jWuZAaM009d185Gx/Wo2lnduxu0w+xaLBdQGhpONWW0TFm9D8tVG
jrugtEI3X1YsqOZZQmoK/WH1Vy3yeenjlw1jQ9BYu1YsPeXDCG132AnaQdfWesLIsymYIjv1l1lJ
9C8Yb/AsL6bn5ES3qiwPt0a8ldxdpj2UCIBr1ad47x80BHfSRoTz0S46zAW2YebA+ZfaI3JUcKBn
VE7r603a7y0efCZsxWorMDeH4Y83/qQIegT1OTHHGVBsby4ziz+pzihs3RV2ShMdlQ/Qz1WH9s7W
dihHITQvNeioo0neTMUNjqQOOYE9PU3lToPuYemZHxW2u21/H/BcsZxvHUycrs2x1rmDL9FAPded
3zvfXe6tESJZ+cXKkLQujO4uU829Dkq10+YnnEINaeN5zuHEp8YR3g7rJSZsBOYZObtvzHc4dxOL
wQlKx1wQAANjWVi13qrC+G98FNraKg8JkLI1o8+Z+WcAvoKxd6ZlbxY0bIvR3c6l9NZlGw5uzSpI
2zTRvg8cXFLaH4hUMyQQy9Gc9bOPOVdZuh5poyvSvjXj2Dd4dwGjrwXrEVmkzp5CrhwPb8xltUO8
NhOXsDpc1kFzwDpmq3BqJpqTZOwsCjEMLJ5EhuN7DFh77A1QkKzAufRZx6emPSg0PMZTV+iQUPTV
S7V41TXtLFi7A+Hk/2hIRZdoto9GA4RlohozxIPTKCukzGlOgBbNXFAW45tBR7UiTAE1R8X0vMo1
W2VZColqWcI4O0lUg2ir14RALxjYGWKgcx/i/mzkdwx22GfwXiYf3M+hKa8y+VtC0G6CwjXaRgxu
mKlT4LthLnLIlXVpPmAw9lSMdFcHJ04m7PpE6ZjZH/JF87euiFCSu43jkRT21Go0xksYt/h/Etlo
7LTwkPOrDSHVeYsb1hxvTV7JiCRhjq/J3hbCpx2RShBox7G/Gf5GiNd+/Kwf9DGL0lrwSuNZv0sx
cWQzLC7V+spiGhSQCMeBfgb0QoRQp6PcBT/fEBwWUZ0QKSQHgQOjcUBYxCu0voK49eVrQr8jp/i1
rtCR0PTig8PLGCVL+CZttjX7Q2dt8B4GBCCLAYTcDniyBra4LfmGXv9r9BsLg7mUaCpy1lEjs1PB
ZYO/1SeeHiKhglYJIjImArNCZZyN99kTCrql7yqC8ViJKiuFH+Ku9NwRe6S84lxmvyO6W1zUTOgS
BLw1dlGTJXHEOQ9ZLJM1I1axcJGy/lPcn15+1rj4m4G5gQvIOuqS9Md6iQdzUqK7glklJ1voIyWf
IX4leGthe1Ww5Fr46Ip/ucp1zam6ZVosVUzagrmeEszXfpvdU6RdVSagjM2Jql44MnbnOSZG+gHb
lWhliPv+r6ea+99VfxXGvRE+hzl+hcl1auLGt1edTZ8VzJKw1Vm4GIqNnOxlaZj53VFPvyiXmrqZ
DrzuvsQG+EN/TweqqdEfkM2H2LoykRuzyNc5LC5gV/u0/F0srMXhomrvNpp6yEI8DOIplTeat9fN
I+IpZVhhRokdqC26e8aEWZWzzCdpMXp6NhYtwFmeA+Jpcpul4zHEUM+X95ANadPjBekEpUM3OI+B
uSkjyjpUnhkjo8YSpwmO02xlAL8zJIReTef77Ia9mV97vuy+3Zv9Dp9OJdw26gqEqoF/kixrThY2
gUONe5IEs43PZjFAu38DFlO8YYG7kou1di6FUyQe8ng1PUDVXSK08Mg3aduX1Z61NadRTjdGyzFv
MOVq/k3QqYA0e/xpMAuI+xcLJltvDow9qnzPhQt0BTRKvJVzPJP5bPJquhwU5dLjMKhtI/1LlW8y
fVqbvuryq+jeobAeGwomccLhseoOFFx6XIURhWw2NvOD3Qwn18PQ8GqhphvsdNYyEZ1apnhpxzBY
uZsedqLhP0UWpnMQXID29DhuTNNpUZ5WazBoO1NQUxAYhoctBWgIjl38X4csN5jVb7wYtj9PoPkL
6fdW7FJldtkaXcVD8tZ1vBX1xSgciNGaNcLNW/oLyotOT9oIXwy8zMqDzZYVPoWwMa1DjK6vOOfK
r8oOAPfh2SAB8UF8lq2rmh1kTI/Dbuvmn1w9RSMd9ROKc9otpHihpcB668D8lCKv7qMPN8WPPsOs
oVyLBgPettJolVAliMo/oMRO7Gn3mlkIRcHK/iXav8w7WCPiZ5thDSUQV7nl/TP8X11d9ejO2k2c
A+Sfg/JcRLv7tCXde/WqVM4aipooJjARiHjYBe3B8n9hAogflRtilJYW9obTCpJLQq2YJOaN+RoV
jU5yxyqxiqFZHHVcumhJx/ipeltZ+FQVVxclM7vQPhRWDo4CwSHbyeVVEb+4olKddrRfqZUTT5pp
3i7hMt0ycAaqZI2fv8ny4N6qqHDghItA2UJ/EMRdV3wm7V0IMogtKUj9Re2VtRr/K6xT1P2UyUU3
aRPQH2MW5gAuU8q/lQQW9YLcLQafOaH3NKbyDFtRDOUUfslo41ZzgrFs9EwUDZnIIH+PwGuRTQYA
195by5oj6Cc8BdmfsNHhRRJBUdF2sZG4k91IgqMewnnbglbVzT7JnxjoofShCIqQAmxwNJV4B/k1
ziGTKCR7aedgAbfTurnxJyruTf0262WjL0Nvqyh/XfoHV6lluUgfqym/08CWxBt8dcn2whVz3yUb
1T2UwzWqPlrxVTWPTrrzhSgemSuOX+4kZRNgh2Lge8Fwz+5AFdGpr5XikTaIloZ7UJ8ZgbwM2KQT
F1rySPL1mO86Y+PK3zj4IeqBNboj0wI+7k+z4D0O79hEcFtQM5SzTGhBIQkzlsaE9BAWVP2T2x1a
Txb+fx15GuK20elOMf/DoWVRdL9BaS6UhgTE7pfpyh7xEo1mv4L+6Jew3OVHDwrirXTHstZycFZh
nWTeFaGp7TGekAMj8gfIGcFXwVePLSeW+4S1WPTdg8ROvwZfh+QvYlzyNOMzZi9POHXSWZN2xUDN
os1HjjtrwYyl0UlQyLgT6SY++cpSIktO+egmsbJzYomST6RzHp4jqvaawEY/u2Bu70zDmiJTWf3G
JtXcSWZ/EgFq1BWXI3Zo2ofJ25HhWeJ2D9OF7ZHesctT4x1DATQ4ruXzoB8Z82mSpziGxfQmFWwD
i+CWqHtrFeZ7A3CRNhjChQ7JlKUMsZV+saeDydxt1P9yLtP+JgDQMV9rxmlQ5sKfOS6jVxI4Q76q
tDUWnJhnzfFxKeRDbc7HvwTTgwzbzj0nQZI3JfmF7pEaQFUYEGhITKxMX7jTzpTiR+62hnlt/IuZ
7zt9VeZOzJVoqF8lUCthgtMoJyTMstqXySary45uv+WHYdHt6auBWa6gBfX+GnBpnCywaoRWZuwB
bIrlaGwHhv78QNJKLK1z7wzhGZosxh7Ji9BkXUEJNDNsjyCfs2DM4XALA9g+K69FWe7+++EIvnqs
Fm/hsPeTn4JALx6t5gVwqgkehenWZ3etcyJWwH56sbhgNFzBpy6fLXlDs2443bCq6W1KiswM1APj
eSzSbd+lzvKYhI2aOIF5wMAkbvHyfMsBdJanKi+K1qms+zehc8WRiuIviOoyz0yRBMGtuuhrZCmX
UiuN+NOtsGRji5mRopSACq6jmx4vp2fOPigwL4hZbF/E2wyx5rBKvave/qv5Xbk38HljSpj9+jqX
aI72/YnN2oyAHnSidzFaN6xlcC55N1iG1FBmvmTxQ8veqrOsWXGH5tGazRya7fX0Ngvytty0D+FN
NdfiVS0dlYomU3FgT1OSnTqDB7ibYE1Dhry4NKv1GF996UWvIA0rmRirbJc2J3hLrG7vrc2oWH4a
7cck6C1hVzItMGAv9sKiVs7Tv1hkfxCOL74ZIbsa1o598cAKVDn34hGOOU8EyGWqsvUSxjK0q7cB
oaeu31yDvUEG6dobl2SJ2N9YeCDfgGdAqzpvWdfNw4EsvcnG46KqxzC/AyhnBszS/oTYMBCOwwAe
5wzJLnegU7mkQ54nCKmIvgDrdGWfEychvaT05e4zkIPyHPvGUoIZWY3vkH2sVN7M6ClYR6MmtGpf
tlsRJQcdcgfHJ+jtRPOmoxL7+zD/HVRMe7KHAlQSV58CKSfR5RhS7fRZa+vcWG9uKZiKT752nThB
Zrz4gDXRciie0+Tcg7fRG/hgjXDJJgtBDFBNyuqm5NJL+neFmz5QgoBXTvrtYnKUI8xpmIONDdGg
nLhV25+5rvlh081ZLvVFa9wZdtD/ktzYMvkQnOaJx6k8avXKz845roNE4xnWPSIt1z3VEjGvKx2Z
dYsd+jKHIhn9GyKcuZrdhLpoPo5BLAPcfRK8qmbG0kyk1xG+S/7nqHiZyRtyMuvIbVYcE/+jw7Dq
w30KQGN4N9zUIVv8COI6E3DjBkVjj0KnIlZ7Ub4E8++elSX6OrsqnhWuJ7Yxx1SdfNPpTtDHdQI2
NDbkr1LQlX+u9hW4T725W/q6kFd1/Kk9uqNNn3/G5i0IkH+5yP3/sGxyon3xrblXH8H5hA5E0nMa
5RX16hWb0rsCNdtpuGU+XJgTTfUbChheqRUNJX2FyMXDbZt0JDf2V3B5ElMwShsKxyXEW8P1K+e9
CSj9B7zl1+hQse8ls6zEHwVldUun64J74OZMy/A37RSannbQuovDE/dIQkV3JWQbylzx6XyMXPL7
2mpOdb6Rfdg28U3guELatZE/NoJTl7Az/0XmtNGVZxr5ySGuEq5LSonH68mPF7x9p4ErLeV4SRJC
gND50cLBJ777LjFyTO/boL7l/JpUhyz9tdzMxmEW2vJVFF8aej5XO/Oi9ZB+ZI9fOL3U0Sm6huOZ
9DkLqJmksSFDvTPH757IhvnEcfNA8/nX5zLbEGASaOvUvf4HNjNrVeBNiIt56KjSnRTcKa8AKsMT
ZhdtwdHwL4GIknCNBmIRp2d//oldBCIY1gJ4tJT4eFGKBwPGE2ZRC1XxUPNatqYSTo5drWmjYOj9
E8AQU65ubWPm7ZJAq7JDUIgxx7CXFGoNn6vfetlrOokZQdcWEB6zZgVkGg1PDJLtyjuo7noauach
gWuCF5E7HyAHAzaYkIiN8Et+WcV6FJahi6s6H0AGFdVZN3cTKXy4h9aqHa5QlWdKfhwHigYUXyKS
dknipOGCGKLc3CVTSwA3IW+OWHXOMvmjRD/A9gZpq+k+IcgEoaMot/PpbmhJuun99SBdevAGczF5
8D1TaRnrO/GNRZ0tVxeouwuLpjZHkZNw0OnQDH2lD+tcv7cl+yMef5Sclfqh6Igkl3F+MOW/6UkY
yk3p7qn3VX4HOlZvHVe0sGckpFIJ0pq9j/yMhC3g5OOvD5B5nQc3mwkdEYwGg4f36ymrEs1rFH+N
6Y7nRjCZ3chsAGYdBEuipL8KdekPSzoLrPIE3ZG6A/F26B5h8Rk47dIUs48jbahE5FsT7rEZyJ+E
zYCFtokYPUIopAZnvl4JDl/F+MAufoR8mYpfnnV2yytLhrkOcxljMFwL9ubeqhZVs6uN3yT46m9F
cUKIbw4rbYZAkT8tgWic1W1/J7xs+iktPRRzCp2SJdORkXhSvpP62g83lxYu7OEc0LymzM5Oseoo
7NP3DrlwwvYyg5Dc5mMYSDPrs6E9RHOrBn+Z/Uk7Bt8BeKFHpbwvRHJM0evtfQb5kqBbiUE6Ztwx
vKOrO+a2HTLen0c5fgvKq9H/YOW77UZ2P0qOKmQG+qc95fGit49pn+O6X8DDis7mDUrKIruSKxD2
87r4zdEYQXHnBi1VSALmviZcIaBUqdMyj4CTcs7dTIhfESwbGnh364ZnGHfTzseICGDdDAvdge8m
Yqmi3vrkXgR/CqthuP8Wb8hkhjWyBYlKjjnDd4npdp1qFyhmdintGmTb0hnbujxYxEsCF+NbhmnF
lASkA5uJI5lX6TvNX1Nx1etv7L1m3VkmvNXF+lFEPNxUJKRTMqyUQGuQaHFWh/BmcWUOoEBHAmXB
FuaG+1svuSOiPwMJ61hbc5OAuxqT8f7oy7+FMZMb1j57q2Vx8D36dFOUrgFL+jbloLovCf8EDVNs
CwsuC8BSGVB63z33TMswmuwxUEwhx62J6DoPmNAK+V/p36xuz+/Nig9gGTzx2i/LeR8Fm0nx0iIS
TTgcDU4t3iaqtxFsusgkY5brFeV8R4C48SND78l0Sld+qAwSvFwHh3mBlaQyryF4Irlm80kmHjpG
Q3k2bCKCia8C6g7pgr9YihnEQMrApqIC2WS84I/hss1qtcnALsbtI8UwaCNJZ5WxU3XfQvEpR67J
XTfvlmGzw/xrzv0dLLlQtP9mGfAvsgKYMA5Re5oI2m5NxlO+LvRHK43gtmRY9s/YfQ4tM/yfJXwJ
RHwWpJJAu1gRyB2NDi3zCuFrBXlpWGtOsxSgn0PGQL7BEXh+U3S1f7AA2ZlPQVIAW5OMakD91XJV
QElSy6eKlTvsPW34muZClIlWeZzmzqL8VH8RFUQD0hrhCpXZUcHGFKMeFhLZRSq2cflPcw9gURmu
QOlRna7u6a41Oy63al4YF9ZvUnExIfEuptT06wRUGWYMJvkjYxwoeaRI9AW09ClZCTkfpKVagfLX
/rjit2ltfUVC5PZJ9QNPhhkmoNaiAJ5P9B9Qv3DE5uzew0jzuQ0mRwN5g8kJifJz+ZkES1U55s3e
9fiJUFPd7BmgoU/bDBsA2nGRW8ynA8RNLcyQzg47Vd8o8tYsgdQdSHEqfFmU7iCJCkGQwV3pGO30
HzZU2Eb8u8NHNb6s9jvQfrsC2p/229Bj4QZjDy73F5t7zRaYkZ0BF/75KDhqzLp1AUJJc4VtUAuF
XRNn+0fdFPMcjM1gp+O2mPIXV+RMtUGg/JI1vYRUD/5ZMx50/8J3ao6s5GiNQosUgnofD8qseKVU
rD4kUKltl8XwT4cRE4OyFs2pZOpvoN5JJovY+LtMjm5yAsxsafJ83ChqqFBdD38NZ8FyPE27sPBW
C39K8T1665ALEe9Fyj0ITUS7MZBgDMoaStzSxFqnvHxewVHVetuTAEm3lXjIbvRBEaQS8Vq1LFby
VSe8JJ8NMvNDioPHdFGFGYXxhet0kyMcSMmsaYdFSKWOCzoQ8meJLcW5xvdW4Op4cfkSgZUoDGCo
KefWr6jtRKEyPY4TF9aEU8nCOax3/CAncJ3UnHfxO6aQzFy0aQo2Xvagrapbz0irLgG4LW1b03wH
JwO93qjtLRq+Aq04eXMCQU4zopcJc2ZA5ndBFWPDP6WxUycvEyYMdzhI2Wl632N8OpLiVvDlkxs1
467ELIB3yeHL967TvTzxTdhdycN6+vIb91nhghYQw534xFXCq09BdqytLDKy+3yNBqAO3Q5XtW69
xHGn5JdCuGXYzRA9nb4oCsSNycEDl08ci2k9iLKzgDBzn7hOg/+kxXUz5LQvvBEY9iCAAmZOqhcU
tEp+Qo431+Lt1HX5jWbjIQnCwBqL0zniKTaRsLtykibxwTOMbsiixs12jtpPSwmL9vQFIV7A48Iq
V0cnjSpHrRIWstNSD0IrO6AULx8FYT1pnrU8K7kKpilLb8gA3yFMAhjLBX3rgqFa9Ez9whLJ+FwD
f7MFYWfGGlKQYEZf5KXhyN42125EWKX2d1E6Ls1ODQKKHmuWAtbjwkz0Ge5w02sDoigY67eJGkjO
fnXpXIx7LJtUcqHCNp5PpNRY5juCBV2YjR07wHbEPkINUzGuKVgar/lXoIguk1OpbkYwXUvk9tN/
GB1gKxkc3Na81tGfx7XA6kA7efGpVsFc4aiiZfKNd4FEX0GQYg2fiRbVNeTBrJmfl5mwIcXb5p3M
veOYrILh2lvXAVqi37JKYx44RZQA5KoQ8/5G26IibAfpUZb4UJc/2Usp7loONQQkTe9p8qEHEiu0
Ji11ngKLiSaeEBGnPEzn/an02Q652xbMrAUhTg0DYkoDVnaK3bcG7Nj9j6Xz2m0cycLwExFgDrcS
ReVsy5ZvCEfmnPn0+1XPXiywGMx02xJZdc4fqQ+lAlK1dqmBKFVUFjkYi/NfP5WxT20U/y4OU/GD
up9yU0PoyEtZoUrFcYAMUUahrsrguDlLebP1glSjTxVEXirOX5igaT9cqsuc9Ca3WdrxZUoeunKe
YJmFnSS0/1qyEaTwwoUzh+MmoLVVwtlafzS+p4moq3uDwiMiAEce7pHwE0D322gkQLaWBpJ4AYDV
Ub1ol6pXUiAP6DAZRzo3V7X6xku8qZxTZ77XiDMm0mbjAPU4r8hEtUgdT7xx0QqtAYqEP8lkhv8K
808IiEbfMD1IPpQSh0sqb5tx3/BDKMuOmfizEpCdtdcClq56ObBKDMwLwE+6ea2Gb95kOXWxVasE
4v+j1l4762pQ9C4TzUKe7LLWGUbnFBh4cHETEuKDsQuuzsrgHY6NRZwLahU0ugQFuLSF9Cs0WrUL
0NmuB+etjlkSqAN3uO0aatv4JJMPhshopuv4UhjHIIOM4unQmGgILnWtsvkOEGTbfINJXBJR+OOv
Ai/Kt/6nIbSU+xZsmY8zRuaH7EW2JPCSp4S+2Ar4DX13gz1h2UkZPWWMfPhRtAJmm7T0FIZgWLEG
ZcUCkBJp4jtnIBnrD6JYVADzC9l0szt6NNzrvORQ+rObC8xtn0zs96zICunVMdMhnWlwXEe7e7T8
qqSkchqlisIK7axovV0pAIBNJYmWGzcuD/mM1uSbPkn05FJ9ouluIXFzUmxtYHYoi3rx/Vs3F4hZ
/qxnigOkLx6Tc0xwpiX3EOGVjXrD7HbitFZjj+tooStLCVMJDnXnTyNqiKhLhvVgyj3H/ynkV4EO
KfXEZFV7TqGuOp2bgJ9ODpc00lH8gADiYPWAgNeBfr248SYVJJpwyN/cemb9qvGCtZZfxFEQhkfy
HCmWYhnz+mmnEmIRXtXIlcOTgNjwWAh9DMrIjULlk2uvomwN7hjyjya3n/aV9d4AAZsxwTXpzkGj
becPJ0eRwJePpMm/0eaCppAJ86jaV7PYFulNrfNlp9wSy4K4Rn+CaH7Q6LejTo1FKDzra5KJCUdq
D/xKbCqrTj1mHIEN86Sa/mnpp0+sxk/FlSa+B4bwJWY2SrQVhQ8zI3jFVRjRi7M4N9ri7lQH8cGW
ydp68ryJKyDtrpl8bdVTWQ+uZc/bsCy21kyF1uwQHVLz7hUelUbA+1QirvycEIBKZ2hCEShEp/rP
tBppfYVD2M/zb42KzDK2TfAeaC81guekpWw9e8raB6Kzfx8duBKKV0cms3TasrdpxWeFOYUECwlk
OiJBOQZbGq23qb1GmIyK7MUyl/maV6987fpfCYHQpDEutV5RPoZVt0oA3/CSkJ0FXXouS3kxmjcd
XKOkkA8go3qLg7+849xHR8IZnY2PnJc9JQuTbuHlOCN1VzZ1vqrs16LZKfE17P80XPFF0JIpQXKP
0rrtJmbVoJeK5tBoDUK7UCeT9EWyuuEhtfZAgLqXzng6ctiyYp13h56cavYI7kfJJkXPha4BEm9W
hH8oi+6vajxT3pBoZrPMdcswfq3yHzN8CdL3CafCDH7UDy/xSKzPdGV8cH4V+UOeTjU6hfKVfCDU
ghubcNc/PVhH7519/cHSo90D60pSD2aPUzPdiuRKMKXejW4HGxqhL+8b2atMMIXFj8F0Z+JIyR9c
AIq0A+7jsPAg47Dl7m23ImiMl5h1M5l3BGoU8odjn326ZJuzBvGObRmzC9uZjBDr7vs449W1EW/V
eqtB+aOSR6ia6FuLX73DBuuM74aKIwEKTDxeNMbudLLNTDvg30VxITZeqrZRiiOFNNBM0Bc9yYip
ybM6g8EN/ksNC10+dekoMCuHqjvkF3FxwcW2KOczjRRIMYVcSFK9ICQThtTQqzjBLP9DNl1U7YtE
2D0QabBmWAxXJp70miMwjX9qSny5uqmIIxK8B3pIcAE/4WKd33L5Optk46xKJqYZJcPJQfpg7gP4
tUr/qeaLlT9yzI8VlSwNL33PCZgz9WDxBiBlJl/ahKiSonVUcTPZ6C74WgiRRibDdqJmQEl7lJO1
urNwR8EsdD9284T0dzC+L5jygP+bsl9+2pw5R4KqFm11mL7AbC2d4bd+q7Em6BpF2yN6FfjBKnMn
yDSxRJrNX8hvPDdwQBIdifOWDCoscGhjuFy78YItNL1pHY4O1J1oA0m7ZeAkj8GCEDaeNfStOAT7
CnMZYmxzxz0TxFtHfcwurVMVJalIpWH2p+q7Kr/VbBNqd5ufpAS+xd/o18deO2IN5HbjXUEKivBH
pYiMpT7btM33jI2yh7wlC1D7dnAjm/XHQIlFtDGKje1SvK2zBS1yRLtess1HhEUTQM+/02wEFRmL
ZiVh1ot2UHHJiNqyYxhSXiqb9ohLsFJHoBFPrj8VAl7S5h+RahQ705WWHUzBSndLkohqcGr+2BU5
ZOAHCeotEvMw69Cy6iC9YcjBnQyuOjKTbA1kVVmxk7EEJ8emuSTKbhgOhAGTl/RKMs7Rj64jx2pF
qTwLi82A7uAiZJQvFOSuHYYwSHQFvPswN944vGLjX6Sw+WGLFxcawosQ51NJR5e9l/H3/tLE54XB
UyxCbEFxvtHWxkqXPD8+NJKnEZJrs00TV+KFAHhARhCicgfzyLEFW1bYqyJ8PlTgZ/YTtr02elTl
W5a+gxvmxMqz7CorLj4Tvy+ojFLzq1RwTSazC0l7PYSo0C8PDBdp/f1K2L5KYZz2MrCHffbDZ6b9
OUS6TSv1PAUEdW2k7reBxIuND36TFeFS7gFa/G4HN8AXN7TeVXtDhjuZpCv5DRTDkDZ1+EfWzXJQ
6cO7h3wfVbSWQ3KU/+L+R0ZMDwaUaffKvHQM3nwiNA9sxxtt4BxqgEbeKG8KKhTrK7FxpGu+TIAf
YlZ01CP5vMukuSMa4W408V2Rmyu/GtoF8I+izQlNLrm8hCfLIQqi8POTklz8LeY32yvIVDiuUuCy
6BT8tVC0szTypWAkQ9OQTu9Z5/XOI4wfYfjXmndpuOX+YZIZDc8E+HuVsS/VQ5dhv2T8IgOpBno3
2Tg7OB0JfkdflcohwprKvUYD6bQuk4upn1X5NjSkBl3K8E9zDoBbRbUTQcdfVbUmtgtj3YYx1oWj
VeOtnXFyl5TV3tq5wVVuLP30NPU30kVs+620DhopfxCe0EpYLOdHab44dLgi5DReDEAuo9wbw+cE
cF+pF9rWxS/OPDbkVyHlI8G31E+1BqhwUziex/BHhUqleSN1VnRrFrSEaEuc4RSBp93Dzl+k9rNf
UWsHZJr0E0pKTGJs2jrPaURgazITC6cfZ2p1yc71ppZnO1h0w9pJjnDULl5EdEgj6dqumBgTFjPg
lqEEpDiP6QaNFE+5EV0EGj8TDsDwp4UntZuwXdWrCJu8vlfVsxPhCNhpRMSAcLY34mMBee8x6MSs
vvA5uBJ8NBP+79ye0+hHJeapl/6cfoNQWmiicwAbe/jxMxBm44PmaCKrXH0kbYaLwjc+nP6pHA19
4aCacYgXPMqktSJpkT6SXLwly5m3mmnTBZZDyuCGxUpQ9x2eLiRUsfSXMh2AzS4t56egELxedjrp
zMdSlsTsgqJU5cAQsXjeFH4W0Kwo22kkIYUvedXsdyCSSHmLntPkDZIXFK8xaejx90D8j6NtcCeu
MMmRQPqLSqPxyk2BVMx4B7tCF9Y4zKbhMYcbY9wh16ypjwhReWFGwjcoI/2XTiGf+H9kagwVE9k2
dp5++RnPP/H8y/vnOs0+APpUuw1Q71LhTvZKbGCMAPhIRWh7uhGYJ69Q+iEbRxpGl2zF8HUJIb3r
SkuXIdN1IMSkCqVpoBaZuVXTl6rmyCzQPafnqNsWxqEigIUCqVm78uMpRwuJPJqDyLnKMOrKQH8N
zG8JQQMSYVZ7FWaCC40KChC8hw5TZcSfjv019IzNmGeKFZm4mU0mwWLuj0gxe+OZt1zV8oO0qEWs
bLQoFHeXoq6H+kiIAFLFfb5GPq9vq028hmZvj5ZWXxrllccFZj/WdkLEbzini1JeSvkspx+QSIjP
JY5sK9kPwPe19Efr7nKSsEZysSjojCv7xZK2ZHviiMZsvB80G2V0j8D4Wzd2Q3IdCypWXV1D+IzR
aiw+02PK3OwvW2Id0ps4Aqb4rfePjUmz5dZwMEO6urIiwAZMnN8try/Vi63/AHAkHD0dTxHqFhSl
SyPdsSoIB9oaitt58q+vI1ICe3S8RXqsVI0MnG2C36DgMQIQIKdbSsEqZ9J6jWxtbVn0Cw/Rcfan
Fxf1z+eodfZIJSeKWqC4NIU9ybkm0W+T7rVoFRRrGJageGQI/OeRA71iOgbxRZpKv0AAom19+9AN
eY2tGWevbpxJ8gnX8XrGQ98ifUOcjsjEhWKIVUhutfcC+kED+ZYz9GkjSrPBIxBSAYPjEw3Y7W9S
/0BYwU34gjbS1bQPhwpSKhIB4hrja4j4gjPQYskTE8aUHCCc3O5HRhooYIzp2+Jr6nzs2rCXjLMJ
HznYvosnPfGYgdat/tsCAwjMk+sDB3oDIU6YKCwmCvRQ3dj+a91/OvlPAi5vgI+u0mnmHEDr3G5p
lF8E5XYa/jqdfHRUAGS8JFfiuUImCgaLHjXDjDoYV49OKL7cgkUG9XpQtxHxlvY1Ub8U+2Jm+IqJ
07drEGCfjqoI9Fo5BfKbU/919qLbTJthPBCuk8jrYT72bg97cZPFV8tM1xNoQE0rHeIcNwb64dkF
2A+pKaWk/C/6gVQT1I3un2eGxfQ+YcsIgBVsjyLttH0TPpcgQ+EfgA8cafbuQYZmCSHcaXChjJpt
b+3Tal/Ftzh47wc4AqqWiRjjs/aDQzsgTgkpb15ic1kx+DN9xMQwclIN+9r8ZwvxOZggwIDv7zls
M7IprgE+c7QjR2c7bBDqpfFK4tPzLwnPOl3cwxtLoF2sJJMADlBBMJdiYtNIt5ZJFTBr8wbUQlOI
JecqlLoHyPrSrDbtqsLSuIfn6zEmJ6xDRA3TdbsIak4wWivDK8L4rt2nsKP0E3EjhPJ+nC5C4hhz
x4WtRO38HzR82O7IvSfxAly1yLcqAueOBBd23cjBYkMkZo4UHTVNbe1la9OMHg3MQp9MqFo7bxt7
bQaUCWXLSDpypaTZmxrdAOCRxbNd4lbMmHcWUXW3WwSEZCw3Gt/9hgU7Hd+z6FxKty589ukp5t1o
5gMIR7MZNqJJk3unSF2UXn11VJdo2vN1rv3arDJF+9kO8JH1PiWPiCm+2Zi9ujKbo9Xxy1WeL+05
u6HIeTbTtSN774QeLyRAeZ5JcPZFGGxDQveV1TA8BuCuoUeuEZxFloVmnhyTWLhdQl4eQZqTn7mW
+kzhEA1OwJHsgYKLuly8tdOH2rzrnrNGKCVEK2TzA3SisQIij5X9ZOz6Gv2ima0M/nrstPDKYKPX
mi17rgLMl5tg2AF/WNIJrzEgF48cSRVxQ5Q4cqr2UD/wYBF0WLeoiSkwPDUdkVgcXOv5wV0khh8T
dLpApCjXIaTAL4MXLuXiLd7yX9Vu+FPmBgWCMK4IyLDUOEh/WjczhMnxR5iYiPzPjlN/ibq3tP8m
MxDzQACEyHuGrrKR/YXUfsTt6zhrfOJHv90xx9dX8rIHLjtK/WrGhhLyP1n8hRpqPI7FtboOQG9H
drAgews4bxjckLiTUvEau3APSCP7S27iW5U2EfXdIGDsRPGdoZGc0xj/ov1o2dMpC2cDHvqLZl0w
BIqSl3CtG79tukvBVhQ2CrFXZ1igINOIGvEnCFxkLbn/CBVOiHkXcsbhLWo/Kmy42nrEIM/dy68R
Ak9mm6lfjSq/HAtXQUT9JSxX87gKBMu94A1cUXkWCfZDv1PvITQeffpdVQzl4YnHfFCYZvtxMTbj
0qHWDX2MTIDsj2xs2J2mmk1tcDtnw5gwNq84JzmeeQEQkZFf50bSMizhyfkasVGWXbVO7QN/Itoh
hUBKgCz7026PDnXWpeW7k3Zhw5FhEPFcMWsIUDAIDw4PgRgNSXV065pLgviRCBi3L27kCJJAcsq6
+/jRpmt+fT2+MTSozZb3uSqeEstlX39VlL5z4VJZyUsyLhgMsnDP8yV2a7U7JaYFWMTH5f9GX3Sb
CAmWNHF9lNdRj2k5Canw3jXdxR7+sChIiDTiaR0m69fAWgs/5dx8qOQIEUTaMd/b6L0Zmhrzr9fy
RWoRecAuJFwADLuUldX5TbU5gIgQbqKnEHB9mlG2JFc7c85hsrOz58jU3ZQx2ga8gOmbQB1yyGI+
CSPGjBq4WkUk3kAld/Qt8zhwcVV3wGOc/Gn0Rr3OYnAS7jGsCtw1EW4r5VlzezU5a0hw1Q3CnEiq
CjCXi5FTUGBIIPVyF2MLVntglVtcvarqq1QdFHs/o7nUVJexKks/cibumac/M24lJFCRP+GbTXMj
OwzOsptyOzGIIjIoP2D4jW23UbpN4eyBxXIkUmCp/Y9WAR0YFAnBjc0KSIoYs8PyFJWsAIqOGbjG
Gsta3j1Mt6Nf0eaZqej6pgRkMZvPzP4sx48c4mwBF9GAH0+ulVtoQmCJNb4TTs/saJp4kYajOOU5
8oRZuOAamibaC3fMMMQk0eujejG929qOM6fRfzFtCs/MqOpufY3G3w6ZJK8rkUdReeeMXmqNhZfN
Ya66YdPA+JfNf+ItQUWa2L+GPXD9c1nxcNuk/qCXrpnYB1zmy2TYh/WeOWFqkSn1gHfgWSLsdRK5
eivflZjdAMZT5Sq29ETnvCPcKgKNDxARlFOyCkQsMmoO/B9L/rFASMSX2j/4EZkY/S9uZXiaqd19
NngP1yOiE2AVvwNA2cTmXuaBmLjSkFRouJw0B/KvvvImRxcDEbiyZV4eMA6ijiJe3jwUEZzPTcw5
MYjOixB66m8j2XlNvrH1nc7+ioofUScBe7GLnMVYAx5ViDwZVsZg3RUXwuRbxZuj78jB2cdBU53Q
ochYjxBq58V6tvfQmkNPc50YdYXwLZQ2Yilj9gJBwIzIarynLTCZzkD/sFz5Gqqgk12lc5/Ne0Eg
iYacXF2GzrtUY5wglkFG5WiMiCHHkOeCugCZx/8SWy8dCXPRT6h8+Tbp6V7sNQTVw/a7AtFQo1M3
vksBKC0zCLLmAV78yVEqZMk8qVgjxREnWauHScdAyz8SoXXRI6YiwgR1C427aZ71Nxl3gKLtM0Kk
YtKAyvIW8mzGR5zclYSNZdvWe6cyCZPqVtm0tnW3ii9mtAdPJDt5MXjWEniJnwv29T7m95jfWg3l
JY1cg5W5eiyCS7dRcDIBzJafDI8G8g3L66yXmBAdYAITBJJ8B8YPUnFaTzVvUvY3G2ze2YqUF0Ip
FhpH91isoTxFfEH0z5s84109DNPWmTVET8SMXDsYN5YLUOxV3+1iUb9gckZfbOkim+8+xL9zhhSg
MMUZdwPH2SQvoejb7GTKcPLznvMtMBC7ycLMGLN5/+MiLPpiPx16tYIBnJsYmnLtNyedm5WlTaQa
ukp5kmJgCiVbZTpBRUB5WJhRhvBovNaOtEkHioLmQ4yIO+KCI9otXLAnB+GtbbBG02Sgqge9OLNq
EWvHRaqi4T3LqIPyLcEE4hHT4fahKsueA9bolrW1isFp6ISVYnyEkAA7fU3BcLw1vifD90rSOWKw
kJh4tRRiIrvJAujl/B3quwzER1n5fCPmK5CYYZIfHne5PAfOOfFfm/Cr6BuK2byT3uMVAKAyLjko
S1JShsDP0s38b/xuMLupewM1akMHQMPOWqEAZ7vH3ldpB4MvDTdtucZLNK2RbXfjlzhYW2odwuqc
S7g+6KzIGRELpGu0uxzw3JqkCpTVT6I9KuzHD3N4qyx024RuaPPThzIz8h/NgptWZ/ektsrCmj7E
olpahlerV0fegW9Y62QL39Euda+kKp651Bi34/gUsW1pwo6IpNz22AEQPfHCPYb84eOxzExWN4W/
Vku9kKQEiVlX3YTDKifM2wyWFbNb3n6olkWwGL+iz+HrDbKLK3BkCmK3H80MWQnB3u0uZzGh8oM/
lLv7lccNfknEeWnD01DeCefhraMUlb1PSNG6G8j1giWPA8IgxYtfpWHCaMFXLV4Fm5Ca8eMfIprd
Y4kyrq+MCPDpaFo7bXqiMq3sLU5/w7oHWbaYAmA/sRNmn0H0rQlkN3iESCC7xsGTD/2dnbPu2pWL
hj6BggQL8Ufjc8FyoDcvyYR6jFlwaglriVCvvDv63WJxMq0XofN1srMuPwfyj6jBrEguJWZY8bT+
SA2dpKzhjSLzO+VMmyIdfvmVIF20LNlW6xm9qzfzB0O9Tlp/E9EQxG49BBRio4+mwGwpsCQQFIlx
TZHfeQ/FTAaAge6D+4lgMGrHSkyoNGwuafUgqe6jVP9IF/HrQ9NQv+lv5vwzg3AytJ7/BhgD6BBJ
O2U1NzAyhsVO+Ei3Pb2BBd07HypSg8j4NuMPv7pOEypexquOOVle9w5wCp1s+G/eIvbFaiBpeAHx
2blEh8LezBwJeniqTL768m0qPkta32J0iGpbnpX+MQh+ZCNORwV+JxyQw1p/wCi0MqIGiRbNV4Kv
3ycu1k/b1aRSTIAbqedk3fcDen5mrdOb5aeuhtCDf4sbBTHsVSn3tbwswWKsYCP9+BUTDL1kvgsc
M66LeptL9E4H33nsMBMjkkLQ320a1wEYPQoazCEnoS0vhf6rjDSq0Smm9+uQHd2fYR2rl8Reqxe9
v7b6ucilxXdBGFW3FT4mlWxv5w3QbtEUZ95yS72adU9kHhjK3Sx3o4Tuy22bXdZ9VsS1ZVnB90R4
OLpJSuUKYSZfyUISuze6VwwfwsO8e4NbFx5+HU/zuEACCJUc6B8wE8TtOsJ8tYN01fn+y/G7QhHs
S99KvhEAMOB/mNwnT1sHTFgv1HgJ+joOf6Phkjr7fj3E+DvNCoMNm9Cit1bgQ02yGTllY5NRfx0p
V9W56PmJlUdD3oKAmYgFVB86j29k+1zaIF1IHRHMQwWRUW2TEcih688iDoyJOzqrBHvRnpmg88AX
hYwm+egXxI98Aen5lVtNHn4eMoEumsniWv/m2nvRgu/KnTdJ0SrC4YegjYgIhjMGDr73DudZLaLD
y7vE1iHLe01VcOxTpus85JZ0/730BQpPiEzU3ILim3ZK/io+wqWFK43MT1C19gRLxJ/5KLMfBHBI
DGhdksiSOgcoGXiYmH2bOyu4IKD99iL40wDgZIwOTvpdzi//x/tCbNeiRDheE1YoJV+mtg3ojyq5
FJQno3K8ndbWdAIxFeXs8zo01016yXVnqRkHsuW6GYyL0Wodsp0qTes5/eCaKVkW6gV7G6B3BiAm
tEGCOeozPvMLWvtC8pkb0V9FO1tAv9zM3dDw7b1I9kFKT6RdwHoKszPea31fKXcV8ekMVFiX7SpG
EKTyhASrmPQgnl1WsI534B9DOHiiPsp2S4KrJMSoJe7MthIL0pIlmhkI2iAW0nPpm7BcBPFsQLDB
GTI9y2baT07plQD+lIyQBKJzuAsdH3iOmpBawsrBeSwMWA0cFhMwagqNCzC+ZosrI4RG+030TUoM
V3ifWMg5UaeTBMXnK+ZKsBZq11ypchlXV0WxF7g0LZXAS6n/pVa88L/j/EY6LqwQSRopP0iVvSvV
q8Je11AgMAtLGBd3StQWjGuOe/Cg8gfbp5bEaq34KDBnlgcY3bH4NRqMnGtYk8afPT/7SGS8jCx9
sHQWb7Q2i+xMysJMrMWEQfUjgYeoSRXCsNqCm9dkYUW+onLx/BNggmaGbyzhnOWcEiRyjZa8VHVm
MZp2EjidwPksi++IIbLZt+YxWxPglW+px/N6iyC+teDigGIoboZShndmKZgI78l5QpEKKp5w5hjS
OtO2c3vE9Y5PGH6tPBKfhQfELFa5iHomEuEgmUhtvK4ixGCX4veQjVuIA4i0UwSlzrIfHRbdW0Vq
BoQpUFpjbcmhwpS/aqZ9d8c3arOGpdaF2PaF3+1BlwxMSDZnzSZGtiX9NkOzCctkSc8YuA6Kcjwa
WB2KGwdLp75E5nue2luVLzCGKOfhBC5cd+VBl4EJjLXOE2ChflLtR4RVxYF4vnF2J1G20CzOk83r
vBz7WxgSxfxlk6adN6pLpdeqUjntqDuQTQ6Y96nZgDtFNnXYKuZ6nOLFt2yf5YFecGTebmK/1wzD
Xcczph1In/MqsDvGQy+nrHXFe+k53SMu71RSkITXLksSPecYHoasm02ZHwdHQj8Kykk4V8XRSJzz
1pFf538qLnGj6M4ZqmjykRFxqApmHGGpJZJT1X2AI5amdqrprhERqXaNGxfrNE4Q+VjHG022eMB+
ElZAidSZ+myO701Ostw7vLYUI8jW/3KNahsASOCpKHgfypP6GZYb4jaIb+caYBcpiMbzGikECDtg
5Fn4/f6JTOArmi9QhhPEecPR6ESwdc11Ks928jrYP3H/PcjzhnIAhrUyReZl3YyAc0Ahlukkd2u2
7MxnMKc+RMcRgGTlvwum5/vzuR0llweChIG40YjK5eaLlZVvhziLrp3HtOdfUIKnGpA1Mz3Eg9r/
ZsS7hPlXET0lQuDqTyBSkuMM6otL0ISrtfiZ7BOJaqHyZ9Dh6txjeXaj8cMg+7w9Ss6f0R1Vc6fi
CfAfjnbXpD8e1Dm/xQmin62N6/asqiuMhBr+cNW1hmCrpQwBqBAp03UJHInys2Y9A4U3HBWRPO2k
VexV8ZpFUlyoYqvjJ0cPtpL8+4xwo+nxZKHXNwTd3r7LkidMEqq0g9tXQWqUhPDes3TF7FsqIxT6
e6YeZAuhD5Ea+3IcOH6hhRAo0TQBy7tFThcti6cKJdmFVIMubBiTmkCGD5nm+mGtEQ2ZRT+KhhFd
uZl1B2GGC2p6GWGJ5vW4qdaIM8oND6K5HeD1o/hVAGcTw2gE7WmxXsszMlqdlLLWK5EGE+XbpoAd
EcOl2YK8v5LxvIyU0yADQgEyOiMJB3eLm6DgUUnxznFLIqZhLGfcAutxttOGM1rsQFru4YwWwZoN
SAnTa7njTuijDSB9Mr81DWGSx1y7ptm9I0sgOuC+kSrP4HGHzlk5a7ZysRoRZs8k0ZT3jI2Zch+M
c596nqDV25Ss2woPJRyQSwgFcvWR/E2WuiZ+JdxlLP5GUBGLPUM4VVoVtC9zbfpzFN4/A62ftm32
2bSp6WMj9qe1ObvhTfz2K2u+e/MWLoPNOP+EIR0quA+SlWN8Zqho65d/OXd79IGduIAYO+21nzJ7
7BExUPwAEPkbsqvZdF12p4alytY3SfkejjdlLnjzdhUPX9wflOB9Do/2u+5s5Tk8mGq9ciYqsd4a
Mm4FQQ2TzEEr4hLlBjWleZIchLUiyY0PeRDBT0LACadFgxRjJMmcwWdGe1mdMd90JtM53w4VejEE
RejB1hrUaYJlJ4wWRO2RKoD7Hy9MP116VPwFjFhZb0CMDNXT4XeyrqYzu6BYEeSz2bySC9qt+MrK
6mJg0CIt3Tp06M9VPtGMJV7uX2RiESIUflN7RO+67FlH/YvYXkhHFvJmu18LtqWmFLI2eA65/2ul
BCYaFgki/AalrgMnm0i8mMQ9AQfOHh8VWQR6s9WpKCx+ap3YDAnhFdfXzCOhWbyXoU5LurT5BuEG
Zl4RAflfTI5ufQkdXUsBB3oScOikvScMS4GhLdjyiVhdNhoG4QATEbkg3YgAgzWEsoS2f2oohsar
RmB4QLHHMD5q4vtLHMFb7VEQPBbfDRUcbrqo5VVhBy8ZFZKPmchANL7MnWi468dMzw5zDji1xpnu
xBu9Xo3tRRdEhBgQ7eeFv0wjUXHfQ+KqT4eXDMecshHEQcIFRvyjbTwohIRv3sPnsVcdK5u6ebci
L1QgF77OVstSp00vqb6HfJBptngJyue/w0eeUHseAp4kRyQ8sD7zTREvmOqeGgOCErA4bP1bjSPf
y+U9qttOvubddrI8vyVbclP5/HEueQCgTFq6861kbZSnkl1k1GTUzx7w60xeVn7o+TxDvIDYQ1i6
FVf+TkkVJMOLhO+jkGwoIqA+NNDy+S9OerLG404ePIJ3RdwL4kwUGmFJT+RbwATjX+uJmtVNhhSl
2syv4DP0J40u6DvnEYtcHJ47Xr0m+bKG7yh2e4xbDbDDSx0eZfPWlM+8Qi+1FiGHg8e01sE9Vc1A
FB+RZNW6sD3yqqoS0bnn+0fAkCH50ITXOoJpxnyryRxyf8Z4mwfiNiRIvS8N8kPBGLpNrK3gtD0i
UNPRbdSakQHwOjxOzYuNWYMsdRpPfR4TghlSUiR2AQ+ifmy4BlfkdIafgEMpRAAVHFiGkOlz6OnQ
uSLiptxhkonal0Y5TfrDIq0Cbx/q0MRfB7ywPVDetih387jLo4c+pRtT/yjUV55OVcFehZJTbLAz
UqGKu93ClUJKzThviL0lruQM98RtKlauGS/MsKQ1ZDGpX7WCr8vryqtDa3Ok3kflU0Vr0vBuR507
m9HSsZ8Tg2BCadLG93dteNT0pxJciX+V/V2pH1NzF6dHM3o41gsCto6MiuesbBEjh+E9AcdXrEvA
G6DteKxL5x4CqwSAosY3XNFUH6X2YDA6kych+1vMzNVMh9akeHmA9EifgERRXUrvNtWpI+5ED6BL
J/OopuzW1VmIUuQyuvYYpcs8byX9XUUMk4JcyRIobfoci0fJtlXsCU1LOjFf9GGwgn5e1q8jcmF5
+OEDlTpaJPY5ciSZ8PqaLgg7IgmseAnlP/q6iXBszF0fbvxqVehLkqp3xEKmqPsKFJymfPEJuW23
Qvjlm+doOM0ITYx1XnxOymqyXwqdSdzlkoXhstudrRzkO0GYavPUohe1eJ2J4oJgkdaRvkrJHkYv
u+IvYNjtAkLKn+BQc0qBX+evC77rDCR5Qp7v9F9+yJuwmlMKOp42sQSmK2feYGJK4Oeserx9RDmA
cMXDLawvI94plJo9ShrWSMKGzekwUlpdEzkCsCp1GOkxXMUX4g2CbsRLu3KsdyVl5DqGCY4tPBIF
GRo21sXgU1f/Yn7WAQOebH0BtVCR44l3vrTI8LukKJQAG1e2ts3kV4oip/ZC8HNjHIGxZvNChyII
LF4qsu7/CbfDv3TgZZ4Jg/0spp+Uhc/MqMqQb8hn0dJ0x9xvl24jvROUhEskL24yOSfZo7N+Zp4C
iQk+ExLG4RV9QhQx6Sg7ipIT9SEkdTbRqq/8lfRwkrEMKQcnAElPCEvZr4hYd/3hLGiLTMuWsfor
ekJi5TGFL2iptQB5LikAx1451ymwyFFvd1LLpC2wuuInw9zCoG9aGw4HQWl1EYGdrw6ZqHzUyvye
tQunGSgKgqDh/A5DLgMHaNc++O2eHhq+Lb1b/4+989qNJDuz9as06vpET5gdbjAScJjeMEkmk0lz
EyCzyPDex9Ofb1f3SFXsVvXRXA8gCSokyTAZsc3/r/UtuanXT4cghREA7Z+/GBt73hyQKB6sxhvJ
uQKJ1chOQ1Je1RTIktqcNUwrkXmgwjMAPdL65zQyrxIJxvA/mP7g/AwR2STpGfSnP4VkNBys5C5R
n8QE5Gs4RVuFi+u3OQm2NLErQtr3LK+C8nakltWwyc2try6Lq94/fHtwKP01O82nkM8rT9zlKUGK
PnjvGZfVg7CXDe5GOdO4L9FMOyXSFnbk1Fk7/WrQOgoNwCvu02U1XJcZaVJLdnEMVy1Lq29lvnbe
UvdIgeEBwgW2s4vpbtCr94oNTQ+yUafiturR8zMTor2Okxe8X2mCGHtF5o4n5JdV+nsBAyLE+y3H
O59WEndPt240ba2zY8MnjemkgmnAwHGtq++yEAwYroqeDOfA2FYDEYXx677oWCnr/ClQKL8DaR8u
icBoCPgtWFeUq92d6J4czkx7kq1JW46d5k1gz0z21dYuZbWG/bne9jrjnXRcHnhMpnhDd4mBDYgI
KxrScinmjKA0ybNBpAhj+IyhDdinBtHJYchxqVZnW03dccPz4Ux+GlKggLv+FKGFZ3V/LfrXadhp
FXGNCxaAjkohjrgHWn1Vz9/uP8oemumKIo9Xol6kQbaNWTAMOxOo9n4a0CmwfKa0SaHERWS4tjcB
r1x3nyfvpnY/dAu4J+47lVc7fy/zmzg8DtZubFdNs0dp36MZrNGAKdeDOLmUQQmIq0+C1wJPbvSh
qRQAc8pO9XnK7r2L2c+dkE773gluqZh02TphTdNSNAlJCsovxNjSpk7YR9EHEgJJIlxpGhsdHCuU
jWAH0k1E6GASLPUUTeY2Ir1Eu2tGykXLKVthOmgVJDiQA5FMGQ8Z4vD6votvw+h5RDpSxxQcpu6q
Mg+NgijolCF7AOiX06C8l1kvlHmU5liOOwlrZ9EzEFC0petn23Onoit+E/pHTz035VttHEP9qxLC
SkdoX+xidl9LDhlEtwp+vapbTN3aF+vS5rWNocVfexnYloekRDGJTZOadbfhhYQZRgccZDH42rF+
GljQV0BZ2hXuDOzx/qyRJ2J1wbYCY+Goxw5MDoPRSHXm4BUQkTcWWd18P8NVg2diKZN9G29YZwQ7
UiKiBUkRBvOuvvdIeVCvwxDtKDEl9trWT5Hy6DL8g5qVcsONRlWvHnhp+tVImEb9IaJiWdEvscY1
fY4U12EPHGite6chX7QqmTuruFeA9Vzb4fuEHq4rlsPIYzArihnrP7xERbJh9LXcN4/OZPTgJEuC
WqxyS2z9smEuDqEIwGFEbosYjOiNMHwtod1g3O/L67BdCYvd4h4zqpUehzrFpSWlesssWBbszm3W
yeNDk156nYnYNtk1STQUvX5WWxER5FRf82u7u7dwsNfVm2IsnEHqNBG7VDAvrO7W0lHSRIdS8Gg5
+D0xRu014AAxxGW8j1irQU/x0nlo4Tsk9WIDR5PtgyDXoUMgiRUErIvsOqY3ihKRwbgf6JC0eIXD
7qHh9CcTH+ccblX3EMUEoVIKrEH0Tfaqg6BdrrphC4zLj5axfWxdVj6sLzScJbgAOxhiAWJMTC3m
Nfje1F4ZkB+6bq8Yp6J9S02AoQ99vVXGhN35Ew3DCHcM81NyQAjbGNcm+hr7SAwBDZKesRPyeBry
qLEm2RHkIsZLVewdKswVN2vVDztjui6Gm1G5KDLV+y1xltTvyaCf1LWIXtHq2CpgE2zcMFxv3HGV
Mz5mmAwMDNzuuazvx12YPfUULahRq1TfeaCs5gMmpAVYs1owgaLfoGKUQJIfHzkolQ9AuKHK1rH/
cPIn7KQtFbDgzXN50LcJgAyB0mtZWPwlOBosLKMD+Zk23Y6ov7GHu6F8yPtzxhtTF5CNxjfFhsKI
/z4JL2mxgFhr850FW69ZKzqlGfviWEeTsiI6crYMyGeIly3YyM714Di1rybgFk07kXjQ2Lt82rnG
VmT1DJ2sWs9niIeIklER38uSL4B507kBXMPTkCG5IOilQSRxKAD1+pTrCjZ4ljj36v2UXYjbk6uc
3lgrTE4SKxhhy6F/XdEW5ZJov2f+aYwfLPtNvrLUYqNH6aMm/nFWsl+hWUSt3ayOlbnT9DuCvyY5
RuCRsfNlGD63SK1SZviW3X8SUBcNn+UqFNcBm18YZ36L4uLDY5sN5UI7dP5jOr4nVjTvQ4osg0Po
3o3JS5wvBoBaSQoE/LYwQRQ71f04Hkl2TQnwiN/4BuBpE+TQ06cZ2FjhikMVAjMU5aa1SgBt81u8
2Mj1adfCaSgcwnQ3PbHGLEhj/81FisdqFLk7jysbIr6USocPY3uUPe+56YS6sXqmy5FyTa1J39mU
kRKvtXcHmTetGe02sftQQtqCIqN/rbJzQZvCRk6rntg3FkAg6aznGx7wQjxy9km4IwWd97QcbuBI
NxgP/eeUCDAPijJd7JPr43zHJXBn4DYHfiu7KNGl7t+5jW1/azu7MH1Q3RVFUVabTnhM9VtulaNc
UyANfMAe15kL1foaO6ayzMu7klqv1+9a5Yaq3kj1yakWWectlfoI4rdlb5UfGIoJxqYOjFi4qmW7
BbOzfHB8bIGMAcZXhkF22D4xqeG8NoGmlletXuy69HWiJIklyV9PPXiFfWieNcopLQ2GHjgPnjib
GQxq2iGIQQo8KdY29XOKIWxggPoadBpoDC24IhitSvPQd7tpNUVbDp0MD3L1xQXCoJCsE1p6JaD9
jS5uK8KSu3dt3HvKubBvRndfF3uru6OJABQ1Hm9D/d2MG97Au6o+RvVRV89Fdpv085g6VYakcc47
4g9kRHxo3tlKTz3TXbBSpjWQ+ap4zOOObRdtLR94LyaShh6g8eDkx9G5Laj4R+mdTg0SHa94C2A/
TXioKcvD2X/ppk08IVpas/vBt5Or91F5kJm8JklzE3U1VlWomaEsa6iXO3ij69Z+MNHxcpcZTpN0
qw63unYg4MePHoQ3rdyiWOpxRJjuTY903aCCFrFS4Bj8TABRrC+pPupMReE2N1+T1J55vXPQ64Gd
4VYDjm1szPLFAGHvCmVjt1Tm7buS3neBWY7Zj50XWheiehlJ6PL2H51yBNwlgpsRmQk230VZ3Rd9
Mlcah8Z3u6HManVfgfchvoq7ZUttvAH+tYoBLilVg4Tp61B8LQy4EMvG2CU46MYRK9aHQAiQ+e+o
8hUP6/1LVzy3DXVgLp2S7A0Ld5OuFkq5eOUGTyp8Pp3qMIvJxZQtq2jfQNxyeLXBjNoWG+s7n13p
OKNBMcBJFhtVY3MRU4317mBqGvEBG0Bd7RP7TZhEpaBjTPZTsemtQ0kpWtWfYvAhsPcgdhqLxHzL
arpYVBcRQ7kwblnOx89DctZsKOp43QSr/JHsO9omWkRJFhm9dgz6515fuwN7oYf4NXcQaTWMOgGw
qPpitixalNcJ07FAU2JLIFC/I5cYMZNTId5ZhpyyWTHPVwh/LjXc1Qjz0J4BqChQ/aG5ZJCpp4Nf
3uVAkhSTLZHyksYvKM3YqBRULJDsUYVxSR6gN4fBDlVCGS1U+kdqmTB0bXtSvfp1YyzHdlv0r6Ws
3TRo8dojkEPD7Sgy75n7PArXCeu31nj1KINN1G1mTU8Dnm1UEJ9HPBnezknXVbsmXYVJkUmV+SvI
EGgYKDx0HkPt0RxZKMbHFuIM8xatZV89SJNihlSEXi0vmU6JnUj0pQR0M2/K8dVHsy919qm5CUim
YAFhbNkjH3vrLF0R6hpWGJwb+qFcmT/cWcO2KB9zFiZKh8hneJPSmqheEqZI9Z+pwUPX3lPEtxCI
d4E0+j4qEpOhXCLvw6aclaM/us67pwmTlEI1tWU48oZ7oZ9t+z5XqWZw7zQqMgyAJI+WCOVoKYkD
WcUSE+BxWNttEOcgQpaUJEIBkqdaIRduE6WP6fRIs/owpWvfLNiKPjfijjUVqumauXealoLRPoBe
QfkncAkKfZ2qm9Da8jBJsbnm4+K2mHZJPXMUMseRn1bki/PQGo0EaZSU3D56/6UKKd0i0E+pK7tL
lwAAMp0e0KxF49MwbNm4OeJG6e/68WtVvrrhu8cepLTILrC3WYG94z7nc/JDOhfAs8o3h3BVzmIW
ARWrJtz5zUHVXimDyZoY0dNX2iaXn3vG3BU+MWcxIrdHpdKQ/bDXDIB0KBSL6InQsYqevvzyH3//
r/+4DP/pv+e3eTL6eVb//b/49yUvRk4+aD798+/rxXHx7Tf+8RM//vzfV+/54TV9r3/6Q9f3y9Pn
H5Cn8Y8/ymF/P635a/P6wz8WWRM24137Xo3H97pNmm8nwAXIn/z//fCX929/5TQW73/7csnbrJF/
zQ/z7MvvH22+/u2LZn67Qb/dH/nnf/9MXuDfvvzfjHzjJHn9/Bvvr3Xzty+Kpf/q6sKwXAd/lKbZ
mvvll/79t4+MX4XuGsTbaoApbdXQvvyS5VUTcEjnV9M1Tcu1NJX/w2dffqnz9vePNFO1NJf/cQzT
NZwv/33pP3x3//wuf8laQukBAdR/+6JzLcVvX7G8NNN0LN2xHFM4ji2EajgOn19ej2Hm89Pa/1GL
SYV9VlpzTw0XkyZDm1VASgz9+lG9Nv1XXwHXxIY1ZQlbinuFvlsPk0Jp4kVdKAtBvcbuX6AErPsQ
ixbWOwrdRJkkTnrTYcv+7t7+fv7fn6/9h9M1HMsVwlFNQ7UMW//xdBW1K0tbx/NNgHDn0Lllje4R
Tz/RVI6v/ifHsl3NMlUhbKF+OlbuNoPfovQNw00RsTzPoXij62oF3JTNz4/FU/DpazAc1zE0VTcM
3dUd+TV99zUMjdsjUw9x7kNKbSKgXD7eQ1SQ2B+ix2zEtmqnf3F91h+PyaMlVHlgjuh8uj41sTMn
iHxylYavBhQkJLLY8Yfg9ueX9sevjINYms3DrNv6H56woEphOqQKZBCxd8u5wghujGzH9ykSkb84
lPz6f3ya5bFMXTWRKqu2Kc/lu9s4YmFJy4avzCio8oh9bN5G+Yur5fNeZ3UaHoyYViO6EnHS+33a
7lKbfFSzoXn9ZlePjk+GLMbfhl7pCTCESOFAlbPCeavxkasmNe5sl063Rs/3AUXl22JeI+cedvx8
wGL6VvrbJP0wLdRvXUoNZh6ZOmWAu4bWZSuzY+sP2xaQGyE/6cj2hmgZ9OT09m9ZulO6h27h2Q8N
eUR0EXN4amVz0pFadcw77Ma19x59B1Jh29I3XauuIsgGyJZCTN0/v5MaA8wf7qSpWbbgZjJG2PLh
+e5Olm3c22atibkW6fdNSSeI7l/B02/Y/lIo/tpgTY5QwKeRLYjzzCt8eWxjf34a+h+fURMMlKo5
muYgjTI/PaNK4BZxNoxibuYn1aoRBE6riha3FqI26YqjE+SXIIl3UH2NVqomq/zJq2FwaOJD1DV1
Nmc4tx2fOKjzy4DsmfGld1MS4LSFHcG5cNpt6Lx1bAx+fup/fge/O3VG9+/vYBEpExHQtFODPFs5
KURxTOZ2R0446npy/nSDndlRozeVjew45dqwmf/8HP44qvx49+Tr8t2XaJSKU5LBijFmKBYucOey
elURjwqENFLIWqDlrTFP/vyof/bCm4bh6qZq23xxnx6dpBOTWtUdfWQNdJ0QyHzS9LFUKLWNIQv4
NL35+QH/OIdxmZajO8LRGGhceRu+u8xR9dXSDEsuM8ZWN55V1nRK2m1/fpQ/vax/HMVRPz2KQY8F
ywvpnZtdMPffRXjJvZvU2FvRX1zOnx3IMgyuyNBcFVrWj5dDnrE10uVhwHQeUhwzfYAQtnXnAFCq
xFv+/KoEf+zziMk8qqosRXRXMz8drHHTPmm7XMz76tJHiLrD888PYKhyCfGTQ1ifbhwyubQ2Yq4n
xhXgY58WNKk1VGpei/oaMGOdBqugCJZOC/8X9HMVUwC3gKxT7dbxydU4+XtUKxHJJp61zKxhXRhi
m5A4bNTOOorG+14dl6MdIsO2twoBdUjFWzoBTlRsWm0lWsLIGob4PH+ZAgkjpnMVfwwZpO35EJE5
QoZVAM+/9WGD+PHKL2n8E4BR1NIchtI+MBdg5HPvXgDuDHTkA9j9/FeLvYRVAruBmyxsdWPXOVks
9SH1tF2deouSvmZg05nU43Xr1Xc6MFXNQ9ndsKsURM5iym/tpQqxUI3YWWd0ICNZnUPOk2VLlZzg
oobUMSIEjUGd9Nku0RFjJGQtj84yxLMWlMM6ToPtRCfM4xARvKnGmOaVOcxL7c5NU3yf9tw3OwDv
6cpCGRio51xFRV5fBQYBQA44T0p1vbNWMRubI/W4mksP+KJKkn0a+3owuqMyDct0fPEwHedAm7O8
voloX9sw7KuKwAg12qfUXieLv5+qy7RY+eg7ClWn1uCseI5nA+oOB9200zs3k2uvK6taeDVF3yle
OIjbI7M76kq8zig6y4ZRqy+uUX/flI67Vgx6wpiHOdxSgZ0d2+U8npDsY1CIhupBxva6+slsjlp4
ijsY8TdjDiaSGhFs/eGmHu/HvEW7dHAdLo9liE0N/qKyZapoZZvoITLdB06HVooqEEAFlRAh+9mz
0LMfcnHfwBMda9JG3K8x7v9YadnlRasW/VEEeGh4KYgjUToyfOOEPv99yVKniHAkO5jsCgHsUrlJ
2mVDm8ALb+VxbYsmTNnTMkiuCwWkq1PfGdqwUcvw2aDpY/Zo9NzqnbiXtW61+9BeZypvQauvAiX+
aHKLXkhwa3YvIbKF0lVPUpvZzJQsRCNiXVUNynyDCke4Gvd6jf58cjclrsY21eYd2cxZZq3rTie3
A4kqdXmLHHJaGcuyR2Ovhbs6H9YJN8ANzG2URc/CQkQa78Miug0Ijmy0aqkFXxW1py6HvZkOXg2d
KBYjNj1kq065GofhLRoIn8zbg6PixMoRMxFOYorqKYkRZWowgXIXdzqJNmm11TFE17RrKrBEXTAi
cyJoKnPwQ2CdZE65oWllT+PJcrxb072nmDmhhM4p45jeo4mBPA9IK0QxlUMfmgLUTzaKqnJY0WmI
jWiZUJtrv0ax8ldzvRzC/jDEMfmwvTN12xWfRlHVNixvKFumvDI7ZhPN5EKd+yVvlby3kEtLJuBm
LLBkHn8+vP7ZAsn655E/L5A6I8KYGYP8Ggui63EU+ObRx7qQ4jD/+ZH+bJb9/kif1jO2DuFvSiRc
LCkXBj7JMqLBawX/kwnpuwv6tGbBBSLMMmgEt++VAAbX+Yv56M9uGF+HJWzTECwqP214Fb+1RCEN
aIgqC3WpYGLyiGT9i5WX9WeTuG2qhgvc02Wv+mnSG9oi70uLzZU64aymms+eYJnwnmiiwWSNxMRG
pmFh0qyH+ThBwx5srEo0XcG7uSYMgVBbOLx9NlqVsUH+oVy6Ml07U7XsXeTI2jYF56LimDBg5deR
ikwTKDgZeAl90bBDk2o+j1217zr4wS39uWqC84nsPMnYQsD1oozmSfn/yQ/vVKrspNTsOhsdfk+q
AqXairWqVu2V4rFmN+XHAPT0rfTxOux86uGAD3TvWgffA6rguFQDVIp8iN47Wf2Mf1t9/W/V6V9X
nXgyqcv9i7LTdZ69XvIfi078wm9VJ/tXYWoUFFg7mtSdXFnV+a3oxCeqMIVrupRRDEfYPLe/15yE
8astl52uSrFKF7qsVP1ec5If4RhihWizCVP/7ZqTfIf/OVza7Ch1Xj6dLY7uqkJz5cvz3YJ9UJwx
ioqRdF8dwA3GNyXCesluueKF6O6Te1AOs6xAur9K+0WdIIcHZJOgayOyFbzLo65+6P5MZ4Cls2u0
d13x6ifXdvWExlnUqA/vNGuDFV6FykkAdUkxwEE1tDIvGZRGfCjRJrm4wy4yCS2iRryORyBN931E
KiXQoDBYq8AqaS/oGgPrg21vI9agQAmMiYbHsnEOeemyd1y0GOWnfUr6Kypq4F4tFvtky/qoJEuS
/lA8XdN3jfnNcrHDR1tG7yGoqoSUJ7AHNEZDZ5a+KDRqo5NvPCf90nzKlG14BzaA5Y06XpmPFIbZ
WAMxIWwql4hcCsQGGdIRQhO0Uqvk2TF3ijbvX/NVuM9W04d331NwJ2gYIhM21WqjrHXkyC+tDIG+
CpZEQUBkDCQ6hsX3PF8duzVR9yC7CRrYWx8eXm7UJ9mBlDrkZvhuQewCk4HLJqAruPeVMYONI4HZ
G79eIpfYqWtQNg7YatIrV8XewMyPVSHCdEFYAdiqcCkQYyibwb3uOB9MjqRev1nJQR+ezWZLtryH
lKNBUHMS5i4HKuAtrZRE7DlmH/EmG+zKVbJADQzwxGcYBUzXgtWbj3S8GNBAo6B/0RDs4d+9al/p
alArN+O9huZpOmD6IiMRgd/APmGboJUa0Z5tHRu/AL1y3LnUD2bmffFVfIzmlXYBQHNIbvOg2HeC
vi0Rubrw3526zojxSEHMdvkyqoU5L7Bo09EJSJWdog+XHQNNn3T37d3+39HvX45+FgWpn4x+r0nz
Y8Vd/vxvg58mfjVt9s5UiW1V14TDlve3wY9PNMcQJvVVzdUZIP85+BnWrwxKhuraOkOSnLb/MfgZ
5q+Oaukmm2PWdgZWin+n4M6A+mnw01XqrQbrD0Zfk+r+p8FP7f0UdRjd+SBHtVF2MwqJBeNebfUL
cyoPAjLH4FwiR98UrFTH4DEJLrpMW4UzWrgLFfCd2uKQDOGwQ7/q2fqUDHSVek7yeDc5wSbvoFFs
B+8hR0AH4Uy7m3QCB9vXot/h0cvaVzv9UJutd5spt+YIE2WbnHxTgFQgow3FKsxyAh7IDFePUXoz
eWymUNpKtd4yMnQYlrBadtCXrLHknBhcLfw6DwPQKwzE0g8Pqs8dlhY225FVRJQasyoE9QO82ApB
b2Lp1dku0Tsw2O5CyUgZ2hjbAIwW1PEHLJZOCeEiiuc9b6y8PYGCYAByyIhebOzAkMX1NkvjFX50
SChgs/x1ZRokUaXLUMGGnj458dusVCFncJ/ZMVzJ+huwfERdinSFzKoRqGkBPPqbbAwbQTT3dO3K
i6O5Y+O8NSHt9PdOEs1Nznvw+mWvA8/Pg02aQFyhrd6F8UqjIJASYueXwcJA5lR7eMkhrQk0Rd5E
bS+edxCGCqgqbQBxgYyS2Icp0JWzOLy05d6nWtU2K7xaFj57DWR5D5PPIIqUVgNq/XaEsYCj33A5
CWoTHjJ/eZ6KeSYDD5LGXR89mvGsKCFAI+qClu88tONZBx9z8MMXtvo5GXWYSAUpKiFcetoquLrO
VTHMdYV5l0wa/WwS5ZFrZ84pM8A45QY2rbM8y9D04N2U5H3IXNWLIhSGVYhQ+bAsNbC//N6EYZBc
J/Aq2iodAHFELzxVFVJP2PzzUJClwIMaG0Dq3dsK1bUYIC830JX5okrEZx2eKzqWJEFS2L/qah8Y
EctdChQBGjg5bypvKZZ8nDmAo2dKhLYlFHx7SIAmwqeQK3JaCV9L3ULzisHxWeDpw34xuHhNXXTL
Eapviv1FuhY5/r/qJa/PdXPRSN+QOSEV6oKKx6v3DciJKhJcIF7qMAe8c5WpREHkGEiDI2EUSq4y
3TwPDWaySKE+41zp6jNOf41NvTLx8PDkgo0AKYa0nNW94yNdxvrf0L72rXMR6TPVVTDwomhil5ZF
yVwtLmQqlVjKZEhH7ADqO8fkNtiFv6h4BpJUubIHwnAxZliIBQ1qO2hNnMKYIdefNx0XSX99xOet
04OPQ2yn1H8mbZjn5TCX96znWZH/DrHVZMal4GStaSRaT92XaM+GbGTjwONU84pBLCsHPu9xWshn
xb6l9oKiCNENIEti733aUt11EF2+G8Rvf1sB/tDd+7Eaydgrx0ZT1XWdkqSggfPjwtCwHd0NmpAK
WPJR59V8unELNGyJAYqJR85LVjz1KdajFq51Xjq7JtF51RQCghCzAeSiSDXyjXeqtunHVTTPHAaT
YtmRR9ei6yqou0Xo1M0a9xJmdIeoEWQNrESbSj7+JbQLgHmZBqb4Il+yYfj2DtT5nYrZA6Wpiydt
RHMielZiwSXhBXLUs0AYqxPTwzdfgqrT27NH9SIp4aCqFxE9p0uPo0HWLQkUo9JalXf1gE4kungO
Dh3udTiSe4OkBhhRTZcCb6g5rH5+d2Xf+odl9+e7K7fG3y27W3tMY6TUMm37IcZwE0NbMkBe8I7a
EdFiSDOa8sMQUHwOo8LUI/AmVntK64ufnwlT5h/PRBg6jWdb6IIJ98czyTpFcfo65nuGGgbRWdsb
PO0jsWGgsCQTdknbrUEG5RxciPT43+rbmuQP9Kss2fN8YVsri4Jyu6rVnZLNk+oKZ16c46m8qspL
Ye5KZYMwWwnxrqxiFOqqtS5UlN3tv1Ws//bEuqpO29aWV/OHcoIRGXQKHEhHqVhW7lvbUHhWsSva
ZM1Xf1GBkVWk77dNfH8cy7Bsg+0Z26ZP31+lJW4QyFiEXhDUgvxjnqD7alcmcte32v+LopZr/Fgq
4do0FkJSaqCrFhtKXb6t3z0vvaMOiu6BQJDjzRTpG9vjtQKiFxf4vODE5xo5jcNFV8onOkkuc0av
UJsYzj21y9b3FzmMBBRaB60DTxhLblqw07X2Wo7yOPjRP8dnP2KHphRvPhCudO2GwUNkRKuMl7wP
m68moZJecKrCZjPBlNFqncCvauanuKI4iySJbmunx5dfrkV2sQdzbtBAcBgs2MpBi1Bfy8lflC30
CvY3iNOYXOUyQqHb7URI3ctVXO/4D9PrNf6ART/ibQTrgfltYEUgEAzZGs1/xD1V6y8R2VIM9yDI
18pzKrSNgvyu4Z0H5x9N5VZP1gyhM56Uq4jCSGqTe8VCBsyHnHlDTltOD7rNXNZxKZ7MJ1MonqJT
7U96DAbyrKK0yAEjxQLtEfMJQ55cNaj8jiJfjgoCi4nGnIG+8qotYZKR3GHSOrEoYD927IEtpIxN
j+cmWOlMfgJJeoOtSyhfV6Bn6/K2AYOJTj9i353Z3aJgkvBZ95AXU0FJokAO/QZITCyzet5FfKsU
6BXRq+sNSxiwHlr8Iq9LTihp/jhREbdLYuyvSocVJOkXLbkFg/bsWKQ8c84lc96IKUUu2LoS2vJN
O7I1D+yFgBPSONvYZwGc88cikDimMrOvlAwzNNNkS8+5JK3XCNNHs6yIlOmvc3gBKK1VI9wEtYNv
UgHJBJ6unnFuuIlejA73dy5d5RqLkmCR+ywWacF7NaFZuNBB3WmYdSmC530CkbmDrAtlxIYr264m
Ah1pcvtMKx2TptD56xh/HCtc5aCU0i3TZWhdf5uXF46Mfolf6wCJIQtYzzprECiK/L3lKjxWmxYo
vjpfy+na6Nmvszwq4hjeV0WwnDKXM5KZXhBwqlNynvDvaITxjATxeegPi7syArTMQkhnLy0i/xRn
BkvFXedE88j3NzDDT4mmz2L5QChsRAXv1bHThn0RB/PO7K4bn7UBTMquvvTOG80twksIrTb3trMf
HUJkWNY6bwYFg0zDC0NrgyOAijN58HNObui2brrMa3JFbLxXrGbR6Oc+MfQ+U5nNL9dbOQ50PYRV
uP+K0Fdt1Kwt0uoNKFIsRVjduBhm5VsZ1kRgEatXMOUh3eUJuCpyujtMzbA7gbExHRY6a41AZ0Og
bwL3Fn3ATI4XdukvWBblhArL2ao1NXLgYIy466ov12lazYzG/7a+rXhcRrmqHk5p8yY3EXZpfNtj
VGW/sPVLjKdSnkUWISPsyGtUFnHkL4z0rq0vchHViw2+IYfDCFbhgRvMiYO7CuxgESjdgsTvGCap
XBRbFthi6Mv0WkR7sgbCOOkDBcUlqx+LuFjrPaBKnPaYSyMXqF2jbSyo63XEaoDr6UDUQDilxddp
kAkBogZaPK+JGK1qb12a9w6Vl7A9p+VhGaHBlZ/KnUUdgMVJYGbiUMQinFgEBfB9DbT0vm0seBrk
1sFlFnV50ITFAtZhMVcrV0In0YuVpaXQZPsK+HqhPbl4VRoShAYyohik7Td5z42iZJN1qTLGfdaZ
5G4Cv2WRHVdruaNqteTGttnPwXRSweqL0sQSBwMuXrVIxUsfK1XLjkVrsV7UN3Hlr3JGscp58dqX
PCTEQOpCeeurF0jIs67KgVWla75W8NTnNiJ7+iPMsMSh7TStZN4TdFRwDmpH2dCbm8hhGx7foJpA
rq4LlvTUu7RZBLhF/negMKg0YjUY1zhpkjzYJtTTjCGclajQCwwoQJUWnt6z7DFnOlVArQEpCQ3L
V9e1dlfGWy9A8Hpy210SvImJ9I6V571ASAtDceWfkPDQoKZqnoUr6z7BH9OKj/8+2Rx6n0svUrmN
UWyX0ENDW1k6ubT2MZfoqzKJoGWCQR7GlShBVIAnQjZfGcC9sZGXJjEYctJV8f1+qPHe10i/sips
RtcdRUJWGTAkfNMEIfmYwSXSIqTNSJRq6zoL3jpubfjgtCdGVh9zbKvHS6b7FSmS4XuAKMOJd6p/
QtEwS2tkR8AwClxVgECM0xC9KgzPzAAerw+b1WYfa7SF8xzL3DQv7X2WnEp4xA1Z1PMQjT4UUG1L
pFuT31By4yrkIkh+ZVN7xg+Uo8+1k7mA9djRZ/EdcC2zUeVWTEu7f3XNhDQMIpb0pQkyOCahJ/ax
/LXYYhRtC6TKtauNRnarjgZb8cubaaA2OulwuFn1aSpcNNlXtWYhfl0Xz0TVBgtZ7yipdcYmV1BS
6zTcU4xOXXM7fNk8USHSxYwXieFPo2PuwgvXkpeChX8DyKwOtn2wzpGIR2SHtrhWmRBssPmajA7i
G6Gmqz36Hor1cBZX8gFScBERRWYD/WOQRM01KDUDDPpEapM+KCFis7zp0dRPmQ5kg+vnPRDds60/
jDDhEhrZYGwtnKQhMFvRXelkQccdedDQsi3QT66eYSHuFyTSoNJuADCRNTfqLA+IWIvrxeSKOyOD
9DBQl2GQTGnRpo8V1PMBQ7Zu+QtPYXZoebrw0vaEp9h0gwLWjQLwpo0A3WI5aRMFhu9bHrhiK1oG
Ju38epPqycKAc0JwUDt8tNRAVITWWDEDFi/YIkKUc2Mdf0jHc742jBNKzau2BXyqnPqKOrr+YUDQ
yFBKGxJNPBIvg/6tNtHK8SwzNmnex9CfsIzN0hSvHJA/u16pJWoD62Myuit5SwrGuWrAZ8D/tzBL
ri3LwKL8YdFbHmtW3uFLRjdBuAIEeD/TRshf2ks2ku3i80xU5G+wOEohhkSUGoTGjxnyZCa6dN6i
CtGWYwoZppBicHdlEgqQeZAbSb6qMJfoerEgLurbzyeUaxTuUQTeAXiOZZNMRhHfH9N5gwclLnjs
Aix2ScsLQJZ6BLcxFuu+40RjUgBJuw0Z7RRGh6A32Xa9jBg48HWv5SChUIhPtD0S8SsThH8lh3cX
jBJbwgGnW8reXf6YiwU8dCDaYI1Rs24JonDR4q/oVBZhAldY5R9FnSwtK3sZJwZ60AJVszRLStw9
dApKYxQPopQ4SaEzBEiDz/9j78yW40aybPtFKMPkDvgrGXMEp+Agii8wpiRinhyDA/j6XlBVWXdm
9836gfsCS5IpKRgBuB8/Z++13QuRlkWBI5fTvhdOO2qUCfK71eXbgr7a4lmHih63AfVgCZDcOakw
CDsc8IpJ9jbG8y7NdksONkzHxyW1P1ITsaqbbTZneL1peQrMxdRjHeHkECJDtrMxpuNEfy/137oy
Ix6DSpS2YYd/0KbO6+unGINP5Dt708AmDJhgUHjmHVvxNO3Wtk+Vp7uS3dzD81dYC9GA1BmQLIzz
qQWP/EA5bjcHXBLrlk27nwQ980J6E7cD3ithCGdZe5BTf8LzyUSIDghVWgpiuuqhzTHtJq4wz4gS
Y9DSnj3u6dn8yNb99EjgLymuP7sJARCRbMoQ2Ubfp5M2hqi3ZQHnVCZQIyBf5svNzyX40TFNsekS
rkUWEbyHfkFw3RWYBPQ9QmB4bu2KCHzzXAqdhGl+lf5TN/D/Jwr/z4mC+tuJwiPC+yH+LP40UV3/
yL91/IwOOOErKdHEhrYvOZz/c6pgec4/OK95PsNWDuaB/d9TBd/9h+MLuf5ErlPYVWzwr5GqZ//D
ZtyANkAKFAKSEe2/Z73/apT903Pxf8v4nXVo8N+tASG9VR/LBMNVyltNA39pqJi6Ik7RzoLbWGXp
ccD65REhgfTzoXN7Eid89RImnbUNho6bkXMFFmpxHNbjWNe8VLFSJ4ecTRnSp21kMP8HOYT/59YT
rw+pBY0QhYKXHh6zl7+0Epo4rRLPkbfWJPNdPDBE7Wx8aO25H9gOiScJSWILD6RTtGzOdfakYwed
vZU+NQ3AgoCoBUlay2uLdVcjmqUNOkgS1AcYrS6o6rBsH0R1XOIpOS/dKhqr5nup9Gdbe5gbspiu
vfb7LQsUbL26RJhRtcMpbtNPe3ame1jHMajl7Cn22IN1khMv5jmfscTrrbwlfhyN591r4mzHyFw9
kLv/6S1a34I/fYSoV33P4RZzAuH/L9lsK+easrvGSMeHjZE4D8+/L4Xsw3OLhOooTAnIqtOkEvgR
EQMSjpZw8ZVJkgxvyW8Kzzl+9zh2pnMyO3RF8yI+T8O4UWlqPTWTRe5qAVRjcKOngFbYMpjipZaE
3jQWsvcphlPQNNFdgjSM4EUKDa2S+eKk/QZU9z4odfjN8CooRb3gnBUm+LaMaEaHJD3NGDc2MRyl
jRWT+T0LoF1/3zUM/tyPWm8i2r+oD6SPttj1xF8mZ+08d2WceOYWQWgyTYCZio6Q28SYa1Z40f3Y
e9ScxC2MUYt/sFkwQrV2T3LhQPYjjvoME3d/14/ivpn8fOcMhPtE+YTRVcuH2fXzO9l3xV1Suh9F
hq/v97f6lHGCGjkZ1GKyn1zc+ZvCt5od6C8b1zkXskuCG8fYBAYr/HrCH/MnRRPdzWL5NRfdo6jG
5kkv9gXZKKLIyav/eRFO868vZdRgmnP8c5QSza0X4d3bWZ0eTK8POTmzd3kQ1ndWxNQhjz0QDzRu
s7DOP0Qhgp1fonzmHXOwEDfTZU6T4ximRAitX/3+VprE9ASGFJxiQCln8oG+6dyf+6atzhR2nAln
SpPYvyfXQ1+i9cD/9x+f++f2JR8fNgJ6vkjCGaYGgfxL+9LK2eF4fMmoCy2byZBb3KO5feRtmXGc
e3of2+A9ajvMXikDxU0XtsVLuSawJjZkdTHFcGO0eC4MVPG+D6/tgsXcTxnUVx5xIV6T33c5Vpnw
vhjH9q2ZqQXzWtZ3lUs3wIuXct9WNAsb32T/obe+DpX//PRKtCxsDJ7Pgs+v+JcFblyyXDp9BnDG
mD98BSx9qhKAH/6cHuOYR8qebmjLiOfERN99UmQ7x0mfLBn9SFL4TbYVJU+/v7WMdByUHMBird/7
fSklkys5Yt+PZhsbuJe+Rd2QHMYs9zchA8s3q6thjhMKnvuIqP0RkNnvSzDOqPzH8d5gfLgO9cgI
wmVg/PuHiS7mK9UU1Qs7wB5nl5SqeyzjxWbgE8EbV8DNf3/5+xLoLNjVQUguUDtb95HpIPPwsX9K
JR7zOUxeXb8ZiUTiIFtId2upMP0ezvl3J4LybztD/eh4zWGCzhz70sq2k1bAol2p+EeabbmQdl/U
4OgpTd1j5djy6BT4Uhd7WafNJLJodqudHQxXySHqgZFy/BZL9zQIkKpD1saY/0n+cSpxNX7z8+/v
X/F/fMQsQahgXebJXiDXn/+PdjiR6zK1I7oIY4h+r9cBxmc/f8GxNWEqf4+rQHyPIXx3yHJYr4PT
Py8e3mo7hFrskh43+RrPfpUtO2DLEKqX5EmEY3j5fXHzMrx4Ba7YUqtr2of0JMfC/Rhn1e9VFviX
ciQFag76c6qnbuukXnuUnee8J8tDMyhCMyWnKYRh4mz7fQS1cXiLi2l8T+bwj7IW/s+8JsjCO/RN
Xd3FIqNN2jbbJOtsXORHK3P0KS8UqNCZAxEkh/bflwCH4N+/nc5fxlHresDMBOdGiAUt5JlZh0T/
4/2cLMedGbnWNPS3ifSJqigNGdbGJOOpFBGaKWse+2PiSQJcBUyg9RI6Lx06jqdsDOL7IYRGwN+M
gf/fl9aAjJ4iWH89+mpJUfPaApGqM4kpuqUNF5aEZVR0m1IbXfNc1OOexfM0lvT4IOrEos4eQ1Uv
19JJYO57kbXV0xLcOX5zqRnLPOl8aG8rEUKA8vxvyuERsZSZwcq2jFK9n7MM5IESarppK18/detF
uKMBL6+aTSvCLQ41pFXOHB9RcyK9zNvzMDBXtJ3I3vFOQeG2GrWpp/LNTSakXZ18zExCwyXArNQ6
4vz7siyROBdW8iEmpfZN1Fl3Q+6R9rxw+PHcg9UX0eM8++mTnpf97PT4OVdGaTc7B+DnpJaul7ab
yJvsselP9YLwc6zEQ5kAfcpUMzD1HO2Naqzy3tfAiqI4k7f9oIvPnvafSGikN6BwL/Xom/MSkFTc
FVX9gZL0fWgmfZ1imMmJspmrRn710RT9S+nW5tIlc/b0+1Iv8x7rtnsqaTfASgjE2cyeuDOZ9SO0
6+rH39913v96iAMnCJA/rk5E1Iz2Xx7iAJxeNQ8BWWx6M4mxuZbj0hx0E9nkliTBnRhcPBYqI7Tc
ZRSclMNIUZkfx7lrzt5UdIeyr760KMmxS3CIHvI0+BZViq1dJz/zVFmo8/2naoZ9ECsAlhAUu8ax
rv5scHh17j5NYWX8vpRtYnZR6gKVSeT42nhIEDDRfvv7X5m7/6+nA5rgKDvxy/pImBRl1J+ftJau
Bz5WmnP2utfP9cvvy6pGZmbkXg3Dxrt4AtFXCBjufSLRdYfl0UmpN8WYp2/C2NWFlCRAaeOUEleL
S96Ma/7c+lMZyfFYoHaCH+klb1OURHv8HmJJ693cOMVrmEGhCSDoRm18He2iv1oeA8y4r8lpWr/s
2tLlCJ0oNklbfE2+RyRizX439yGCkZBeQNX5W2r6PShAtKHM751xMsdmad+yUb8g72Aolbak1CH2
jJP2o87vj12S/gxzwiesfN4uufqIRA71Aaqb6L/PnnrvqGhvh1+9FX5VIOqWJqdbZqE+SvL5Y/LY
0DysMUXNjlkumD6reP5sDUmntlfvAxnnYLcLCOHS36s6BpNRDDj7C03dicklPKIA+lB9taLn03un
tbZ9WT1mevyeaXHIg/wzbL29ahEnOYCKb+s2p4WYLazhXukwUgnvdVj2RIBCr6jaJwIk5A11BYFx
pWKigIQ8sXpmGHX+7EDsGUZFFSWityzN3rX1ImX7PM5MPTOfKYMms6VnjrkZpflmVZwdrIGpYbui
DibrIQtJlB1sfJx+Ob1mvjXcGgk7zezdcXmWqCoy6zVRaC+TSt1FM/P2oG+QJI1728FUSDUAT9qF
DptCrWqnutyVurXoTUd77VbfWq8DXmOnC5Ih2hq2aGfQb0tBChnM44H9/ZY2X+vpdN863s7JLYWo
hdARqxUHleEtGgfV7rwmxrZzY1lB+LOV9jGdh2znpom/c/oyOsJmU3638wtruhf0lW4KMdhbp37g
zMPqBBg6QApcuQTSKKT/PmDucKgIGwF4OFngXxwNokaLkJ7uYKObHb2bEUSXGK2LTxfxhFuYNixQ
VZPYGedp2sbByMiD/mBE4IRoJnD7TX7mN6P57ROqErlELbZ0oPwWYkcxk3TbOF8JzOzz6MbpjtTS
ddBbXfVgQ2PbDyN44DBsDtIF8kqKeDsBtHEbcUpUgdhuAqHZgHLh/cRa1BoYkAqe8Ayvxs2XtwWK
KRnwgpb6wPfZEIOdZNU7CBewygTf2OewexgJc9uOI6zA6k0RwVrWihn1AeHXnfRgBfa93e+nSesX
GmRfhY7ORgCjmWgbzJoCw/h8nK2Ud3FSeMzsEuvRWZ5bUaFEkPsMFc/NwhLSwWGMYuUf5iVDq9DS
L3Ngi6nHwc0Ab2Fm6hN0UAu+KFiVb5ZtM34w7EXxN4Y2SELsw0j7M39Jk7VX1rcE99TBQz+lD5MT
zqf+24BF+HZq1PdFSyJ5SHRZ8hHvFRuV95FNw48k+O5YHRgqs7L3W+c0Tr/yoai/l7xwMwEQsxBM
PpWn2NOA0eY1BsiOoHq1PMyzqK8MHj5lvjjroFFt6GOsOUI1QyArjDdF6NM1Ty3nbrSnr6qeQJEg
pnoVaXboGL7cagK2r95q86iN7Z5sDRTOIWqKAa1/MpX2t0uJz85EMkB80D6p2lQb2Y2H1M/+6ExB
pm4GkQ0YXxhVKBrmkVNezMStUNWHl86kKzdMjhv5WJ6ikwl5ArWZDmXLk1bh/Kc1C8lsbJU6MAiR
af4rtLam8NrduPTVNqpKey8kVKUIYbuAMz3PoP4W0tWZczEwdU9NFT3XT2UOhyj2lxDJeETWVH0c
ioggbCPdHcXfG6WHdaeMAwcyEKSfIj5n3yezVd0Q2emforB9JwkhvNCCuecD/8oKXlfXpMz3IW1u
EATUvTU8GQb+vRQtElO9b+ZqvAvkzJruNnwIajiIIcUwH+yHVuiTLPZjgAh1yPlryiB6j23ZIw5o
MSBGxW2TMKmp7HrNe+1fuyiTQGGblr8MXq7X/BrSO+Vc01l+ZaCqYadV3jbW5Kk6SBshS5R3ulk5
MdH8rW9AOS2uITQ+MngGpGm3wQq7cCwGGWMK2KczEaD+8lcYpsV7mUdMCkjaKdKlfKy8R9FVr5bV
XrWLgi/O73U3PKU9bjvvpaqBekVN+hz0/sXg1AQ3sRxHd+n2Ii9+9Z2muz1NZmPJKX6IApBzA8mH
UQFXJwRNcKvC5yE08yF0I4IymyK9VkHD0if6/eBO57ZPA9CeOdDkmdixylu4K7GDOrxxnnO1Qsq9
eqIgmmZoRc5Ksntx/LbaZKNVbhZVPGUzijq4276V53dN167jDEh4AZnNZR1saQDZe9dKQGX8dMOl
PSYFC6JZ0vLot+0Fw6gk2A9DptLEX/MoNO34Q9X8RzEWwb6ZbBBeoX7o0U5k3OUvbLZv7YicVo2B
d6eJ8qVFTyApTKnRDcy9X6Wk4mX5L/Jqxp2CP2cK3SHwYd6XpRzA7Hl6DTly7Uqv/uENTBT7rHr1
jPsUec9ZBDBPIgAVHiQjgwugEd1yN7gMhaIZMrBVoV9SFVAviJVtEW88UTFx8wePyEKGgkEtbyzK
4nNnNe/GTITpdOoPGwy2ZpyChLhif6hJF0iHy0inA71pOKP9IHUpTmlgNSluyTAhn67iQ1myzAPM
lyus3pM41GiwXdCh5Xw3cHq+dQvfHGSP5GLwTXIUxLnbIroyBn3J7XnvcI8hNJGYjRGh5LF+qDHY
MOnN/sigLevMglE2FxEJbEyaROWfVdeCMyyBlBHBiPxqVSC65z4Pl39enHlga2Lza8qguMhAL4+Q
kzmBDuWlbZ7pQlbnOB/LcwW69cy5AunyFH6hxif61NugJQsZloJL6pPA3skQo0ZlIfdl0yIUE5GR
9hlJgyyNPl3ypCgxadpU40q69cb3jHCFoPD0LiwDaM7R9Dr05iPys7VrUR7Hej3idhYxL5ZAAZHl
7S5F/wctCNghhaJimqmn8L1raBOW3kkHBFPTJKR++AnJq73xBGzoEXECYk7kRuPQ2CddL8zT2idZ
V9l2VGHF+Z6ND/agG6T9VvfWtuQlY6ox5BFkyx90+4hd8Fkz9YwQr80jcvMqjLh5DhijCxFrAFT/
5oFazsm96BymnIG9b6VvttLCubd6AlXUmEdcwqRc6FPTDUzdhE0yZJ18j+FmM4GiE70wH2vKO7tI
iWuLPxLJ/WeihywAOexSDxn+h9lQx8wiOCs7OSYBCuBu+JnG8mARW01j+cUs+UveQ04PlPeqZnMb
TQYZ2RBujbS+3B43e+JHaGNclBZOgNcHTXaO8JMOPMbhviF4HVVsGp9clS0HZ+p/RFN4Sai7biN3
eJ/sUB/n5dQPNA9iTjRFR8hdMi9HUYyvy7JpVBFiPwSm4hNuCQEXZxMj1nDkJTEi2S4L2nd4QlaE
ndrXmdk7JCZlfgGBJWXy3S29v8sbjvqByyPZL9VWfmEkOLJCwZg4Z1OWnpP1EpftwYCKPM7o8EpT
17v2d3JC45Cs0dw0GVICOuCEaEEzT17cSZtDjiIVIuGgbhgIZ7cV4h/lEOE1LkhT7HrF4RdLe5Oi
8mgd/mgXjdluDsUDx1eq1IriCMj5MnEPjrGPHHMMdlZOBA6SwG9pNF5MoQ4ZMetlmbrbbEDmITqV
7i0FhXEpl4fccr8tMOa7QR/gS5A2x+eGRBYlFiLF2KZVMGQj5mkRbzt7ZcDm4rZd6RC+1X6YUMIm
ayjkPcEUs/WZnk/1MbP8EqUed7sV+eTK2smPpPGuRY3ewPTQVPyGpD7HYsFJEQC6JQWtiyf7ZOfV
jkFvt1syjgnFrH96SZ1vHF7dTU5U1WguUebdLw6sqCxPSdWbWvduIe6trnRwI1fBSFusYfB2y/Ft
U/EiKeOR2Xs8x+gNVnFnkjhY+KenTFQL4VrdwxTG5liDoYqyBA/4LKkLRXpu5+WzdAwOuHi4a1eW
oOog/Ouk38ouYM2H/UGq9nKSdhPuHdv/Ps84/Ud1UaV8GoclWhN/JPMR2B3lAPRXCSKaBr84zmP3
2iSkNM/psstjRGKNdthEGBx3uf3hMJ4/Wbpc8+Hbj65yU1rUZuVhKjK2lf8Qzd+DOn/ICPhD+Q/5
2+JcIJ3ls7BthPuuu1tiwh3cKT0XGVuR2/C89cm9jrGsy2UhzRU4F2LWYNmW8Z2X6p/pXKJdkpgL
PeIKmikI8Qxi7DBlSoYLKfTiIRde/Bj306vPotJMVbnVFX8qDOiiRU/ThCLNRkIOlSKbveuYoqC3
ZOLvS5nPBC9wAg5yZa6iso6jotWedxfHcT/deDw6opS/JW5OX2UHm8SsgPXloJ0UUHXU97cD4k0H
edcYBRYPkHjSVvKdCnzThP5HxNDnVnjiNXfJwRk7sbFa/2GcvoUzx/vlPRoQ0PNYYJqQQ3Gz+Gs/
YVbjbeJe8pzEzDqSr0PZPMbCXX4WMWgmaRFBbLmPSc/LqJL4rmn0eJrxRc82SNMh4U215iOxSYJf
biJ82V1SvekqGRzHHuY0rkArXRoSYZu3rvE/ecJQpypOs4WtEdnbJcl0S/JZxDWlubnF1BSlC6jl
Jg92BdZwUUSUmooNynGQAsYrWjV5z8k6bQx/gTVw/u4tREO14TnwClwtYvmZxc177NXo7DBJD5hd
oWGuGRGOs+kW/3mFqWnICQQ6Fi85M7OEmF4/h20cuh0YfeECa48XkjQRZL3Qs6o3LhvyyZL5MWXe
dbtYpkUnkfIBoRyrCEt2WnHPdDcib4XlahnKXzElKZIlEUflvjfjj9qfqmPdYdmEtJrmVX/vPoYD
5kw6yN2OwcbCGGZgkWRkerTQ/6t+9LC7JPgps5qex8jBMhaPLcGfYRjHvGDS7WrWPA01eztAL2tH
jlh1DEI89yrkSvi+0lETzTwGF4qa56hmBjO76DYMquOBVo+DTSllYCPafGdM9Bwt98kMAMSe0/YM
7pS0Xd1umIhmSAjNz9FgQLGm/KSmkHzukT1FaedMbY3AavhCCg4LuB3POkx3/ai/kmoq9xVpIWNk
f+/q9GyVSP+ydSmKe4SsGsMgOXw200Kh+u0k0TgmZ+5XOgJWQTxpepdF1PxF6n16c/VJfCeDBtBe
KuA5UyQOLcyiGXZEuxClTqj9Rzn50NAFH5IcajIpih2ojmVThouL3SG+2gNy8lEXr4HX2zc6aaZt
3kacbZNRUj2ga0ypGOYmhTG2cDtadseu9UgdzAzLD8SmjZhr9W61Q1In1v+Rf27Mr9rKtz1+ZOOW
37V/CoIy2M4Rkr0IoSN5c9Rm8RRspXwVaNbPw0yH2q4hdqfEDMhhqAlpqZ7LSJd8NZYbAGffSTiy
ttIA38CyDTSVOE3Otet9Yl3SCI81z1DOUr/4F0KPlQWDIm5zDIJxd24YuOHYXqabimJga5gyBxYA
2HR6jKv05A9oj0bb3oicFkHDKAqLYEm8r0IFB6S4OKMsyqI8PfV5++DB9TR5lVOPxI99JLIdyJZf
haseswWWWj4Pz3aXwOlMWqT/RN53RELCNuLWoVXHZ51/JMlDbxpU4znKYMArewVWjEfhLffjiVjJ
EXtjQepG76NYTilGnSVFi+gojngDlqEl+oPpDcFGVZJc2gT6mSOeh2JJH68gD6pTMzRXEnnvLLfK
z1MM//mPCpRrNCkeNoFIaK5vEwl8WGqwPrK0b6F819p5AUebDu6uXMCc0tPgi+ozVe2xGvpD45PS
gqBw9X930FaRT4/ws5bcn3aVA+dOcJr9/VU+MUHuAsLWBrl3vS6G7cKOZBzVnCrHfas07Oh1dORi
AkIQn7412os5uWE8D7zutkFgwuEEoqqd6H6L2c+rW1reGKXl6P6a+tQ6GUDIhmC52Y9anFhITMaw
sTcUyR6mMqFzUlDgw+bQVxKX0lr2aBEnzR+qP1NDW4jXRRLStELZCXhRWQsfT356CRPgxkPx6WJU
K9vYfYpNRwVOb4OZGBFnsADKjMpmMu6rL/W3eqJb4Kg53pdNdo1LeLxJZf/qSsUm4MfLjbuAZHaw
q5rFbje0v18rdN2IvuVD7om9wr0tOJgfYtjI3ZO27fms81Zt+wRP6kojsEf5fZ+S/pHb8R8yJNrP
s4rHIZigdBTJfFtGLuD1/qtwbSrvLH6PekX6Rvno9K05KZOT92LG6FDG8jJ03c/c+WqDGK54zCLi
uW9h4ESgOBKSmkeWiDXYJa/mrW9zFGradKuHvnzCurCfiGo8+BA8YpjUc3gUEFjs0Qtu8sklb3pB
Pj3NyeYC4YsePhg7nn8NoB0e8NR16jbxX3GXCKz+AXpmR4bA+OvhBuolJ6E1ECM/tUwXw/rRZxDi
WXxIwnp20okSMoVMZDh76Yz+wGBtZ7XQ0Qnlc9TXl1IwfY9C9cZGyioFmzgwWXG0CPd1FpsaO1o9
SlP7YM2sYtVEN4nmgaD7O/pbu55IC6QWtKEpsR5T4jhYJGXTfWbGts9mPQxmvdjLydnEdFxuAsYL
wZDcTUtPzgeu762OOrGrNLEDk/FQCdCd8AgL5RXTDXByXGxRjTgXdIBi7nAI0vZHXXS0iDtM19TE
sfPsLXhzpHaOush2XYt+nUgdTTmbHxw2r5vaJXYkbpdfdojKGl3KgUZAs82Nr4+Zg12vXI0x1TR9
psl4zGiUE4+GXN2LHwrXPQxzzzrp598Kcv6GsYifbX86molMASg3wJrt9ruxounYP3vab+8I7qJf
dit9a9yHxm32g5rvE8d5VA6hadyJv6BgKT6M3B6Y0WQUOSi2fjHEIG+3vAw8XmwXBdrhIuz2SrHv
l6lPXfPJWsY/zGB+CdzTXIYPM4HmWZQ+40qiCOUGEhErp+l5AAuNdEij2w8rVZMiPhI8lRNtOaZn
VxPq1E7iu7V+5gtz0YNYrH0IPpPtwLqR6Ihua6DqXYdmuh7UnmHhV28tvxp6gBuOXp+OQ41cphkp
Nd3jjF7m1OXloVDUSpWIccUHzMsnP0T/ABu6MGLZFf34HvTLTVxnd4vCZ5IsxyXj4JXFd+ju3mhd
0+KoxdnN6NEZHXxOAaflVAFwdgro5dBsUhTqhKLMOW0AFXf7GP61Cz2ShBVGDG2CgD6PwPVHdvDg
9t3GdQStO2vbMLB4jtTw2Kxq6Ggqr4TNZLEpHoP0qANKoSBFMxzouEJFRVR89yvvBO8dIdlb3sj9
CNarzxaAbqp3OThbr6WVkjYd+ThehvaLCQTxAEkBoW1yH024lDejH3yVOemOofMg8pBEN03KVScp
lxltovtpieY0tLTiSTfsZdE3Cn7MDNQrQyTgoDTpjzAHdzLAgr8g6eA27UjeVlSdBgG71XvOiwlb
58XJ6r1LxYzFeWK8FHJGjy2f3IfKnh+DYT5VsoqvbB/9kWk994CfKJhtk3WLGjG6FxQugL3W4LZq
IUILDnoZz+qMgKS/96KQs1lcX1In0Pf4PRNyYjhhWW+Vab7ijB3IqUV/YeEmzUVHM7iwlla6r36J
JDtDM9KXbPVzDuh6JqdJHpu2qOhTNpTtNNXJQhj/sEx9ruRcHd0kpV2XO/q+Kh1B9Gff/8gmktxa
78b2KnsfMxvd9YpJp8bLQMuo0hsd2lgH26G8qqDatFSF16bel33bXRkUbselNvTAKuAGQYZJ1uX7
lfMgdZ8e+1iOD6nIzUPYS33oQ2rWIfscyl48ZpnOrimRL+dFJO9hZ6XX35dsJPkm8Tm0e0odE5kW
9xDMmyvnA2QPPnmhYx0xkU5FRw8I/l+VJtM+cpr5yWD1fhwKjhLO9xFVwympo5QA2CZ7sihkb6Y+
IoKPH5qi9E+W1TGNGSHAjG3G2LTxrUd6XfAlBtCKE3gt1M9dtwtU3l3VetGdzzOYmHs7J1dE1XN0
5pcnvawEC5/b3gnnYvgcBT/ihjMzQ3JyvtjOLo4A7Ks9v71IZ2tJInq0IeTIJe7RXtyRNNfXOWza
K2dq85zYnganQ/z57y/thRw9109LLNvBz3rgwYdLU5iweikEYWR+Xn+RlQYVv+30S1i5ATrGUiGk
5odx37Jqx8vL7GVXu03UN+M6PQ1pGFlqGb0XYZinjqm9i0JKUDvzpn3nyekGvlj17MZ8hJxFWJXj
rnoO3MG69WbLvy99bpe8uZXv9RTWX26aY1gIZXmXiJHBzmJJaL/xdK+SNN4m4PeWmGgLuBCf3ujL
D82EixABouByP3yqfIYc0yh/RqtpjE3H56H5nIrkI87s8VV7RF13TfCUhdB7nLpv0U8NZjPortqv
/dNLAjn5hNMcTnHrXpqsbBDIusOX1u5LYEn7CpbeJbPFGmPzvZnLnceU+OJ7dMp9y5yWLHxJYg+8
kiXQDg081pO+DzLGyj1D11te8bw3/ZYOkH7FNNc+55yUHOduSOfxW+1ENUpKoklw6GinNKc5VvGt
07rxuadukpUdE1yJ4bIQL2EGLyKoOSB7XXaQVnBVYDjvhYUdqEpMss2t3L2zivEYF7z1vClkUJiy
fyuFc9sGi+DeitPtKBlL+TX4kaiB6Ee5dbJFHcKg+GoyH9tgVlvXPNMvM1CIk6fDnKZbNW17vIMX
2iugMFIXlDm24zCd3Dvktg6xOkjiGJPPdC+KGglWtdcikze10O3e4BJ6mmVRPdCA3k1tr56rAYZf
3gTn0SdGdawKwKTU5moVebhDfBnIZN6Wc38FILIOUlzGHmHdXrylFCcYDqAwRIGAFNqD7YfnUjH3
qNxx3Hkp8E3X8yuUyssH6290CPLAOg5php+ll/vYUuXVmfv6oNcZZi3fvc7Io2iQSDf95PMkpPeI
RN8zyoX7Woe4zKoS0BRn/n2HrTfvEajEOvkynRPe/75UEwy5trQOMxJBIrl/dexW/ZIxcW+DP3La
CKKA7CKqkFHs5PqXlL1IWYO+z1W4nV0Vn2aZiq1WkCDZ8LA2kCYWSm7UxiITzSF32otjWCkkG6ZK
PuYWkWnsdQotrnVpElQwc2yVh6inD7pMGc5FP22Ia2nmc4AN+9aRKWeBdpXyRlO3q3iOjykhV3HT
ej/KytusfIbS6exvhTMDl0SgwRh7yp9FLTeOl4Xn35c6/S/2zmQ5biXN0k+EMszDNuZ5ZDCC3MBI
UcLomAcHnr4/KNusKrO7sqz3vUjl1b0SyYgAHO7nP+c7+KSVgMSTyK6OCMwbRE86i9pXgJFlpTJG
2UW6Fm70vP5UcwdUhoh/TJ19hBsM9tXFUTnLvUnYGRFqa6c5ZKB55FhjdewSOFS6evI8pJiyUOjJ
BdB6sVV8XY7VhAs1ZcDPYav60r3mxztrY1/cEp7KZp+y48oBuZua3TJcdVI8LJW7CAfhrOKgxcKX
VXchfmdBthmScTjriV08/J5ezhKvuhIPp0hyqHCTZFtEenhIob0EBIKPKoGcojOs96HJrEPpkoWG
Os0tOhTHMYweRsOEr08C7Zo0wLTMkdCzYlBHlMmAYIsoPGr+YrpQkxYtujUQQLDu4oworlhhxmuA
F/nWuXJf5Yq+1acDSqJF4TFzaJ1wcCYCPljaemctEyPwD0WmZ2h4ZCqtUKXnhxVq7RnDcB2luQ3H
wjkFkqqSvE4basAt9p1EGePp30sjq/BBzMw6MS9pziDRq40Rbb4h9BURrtJiaLD1UBJO41D5CIpJ
W4/N/jBkprOXFaiOroCCEtVkwd3BH99TU10rsH6/CBxp/ZHsEwU5ACTmmuoAc0sBP2btkGz7PM32
f39J/RixAUCcW/cYYL0W578bf7v+o9UEEF/hMC5nPaeqtTT8Wxb5HjsOhCbNS1adCLy32q69t7z8
0Jmync3RvY0aSzyNgumqk4WJ5xkv40C3wS42KAcraUFsyzK61puReX6QGtoVXUw5ajQlt61m7OhE
MRjp0y3NlHsdunzmhuOKpYhaVKcyE7S2iU2IvYf6bPEmiInuMySyhZ/SaWSbdCj6SVucrTYuzoEm
YBO8hUJW+zrx8c+qwbNvrIGC5+DaEQb543IQLaktzrJacra0rMV/7nPy3toyRf/7TPDcQv9U23aX
MVJf2L6wFjYbrF3hBhiMacbiq1E/acOSaisXgF6vUoaoeO1CGoKaHT2FFBzj9zPVQr3wHKKuqMnk
myfZpFQOjYM2NVXkE60L9xUddmUpV5FKDa5IHZoezYFKYR49+yisnXncNM6b3flrTA0wb7kz3oNx
pdpU9xq5/TuloE7IML9pIbA3TnIFUClHcEZR8kXaqoSSHVswZEu7o09Gu3PvHsPGLLetu+GhR1VB
9JWGKSpgkFWH0sf00qpns6AIdajUu9Ds4EAFGqiLV+UApi+cVnvzMzJkHCnQYMfI2zH0nDekJug6
dFDuVLTseeJ7yyBAOsJVUR2cVKDV+XE8B+WTr9DymTRA0WJpjJmLuH7pzNOx0M+ElAnANqGxMUVA
/raQFNF0SnLB9sasvwIkNP1O90sC457q0uuVxbs88r9Mq2uxn0mou33YbvpwzNeYA2lU07TiVtJx
dTO7H7yh2dlj33BMQ4439WgdAr3gF8ZMEB9AEmld0F10jEYXN6HEyzWsS2C2N9WpqMzyKYft4zc9
VPXH399kxr3wFP2cBvqbxf74WFgTaCgevY/BKbYcYmBLiChd11bpX2tKoa//3gH5ryh+zL9gU1wL
7zZqn2ao/4KuNTMqeKNI5doYzK9UiT6lbW47EXuLcozDWaIpcDug4lRLJhikOE35ZaYubVpNW2/+
h5/lr8P0v+Z84M4CvTHQK1xLJzY2xST+i+25TMKu7nzMTBEmHJw8tXq1YxucoRHRSR8Xzd6bghmR
BmZDBUi+yCh8X/jhsLU94S4Mn7gzj7d8lpQZvC9/7JH08M+ExruIoWBKxnK07OlTd21hoQLlPlJn
ZewRxyfzyIoMgOPi/HeS5shZKb8UMj6Tn+ooEuIXRTKYyyTWnr+/VePvIsI0IHSn2/uBu6i7ut7k
nWvvMQiFW1Kz0d5zTGM7ZHEJj+vT6nh0toRXyda3sGjNuHkJcmVN7IpLN/0S1txnI7DrecQADFtN
mKQrw0BlNUjA4p/OHmnXWHs3tHDu5B0mW8AasiX3KvJxhpSebEa2P9DG8dJygCceDLVswdcxPwwH
XLhTTONASnMN/k7uxu467fLmmUlguHmSZqeiHzsEwlzOlcTPby1q9cJNpbP6excY0cV1GuVYBvKl
+zJ+ZzxElkRSQ9kYT4nJ5/b3F9dkY0jKR1/l+zxM01PuN+UhoTqkcZT8XjSQCP799fN/GJhBG5JA
dBxbB6Jq6/a/XMtlFjm52k1ajXSYbFZRzoDcyJeE/kflo7UbCw5KhldE5c/EcdPvhMdCq9OesCyI
/PCBxSsnkQUZjdg6hi71Iixw0WVwKvptQoLOgGf8M0yO77xNJcckTByhjxmvgBRBvHGRNTxLawFn
JE2Kla9BRUEIQDDXjEtIhmH771+yOb2kf7pjSEfSn6ThG4GvTZfMP98xaun2TVE2FVAAUut4YPNF
4k3ki1xf+pplrjKJ4bLWOeprvq4enMxaqLUfnRv2CedIxYSXqxWQUbx5hWfXTxnlyi4vAYEF7HU+
2mAav3Qn0SaY84cMiTPn7wWhfQqpjVf9zzErmpOmV8xESxgaVS7PBpvYZ2i26s4vxdNN1J0mGKuQ
h/H3msBNygQt3qNPPDmdifu/f0v+NUo1LWg6dF/T4V0hMvgvaaOg0PUw7riWFYOed0St37ZQ/tBi
J+alMg0LNJwKnRUwG4Dk/j9cgv+3b45AARRK8yaCsP7PHwdLjxLnJN150mY/sq7Y2UfbpAvpvVda
WpNVvN7m2IJP0P/xnf9/aPm/Cy3rU5D3v8eg3nLxlUVf/zWz/Pdv/COzrHv/QRhZh2VqEQgGbUos
4B+RZV39D0JVxNUIQoDbowTsPynQLv+J5jFnSkmYmjq1t/zvyDIUaJvIhOu6DEX5i9D5/l8iy8ys
/zkVDEtaJy2nkqSyLfhi6r+G5sKaeY7fQVdMON4t6taN6UcMztxx1rYsxUEk2tILcFv63gQApkTV
Le2jP4KCNuDcrF1i9FZEGKt26d4mUEWOhpOuxeRSjxGOe2XAiW+V9aryTcT6pNaWJWP1UvjOe+Qi
wmXyiZmRWRKlFEuRbEzTxAChvxuOFmIDslQGg78GnVjEKNNqXulUx6dTnIWDIpP8emmr9JMD4Hdm
rRYecRenjIa7HNOM96b33hZNgKpiH4toj3UDjMZNOKV5VKikQh9TaR+J5wo78kUngNs0NpAdPhtE
A5/JOcfFBGZxVcH1z5K8ZuGJdr4K6ZG0AhWBBrbB0DGXiFi4retNIWsb512DsbtWbwEYNYIX+ITs
cpy3SA2Mju+e1J4p2BPwLjxASX1QL5J02tyoiMAEDo7xdkTIHw2mWCojWiO2CP7yB8Ykx47ppt9B
L5troeSbrPSAbTrxTcvInOc92AVbCxaS4LZhkOQIKfjQ0zY7jquI9njfoSaejMYEdtMg7+Ot4Mi2
aGv3WZBlXomp1V14LplC7KKhPxxUl/EvBafIYochTy9a5BrLbmCuZGcnGVbfWsTFQwA2WPm1eW8r
U0Xid5gSD91Ho/+xci8nP9ZCBmTvEpnDJmJI0GDmqBrgH3bPTG2UYHWdYWT88y0TCFKDlo5Q8X8n
FYNjqy9wZTkfsjD8uaOnBhPX9mBWJQ433GfQaNVXKYkBRcDR6HEqiCj69arR3XyvSjBydm/OezUI
cVcB4JCKsVUpcp814OZWOU32phluIijhMQ66tVvBMTddzogMejeAQ+YJbLEhCOoNkgCb5Dwk7olk
orY/eptYVKo1VH+0KDpY7Q6GRvJA8470JGEqy3xCwtJcEDDCPocOjGez+ejpiNmMnXvrqR1Bb2H7
knbOom7UVxsB1uiiDjAvQd6FZ6n+HKU4kHrLbsLBm2L2i9CGuzWmjImGopmlJoA3ms52QaeLmUFL
fOQP2aIrdA5+oUY9CiOBfsgyttL4QUMJuUkLE6LTwOPowhUrDnaLISYsoA5uCdIQ7h2Rtl3c6zrU
ju6lty3RuhY+SV9+Qy7DDQ9uEVBx+tVlKhqDbJbT7p60hgnOU7NXXjK+3LbW5pVDvKGujKdaG6wj
ziOh+4fzfvMoeGdDRUCnKnDk+ml0kX356RcvRZMf/YR1D/Jz5uO91QYfZ3GmzNuIGaqdRtrimkkD
eshbihY5T18l49J9jyOtTQqTxGUabQJxhQ4/VJnx7qfsOcCvkYXlwh5Qv5a4nk6VaFQq1SHs5Qpl
Ie5XHdvNWkTY+CKz3dYYEWZY/x914e3bZFyQUaPSGHOHohn+Kkd5KTChHtjc202+G0ExepKIexRv
qRFy/wZUUd8GCnnzguIU461XCrwINoMnqzRf7JnOYx9cBlbmTaxIDOf47Rmws+ahb8yrcjL2ONqK
gyT6d4fbihmRY+Bqrh3rV0DdwyzK8nJuBf217xQsHn64KqIpX0H2Ye53Woh7yHNXEliilozdBp83
I4NUfY+Yosw1EtJzI2J3nCbDUW3Kr8KM5KbXhjeRQN3tG7b5YYhBo6eIxor9+MoJBjsglrnErRlf
tC2DXj9aKYMiYNAR+gzCZFGgByBrD4AhuKRMB/t1qf7CDGbuhIGrS0TewvQBJpGaT2DGvY2MCi5Z
m75SIznKdkSHd8Mfuyqcue0RjPYDa9Z6KTojY9ilnpGd910Fd4AoIMdH7bUuNIq1XQam9QAloRfe
0sRMec0HA85FP8A6JMLOmijyZdxh3qoBXQRYI8OBeKlrCLEcBG9gTB31OnfA5A2Oeg8JFcZ+odKp
HagULjtXVHhSm7pU1kpZf1tVbp8S15fzomtfI0OIeeDbuHonGnM5ai+jod7ZCfOnrwVUgLRvyO4x
s9qR0m01AJwKk7mL+JkaizSL1ofDzuw47No2VVOu4tXHhLH9osuKcmFpWXshXidNHsDEVx5haYi3
MlOcpaIUaywAgCbjqlglSdCyo9bRzbiqG8GjxwgS9zCI8U11jfyojch0lQ89nJ3tySirZ2IMwXG0
SPIBK7k7Vtht4NsVPL+eahZTpqiFC8OR4cl2o8nNdqXEmBQDB5CNOUhmvHb8YVlYc3FQKRc6IUbF
NY5RZ5urcDQ/+ihA6h2KHZkAbw2P1BYG+L6kfhhMF9VERicc14tUPXFcLb5MgzQ3GKeGLNUKEd9Y
1MVoz2U5irlBvnNDblsvS3dlGp14mIAiVeJ6HXFbqAxtCjQQ78tO2r/8UAKTYouyGZqkWimVbLZ9
pTozv4jDW8N9vlEqBM2mHbZo8XStOBQHqTqdW7luy0+HCGIrA4C3Y/cVONKcW2WUHPWWbm9Dm7xL
tUuLehW2r7yyrqiQdCaoprZkX3LqsoDK0BDOmd8uMzItB9M04mNo0OylyaeXYlB1kx3Ds/JVDy1+
o9HfFCFiWGMY4aVUw2NhIwFhKKbSqbEQxKff1gKzVqrg+6xzNT82VZkfMb/gZcvjcNEXoE1t3yiW
rs2i5XWBt+97DDo89T+8SfqHgNAf/v6TmRtL1YLFt1AJB5IK5b1yfd1cZ1mQHEPnW06ghKRRizlu
hmUyzfsiHcQJXdXqChWNpHZcUlRT86SAh7PyEP66mYJNelmVLk7WcJf3Ov62UeHS8HN4uWkYmUdE
PzXSLXJQmHYUIT7YV/pXwsd1HcH8KurzWDfmFuvLkCjBiVLIfGNxlkPHEAyPx2Bjo00ztvdyaLcY
HDsFl1PaUvWlOHgW2eZty9GDuZr2e9vwnmVFG1rjrGMT24k5aAi6Gpdqfm9kthCDTvt2+hCsWrPI
sGFMAcie69i4TaD6Rcy8X3esF1CUsx+Y6cQV+Sjtl+bal6n6pGecbyAS+lPiwKw58SWW/dYGkllQ
2uCmcG008rNnfUqlZHRULjMtAyEwQKfTwLAtEhyLY8VmVsErxWrusDWjqW4WGxh7gmSJmIEZqtMY
L2sNTmByLIqR83Y35GAyt3wyuudmtLTfKnbpVVyOG0/ozUoYENMImq00563PvkIcDL0bHFtSA8T/
ukMHXHFw0x0buYMfOPMC2IxgyJ+2/UaU7ros643F2o5rdEM2dl0przakq8zz0NJxRCUKY1PQhQrI
SSJLbDSbo6M0HZ+aPSUceWV2d+FWxOaTEq0bxhE+c55565bN8Bj+skvUHGJTFvOQKp/i71QpMITq
GeKLMKZT77vEbRbZ5Ai9C9Z+0jQg2Eh3TIRP1e2w5IGa2VHksNGUdqET6p8WTjPTlwAheXOm/irP
mzdRvjCpK1R4hRrybmJoeC4HWlHaWYEfsK6cRWsnM7t11bkYEfVjlLDIo69UbwxUNsrr5a9Ya+DA
kdtl1z6y01ApayKXDr/2YpPiiUuK18gZQitVe0J0kqEQ6StBjnEKwHp6d5wAoblG4XwxzsNMfEr9
KiagJ/Rx9mfo9Zrd4I4kxlznDwf2AxtbKgnzx5CR1W+g0jd0yenLzmqpM9Ph3DEgY9pyCICa9fQt
hiXvJAE0U0e0JFsWM9QpMc2VFdKl473bMv5MYoN2QsCLIHmwsxALtNtxnQqQ6KJM2J+X9PBa3o4P
kewz5W0me0D1V8m3qNTwZDIpa/WfxlC5EV6ZDmGvoWVGbzFUaazRUA+JgigVHEXmmW3OvJ8bcxgp
XQ2o3GFvMw6gQbV12OZrm3KHWurhstOtedVAaxYwk8wYupyezxhvM0blQcmRUe7omt0rXqNMNlCu
DxK9Vkw8E0VMxfaGF9sbsPC67K3KZDg4jbVUwmfVenfdHK8ORio4uhgGIdq0pXuMyKqHZ8th3Fna
Iliwvm5xdDxGfNozE0zfrKz1e8hBERMhLFNruKH6f3s+qqyfuBD4wPHNFFegUBG8LCqBf11iJsWU
xIShuKo9Dbcks2aFmV6VRtwwg2AWC8t32jo4prI7xjYtOmqFmA4QpazJhijB2Q7cbukk7TmFqzwj
MzW0+ldsVUdHjq84nwc8TzDvGeGyLfVXRcjlBW5kWhFGjIS41rUBp5iiQ9Es1ZeuCEa5WI4VXiJk
Usn4nmvaJX080T75zmdBkikr9H6OeyGam8SKIowHyzIHgJGJPxz2uNi4DWPZ6OvUN375VWmv8yz4
qWiNtKfLDJcEQAuPxxcpYuCOCQThyn8EkUfAzS6+G1E3WxmKP2FJgh7OFwmgUuNkpi5jRNytqVj2
3PFTFhM7P+iNYIc2ZO+yVoydV4AY1GAGNpZyHRKPwbHC/D5mqolEzc9o6yH1FYOlb0gWcyuywuvd
RYJQlmmRLRBRk2UpKCdKUbSXiPUryTCFO3wuUleiJtvOjC0k6oed3OyAcstGotn75hVo8lU4LDOl
k1PT6LgrP9M5cKR4ThilsEU8ARBz51nakJEoc9ouzLPWI8kJSyhQvSGRYoImmhVKuM0SWs1gwZIp
y53Ms3PITdnEL7csqMSYoWdOoKyAqXrFvZUYT0+guDDhdX1m7yFBNvqyUl5pMou4G7SvsDm10d7t
cQEsR/67V9wlZ/LeYywdRvPCPCfBPS9u0tlR40oQiqNr9Lsuv+TwE8grwZmqvQxylwyvLtuWj1xe
ffegeasayLpt32sooTL4rMY/ukNgvKEhRjgkV4IFO0HKafYBp5XCBqOOwS/ncRn1HzGppeqsNF/p
cO7qFK6pM8vzt7gdOAVvMOLzEsPkZonP3OZB2G5c5bTSg1c3PsN22+DlT19K9IY8wZk/45qiSBMv
dOnfBtZskFx8ZzzHqsNBHoQu3k1OoQH3U5a/BclT+PcWO3aFf8boa1qxX7F7tPKNG70n/h9f+RXA
L+j1J/T8mUNqV/L04Vah0mtb9etypOJ1leJ5reU3lrAZnSDUWj4tuVP6axEvC0Li5tJrdpbL1O5l
Zs/UuR1lsMduGZl7+AWG305cBrz24CD692mbEmKShwiEc3YTOhuHoaHlJuTMT8O4tIK9aHDf9reU
PFAQvyKd3hWD1ht8w02/UrVVah5rhTWUZ/omxg4Wv0XJO4ieWdubs5UK50yhyr0zvkSQTtAjuJd/
OvVQyX5WeVtp37SyxiqBZuR/lcauNVY83iXlJdautoDvBwQ5CozOFMVquPmZzFoe/QyXKXaD/oIv
cdcOn0H7VcEizqk/67Wr652S8n0wuI9dJiDuPoiODOvc9lA3P5F+boQ1j5m7CvJ7oNcJgrLEZPuO
tJFJV5hRuKux/2osaBXeN77rmU4osLebJSpO/JCIStPN/BFqt9rVZgMFcG4UzaLhapmbjJ0Rush8
SN+t5CMNDn76TZWrYI+UA1Yoym9HLrNs7RsHgrSj/iI9O+vs01BsMywqzE8YShf1tyqI1MK9P4Et
0PyrnwzI9YzDTQZocNxhsnIXLQzlEtQWDVD2jC4gqe8Ua69mRMxZuKAtENPew3XykzXrpw01Dbr8
0We9FWv6h2ej87KTz5htr7nOg98WMo+q/FGARgj70hr7IltBBvTMH838iRnSc57FWrqOGXmOU6lE
pGz8fud0PyI56UW7DVr3CmhiUVX3pAWlgpXWCnHSP3vlVvR/aFfa+T2m+fZcB3eO5mUSkcGlJMa5
umxUfFPZmkST7PKzM7Z6c2a4b2DVVXCiCcEG0PpSo50EkR8oIHulOy+8tRszou2wCaBSRjYL49S/
Mrda4GE5lc7dgz8jgrMmL1a7w5zOk90jtN/m72205ZFNkS9uA2TjCOcVr9ErCdyyserUUx+8eeKB
SY3voXonxyHs8+kUgHfZ5k2NQG72Sy/vWryOxDVnyy7di5PfagNHjTlr2W7jofFKqoqTblMWT+iZ
3GRBzgGe0eyb7r/Xyp9Q/vaavQKguSbuhAKwaIaLHz4V45aZt7/HQMrt6LnxLjBugcJb3bUqDtI7
wLfwlHd1YK/+u3Sumnlp2u0wbCQUdjoBIdaE17Rmm+o/Utrt6p2Cbr137EcynJOUzO+yF0vNwNK9
qQyiFgHbeXtXjK8goQjs5ItTH+9QUGmT1jn/FaImSsoSdlD7D5uyYWVDELQXX51e7Ae9nGHD17NF
79JbuOJdZgGMMEPzrV0MnBL3geFSkmQeNP/oVfzdLZaSNtsrQMfNW6UDPp/I96T3o6+2vAh7j02E
I841F2sC6Q3g4ANEGa84Ev1LylPTkkq5qu0NL5urrXlF9kCG4dD1FyX6aBhxxL/ismILczWNy1Bc
nxbaUMA6rK2kP8/0ryL4aLsrC80gzql76uKXiPbjcCtNqkwPSr6l4RRAUU+ZY/iw+0POQ6xDmhK/
neA2eHfWGCF2Qj9q4b7xr2bxlVtEvYA8Tstr4LHJI7yC7LQfx3uhBPeMd7suf+BrTAuytwhzjoTq
022/MbfNguK3PW5pzDUivJjDHXA/O1LfOgnyYTaR1QXaRgIhI8dYuUajmI8Nc4rtEAN0+c60LwQv
fnqvutNkYp2o4xCCWqJkxTtFuZHfUntDzxFGUEFjSTb87oNnG5zxuQptS+QMNb/l4LVGtnSKBQc/
3kb6gYk7ER0EbdTxomJIffnKZHVYqzRf5dTLQTk9aMbNI9VvKJ8RhlU2zUqM8i2fbbIjsGqXv0r5
GOu3NFpnybmmVRdKAeLSrLcsKEwsN72xKYYfXMdq9ssM3ijxaMKW+jU22Z5c+CX9Pntk+DzY4BQd
yGzJM+A1IDf0VCRHHspGv+L6WSDz9gEIhmDPu06to1HhhXtonPEz76ttbnieMBUmIaTYG88v3pnG
xMBw51MZgbPp2sYMd26HD2w/hYmiX73Gngfdzhu+m0LSaAHKrH8fyocrr5Orm904L4mPYMyXA52k
YB0UguvmUQQ7c9j5pIf7b8Ejh+s3f/HsizFAjhBofE5jm0F5WsZvLSATt5P0UlVLhxCdtnKaPyD/
Z1pzapI3Cd86zl7jvqrvrfduOsucMEsxNV0N2L7P3HSB2Bjuxle3+fDVuZtUP8D3TtxVO34zs5bK
r9Q9O97RtPd8U6WChU9y9WANv8hL8s4CEPEzAr3noOAxBkdP4YveSbSiqLFjh8DJ9Wog+1UriRoy
YJnWdliTWU5T73tMHrF1iKeb21ln9hrrDgkf9A7+RbeCws+eqo/wFvB4TbI7+w1D/e4llaHrngtC
Xbsw/5NQnXeiWZTRo1gOwcIcySING36rF2RNJEd/jpHUknCjBg63ejKPmaVwNbCxxo09dMfKJLpy
V4RNY0w7r1J7qQ3mHAP/kh04AMODRziUHDV/js+Louq5011q8hWxMte7bUJsQi5V98uuFMZZd8c/
cDRP4vXIxrmn3ewzgdXn8GNRBNiKX53yoJtqphVXqN2ZtvKIS/WQoyxx6yl61Q4mKg8ocvVYSsGh
8zn0Xx0fC/TcuNjw9Iu7Szu1FEp15ZQ78MtY7fv+IWiTq3+p6aZptjCpbDo0qCRSsIRee6iWKo+d
6LflkHkhRW2vGQ5yFRv+W5pv8n7O+TZV11HFPoQHopKtZP1nDFeBxLU7EGWpwNEhoi6pjg6tpVG/
uvjBUpxkpLb8eeUfW2fBLav3C1PDDEP4cJEH29aXm5b9GyJai2Of8yy5TyoGt/54dN0Ts0Wn3lRc
4uqtFsS5OgBY6qJdT4IzkfM1Xysrj17DaNF+lcSD9WMI48o+OykZvi0pxCRZipKDXPlQsmMrjzL5
qBxnFpobtSOiuES2p9L1EhsP+tnLRTXs1Z27jqFJpCz098L6FtHTrm55flHBdkDhVZcGDe9yyw9i
5+vB2TvWbWSnoCNp4zRbOfkO48rC7d5aZVNbJ8YPs4YzyIhYFccffXKJ63uu02T54GSGOX5PDQt5
IaNdm9wHUKeDm+F81aBNBF6eFdjPpS62cOCzdovPHVPJLO29mcGJvh/PUj5FetfbL8sAr/DZMBVM
4C60ALcK5nKXyj7U9SHVF/ofY7zH9ruaM62iHqGO/5Tq3ETAM9/s8iKjW5o+/OLkNoe8imfWrMRN
T64C8MrBpRl3PHfm7zhalFDfyt3QLW3tbmo/cXyP2qO7xYcRr3H80ZI592b0LumLITw2B98mSftR
KMQBDr56TOErjOuqv4z9H3yuzJtYqWO6YtQ5ypcUS8m+CzdT9LUk1QlHcp2+a5Q5ObMmWhXynaOb
Dh2GvCv9U1mEMq3wZYNZSm70XfJ/vfGk02bOoYk2txe5eP7EArGH8eDWjvEBnyLvlHM8i7RdwDjW
ezYxpQOLCCOndXZ7Gn55EQKvUbHtvZcUB7yowG7T9ErfFrfyL4cVMlLem/xlKCP71s+SjreMYtR9
lZ3L+BUoh2bknJL8Mbwj/lIaRLt2h1bhl3NJhM8+B5M6H+ACJqUdEj+2eF2EGQzOU5uURoF+rbcH
H114/Gwd3iNWz8x7GOrF1Y6glJRiO+2/ahpNnT1HFXT98QwRi6/ZLbqmBNM7p/sCrlBkr+xmVcsj
W3frPjAL0eDMdQCBOEjh6vfKZWWiuLbPVnmPtGImMSXl8IsG/zcmX0S9N95w0b/p1Js2+4JE+nzq
2sG/xsm4+C3hlNkJi5h20XU8l8fcfOvzdQAS2sRWuqfFRr5RTEzLAVCdK1XaIZO8wD6p4t2jWbmM
dmlzd4M/ggFPFpPA7T8GxOO4vyTWqSV+LyiZaECeSIqg2xj9KMfWHtLJeE6yHeP2YI+0CwcBos9H
E/rzTyt6DByN9XXgzct8qTT70j3AKqPwgkMKzw6CtizvCBfkhscX6z8K9vqbKm8etEtqM5PpMuGR
PSdiEJo/vg1kZKrL0XdjeVRYjoJLmB/5sMxgQ4PlGL4pGYPWjsfM71ZJ51x3iAVnGh2wxS6jpUJ2
dUEsMWVPnC5Zf4f5d40g2q0Y+sfPwtkY/s6edrQ1GaiHqHMuRMae/M8vMVa9sx/J81thHdVo3ygv
imQpl2mPk3C9i9WbQ5QZLZqYwg8HVYzYV9GzBQ//qDwEZF4t0z47eB26rX3J3QNPUVCbI7iY+pSp
Dw/WwtKbC0aqanLB44scQ4xwpa3UpVr+CtCYGGzMsfrOku6ra0um0IjxSJyNfGb+0ZJ3q/iwSGy3
qEecvuKLaD+CblgK5aeOcIeRIHeGA4O86dKpokXv7FMHhU+/TCcgEnYheaHIe00gohy8UdKsQFF5
5c6IP9T04vZLvf+2/O/IVRGBs0XOmR6b/bqzmX3ENyf71MtTt/gGtlVZ1CTN5av0CeqvHfswyIOW
P3SElRosy9Z9qMoBCB6AULbQ7EQLczu6b6NGpyNFHWs1J/57UuwzUJ1ZrUGY20QBMQSUa5KOfAPL
93ZcV+Bk6Odp7J3eXYvmT1z/MRwAAB5yhCCayKy64riR7cfwmRMz7H+m1uCaJ7AKdyZYJtVXrW8L
JguSt2Kjae/u+DEigLGLWGgWirH4UJwtPKggfRZcB7kODUNfYBm1/m6gGQ8ihXnZzlJeky5mmgPY
i3wJdR+7N3HIgaK2HeDLhiKo0eCu5xaZJlE/KXq05++04o0KPm6ekE2Mc0ntfB6F98F5Kt42n32D
lRLQ3Jw3K3onhJ3Yu9w8sr6lxntYE275LCpO+3vL3rglZ56N634Q0plTQl6xfmo+ogYynX536R7y
1atKTtrbjPr3QCnYRKYwUW8oUmAdZRPpn4HDEefbsGRlPEcjUc8yenKkemGyq/MMgIkD4UV/OOb/
Yuk8dlu3tjD8RATYy1Rs6tVVE8JyISn2Xp4+Hw8yuECQ5ObIFrn3Wn+9a1O65lcqjtuy3GpMHL1D
LiovVYz9NzfXeEj09B1wbdJepHlfl1tS0rRYd1vIi75aZi7yAkEkeV+lb7CT0aO4p0ER1blDsQ3F
1M6o1aG0BhKfsZKTXntR6sNACWhS8mllhwNCoR7rT3xuazoAoOUr30gfvfA7EfKljtcQ054BJ6A8
xZXcvz4JWFCnu8alUh6V0K/LNeMrUNCzIl+w9usGCBqiDs0wm0MlnwLZN7TfRvkUs1teH9LnazG5
pIpFT0cfvuvk0QapG0cn9kedV6G2NdkhZj9aia/Pas1YKljrZrrkwWXI1k30QeVCqHvR88vCLF5G
vjR4J5Ns+BSx/EuMoZdeRfljee8tSEeOqgOLdvOn61TL2ZbuhsGuIzEpz/dj7fakYoR+KuNGgNCB
uZafmV93W6n3weVEMMgA+wbhz95MWHu3CYqLqb8W4i70SQ4QrhVUe3NXnoYTpaoncSzRz+3oPIPW
tjB2VXTQaEDLDEqrlM88fRXdBAhZ3anTyyKV+hcptRziBEVSE1KbW5EqIT66Me9yzpEkf+fBbjDq
lOx5rbXu09dovlnJnRQ4vdo1yunvTTQ/n1wtyoKJtmd1dMd6XbMoZxXQPNBXsmrVt2pSPCGlcioA
lZzvqfHQ6OzMpAsd420FyNjfBoqc2GQ3PJ2NtaerN1rSTTMcgJR/hr8dIrCBeDkFXXDHH8KLihkK
lvtk8OuMV+dIY6ieOArbG3WD+K2v43ybvdlRq28MbbaReATCeIPlDCsmJKxFRoSLhyJJssUI8NHZ
K82VABM2Kj9E9YTSJit9RaW5yUOViPElZQoLqsBuCfVPqesYV2C8kAqxi5CeHbl5ImFhWEuwu9uU
aPK9u1QyVRdD/iFXwh6JEbE78ABURP1LurzcUAvtCH2Nd4gAXdJlpHM53ULRHdxHJa6JvwWQB9nv
amRw7P6yp1BO8VwPCvF1NobF/Nyx94sPYXjrs0O6gAC0h+rDi0R2fsRzasMVO2pkcuFo3NJEIUaZ
rY33eERvWEI7PN8pvaTG7rT8OAkbCGk6qDoy/SgR5QuC6IjGrpEOzXKhk7cj4+W0CJVsXITV+yLb
Nl99fSi7D35Veg+Or25lchMs85qWH2TFwokRy8fbYcdt6ykENBPWl00fKn1ToSuwBvHH9yJr9Uof
SKL9mYVbV59M7UtL3Hj6pVIdcOeHLjS6Sa6Z9ciEL4O+vrJm17D5xqYNUY3tTt3oPbl8/EYt8Gu2
bVcLNoNLz2oAbN2DfKl/0nhLhtcQ+NYyN8xYk3zh11ClroVxlTW9X2sLli99CTwSeUptcXlTIGIS
F0e5v6R5bBTvuRRMrymnjukza3Bxb/jKjPgaVsdGPojhByTAEK9BW9slrYXoE/rk2ZvrnZp7md1S
oOrP62DDxMjCzsUocpuQSj4+g8XkbCsqcqrpNoaPkNIytVoa248qidJx+xphrrJiogFoqWqApCtM
GIjPKgwk2ZKjTCYYIHMcCnbLmK73r5VLcgA9IT5NqcW29AdkL/5gXZTpRbWMlVbjEJCuIuBFSton
fT3K4JMhBrpXykdksSAgNMIg7/rEbEMgl899r9gmvRyFE634wCOcKX0sS5/WOhD2pvZhdZPdkOT9
opbnaHpfTp8+eZWLneoPrpj5sfFBHNNqTEyi9RKegApR7MvogYZXl9JRQat8kj9I/fVjLyAjd6sH
NKyL3CHGp45Y36DniLFcIy+KGRW12mYw2NNXz96G1q5Pluzm5SahFjG/FuOLKvwRExoEb8pEM/VW
75BK/k3tQSq+9fiuSLQ0DsAo72n6h/2VBpLfHGfBGcgBAM7SDuyUzBjhCEb1GecP8pZR0f0iA11F
dowc2IfO4JMXLnHwz4sFwkLnjFt2EWZplazzP5AjZn2KGAcRzd2KVIt5Ozsw7vGhc0m6Lc8i/Jzk
tyLJCmvSs2hEB1ckW9IOIUFHVuU8+A6bX3F8rcTTpFzGjIZCHpWK211bFTBbZ01/JPxVpu0AOOxh
2Nfwmw0LL+oWB3gU6M62SF9ZZ5+FcJimdzX1UqL9asKxn+VfTdpTH3pd/lHnV238mOtT0HomMgRF
+pEROwnVGkg452B/tptGfakafk6a1JEJRtA+BOfuBKP2ORkdEjcmO0JTChCwV4szNzL9jqxDJ5MR
eRP5JaEunajaM3xMbzHS54e4WHfBbiwOS5vg1KCdCAlPKm8mpRde5IeYtJ3YG36s39ElEQJPEjEn
CsbvpvugqSBALTX4Yn7ulW+RAL+Z9qA4P8uZyynafZlcYT3Qfy0TkVOTmNTITgNANgsPqftojSsT
b80yErm0k7CEgmhc6cqLJE8y33S2eopZmV18hS+wLfeJ7tNnDK9NmJrDC0J2VtV8BOUL+c7FWWdQ
oW1AKkh+HhbAOLHroSG28TfWDmG8QRjPE0GvMgYLNL8rqngtVMw8qf2No3bkypKsk8lLG6yhZkDa
z8/82uFdNC07VV2yLiT++PRWwsI3kHHqJxQQ0hvCyjnHyLI2ClfhrIo3pUAWX7HCkL4S20OubHQa
DRwLw7EnYJ80hZwtIqePEneRM1IsPYo3uu5WuOqfaM78aJPlG/AUv8El2ewwh7XKt1o/FqWZiGqp
67iNJMDQkV5xGE+TYyd817EoLR9cAj0ZFuwXzi8i17Fc5uesc4xaoQ8+IcirZR3i8VsCmep6W+Wz
K5Mf0oQvmXRvEskDaUSHsZaMR0pC8nBNyn2p+mpxL7ExqeOxU90g3lfWYaD6D08oWIOYWZs2Y7XG
9SlXr3X2keULgOPVtdezLGXvnfHTGd9l/xBlp5cPqBxtHESNY3JjO/wWQXEcytWIavSfjul0CUEr
iDd0HgEe2/hbjd6y7nJ9758XFUdC4ktO7DLq4FJ19WSbUr2TYXUbGKVbMFjz1ip0EBhrlp6M4O2j
CbyXc9vRurFSqBzFosfK+Z3A8qLO4sAlu67nS9BwBXMV1Bl/E9c0WI9q2uiifYSt0EbIETh/aShd
viEDsymNBaeqbN0JOkWC5y6lWx6DrW81uHZ6g6VDmB3hOwCre5YF/lAqItFqx1t81FA4AlECH/HV
oMBgAP5oXNFG/70KAR0JCogvBsNFQPe5jIEhZtoTY99qPZmrEB3EsM9UzLXpmWCwfvYjAwcmr9wx
8BRIkL38WTEjRmgfDXT06WOJ6eF4fzpcB75kfYIUQJy/BOm3OMb7Eav/lF+F9gzyRR0pkUoT1DfD
LdekeRknmgCwdHSryZakH719e/qcvu2xrshmRtayUgmWT7wyBcfVHlWIWdhm2goelbCb25NkveUZ
O5PMoSHuAqISm/JWBSq4yhIcY0egD6JX1n6KMOQ5MJAQZoFRs2xxrSkfqfFrNKCB4rllC8cinA0O
iHH2AHBePe9EgyC+WBm8GnXuSMMa71qDYNuaNb9AWF9TFZRxrkZ8qJr/6eDo08SPpqpc9jaRvkXw
p4YK6vv1YB26aWHFOFiyjlBjVMamTyIE8aBYGGdf1SvUOIo9+EBrC84T/f5/wchvaIKeG91Ph9u/
CxWyMacq5rvkOSvGb6Uk817amvmutDYhD3H3F6n3cAXVcWJFX8p1fD50dchWJwuZVB1+ScYrUkg0
awSGhHzBxTqkV/5J1FfWEd7MHi8Ld+25NSybn4cNrL8RW+XEKRdAfCVqIJlPFDBAPH9k6S84tiMg
14Anh9Yn61k9Kf1FOovMEaBf6BNJ7fVCxc+WyFR+q2HxxxY7QjQsF8oApm1Tm4SkgbcBt3f2tFbU
SRiizv26IYUKgStZzuiasa6FvyYZejZBd2Cc025k7+ZpKnhwGbp6I3Oy1X36x9WhrEngasmy28wg
ZULa0oLOm4gXqH0Y0OCRTXW5uV0kminCrNGAc/NGJwRpJRi0f5Pa8hTThVpYZFUVX0P5jrplpURE
mKFy5RrUnM6lZTwRYYfWEdeMXoKa4rJBnO4IBusvaORMYGT40cmXeLpXxY+MfaUb77r4UmNTAtE3
HL0+MrUF+TWGJ+0RBSzgm06oY85mJ+ZfoUBDDcrjeK9j183+eulzQnGchYGN0AzQ+q/hEchsKpGr
e8gKA5wlix+EPrravEPBijxR4TeMgB/QjiQdWySXegCTSft37Weq3mVSoZtsM9jldBzKN30pfm+I
uC1/sCjVlq9FMPuHAfUJ33XVeVAeoeSo2WdpHmNfdQzjZVybm0C9CfmHHG/nVkfS25CkB4WnIZG6
jpzLrEIFHhhgeDvmve8u+DUXRFiOkaty52jhm9wTRRt999mXAQFBTxF96hk94XTCbjiRF8SNcF9j
G08HWXsh+1EpT+l0W/7TlnA3QRhy5ECjmfAQIpKNrlZJaS1LnUQYLW5S/cqWoOIuXkJhd6gjdelD
hV6HIk3CvzH+fMDU0m/mIc1j2cgoQNLETYsERAMhSrut1dDl5yARrpXAVTiiUBgU7b0OAOigjoro
Fg/uLK/JoLUWvGOCDh4TLwfBIl8FJ9arkb+xC6yyp0ve5LhO6LnyEbXDSzESE/BqV1hSkDQjW/XF
bb4ZoOOt7fKjRAb1CSQgRF8dqsZ7A0NNopedKj8dCjEjus9s4lM/M0S+zx+Qh03yLvH9YjRCoJ1G
LDg7QSB2s/AwCMzIyOO0OBVUD9TNsR8fE+s0TT7sRwqf1OUyjA60DyADhYnK4SyhFiaCJHuilnf8
v/rxu0dysixCaSmA5IIv6+fl6tb64x15nApDngyPpH4Li3Mjnli+1eQnIjxYfL5F85VdX4o+x5ru
QG5M4Asiv+Ak6WlZYQNatUEDC0eyFFr7NS0csHVbdji4bCHyEi7xhiOBu7XqCWwdvrW6d5bPAsCK
fk0CtuxOy1xPWgsOnYUT6sJDgZiXRk4iTa6hTAtYvJI4mftXGLZ63mP2QwErrB/AlRoTAW/ioFIh
M9AEs/QqwLxEIpoz16Qux0Tw6gvNUSo50S+qSVgGLYp5+2U6PXlCKz6jz5soAT5H2itcvEh1aMmg
mR0pAaomkSTHz2Dc5jQVKYd2OgXMis2HKJ5F4ZSz/OXExabbzkHBbJ16m6qU8iJ31JUrdlFtWiAe
2NzVs/Ybfkr4jwVrcolTgSXNcBvhbiIS2pD/5OxWE7j1WQlXlFGkNcL0XpM247h8UWihQb4M5QDc
QVNpVR1p71GhnQpippHcy4SJKyJzyExn0W05H9XMX3a7iHQgB8tOvCufZ0N10sk3ChL2Kib5eidU
myrz5WSNZ4VBqCJ1h4y/HLUF7500Av+8GzpJbTcDyWqS0HMdvynmZxcrKwNI8hyaLgX0/hTaEETL
DIXubEzuCSoVZ/SqeJMuL9aHFB8JCHCr2elwltmx1yueZe5D6SFEP618iw3WG5Lf7gJGOTKGQRRM
ZEQBmC9qhhBor/qMEPBwRISkl99JPuuAMBzN8gq/K+GzvCY/0X5GggsY98JhYJdYnjK0WGAeblry
lmwKkJJyJ6T7uveNzEtgkJP6hy2QJ/5p8bjH37jEosjrrJOkIYKjqobRpLiamk9HAn1kwB8iY7aD
ddZSibtZT1bkDer7AMFEXNjz5Tnu2/Fa6OtM34McwTORpsUTNVsbzDg0i8yeLl+e/P2ZrFSd3vo4
WScqGzuF8826m+3Rm1w+C3r7xuXb5vdpbkZrIzxKoOxx2/ZvTPEoblZkfy2DcIKHXeXssKYUDJgB
fpJt3cyIdwbn4XyAjxU8WGlsJXwFI5Y0c3nqcxagntGlfWIBtUNCbbSdxQGi4Zr6wleGEXfbZajp
BGANcyCcGX2iN0qg2/Mf0aBw/7F1rXm9ajpiLUawJ+UW8ZGP+PT69XP8bS4U2zCkqzbbNml0T2vR
cySjS7L7ZExAiLzM1XaGXWEbg2JCZ3WbKS4EEzWA9KXswMSA1dCPc4OnARErBNfAeunCxTz3knAP
qsekf06lzqrTuUYgr9oGsA0RzVvCxFdG/wLukSewRc6gQ5gwV6K0m3h8J21cq5W66vsfQ8TatOdw
xXrDi9uv9U2v+RXzyUr3J2Lkb9bEBpAf9Xgzwb5KnynzGbS1wuZBZS6q8HsqnCJZ4Rr0omyPaUyR
XxOWofmq9D+EY/oaSZ0LUpzuRoCIAQ2mEiNtr9juGyBmvn9EdlFyrxVQN+swUeYVUtUR49ca+3fy
puhcRME0Lm6zVRF/EyMGzkq0hGO5+nPXMERA0S17RTkz/zCQpAT/9PDZhJs326w4W/XHMnCVPxxx
bfz5NFiyTXa/nFd+geFHh1MYWmMcyB4qWUdgysMnwrIKIwSvHusdaiKxuTfLl2L4jzjxuYdQdLma
tkHC0+JzG7dNQBgtw2wdnJ8CpMWKIHMsPA81+EUggYvSgMY8ogRfLvAFsrYfBiyJWD1X/xC0Zl/r
j5oU1kr+VBLI8Q1019BfeQy61J/ueXdrsqOINHUoKC4miR4Nf8PBCTFFAAd4jx04UbSXbap6nteF
OKINjCAlUOZzQdkIqSPsXaivHjJRmKkt64sSh+7Qqqv8JuFyZDSLSw/5i4gQwgoUdEsg3csx19Cg
Da0Gyrn4nx1eZklbW+ZPLG6j/BK09wm2fYl8Xd4TCrkZGeuKELH0m0IZyF/kxjcCe72J79EDrZhW
6AcUWpNKV4vPuY1ddnZIaaZRSM5g1pbjdAYBaptFGMLGPrX3GMaD6Jd5uxDeRfBW8kAIE+qpEl6V
n53XBhWdO4L6wCFE3Za80Krgq3JoN1GN84i6R+MzDS8d+hHrjRe2ITI7WFfKNS5fQKmwARkCB1iK
FfWcjy8yR1/Uvprq19cEVB3ZqvqGHdsOlb/OG0BlqQNVjuHqu2JJbeiQnYbGhkEqNKe5pNGiRRYl
0D8VcvQ17O4tUhJ95BeK+Nzix0mJzS+Db2j8uT/X2YFevLT5y/OfLiDtqkRu3z1Mi5BSX2V+kxrV
br9yzuCNwlvxHiO5xxz6K0FClcTGGiboCq8Dj5fwwZlTEb3erSncoDupan+fw3YojiyVyp5Zgbv1
R6G/ihTr5fajmvc0ireF/Y/XYhXCMoAaDhcITNGqbEKlKIPI3KFGZKhtE04SlX/u8lDxDi1iDUAm
MpnWnf6hhV8ZxCCB3/yMAAq4f6FQyMu5V6SlLlmaqeIK/ZYzT9WPtOiBcZ8WbQOZIFxeb5ZEtLzL
Kt5D5HGrzD2mJP583ggv82lCkr2YZQKsNKbLIF4MFYCMCnjOmuEU0Eeqd5qFzCG4m9LfnLOP+Wg4
VnN4QIUG4pLZ363qj+t2PVAEN+8TvNZDeuyjZQDJY1SRH021SQQ/4UjSHYzirP3VbYlLzS4L6yLk
AJwmki14n3dUAVV5rPAIVv0XgBsNMk38DqA2PNk3VQ8xFW+zWcJ9Df5yyD+Jal5k9wrJfwpAeb7J
J0fIz/m8aQnV5juUf9M24G9N0CT6qs3PsbgjrXulfy71oX27Y2qjnbWQnKimApFiyhoJf5iarKoX
fmnjc1+53KbTekFtgu6Nylok6wth4iFWiChPjrAzQSaE2AVROHELhcbeIsCXhSF+T5DoDjd9gttz
WAOanuUpQLcIYbc4/Y5cyjMyLqF+ITp4YhUL2MucflrXSGnkiyL5eodsiumDqWuZ/VCXD64Q7qFD
l1MfvWud0UoABtRfy3lnJPtGZLljOJyOfXlAv+IAK4uwu8BNQvogYQLX1vvS/WB6OLJ0rUQCeEM7
DPAvYxNKuw/9Tyb5Kt20pi/CN84ELzrcexKu8Xz9RAJu4HGmYs9WSOB0Z3soD4RdN7RJ84hx9WFu
0oy/xSUh0LnM52fbaODB8xh9TgRlZ55T+RGZFx7JUd6Q2eCbUGMqGR8UOIBivBsukR0DQZj4eiFH
k8tynnJx9YgVhr+o3MgcUyx6vSPwJImrgwQ53MDNlMqPYH2Z9Rtde+x+9EL3+bqVYltrv5a0HuDj
iI1XK347j6CPgPN+tIE+UOkHwIjYAvrA5Hg3sap947/0YRdZTyaXe63bL7q4LvMV5A19XB8aes2Q
RUgrmoEI4L8vkH33fNH5U4Me9fiVo3/pdGvdAnx6APvEqLAwEOI1ohYkk3svoYeKSic+wWzYIHD5
UbRQbIKvaflG0060/uANQtpjLuq6HzhGzmBD2+j8F3MgQ3EsUQpwyRqvFmKuyCdRrU53z/g3tC6y
NK2+SKcgt9ha6/MuaA7BN/tF9x2KOwLuCp8wew0wb+asw05PUCEwKk2ZFK6W1J1saoY8JsYhEZ0l
agHTHiD3P9gPLIVdq+22rHArAgmWZbVBSWqVL03xO73V8rmovAHykmdBcnViwOeDhta/+ahRbcpv
hs2Ol15BMeoA3dFXdpiKr9yJPE2B0E8crJljctEQkAffFqmFA2QonBguD07tX1PYMCrLfE3PFKGK
YLIdQ4gKrPXMZ8nuibydgZm5wPw3VmniGbHaqeYJE0iaQ97b81S8mkp9NtvDdE58VJ3qpvELHxiF
ax+ry4GZIZCwxkc2BE9f9Xxvb+QgECZx52cTiSokVN/0NPDCgggLlu3oK+oerXT/h05bry2iNdJF
VgGaOcwiPNxVfI48y5YHa0+uBefXReedzqXj0tnoMGqM5alC8MrMxJCgpacxAJasUTqmL9xFCdBQ
RkdsBAJMeM6qVtIF8BawuS2SrgHViaQdsntsscrjuwDAQDrTO6QaciJ6uk9yIAYO9u81y4BnNjvy
t5x4xk3wY5VUXnxOzy27Mu2Fg7SuhOMCKPFXVk28GyNnu4dSLjqgP5ViEKamA9MNZuU9Ubxt/lnk
u2ItInLwo185hvrlzPkylXUfoLh5fsfdUchfwTgqzZu+pvhDY0ytPovxdWADXpjqRdcZD19INThu
FMRpgPnVu6QGNpm/SxxeX9mqY1o//3Z/EPmEyC2XyBQdCouHD4U6QxXYd+POXg+Hgo0couJ14uUX
Lol4EcrDlKwZ8HQEamTKfgraXc5GqPVpFZkBMbk/T+0uZMXNGsjDhiL0BLevF455EP6WyTCLf8T2
1Pwy7EKpUQbKt/baA0QJw42w99WsXdEMqwSp6NsgPirySex3cfZJvAlqmtFXo6OsU74AqRKwu8Vn
2APugbQl4OM0KJ8LedLknBGM3brhkKrBYJRtMCnbZnKg4/EPlXT7GXoaWn1kGeqBTNhVBbUT8vrV
iIbogoLnBd5lxVsEdrP51YgvbDMGAbWiP4A4oQksHXIyQhxDSv82RT+ytGjC8de8V+rRyjfL8DPm
l0UEhtyo77dTdNFRJ7fClzXt0kpctdlrrBFhhDnttZ/fBMZ7tZkcFaymMvZN/94IW/15tdJjOmtA
o7x5wxV4EYcAlPBaFbzlCGBktGBt6sofH0WChWvbjEAStLv8CcN5bN4V1H3qqUrO4czNty5771kw
luzTyYUbyizkBP1k5wjiOigkV6F9CgCj2ccDcpvAC9vTLDLh7g3z2um3OPqLn28DVEKHvAv4kkek
1mDBWHFV/j24ZQLIMVm6vEL84GH107cujD0HxleDQLHLOJ2r8yyQt0dLyUVXzoJIDZhiG4jjF8Vt
2tx0pvMoOi6c3LIMWclrg6IxUS6hREz92pi8yuUigSW/JRArbNRtietAP6fKrZ0YIpJH3P8kHery
MywAWifWthHzm1ZLsMN/urDum52E6Bmct7LlZGMVn8uaLjbXwLj9fIy65gQucIV2r2Pg5u4XLduE
zuKCjXGU9xnX+1P4Ssav4gjLv4QXMnuV+vdCIRlgODO0l5EjD6hj1GnTarEtdoQdxNZOWaQWNBJB
v62NmgLKj7p87zBZFq89X40ivZ7LiFI2etbA2GVm7e6v04zlOZdIl4p8g71z2Z78hlmm3QMx1R5t
HIi10bRyOIUhT7fpWuEvwRMe9HaNLhplMoZCzC3tH9GsK5UBpLVe2Z3IaBekB64ZowPSlhBaLEb5
8r6U3pKNvKqw2E7yUYgvVgVzz1mwgM0DgvBt25zL5NAQ8l9sI4/plAtg9ME29MSdsM+VXC0LRkL3
J16HhSBHt7kgKwpfiJTg50eZRLpjAFiwyDRsfl/NTSQsd66/RN3tGgc2Wj1XOcry1/TJbJPics8A
wbfh+DIVHHkYdRbqp6sY6MAGZWcZMaAKUSTTlbfMbGqxFqI1+JFW3816ZJT4kVhujUevw/wa30oL
Sb1Syg0Y3hMqKqQ9UcMRNkdHbi8LjDlCSQPyFiuoYtaV/piMhwJYICelLQunnndGK9+AXbkckdNW
NrNv9bos1z3cyJjfw0GBm6PCnX9B1/kalyZzdQ+z26z68dyqDOqrpWhN9dRqIz2pj8IgEceYFZo/
NgSkKCupyhyDUM6ZD6KxCTd0YNTvptqT3rKbH/z8C+xgcaGwa4vxwHPAEVqzVqy0k2ydiTDpup9C
fO3rj1zYlu06IrkCGBN5H/yoTjKDZ3X6SmH+HvODHr5AH9gSNE/H0VCXvFSQOGIN9o44o8alKIhv
U3DW89+wZtxJ9pqw7SqsK0hq8BaSXcwyYi/wRXgLuSeIHw+b3p+4LJ4OASzjhejyZQcmbpjoFH5C
iOGAnzntfkZgo0Ry+uEuMF3COEvKBsF2qHhRaps+pnCQ9eD0T2Exn2PGUoJmTPBpxEii8tmA7wQv
UKlEWKOu1qGdjCKyTY7oZ966pLjbNRFhA+J0wwQ4Id9sNrVtOqP2rtGfyBLH8kffdh47pUMmTs1P
3BAB928MsOjNoU8P4jjUb0+RPHi+9mSAxcxRmp8C5RpNpzC7a5b9nLeJIDAsczjZkNXISO3IrUnC
W2GOkLf0zk0LyeHo4rD6/a4JVx8aUkhEWsdssMWOejEcC8mlna4gYwWIamRcOuUWr357pn9c1MiG
wI28ah1tRnLHy9cq2CXWEaUmv3rycDD+JmO/AA2LlHsOqDdIP4zoJVa/W/llRran2oAFcbvWU0/+
TtnsHIQsGXYXRycAhPZ1yOgSZehwNZS90vsE3aITp8ONGK9a2aP2RyOPfac1oMu4bpXYT1maYoDX
BkktlhMIozxsfVmaMQ2ieeUY31blG19FZHFrc77UI51ZyGIn4JzxrUIBxBcN/eBCNDHAsAoC+Q8A
fVJ3tbhFh/o0OAhOIicxIPucARoPbxa7FOTAOvT7/ncoX2PWD1O3y+zlaSAP1y6Ik/H+Ok823nA5
n5iqa3GlFuzKLms2aROAWCBtiAwZ3Ad4WeU+qh8JxFHfKu5QvZjTu06woxiTyPKbRRS3eEgPHKX4
mdoKYR5PK/3bAiO2mAAPrN4JW6nkwmujer08XyaraFwWG9OcNzxrTicfZXrJuwuEP4PWxvxEWbEc
aEHFb/Y2sDbJ86kk5CNauJmoxE1cfiT9aTlfA5R/xDnavwJ6CjX9CqTf5MmZFKH8aA789kB5UfHt
KXfRYIRoj0ME1dqjUkIF96jtezc1jFUvXRVyc8PxahQbxbxgTKixOoQqWYvXfIT3gwQxbkhwSRfj
6H9uiUwiku1jarm68HA7qUXS44L/W+6/31yurHnHaVhEUsTbbtZHfICwz1x9wBzwBQsuqHLrVgfZ
nz1jOgueiKPLzYxPOf2Dndef78QJhMj1RfViUiRf7IUUBRWtXxR4MAAGXB9lJrlTU3nRxIyAnLIU
X4PgJ5pyr8dDiLhSFX5U6y8uXkMiEbj5+b0qT4/gt9WkbCmg4nHizBxuCRsqZuJZelumRiW+pzYj
S3P+QVtW1KwgsZ2MVyrEiEqgk3w8Al50CETan2L2UecsX0Rb4dRTZUJ0SIehhi0DOPwWAgzZPBQW
eq7+MOG8TnIc+0Q35aiWU0zT867gDIw4WeBaa5fol2UGy5P1cOKEwdRED8AnrQLovVZfEco1LlGn
5PYmAQyw33QsTvjKtJxeyDgBUnszLtbumsovsPjwU0K1m4ykAhYYH9ho5Bc12PKWC188bRHDuTX+
pOAuFoBXBJBrls13MANrN8QL8dZH5CwtthFCtWr2ECSjn9SgoAFYj+VxBgnoW2MVDu8ouAWbywjq
cTGsQBkP64U4aONHaywOUzN7a8Iln8gCysAaw6vezItsHuoQYRx2SF8Pcr83LmpOuiH+NLKhvwl6
Q22zEJb6ZUw+xoUs4axd4Nsaf0y6n/gWi/GLZ51XF7BD38HU6LB6NVd4Gi2Xq1LBXXzlj9AA02v/
uKx4iGK3eU6M9rJN74qdYN6cRrAOJlS5+dCn4+yHm0Z+F9zYn7XDAmRUqR/43Lrwe4tISCLTp0OR
QTsbeR4IW7i6TPMWLx+Cuz4nCg7MNPCC+i4LsCwKmksSd2qMW+cuROdi/iUtAQ3KH3XnY/JmPM98
aQ6BfgGXBcIPc/VaB8feDrgHvlTtAWxPHzcurl3gIFmmooI0KUeSZjce+Dh8f+Qf4u9bL4dGhLQU
Iotho1V++Ss8d3jB4D0VY2vGu1EDqhxAxeT7pJwzgaRjelAGvfEHuUIat2si5DlnYEOHvdiWTI7S
CHWik9D5m26UEuU8D0dv5vSlYcyuXtWvXv9enNV6/J5j9uM3I8Lpp8tJwev5Rnk20gREQqxmYByk
uPJJLYDe5tKjJyqK3XIS1AZJSG6K1MWcHvLAbyLBFm/c85rE6gbFkvqgFsDSzk/1KGT7Uvwzihdl
iTOC7gw/kupnrEMyZXh2o12TnRv2epZPEkqqrZa85BnuX3+i+M+vAahjkXWU32OGFj3hFQbK4X1/
rcpDVV067dvkP3ycKWpDQZBKC+hVs4u0CBeYgFeW3SkMWdyO/BGLa4r+NSvFErzLN4Efprc5uhLk
80So3O6C/pIqC7hKnmw0k08Ae1gR8ICsJ9zMW6PDEMQN0EQKa7sMfZQ4A/xYBSfwPFIST7IIHdpN
6hpGxUE5+aYorJe8Lw1Fvs5xwY9AUYOjDRZ7BbM9KVcjHH/LMC8yXBX2t7mg5NxtMQliy/sDCzah
tUXQVaWrDgqRG8+m8wV5HURL92kEBdmBiPZS+qp5R2Yrd5HV1rTdT7HELvJGKpxWfwTSZ6dsi/oM
Ua+WVxwzhvWZpAZ/vuBNTxaPPlopom3BfbZeyHYZ5D3ms8k2IZiC4R03IcAxiNydTZY0KxBGJsYT
/uEKmzOfOcTcHEMDy/KLpgv/NN7aDCR3pIrLLiDpErlfWXulo3OMjYU1SK92yyYUzFiFtiXFJHDG
lMsfdKRtcDyNvC6f+0TcaIJH0q/4Nmtr8np1k+0XaSjPpDrfDaSg6Trf4OaQ9wQPLssRJuOJqBTE
nW3kGX27seKr2iAaa2HS1zSC8DTFIa5ZuG53WD6LyJHPcGf2IKCo4mnowNzr9OYn695iPSj4lpd5
mPK31Sh8CuV/JJ3XjuRGFkS/iAC9eS3vvenuF6KqDb33/HqdHAErYKVdzfRUkZnXRJxYRYlP2Xyr
pCv4qe5huwccml0AInOYdg56byecOCZafzWfa3EzQ7s7t5gEMeJ3DcovLA8zwtb14tVIRE7dGIen
2alFy+ExKDeQCipsYhkZkOO9dy2E5Ycufqk2FSf4z4qZDXZNoaqyKGzL4ZfalK+RfpfFrvnKUxou
bS8Z/CEqrvY2YMRS4Pa7uHwf8ZcfopRhEtsuGmsXt395cVVRe8DH4tmC9Qm0/8TlDaQJ9TpgR0ot
trDmLEPyIRHyMBtR+fDt4w2iTgNeslLdfJrw7YOg0G3iCTMco68ev+Dk3aUkkjIQKX5KfqWhvVvD
VXwdpfnogn3OHiZaOuVSV7GZbdJhFzH01YT+lF2jKdukl9CIAfsNWy7E7FlCTpK4ozBGIgdMg4X2
hDchjlPSNdg5O3BcQGczR34QW2Fnh8Zl0+nhiYdrXWCWy9cwTXPlHWiUFc5Wkl9l+91oTB+JTtFJ
DBFIp5yFQW4hIUUR6fnfNjwxrkmkKddYXMek2xYXV90XKVHTNRLv/t8D73HVdvQV6RxIIFo7w/xl
0OrlFwYZOjd9PNecAxRYZFuC9WhM5O/BftFJkq9wTFwGft/m8BGqL0OuZ0b51NgcAMhhLDnsWieA
VMAgCPGqGHt6+Z/4TgPpCXty2mPzADyEiXrN8cwXUZNoxvgTR0VCM2+s9GBBmpgbf9jSR+78mfqW
UyGTni66CiuXJ0P65JORRPQ6TVzcnrLwYOZ88zUdTQSTZBnNw0UIiIGVjIZ2HmVO4JEStLaMd1a/
dGqX3L+MEgMHcDgzBlzMxSVEiQTKxuNFodPQBoabIdrHkJS9Hf+JGAOF6BFbKgZbe6ohSaiUNNoM
opTlM4eZWfZKqdYEd1bMZazxkLUaTUyEUv4nSFCOo+igfogJ8ERwFpNm4m0g/6QMHUOpRTASTmuZ
f0S9prZXIWPigCcg1u32Wn2zjL+AjYNfn1myuB5YMKSE9inodr579qo7VjQG3nNCMwmMlfh96ezc
T5h3QpHCZJHFBFdBlL3cdu+be605lQyCkp8IpumwqkrKytqeaZXI1/m1ZyBL3R8EmtOYdjMMcpQ5
QH5CMRJA7mwc0UuKjretVGxUmPtSpJk1gueTCjqrkL60SpuU1gepqONYrgl/RVI5zlMbfUh8A+GN
IWDGyDwp8K+j5KOjQBOeGpfKVzEcVLu4ZFYN3z4HkePzMkQjyabVbx78OcZNLW+ye3f+hsVA4PSG
IpJ0VGy6YvznuFtq9RIHGcfG5NKChH0z4Cg2IekwjWOwH9gLDAZJ3nMWawIfZvy06szUNrgkQnrp
iW7uWFRL7odQr1vtQxsvqvEUfr6RE0utv7FmiYadfjhMviT/7Q+PbsCqtSUouOXl4KFUUQdXNqkZ
HNUp1nvnGlQ4k/Z9f7aGcJp03fTOti74q9CIVo84OKdlADfjpSfAniY5JfYVXDhiEEx9K/DW7h9q
Ruik4BVNlmbDLa2vcvnFYIE6bDFqDMOWHRL7TP4IuJyHu7Gt7XPBFa2h2hOJ8Sudi1k61hdVfvrV
jx2RMjpHo7vrumXQismhNzdnUnn1nTO/igzaotAniE0mKgIAfI0GoVw5aiOcJW7H2rzkalor6qaD
WI5GFyoWdg3us6nCXf2Cse0f5O5ACh+NPM9JXSKQWNjdR4Vnk4tK3MtMC5BoLeR0F8dwdznPAHx6
P6rVMzzHmMe70ZtnQILe5KQjgJW22hNSUOli9noTtirnhzzn3WGwLn1b9cfo3Jme1uxabDqwfjyU
zFhcJv+PODl3DBK7ElvHeB+KtTSsWvWWYGYLy4lBYAE5wBBeL9RMs+oTnRfATWBe2dKZC5XHqFwG
TJWM2dXamSpqO3NY9qcGa+G9rW4xN+vRd66+LZqJAukjv2sKewybvwrCJpyDIJTDXVKtUTK1+TaU
DsCxJyVmWmWVxWjVOS0N4hgQA4rvXQucqaYvjGDtpp9V40wGx1tZTLGE4Ld2+aqkOR+cKLsykAPC
a46YQXqKmRVuh4nN6kF3D+KT8NTPxNpmI4BJtv7DPgvKWdV9Vib8TUovyyGfZcfXO/gnvA9olUuU
aiFa75q9hC2BsIvmGnILKT9I0bzpHxbqFhjtBHl93lldp+dhlk+VaF3kx1Sl2TqKP0AYPMmdQgvG
ole5sxIDHsxmgyMDYYvVf/ergPERzTzS2BPj5GkEqbGQThWeDdTxJDArYz73bfYLE+IOCd6L2eac
mMFpHne2wwOSvIipdPRqKiefiX5JYMYa0KM8/TutDlp+HfUvHwmbiiauuVNQoQWRPsC9Bd2MQiio
FzoveLGvZ8QuE4fqEpSggdYk5wxKmIrTh/GW8ptrlxpffzhPmSa7GJGi+KYwwK3yjd2c2FzdQe1O
DONdyfsUP3FN/B7nlfcxFA8VraOQP6k8jKmGwtZAus6oumW3jjYBZRyHaYHUO8zXVnY00IQHS4Ip
KBpYMoMFZHvjb8OEBO5rIjOrnb4cOwROxEk+EDSPCqtyv5xwL/HmMrZFazcDd+AXG12/CuGKHHyI
z9bpMB+Vtzp4OQn+QEZ2JdiZGURXbvavIX8r1qYBfBO/S3XVD+sguA/dM6k+pPQ3rN+pwS3EvmEo
1xa3U+gidziipsJ9tK2LZ8Z8mjyGf92iokLsJj4YbjH1MXd7VpwgH3rlj42nNa1vI7MkmvdBT1ng
vD3lmBVbQx+Yzn6RU9WibZKbt5xtGThwgafBZ2m6+xapiL+RmceHZHFi/oii38KejwEm0oUFHFFd
+aL7P1XZUerutjHPbIAD2TlOVvaEZiU/RvpfI5tTGyvht4m8727NjTk8P7H8df2frj8j9hzFR2pt
WudWYGwh8YHpyovnrCiQJFtLN6Bv5GOoNmI4ZKCTILGDJkvzF+gpBvG0oxooniHK8iE+VOnGzMXG
ux2e4kXE+jEwx8TArECjogMhodC33iEPhKQ8Cjatrf7DNzPKhwZFjWej2lPxSCyUQtxgWzXba8ky
HI+y9sglctpHnsUvHzkG26WFAhzRmCc7w/jI0s943FvaHkNhGX0kHGG5fUZ1A3t1ScWgq0vTQmB0
autV359yC+WCs4jyOxEIKUoI2vIK5vb/ViwWJBz2SbwR8/+a40k3FiLxJSJ9ZN7UXzZxYeCihAwS
JWljLhBLdQSXgHSSjngPBqzOVExEkinXsgM89FmVPHZCJyp2kRxf89GgXaGNqMKaINKf3nwTxDWL
GL7NCc9uTn1GRMq2N1fCyRd+abiPcfuC0nWXQpwc+fu+XUrt0mlZNELRQFmce6caCRTVz7f1EW09
bSsc/YSoit+4rta2vPLUVadP0nKpyW/iMZz6FEDCRrUDYHch2ySQ3DP2KgjLJyX6F0blobr6pdav
MSmJQ5o9ntX+Zt4V7j4jt0Bmg8PdEGRX20KQyraiWlQPq1qHjNg8MlwvlnHEqRG/MxAkMhNxBlCF
92+y6dj/6w6YQ8pHGLfoNB+DujRUihR6hkVTfiXIb8Fy9wcWta26IYGADccagS5SBvZO05zS9E7i
z1QvVppGIbLtm19KOISkTHb5YYP0EofIfjsGFvcw46LhrjK9YMGsCUbGIUi+uR785GZB/pH+MVei
bse2FU1VyLxXWY5wtG6evM95iE2Ww1aPS/NzYJphwbhWyjPiqURepbLAqUrRzlnQxNTW3gLRGLY2
rfg41b2/sj0IcQBECOTafE7/rqejmIGF6adF9oLwNI3AeQ1sb8mn0TGJwnKN5XPcJ/UlzW+uAeDq
uy4FwOqQI1I3mdpVOuydt52fNKTV0sYiP8g/MNRMojUOGz+ALnas9R21UlJxCGFMwsWbL+WXTEAQ
8g1HEB+A/xALwQTwBg0g7n9yd2tTiRPIUDJFkrl2apY+PVwPttNUdikqlX0ZQCQSMxFef7SK+Gj5
PBejeezBC6E8zc111u4sH9Ab8Y/wDrtHThXnqFwFLPs1IvJWmHvUbsOAP0e/1zAb0xmciXYm7vVl
QBpflOGOjGdj9QQl5iZv8UAXJHrEGoOtObREOz41FZQ4P2XEvxS0QYdxmmCxlgMmkWrnFYwhTppJ
Yt2bl37qY1Zi180BWSMO1ZSvssEUsGyaPw+TNcUSccU1imWUDrhuxTY19a4an47vnHplPSz0heNh
l8/QDtVzz3r8fsv8/+kM4+5HF1qN0ib7/MdlB4ZKctainOvkbedsoE+HJDkliKqdn876Ez+DCdPC
LbxpVZ2rjDHj3KVEvBUzNI/Zt+g7G6Bh7S1kVimpLzjKcr7Dnw6LSB1g5Ti8ctpy0M+9dB+BOVva
Y4g3nndGo2jLe00TTmpGIt42ECkXS50M52zXK/e6ecTOs3IQn14z+eC56zzYWwwPpyUIuTUKtkmd
/URc32N1KfS5rv1a6V+qgWcgs2dR119hcXfit+rc5Ik/95oziQ3TYaFNo+xTZqsgdI4mugarT6m2
Mkyrz6bZa8Brgq0lwmsXuOvc9N4yG1BKMrh5jMh8ZNMtTT3rpBkYMdadD1Rzhmh5BviFUxYry+jN
G2ZSzPz9eqNTE2j10vhm5QqzBo0hNCBhGDfnvAjWNyMgprmocsgLMPeWfauSS9x9B8MpU3+6QF3X
1aUuNVbK4IAI4dGtV9ztxvRQsamNufVGVgS5cpOvJvqHZP3v6mQz5l0F+SoxnwZ6w34FSJpH+gDk
TCuvdrZraR9KJ18AvAGSxRhZ9Clq861j2Biegv1Sd8uqPdbxWQYElu1kRqAMs+yZgfUj9JjpcVa6
qYAvGxRfvJTJkvs6bA/tsBsr9LYxhGNeKeZmMhisA0eASQ2GsCK4+MYfhwLMFEtfEWHjer+cBgjq
fkdEGj1DXQoVFzuk/ttSM49MDzsWj5H6CW3AYA1ZVVR23TaKNs24xlwwDf7iChHRs3VZaX331Vph
WYcPvpvnyPP0Z8wvrJ+G4C0lW5XDogMx2F9bJiiFTDULakFHduukP5J7yo1FNSJHYvm1E15XFdNO
sW4l7muLM/vwT0Yl3ZgeTdMC9uaiibeqt7alh2qQE7PEqrGOcH0ZqDkaXqD4DORPa1DMCyjteQyO
GSNgmgTB8MBnKpwAnQysb0eOVroLBqCiS+SRc4gTafvssLpX6dZSdqDiynxv5edmApMQLQJ4mPym
Vhe2/jmWcwu9+SxMFtyh6KTq7kBU6sD9IjcE5FA7sqiGdvfRUDFmxa2qPgbq+epilReHS1RTV7AD
E4Z0ERodMagqpIuh3skHsppD4JfTpP9sdQ6s8Zs1v4B216hlkOfbbYUTbgO93Vwz/u7aTxIWprgU
UkZ9DCZwB9ISasXZuboD/oIVee5w5c6W+2fr+xF9dN4h7uPEkv1+4udHlcBkDXECdddKD7dOc3L6
HWzNgcU7/HammVH7jDzOu+pg08irZEy0wdFkWp+nNfKhp6atpWyT6AfhwB7LpTpP5tiehWbBO0ho
HUIhKqC/iBZJuoSOLnwzWv+0GLNGICimSGIyps6wjrvtaK7IkzfTk1LsQ6Ra0smkg8sRmz8M40sZ
Lom0Tp2tAb+rYkCqVAvJL6BB2QA20PxhCawPlITT1PxSOAUs91Psy8D1ok610o+gOwLpmGjJfiw2
EaaSGO0Orfe80872698HOFyx1M7J/wvdvexcu/YF6YUrRnL3SKtTBXkfUuZ0KVomPboKP3PIiyNj
5azcp+K8AqQuFVhkXglOxm5hGXj0tp7/I4hzJWSAbJPigXS0D6+Sl+i5nU1Vo4yCfe5Y03zeJEe/
uuSVcAuZmwYrx6A+dfe7sn+RzcxqBIEWcm9xquj1kTWIHdLWzqiRoVeBsdV6puk4lhWAiKQwuSiO
N73GovxS88KYu8R+5M8+hp5q4Riiv5BB7PFt+7B0fPJIGgQsLo9lr0PLwHCS8rfWzu43fv/T2QXT
aRw09KxYzFiqlDA5hYU6IUb4MJIIj1ioWkQ8Ve4S7Q+uJH5vjQqB7UagXj1lq9Nw28bJJNxK6PkQ
ykDH5efNfLAGBDtNySFWzE3CwCFlPNYwN8s78snAEZoLL1lnuN3snThGK2euLFjPfNTDM2zWNu1R
f4MVGUsg7Q3WShprgHHgeNxTvyTM39D6xyXI+jOLhinni2ztctIeZiiPW+vTFY06BCjWT3MHGrIM
V3arXdTgkeIPsrDdsWUMTlD7huCQN4vKfqChQXbP64il1RkuSnCDLu0wN1V995CrLxHWwgnUUKrA
EmgYlgJ/Svqz1Bzk6IFedeYzZwYzFW2RlQbmqZr6CyzjBgZzstvdlVfPmNT5i3pl6weftnul2/Mw
OlKzJyA3GsTGMkoYcUu00DUdPHRcEXoDPBGHK+Jow/aRCIN9/GRppgUgHajG7CcydO6oJj7pxjPO
eJUs5MDRMY5vCClg+qogQF2gBNbOF4uLiDU8VCqKZGDC//RCPq90dGjqBRMrurwkxkyw8NxHrwHl
PQzNCgxUhKKpK1fWXs/21uxOf2hPxjnh6tQTFmYZ4nOWbcQseANUQ6NYzzatf7ORvEvOrHNJVfpC
ZBhOGUgGZ9HLoylTGcyqh9JgVP6okT54K5Z2eb8TVT5OVIm3jTeeh3NsN9KwBVPLw6jB1IOfZlir
xxdRgXAd5Q5x9ilul5kgbEElcu5xshDuv/zSEZ3srbk13r98EqNzYzLEqwMyG67tP2Afcl2gtiwi
LeQzGZnvwJT7E7wFrKyeYU9TLP4ZYHuZcGWTm9HQaqIMJtTRE1rJBdw8mmeeydYhdm7VRmdWJk8N
PjjNMyJGeBGe8cx4Q/zxOwoJ1hM+ByifuOHcWdbvB38Tl3TPYiQLSak9knaftkutB4wEO4SoGtDz
eOtxVyvNkj82RJoueQ7h3o63SNBdMAf2ykboZF5wjkyrmo3bzkMjDxE80TYBAGKDkMoDiwzm8bJ6
CCsmvexEyJuneIOkzB+ACXGMyr+juB9mNXIYMZ5EotJFyzH5SAHeOdU2GDbCgKwUc2FmVu1tXp0D
jXBkWP6IO0HY8LiW9wp/LmHiFOky8ZUF7cLGsejTUA8MdFas9jmq1PZMFkc+XLImnI4eu0gBpmAZ
IRmcF4jm/5dGK5REfHs9hFFA6vlceuBSbsvleIMU6aEyTftrqYMr8fZB/e6dZSscs+wfvXeaLJT8
aCYbwmGwSOI3RaJ+G/OZGLy4yUyixlf3UfzsWGoCKlCVpUJuJs0evaIBikqI+Qfl1hgfwosVfmWo
vu3xLLo5KzhIs3CqtHsPmZVHKMjDK9ajsrLde/9IGbpKR8m9lsXWcnaysQxDbM7AMesBwcUlFmpu
nxlM+HwAFmDz32vfgXMyWTRH1me49JeQDsfgp5A42jJz2kt/MUy/bFU04BwRBlc57j3nkspbvSM7
kC4O3O5BHtaOPJOBQgxC66fsm/q952OoqUur8gT2MBvOBVk+vX4M472MxFY/IX6Ji3rCJEBcv6G2
5uUtii/yafiqIxYGHiFUAi/m87R2c+GrzKpXQuygStHPqQkOLUNgwLS3oDD0smVNAyv0k9KxQugh
XcUfsIEkkMjLwX56RJkGWC/VBAkLVMRohQC9KdE2DisjWkjqQ2cUQAiKGLwUOwspGY2Qhc/RX5Mn
N6lpAlGetQF3WfvUfYjw7jHMlhoc197BAoFtT0HuBmCQeWIbc0PZR3MGKY+Y7iia2hyiDCYFuEBM
krjPE+yUwbBkNcZVygRn2QQrcoO18oy9uaejt8s3HD6hhLevo6hVWtakxkXomHvnW7TY3bqA31F9
6U03T7FrvnlL3HPbbNtkr2h3YRtmYutFW7PfqDr45xm5K2P9qxcfjfn2UDtkiG2VCgIzow+jWAz6
3DA/BpapoO98dSnatsC4CPeSXswkb186B9bbywrlMWsdMAWiTlbsc6d8MLy30AZ40PhYAnOEFo/M
WHTpb9HdKYjiK5VuWMM9FbreIPirlUvgPpLfMTy+SSLuFug20/E3a2lrhJx1GxLekK5DPi+ZOCrG
blqzyZNp5eACk1lWbwBTQYRkEpHZp5FLmzUgUZvtg+6YmZ2ZHGGNRAA00ezI6ZGMkkXMQ9pXF9nd
Q/cTmi4Ya9TR/GsB4pUFE1iyOHjU+CpEKaepvGJ7QYdiDJ1jljFQtLNSfqbSZ+3ccDAbDB7Ua+p/
VkBbzRs6g0bcwAHOcvTRG90m5eEuR+tGjAZM1LT1OS42KdIZsMU6VfXwzipEqM6M/ZL325G3YoFy
RM8jpOEg4ih6LP4nYkb7kCOHHTUULfbj8LS84CDqDTl6s/CH/YFqtVsz5J+T8TAw02p2ibYsmDCr
FJ3flb/Rc6SyaLviFdsfx9gDl5zUxUb4Fdlei4k2Lb55LkFwKCHQYu2hleu6EdxkI160CT8QGSN/
5cyGPquuY+9lCvyIt6dY5z8Q242G/Mh1DpizYyt7TxWB1WQRYN1qFajuzfJUdmgs47iPPYbIYZZN
VTpyE4Zw5wgAFyquRbSmVXBRLdLQBydZO6g1r1sK5XNnA4FgdOEbe2GYjqov8ZhHc/71opvT/MBG
VjOWGCAXmR+XRzDuYripBRcCCuhia+3kAMHNqAI0BA6QrMRmIdR+1fqSdDQ6rLARLfnrWb4L0oNh
HTEuEhV799jKUc9M24KWS8Lza9GsQL8ug4ekHWoXbWLHWv1Lj5epx3IqwAhF4DWIBklHisRETtkN
JjsXhl5F+tPCQVJ3jOS04O4blyxameqmkK5VhrZiY6B0gRxpb+wEoY82Z66MW5Ezowq3efs7UP8m
4SFuUYKntKPWq4w4pIt1T0wQaWWiw9KUV5mkYGQ+Y64+ixCtloUptC09GLCXuI/SLF6qwq6TOOw1
ejDWLh3OyHBbmiCl8pIPcZZ13q007EMlhX9NWXyRXMJd5aX6zJCU0zgK1xG1YpLKf5runPxkfCQy
AKpSAdLAPF8N0Y/50rbmIi7zNXHPB8VaDXr27savjjRJmy9X68nl8qSDCUt+zMxnlYBH89ulzTzH
L7xtBuM+TJJ9SSUZyA0rVeWOXnza4OIHE9NdbJSkYFeRFuJ/SyNyNzBZFtAv3HHX+SqXKTaQQl85
LFOalgeujDg0hwWt9QL9/1QNtP3e75tDKzcHy1GWXm5fOjWRWbg0nL/zHG2g5kvoZjCEttHF78el
pOjgRp2lHFFuSv1RZReJJMPOHMhE1qKtzUVPnyVYmx1nTSnXP7YesmqwzpYjdjv0EjH55wjfHHRj
Q5KtrQC/KJA/ZOY+UyczvxQqpNgBFp3ZA1/s52EGTcYaltmIzoXsWddGegVa0vXKZT6yAWYVVatv
DmOp7VZKQuagNmw6WdrHfrrL24DgsHEVIxNsED4oHvcmW4Qh6chec3ipkP6oyaLJtWVDz1kAeA10
euMsOo2JfW8drB6taZzysdv7Yb40PMC+6JGtWJn1hYjNyWnoRrSGMcJHaW8GGz3hiaDCSvC90YI5
yUeM+6T3+oOHKQja5s6AISBHxby2YIrCfRRrjCxUzpUDho2MMuKJFxGvUeAXu45Hg8IEgJ5KpmWx
DDML4xlYItD2cIsXrQ1Ii/XFqJBcL0RAJVk0CjelgufbbneK/pLk9whQJRdnz49iAbCxiCCo4GlV
LD2ZmLpUFDoXYESlxNIWpOOn+yPKkhjZisFevz+FPtNyVkshakPfoE1CGRjZLMoN1n5QG9lb6MyN
9fDgxB85fdXg0DkTtNEfpBr9A8GQowmdBrRWjdHZYKBqsiYeRnRiNcznJJqFDR1OD96VtXqe6FOV
bAobXNjAna1SbjgvB+1SQTqYgpSwQ6Agfh+dDit3Pl2K/SZv5n6kTAwMV5zAnkxvTKcZjAt33A7x
ZzFWC37QOTGb89hAXjdS6LY/es1MiTFJeLStnRtsU1wfDFOplGdIk7SK3Trnh4VfoRfdqH/zjZWl
kAHG5pLYeirCr3a8UHQn0SPH49uQQRZYiOyYTSBDC6Ru5vnJsiLdweYTifF6xGQATFwGZa5sh3js
LIQIw1oH4OYl8wptp84gRErkOxPFhmNRfLyj4NoQhSDBwLdQV1s6HxvaefHDBTS0ccb5oD1bMow6
Ib/kF8xNSpWQPlRIWmLSBlmMkWgyeEjesXsM1FQNvL0B+zXXdZvNvE6aqwF6W7dfpEjwRrwCVrrK
fdaPFeM1mkqE2TkShWCgKgENpKJnTxWAqZgoEyBQrajUeJRK5FroBSAIoHlo+cz1dKUB9crdaKeX
yjwpB7oNGjgGg/PCvJY5e7DgNwN8bDLDUHnCBd3LqJPZyDo3ExGQDn10xQfI4Q6+sBwuQU1nTCei
WIzdkJlmJGc4SB1ytOsWFDsLgrFPvYz+qv7Tk5eNlVjQKSqVeTDLSlGxsr9X4mfZgpzVtjC8bpDr
KzphgECUiOm3FDApZkSudFxiTLTzitLQQgfWD9XcA7dXv+pkawFA65l3VezmZG7tjJ9VA0Siydaq
a+WJHdYoK8IpZixcTRlvSl2iov1qlbfvwRJN+JjPnU2KKa1kNVd7bCEj4QCduo3Lj9rEFcYaoavf
nfts+4Pj32PnmGuPTN1XwYdSfAKtsMu7FO95+DXaS6WnSjFoWBjzI03IVerBCswA/UdNS9Dz91m/
aCqdKwMJRe9unNZlPfWjd2CAu98G0ZqYoIqZiBw+Yu6Z3OIBwk95TvlSkujUF2z01VdqM3uIlXse
gneFOYLVYhZCUnBTzAYZoQTINjIo4r38LagWLDMNc69AlBosYMcDt+g9zRH1BXx377E7WeZXgho6
Ht25MH84eoCu5G1AVPnz1VvTKJAtmLn5DGMhJtW4HIPgFVRM7YmEItog/esaxJMmagfls8JokAMO
UX6V6M9mKpV/pchAQ5q5m5y8cSlwBZAOeZaio1LC9PoMUFULE556CUKw65j3lDKbRSpgtmSyHnGE
Fq9Wv5v9jU+iwwvCyhi0XCQRyBVMU2PTy2cvvyUE6QI/CrdEwComOUK8gWy9STzK1gPjIdlfJmxm
o5MSHVuIWpNG/ZAV2n9p4bMQjPmOgF9Y9HEaDrWiWhro2QZtmgTu1GYTUFOF+gX8aJkQESmHI4aB
VOazwFFZsy0w7A/+EUI/rE/mK+GU6TOqFnup8dD/k2LHaP0wmWvc2I3tLzTP3Kb0u4aVz3xGcS4k
2yiu2CtBjOy/3FagAeNJzR5YZahAU4hgmFBEFtr85Q0kEbjZqs+KVVTORH4IjYjFxh1ZxZFRlRQR
pnLQiWGjzUhW5L1BjQaxPLES+oduT87NgISyW2QbfI5jsoDNLCp29c6/KWXzYjiZ4c4LLhJ4PTTt
zVbGvYirR8/WmQO37x6XPyO4VwnsZ8OYwlBu4iFP8q8SW4rHj5w5PX9JJOtCEGEfToRswNQppssN
k3EVog5CV6HSPcUyKP0Ahbp+18JiprUn3c0WmnKR9LtEuqSmvhX3ZiZvxftkVT6a6b+jp/JxgpuU
7UihcnRPdf/Kjc+0PDSWB//IIGiD9vBX4wTJzkFK1Nuf6h90EknFa5kmv7J1V6131W9V95gDn7G2
KUIYRWO6+BuX+WJQH1G0k8J1wedbeXMtsBemhiZC+WsZfrtPWGdAYUt3y2cZ2DumCaztWMbUW9nZ
EcWD776ytyV2y+RaiGs2eOn0fYN2U/LPJEFk+8ef2Rl2mX7lDRnGj4xrNh2+O4R8SfEF6DeOrigM
R7iY8kG3KwK6SUtW11Z/r6gDEtIPK03f2yxSmPnXCifip8z1E+JsL52T3DCj2rvFxWy+02JV9DYG
X/qWABMfofHpyLXPZqrI76pv8cbc0+w5DOCguqtRX0SFoMhocRcZ9k3llEbJzPR3qnJpjWvNDCWG
W3xpTdLNNvZC9Q5he1Ep3odtWNDLHUhI598t7HUH2mI8+cxHXPWq2Z9lrkwN7tQ4OmJoY5/oyOwC
jyWnV3kd/O8keSnJip1mo18S9N0068Z4VOs1DjxN3cqkhSjh1pUHTLXLonkGMmLHXRyd7GxjuRef
wRtUu87dlqwq20NeLPQK+MKmMS5ag8hSvo/mrUO/oKQHKOglLaOtMLypjhmGHT54V3nW6abK97Hy
GYwHub/qHARNcOeRUTgG8D8Xzq/qGDtlRMzGjSn+OBq9aJW+W9a6VnRjaAKGPfD+pPbBWF4Z9kHI
4nSSg0WgJPO0ncmyDvMiSxQPwyGzyy675cqNeCEEsEczxIKE73A8SWAhxdLiZtrrmmGQvovx+oaL
3GFdYezYbQ/NR8JGvsPxQ2cr9K7UjdHSNY78lzI6yc7NZBRrG4woU050pAnxySjvlnnwS5hDZ7/Y
Jj4q/nU/IolcAdez/ZOPfJHICEc7hoY9c2Wq8CWXHGtxC9VvDy2/685m/AbsEPONZg26PLJc+pxa
i9OzvRKEnae/MXzN4ifi+kv2vhfMGxQLtm/NFPfh6qu2RIOyKLAsOS+pfA/eawyfpo03Vdo5yYnu
YLakAvFhG5ecpZn2k3PX2HiwetQ0VYaWpwvnAdutzHsZPfnQlHqk4aDtzOLD4JNTTwcasX7wlVfk
P7L2aZr3fGABMy/TOWYgd9jW7U6Nv3S28+nR8y8GvwYp2wwU1GavtzeZeyX85nCsjJnq4UmYBqyl
wOjVx1zfM2CpmBRjIERmiiDhlaCgtN2LwwKtci+hQv0Ed0O9qu6PzBeQ3XkiiuSiN3yhfzmzMkSM
fPUaIl0wt81GR1ju8dSe7H7ruS+92uQK87Hsa/C+a3lpdIy/833XH0LiYtp1GB7hGdPA292KjDrM
1Rzw0a94m5pT1ew9daeWH/TYMkTPMHxK8Dcpo3Ttu20eobwsUE2y1nC2ccaGeB2oD57VOP+uyjWy
vN4mczSZZEiQCJbASUKqMcOTR4DZRgFrp5wLnJMJZ3ELGxKcLaT2qQnnOYEexih0RlmY2940tG1m
Vb/iBRPDg7xmVrgPjW2qLDnaGv2RkwGAftFI/krW+AEZk3SAU5QooHX4yXJlQxiyJ61lk2kXilRO
E7vbVO0nPoh6ZMa1cZUdw0MHV3XofajMuKmAJ1WHVZi/xl6fNWEypaMmU3VtNwSOar+6CFSgpunQ
9kXwa2VbqOw5US3rbKcXg8FCvvHDm2jT+GHb8k2X6sFztxnDisKoRTFqleRluKivdmn8q+FIahn/
BhgLjeDWDR+0dxnlT3gKkzNBbam7KP7j6Ly2W0W2KPpFjEGReT3KwXKQg+wXhiMURaaIX9+Tfjh9
+3ayjiSqdlhrrnoxPeQxW+1zoK5O9tsJ1vvm++h8V+53Xf7VCPqLlRhIFTwmw4+nxhUG16U/7Iyf
JfMwpw/rm6tjvcEFa6lCDIb5yROGVcboH7aJcBMvKVlS2SEKjrk+RC0os50g0McHXrUbZ7Lhn7S6
BgHD7lsSXrLXhtwFqIomjDskdlTyxV8WXjuUvtU3tyi/+SF+KuHgAKpZGLOQjB8qpiKSZeKZl+t5
W6AGhFB6PHEUdv94aJL6jWcgs+8NjFnl68RcL9tb7n4qCEd9lvHZhwlNjdIcG/6kJkt38+JgjW3v
uI6pPxpw44hwyUaHTManU+NIYEPDPuofGzzoGxYpQXLHn6T+c8qAiHNi8lGuHFzyJVGn6QrYh3Gw
J1wUHIxZXLFGabkQeGQmpPDSv+2dato4U4oeJPzo8/kt9KzXymwYMrGstObPIOoX1uFjwCVgoXDu
8uIy8Su76FfF1E36zl1vYxsdArBB6bG1bR7ZEjHHd9S4VBDTwVUw4sIxP+RBffJGaoOqPEeo6POA
LXEATM9A9I0UYARVWWbNg+dHD+eqy8+d6y9urE1iFi76He8h9R2Uc+Rb8UvQ76WQArS0rH2m9nbe
nsbBPg+GwkP3bw6i7TxVW4MhZeinIAxRUSYQQpLbGNGi+JgB0RbgaN25rt7lPSEUTUV8tSvWVf8E
gWw/+8lFRPFjG3SPeoTAEU603GedX2Og0v2nDudLT3GkE0ACytx0lKZdNR5r+WGiGMgn6lr4Tp21
K2R2lxPJXhdoU1yEw4S6ef19xFkvaNbN/opBoPLvp3jc54z2dAJEBKnVxFLHhgGU6k+zfFzkuxIX
jCI1rlDWv5olomE9q2aCAza9qbTAuTOfOzQcYsQ0qc/h/CKzeD0XRCOVJPKQ56WcaWVWGlXydGjV
V48rjJGNIlMCq9+ej3JbZhhVosUaV37HwJBpRyvsK+rPZRhCJihUKwt5XbxT/KC8JKSWRncCoo6R
eO1YCLsA1xv9tA3JL/OI/HJpDV2KsQqho2/hWkZW0ZI309dA+f0N2cycR3zQzGIt6sZoBD0R1TM7
XAKI9NBfTQP7X5dx7rTe8ITJrc+fjGbelZKksi4+22I6Bm13xZ84l+MZeebZzCYeKHFfFPqRBnjn
kFKHswbXKKSIkZx6+All+mSS7VcHxls2DVdD/46B3A+++wJe1w2mJyvOTn0V7x1ytDTGXp3Z59pp
no06/TUy4q68Rd7bDufwxR+rz3ogptcbvtK2uFaC7w51KTb/IegeBmO8DEJcCm++JAqJMaekTojZ
YxMWeotN2J6+W/hOHclGiwbf3CB8KEhByurss20qDhHWFiORDBQ0wTWEDDbSoiOZ68MnAU2sdlmS
w1r2C3nTNaujO0Bnn0wINsLIP0h6xdy/HqR6nhLzL7NtwF+qv7Th3yiGax84j6XjQqLt154z7weS
vwt3WIfmeI/DDFWECW3MdhDiUV70vOi8d9kpoIIukYC6Uq0jvtODZ4Cf9d9RPODkyT/t6Axchu2W
u0hgHMiYbUh0k4BXYrxZsr4SagMT2j7ncX3tQsxnuWPdykn1J+se6j63aV3e4mFusFF/j8b0Mw4E
oyBQPNRg585cmSFT+ZDxYdZ1/5p6KTcQ6WQl4Wy1CuQ5iuYXX+ZkN0zykQBEhE2G868k1TfROOIG
TtCiJmDXZt8qsOUQSbODQ3N1mn1K9bKaK1Y1jtscq/RmE1IVIqwHPEBei9wHVrJ35uhoB82hmSD3
QltB8qmr9GTR0nYZqi/0J3nAuj3Ij3Pikm40QOtz9h50itC860mbimzcdzBIKtYjqKt4h3ZBKw/l
kK7nCqe9bh7NCeN4mgA+iVc4Sw6+PZy9GFa+aayjxHuXQLmyKF/JgeeM7FtzaHeN1xGZiUO47enC
0rOkYZtkeQSr8yQIcOfLv5l9LMmOQIb6XDvdfuqwPnXmUaRvY8+XWzTiae7GdzNpyfmg1U6Te1OI
7xqRbnEKoghlIRDhetzUWXdYpACM5TveNOaOZK8BkB/VpxezXHfYd6TNQ1w1x17O3zMJCTzjD6Hj
HcaOu3JBsHnc0E61LvoeuxLeeNQwIp/vWoPP253PTmKe3Ng6dT50DwldnwLBZ7vvpB8DtKsMxlKO
TCWZqLE9SD/DuavSS53K4wBychRIbkEjYB2MquluZNiYuHpvT93WiKE1ueUuhRCQ6/BCV4M/6xAb
9WX5vz2g1L5KSREeWHHIi9tF95qdfDPOmywwGPKNhzZt0Qjp48wKMGDqWYPCJzJ+C1SJKFLhrTSo
/SwWD1YDWOc+KY9Zso3sC/HJ/DFxDvAf+u7BKmmjmbPoC1mgDdgjKb+rEX0euPMp/Gntt2ZpI/PP
0tj50a0yX3z3EW+NSJ5HKRgCA7SIzg3z76b+koyjYtUzZGew5b3rxltnDA+mh4RzLIE1WQtj5UPq
CBMBZ5UFJqQsbMCmwEERPuCf7cLjwMEey4/Ofljg9W7EDMU8Ori8+uJ1mWzG4VNIv2CD1hjbh14v
L8hhMlqTvNo24M/8z5jDVjM7Z8NOg5105BzCMrHlo8Y9RlWkJ/Ttd6Rn4cmnDjonBE/ENeP9GgSx
2rbGBz+E7IXkNSieKy6eCr+tT8yuXoVckk4bIiY/59OjX286cz/TzlL5ahK2neZViT0fR5sdjehe
xJ+N82fZyMuffeezdq6eTe8KvddEuWtfLfnD9z2PIV5/5GAtY/8Nphu+o7lFM3beyoUkd1cCJawT
uQbR341My5jNe1tk45hgTFbESl1GVF5uAn2cQUGBgcHwSWPpKnL/eMBD45/XwSXEj6KhcGgf2jrW
7IFU3Tm7pR4TpD9+I4yAQoNx7NF66UFHWlxjwZ2RPZfMjoMeQ4jEFzeAbG4Xf/StJWzUokDisq6X
WRtTYXf+sgFhVkzUiOxxiPExgg9fIUZjX5THSJyiZvWVJiPHslonpbfJCOJpWM95RkZGdbiJHkab
hZwK93LqMOOhCefNRVdK4gJPEfucURc7N8q2qV6cs83WY34d9PQL0wHpB4loLIjJ5lA4eO3oBmqZ
1AeQsAWQ4vgINnlkwh6lNlokvYo9AjSwvYdPQ/Cb5FyKJtswyDsOo2Q3Hlk6vfD2p1uJuK0jPqvc
i+zRsF6iNGdH8Zmnv6Z1Ex0NxUM0HsjWDbcpR0XgXdLgo3KBA8XfzvQQ5Pf4TlghUsjPFVRi+bWg
3Swsbd3d2D0U7GAm1lf/99t0ckH+Hst/g3gtgP3NdEs9HISsfi1iXN83yqg8+InNN8+CJ/KiOKrF
tevZwmg8/V5Oi4TUfHj1/LPPx5BE7ckzfjJNnPBroh5n2maCMmb7hacjCE6J8Sjn5xg2NQOUzPpU
LB3i+RaX2F/hVLPV56RZpZ674kJlZs7m2bgRBoUY/ZrkuJsMKCG3kaVsgLCPxzH87EpzOyuBh+u5
QSfTZL8j6Sy94NCVf27usvhj9T0ZGDlXhkNQFTPSKntGB69RvLjeR5rx0uYYiCZ5Vgxlu1/lQ7hH
2sE6E7sLYvq11NmaHd629MKnSWe75avUJfVmYZBpsYmpNZbRWxtUezdGwzhC+BI9ebCQUBXqU4Sx
1ma2kg1TJcwyCTYe7H9WsQkr6xAapA6i5x09rlTRrSc3OiZMm6LBOY2q2njsUysDoBk5qF7ISNIZ
tilX8AAR10lHkkD4a+1iwz+K2rwb4uFxZBuXuTwsmJ9zEjzHRB3omUkvIsupD1hZX+OU83J2LtKp
9gL5hhGhmqfE8EWyDcx8y6smc7zYlg218lDvitTbzEGG8EW8VxLWST0SHA75LthNg3uJG7xaZcIG
ZBFAsJKJX2KoFoFCqMfYd0D9QXmwruJ0o+urmyhSGUm1S9DcyG0ys+XDrhy5KOwQ+GY00KZpQBtU
W4vfQjryhNvRqS7uZVCcsUCDHKmNrTeHr/yrA3RPQkXxnHqr2UQVYMEFsSBi1Qr2NTFXkEJcByoc
IIQcINNsoQceOYCRR2YsjMqBVRsWnCrbwC1atXDB3GX0rOt1SYlDbZbo80gCTFoMFy3nTY7Ko0gh
38Vs/3uxHvS0GYboaDABQpsrgEs1/Lxx8PcShKebdbtg8oF6smK3zfuOWdoc5Ztw1ZBf4kTOxgim
zRSSr06X7QGppMHZuNWwnwZsLygydCi3PehIE6mr9C3ESzMunDvPQ7nO7rsE9RbrYFczCWJkMQUv
qUiPeR3s6Us6s1z7HdFvhn9r23BtMpikTucXQRV8TdL9OLfHJCD/czUbZ4+GzqOsUiwfJ2YgIeAf
k1oyJjj9d2AS5KA4GRaL8p+h3syKqZMa1wO+WOWzH8KoGErscP1XDZOmuodMG7CDs71VuayoVYew
mP0uEW2Juvk1AcUfkuX+hFPU7+6d7s1jS1RGh9Z7Uu63Y3z09PzKpJoRj426pnh3MeefXKG29mMS
38WlYks497ym9lK5xrNMmwPzmXKjSKIuWnm3tIZVNa9D/DojISnlkw1Qpt9m6X0PUiGT79b43Igv
P7uz+1+32I/yzTS2qf0ckOBZ7JT50DTfeXBYxu5TORxMOjnbOKfDGoR5JF4jiMH1o9upTU6yiqi/
FTszqRHcBZ+dOC+moxhcOgpQM/gqBhThTyEbDReVYeQskpN4pbtyE/qErr8ntrsaGOUpdnOD+20u
3kwMTFsn747SwDcnKShfQ/OlNcSK/wF4DyvC3TkhmiVsCe5jXeBBzE+eIHsBdRxtoAd9kpLEEzgE
zZbwIpLCGyKM2YItPybPMU/4E+vJkAZjmXjvpUR/bvfkrF/t8GFKYexTXGpg3zgQ2UAgxTK9/Kdj
Ny7s9qA5Qg3lspqX24xtZI/XyLi0Ao3foI9xQwpLCtsgjhngwt2HFVlCxmgsvW7w7zkj6zDvpeA+
bMOO/Xu7E8W8G0N7M4wm2tRxW1Xt1bA/Io5pn8ErmHIZDis7TFF/tbuwtre9F63tSG6Fdta9CrZ9
VaPJ/rAn2hK4OGF4aeVLZCX/5vAhK32k+j6Uz3Hb4D0wg4hD1cb3kH3rDsOb4uWzyhtb6kDQ6s5A
mA+x1Nl9qZwHRsPmlPGGL6UGdg8y9oaQ4BRUxDUyUja54CZh1ZNNQmNdoHPJk2mXRwzt4/cCuVOK
rCJ23iy0wqisatLP5rrcTzoEj+JuRgWfCbWFnMl3nEYC2xHfY3atarLNSNQgpze3EG0VGNbZXJWs
4UOOx95kMq1RofyNVKADqUfLeZLCrR7Z/eJ/W9bsTT9xC79qNkRFwJrFnTftFK3GqiX2DyMlL05j
tujImMzYOksULdbJyniUKa+NVWLxF7jqaEV3Sr5WKeo3jByUd9o49T04oZ+KDVlpYbzJ/yxN6S3e
564jPCleozRbBqrVtm/8fw4d+DwSXWfIfeXPG+4scoHOGm63R9JoFXfnZghOQYvFwup2kuCMKQcd
6lSC5QZ7mOzcq4QkqK7nEpjvQc69IwXJmTq7k3UsRXFn+e295IXTETcpvZ7vtg+Z43xOeX1XAQWb
xb0jYMP4PBr/rBpfxHLRu5mxnTuumZZRSTNesqHbVR25Spm4xGFyrXvxujiPbInI0UrlKch4KMwK
WwgR9dZleQJEau37yfwhv/suKmNwZsG+MSceNA3jywOzJi+egHpX1sdh9h5m5y4Kk69ZldeIwVRu
tG/M65g8l5D4NUiJqPsB2Zjo9pqVDgoKgHP8VENM38tgsNPdRYXwldKFF9BcYuKrs5ewA7IVolvO
XvIw3fjYolQ6vnZlC+aEamW4ZUBbWsM5ZBM7chRRyKowF6ppW8btvZVUiNSz9sQDdO6Fh87E4UxD
kuyKd4EQY7EZGM276bO7cgdIt/NJVOrAIBUFFqL1sHmQHr2myw02Nc1dQyMqU7LsvOzWOw3ijNj+
aYN668bxmxO7r5EYniJ2caH5TADAU8abNBmgtkLmaf/kzvI4VwKaRwJevwc0DdphSpZ5J3fCB5aq
ndnwqsvm4orle0DZWYjnMkQMI6aX0CDOZbRomyqZvflzugscKmPP+Rvi8mBm9VYMctsM0dNY+q/8
2Kty4ouNIiquEQsOaDeNDFZdTrHvecN9GGLT6yjl2Xg9NrLl1EH1G2M4bCrIi0i5E/s7aUkOa8gN
8o1zlQXboHqE4b8OyINQPGwpe862bs8+VCw69WVrVj3FqMcntmh2V+MlfrLn8WFOsYph5zMaVOQL
3jQhTB4BEcP4NAN2woqy54YTlrwr+/mGFI76fLrjm4828WZid84Yb7K23EykyHcuzdzsXxUCCtNK
wbmqO3zU2wCgoldc8zjf4Sw34ummESmkibNF48qil1z5qHmeGeN3MdGXlnWeVHjnaiZxHVPi8hTN
BIYPMEyhK3pgRb0R4Y/NsVjbXzPNnMCcFQ3mX2NmGzG4+7S3T5OyX7LY3Lqde6gqtp5ktAL6R3mw
zWX8LLS+oIP4i0tnbSf6oOHG+8O25+vWE6EOoz3TyaFGKZKgzUpJF1NWtp1d/ZXoYDv4T0j81n2d
XRpqG1mep7BgQcTCg6kszPKDj5VrcmPGoflD2ZNNUEcv01gYawqS+8E7i1AQGS8B/wiaNqZXptdR
MpMljS7aHvNLkLaPY7knRhaO5BgZl7wAEmojSPkKgnFv8/zOOU5D4BuSrXFANK7isi9mJC6zONcD
trjORMjrnvBhv7md/zf++QSbWgHzKOeOzaiAfsGEb+UE983gPU2LfVO7v8t0zVLRyWK/UCf1Qz37
ZzMyL6U5YcWcdnoExOWRjF32D4t4oKarGowZJnTxEBTQ9QqQVE5gbG2v3YuqfYgHoAyYs0WY6S3N
yL8WYICIIyCFPlRGe6tBE4ipP4ET7vx53TvBW9lgBY3Y35SqXTGTQPk2b4JLUSC7DqhXY8wJ+FaU
gy5KV9cQpZrMURugLbRvbt9sRzIPuK1Y96XeSgXdsWcHDcNeTApsTUjoOS4OFbIR76KnrqaLSLth
XefTeWQlROL7Z63JiWtPQZHv3bA922N/yGzozMwsezc9NwnSzI4w9+CuHvHonUWCPqlgfzW4BORU
B21A9eXSMSSqH485vrZW5Knn+PpKLkEyDyrWBbrTl+g1Q7CYTt9dlW+rKVyBkrNHvc/ncqvQTk3S
IeoqgC1gg5mwVn3jbU2z31bg10uXDz5n1xW1O9NB/FKO6xwCfz7uaCYPLam7mhm/R8x3S0eOD/Nc
E0xl0pXVGBZK9e6DTmwxAIExDT7qAIr7zUhLOim0EQJFcpys+Yi3MvOY/uXraDFOovirWw1u4X0k
myFaEz0f4tfTUGonMONL1V0x2CQ5aqARdZkquAtxAVedZE5iL5I1RNj1p25QZSHfkjS1NumshcSx
UcF2nBmDsZmXGGwFzVFOfvWc4KDu0+2bb8PVMbmwdQjzpsY6iHwVkSQ1A5Ep331zLlh0B8nHlH61
861fRkQ5GEMPow88P36bn4XRrUuKXK4uXHol+8ZyG9jYOr2TyRpKNgHzGQbupos6+9mSyd4Qj5ZH
Ul8jNTRtCsTEFqTsdBa5z/kSNkhEQ9nN+BBCOjDhwPqqjKo/FC2OvlAiA3I7INYerP2xvPlNkKwd
m3o9ectn78tO9XsGEmYtTLn2Zwy/2qr5+Wn8YVsppVch7mVDxo8fKBSlAfyTweDVAj6yFGKO1rEe
vRrIWR4wrCkBzdX8FkrlUgb6CLILU0GiyauLqPVDCwkyriWi3a7wt1qfjYgrzHLGYOXnqDwNAlX7
edmqZHzJEgdeyiyDalsQP2JnwtpLcCdhXXGqCUTfgUKHmTpFyr6YsnN0RbL3uHxIQ6WYhPAbxYq4
RaRVozf4jLbVuvWj9lxiLrR8h+ROrMyG73zVgw+qdSTIMcqehU9mhaG6b6B96z7ztkpYm8DCrMyA
aRXQIBQS2YD34/ULHETKM0/SQkH2ANpW0d5K4HFR/2JtJpM+CBHDyg/tF/eqMp6V4wLaien5y3My
6HPq1vtsqKiiPYQE7TydA/xbSdYfeGPFNs2peZzxIdD+NS0iCB1W1IOiS69hkjz6It+oHK/+7Nm0
6tpkXYI4AM8/oEmEgIOBnEEEhMWNC3qU4AHpwQ+JpX+I8TRbAsdGrYO7XIHD0qDsTQI3BouxteUm
qAKXPxRFysrUB1AQj9whJqJeNw2OTcdaNamu1uj+2d4jiRzAGQ2X6J/4YTbhjqfeW0+MreVB9+eV
p1dt5fCYxs8xJzKBTXK5KxzIaHbClySun+20wobijjsn4+Gy2+Fk+L29C4uT1Gl+yrtoF/iMkXOf
HivOzGE/5vG5rkCvSBkhG18H3JurMYbzmZpA8YuMQLA5y7ZiSgB9SBvwe9RvdINPMWBSvbInp9s1
PEX1knjkNl9x56tNnMyLBj3fK3eh10B/HK15Xk8zHk1vUTmRyyU6OWx1YYyboBp/hjr/1haRHJ5o
adGZ4luM6c30pSH1+5DNAYFcmf0bgaWsPZbVXcTO1m7zo1kjEvOZH9ZBfSdUzVK9g4YrFYAu5Wto
YTgpAhYCK/uVEvon1iUOFjUjbxCfxYBEe6jWacHsrYnd77aqhk0DEtJ0eZs6+FoDpBIxk7mYE0/R
5pkF90ahHQ3Zv3vpO+7k59nvLIzqOf0TQWjmzJp7EtG7ixCgnOPvJkfRqmyS6lLE22Ge36o+9fa2
jM5FySLNA55VT4AXG9/bR6xY1n1BQ2c7ztWEMMeubyfIFq18wPqM0eZ9pc1flBtz9lzPCIemGPzi
KGebeni+BAMznbYfcNcKaiEihXL56WYwWofoubdg5iasN0WJyLIX8WZMCPUweO4d7X2lVn9KG5II
itklShHjhFX/DVH0NwnmASN1gawQz9WKthTlQBFLWMn+paXVWvsmcvzQ/IiY9owjkp7UstbOtKip
LYzL0g6PtQ3uXBj+ewg3r4dI0zpXFdBM2G70y1mTc2ExqGifXLwmop9+hF0boE2IF4SaZfmgIrjA
ssic2Yhk1CThy9DyZBTjR+phM05ncmGF49+V1bNiPOWlvUDyzcfh+Iz/jF1JVfwv8L2VXcaA+E2i
hY2GkDVhFNE5xqZmQ5QLFhbbXOasfLLh1of1xgVmFeUGDRva6S62qGxKjfe2r9BUtDXVwlOoypPv
ALpuieFOlQRl06OejUofLdKwHQuHheaUAp6Y7fMYQLewquTedd6lDQ4gikCORouuOyA2AkJCCopa
OLwbNQQM3x+ftF2dbccy1/VMmCnbrdaHYmOxAg5o+rOsfmNNe58HJVDgyDhYILXDzjmVvOOcnMyc
2iy69nx5YH5CZTVsHBxuW69nfz1GVPCewf6skHeW4cxEqjzW/78TtZNurMY+qo65UdsQltZpRB6u
8VAjq8sou5if4lnocuxdI72NH7gdetCnmhlDhngGC1tH0IuL93Co8b4vlZDS7mvYIu4M+4OIK3yn
yN+bmKmXaPRTJjD7tBbFSt7MMJnA9SC6Ek757iQxW7QxxlSnJG1UA/WL0KFp1gdbtva6MDjZa1x1
7hSRiM3oxSiQ3gzBR9oiUhzNglW969RoQO76mUAQKwgZyxsQ55Agxz0uRBNa9/I+EkK/9lCBtV7z
1KL3gbPEZskJy1sRNWzBbAZ0yUPjm78sB65B0xCwGG6J9kW8Hw45elBcdJ7H6e4LlIORH+8lm5yy
JYdM5UQ7yKY78lxiVkwwpLULUWe0oGDABZzSAnVzHwZrFAAvmanPQrtgi4gE4aw+Ooh/adZuBY8p
2zG1SiRZH1VrNhvTJGZYyx+3J7Vgsmp6PnC8bN/qVcO8uDbcPU8cm7KRr3o0giHv2ftnaczaAUOT
VRqbUvn8fUeg4UP3Vk/EGYXNN7JaJqstHEcFKTcp1WtvMaU1PDyGLv2TH0dIepkN9Tw+zGienKzI
1j3mVwrwcjUMGIvCtIvZRogrGNHSl+bKbcKMgGLmigXZtCgWUVKnDOprqyLeUoQAJOZ+g8dwinJz
rbsft4goAp3+5nJK1S0cm449j9s41wKRf28XgMqn3ttMuoSFEDzGo78EjM/QBnq21RmSjaQ1b6lN
ZeSIQSGERpnXoail7p43VqFvGOeUk0J98OJHu2odDjLkSyrxT17H9jdiNdbNqlnxJcWU3V9Sk5G2
5br4ti0XzFZ2JIYBsyELrd5o70bL/Ylm9g+9+2tMrcm+dWT6nzEmczx3X2WHfIAgr9vvykCgMocL
Y59OpTNviF9n9oBumO0ML3ijYIAaJ/kmOjlhuYZ8EWoKGe4hZ5qq8CKbx8yslwwQwFBJh29o6Mfn
CvaAo9h04yIndshK59XTrFWG5zPCRuggo3Vl8uIGdrz3bGaWsg+9XdpmLLV6PBBh7RwirtSzATUu
y9N3u3AfpsYk7rr+SVquTENZ/Df0lywrl2/aDHVEvlSFmM5N8RCXEZ+GyZymG2Gr+QFEKVrWPi4x
V1kxEZnYJEzJQmQuJPNAUJhjGRPrC1dATDXHAbGZwcyATbWnwXJe2igHxOPg7ZWFWSy1It8bNvBp
11b4F0c86VP54adLCGPOnsHCQwFxl3G6GT/ZVvXG3mXyKOeMFA5P37gMFKPHLLAjXAPi2YqYd9Zq
vCR9QKxMZDubflB3qtGMrQJ5b6kRLxZ1VyzZO2RNCzyj6wiCYT5dmR9kUchV6VkVz+WIq2pofjAv
oo6dsRqZkb1RfqKPUeY9Vlp/lr1i0oZ6b9cia+g7j65s9B58HwnxUJbYomhDwiwQu6ijgjOZtlUc
6k5Jhq9O42W2YRC+qoPlGgV8N4by1e2SH9/W09ZszrPCItRRKP/zWDDT4QCa0i5PJMOAvKOZbPSd
MVf3o+HjbrVVsLZSAtki6CItHWIa5cyIBkxNdsuEQYVocKejZ2sSe0TIvCUw75VJAW/H8FYLGugm
Qx2JOTCSBau9uNuThrNWtgHJRdD3dhaxykO6qpBpr8Rof412x5oUo0E402Yaqb2p2v4Irv3TSkKM
1g0rKFXAWTO5ULAOOTbtp16kcA3ZA05cmcADvefIQd8tk+Bf0AZYAqs5X1vGpvCnW598GXX+Xhj1
u04ZFkQhTpZStrcgiTG3aT7+uHVehPucFtC9ob0SF+hzHg16I5T1N1O68hhzI6RGs0pIO9UjDEOl
7RApTb7LZLnP2xbSIS4DrJ+lgQfODMV2Iksay+O/NoG+Ed1VQwO3FTbn8veHkjIRmSGhHedhCcbT
DpNyhTBvDVo6CqH5tpVxSBelRbJok5MIt4671NczU+VqMbh3bftB5Pq3j4bJnIOT6LP10LkNejWK
EcYr664nwjIoqZCnQVzHmAU5Ke7MDr4dNxDAtXh1efjl5SOxhBOhlIlEAsRAEi4G0bZyKXmZI7Jk
InfAF/dtYH+gpPyq5vrqmd02Zb60yoZHw+4XdWQLGrB8K0YQBgl7rTaekQ1kSx84YpC2BXndGmaK
1LsOcAPqknYAN5mnOEm8YRvGsDwmaRAb3rGA9UEtddaZJLcBRGWd0volPS20lbAublMNbU0gNXEO
Vlr5OFGKfFMYvL1+iq9ZBc5eGNwiw2CNpM/G+6ALEFybNj6pINjOFc44RF+3MS++kpJ509ywJEEy
+RaULZYzZ2eMKWGfQcjKg5mjLKL9//+clvGGmOenMjef7dh6ZoPxjUH91LlU1pZNW5gX/3dJ+yQp
eJvZRfZLvrsFo9JM/+LOu2/ra8qgAEANX7Jp7m+1Mf8WNqoYE4tipF7Ggd7HafRLaePoLijL2pld
kHq0aod0wOyjJNkxqMt1OMMEKJgQdLmLpiR0dxqibM5//Z+3/GTbgA5lcptMbEMIx5gZFi2kFaXW
lTDob61hFxjEDNg2Frw0RHNgmpxW/FvMq77axPnOUbNKmdySPIRce3UHfJyOl3nr0EV2V0rckxUy
Qy4ulr8sOzkKmi6I13XSfnjYy4oE/3BtI8tMvP57qIyXNkyTXfnWRelI9toZL8Cnl8y0mC2Qlpq1
QVIygoqTAaZiqH5J8bAW1Ywl6X2Yob/Ss+4VAkgkTsqh/Ft1HdZOABonp+/jDYBXsEC+Q0C8WZLc
e8ZO+Nvr5FE65lGrDnM3BUzpQiuwutbBiYxoSI1hvMk9rpZkoz1SL33MCFUU7uuQxqUagnzjulzc
/vKV0u4zvt17Kxradd7zmYWBfrF7BGSz/20arsV2C+I4Z5U7fegYL6mLXW8Va34kt08GCiq/2Irm
cupEfqoHfcvDlzx2jqooVhk6tclLue3GjDEgpvCSHWhWlNNmrunEs7H66xr/JuJ9E9kPvKKTijEo
jh7CNgjFzK/ltpxGSo+OEc2gxK9NGmmk2e/NYXmU4bRMIcGhGb2/t33EUWqAmj5TDHZ2PK79iCLZ
7im2kzhiHzWua7imju/dmsGBpmo75ZobaWS9b7HH5Opir8eZ2/bT6j/2zmQ5ciPN1q8iy/VFNhyA
w4FrrVqQMQfnJDNJbWBMkol5ckwOPP39kFKVStXWw913LVSSkqSCEYDD/fznfMflJaEPx/GWKvpH
aSNiMut8iqH5UIUyM+dYnXyyeO4DxBFt6on5tA4vyzHliu9na9NyZl8aEWFfmN4di7VOxxyGzDIf
/Abko1ZcbUPDyd/zGXEOyVkW7D1MGrQXsV00/PbrDkzsmsT6aofsA6uk4Sgj3EMvp5XSgasjop6G
0Ux2ibJMclnUPxaNmaMsBYd52T36OXYiDAOH2rjXIYs6iUnemTbinfPdgqhfuV2obwEhOkHobAKE
8wKMT4ki2rZpsG9gYJqG5FQhdwaag5vYd5WHUbyJLHhJhrLKoYeT0sCSbWxmL72ct0bTFsteUKTV
ViVNhLHwt6J7WiTb/jx3Scw5QA9cIqukQbnXJDPUqgSq30HRqHSNYYF7uvHqkzCUPPcx3iOrU0eO
1pu45HIsPLSQKYNXlMQoRlPPtAgpjkzEinyLAwyM1Tx9DRylTg2HfZWhTyORZwtOV58ofTdU2XU3
Wg8969g+N+2r2zJuE4qfK/2hPhvG+V3m8nnZNTtWMX+JVV0fQ6PO7VCvBuvbqrbVKWWAeSlrcZ4T
1qomifWB/eHB0nRCxxUirx1ZHBVogSpi6LRy9tRu6Vi+3MK8hDbeVl+1yUVYBwECPjE0jL9bmXF7
pA6043qA3TFxZTLysm/hHWQbUxE40yEVFvX0vjRs9fqovRssQk05Y806oOuxpm6myvHjpUPfnbxB
3gfzWH+pMKMxxB8YYd1w1oGsb4NDjhJSHv2eFX/e2hWlYkvzgrbFNssN0GzYos8LMU+7IM/IA5/q
Qn2B44ZPtPmCDBVwng1eZCRu5Mx3JVJwUNbqssakcEl85oAkSaJ1NyaUZhi7HbCVIBYtjcHHJWm1
zDmgmyQ5ONIH0Cfsly5xLZwFw2mJ9Ee1eheyo8o4aVYFqF+VrqDOiV2SexHVDruZOYJK0IzbiLvS
zY+5zz8HDixxmBx6i5+f9Ysu0Tb3vgmcmoPFbWancmZeO/xAz1nwcIF9ZKmtMEWH5VVPt24wiV3Z
1Ie+dN+XeqEWsGSFD61tnKsHu6TFxTMrqjGx36YeUFI9udeTwO4rqo8obqZLY+Aju4QOHUCPUqQM
fmbMsAkn4lbUBV23zb6RAdbYvGPoWaXnAgwIGGUSNY1Sj1LW7T73zAZOSXzo2CFjGAl/5Nxp2yV+
cTNdHeIxX18yx2SOWvdN7DIanbxsX/cu/eAUPGDtspxNl5T01LpWeXB9zG5tb4rLBgBbgGxMsy9b
5Tl4I1hVjQJqTlC8cVWBCFtG1v5quZxjD/i8JAQXc9oT04Tjviu56TsWF93h4OfOpgpoJO9hODBb
0uC05bACwxqPW1SC7shRUy4CzR7GrWYKAZK8I/bd7KK8/80eOBulY/J1SUZ9SKnlkmgnnUKkTaPm
uiRHl7TYZOMFW8E8z9Pl1NKYk1uPhUG9CbrWPfDsYR4oqm1Mdbgus+U69QSp+Xg5wXvZkqagF7UK
37Lgq2khUPs23o0mzu/idHws5wCKVe0wfsHNWynWpaVa7ZlF+doIfT2mTGREyWXTOhk4lOo+KfC0
O+EapU/cp97P9sadvw6V/1YKzktRjiPTM8zsYTENlNVMGRcmM5ByAVsnGeYmWAZwP/2wI0jppUsD
i8LSEYZmjdoN6SZjULePwxeWzP5ScPQiSoM4NVT5ZRjoF2l4fruSpb4T/nPS2+LcKvx4TodjPnVe
eVbtjAfAU3owBPKkwUuFZa6wkpc2ZueVjzs36OpNHW4miX3S5xhbazbalOMGPMnCifqbBPpWDFzR
0swLkgB4+/psIRGz8xjj04R6TothPiycwi756qOsMGGWrCewPeQPbIjFCIhlqnCCmx7/8vzU+tGw
z7hXL4KhPeYyQgsMOf2SlryrlP8kCr/fyiVn5ph42ySGGzNYlK8qjOt9vGTbED6HSSLwj77HdC8e
HvICFyoRDFPPUDHVu3GRYLuw3mlJaGOOo0eTSJqWCh403pB8NE4n0Sut0xRH1NBnBGSoNUx0xNN6
RvzIDdWbDjtraPUc5fSA7Bg+OCXH0qgvePcTnD6jP7f71lxFoZp4otsg8L2AIrYy2A7tOsXTRbSf
F4SzuSJTEeRle4js7VjP13NIpq+uvKPvDNMR0MntaH/tl4oW9LHCiF/zACGMhQSg6h2oINlwR2mK
OjvKqUAevBkAtm3R/mDAmG3d2DrIyYEBHKKtch7yDpwdSGYjFqepvFcd5IWGEAD5evyU823itf4J
F+V4XGb9keH6gGVaWJt54myXiCcUWI3DsmdFYC889pIuQ3sTzSmNF36ybaYe/zo9xK6lIr6muFvq
ftylOLsV4KY+5P3EPEalxVRt3UR8K5Om2jJ1tJQfUuTXPRgq1joIM7Ri0IytcKEuRf+Rsus5CTXe
W7R0bHQRPudR9D3udHbl9nRFxCqJjqnVQEDBKFd4FKKRp8PFV7PCJw7apy/i3VLUSEMjB/SueMO7
AJ7UccA3eKY9+EH4nk/+MeN2ZF3qbie6aga7AOdp4aNnxKE2Q3guPf4bTiDPSQDVRM6py4RRAT2y
bPBvi7a2SZk/BrMDrH4GSV0nb3rE1lflI9gx7vbCliEQcXP09TnxpvjOLKSzF3azGPEKnlP0BMU5
8+aYJExZV7feZJcbkyBcRuQBTtr05Ad5gjkoWUT5ZqAJuNcmGAl7NQL17hvvoIKx3EgcXIUH/8Fx
IqBDFSI12oSvoLT6jSZUykCURFT+4gs2Ed7gTBtfdWbnlvWzfkuXcB+7ZFg6Urrj2GzL+WEJ03Qb
YCzfOLybQQ5TIU7pi4urdLM02Jd4IL9y379SHJazqzYfs+fR32SRD1qYL4fCaq4Si02qBREiZwCU
O8tNpdWmf9OFdHfS7x69rLpayHcuA6N14kzMB2kW874LYqLboMuhclvmYV6ug47zYt0uwO8KzEwG
v7UAwFjHwv0Scqr3EkodZCav8oEDZupN170FEdddLdmzxEbNsbKn45m94oClDQlTOZcrN8Ry3stV
2SaoB2an+J6RBsfsAI6OB//qPMYpmuDNDHtUmCrDftX5rn/gpJGEpLvCrl1OrPKHTDFSRR9FEZPV
fee41+3isv2ccGKsZ5gCByYROY7ydessmwSWqifMHdmrF0+qmjUwIVsuG8h3Gs/gBNs95I2pu/FY
RmLmnr4rBizvi0WApo88uKkRNvUemOlqE7MzHQELNLs293sMpMkJjys456hGUBcBqYFJg3vHwR3G
lPV4WN6HiPetFHlFUl7DDM0E6EVIgrlkecAxRxlNWne7TLN8TEuHMhGULBcR809ydjtX459qWxTP
PmEjCpsW4yfH6MZM9AfiElNCx/u56Z/yFkITcc9xU2r+buqcJ83cJOm6ajuq6sYCGLfR2bbForbB
Vp1ituBxlIZld2UnO/qH46sRujQrl8bROEBJ00g7VrpvYlaf0C+nQ5b0t96oWKYqH+ekHzxGcYmJ
vUcaGVqwLbM2V7mjloNvM9wliWxdfPrl3/727//2Zv5v/FHf1QWDxqr727/zz2+ECXUaYzv86z/+
7bB92P78jn98xb98wf6jvnktP7r/8ouuv+we//UL1pfxjx/Kf/aPl7V57V//8g9bHiH9fD98wK36
6Iai//kC+AXWr/yf/uEvHz9/yuPcfPz66W09Vqw/LU7r6tMff3R8//WTI5yf79Dvb9D68//4w/U3
/PUTjszxo0pf/8O3fLx2/a+fhP/Z53SNLOUG0rZDpT79Mn38/BP3sxu4th+GoWPjaHA//cKDrk9+
/eT5nwMFRtD2hWcL11e8gK4efv6R/IzXwQ9sjwJSN/Sk++nvv/lfPro/P8pfqgFzW1r1HS9GqvDT
L83vn/H6uynbcR0cAF7Ai5OhCkJeRfP2+pBW8fr1/yfEKELUd93MKIEXAVBFZotol82x3jEAQjGd
R6agxVr6R7vL3EG40VmvbzUmEaRv5hclWlWaYypIq+4L9ycdKyEJ5R4rX5Jdeb3YBboTyFXISFoN
e5VUr5oOVMTF4hhy+bHbCnGDp7TeD+OwTQfLOhQ6oXKlRAjpqtpCvd1UMWSSzoJWMSRyPlcp/eh9
fVdGTDXVIJBEXMY7VWIwLGW2d54WniU0xtO9Uw6XXtfQQSlVe6yq5JBXqBJBFXAurNh32OAZfUh/
PPnkJhUjT6o552TMiLCKUu+EgwThYyCV0QY71ZDY8diog8fnoOAXK1+qeg0lZ3xlCzr/DD0+XrFl
MHdIE/kxNV25NZJlfDW/z7aHs3eErOHCOewmQ1nw5B7Ig6bbloE1MiTlJ66P6qpzROkqwVTVZ8fE
6QJc1MSrBQ0X3OLI84o4UdU+d2N0gyaKDkFxzeXQkYhshvY6DPWDtY50DKePtY1eN7V7QUwYp84q
6S0iO4QKjkCEkt73nDWnHLm4wIVykTO22zmND1PZHxboALieDKjMdcp2sXg+g9E1h1JiMt/WMfni
yZd8v+tD31s66m1J4/lGPreohaFgP9bCHhCjfuntFAdJ0z7ygEcEz5GemCx+OFb8zeqrj2pCRqyi
nl4SeomcihjgVOOUknn3qOtwN2XBwqGVXxMxkbeiTXh8NmITmJUsVtNW0knY6+huncXjB7nVJcMT
TUhwFgae1cuiO5JeLZyuvmdu0fRjDcfjq5AWoQq64gjg8JJnjceVPdwKBfMhSac81yfBxqjmDHpM
NPm2gE0bgQoqvyuY7YXkcTN1L1B1QrGKiIadY5b69lbgKlKC92/uO6Kvg8ONEj33yJIn+JDqvBQr
ICKj+qX18ERgX67K7tKktCCEPJWZ0wNMoRhCjOG6tbgu+o6ukYQtU9jguHVINI6J2lcgPx+qYZ52
5VCT9GGqlnU4kUBs7Sw+mXrem8x/KJ045T6AiAtnD5pmQj1FLzAQtC56Y1HNvw0CRH4yN3su/69W
md8O9sRAuPRi6IE+E0iCa+v8lJZJ52sfA60yeE2B+5WnaJ0jZabEjGtthXR/Qy3g0grKp5TDbbDw
2fa1HDhKENjBwnNwxDoOymhBI3y1dypWEtEDt8amd4mWGGzJhr0EY8yxdTH2LulGXLOYWJemdCkJ
ZDjQYzuER8ZhxzHOJvPrhjq8Zo1Vv+kZq6UT2pwXbY7gqNUFPFUbh+FGKMo1PZx6UxzeB/xYSlJG
bhS2uTif25PJB/Id2WLQRa1Tmi6cpleDHIZhZ2tqBygmZr0ouIlHTAxdKwD2OVyPnl4d6MwuDzHe
kYiUiWyRPYt4XxE6n1jkgZDrQ1E6OMcl9+AwDwxFWioTMu5aOVb82pqSUSQztjJEa2c/uG8sIHEw
AFndhH22E/+ZaBUKVYVmSx4pJVm5HyIKFvKQtOLA5d0x466XY9wFivuZNyZXJZuQuaCuxQ+JYSJh
2j3IRqOco+Otbr0MGacoV6e9wQswE7DLV7CRrEFYBuW7sUvUH1Cz+5aQVFAyloCxxkEhYFoYu1PP
lGJGtOLq7lTgQ3ZimdGRda/i9FtfX0sie8A2urd+sZ7rNPs6KpKh+HHOzMXsh7gSAU4PMiOl/ZaF
y2Mdh9T+cXk2aUaZLPZaGiivRozzE6XqeTB+WWjV3KYioWue7mUqgyGrBd+H0Se54/e7yYedF0ff
fD33uwKprUFo2UZQe3oMzZ38DaypQkUC3Yfb0MrS7+7YvccBMyA3sqHkWpjJNRYLoMsxZwMGowvS
6KAwE8dq5k7GyYbekdibdEnvtLBhHqw6OdIFxYYqmKCK0rxK7WfefemhXDQ4aHZxlr+HrNOcq1Bk
tMaRmzLWtL1p71dvFTmAC5wRV5YVsYrBACvIipSrcl4zickdr4LG1rwMRTwejI9+l3M86gueedOA
kpgSV7jQdtTgLtt77uRhFiamws9w5gfmpMdQ1ND27N7ZTb3V3JTM0Bm8AptxqdBMfAIM5ZARepjT
sxwM6LZQ3LHB3SsX6WwRMaKIzksoMTHMRgCKmfH4VbD+b7ooZCTi1I956eIYoal2IYxpNVW+z0sL
6juaKg81olOOhEVuC3nJBOgaz+V3OyV0lWwyMeSngrQvd2ZxG6TMoeqkbK/a6CubhH2vwCDWE9H8
zAavhzdzv6wZvGyx7rlLV1LxzSC6eyIM6aU1rTbr/qoRJRD3cfkN72XDKCSjqN0/A9gEY5Vo1Or6
3Oajf5CGuH9B3h1h3v2C3WLcGN96CNBxqS4Mbhi9w6PcYEVZKVqOV78WmYHCFzFbXXxQvVHZGIzT
MfwxkKpVE9/MxXTwhatpH5y/JEX2XHKI8RL0bjhCgEjIpSrfpTspWGgIKtSNsoHDNEPScdP5aJd5
DUxezw7XI/M/wYlvY+fnfuboPE/hthOxv0/XvMqM5zNiADp4SFztPF9XDeaPVR8omvFMVzi9HQ5V
sQ4VS/aszt0y9OfVDRSYaL4aAJ4Wath6mZfvs4K1vg2IVCl34ezc1bgFOd5zs6PYl/700rsJ8qwP
rX4q0DzKGPaSTxOrYTm+mBqF99ovAb8puWKf6kueS9usCbKDPwxk47mZu5TozBizHatTeGwigFbS
3//EQqruUeCsAqvJNhMncCPRsSnMBhguO7GdMKQXtlktMw30LUSNwW2ocmmKDHctjHq8YDvjL8Vl
4JVUMOU1ww5c8vE6l86A675ENUOFJd5g3gGRnxetj53VrMbx3j3NJHUuFyYIlvCK4wzeY2cZ7HVm
4bgqlzX1cDVGYCpS1c2XEaC7aeiRjwrJ6heEv8mcuJ5x4PwK1yAYeppzLw0HC5Y9KLuxtzMd86+M
xhCNY5PlULmkAYn3Or2gIsPPPxo3SPAxc76MnHaT4+fZBGvp93oaumhcLD4rrSV0wMWpyLt3K+Kl
oUOkvPEceenF3oWjD70XYNyYvIbdOw58aqGrXj3MUfggVQw7ZzF02+AntwbH2uRYTC48m2imoMdi
Zg4uFovLSK5NOBmyTHBQXW4dspnUSTcx9JYp8S/ZAHFzguXAdw74mSpegm+eKNxajjqje5FGKMZE
xA91wtY8bVBS+9ZQLyI2S87uN0uJhNhx9Vb3WYAJJCKpkFqCJZ7gWZ+TNQXrSzNwCofU760fHGrQ
mGm1WIBbzfF8hYQkNlrhX9Dsxe2FSixcX0T/ITdlUxVfDU7MJBw37SbDJ+YMaXUo+UoXE8AF0DtI
qPwUHQs6DCe8Vv6ENJLA42WuSK0MZ+4a/Bi7yg6P/TK77UaMDolQMVw5/hhuKsS6IqbzYkJa6G2M
0aL+koaE09Bed2zHQQErlvOiisLNOgSYELO3oO1kxj5QLsmzA5UStnv+lWX7prTn675ZHlLVt9cS
fgZDE+hY2OoFosdOz7cxme3CmtKHbtOSvRcDuQXBtQCtrlZ9cliIgwEpyFb6AV0qYU52vB6CYxCT
4XB0aN/odW4X3riL1x0xF/ebdmS4UjLbigL9rfUXkBLN2mn12FkWTpkU7XfQpBeymgYfbXx8M628
2+c9W7xwVSbnEVrdVAH9nnAqLfH0SpDgikpdkuDLHHMOguDhxvfDwAPQslCy6IOuWz7YMFzgQzlG
k87H8rNkj95gfx1WgYxhy0OckYfCH5IUGOiEZJtYDUha4ZDBXg+q08phXjiX7Ze4+20IMY5OxKFZ
XmneHeShTLipRX22DLbULqLhRhhI+fJbYdLthCfqPFsliT6mPV2ZlAR3YtY9LH/EbOvD0HhsZWIU
qLqm9nHWYULyiKokFrnyUnnhfi6ic+SySXSCh6XzqSxOsy0+XWZDaXldsAWHAJcgjCvuJ5fTb9vw
sxPNRsGET8OwXIeAHJyR5a3EHQD9Io43cVWM1xPIuYPdtzdB55OlankmzBWDWQOe9LJeVkGuXRNZ
rnmPkiwBsogReo5We2dwcPiErwpJdQ3fO7KMHPIOVzirjnNyLGhxYdxSooNH1NLDvO1G/P2hwZe6
ZjMsxglXmKzY3mcMtSeTVQedLFyzhrCHGxK4X4NLuTUdrZwsuptQlJnJe0CTQ1Q5jwCkdUvydMSb
eYCEdTfmEn10aJ3DmiAO8rF6SMZKnIQF5rC23ueqCk8lTpRhNgK2hBk2ycJkRJsgpDZ5fIla5gB9
YNHYsKzanl1NW9qgTtiz9YlZMXhFOpOjthZby7avsiLEcEqJEVduekBFQwCz4WkbOPOXtSGUnzrY
jWMawpK2o36apH2DeAslUTEQuJht5zWZ8vwIFabkcbk+/6prYVO0ZRRDzGjeZCEAXxZ18sFOTx2i
MGepqnafBAUChimoY/EAb0SEQcs5uXA7HMCj4pDrhAu5E8t+zNEr0T77Y+zkw10+gpSVdgLsMOQ0
qvazxJQgZ4ykRSu8cxPO2xrj5ZHdNQZQ2gecdQXuxo9oEWJv0R1KmpRsO/d64cCXUnmE74lzrBge
JBGKwzSPT9a05MdqYrI0SwgCBsZvoE5WYjsbEkH5PoWfQ1gEezdC8MFiVn2BcsXBriR6NXbz+zI0
FEVrxuQuGztvNdWWJnqNSmgVFtWGWDJeW8AurKQPHIQu9FSrMw+3ULXR0bdJTvjkY8eCnEPOejIk
dbotXFoiS4sgPd4KAr9vQ+rR7Ogm92IEYiHdB9ulQwYq/jI54V42LD+ty1EwGmqm3iCZpqXcz6kG
qxfCEhaNGnZLzLRe58wGiCP7ZxFN2zJn84e0lHUDNcJZ/JT1PGFsh6Y1M4fhmS67lUeccXwKiL9b
yGTbzjWAVyP9INdMO95Ojl6rRd+rJBvOkkGA1gMB/Iyju2SPoW0o1HG8+qwR7ZlNbexgbM5uMf0w
VU9ezeTybCWcsZhNEb2cTLTLi+fSCy7aOq9uWt2eGP8dJLkArPjbZg4+ClwKZPwow4rmAjP0wIcq
bbBKlr4NcFGfeM2bdmZ/YjkTfskehEVo7nX0EfXjW1ByptaEQgcRwjY1VEtUrNTeM3arpwkzPsmG
6S6aIOBQcQPEhcWlzCMiJTZltq04hFFBOFqAuuAUnPUWoy2mNxsidU8yHA9TVbxrToA82rN1PwJz
3O1P0zR2mIWHG8dCj1nIWPO8IYchqWeCkLaJyiHdW2FOkGSwj7UNOUcJZ9f11nNH9cxWHbmAaDtp
LieZ6PPAERzd8LVKHCLpJZGUETe4yBVXgg8gd44k9PhG7sn2vZZWcWdsyoLdpMAZGqfkftmRXQVu
uU8idmhlk249B94HpXekHZj+XYRTyN7cM9QNYOCbrQW8sWzkFtl84vExKQYTFHRhN+RIuTH0DXOG
vov9sN1Z7UB/kJw3OfAt0P2zd/stD6JvSzxkzBxGBkd2b5h6rjc4a5Y1R+OhJFoa8kFf6d6/pbMk
PVG2e5Pn4oHjquRnfnewOl6UVnTMTHwk0H7KhfkGUl82ECEYcrKRf2UfxRgtpsGk8OoznIxrNjh3
DPzY1A4dJl37bKX218Z3D0PFLtCHxQG/Ldr1q9aZVr8pYbM2MaTNq9WiETw3LRGd1ptZD3R0MDGX
YDLSwTlM6jaxbB9LBAosGTiAU3gEQ5OdKmO+2ia7VnVww/CHtGXz1VPLXWvxAIkyYrZWZ7BLsPGx
eRJdpC1j/lIRSLAd87BgbydodR970+2sygNAm4RcjFyOC5LRkXfjZy67E8VVmVkZjZDxc05DXpCf
FPZTlrj1p2mi8TBBAe1BPdIM+0BB8bsjp1ZrKMpj5+9OD752n4M5u3FK90fgMClzsRYTe+xkeuO1
8Rdnxf3DmoCXJUCuAq1JsVDGIxbXuqBdakzh1p6JYm4HZZY7fyAMLaMKnx0+9YoF60qW3g8O/XJX
wClC7ocRFPr6xCzy1faIkuIWJPzFbBVXCJs3b/4ulH/2fYftqXyHd/9KYRBPQH94CLmF9klMaXdg
Z7hCXFApTLgvPcdER8WAB7s2PZGQJ6Cy9de2V6LRVIo07AIsPsF4Vdbu41T1TwnB5E2SD9vANDaT
TgfLsiZJV9fk3Jqp/qGNeg4sAD6s7tdhXB31nD7Wefo2YXC6zMfmY3HWnpJ4tg752JYc2su9INDw
WFiSnbeE9NEG9zKHEJSTDNxAigTqyvWNGZCbMnEcfHxEhHSfvfo+ZzRAlrOFI35W6Zexxb45n5gu
4uYZGVO5DCt7r6CcXMXDyeAl3XgBwtviZocsfEJVjTdq7bArohaXveZ4KQmZQDLYR1bzMg/lmT+x
LvtomjaZGlDAUpPs0IWwDtcrLmju533TZg+NxXBtWhZn6xKRxk058E38dIOvqzEaDU5YYt/U2aMY
ecO84cpqXdBJFBNdUjTsSk5lDYUvROLvqsB+qYvh+9CjiLkNpsZuPQzbBOXHvnvkBIRv33j25U+Z
i7JC0nxeeBlLJMkwbCA7xcs2rcX92On3gpkvrkOiQ6HPu2Hc6T0vTiqBe03OPtnnBbXTKlu22irv
fKesbwKoPznzpU2X+v1l1uXfGuE/dXysoA7hrU+M/5koUFIA1nsJObXDHAELCt+vq9w9tYCEHPuN
GIjjJsV2NCQLB9U/AhQx1sGacIa3vUKvQebkjNfDZg/He4T2U7yWLQQlxuHMpx3RG5qNaj1OBdME
XoBJL8t5KYaXJI7fJJSX1h+/REoSVarFt9IgJ6mF2o7SMLCXHcJFAmhvLxzu68RyoYOs0RrUsSnA
9DOyNUyV4XfmniB4O1+wHXiMbHQRy8eK29TyN2KpiLtdd6yCgoDimqNpiOA4BYSdOOPkMZSnsR00
TVcumi/3p2ZyxXWsVwcxVGDQ0NtBOPpi5nywYXbFtVHj15BEO8rAlfvc541AeYeINLvbTHvP9uCB
mbLImMAo53eJX5Gwmf7U3cGfZw0YGQ2htbOfiytqocUq7tc39oCVAjjHtnM6DGMtRP3Y8JvJuL42
3sKHk/a0gl2UAwJ+LLV/tHDKZbNN4xvFvbFwWHe693Cs8yv0XIUA234L2L3876z3v5v1ev/lrPe1
+uX6VadV/ddpL9/0x7TX+SxFQK7Ac5ms+oHw/zHtdT5769CW/ynfCd1Q/jnudT+HoRcKPiDXYbob
BH+Oe93PjGRth8dSiG+XsPD/z7hX8V//52HvOucNQ+kL35OeclXILPqfh719JiucbKSJwrrCeTkn
yObyqPzviwSUqlDYysC+KDP65cJ8vMrmDwvfqaoY/DLOsndlH++sUe5jnuKCcCCpl2b3qGMXzlqJ
3Tq7KvWHaplBhM03yN5vrTL6kC/UudJnVRIPU5JNK55xHL31Wxm/Tn77loQtSnj+Ze4C5CsSBQQm
9FWPpRWAD8p2AH5vtSa3klD72gtMSb27cUpnq9bAnUuU2mcaY2z1Q1GUlo5heRBNeubszMued5xC
aarWimh2OVIwxt720Y/La0KoP/yWuExBRzrejd3c3YTTcHY0FkIfe1npYpSTzb0fORTr2pv/NVL8
N0YKrjesJv+ZkaJ5Tf/FeMHX/35feZ9d7guAa3z8cPE5zf79vrJE8Fkoe/2XkgZJ4QjxzzeWUooy
RRwY/J+t/ryxHPXZtz3bD5Chhe1KbtS/v7D/gY/Cc/zVJ/Gnj0L63JuuIJfCccVRATf/X2+tZra7
FPn3R9pCkxA0s+8h0GjUpKJ/qGCYwj/7ksrd3FfVE75rXXn6vksh7Ndu2m8byyw3ufQWxNG0fOv8
aD6xoamOgxTgbalBuUls+7aaah73M8BxDNE9tH36hLuq2ZSEIyAF9T2WQ1mB/5M+D2KGrCoBPTCk
6P4Du71rOabtkxBganlmfRssAS7QNTk6M1HHHJ3/1cmZjempeilGC4saLahx37pbbQfOkydksx0z
mdM3slIaBt9cjC0T8th4INktvMeL92Z0O99FnRS3cX0zlBber778mgcBhIJlCW/bGFLNVDRQ4DMn
PRVt9VBUMc60stE57a2noIb50k2KSkkNr6NXGVZBj8MwtAhE+n54Afmc34+5u1xHRkZYN+PonXxm
eOuLOrxN0unNHtR07Dqk4yod+3PZTnRUAFjc9qGCg62QPsfOhlVWQ1pLsjHbs3RDAF6/P6hqlLVm
OP58uYDHzl2izYEpRHCw2TAeh6bPb+zcgchppbfNYs03SRY7h3CO1qa/ITzGqalzCK4o45os6KkM
Z+v08+8wuf/xdz//ndv1VJ1Dr8LvZlGG0FloouCbbvxmnm96N5hv7N6XZxOXOFgspsYtmhGIcuzS
8zMOl2LP8JsyzqmyH7z42u1Le0QLn927mLnml5ksBHJ22x+kOyRfSmuiYEZisct6se/IWcLvEcQ3
rMWLzj//0meV5FztUS52bzOORO0nQhBkU7+vu5m+w+Axs0r/qqnx5mXKeZ7SFy/aOLOG/EFyhYT5
+jLdcLhqcUigDvn1le3NBOtX/UjCwQMO0foUUsHWclLyEjJ1Qpocc4fASxqgrvFJumEV3P7+2wRh
SfeZ6Kq7Xiuz9dsFUSNNBaBx/qKwG4XtwAklWqLzz780mRQUhKwvw8MdCzfJ8k6ZQY2e23F4mLxj
5aOixCgEF9hrd5Vnie9tXh5dPDa3ifGu88yzTpHn25BPmAviLp55dHl0uQ0F12EA2BuDRjafuKSY
PIUygjk1iTvZXheYuN91x2SsN4ze2uyJ6E3CO2WQqKmJTrKlfPMqTheQuW2tkvNCbuyOfGa16UeP
eh3p4aCMglJchVVoX4l3abfpVexSLag7fzj9/q5YlCKMUajvl7pVO+0nGSHf/GWSRfDVGol+Wf+P
qjNbbhRYtugXEcFYwKs1z7LVHl8Id9tmhmIs4OvvQr5xTpwXheV2e5CgKitz77V77x/+Iu/8+8xO
yIBnzMFsa5ZTBWQyF2XnLtzYeDZVUSImHP0JzRJGVtesEcU7k35TSrlgN36f+POnex2AnZZ3pKY0
D17lG3+M0vnTYWTH6dZEV1Zx+e514oMeakniSvbjDaQ99vMzJ/XSlZakavv7l3pZ+IIWcaAeke7V
rcebYaGbL5JCPAYgePyEmPlcUjv4sYs3XjLthfScahbFRFVcyyYBSNUTa6bVPm6EqYQVP38l03N0
XGFIez6tynOPg11knDaJE/n2ip8odEjrSu3ojMVCfeD0hWwmjABVHLetyAYCWAz5yruTbfwAkouO
ee0vK4tT9H+zqHQ46RT1ElQ0sum6sJ611v2KEhOin8QqaPTCfO6y4EvkHK2kPQ5X164OQDmw+GOD
IVyVtiqOTPXatQpmXnQVsUHlbwzOLQ3Vz5gwxVdm3x9KIoNWOK/BYSAGwrCGK9gM5Qo/1HDSJfiG
31eypZd9bNg2FhRc0U5xOA71iEREaJG8atOBdfIFkn9y00IOE+Vg7OsGwkyQTREat1rcSpT2jCLT
VR2NUOUKTzvdP7o/6NLLl6EjOIdjgyow4CMIHN+6iaEkgw8fQj13ziSn8TBhFpRtWO+ztP3R53u8
djAe/C7gTOWarU1Ck60YEXdVVADzDWH2pBf6E/Fm7MaYsWksXznaVAvD0put6dhLo/Jgxs0Ppgi8
ja+/Fvqys8V5bEL8woBnkn2Jv571Y2dnEp27HjQXgbCS465TrztBsFYqmfhWKTGzPfCvs+rQlg1j
YC5UE4pbXstnJ2/7vRzoz7vtWDHp47fHPBZxBCaOqUbvcJbzA53rigi/6ZHDv77wSgRFXlFHp9Zn
Vt/b5eV+EXoFLkNWZSNs/qZd9xpWdPNsX3OAUcUKgbcVEU+EqgoqSftkEUnvpbXFwsjKSOBZmcMt
L07CLu2frq2XPjYbF4f7YDIhk407rmXNVCW1ad9ayN/WlZLWs8RutFCejgEnrq8tCJOFwzSfYMLx
j6ub40OVpUQzq3jYonEowR44f2zXdPdNVTcXB7/KTjPgyclHjEXd+b4iDj3YFCcQ9aYIXCys5TA8
om9kb/NGgIfOpGXH0RrxTrXWyxDFnwYO8zfd7g8Sows2ZrqFqXSNQzqghqBxR9jwVI03FelgTbFQ
M18c6y/d3OsRqPeIyn7TpI5zJj193wDzcq3o1fFKSGYBjWy4vR6rW9MfvUwGTBx8a1tORbENRF4R
MNmbx1B5/8pY5p//80EYwuB3W7MmRAdUEHq8pVkH/dqPShB89zUeC/JwNMxwnY70QgViqU1iRd1x
xlct28FUn6r8LLD9hqgS3/x5JNibjfVkJnxlnKlkZ+GMwLvTI0EwzYiaDn1nndbVu+PzU0DnPOgW
aB+oJRbOH+g3nFB2o1abG5Nw46f7w/ypZPSqnSbrR78uJrxH4s1jpihpfUYW7q0u7/s/tSfYKPGW
BEFqovZ35b4g685ttZYMgam9DDm6VfiWMT0khHg6XtrrWCF4R07wZBb2J/eUL/bhVDa70iwMGua1
T7lj61ubhhaRZtO4bgIF7JA4uGWkXPcERQ9trSP/hFhiGImz1kV1WNJpDDf3VdmYl+aW7NfulER5
8Ur0dreYRnN69M0x3uBmtD1mbBEH3ue4bQ62hsEi6IoAAa9uHidYK8fAbFYDQCzQwW6N/sKarrGu
fRA2QBNTC8RXXfUL3fLmzPAhP6VOIU5ly3CPmka+ekby3tvcCI6yjPWQjNV7MugH6HnOQeS0kcNc
flcg1V5jrPcbQwXGCvmI/QrCBxu/X2SHxnFWpQBlrYcRjC2vMZ5kmyyV5aVXKw57hswj44gR/l9T
UWNgT49uk+qMU6QRDp3Is5smzotXEplbdfAT8Va3T+hkUjAcZvoZ2NZORvpWNW7zOQzV2mJIT7vO
RHWN9mdgSPjV8+my66NHFSCwDSZy9fqCoSIAk+YxDqpg04ZDD8blgFIMSRQf6HE0nuxAAkctD879
s+gX71sJdLOcSe4kVnnnEtlVQLMmzMaBjweVjQsfsXTRTMz8iv40NHUJxaMhV6DkJay84f2/W4Iu
0nhfkOhw3xs0yH9HNNECsAZXECql/sKWUC2b3ixIpa7MHWNZdDVw8ba5jdC7wPF3HfzKXXFVhfCZ
BcrG/i7rg3MOpNDrThxo+OObKXl02QmW2dCVz13LVlGFdXdomVwuWsN29tGEmXiule8PY4tqG40i
PkCnZ1IMIKNTDgHUpQ+Dti3sMyptuW4Nj0WnDGlehKo5TuwCX/MHQ5c0b8LRbrUNZY7B+s4OsuZi
JQnks1pnupkVLQVHQn6aAU/LaJOvqWl/sBq2fwR7GvqDBldNPoiTZ0rgIv/5aH5j1eRFh/vn//sV
zI/t2vN2tcW8lkEUMZjFIM/Uedii9Zk8V43MbEacKkY0QXrQUfbcK2eTHBXUVAXtGStalnK2nBND
XVIu9LC4mYuHTdwcHZJ6fmuECmTPBzUG2u6KnC7887+VpDP5zpIU+WczydlMk6H4MSaPYVtkzbkC
iI2rZCISZdT6P6Y+bnSRmVfEYkyUTO2ocTw4F16CNr3ALcl6r+ZQsMZpU33XtkJu4zR/i3CULmyu
ub3SahpOVXma5nNibItjT5z6MRtp+zgD75yuTYxhvDCJVjoA0SiryJsfexBicR5aGO3YmGD0Ms+z
ByJYVGCdgkafbUilzRyMpxE3z6qCpqebvrnxpU3NEfnhH8IZ/hURwEfBD1rTmf0oDQ6utWznwiYl
gIlB9SutvX0FFPovvWT3wVTBp0yj+ALKq1k1Ueau0Dr0tzFLpouD1orysmtj4w/bR07yDjbKe0E4
P3NTcKYNM7NSts7C6br2ijc3PtbgbQEPd9f7p+4PGZLiMZK7GnL/ofYLjaxsL3jEGYxCpXxMgz7e
BsQyLVCPN+d0gCVKyBQnqbr9fXrvImBDLQFNpeLQhrgorc4Kn8Iw/+iH9oN3SB21Nq5vgeW3W0oj
5DpuSaiP13aLpEOiH4GMftJ1yavfEL0x+KmPjo4f37oZ5ynX+MOE3aDW1xn+990RNFj2IAaCukjs
yZ+YUoQLPEwkdPiDfHezdLxUzSTWKsTa3rkofXvCM3WU7e+5Ze0CzRQ3enXsxE5ahletzDJSIOnV
z/CGmioL7F9rOv+CbA6sT932uShodoTaT+L741tfkWZEp3UNOGjYeUHxUk56eCBfhWu3aSNMaz2Q
tgje1putlWcbtUNh4Xi0C4TK9/LYylD0+5IYrntBHcGkJOoQUkjB/HZDtL2+H03tewzDbKMjzl6P
RsNhuKtJY1fJJelb6J8DQDNihcZlA8x7HQ5gsS30M8D9Ir/dVwphe2cRWAPhPxZh84iHu79o6OzS
XNC6Qdwix6dC9J8MN8jO6bATG1SgODOAv+DA8Yybp5W3JjSeKeDuWHSGOz8uSIvU9F9yL7vlSfJs
p95fBz6VJfA3TBOyWR8dZJxzjLebJ4SBDtCrhWm7hyQCKeHp2Nqi+qmJEgvp20hI6AqI/hx+YpGA
RIANkM9IVvuGyNqxTp7hPnnAxGsBEBkYHxgKP/Ge9dJ58mpdQ/BvAkCsiXeCKELSzJEMYZBUqkNJ
WmGHkD54PX1slrrfIGcckg3kmplHUnUHJHArbBjBO+leS2i6PxmyfrIeEH3Bdv8b5AKkbgMmMY19
9zQpjqmt5T50LX4UCwX+Kav+GXGen/Qa2Zk9friMgI9Ch16qkmMXAWua5NmHSLXC8rPkMG9uAoOW
k0wt2MiD+WgN7jkWzG2jDJGP7NZFTqupyA0YiwM0eDmzdkNk8p5ARViizhKJUz3g+rK3ZjVm27gj
iMkT01NXopQZA/FKkilneaNpd26htFtjpx/xRPIUafEv4Yy5N4t0HQAK23eeFm7REFR5oF/gKBmX
XtM/GwccIyy5dQcjexeMzIj0MulOXkjQaEVwZVNGR3i40bGijTZUhtwpbkDScODapEi6aHyt7H+Z
VmLrbpBlCbazlha3Jf40tVccOhzUJSzyZ0wdq6nzH/Eh+l9Necnw67vdKC5Fzk1UWeN0FAR42Ga3
GbSEOIGC5kgdMm40Om+RWMNjhqd6mcCa4USqPyAO0qAsPHnGLJ7G/70gUHTHSKLDrRTkS4vc396v
UA2VwOfSjDSquPcesxh5g1ek0D8haTvx9IQCmqljECBzqXeOG9VAwXDYV4P5Cn/V+ZN6k7O2Gduj
k7TR1AIoABhPIi4DNMyy+7AShAVKy4DYj07aqWEi05PCPmAVmK6HHw4QP0mCInDyUbKYcmSiOVPn
A9YgQ2GG1Sp5YIB5qBKbYIEACQzCYctAnAx5mWPGWJ4ZSe97aaySLOCwKoMN9W78mKX7pvCLna4j
dQSTWS4i+huMYy0UP62yN7XsKWFKvTyNxhGRbXGocjntPYNXZCKyBcpHts1I163xiRDiMpAlMMdI
jclY7vqgZtTp/oCw6hYxXJINig4bTVT0Jr32h0SxqYRIr5dP6B6YPOebaoaAFWiHlwkNPNd66VQd
rmSN7IelfD849UqICcO9SwvP1K1tg/gsU+3Bb7UlUELgQIRV0s6O6BMXxg2z3jLw4+ZWmPFHGcFx
9Rtyalz+7bWuwf816d4MS/PU9fKih/o1npyvTAkkLvl5HFuiXVItg6icPwGa6NadVhX7KaxJ59YY
FtNMozXs0p6y8n7vuuocttkxtQJnp/nexhKm2uMc3EwJKqzQ6/+xRTF1V+bFGZqbp2LjQCzLyo6g
TRXuB9NUjodTaSye4nLc60akfeSq4fUFq0SQYgVDQqcNMQp33+vqjS59tkRl+q7pbnWQDqw1K1vT
9J89WpVN1VimfPN9M5nnsp7eQOo/B4SRza8Birr0dTTHn0onBLeKECyNWXtBRPFj1mNyQqGERYiu
1akPzUeHswUNDi1GEGdkhX+Gw14fUwgnNDCzHYPBnVViB25829xMFgHOYeuFT/Z1bJgmxDGiAMl8
/sEfnQt/SLIoHF2j7iTwA7o30p8JVzih8F4DQQHN+a2WclpH/ktkmOd64iCQu5CiDdArVvIVOBh6
ygT/gsllgGmTrEe4zNywiKaGAUtSxqUJX4GaEJuGiMxXgr1e6xYvs0s2UWgx0a+T/GfqbG9Rl3Sb
2wpXvm1OatWhJKNx1psPzegF9JczbV8qieMnIDxbjT/GvK5QTK1GlxBgSzsnY2BshkElB1yGOiMT
NJ/mCmciWM1qkmtVAYExA/lh1XAVDAJ1kdfQpA1MBCkZx0+F8LIsq/FthAUT2QB3URPEu7RKgcbH
8pq11biZCvvYK4HNTev2hrMza5d9sjMqal9s7m2Fw0Wr0y/68GjtYZqs5UTsfGIJeYWSeKbG/ZsD
N6Iym+ONLulcS8UarvSq6cOD7qgBhkAv1xYwNrZ1/JM6mgRR+wC/S/s4kjpHz8Nd1oYi6xSWxqV3
/6gJSoSVmc98u9cCTNzOoMzh7DcYK6lDPYmR259yKuaF2aIiHsmOQyJR/GVJ+ayQwFJ1gYkZrW6h
saBgjei/J7v6VoAiAeMC2WsTl2u43ZiNWX5Uk38MOJGZrp9eLlmdUlum2ToDmvGghbgzMkYIed1w
6XsfTNbmTE37OxwKAbrWyNH+O9fQAzQ0xuY7KmNJ46Yx+a9e8QAh5DUBYbGp5HOFUuOF6OZvi6bX
ug6qjWXX3aWUhb3mNfuuEBu6ZfCmK8PfcZM8C6Mq91DjOa2As19QXePYYm6VihxnVkmKHWJtlgni
VUCxpEu7JycPmooByWAdCO41fM3p0gLi6lU0vi3zWzjGv84c6DDQq0EVFD8n0tyHJUtzkwbk1hBK
H5WQKfMwxTer6hPu/j9VNVx8zLOQvLNxOXbo3vP+y3M5rHQifWrKAakSuYtV/FCEAArQn1pLA0jI
cxNCKpDiESgMB51co5WKcRnyLFD1fBGh+yhbWDedl3l7xxuqB/YMWpOdjHdaSDK8X/ZPcfRNtM4w
2e62s1FZxTVpe4H33ke0BuRAJ49lGf2OJG53qoJlAB5gB7lDJ3wPRXbbZ5u6Ny9GqvydR/SsV0fd
bDAjsKnAqOdLfKP8VsHVdpuNrYlmMydm+pGgsgv09FlZV4x43b6QxKdFRsNwLAnWmo98JTQwiAvL
/rAhUQJ9t/4lbioxd+lnwkAQzMPJbZJglTMrxMsAgrzLqw9B4YkDmYRgN+ZPlg4qLcdriFMYBpuY
AR1tUrmLI3ficEJH254tc3lxQQdN5msvUdR4HbnQ3Am9ZvkkSoRXp8Sj1ATQ06Y54pG4WGLzsD12
zjEaeXdFr3CjdsUx0cvjkGc7nEL4gfrwlIiA9Ae6k1nY5o96nO0jB4ewNEfuo7zfCkgkkDRqeQrQ
+nHvqfeJEJtVaWCeCW0knm4VfrqJy1ICWSgwGuKrDOtBd8g0ymQeoSgFxFHLqd1L4qRpufvvAwz+
SySGo19XIPkUWZWxs/GmvNoLcN5YKPOdr6f4IF0Ex0F5DX7x1iUKtKE6266+BJZNGLvnjwt8c7jZ
ki8Sa6prPMi1TEePXkCNgE9LsgXunWiOEnsKNO8fxhg4aAU9tIySxw2qDtZL+6hFHs3KHNN3AgaX
NGzf5P85UM4dcjprd6ZHAXVjaDG+zbVS3kTo71TLGdKuUMKF0NP9sX2YTJLIdJhogvcS55+/8k26
btIbl9Sp9s7lYE1QmbcN07+RmOo1YwHasWmwzGPrjJ/IXWiDM1Ed4FHuwPNbMzU1bbljOSLmFhG/
HmdKtGh6vbfhvw1jnuzNiF6SZ5Kb5cAm4JfQk82Up0z9xGutWz8gshdpbV/7DJN9EiTnKNZIgaAv
ISUuAzBgtJTKWxjxTM+mnVHLV40CCfsdFrKdMLSfaMQSaTb4+h2PbGPTab5AHDd0JoJ4r9fY9n19
PDIjpiszBOYBEONwVKbWPWhsjKLQOSQVY6gOIfnDk51iQQIaU0+OdR6S1N6lU/+MfMW6WrNp1QnA
G2kFs9z750pvI6RAHxk5FAua3jpIfwXq2hHkk5m4J+b31CpTxJmVZ1KPSIdLUfbHpTOHz6YdmeY2
rObQlJvSg6ETdrb+BDez2Ys5UvD+1DWRuFrMrcpYXafMM1/F5BYrmhe0plCfU225/SpFP4ffoGRI
XsRMk7HSyDLt9oHH+RqoIQ04jZXGTpATZKXKDxNcKH5z3QsPJPdGi14O6XEi6WsnDWy0kY3iRzqJ
wVNv3ZFjsjSciFCHNpPALUtrFUUoah+kDFe/38pvUQmkQ1yDjh/6VxdGApYhKMUwtPrEy692SryP
r1nmwlNeSNIRUQWQ5tmaSSmYp8nRPCAjpu7DzEcX1S4MRwZ6EB+DSr7Tw9Y46FjqZAFvKEL7Huz3
lOY+1HKFjLLyneSJnuWjqGuLZNwsffKmljXKVXZ6svtkvGZ1946c1Ln5GN+fzACSJ3zg1kUzoMb6
EYoVySCgLrnZ166S1XuNTckpIWSE0X2K000LxXBpO5DSeaWQXikOfidJRuJp1PyDwEXTS85p94eo
8w4h8pBmVpaEpgj3OsFesLTbt1AP878KLzWgc/s5aBEKD14wazIeYjINdr/9UNSdbFNNCAkLE9+D
p/XZoQrlthqkezAnfUZ6OfZNm7UXKg62kpgDiPChPYPUk0WiIBZktsIxZ86RX0bPeQe3s31GtNLx
rnk44HrqN8ev3QcYRUVEDq6Hu4HSJFjDlSOYwOD4/KDBuj9EPQ/2gJm9qSITgxUnftxBNsZHUD5Y
whAh0Fdh7E3ODsY+9CHnoh2C81iZgvMiYM1sVgSMY4WyQXRfVqwpQoPrZcwh8pgzvKCGGja5M7JE
Rw5BT13bxksa7v7y/t3uD9jtGOEGNWVUZWQBcz5G8j5UBC6O5DBgCMpN52S3ZkdyMMbnUHoZJkKj
viVxOwE6mr9764Mrxr+6LtPAuIVBwMlfdycbDgZXjJB+gHKZ39XXA/zt995RZgPpqu+vcLPuRovg
ZVseSh1SgpiVHBNtRYglw75wkX1Q+bMpZcFajUV1kQ2WMNst5q4yxEHGIvEqcojAHtWtwn5FuEF1
CXyjJ6cST2o7FkMD5yBPl7lS//yE4fSoC+7HsPF5C2jpOlnc7xny/Au7GvLcLDwe8rnbW41iXThN
/UiQyzZoC+dEQgWMkfufncUSICMn+oPUxdv9mk/v8HKG4AvsTsbBSm2DtZCPZDSM686HGgnzlPg5
+9/9p0D6UqfQ3Wl9W5Kd29dPv0tgi9uLcg7edgg1NCmN5KCNk37M05SSI2wxXXdoaZuaRvPvR0lo
7Ts3W91f7ftFcX/JS0QNhASJ0cBbzXmsosFWpPP1Jugw+T20EUEc1vp+V7WOM7GvGq15qaP85/ca
6isKIeHho5e4UczIVNtcpN2BERZtatN69RQaysHq7FPe2N+mTq4Pbfx42yW5y9Qt1U7U3OQ8WzSH
JiLKNjRjR5IhCpwr5BT2jSeWMimJDab53GQzmQtFy+Z+GdCRY/S+TziCEMYjLllLM69l5IJCU19G
rS5QQhLjXCT5hpWn+CxcmDcDwioCDGlBjtmYkt5TlHsP5s5v85WS8tgqBin3ZbQUIVEo966sVw/f
qRblG8gvMI3bDH0R9uPIL+1rw6aBr/Wx7ye5Rczmc/eRkRWWeYcHX2CIqBJ9a+QF8VFcevDIc0Hl
xYUqkaLtesK9dpRRjJPjopvBm+j420ZucAp6z2gintAu5EQhkoh2H970QfWmDJtjlKUPeFln4czv
xtBg6dgblQ8QzzbtQz27HXwHJViNfOwrCW5RE7RbZaRkOuoG2ZAlJ+S2j0KKpblzPM7N68GR5Dja
InosdxWs9JOGmvvoV/H4qzG7a5RkP5BEW5NAqFBxGW1PApB09RmjwxLLqPA7xDT6+ntDewP8xiT5
guAzfuiiYCAGmmH5O4LxTYznaG1QwvSWdU2j/qjzJiZZqr2ad0mXiIovwIFrx9WzJySyaE54FipK
6qR30MMwEXsG+omK3gfbqU8DLfDh5AhNrPETeBDOjWVv9+azEu7lvuOhLcEqxX+TeTJsdNSwUEAN
Z47fo3GaaiaM80HFIF8t88MXLtnguG3v+7iyKMxQ+3fECSqUPx5mKIz5WDdjKdkUpnDMl33Hio8R
0zgOOHuPlS4300xbHMz8CRhg/y90yqdwoGlmTiR+RzZWtTZFYwyb7b6mTD7cCMvmmjAalW4CuyRp
Za6VxoZ+NfrgcROa6q/dMIDQUTYZWeLsutquX5QbbeKUwd3chjfr5MoqRDcWkh/JJXF2um/skDbV
1uzGz9+VyXDgMzJIhjfFBkoCGBsCvunEDiDNeDJ7L+P+cRo79Y/j7dqyu+H5Lu3Bh+gR18WU618d
M973Upo7vAP9uMvH3N+pRhBfUwY/Rpi1L46rUVzkTH+dGmR/0VOtez4pi4liwoU4BDgdgr6jQMxx
9Jt8ZGnpx71hcZAdKmB6saU2LYfcleHtC6bHx64lfi7I6ttdE4fCwjiO+nwf9ayoLWFGGzURAEqM
khat3daq95oBiB/gBaLnOiOI0FGojkISUufLKh7Q9CSuvzNmEnIXEfgEYqfcBCnSlCqE6xgyJMe1
6xHiRuDkosyDae1Vur5pcPS1Vfn3Pv7pFBw8BwbfEJfZUYJrPOdpwwPe1K3Xp+6ttggG1OrqBs0U
agNx1WoWQBEn+5nGwjpaRn/D287gVu/rx3SMSGe3tXpNCPJb1QLXKOg3M016y0FhryKunW0xP4WT
cxvpmJzuv0cqxFs6ivRQeOL9Pnm2DU+erH5k6F3Gn+XgPyrTjZ70rhjAAQaf9/GqoL5e9tKj+qf/
c1U1Rklf0ByIK7di3hnU+P4t5gSh4Zx7NACoZzx63dC0kSg4pdNcmqFrLgZTRFpQ5lbLx7+coC2E
YR1RR5ZibayHk9dPPYo+3SfVVODjG7q/QgunreYQA15XsyHJAiVGRiVLUwCInlAMNvzYy4a1jetv
0YLqR7EhQTz6599FMkJyq7I/dBJmQjOVZgn4kbE665qn8mitZF+eg7/81sZ+bKL+clcgJomN7IgJ
zSah03Tykxz1nA2VQXOj8CJK+59Bx+KVXoe9qxUJF6b09p0mLCQv44uyvSdj6pIvLQ+fZSCylxx2
19r1ZjSD4eKLNv2tnhTy/+sb22zrqz6+BiqJ3xDbLwmoKUmsN/Gdj+bOhfJE40rZa7p+cypO5C9d
YhFXShkaKofsfB/Y3R+InhlOfPt9HcTBEsr0VbRdvLfbgLU+Hp+jKZ8+dUQxD50G5WJEebCmaVg8
iU79aSZdvhsyOzcJxbmn6KIb8wAXfxID7dQBnxHHNzCSzB2jNoSpE0+HxCNrEYKfvNbq/X5cQJDc
XcHI6ldCIfOHnFqkw8UJJvsuXPbzkqOoSVVttqZ7qlxKQ9GZBHuQubYf3A5r4XApas6uVjD7Hypa
fV0+ixTDpH9oPOMSAFZxx+AnDC1kBppnXjuCspQOhK0uWyYZaGECHTNg5EYvQPrMLcdherh+92jN
4yWXeXpTawT3Zf03s3FNr4pzH+KX6AOA5Fq1s0I3uzrhkzB8GqnMYgJPXQ3ob7chWzuaVuAYbZYl
notLk7G+omoBsgSfOG9Keg+0S5K4bDbNCP8EpM0CnwmHYibb6C6zeJmJKl6qwP9EoQxIwReHPM+8
rYjC12A66Qkgwdbdjb4y6T+lpyImaEkMb9Qa+jr1/BNXmLUJ3RajloOeHaEbK6Iot3ZBv4Qcrwzo
32LwUFRxtvxsCW5YRrb53XT1DzFn/kZPCIcbSK9C8raIAgMMv67+iknb9L3rbpOm5zwQee8dRelu
iNODaUH0RbyJLTyV28LqYTO7dBBbGS5a2YFOFggvGHQt4yC+VVm0pybGzGruewSB+hQPNOA+mxx+
IBLmjZF5zQZmFMJgOsXgfPJjRhmGCu/bDioPtfokoEWBdK/A0SbfngHuNDSMa+uPkBQ5szu21m9U
7McLeFS1XZ2am22aw4736r1yjODB7utk50m163pM6VILF6KJX3Mn0Y6OxPVStOFFYZAxe/jmI4PJ
oPvMB1rjPZYhqkoibmqU77SmvXmJpmshp+8wq8eFjnf2wRjSbZNl9bKu6DVXWUKxURs7c6oXQWjc
RgIA6CgRKR7sNKsBEZyE26SGThIk9A3Axp1LBT7Dmmfw+ByVIhQI2WX3UGEXWA+uZq8Q9jBnqWLu
Z4FHkrtgVIQt9LqzsRGD9PRXDn03fE5zqAtswflsT44fV/eD7o2HeHDtVZiRsppI2nSsn3QHWYUT
Xnf8QfQLA0vOLNqMtwZTgj5ftBMvUQSSx0yq4xj5N1HYFbARbcVZBxFRNH20ArOQAuwCJPBmamJj
UeQObnUd9Q19p5EwJ9kyGAyzOc2cqcOZs0W0zXMAIqH9rDAiLPKGn1USMofhgxGA14oTAZJcQEna
faA0CRYNBoEHv3aWOllhu4KEAizoXhVsHRkz8bLzR47ZK7sw0e+lBQZtnxayytapSpG6gF9kpOG8
xCM2m2BWFzAWbZvmKwvJuVZ9gPqbrCq9rdQ+zvKr3/qrARhNSpsMYlv/gzz5sS0Y9IVhx3AaMz1b
PGtPkfytnOrtMPXiHT43bvF4jrNN/JVZxOOhax5tMFWNGGkIFOsEm+TYC+S8sOOgBT33MyhcRzph
TKx3wOPJLsT6AKsKMCaVE8aUDCyRE26Ua1YLlXevrWM/d0nFXTZvF2mO5hXP8xbJJ1ZJzmgE1FB2
osiHd4H+2BGfXgIrKfeZjhjqAcs0pBWibDZ9+alqwKKeTfcyDBkapJkNyGHEuzmlhH6PS95/2etL
OrfYPvGNbsJQg/JgbNq61vZj6XxP07Q2S+bALDoT4MeVPWE/9R3yQ8pfgGj2x6eft7Jl+tJxIa0g
Sx9cB4saV/SLLVmeyMNymX3r3A+2u9G65JwNgVxpTjCs3QhVe60DMJyfoYu+VBUTcbNsEDcRkVPZ
hLi7TrelxNgVY/Op68zmCoBFDBjxmIAqtf5MDY42Bk4FfFI6yXj2SGGFwCN2g7D9NTyF6V2F7SlA
dHAwRHvyVf1U9nqxp9KFXsfY+YZ5nHqqio6UMfUDo+K/OsE9ieETzqwA4SFDAMbZ0lCsPftIooFk
WJ4PKyXMF1IelnAiFOIwj14+QaJhdNGa9INRMhd7rqplrQ3ESWQfKFFZOpsIjsbY3eKJ9B9kLFe7
Nr5BZKVr348BxxSwIGT5FkXI7xgJ7tEXsD1xmntXsA+qOP/h2hmB89MfTHCxlA4nHtice+7Xa2nk
Yj1VlzJr+lXMIeyBKebEVKg9aDLF/G52GJVJcskmIgLqEVdGYIidBx/EjhMEBpxvFh4xCg8xfbix
DACgm/k7f9acW8rkpfSLG9C1ci2AbjUKYEiemMMDzXbtIIoXNJPuqqLcfTCTcC0IiAKv2Lpk2Rx6
vk9Djj0xYiurT58GGZOMbNKeacxiLXE0PyDRwWAQTN5De06Qsz4IlKrIMOB1Vxam6BzUHSdEAUcs
aB6qiIhvQQU530jPKAcSSqDwKWNfYo+EJ1qyRAhojmUF2KyC7QWo3766A4IGn74boq1uQcSOLBpt
mf8fY2e23LayZdtfuVHvqAsgEwkgoqoe2DeiSPWyXhByI/R9j6+/A9Q+99g+Vd71wjBlWpZIIHPl
WnOO6SK2Y/AItDF5Hzr9XfSVQdb4jVX62kpHA7y3Xe3AOir4L9eaAwGwJFSZpg3607DMm0VVoFSA
pE7e/UjmAudiBHzbumMXJjG+GMruWDk9U82PxmJ2ORiM6qOO4DfiVImzjA+cMkmoDKfvNkkV5zqv
2ErxaBpjWILaD3Gyebe56T8WKQHZQ6pudXPX6NZH3Qf9epT92s3Bwkya+VB39s0sQAMGRcYKyTsM
5hx6yDNepAnJTo+Us3ZyzjsiHpY2BKZjAZNKk5cJsu+6gXPP1CWAO9TgLfA0bUGNKrhM2llHJaeF
Xjj1xkSvuTAuADkbrDb6JgOHlBGTsq/7DvWNmW41bw2lYUOE+I/YMUMMTmidWftvbd6izAHROrio
Ytqy3MCc65fgEvaU/xrFk5mvmntE9ljd+5cmxaWncwevAHXQ7+55hQSxPgWPpab3+xQYTdyaD8xn
jFVdz3xSLV+oHnyBCdFHG9NXjGnf0wriso2Yi5QJ5J4KvR/yPUiiXoRG4iUx8orBHNqsVDCDMWxn
S+D0oSlie6OFIB2ZuBn8lEOXHhp0FA3AwhVTSG5Gl8aOX03hyjSN99xKn6sMETk5p9DMSW+2Bnuf
tiiD3YbM0JyAHFTNtRj3iI2DzVie1GDt+JwRfBTeDeLdiRrWuEw1rOYi7FZ9nU3fPcxSyDafQOOx
SNc3eWSRK5TPzDiUQAtVAq/WZsF19lx76MOi+MWv5NnxUmtF93sH+fhJG2kv4U5766D11sSDGA6p
EQTwLAuL6JI2WHVJAqjSCEmO9/gxHBsLoqOFu8RFFDf5aKgpn4JIf2dhJ6Wxf8LwjVp/6O8VyErE
O/xyKsaY1zMqJEUlFfeMP+JRuzMGj/Gvd2ezQoBlhhNM9J0wkhW0lKda1f7FUeLc1rtmsIJn/C1L
+NLOUg8ddDhM6Tejz/Sqzr+35k0fQZloQv46LGF9ZB3EHjlpJ0xpDiuSRcLfEB51f7qpQXGkuu6v
tb599+ixV7aj+FcasrA8Prvjl8SV58QkYLQ3dcJZkPFt7bB8Y7Vjiqn1yaGK9TcmDu2KTMeZjUZX
ZAynDcOC9dDVT5A79o7VNTdJy4qWFST/oQ9UvJt0ZpxU3SWdezMwU65i+0tJS3XrTxNzJwhhFhp4
FqWgWVdurShP1brI65PnoKdQWv9upsGRRrNB2LLjzMLNNQOdfh+J8gySaDzEY3fX60xDETyXy4j2
xgIkGOcEqZXrsli1enkpEoifJEADqg47SLf+RHxlaZ7glhPpYdhw0DR5W2Rpf1MxoWVTmoIoXg12
/l1z+LxhPNab2Ke5HNfqkHYt7AYZDyujtnOwH/m7JNeFt43Jn1+I+0EPvnnenNrs6ROlokFud74v
JBK4yQr5TLG9LnqNdLq8y99co2zxjFC26sQrs2Thf5U4/WRKJJPpV4sQ4tZWzmLmSbvNONLsRqhs
mvkyplC9W0bnsnZDjmRiXMHLM9fEwDPndHeB192EUwlACIUazN5N60tq6rnHw8TtIkbnKA2AYqEm
zmBiAMTBN1qG9sfgdiVqH1arqVfhktQeEgYDY9NNNhojvXSRMM2MZ9arnXtXlwXiRP5lTnoYYSGL
NhkI5BDVnIoT5jBJafgH3P6SA5sLSgAuHw89dRKANyxZ+/B7ODWMGfmGq1pXR+QdckNsDGt2iu4d
mQvyvajfKpQGaExcpn7uitqS0nMsh1XDyle2WBDRRmyAwrJDJwC3p5VMuifAGXvOa+FCY8RbtzIj
vebQ6061d82WJZHdIWXBCbL+WyoqiJZiHzUQh9OJyTaNZeIuOBNxFugMDGWdMSQrYWuw4KWPydD9
GAZ33Q/cqUWNV9tApivI4Rqb8NEa80evlvB81C6pMTRmgKb0YA+H/jigyENcMvUbjWm9QLkQ9t7Z
V+liqPy3iRNzW6SnMuAFYT47T0qURt4rG0G8TAqIaoFWHIycCETldZexKaiEAc8X+BDWXM9bWlbJ
KjcdtaueW844TqbpDHw8D8j3jJluZLjOPIPViA4L49pW4djov5LCS/U/jWTCFlDWZtW7lwkgwdqD
beDnHYdgRsNcNM6YMxBYP6jGwYZYA9szrYbcCYN61n43OJ4tMIerY9seHOjjhIqo18o1aD2W2KRR
FTCFWYjRLTajwJLOycFfRxkrIamj+1QhwcTR/pY1zZOd2nNvj2SPTnSvXtFAaFKMHh0aKqIjpFt7
70zVouRiDGYvIeCCYBkRuBOgxdZBb3IjR65FqfvuhnBSRwdRh9Dxw6RwICNDpscg7tLjkAbZsSoe
gvlw3mAKL8k3vsByTYCNajtzbPVji+j086EYzCMCIWQQqWnC/333yEih/JPHTPXWAmibt+6CzIF/
oS6YL776AEPgkhGd0Afkc+uJArLF5V8N266iX2c4966cTrRbiZVq/Bjkt8Qq64wxsLZ0PFHTrLNl
F7BLdl3srsYIU1qeAfwjKGiThwTvaQGNxQRK2rrEnDef/+awMrjZef3NjZnxl7T1FrXZ7ZjofOvm
WrrSilfPLbRjaOe4Rl26S7IVS9MiP6dI/FVX0utkgrk06hpfN+nK64ZsXjqc06lzUNMLTqVWXj+H
zKVBhz5Eo7yro+zJhjG4SKEZ2LEJA3ccnroIB2bX6MTXWWkNhXym+Kt2Y1bBDwGJbE1LrCfRjDTn
kRwqK3fpj9rixKBlpBEw8V9k7WMN9jvxs/qcucPXuEvsrZNDGsvL7hvTzsFxsg0UUX0tDSgIvpGj
yAnTvY+FaMHoqNwH4XdDYygbhPo2TXN7rbIdBLZsndfoYIQWxzA1V+GoG3SjkruwQ7ClyxJlevVY
N6VzdsXALsSJxq26NRbLe4MBOIKATcqYFsgUvUHuM1oCiLwbE0Ck53Ntcldgvw9RCYRIFA3Jebl4
jIeKKWqiWj4q+cO1gR95avDPCapHSrgKN2yc/GjNqd7mUTTtO6vbqEbeuEX4MFfaq7IwHomWK+v2
TotuGX3DBtPKezdOnqL6AvcyvRQtnylXyVozsvjV0mgtSZvqOsU54YIRg3BIMHKYgKIiLn7eug3m
4fmwkGP/QuD5tLHShM8AHxJjHsIOw0ysw8Ai6npUH1bw0IQnMlF/SNBqMdIufA+ORV+vepr8RJ/v
UrbgSCVAiIsN1Xaz92rnFX80OwpSTqDgm9boq0Okb5tIq7FlGi3KoOxdTARxGKPbngpYjbVCcO/b
ACm8qb3jnBLCq0UcwLfJDMo/z8o+pgQ7dRQSS9vlryAoEIz6Gqo+XjzRDHVbubPKSjs5dJFPvW88
FxxeN95oTctG5vsq9d40cgKWSUz/MqNv7j10fWYeesFQWyxLaxx3pDaqpSpZM9323vO8aVtZWbY2
yAjasCtgK/oRqvVUGbiiyZtcANgw161EotVhfO+DAY74PjmMhbqERfJsC6vcxW72lrQBcyJXI52S
q3xtt/4Gi89Rb710S2v+q6i7nZf32SqfGLN6zOPGtMR+ypq3zuNAIveIv0+Vj3Czx0pLOi5ZkO5Q
3TO3h2EWRrtpyManNB8wxenDhwKEcyJpudtosMMZ1ZDfPQUc44aoh74Zw6MD2fg+MKSjPKGrqkMv
ADuH99as9HNyILnLvusGUAMJCp6opQvZDj+0wjgEPScsXatbzuxfwqH9Vos34i+XLZYVLx3nRryz
FZb60rhgoYOn3nBG0vIwgafueSjneqSWSBKeo5bwlsbYDQziDPYwexpvCS17TyCKNFOZLGsGXY4Q
WyhieOUG9wJG5sQYdKGQ6RKgy3F5okMwpigJwR1WNIUQMH4dsgejNr0LesG56YuAo8gEQcm6RdyS
2DO0Ds6F6Rw9S35wTZaPQd402zIBc+91xomRag4hLLCt98qKn8GQV/00rEUmkl0fJWtCfjkXj222
K43U3sQxyqW6pH+oV5wreWufOcAZeJ+rRVmi3ZU1YrZYUr8wUb40Zlgg0RUHlWXTvoV2rix8eE4B
NaHjG9nbstUfpyG5Zx0ucdeoYOMKn2CIbvwYEHmaNvIAaIh8UKy3wUS/rq81tY5EyAl6BmNL9Lup
N2/qE4EaKOhhWa6v2psU4prw/OAgO+2GA/DWVPh62lpjwiwh9od+T3a03WyDkV8n1BAPSeqYxIUw
CJKVcEz7Cf2+h/BxFXi33Lj62qWtsJgFnLcI4FEQXwLNdfdmocQGsGm0KatpHw21g/eEjFX3a13j
/XSYZdEUMHcjYGNmojYXRWduSolPr6oXrTU6y9rCvmAlNZnMfjTubDXWUN3h8485H6dWkqRSuVuO
MBqJQGhRpTsH5Wp9zhgpWOkuzUCXEFhdo8+ojcVdmLnA4agn2uRJh7tvdNNDGXVbOW00rG9LkQ6w
eyDi4xLHVw+mpA/oKnSKKxHBLSaa9qWokN0Js3wLGX9gyLTl3lLlQ6k9Akp41aT3DKsB9wbwxDyP
H5KyNFhWybVPXRy8TKkx508K5HN5Jz3tPRNaDd3FuTVFaiDjICogK2PS8qzZYV467P2l2NZF+N55
YqfZNcrl5BJkgFzL4NZpiH6zvOnN3he9cy4ScucRd9G4y30aW0pue5HUSw0CJpBOAtIoppZ20723
PjIuK+9nkn2ekx4TPPnx+NYjDOYa5SsNx7Facz6aH1XK+X4Q7isz0C9Yl1NB/Z9N6g1d79pxaUNU
7Li7LL7VfN4VxHULPSy/Kxf6ipUXjzhcn5kI0b6gbctFOSwdr9969Sg5uzl8cgUyiauvE+A9/F5X
7v9p9bx+vWwHONeR/awPcXOUxVgfkXfGu4CgYaOx66NfQcv9RAVp7MdpHoAmxMqLq2JkGnd9qJhM
uFjSdjlKLDK1R3Us4Sc/00o/sdpHd0jcOCWg9k5R79BkTRF721UOIsG1DiMeAo0T5INlRWwbQ3wL
JNJi8+gJwFS48noyCWnFUWr4gYz3TVc6xIsivrg+lQyH6JHEGuhoawGVH7tDraUnI9eHIzmB8ca2
TJ+1m0uqQqtNkGTILYginMxq+ZYTTIKszehOzIH9LZlXR3cy6/upYU1XWUE7yQFhZmHVpgtjo5v0
ZDQPnDZZ1Y53Qx1+RTAXXlpyvZZulto3gwcF2HKWGvkTBwfWwvlzfCyL6NajnjqGgu0lmnrigszm
thbZJibQDAczTpF5/QLUzMC6sfgf4yJEx1ONuBLnEbQfds/gkpBoT8FZBAjyWJeKNWsaoBafTNzM
2tRmclMm3fiWS2K4RQiZGswwHI4p5amIP+jzpY/XOjUvahOwVOBwrLC6nT5m0Uqlk9w4sMwnlX4z
PUYDus/Iz81OZetY+/lN4iqv9ldoUQBHmdibcfZ+Z165Yh/ECj//ScunG3uoafym4Rfcpv2B8RNi
33g6e443vnkIu1aq/7BUat3A8M72QTuk+3Lw7ZNtS1yKNV0rs0SbOjkRa1Nu1O3+k4RCbauvlGAw
ZARueC5n81QXccqdNC+/H0kIRyHtTO+JTm0oI2e8TP6hm6ftNM6tLmpPhqMx8Ztlo+0cdWkXiFg/
v7fGyZK+4k1omG9tN6qLq3fq4AWNQZeXX+AnSNtfLLSfM+TMX6GCn+QzS1qWpXDQwq39DSpY5hJA
hHB/GC458xwcD6i4GOFm1rGPpNp3U/IlAqIFGlU8Rmh41hZSKqgfPuXJpxLnKsdJMapjGxxuIodR
ml2LaA+oPrjjjic8WyLHwg+dNf3aURnQ6tZK93/ziwCK+w3hphzYvIqMXKXbV3bjz3RER3Vs0vmE
Rq4EAAjTe2um5X3QaOsCxNyadla5n6X2eu4/OmXrz2iuDwjQIQ0JSCwUhhw4ET1kFqWy11Hwgw9g
e1PmWQu14xD4f2UxfgLy/pv33gY0+euPrGwpLN3RXYnewNZ/o871WJH9oASxayVdytAmlek2LtNs
Wyf09mPsO1+qxtw7oyZwgsf+PpuM+JT3BF4xwzTxx9K62eaqGJBJJt7Bt7HUZ5bxUNvRIZVyfEXq
hwLSMY/urKK+PhRFQIw1yRep43kHtsDuFsU/HVK4mIvYpj8QlSY622lSK8eOHwId0q4rFZjWWY0i
I+Ywugv/p5H6TT0/XP+kGvEmIFAAxJE0oEB5nWhLt0sCDIbt6EGcyiigJ3rVF6arOBocW259a0LL
IG3nNWt7/qQF59LWqpd5DQrqIn9oau3oJaG87VSEIUgnc2/CxH0bB/2wG8gBXxQFAjFENdyJ5jMd
bu2IaCe675TZXHLKoViI6m/uGfdf7hnHdgQXmyQBEhmh/O2eoXIM6IBpAD/Y6sO83JP84T+MZIOd
wgLbPDGMZqCpdGtqRbgUFcedQmfgdoW6wXCwHnzHo7ctIVGHU7HtZ5RSYxGUjTJ22F+ftgrY7FDM
AAa9uS/bJN5rkHXph+Q8DUmTAN/mbKVTsTVIo193UEpZiRCulEPwUFfTgxrt+FSFForWibPsjE1K
B4zGwmWgF7qZdUPkK4M8BELX5Xq0B4iZk5EcJXwaYJ9teLSk9Ndkz9D9der0iEBjFye6/ezAZ9tV
TsJlm3Z4eoJEo8ObACYCQALa4PrcKsVNVLZMB7CsPVQqLHdT57wMqXt31Z9eHxAQ34FDQ7kjPSJ6
0lZfe1SNT6QthAuh9OGpqYyLVwKaVkOKgkOa9GdIZyN2PGPwEeOIuPEjMuSCzCIQl5lKkbnWN2dW
7nUkkyxVh4WsUxpbAq5yjA+Je5rC7Culdbz762u5r05/XpDUvyxIrs2lYblkzjABBzzB3f9TNqcW
KA5GRBEt8JW6mxoV9c2YqHqjWT3AFBnou2ZCwOPbOi2HvnZPJPW2D2JkMRq5wuANGw7oxK7AOesg
/rNDY2Vo4qlrw+au1cbgPFmvNrbG+zKiQed7IVVYxfEnMu70ukmh2mjJR9EnH24xnZBqaker5Ug7
VExHiqnX9kUk6nURoKu+klKmGmlnb4htFHbJuveT8exgAworh2Sc+SFvWzAfELoezYKaZRwGB0mp
bi1JSkDSOa8FVwVjPEXpvreMH2ES1l+0PECVnTcvPtA9+AkpgXCRnjyDaxyXkDfl9s9vvCRf9ddl
lSRUw9Ut4bpsabz3v77xQoythSuKPA7HxTWiigKheZqnOyIt9LR/i/R4AnAH9D7KcnXjFR74i6x+
r2Rc3VY66q4IkR1irpwRDroL+p22fyLa+eITOHwfRUQoypTzrawwas4UPxZX+2B7w5er6Pr6QMwF
7QTD/+qMJq4f1bnmE5ieDcN4fanX7bD0IDbS1EhJA4dSdNPLfroBhIsAy6Y3AzPUF2SF/fm9McS8
Nv1MOkV4xKVosVGali5NXf/1zYGuOCVuUMYL/GNye4VGlnnnHVHeEdZQ1A7zAbs/kvNIk1rmRKPG
nfxGgvFbZ1nVXYChHx98A0AqpYcvGpRv3PrDtqr09jg0nX2YwBkSYIdU3GjkXT8DvvOq9G8Ivknp
p6ORnVonZ0by5foVm/v0iGo2J9WFF4xhVJ213NO/unG76uOo2NSy6G/CwTAOjhUaWzFa9bz70FU3
sLQ6SrkkRjV7oqmzb3Wv7mVh37LmTqCA0QJ2us3KFLnA7cp+IhijA4iqAbgjwIHJd3tgpFB8DSUt
i4B+yDM+1HwR6tMZhbx3IwkD/DQtaCjQWuwCYAAMBFEulnD4Zlk8rnoalgc9K7MHXRlfg9YOvk4w
U8Jx2DL+GV9pvBO/URtqx8SGTAWbOVqg9+Y64S+WQdsAd9dHuHVDHQHXKLELJkCjGPJozu3nGhvm
aPNK2yjPLrq/2SDVo+9ZjiWwCzwL9fl6A/d1Wx8peWdoxnCh61xDvW9ByM5PuxnmSiTtnXDSm6te
U8yiTX2Vg187iaxweQclhqHQbc5pXY8rDIX5s2sZzGWAIOLjRKyham19PTjUpVqOiTZCFkpWXTTw
jpoaU2QW6peIFiUKM9fbAiLk4m8jvd4yTSFlve6nL0lCXq/o5QdIo6XBKvXJPf8f6ypD/30FcAxh
MVBzLK52qVxnLrx+WnpruIiFV8ZAXOwg2Gqjr+/AIXGmDIrdlXnmYGhV9JfobdtLK9PFEwtYHVNY
fRbhhUEwEcOmh1SEPcdFqzpO7eDdCLt/sZTPNBEImXG88inbRv2gW2CAy60PZmrUT1qmN4cBN91C
t/19VHvj2ohzAe2kJxMKzS7jkvAVi14Aa4xoP3rq6cnsHQZGMk9PYevR2J8YALmjG+zrIPOZ+jjp
WqMIf+aQDX979FaDHvenLhENDSBX3TFoRz7GskGpYGKvIZ73erVOHSnqFmLp1fVCSSyQqHhg8Cdk
gLHiwqDV3xn6cq6EBQC5cziRwkq2Xr8x5qfXrzkMOncaQaf27B7yywgIsaUA7jcut8MgvwJ9Zjqd
5/5iMKw1o1afYKfBGI+lIkomc4L+MEb0QKxGycdKVLcsNaBbW/sN8dVH5kXFHegoQKwx2vcrHVeD
0IB8A+OuIrVjdugVs2kPke930KDh8frML0ik+ZslUs5L4K9LpLTZmyVx39SqyvqtvJv8gb5faXAK
iOIYEGCZrCL+t+cBwibxFqP/HeAM5uSW9AQbfiNz9RqftVnemco4D6YRPbXjuYGwdy70aJdNAQAR
Bra0oH0ltjHTXPJDiQeqZ4CIF0cIJS2wqUwvpmBtJ7p5bKJoWU46Fj/b7iDAhCGVJoOLyKytS2fZ
7VNB7Fo94/ISw7VOTc+iJVAKRdljwZj23h6Mz/W0CYbm8nlaqFxt6Yc9bmddyENbiuBBGXDTh6w6
GH2D/0WFUXqTfbGbIDhdH65gTKuhSmJB1umerSfU7osga4uXkd76JrVZgaTtFy9xox6Vi+ErkMD0
OkQaCy0ks6rrGT6TE5rd8nMVK+Jb8KLMavnrQ+9b5B/Ysfj8mo9KFbk8MjxLju2BCU6y0kvhnmrc
0YtKECBDFwJL22wqcOnoLpqqg6FjMX+d0bx2g0d8zDr7VgtHZkfwv5jN3n22J8hwOaXa+yCtcWfp
sYOq3/TOVarsZeKUwbFAxbbMDSPZOvAjYRRE9bmabQB29hC2vQ46SeTbnmqbWpbhRj2Pv7lWqwPF
urwXkLUQqZlPprD924pYDTeuPt2byOhenWFIjp4H3Ewf9S8hnLfbbtZ+hqMBhjTr3XbnpDFnM8XN
jLaaOZ9VEgxsTsbWpInfoXJHb3eLOFzb/fmSNyGp/3TF2wTYm8wnlZwLA10Cm/l1vQx6Yxxl7KEy
wg2SmNaOHLJLl0/3AbdjAT91V9AjpsuJ1XVw9obMo13jX4RgEuoFzwEq6kiV69HIjnbfikcvyW5d
31l/riIG2iujhqwwEKsFYgB2XUHN2dLL3asm2/z5l7lm3v/z9uWX4a5VFtWNcJXFmzX/sj8t/hMT
VtpIdbRwQ23aElosX2TBkOxqBTELNlt/BnmFopygTLRb2Zd4HudDk16UCBzr/mAw/sVlwAnbJ5Rr
1VxNa3htw/0EcRa54fjS2XAPEoJBc6G+41hgEh2Vb5+vVF2jMezTEKoZ7SYxvAp6SGmCHeym9dVx
MA7cOS2FyDUuM8RlJcoEedjVykjseX2sLGNr6W4EJxssbuGh6DJDAI8+k89HOir2uhlieeMMDwmB
eFqEH1dpjfWApaU/GVfQdZl84MvE4NWnZC8OJS4MbnVW1XE6oKjJb7V+2wVEPfU53AnDX9WmG5/G
Gp0A502ygHrLXAeS9njjfQ9ijyFx0Xc7zbX2Eyju5RAV4sUFI7dE2Z0d+jRbXpfu6Mm3vH43OExZ
r+DyMtG/gUxzj13thSBI44vwIDNWJp3zqPKt3fVpAfvsby5s59eTum0CkBAkchgMiwWaKDEXCj9d
C1ag4NWr5ns+QyvHaXaxm9f3phAzAprlZVHovnaJZrKT55gnG7v0vUwMsYw6cjOuLiBtpIs7E9My
e0ASTuIuhlDNW+L2jE/EKNrLvmW+RD9wE2UUohgWvGUSVR36eDmS8ll3l7EtEawynTIozffshKBx
vFYc8ljKz0uiwag+e3Hr2TJTZYSOdyMeBtORxZdZtEfe+MLs9X7NDTYdTJcMT3ibKGhsaKu6rRBN
kH0+G5FuJjFmHPVBlhdDvU2GtL6LJujG8VQCH77aoVVxVoyZgYuWkJpDwn+pb2vI/nfeSNKhJ/TF
tVeDbn+8Cc30sccFc9C6nNnn/Ce/V3Kl2ja/nxy2nOzGVLUDmsmH2uJPx8ablk5YlDeJ8RHUVsuh
IKIZj+LL9d7DpHr88z0vCJD4ZQHjc3Z0jjQ2tGPDcpzfTjVg0uyErPPvg/ncC7v7LPI4fBcr9tRu
FyZBdU4naq42Dp5tM9iBahzfjA42QhNdPi+JPsRnEjUdJ4+RtpQkxAwqdfml9GgTpEmFX2a0iy/I
JOG931Wpnbyjxfk2KSd+0JIuPhSDJdbwLQgYN/Wvvk/AfSwoGjnZEbSXrbRJ+KfrgzNvsNDA//wu
UJv+y9vggKs3BCJjA96dPd8OP13utPxCjsb0L/sqRUFncO6IOnN6txIw6Z7/lmX6tEmj5GWs+Gww
hMmNbeJ+BeBc7FBO5vAHKF10gUIsZCb+XmZbMHon4dTVFytgd0oSCTU0KF6LgA15TMPxcn1wUIUe
ZDAB1fJejTTHHMgf9JrTW6P81/nJ9I+vclaosUq/9FkVo7EBUYWjslxeC5Jwrk+U1B4Z0uW3YEZS
JnUTAi76hcRD+lvuKIdRHpDiDGklyh9AWEHUol4E+Zu/jyliE/yQ1clX7kLOY5ymC1/bwYoxgRTf
+jJrz7bQ7hnaxzfZ4L12EzEeCZ/vSYZau00adnaMpPXi2p0KUzc/1rH4Lsidxp2NYRtlJb34KN9h
wZUvpSeg3CncS1VVgZ/3WuupCyTQvghUOa7TnaleaDh8r+b7uhBNwR6S4agOK3hIKA0PncAowk3u
Fstrn6xrhNxeb3s5NuYumVt2CAA+X2ThAz/47WwQi7JLM/7FLibyARETzM2dMSAkGXrvx9Ck+H1w
qVYV2Awc0fVRzA8cXOojbhyrJ46c1qu5+zzfml5ub9NMjU+hSlde1G0+Dbh+Fff3V2/nNFhndxC3
Xhhnp67yvRPpHvQhE4bVn98jHuyznkYVsPqXAt37C9qZE9JBbYPYtFhDwwi+Qq0o3Jom81iijvIz
CrD20aRf+5QGAZb61tkVEuMyyXLdpcjVCIAtkYdCqXZvyp45C6ffXJ+SbdYG5JdW9mOWj/mdEMmc
TYz6JM3Nh3TMtTursREelc1pnlGB5o3dgyZ0JjeDaG5zG3niRJb6GoyoXFkjXFUIPcmqqVobHXiY
HwwzoCBUtg8fE3qOZmn6qchK/XkCi7GzOjv5pjLk5NfJmEcEKmBM+IZxs0vLaWcKazx50+jd+j3s
Tmn5YpvVcjpIXcNj3eXfGpYtTArjs6Q+vq3hku2Qvmwzf8SIVLriJQE0vi7rkrmmgoUxcqogT3Ic
vQo6IvWH6LQInCAdqFJUH5nJ26FlkpQAIWEx5hu0pl/9KbqFY9sA9dWbbYx3d+O1fr+rrajZdaOO
Bqis976Kh1OPrldvjOReQOcDrWXfV9LuV1fYamSl4+ETRSwdnYXB6U+Zp5P0HLp/oYhN0v2wlOaP
uQcrMu6Ttd+703NNZ592NExCgwMT7hYvGeB9AQ980DvZ3F0Xwf/7y+m/vqb9fMuLsQoxbv729L92
6/v1f8z/4v+/4tfX/9f2R377nv6o//ii08Pm8fcX/PJN+W//+rFW7837L0/W2Rzpftf+qMZ7TIpJ
8494ovmV/9u//D8/rt/l8W9Cz0w2uz/kMnXvydf36vsvkWfzP/mMZhL6v1tURuLapTaVmOd//Y+6
+c9/M/R/lxwIbLKZQKqxfP4z8syZ/0p3KK6FsFwxN1jrvG2C//w3m6gn2xJKUXld/+Ifv/fls0L/
/KT8H/lfz38eTTq/NtD55vNYkp+MGYvLBn89p/+0m+meZeQewsDNTKWZUks/XB8Ma5hgPPlpth6d
oD2ELHpoxKA8kQdM7EDa5+c4jY294h6ah49ym4i2vm395MVM411h5cap9ZxXukH5LhWefurGES9a
0ioIBKNOK4WjdpcNC84I3gEcA6O1LhAbx1b5alD9I7ENhFSS2nGxes1dJxMTidRxkI+rsCIeQHu7
9kkMUMVHDWu8bljunYdPGPNYsDZS3950scoesSgfmvwC1qPZ5bI5+W1WbMO0Q4TlxwJxJ/HA8Kuo
l3XchYGL5YZodHePAAAEYChW6LzMfZCX2XG2MiwrEy1cF8SojxjBfj7kvrFivhLsDc+NjqZHxEBr
gtusItotoSjsBUmk/gZXc3Uk77062l3MoTsS3ooOm3//08X333yoYr7UfirVlCsJ3gGKyfDMEgZV
ym+lmlOl1tRZjb4OncGjwAbi4dj62m4d42ngeCMJh1fO6wR9bGu5WbkcXB2AwZAfPcgM5dAFTzXT
i1PtIAO+j/JUv8utQSeeBt3F2CDRcgLjOMu7HwBszQCYYd5jDdqVSJpkZw33UNaAzGXQwFTtgtgB
3xHqznDRhyXykO6rh9SxQhFPNwr3bxH0cmmJaRGlrbP3IwdTV9X29qbRxXM8jPh2PLJb9gXjBS3D
D9ZxajNmcUlqd/TCNI9BbdaKOw8ra9vKC/KUtYkr59INAFVcJHVrzDFo9ESYXSyjfXIUnhd3IPi4
sJny0EbYZWPiF8vclG9lnZzbLOpn3j2GnU6YD7jdDcMr6Lbm7VqXI4PH2vp/hJ3ZkpzIFmW/CDNw
wIHXmCOIKWdJL5hUKjHPONPX9wJdu7f7qV/cQiqrTGUk4X78nL3XJlG8MQkgmlDMy7VlOTiZ8ms9
Hw9y+OgiB+BXZxanyjRwSigL/FPn4FLNqi0X6+KtDuNfVWYlRz0HvSqnktODXMKLAoSP+GEI6K+j
Iurie2eU1SEebOQnOdmC0zDqF7OIahQ6tr0zKtPCyswbvTK72tohT9xKk/+wYMwgkLd+HKMnoQWY
39RVuUTASrP6ZuYuiqcx/W66A2L9gLSmQQeEl9hDdL9R3yZIaDnpD3WDzmLw2uE4L+87mREgwhNs
WY1Tf0fTOMK3DXMELdxRoigGDNCInNtw6yiYawtHp707KtE2MozEfnTeMycw7zUQlStera3upbjX
qK0Pmd3/bFTf30cqVn54rdo1Yw+7zXHIbmcU6gJxE/2fOUcjiU6TANSRjJLAyJhWejFD/eW3o3fu
v3OamXf0GBB+ote1JzAzmuB4JGlJL9w9m1+yX2/pdOZAc2lzu0/pSz2itIGRWvbvWRNggIlw8+Xe
fK20vduRtQb5BcosoqqTGEzz74XcoYFPfyx4qVMP8/Zy9Rc6bopeeAh8jE6d9XgSW/6l5HE71XUA
EPYMTOMbNcgnNKTxtMJFHFGGuyBAeVZjPNGzgMwjdFTIzvaoyvTHuoBlwGFpcIEa5wA3rbITZGN4
h0ldc2ZGh1WU4cPRInVKaQtvwyYzjn3lxXeoPNohChxCZqJmX/AUfG87AJaV58Nh617tHOy4dOP4
Hkn9SDUVXMUw/Is+S24GpwFvDXjuahdLHGtfx5d0xO4GN8T+ok/1liSo5WZiojXNYIMP9ONfSkWc
ABY0tSjz3UoW27RUHzbc+bLKueZY0B2XJS2pcw1kkTtvIYjJ3gGEpxCJ0+axbPWio/N7bXreTWGL
bT4jQgzarLw5sDpuwCCZw4xOsl+nevryhFJOwhsId4NlykdTW/krdOjXOetPQyoUkH9pnERsa8xw
Y3wgVWYc1h5JUZGh5nEBwQLp21pjowFGAItmwr7Vpz7sB5wpmF9Q5Mk3ujn2xozT8qZ3567R/miR
w0FVtnTkLXKSjrzXeGwkGivgFsnS8BMXN+/u3eKSaJYlaPTpYLXZz6g2bN9VuEIylRKw00JWVFSm
h/UNGeFzq9wc/M4c+v9PP89yVw3S/zp6HBm2XNIhaexRhiwan//3WmvmwCmnGUMLWiXQcaZz6yMM
2OT3VVvbaZg1j9pHIvLkBUlW8gIO9IujMqe1GkLxolN4g/c93RilCGBXaTYTwADfCh5++qcuEi4c
C+AG8d+AKYk0vxVMEgCxd6RJZnRZcDP7b6SWrLDwm0rqWKc7daiYGl2UbX9DLqUdXJX0F6G5zEMx
H+/tiMloYFVXxxTiFlQZT2WPAL0yXRt6SPPNhQjXpaX9co64gZ6ykE9EY8bRG5+n9KhBN9joFsyf
NHCxoQMNGjPnLMheeCTMr69IJMhxyhN1oEgg7GjJNTP/wSVdkAEWeD4P/1bS2z1YLswvk6vArstz
CBSdE2I5l+1rTOxJZv+jKuA+tWbGT46dj8a0jfOQmN89LLvfRp1bCp1Ie9swkd7oNUQbDpX0IMhJ
ehfTo02j5BFAqQcNzc2XUJfkGdIfC+zhzzpFMNqRkGoGLviP0fCqQoBcYrC+5dlNbnY+fGpMPX2u
0uKg1/TEizxTpzaQH8JtO1LerfZM5iWSGbn4cPRgP6dJ7GuhuqciSvxCK8ZraQGBJ6Zno5Wx8KV0
n+v4N1Z07rRyAIg2pdEBHyMGdWnmtLmhDUiwejvbU58iIRnSqe1rQDOWGNtp5EglemQMyuygUdMh
UEoucc7He7bK7GY3uLrbwqVn68TpUb/oeme+h1gTjhGx3DD8ZUAsz/C7D/ronpEZkRcMwgcUkU8r
z1GiTwmmnXzSLzBhgB2h1wjbsvigp/hSuxqnSR3/CgjaGFN9I8Vo3wo66q+GA8c+nchlcHVn76Rw
LmmUBKhJ0/fV/OJ1CSEFU+cT4nNIxTCda0g0V/43cQakRHngGjTpZ8MH7HzkeUOTw0jnMoWLBR5y
OvoUI36E0NWWcEmy0eCJHWsvyTemNac3e1nw4STd7B3DRMf2gVblfemjM+rbqNkZL8QpMPexh3YP
zGB+TAgwLuw1GZbEt6YMxre2yodNYGnjLm86mFktrdZM456NPd6+T6PpbFPwMU/hDouVcxoJuaKJ
rk3GFwJp7+yAL95beYEOI6NVkC4wO32uXkGow13IvLtnuvN7UxIGT5BaeJQBsR4xKTKPnOk2ta63
cayqPGeg9N4ZR+SqGe8OGMLcsUrCIRaXd/8lJzH8UN4MHK0A5WBReT1r4KhxbR8cVGcjQTS/M8zK
zXVwOucGo8u7TVwGNpWkDSx1qOFBDx5dM7iwFEWa+7T2zWNpF+59IqUHszpEfokD3SSD5x6LguMd
GfspWMIzBqtG2mXUYt8h896F6YirB2L+d8ITtGPFdP+WtllKGG0JYpDx9pV6L73m7CA61Eyz4Bu0
EsREEar4Gs5pfJ1BTGwqa0TsPojoCuSXwKM8qGCnGi6YV33GRud1JLzSb+OpY9Yrgp7QSa26AjL8
oGUtLrkIQ/zA9RnltQZoFsO5vmQa9ToODvJR5y5nLGI2zq9Uul+0OEwf66616ZuKf2c5z7cSgPoa
gyWS+FZPwbxpQ0XLL6fCBc/2LrspZARRx1sGou1Dy5tP3OnT1h5cgoP0ZjzQfgDUzfgdr7DefgTx
fG/76o+AtHhqkAVtaQMutkgkdYHHPEMF6R+VZ8xzhjzzifd5oUcRvVRdcLQN+mHhfG6aDuIODjux
ADO9Y5pnA7dHgV2L5wDx8vRP0iGvKyqM1NK5MJsvqcjIX9G1iXn9EABslzPeqXm+u8Rn80bwuRqK
T1Ey3xGMpW5iwlNtdIME0Bezb2XtL3xszmFVTa0EuB5gVJ9iUqB1qnY15uULGWbDIU3aH6GoXvBg
a6e1+ZJ0Iw+aGysaRE7nr0vLrYCD5BkExEt1XNCPBpDb/WzQ/gG5+mnAfwebKkxcNqlED8dUlz0E
wbwVPTrvF/TapfzR93XH9GkVpdb26B3WB6s7VJhIYOwP7mUaMolbf3mzqiw/BYuBxaO+8qdc3pLA
Ci65Ur1f9+QaVMq5ll7/himXdLp2RHfGz+hl06WyQ3FplgX7Q7epbbPcW1NRXWUYdyfTLa6B8qyL
N+vWJW8gNZcEE/TcKkrMgDNyn02eBeS4rZSuJOIzR3/DuxZagtu75/JPeoF4qNxAxd/8i7OhOxEk
y0BshbdhSofEYkCCweIwbLVlPtbrqvK5fu4QlRi3ubVQUUzS3nGk7dMSeXO8LA2GQdKZqntRWxb9
dEfglh9+0LrGacfF4tbn3jdvZ8weRt5Ii3zUStueixcXBfiKAmTeYVzItq1uPKG8Y1kbIuNWus6r
BgFln+Vd+0T/CEl9rLptBpZDsoWTv8e8ryCkyrMy/EFDO52jzHT9dYF/wz0vGh4F1IB+qAkIKtwL
YnlZ4BZn/DTKkJsrmNRzRqQFgSRpDtMNfOimky11gosmrUpccV2XofDcgyXrp7bAjJUEMmvkFfAW
5MZ4VCdBCyZuCvb1I4gpr9+NYN3o+RrHYolLxj35OdF3OoUN+Rt91t/03sgfxTQdg97m3oiRfuNF
lbYzMWIei0m2N6E+ZTe0N0Kb3yf4lydGA0fNda2zqTF9riuitvuiJN8psjCvQ8jocbHaVuncNFf7
qtqoPCnTAhgDYAqJIxqmBeZJmNgw4svFVmwYPbTgRSSzVuHoTI8F8qetPpeIszQzfyuq9tpo9SHp
uoIWcQLJAYsCoEuO2KhOMHEMD/r8ml83A0T/5cYx2eyXyIzPM1B0UAfVHX1bBILrHz3N1T3C4BrL
73X0nXAiPNlDOO77MAk/5HS3i+zuVE7xggy7vuHV+Z5p+mEdPJj4Pt+6aQ9DjK5urgq6zAAeo5TZ
YjJNP1PhVltuN7iKpohHNuUxAL0AXMP9pGX6lIRHPPXjWsoapTHexJJiEzf2RVazItMZhIFB6XBq
DCN+oWMCqWk4DyamIYa8xVupGfVJp7+2xVFx0JHcnIlpaH3XNa2ThaPbYqwA+C0jt2nqfqUVWRzp
iCHUFrO1x92u+yYjD5zMwFthmGvWJqPlv+2SKD54ovly0y44rBscs6iYLna5Q9PpXu1Skyc74rAK
seq3VIGMcUrnghUInmdMf6HhWrgxkkbdswRptYKcsZcJ8H6yyciVGsvp78a5fvGyyGBwRJxzFeA0
YDARMSADVfpf3UXWQDNGwmreI8ZQIVJoTUjmQoWVbzuq3TQO09tidLxRlv82WzUcOtH11J4L/Uqw
wY8hbXuv/tX+l1ZcUNHhQF5kHa3MuYPn0njqOvDsqTMJ2+gy80QycAiRHRoEbSWcKkDQWh/4w0Y2
UX/WEj65Cyi8qJ3haifMGigL18Uio8gO3fmGjytnAls0Byo9KLZa2l3zarB3TUH+g1XFr70cNN/q
CL+Kx9T+u6UJIQlR6NJmH0h+RJNNALGpHt1b4M3KsPS3TBtRpGG4PyIk/tmPc8uuavd37mj9XQsK
bg9sr5Uxc9VADMXoBwgZ7Jy4xCcMXopWJzKIBGNtRDQDlsESYUJgkCdjsrUsy/qq9/pkH8Mj5Lcb
WIcM1Rr2QdCVhRPiuG35D7Yr0wd5TM7ZLYaIdk/MIJLPqNuP8QMCSzrijW/KxLnX6TTeCxk/9G9Z
ktXfulnX/bD3mBaJ97Dm7e/6UH/h3qRvtG7CfM/4cR22BZWIH2lvw/NH+lrpdX9W+VzBnkZxZXrl
PaEqe+hEyTwoS/22GS+NZTL6WEb10AsGnOjYTSZHf3puQir7lP9SeCr+FdxQL66s/4nr/CTczDuS
jPQO49x4hkbw1HJm05ogPq4OdO9mVdSL3GAvq5mmIQbr2GRMxELqrVrXxKUgNusc2r+mPuAGhbEB
sV7GpzQnXrNZJm1ZChPK5lTa9Hh2t8D37BtkTAl3wBkOJNFNXAua4TolznEo5+alb4z0CdoLKcho
oCePpxNPIuGMbq49RhMgVdrdGBjQ4So9Tihv0A9uydcnSgVigp4SNCEdG6K5qnNScdI08uto6hGi
V0D/lnhotBUxGn5s4gehT+ExtPo/FvP5qzkgV6B9B6xtUtYdNIN1lw5RZyknExI7bx+TnXKh4OFC
JqrJr4DejEkiae2xZEwnwbJEoCGx0BY17aJ8FcxytMuST0yEiOW61m7oX8kxyY3TLMhvuID4wz4H
rD0TX3DZOafQGx/1ofzMgqqE486i2ajGibXKyA0itWmwFkQQCzG9TydqGn6RqpRbU1fXNCva/8vP
yGfiREAUuppOP8SkFNxA3i8tTDEfBs2ZrwqzyDExQmdTl6YGPI5LpKv32rSTJcl1ISNKFHLk8Y1x
923s4E4GnsivS8G/MZSOUziIkydBifkhZYqxcXoN91DUMsInwrkGfkquoT64f8jE1S+qFc0+M+dp
r6A5vEIoPBNhUvnFnIyXYBa+QuvSjVP4QtOsp/OTgbEro/i7a/5cftvQ2N1PT1c/JJ+pnRNCknDb
tMdDCYmpgLky14Z5K0z7X7GMb6eiMW9ifro1mfBbo4m3IOi7u9Sj7p7VoNhp5ruHagEQcXBTgqI6
2MVJ1h/X31Qkxbel+DsZ7lgeyGQFt1qJ7Bb0tLmFR+siyOxxa2uzOI/ojicdrEC0aA3thggHFCdn
NZCrEntiqfKic5aDMIME+0N1l9CGAq+jhT5yA0r9svoKAJsht72VQavdwOR7R+x/X5UgGbZYlkQ1
xkFY4n2VyGuT6+6hwIGGpmC6cCG6xZHW33U6yDcDYhAcjiuXqfoau2V9LUST+hDpNx3GeX9eHOSO
2fd7Gdh41CnxI1h5N8yf8T0o7imhDM8gXZL/MA0xMOCPXduRaeh9cRnrr0FYDtesMyy0+cip+7I4
Vp1KP5C1hC/jwZ4TUlOb4bcG/pm6buyOGhUthsW0fu9id3gVC4CH7ctBvXGO48m74jJd+CaAEUK9
k/d4WTQKAWInsVQ2sMxK3sL1tjT2Hj/MuLAv46o80NCN9qJMQBM13gu2usEf5nDwXa08t5oRPdDa
bwce7UsxyoyjlAXzWn6tR5NKdohKVHf8UAN25ENQE/XjeT+N1EyPwoimqx1UOT9CVR8aVZovTPzh
mc3Ik7I8R3oUNU83h0DDLjh/2OHwgHX31tHghR0AEx61JPPqKPFOvaj/sQgVwVBWOuc50T/IVwyf
dhPOOOY6wCqajvjSZFui7aJuZcFv0i5GdZuNax3gf4wibY8run2kUcT0oRmIglWWONB0cw/o5sxP
TQ2b1g4vdSrH36SR/oR7JF8nYE1RaOXcBqX5aWIkzIV+pmYZX+24osln8CxzYj0wUievDqX/xhwZ
outLfZeQsntuTfPnnLviA1c3YPTU4tGehA1MwfvlxHl9ayv8GwNdho2GVAfbLMHUY/VwjRZQ2wTe
VdjWv049Flfdiw52wTUXHl/0jdnlGxkA21QaFV5iL0WGQc6HiTDjnNgkei1OkLmM533t8qAhETCe
9bJkznQhlu6rJP/kzENcvs2WEez5BPfbskjM42TXz5rLpr8uheJqJUGBAfElGiauLEiudBb3CNVr
yLuMqVoAYP46WPm7IEXM8Xmvh9167BVScC/UL11RKR+sSXodi54ZoCJ2O9B+aW0Jcjzvw63IR0wM
S49jtNKB7Z2ku1LK/DH2WfEY6iS8Wt54DI3ig8Pc+XmWjNKuLs0WklrkziqV9s1yZmp+04OFLrlf
V8ScGel4Z66XvkyyIdzDy/7Ase2vlkILS0arySNOXrKX+XR1BZTMXo+PZeO8la6rroNZqattRdjV
BDdWbdDaexw3QMgRikqVqhNbbkcFHoR4NIfoghcterWCjunKLBtk8kn4sF2n3dki03Y93RQwbNi4
sIKeXAvr7bpkPblrsRP5uZU0N+z/3auF0XBretGwayr2CS20h3uueIci0jWYxaWOX2sez4TrviRA
2sg/7o98alwCRGFsRJ1CpbJAyrEphDcnyP4kANA3oU3Q7/qGRtmQP2h2Kp+BzQUKY3tsSkl172QG
HmaG+duWftFOoBx1gRyQXNm2OnZqNOO+wdXXb9kjfXKv99ny3C15QzDSQnYmkfTL6JFEuMbtvuwp
x6mPjM6HdjT4QdnhLzcglirOzMbyI0dna1y2kvWVt2ySaazG3VBBU9aX5ks/NN4FzhRNRBu+ZK8p
vMtyZJxG7tN2/aOQzU9i7srjeuvVpecgjepp0wQ100Vgjt4VSLx7tbLuP6+iWNbESqR+nOzwvkAc
CG+Z5YU33rofHag1v8C0c1ZkSm9Hi9iEtNZOzHdJIxws2qgJbaQrQv0BhSSuvyg2/wUXMO7o/3hv
mlE+Qq1Pf5jl6ActR8U4Sv2hMO2dugCfEd7G7FZond9M5iva02ukNaPf0QOmEOPasKZg4hlF1WlX
b0YTZGTdeO9JtuhCQyoPDnC5T9GXvsrpm9NWNi0+/N1p1r01VixpOyoJR9du3wDTgfVE8zeX9q+B
1Ll2os9vud1OpACOEj5a+3WkW0jYVmVWIFEOS/rypeec4fhvsmU2NReetc9cWq70ZOObLUgKgcTF
D6T766tImrwyyj+tAERgzIFN3hRLvIycwFA/DDhIx7gazcuYSBMr/Axv5rV0O430NAnnb8YAA/N4
YuoLQaY+WqMDUNUAlJpEtPdnj5aK4RBBYxmUFmPkaIRDUBN6g7Q3XDW9F2rk6VR7EFnpAji3srf/
zaLOPq5/cui5kncH3rnqunOckXHriQlTSjFfPadOznB48gXGk988p4pOVhx947Rub8WydC2QJIhP
Ww316F63J/u9g/N5SKyWOJTYTW5VY+tX2t1vdmSza/S8U+B0vgtobAjov5UpBCgEip+hLVNytan8
I51yFEv2ff0rCvJ3dBTwskoRBOTy6sE1dwrtWnjxwZFtc4niACsb+AdQKxgVaF0xvK5CdM3LgtUv
prFsgMBSXKmORRI/JTFOp+oUJmN1JQesxmHLqw4ZbQWS5sT8L7q6mRNd11f4rbLjJMWvUZPNWVnG
O7PoEWQImw99aJx1ESlZZOJ6N60hWWxOrOv6J4NexNbp7AUwz3bf6QKCXtRwepQhKWINs2lfT4RF
bvby0kojAniX/f5/GUBrEJBcUphyQ90sEC3DRHQrjCgiOYZm4OQ2PgTGdN8AXf0mxh5+C/eGHdaV
dKtiUh8c1YFzJ4UYJYedy7OYmFzIzgUFx2LP0O7SOPmV5FD0VRFbvhlYpj94/ZY+G0wHDYfixmng
sWYd8OSkC+lcLoW7lnn2LqgYbKxj0nUJplm/ptOvCTeLv+4b61J5gzqnqnmLPEWtVwD2GNvs06CX
MvU15qkOZJWTymFRORG1UG+6Ii2Pf5OnXAlqm+n2dpbYPDZVYaj9FDUanfuwgy4unWOyuATtqnKu
qGNH4xAT67t3+9D72z1cW4jsmE7bC8BJdkVvYUSeH7sUCcEIw9qoKn9dqPbYwyv4eFGf/inbsPb/
t7Q9oLZA9q+1zhSszNGOrovpau+KeDmItIPxYmv7frL6l6wFaN8xRt56g1f9KoLxFONt37VZZR5s
PpPvjk04In3AV9eKt66GJTWSULRAxPb7QOtaACkIYs0mxX/raeYBlNQ3ne94dy2EsOvSjPlRGdoP
vYl+WFrQ/OwaxqAEsH8UdjbshUiY/YsMFCO4RfQTM1i4Cgpe7XDhkVGvvfQcZ6FEzDErW4cnglbC
acPoip5//9eyEcK/2yAJsS9cTcmxbpx8X6nKPk9rh3BZUIaVV40RWWvaZ3ZInak1ookua5aChjgv
ftx8H+vIRVoVVO9IetuLFVsvceccGHoblwzmw2V9tS5DvfAtrcAPvAvu2PYWGm1ybwSzQa8ngLDV
mHnPU3SPomF4hUIBLtplils5nTiWA9MOr3bil8yw4uNYNkiSu+k/zd8CUs42yt0cvYNenKeKsM3/
Hi41CrtTNsx+/LEWSmFWQEhMS9InmgpepA0DYBkRWfm/hVvLo4Ze/RhOQ8SQqQsvfJ3GtyJ1XvPe
oLn+tR8ObqPfY3Ahj7RB1BokAoloFYqDk8viuA6YSnvxcCeMcvWemF2DyiJe7n9kNDAOjQqGYkUT
nGoNV/Cc4Eol9el3rH51NmwML2PgX9CP2+ZopnwT1qhf1ulXDPRjP/VT/FxHw1UVnEPgdWFQvIFN
oL9uvxGDojd8T7q7Qrm/7Xp272lOyOvMVepFeCiblO69KLytl8QOF1UZVdNo3nrpuH4DibzZNFOB
3ZyyfPd3yieTN0P27YWeMReBoBE0AzH/TbGqL4TpJBeky60LO3rjBssNgg8qVkB6tqvFc1U5ASZj
gt5V1d9QmbVoMwnOqqiW6IDP7s6NxNSxiQZ0a6fgLc7JNt8FQ5ST/Rzp+3Iim60X3a9VUm31y9ja
0+KLxsTT1mpQHsqoATu12UuTB79k25k3Y2AWRSAHpz/3yapemk5Msn8mfU2Xq5AP1fF/i6UPkSqY
Cq7x9b8nhzd+usBdbwgHGZL8G10HKtLRBzFCZZdN/ZfKPRr0RCregb9XR5Qzr9Axq41tBjkHoQSh
+XudHFqQwjb0fHizQ7gURW4z2ojK9jyie991YurP2NDF1ura9ubUdI0zRwuOMQ2ePTft4V2vShyW
ktCKirdiXKAc7VT+mqCinVxGbscoBb+9nv/CmIKTwdBll+vl92YY+z3eLkbLkdNezSwnPTMsRwK8
R4jvKn0xLPUPESTYF+MkffFUTXuqMIx9quDqxZr7ivy8+PAqxEoCYU86AaVADhE+POFo95x8HH9E
z9aS8ZBSkOIdGSHPWrn+xzDIcKlqAi0Zxgt4MF7/76DElxmTzKmWRr5NxoKfSybgQ2Be1tTt9RXS
nQzPuuZtPXEOFhHTuhAamvtJjEgvBJbZgkTfWMy7vmh1kPmYDr5FWb9rNAhjod2BBVBO7/cO9zer
TwbAw6K6zW5YwzNicVRxIKurONdpOPpGIAYf7eyn1w9Sbnv2+n2wnLTrIpuGlHSNqmyPAjgg0rRp
nnqvE45sVTDthPXaWcF0Aeqq8G0vmr0a+e8loNl4TVLCIOFD3eWSptiqIkImk9bEPujVS6WhrzSy
sj3Vab8wHoJFnASKYjdIbhCE/XCdSTV9W9N0/iC1p/dntr7NTDhuj4jhvJbQ61NbQcqAGYTRuUh5
LmaFmJcIVVhgtBjIu0zPth0EZ8J/K59oju1fNSh1fLtr08X0SxORvXz25XJ7aALhkULHZ4QOzHHq
cpMJcIaZrkCouIg0pKEznQCWMJBBVEIK1Dz2Fw3pl5GCD4dgHnZm+1l89uwORWxML60BNJhLXfxX
HjYHbXpMporuLQaSbdx17j4L+umJ5Mk4hDVKOdGUJ3wgimoyoi/mmOMeVFW1jRwDOnfOLFxvBKwa
L0F7V6basK1q3bx2ote2U1Bxo0vT5iIqLkp7F7r6pcsH6JWMei7JzOS4DeDiJIItVixFUj3EgsFP
9KrAyezgcqg3tJDVq5qfWgltCtpF7CfQ6ZAAuO7NZJt+mIiiCNrerNCypHS1a23MFxU01Vsh8nk3
ZkG+zQg8fQ0MBwo0bPCusaIb2Vb6sZkAGcxIVYgSJT3YSP7xlOU9ocaQKEKJcNZniu9u5niBvw66
RyX2MVOuem0IBeELyZOulR37WNy9YsnfILHJMCgGsNj0onur+hYVkSmyfQsl9Ga0tHsFRM2itJMD
OiO1qCp7dCkL0QlXafywA+1Nhbb7yMqIbU5weq4jSKfDOcnZRDruMpH01PswDca3wKJ9Idgd3c7s
gYR4X8zqumeeaCmp70QcD1kAaXHcZn0T/g44E0Gc6PoTuNqwr1D5/AXTNeGJiGnjZah79co88miT
lQxqYniPZqKIRWOcVN+5dLMC+WxUnu/gT9cgxiCfzcslJWVsYHEZ/vuTcAWv76uZE1Xkix313c3T
HJAGoACgAIiaR1gV/9qi+0175G8CYIsZ7dkivlB2ShzpgDZlyv/zqm01WKXMdo5DhrlKlQUnUWA8
1iWVfGU4QqS26tHveSqN9xh36GtldMtvmrjnubXfpLA63ofKxbBEpaY3xqXpanFCYN5+GcBVFSrU
j65kE3Jm+66Zla/VZYvMTTmvWUdnuh7HHeBxd8eFSnzE6EvJF29/TFLPT8Bfqg/d8F6HIJt/QXbF
c+T+HnOS1td/Y2Mqvgh8Yj0QCKNnntmQX8wrjdET9pnkgRJUkIKS1ns5JPil0uYvpEPpaEIJwtlW
hENv55yEpFWohnQJiNziJic06aMvRHRICdO+O9jvxwk14BosGhjqDZkoHL0RRXtJj4EbbJFRT59M
bNkkjOJr1JjxOJEVo4vm/K+aHL2OhnadvOmnHBH7THn3ZVZ2cTa8qN/VZiJpqZclGySVOWRsb9dl
qdzXme0QlDc4L0KH6Nwn9UEnDeazdotbNojhtWOGdnE1aPGE6c18bJ7F8s3Kfs8FC59R5cLB6BK0
qWEUoVMZ65dKVL97mtONJaM3QOwkjQU10w0ImT6AdYoWJGnnmk7sWcn8u4Gyd2vnWnBAIuW+gOnL
/azTflaxBRQv5/rgDUXxruX5H9GaA/sU2IiCimcrNdwScS+tixxa75MewWeGx/2RNOjtbcIc9klL
8nTA3BjfevkWcAWBqYV0N9bJ5e6nKHofjTp+0VwyBpRTPgrPOI0ZbzxQzsY6VoNL5J5DLIODgXTr
xTHT79L9byItTyWCdpXRlYiM4VtU4HRAcK2eNlkuwBlIoZpU96abnXZc90rAIsDeNKJUU9QAukEG
UB1h3TSDGLBimmgHO3Q4oBFLkyoyv9Aqqd5aTR3+N3r2qKI3Bd5jelioydcpZSlsedSBEm4Q0Q3b
3LW/JqRrWIvLyL0WU0qXUMS/iYPKd0UgkSylcO/4pJ6BHrS7v1+j0h4J3PtztAjdokh9LR+ekz0F
McX+9Kfo9OABmzl4MJbCD64y87D+XcWAEOGGuInKlY/KAmKPuoBxQua9O8yeKGrL/IMBEGHZJOR+
T+pPt36Z1JNDaf4ZmarY6TBEr9WYvhqT9sNTnkRrlYtPtMg7QpqzS9ZjZAwT7QE7PD2JZJiu+rL0
UZufpth845tN+mZKXQVLkrsfsDAybZKeHX0pH2TqOEfF2bsdR8d+2iSwDouFZl3sxUcDORo4YtNc
C7oqDKhZmHRq0GbTT49jvhyn6pgs78yYV9oiPQIMkqER95ZF98aLh+7pYtJnP4QCaD1dIv1OhHX6
nodlfjAZCRDazAMxzHO7tbALPXs9+87gSL/gAbKf6wKa/VZkujqR7vw3r5bsUYT1WfylTEzpUwqw
TapKHFUsIt/D4AjkM4KwzTZAebyYe1Q+Hts0bpZw9/qaFA4+YUAmJ4LhJIapEcC6212J8EP1wAi+
Dqb27CylZL0OxdK6OJEadcwyT/gILYW/vtIG8jbbjG4aScV2ozeK2bk+XdeFUzPcjhlymfXaysDk
P7dYc6Q/HrqA6T5al4ZuT9FyG/tiBuq60ecQHVVgvZi0WEDk0qeaSUpf2sBvWDXFucVJcVVTfMYA
Lx8R1DSzpuyiov4/hJ3HkhzHlm3/5c3DLLQYvElqnaUAEJyEkQAZWngID/H1b7kX70X3fWbdE7fM
BEhUZWZ4+Dln77XvSgq+mULnRxkN81UvRe7886hSj2qyDc4loYCBgcKPWIS9O6KYgpxzGNsqehm4
0F4Gy0HCtobvUcHFMjA9kig5XgPS4Y/dSo8Z8Qic4sS78Yf5U0+baHa5nK/M79jHGeQ0xkX683or
lMZDL/qp2QCqwovbYjsaNmXTyZvjLq/mTHlO2/yn3y3TVc7BdLXGdD4Fsj2JMln5LlBALb3dVxv9
vLXekRj0l5ZYCgbkicyZ65abtKl7RWJ3sptPQI0aeHALCYBHZHNTkHpK0s9QDsFVqgWVU3DNHUrQ
aiWkAfqKccHt/Izywn7GKD6fCc1juCQIEtfEso9lRF6wnowBLXcejn8anHBhzN7bCDSefrssD/J6
Z1G7X9ccWhHv8XDyPPkVo6F3wsXvvRouXR4I2p6f7YZ2KH6riF4+kkX5R9lZOfnnEGXqiMnv0BJX
Vrt4VLIpQdoMRuro9gyH9RxCz3l6jNXUn87RHwUjB9CQvInFdOnR3MDDXmNSb7KK0llFNKlJvqkW
3f0nkiA4LnOGOY9A+ET+a+lkjIhuIf3QnU2KGjVqmGDGoEbgpMwT+x1NiHFdtDDOr5vfijoFd6VV
CINN4gjIEdyw9XwBasZsmRPaRS8NosDLaNdHlNJMFUlNKZOJIQzsPL3M7mjedO6yPdPMcbr7JzvH
stKt7ZMMpJ+WhNEQIYUwFAS2a2/cxMPzxdc1koRREmCgMgzjq26L6kdYRvDFA03b/8elO6La3DKj
RUWtZhhadaSXfCn+TtqEzDDFXgKUpBzNXGDrFFGrh+MfU4lSgKbyO/qrrwkxKLesrjZt0flvRm/I
Uwspe+OJAXRualIl2ZGz0wfAX+fBNF9PVO2kUKpbUelgd4yzdt13nftnnHrZQwsLyGz8MzTdu5yi
4jLWwbrrotreTcoiEY5MtfS5VFKFbcisac/e1LW7zKqq/VBh15/NPIVXETmnIg4c5FHkVzn+4B6S
qUbBFsYUSrNn7tzOXs+0RF7pKQ0PElXyAyIEOFZgwB8+4OWNEeLEg+tmjT9Lesctpoo3Iyd3owo7
zF+8gS8AQ6IbQa8NwPQN0pv0i514M9cIHX7uwPqGk7WYkdB7JLs0cL6QNWv/qR8UmQnnK645ZGne
8IDJdIbRsLVJAKPKS2B+6ZTxcr7RcvZnZnQukAPFUnEZSQLEKTZG4ScqmyrBuxN0p9lfLkyLC4J2
wNDPIft0SSTJpyIkTLp0t/RxeVzDKnwbqmBPG7Y5LcGS7fyiTY6fpTtkI0CqquVfx2t9wTlvozAa
p1uuZAN6wQtJN5vMaodpilX78lzF8KF2A8dbfKtKlwNDNCJeihA/rqECDR02KmpK9c+UszCZFuXG
3aqN6cNJu8MCJEi5vrS1yh0wSra0ggd8x9vQMxhG9pUTXF+J1SjO+sLR10zdMbv2u4yAmKZNrhDK
EzT3LJMgHy4pRXnoVzTw0dQlW7MKstMqIhP/Vt7erTzAjeeky6VpfmgB48zmnFu8YzJafi9oFGw1
XiJymwk3gR+hAWGZE+INiY+MdqSB9YcmlA3l6xI+4ASGH+FcfLmfhUKX6QVDO1rjoKAu78BLN8yc
6Wmv4uKs7qlTSm69kDM/XAtCoT9xLQVQnutkmvKx/HspAbVOybgjB+4H+oqKspGf5xlDBt+G4Wyw
BXXeE6CccYkk3YuCTuqtoI10xpxzSoeCRG6UGGiN6FLpxYaatx0t1MllOdBSMXNagCnswFFY0V00
xU/61/6pJwLoFR+e8Yq3+vQqRIs6Ez/MfRo9514kbnWu0KCddT86u8VWFN9tQcamCAtE7xkA0Dlz
i42/9iGNWoHxDXzF0ZnmWcno6X/r5oUaWBQiXE4JYccHD6MIs620ji69syk5MqEFoPmdWWx/o+h5
983I2gcYgD/bDxgNqGL4vV0lWNeLSY9y/slBzXzvVtESQt+5j6WVJdj4ehNOYXDjdfPeDfTHjPoL
CPnpHI/ixhwhvRHb9s8Sq6cZlRD2wkwiIfZMAsKM6TTVa7nnXKe2Ae+Hk3gvrRtRovSl+GiN5iGc
qX0LSF/dTMgXkO8S0u6kvrXv6MoZ8HovDdXQJtddPwB43JZT59Sazh+TMLzXEOH5vYjym35W8JNd
Ie78XVudvxtLUg5tb3C+iKLiaRA5x8DBLsPooVLzfC2uHFSAazoeyFhqeBOX+c+5fSz8E22nasHw
nXGPdQ5G9gqQnwd3gQa+ySZuZ2Z3nBkOfdRmfKnJQX3qZ4SdKq9Mh3mOSBP9WQ4o016GFcYhfdOj
U+NSIES+B8SaJ9kFPzESKglrblr75cwWekqRjxPzQPJ80ZPNOuN3PYQtqmFnShdrs/glWzP6oVi9
BpgtPOgThj5zNBkhzA16c8j78zXkPnMqg4jdZmEbXjuD0ENX+kQ0hjDegoi2+uSRUxBmwR5fD/MT
OhmbsXTjV6oAjK3L8JytCSBLAw+qr2X2E2z2HKvroJLZySuhuhlu62yNBP8JNQOxZDxaxhQ9vpV4
7waBK8EYx99JlWMMlA4bC1fmi15oy0ZYkZIvY5jBTlbNfSN6E0boYhR1u0eumh7ib5IIqpNWlw3G
75U9GG8oStJNTwzCuxPZv9UBEqpZYgxwOyzXeOSn/RquTAZbw8mJpAP8ZIYi0aS8+4q4aZ82f635
6F+bwUnepkYmG7eQpFs3RMCUxVcvLd1TsazzW005S5GkbpNKCmQ7dkfgPKfcku+sR93/Si1NzKOR
PeFV10BoYtJmWmf5zQQa0zh/45/wv0u8jweSyq1T7lQXt7fWV2zNP9xkqM9UMuvVGM3ixVQuvKrS
mCWjeNGvBWFxnTl0nJo6YuyRek55mXu0/0Zi7sYC3A3hafF72cTdrcmCv8x1YB5KLsHI0JupUinp
qFGR253w7zbzlvsAtRHVt01Ur+hbolBZ1hX0SxrJ+eCkTAsaskOp8Lv+XoXvhcB7MSq1cObQy2oX
h9N1Uu+9OIPb+2/znLDdbAOUtS32fH8FQDRYL26xEN5hcwyRfC2RvBYXAaQbNfVqnOyC0PJfQ/cw
DV3AcnLaRlaP7z1bPqmtlh8XN+x5N0TnxEL0Q7fXW3AxbrHVmPexcIx7l1YGAY6cDzgex1soTAb+
jTK+IssusbUTxaw/P6vCf+h5TNPUULIuLO4M4/IXet77pyCi7NUUoQZeQPd12Bk+jYwClhbRc9+c
wkfOjRfK2hOcxV6ndpHiU6LNI9MFSBAFJVo2VRrqIrEypzdm2NbBmKIXxo/N0ZdNRAwU5PjtJ8Ig
BDV10KOBTA0UUshQjBHI2YG2WxwhnOd4xPrhONNePAHvQOlKIXSA113CMefGK5T93nRAI5MKR0iS
ejpKRWIeyX1M82HBW5ctOENLRrgwMuqctuvAtC1FYsfPYQsmS6koq2OVkjiHoyi8Uf74t3FrBzb9
b7Vor0MzMOVZ7fw1qfiL9IFptjkZ0pdShYLQP/+wDCHvsI2sQwCycwcNRATAggrgRO3wtRrpvESQ
7zbdisNATqbHgZXtCbJe0fCGNOnOyG33jLPmXDX0yDZ99IXcCRKvBpKX/cAvvwCO5XxfNahW6XLt
ETrkOxkWy9XNxuUapMO0dRx4JYvSxhAn7FzKmND6ri+/R0VsHnSNB3cSkVXjklEVHid0DvNsAbWU
bf2OZtzY2lXJWQ0q7PtSOHIX5ma270fxFzmB7ps0c/M0Z3RHFwwvb4vJjMt2fiegIjunMr40zpAd
wbj/xBzlZ0eLW4tocT0J4spv+UK2hMVXwlMNB71U/msJT+USmjbqZWxB1m4KiEUe1BmtHEfjYlf1
09Md9Bra3jEv68PcLeZXgmhfULaU50ZFEQRu9FeHjvlgKkJLyEWmctdxOBlMmyruibqvHljU9Ojk
jCXrH7a+pSAUQJA1cYtqS1wLK15wwEm3Tlr2zsFccBBGWX6t+hihCpSfij3vJZnleS77r2PI1NaZ
QgSnanFLV14ErrnW5lQdWzZGKBS1L1lEM9S3xR9sXPml7uMvhouLeFGSRCpXlsA+D0S+XqcY4lZk
y2OUt+gbY2MkwWCot3WOq0N7daQSE1Zx/sNPx/eG6uMq6+Dmcbze2k770CBchE1s3K3hHlDY/qhI
Jbjlg+iuFq5p3G7ubwy80TXKeefU+M2m3oqvUMADhAx9c7RW5I9N6iM8x/J0tuFp3Ds8OoMY/YDo
Drm1bRntQWog56+A8gDwGOvrODXOnjTSv+Nmib29m1Xxlhs+5feqg7hd6+gD7LtkSgdWFjmaNLev
dpWP1KczcTW0aqlFSwVFExrCR++gj1OmB2zEJYMpCpoh9dyLJxpGvZYpERxHJOMKJoG0ur0LdRbM
vbaAaayLpiD3kP2FfyHntS8lgoaLfmRRIJ8XTb2Z/TfZO92BYacJ66uQO2a+Jt0WFPdr5INedP6y
OiyswoiXc+NDMkzhlL21qAK83nmxQYRsYpg0By3x0QuzUbH1crJtabUBRFvI7M1aaSP4M8JtAMtj
hw3Qvg+Hag2Gm+P9qW3UnFiLu8Sbd7EN94VKBx0rSj++z33yiP2cescZyxOV3il3h+A1nhbvTBe5
45RxkK1wSBXwv0QjDjFHZMJHOWVWV4G6siPYvPf+JMmbdImkEhIS9fLFJBntqNi9eL9ZPh/Fh8Eh
p8FUA9xFLVGUYzFDErqF/NH6e6ecj21i8XPwk3JMRsEDnQwzQoY+A9VIw3ZiyPArfYKTNTByAoti
vdLcK/a+7/3NlFVspBreRe5UPEXoncM2eRHGND4qdTM3Uxx4bmdyhVbRnikc298Y9sego3P+Ka9x
2m4+0yCtwBzNx6Bs3C9RAHp1U7VefjPG5rcgCKa3SC197l2yFa5L4l+FHWRPOa0u3hfmkBXl1e3X
kvojbthOItEKKvf6ayG2x9+IBDmOEa3VXS8S0/4tzcRMJoL/kUxGgjMwd17dkK+EgQ+vn5GldaoX
KWmGX9BAvcwpAvHINo03lIN0QWJmdbhQ7jopQdt9e2gD1PLlTwNR+xn9Uf3W+ZI5dODP+wQXFsy+
tmPi7i7nEY24/uHbuBgZJrPk67IezMr6K10jzEkMaq/NnMLkVZY4khbCm0DMQNMCR/7bIAuE+X1V
860XzT3CVLWfRE9ibxH0r+Pg3IrBKzYzAOLT59HbJGDlNghzyz0LpqcCgqQp46ilTC+Mvbh7q1s4
uSXptbF9LpYM7m1TOf6OoA1cSuopjuPhslpjwMbRe6fGztanpgJYrnzDgGNMeQ+fz/3qL6t1+bUM
fWhdqlyNEoP6biD/R/NgTV/AlRE0K+VX3PULCh7zN6S4E4L3sCQrOY8fnQXFvZTtX4yCwisqqo5Z
XhgfJMO/7wvFohmNwQW/Zbnj60d/lgxp5H2++GKRCYWFWS/+uIRnLN3bOc3WGvklEgVk+RsTZv+j
lFJ8FaK+pREffJk1TNndMdv7iNrfJ2pUDin58hs9SLJ44Q6VA0p4r48KBepts8dEtAud0GOaBWQl
Q9uBuFkimFGPmB2SqdkRheJmlnEslJm2NFrjYpEfj/wwGautlTOX0apBq4mYpRVLnd5df1dlYY9S
kHMAWQhvDgrDA+Bj5I5W+OKR+sKBs8GAyNe75/C0LjvyKsF0SI+sObXoR1bz0fcJZoIourN/UjQs
HlE6/BwnDouwdWp4FaMtEa3RY9XP6sK278yQcDWlxsXXPmW14MZHxcTBfiuK+OdnrI2KuoF45Cco
h4w0dS6OMdQfciD2Lxy9r2XWvRBqwJVdN4/FzxKsX966y0yrfdpH3XROsrF7NPWLjq2gE3VmAlKc
fEfQ1aonrI8NM00ttQw0rKegPeEylumYBZFPJsdXzN3ZjpYP5DYfgWch8/ZEHUTgHu5jvcyFeC8k
VBu7gbgbCHdEWzmhkeNDWHDerQ7ggcj5FvUoacNsNe7/DMoITk3ZqQgupvsNzDclDDEieRDrZ/SF
iLnmzXSr9iGyAHsZds/INOllJXFykj3fwy5B4+/1tbgMCiIT2y4tERKpTlVe/+HnxBS73XmZ2uI4
2WTNUfBl3JCC6NT5Ll5mWvaIr/ikT527PMrF8KC6Oo+m6AMyF/Gu4rFQFNNKlKfZbipKXDJSNkwq
/5QLbmnODkjKVGcnH21wUczJuOBRfCWIwZAbIGFfjGA4lxZnXTU7E3DJD4s/vISi/fFZ0jKJkefV
sl+0IFq6WQ2eaKzuQzfbm4VG1SY3vBXXKOjPUC2NaTr3vvq5DuhP66ZCq9difQe5VL12gdVcQRGo
kUKVepAKavw71KELeolofsxdn3AswVeMeIH7EByudCcCnOxhP9N9WIpv9ZzYy67I0mXLEczdtdXq
oPrICHSg4svZZYwinM9TIf7pfnuJ5V6X6Kel6gBHLaEyPs+RUAyQNtkPxtSCG2MnuP1L3TB9b0kv
4J7zL5GD1jd8Nkp7H9310Cz9jBEoFncD6gsu1PUD6hfXwOC5V0Pdf/TCsGqg5UF9uw+zgTYxrfkb
MMDqBsz8SzXK8ei0cCwaj4HN0x48qQRK/fu42tmVbbrmfmMR9DO3H4CN/pFzamvDKjEgAhZEyuVa
SfaxZnQnc/kHlIIZNiofcBlU8aMaEN8NK4dZmfvIdatVxUWk1p/jUP/+9+qvt0oBlfRCGnV0C6Ir
mb7V/dfS9fa686mNCqRrWhqSThRSYYo3o0JGe+tclUkeRtY7jQFUN3yjKx+i0eyjkcEuQoz8JZP1
26imcHrhe1re+i5/cEzxXzw1ICVfqXiZ3YNTEp/gx25ErKuQj3rpYotmdcBdrhRnPRyeXeOrwzkR
ppj1HDmtPyRC9lCrnIO8pmmdND8//QMYzK1zQvXuKiRYZ7jF1TdqwmmitPzqJ5w+UmVKbQzDvfm5
j5w18A90p8Ggoa3emYyfMXw3E3Dj3Pysc/l8xiNfupfMHgn8WZoZo/v8hURC++BOsrzmikmCTiXD
u1R3TE5jMl9lGe6T2Q9PgOL+8c1MdBTOgKggP+IeJOiquCddNmFA5diPSWwktaNL3qmmz0vooqtz
ZozmUi73Shg/yS6qL5YP1aLl5OUnZIuy/bYXskykK/Eag5KK0urRGJLZIWp0zkbWlLwUxyEgf8sp
6T0jQUM4OWNXlVEPqxH628gE9d3z5gHaYQJCWewxyuX3wqgmFbU9PVcM2ofBwP+hX5vRwXzK+WgE
ofX/N79Ca9FR0BATrXyWfPu7ja7ZAM9jnlJLt97BM2O/dEoOokUjv1u9N8LiYVoq8L4TWYh1WVrP
woI9lGKPfMRd0R7NKhP3cfWfjRsVH9z16WmuGSONnGP+GrXVY3S6eMtJJDkYpENBDhsrcj3GZdh2
whbvslp/uuZYbugmIbVTw8lwzogAZnYwUp3tgWSX+zXA9W57AKyLaDbIcsIgqmWNTptzsA0JP2wd
PrNMFlcrIWAgQ5PpBQHzBfTbnEsqyD9T9G2yZ5JVKEs3v8o/sEVYd3IMajLCONdyg9+WaMmoOoAO
RcoRBiHlIBrh71ZzkA8c6w44dzfcrtkMcVHXQkJiWqsI590XCnDoVuWhS3G3OfQFt6NdiX2i/Hp6
Kduou/lm/AP2lHMUQ5Y/vFIZVkmBWdcEsKUHpCjC+P+qlzL3zrkc5yvsK2BibFXyHoTJBoUzImim
jldqyfDacDTb5zbey3xG+iemHv2feqSXUFGoVmdad5YS0ztqifieEPFeBAjT6vKIvZx7rocI/fz5
onTmz8OQPgZlSTlfpWpXqan6YqV4xCAxfT5i4JPuDT5+P8Dqk6uB5y8Hxhr1UJPzoFy/hjWjbP1r
mP24XSRBUBoRhwMr2YQoD076zlWGpYDJH2MMLeacD8W5DnU8PfTittI8oyB4y6K62y5W4jJ+m5Kb
XsyZ5rcs+OKoSR16keRKOEpyddXShd14KexToobGUdKblzAAWbQJkI7s6B/hf5Mw9ueB6JQMideO
EHKapbZcUE2g1fTbMAfL0LGxsfPhPgLMhIGGRtw5F8EuWub0GqgFNBnO/d7oCRyLsw9ngF5J8vjK
26seouSx1EDZ3vro27alqsuRYNsQyxg8N134nvmmvQOZhYbh33+oHwWDX8FCV8fYlBRo/qsBiQ5G
zhnTxjXqi2cxdMORjgdtrml2yysdzWDjTnG1c3AIXDy1TE0Bm0vQknZb1BJDO9/5Qq5nzYYnsYG2
QZeCw0kEmFcnhe0gMML69M++MHYItj6SonejS+zd2jH7X4No3H+O/auYnEiqSyUESB33D+RI3cHG
2szvz2KNGfY+mcBzr9MfOfTzGBMycmiSiXsMBKJhcsfE2oeSjCmqQky1zsW3SWZUycpDXHMg9nLg
AIP2FudJev28qc9Z+rIos7heSgw1N1K2xE3AOzs2S/a6HpH3YRkz2nG9Nnm5QqtKXgOCJI/azRgo
spR+pB2OxuQXJ0xLJwZF/iUEYfy5uFiWsUzFaAH4VR3H/GdBmwBMd7U+lMnw8/6mb3L6dmes3RZr
vX+xggyaSt71l4arVT/LFFJhTWzyxTkAFqqzopU8tTKl+CiLvFZMJ63ONj1fXV0G8aoAN07SsL2D
RTYFxMN6egEFIOmSD8sziZ4IxcTWhl6zd608vUlvpEfjwcu6QPTY/IcgQiwOXxEGW7tfc1LRAA2N
Uv93CfTwHHnLt1R3JTr6jgfcxu7Rhoe8Fz546ClwnBfiiN0XSMApI5SGjmYAPZoJ4HlAmkDP3VoP
LR+5q9xOzew0n4tUlie0AO2VLyw7KGfZHXzj5aaXrlvX0zx0D/atnJ7WwC2wCa5VkzEzoTuz008n
MRp7k8p7E7r4IJ1zYXGTaMj/Q+0tSsI1UIIp8GdLYnA7XFGHcqUAWrrYOUitBOAS8nJWuLZ/cp43
HA8lzDQVNDVZLGV6aqxUdSv75K3PegVJm+5JmM1wsJb2sC4IHEUkikPOKPhDup3POSmtLtKj4Y+I
3iFVk6uzpEwhflVdrezV4y5cObb86vHrR2aHoGxd8BR9r0qfUZhTzFdubvN1Uqol36utM+Zo7Bdm
yX2/f+bADpBZVNj8MSO+9hhEjiBUZiZpQrGjwAt1cARxy2A/4/066WdJ4LzOSeswts3d+6hmzGnr
9FcIhTttQ2vc5R9XWl7XT3bbAY2083uSvCVZC5g5oh94KgTChQBu2a4rQvsoe4n7OLygvfffRE4/
sCybH9yyxU60+e9Fwxu/awQzMCdkc+UgN76JBlHG8g4zQN6JC5jfG0niQ03L6GSO9E4NC3kbVn7x
YlnBwKRl7aFXxdWdcKmdHnTokQfpQdM1yjFK4Hqxs7gBN4luZgm+Ejxc0hO0dvGwRcI6kdljTc0R
XKF7Bv50blRPf1WlvSpiiPBJzG1E6kxexaDHFdm6VHfdOEiIDVwycdAansFNl1vY7ZOAimu1BbF1
vT08+gEeFOxB41CPi3VDB5Oelm+kFwz7gKL3GanFolOHadvL930Qv3C/zL/VnUoiCKHqtFl6IDl9
fU5x34FPZPgGOTh90qFhaUGRtXZFHFbUPxtVE3XwsLm5gYgIuEU9Iga7u7Xqv7SeYfH/HokIW8t5
20ABLf0WEz0E433buustcwfvatnfpoJZMOEW7qfKQOsN5n78O80ycTZM30KxuwIGHOA5w4T078WE
MCewDlKHthTDR78E9VuUZoA+UxNvRj9c+tyCH89ZEGBfmDHNMrzP2YoesMiGjO7axzfMFADuodrp
NK1OH6sqqn6qYXx5qQa2q2VwnJHcI3rpqw8PpGV4FdcuB3SeCasPzrURYYWxCNJ6UGBbT89gomnm
XxrZud/R0gebiWrxga51OA0SeWxWlpI5IxlTY/YdOPrHaikfOjroFyJgyOlrkPssyi7N183AZIPo
ORUYp/PF/oH20zy2Imng063mM+rcBhJi3291pwnZX/bZcyq9pN1kgRcekrk75qlbXtY1ylDE+GxO
Ln5WsM8KEafFXIHp1Sj11g9T/fL6DWmVprMGKHRZlnO/hvCC3AJaW2NbmN41dw5cqbiORXsoguH5
eXADYJEf4KLQnQ4SJErM5JDGKjSpXtxxoeBO5pqBlhAnEr/8A6OHV/AbM1nIYJk567Vn5IS/p8zN
nzRyxZ6Tm3myXNpaXbFyToRwYm1nJu9bPedLGoHSRoRHazD+zjLU6zo9w1vSYCcrc955UHUT3xq/
xRxHNMmuVB04/ahSbTgRgLhsmYlSrcqThlTYaWRspngCkqROR1wcB5FN5VUXLrqEYfTpnTu7eC2n
gE5kSlby6oSkOacGDeLCpOSk21RvgAeQ8j4wRlmyAWHQLAk8Sb0AVbxFQ7pPXivYCi+Bz8GfPmvA
iTL1Lum6ehcauYGSpgEdW2M8zbBWnMpbPtjbriEIlC31cvi+pG7+avTTDohB+J7QPsD7GBCBqfzT
Goyklyz4niUZk71CfoMDHJ6gXE9MQPkyPvzq3DSqkV+430WIq0AP7hMqfOIY+nKT+Dng2y7dj8aa
7TPAdF9b3//ulf26zwOL34Mg8E+aGJOr8KamSU6HVKwPV8RsdI9PM+d135XGUy9u20ebqBP5Afdm
sJscl6+4C80P7iLS+smGisHM7a4fNYWA+Td5W9OwuJuswXrG+gT9bTTriWZ6jycaHt9x9KDR9oy5
zKFqn6YZvQx5g8mTwfLnfbNrawyyyboefDe092aABSuis/bydZpiNDrN1F5mDZ5sne67Gnk81smy
HnKQ0a6dNh50sm2gGpD4sHv2VcSrGs+kl3AeCZCZGfgaY/qTCDL/8Hm/T/3q8j8nLui8u4ZDIZaZ
n//3/3zSsz3bxf7h2RYlw3+E++UOet9psaL9UlMQZ3VSPnHpf1RE04zYmpH2aRiiHpaSqoH+BH0J
RUt44Tjt7SNb/CSZBxGZWQ7c7dI3GzHIY7ZgZk6uz3fYRzEfsYXf+95+LGPooQar28s4YsArQapH
k7XVBrGlwyXGdIShUQARGiFmc9WLAYR9FzRdutXhF2tfWbCW2VCtx1THpDaqkA6mQwSUcScDQMdN
s+fYwjBqMXZ1A7rAaczfejVOXMEGXQLYk8d5RfVfdsGL6Z4H3zAvUJ1xWs6ZwfifLdKexB82VS8d
Nd+/Cfy3Fz6qYbs2RJu5YbmvTVmd9QVhWe//86fi/feoLj4VtF2BQ3XvWp4b8Pn8d6b5GkrXsIFE
750WsXoZyD2K/4FZO0stJu+QxExEATL885oFGZRLZ4ov+q9EfTo+1X9VloDqqiLJtkNveB/l0MMz
lXN5kOrpwDZzyqVhff6pE0zhLanKZGMqi5e7GOYdtv1b5jB/3WllcRLnKG3QK0FHVy/qIBP9IpL5
f7+INW1je6AZnbjjgqPWRpTd9q96Lv/rNb25DiqfSL/mdLLDec7oXv/lX39Pv6b/sn4tNf32f8kE
dlXo93+9CsipsX3XcZihmSiNrf9gyCfxgMK7E+WxpU0ycaA/BcAZtiMu1HFp+5fSNX/WSfcx+J2E
gJlATV2RkOzSsITlKcQVL9Ry6RtcfaP02eElUrDSVBR0zplp4W6nGUXBQGfh4LGPbwa3BiKTcpCX
cuMTQeFMOPChfcIsYHenTY9JK5uJhQtxpzAjpnOfyPJS5KdGHaSLyBw3ZurDPIU8eJmDGdsbFQgD
vn4fmQADIqij/8tmYbNv/X9vlBdZjkUTN7LM0NZZof8ldce1s5FjtJMcDbjGx0L91noJBbVH6hnJ
Xp938nlGVwRXLA2xTjs4mrSLzYy/Zf00vakXUicBQxHaRKLEdgclLEOXmPXFDlHV+mKhrAK9DOtz
NNGyB6W4+wu+67pKf6xqo+gQc5yncP6ngcUb99e6crb6hVmbaOdsOp8+ak/1PXdwqHxvrc61W/6g
Zb+82SbJvCGmzBuXRQr0Qb5FfBNgebrGW4qJBuimbi0kBrkIwm4u+ihVq/mvk1UwblITwFNXoDsH
uWWjcpg3batVPc5vTeVSrfYjjNSRXFVIQKDkQIFEO3Oh7zbFw/wgKpFOFUyfhTkgeqKQ6IvlW5ak
5bMbA8CqUEn3HKbIXm8aAZmMeXABg1wjEc2kxqWPpWxjqk2Nk399znx7q0+sMICCfThlkp/UXi+W
WhJgAUDkPDZSUlbqUzg147GLwGb41epfch+kTFL44w73bgv6bi9XM8CljEnRMnz3aYVW8ZCc+fiO
ySe9mQxpe2mf+Eflc8WVeQ5N6+8VI+uRy8FA2Z0tT5sjiLaJZIB2gHuZ87EStPHouk7HFt8a8+iM
yOMKSV7rsYdEFThgoXhrQZ0ZB7BfxcbxATePawlUcDSjM5ToI4rF5DoM6Y5gyv7hKFF+VljHENLN
cRbxfFhr2d2tqNvblrU8RCCqY53+WRuE23uN1z+htOSbmI7Ls0/vhBFtnbwf/wL2+MOp22zDtQdZ
2MvGJwQnJuPIYnvXAtjrWOIl9mNsXc63hQTnY6jaq7DG6NS2loi2srD/aJpmAH6DoKAVAIDbgjSP
sWNC67iNeWnawXtLmlWP02Pgk8Y95fNCOi+aJwS3pwc8++w7vXEbVcx8Hk0lfRCqgnRG759XE8ko
E/F2YkI7vww9zWp8CIyLYiq5yazX42R1MNwKRhV9kjEF9MbzkAzT+5gq4UYcfEUmcRBBndzoV61w
8LkAIvYlnWRhRO6y4yhp7UyFbu/6eDyObfNzrWi1hv+iGRV/f55wID9C3U4X8jXquUPvlzG5Y2oU
4i+5IhWYT8vcXzqF9dKLVpdg1v8era5/8OcyvwkHkHdn+5tYOQWdp8Vn8zJx9yP/6Wsn4r+ZKr/4
nb8ylmlp2vi8DemcffgRpmSjDu2tN5CfF/Krb7g9VoDEy++FkgFV6KaOqxWJH3TApq1mTg0+OScZ
VtQ92s2GqBag2ajA8w1jSvfh0984ELVlIGlkot474qYPGHoJfDmfG8Y+EMPiy69FQGFJm2Y56QZh
GRTyaKGdtpU8gyQXnHU5fXnD/66AfyPdjaG0xRMuxbxLsm45WvSVtzHOhC3GhfQgVS88HsFRB6ny
AXs9eTx2lYHrdzEEXdLp51Q09psrPxqJLhv+mn23UuvdJdtog7RL8O1hAAsxk5j4iZCYwTUfwf9j
7LyW3Fa2bPsrHecdp2EyYW706Qd6VyTLSSq9IOQ2vPf4+jsS0t3S1u3e3S8ZBMliVZEEMnOtOccs
/P6pN4D8oFh8YLJnKLDxDZnVkmcRC3JCtD/amhikn0MVGq+Fbk07uzfwD/45oI63oCS6Oa4vvySg
23XfYh3/+8ETmrdxTbgo2NBIsknqwTroNKNnesFo9Uc3ReAN5vZdHDbdzkR0d1qGWTIZDDHbpbHE
jh0pKVLkOiEbcZ3ed4Mnu+aywlYfBJw67GcywgSu1A3wgrzAjTVi1C0mdIeRe5sq64ClpLoUTeGt
GkoRh8723aeZXIBJ5Q3nWXzmqkRZXklj6M1bZ4U/zIH+HhswKezVrP7UqVuVi74Km/9BR1PCJRh0
OLb+axiH7zPhdftecZ+EQhp0NGvZtppvQ+e9ExlEqjKkio1gM7vEVGf30Ez0ly4qH6142spJ+xxO
erX1pxei7rt9QNIXOoPoLOVkHU2u32TRypOmSPfEpQ98z8+eQRpDHJaCos3sbwxMfVCVxjZiokuL
FYEaEWXjOdrVKofHcAxiMpDc2LgYU6jUZT1dHK4RoFSbh58stVQXSHeMfD+H+9IfXupIYOZpmNZ7
XauPbm0aF6JU0Fsm2J7ywfhAdPWXiYYfDgJimbTcilHxUzDTUvfBTbJp7bcDUIpatOeiAFtIKqe/
zTUVyw5edJ5V3jIXXvLSaoiuuXNr67i9212HYMA+pBGBsyGo5l1EU+sOOBoLAcK0DcTHge4lgdha
FcnHTmC1tYVxFhUE/9bADR3kb2jnpmRN+sq7paFeiyHeLf112VXvyxC50Jzk9aXlzdpQk/3RqTLb
iIsw/dWyuJFtbLwFhfGxygkNoG9xaTPqkF4y7zFFbwg2CI/LBnssW3DhASesHnh3f6ZcCmgL+B0h
wCiLM9xKAxcRUrnWy/VmGfqkfedbXulviuJlsR1qju3sisL4gmDNOdpZs8cZPd2qPLMuUSpYxhsJ
CL0BB4YbATKY/BEw4kBESAWjbo2/eNw4dCXW9A3tE2uqaCM1O90PjTlBLpHpWQC694g+vA2RgGpP
g3EXKCjUYKjKuY4fo22gscWmFX+HPJYqaSuI06NUes4Z6cN6UFP0gqGmLDjSLXbfRzkK98Vmljom
i1Ku5ayxWnc/czlZ90FVA50u0qNPj0sGTXafJjx6ugnLbZjTz1WLbXFBdHkU1MktZXE1hfLuDs7X
pqVTV5nTR0+3rjH+beg+/YnYEk6EPrmDH/cPeU8aqZnOOypZ5aGgUbCOAYw/Fhl5w0mb37JxHo+z
aQbnUQ0h23NTn/PLYsnWK/eJlHhjb5AbecQWuPmJF2366gvgbFzMDi6LOoE+PqpQwo6MEbZI/srR
SOs2VXBiAdhhVwzuR9tOxouvyk+VmSNKMDYOrluvNR4o9dXXGXPBpkixFSya7wxe34G2h+Lb74UH
L6XskhgGJFLuLmdd+T1kdwQvsuyc3RQwWBIXq6X1Y+nR15pi8S5oERd0FabKWsaEIUr52BPIuZGw
uHeIgMO1puFedOciuLj6tM9ILXivWQ5S86hIXpsw/wrKk+wkslDq3PHxFDX5FpserRGlISptjKWo
yt5nlJFXbhecNDkNRxMlBD4LwAAs252NPVr64+Qb2oZq+z5qQgUzI/Zr5eLfyJw2e9RSWEpZMCK4
IjR7wXmh1QAhaZrEp5sRCvxBvwr9DX8G/RKzkAgJrzHkCaVxJjJZOUJGgLgzXSitt6DW01Nel75B
q5NuwSGh3LOT4FHJIox6qne0iRpJAhMoDMWOoOWelsEXDXXTumZlzgoJiVFiA1oXlY6TiHSUNHbl
u8jwn8LMPzaqMx3l81zTkLYevDxIDl6Qf0B6bBHnjmC2tOZnwCnEA8ShXI90udKK8n2jGEe5be0m
j83KQjPUC1dXNKMZQESWAMDheyOgSoMVkLtStTfobcK6z7VPFhggNKHTQbcTecns+i4zaR50VXYd
kKCfHLyJwjT6cTVqHyzO2J1Xy89L8KPeIriMQINqKnYlUVELCH8Ddh1NvGJjmAL+qh9ninCXNs5i
ZJEEvo3VKPf9pO89OboPcWFByqU8s0XWvoT7NeBeiCmGGEcG1CYlhafr8z+gxCUgdB9Dp48+NFV3
oq8YbbVE9Ieu0cZ1ns0gWUZbZ0rLo52czE3hdAaVBWSXsum2fmkY+6zLzlzBnAdRVN/ow7BlQZex
zmoMMlkv/ohzS1yqPqGaYfbP2Lmp11GU31ZDab26yNYmdocXkXn6Nra6L9GoBWsDOh2zFThRs6C4
ip1u1xR68RBIJkxTg0oTBR4R3V3K4ibADzDCcPVgVqETjNYZBYBzPg3xxkq7/GKB10czCkdiGfAp
brrQEJwE9IHThIylicQfEEa4ofquWeFXnCEEFTfLRovlSzIbaT3uW9o6TyDzd71Vd7sKbc9Wc5tq
25X8Im82pnUGzogWftZfSoUJji0E7bofHEmZiiB+vGJshmhGYZ1fBrJ9BllmxP18qPVcP1E7nk/E
iqX9JwvF5WGwIbZVxRg/o3jrv9HiJLuD+KYDLhdinRS9QHrja48a+DkbKE5g78ty+SEUL9gn75BK
NosMhDREnE1WjDyFZmWfl58kQhFE29H8oFEx3ojehcju9/PZdDrk8IH1EkGkeSCiaYIplPSHNrM7
euV+uqXOixYHH0dm98+EajewskIdFnb3uYZ8s3ZrmBZDFKbPcYWBTJ/yfr2m+Rg/dGpIGjIF47hp
MA3owYrJSzukXg+taazk53gW/F30Mi59Y3b7pfru9JDJbQ1qqlAOk1YFm4QEfu98d0bwqhfzNpmF
vPYqOcAZKd14RILt2D9s6tJuiMXmiqu+Jkv7jkC6GNu8e7Oct6o3Q75PYFal8lvhU8FXEmC6bNUQ
YM3bW7r8TOefNsaIQ3nuk2YdTFFC7Dg5jQhtTPoqSZAwS9HjSFAEbFwsB8BNM3pTscxPekOol8yq
6lk40ReTiMBD1vfWRXb9a6IRssTf2PJDnkez3v48FJ75GAX5rk4RPeuQeR99DBpE+96l9OLdYNHT
1iWZG1yhixdrDtxNVJpPmqJ7xS1BcU0rHvDqGOc2jB0Vb7fvQspImepwsXZ/xxvs7RrVv6b/Em/m
dh7X353DjrIPhwgOx7RqNx0/cKHOUV/I5BIYITeFUXF5NA8kgEM+dbPm0qO7VKbZZSChZdpVYYDi
SgkvlyGwSCELrDVfYa1vabTN5nAPWnzYy9qD2SqgQ4oYbq4ycNMMJR0SZk8iPFzvBAwfHXtUlA+V
i86ldyJvS1mJeKEoMf1jpoIU1D4DZADLYlvUn0a7VWBIzSBpGE7ESVdbk+VW6t35B8u7lmf4wXFc
BFoyrHMWBvS18ShmLOhX2HesXWciZSBPj6qtGyEFzNNHnTCBA5s7EA010XfQGb5Wqha9rDQ0hSmu
5vksRFidukw/S2AMt7TzyC/wzJfZwbumuuZL/9wQhKPFpQWuQonr+wgrvma5L7qL5rZCcbTpbaKR
nCTWj3DEEeRi4Z5t5Tt3krfEKT+GxZhcCquO3gs3On1Dp95eS7dis1BDBXcFCy1Li3Zz5gOnkM37
ZU7JNSDMrKzcJ0H/dHabM9DP5CQMo3xC+eXgVSX3Mj/3ddI+uM47XDjyGNZznXE6jneCuImzSDGD
McH5J8Ps8/Vg4IX7SYY1i6RFBmnfQyHZHMp5+K75SGKkd5qKUFsWnUA36T4u23kR+6tO9fz9WIxH
4Je3ZYPWFuVbMocwNeux25Mt9dCysMiUXE1Xu0+XkOQJOufC3JMdyM2pwVKRGH3PgjV4XZDVdYJm
sgePTYoZYThDww6BslS+rQk03hld4t6LgqBLm7jTDUqOdIMAjFKZB/8gYkLwVSKnNOwO7jVbjD2Q
zmY7q3oikDePf68Zj577SkIobauULsiyGIBiieimLh86dFCYLNyCgnGtb0wvQLyM2wF/X5PLaFui
mCY8ka9/ZNlKIQMNsLdE/eBrlNPacuDNbse7C9lyG/KH8Wl9jIbxc2W0E5tCKAIUlD+1DUFEfIVj
wgf52cY29evo4oMM3ETbhm2DBRFgdKmNH+woO5bh6ByjPyja+GcJ1hSIKDhRYGNfYo+sIdelsNUN
Ov8QTBeUKPOD4/VfKqs7hkoclBv2CgJCeYoTK90F4g/gEPVlLPJc21aZFj62evK5HriIDsxIq9kx
gqvE/1TB2EpcOzqLOebaZvUkJEy33KJdjiXKgGuUT5xrNYQSXYaPTa6sivTLd0maHG1fI14Fsm5V
Em3cZn2xaW3etor4yjqf6z07/34za/GpmyQ5ndH4mT/F3LE33XpiJCpmCJsHvS5ccq2zPUGrBVSz
Fi+43hLfEbViFR5tdb4K3Wv2xH2wxFqKsVQHTwlMNBRaDRGZ57iiShElE3huHa5I3NxcqHGsjrr0
MrLmueg1ZYnIzyK2wvzsEAJYHATNV3bb/TkvBFu6w+J2EWyHjyye53UlAf3hQOm37nfJJt28BxDU
r7IJpgfLHD74XkiVpprNratCgIuue9bMNj2Ycxcdq8A/L5sgwqu/esWgHY1a1ze0hgh3J988nRLt
LUQpB3mfd0ogINV5uTlEdxc11MuaFhNb7pYzCt7G3RNgdq+ItNxXCbJaEG6vjUltBNPrH5OrNe9l
0b2nokoxRMp5N6vSom/NtwJtzdFMWAtYinGMH20+eYWBrTtE4kDn2NtHSCyuy5DzCc5AUAjXyNZh
XFm3sdFNqEKQu1KdxvtgTN9AAcUnLa2sK/vyNQaq4gHaj7EtRk61DI3FKiiHntI3Swq90ndTP0X3
QcM65NE8X9ehkuDb4Cpp1UyXxAweXE0fD3DMi0saCms7TAIZryJm1Ygl9q7uvUusdnjQ5vwQmays
yMlpD0hMMzAURvKUZYKNYhCS7KNjBU8xGu2otNrspJ+cBqabZk1EZYy1fD4QhPgU+HhKeftJrcqo
cE9QprEGkRJqAwUIohhJFbdy8zw63XBd4pkRBBxBJBhoCnt9z0aB3oPJB5302QvOSAQPuEnjmK6T
E5bKuI1QpDLKIwnQL8Dwgm29o5wWonBU4sb86nsZMr08K++pXTy4xPYo5RUpraYDBks3rI2fmOzw
inh4DNzs1YUbsMtnPthRKWDrtvu0CPSQi+19ncaMyiaCLU/gkgbWmZJHezIRmK69GHiE8j9sXdN7
0ftQ7CNgHnhp8DagTsa45eMxLKDCk7eOvvW0sJZppVFxIUVsr0/sQCSypwkaLUq9Yu14Qoh1oDmI
am04HIi2mbEGREbLgHCoPiSQYX6WY5Zbul2TVOVjBagd0iUHmliHtJ4JhIyfUk+XHya+OTHby00/
/JDtwR0nDTyj34nyFsap69J4IBNJJ1Pk5Al57DCjrIeCZazXgi5bhiomtbXs0Wgv8g/TS4nlCRxa
y3rMGr3WEuxS9bBLx9NSyZCzMR7w87crbOQj1KOeTa6dY8agS7PgV9GMk5TRxPsppwXFhfVhjLLm
RlVS7oUw7hgmwSi77rW0Ru/quJHGJ/qmu1CgJSUkXAtCPEjN/Kwl+HnyLPOhcmnimRS2dQ4He4M6
BUtGpTieamObqC1uP/ovVq9Pci1St9xN+hBcPdIYdnkOiLsLntFks7CS2mMiUSBlwfxOARf3VpDw
jyg9ZRy/4swA6uFpyaVh/b/zJj+/uP4As0L0j0kMzbPPODVmL4FmkrD6T7PiY6lsQEKtJ5ZbY3/W
FxWHapEASRu5tuOuAtF5bFiR3MiYTaGJztWZoJ/+maI873JOmw7F1EAcLsHeox8hye+wQDYpyASr
NYfLwLl3KmNnK9EJ98LT951j+jXxoL5DZ07/UE9hdm7/HGassJzDaYlZLcFC9t1Za+UoRbRJ8yjY
We8I47LuZNTaT3WcrhokoLNV1Fe38avrcqs15KorMJF7YCortGoiXKEZkTvfFiWAkzFxtrVHAVxA
/2In7zd7Enl8TioaKH86P2dc9iTdZncPWvLBJOdtNAUQGyDz3bGwiOh0DRu91URtLgqHZD9Gw8uA
S/K0DM1AMEoixnc5PJddoEwYyxDa1G2rNEXGo+7zVD5AzNI0jGPq2urCsVw9DCWS9mR2dXNqykhP
JDIxEcQ74RNMgJmfjQALvPWiIF+05BMYK3a0eJex1UuEMb2LSEo8a8AXeYf1jhJilyWbhO04KUB+
HB0WO2ulCvco94hDtpJiA9r4h2+5bVN3zxL1yoJT8NvDKnsI0/ZTnQ4N3qxKQiLOvevkIRvs5HBq
dUvyhcZxhagnXPNFGNYLjTMQhbGzB3Aqy2HHN7Bu5v6Uly45tcvWp18DI5CnxLiIPslOUelbAhkR
vdY2QgBjqmXfz8EYE9BNUwplhx7VqN7zfjGRGpgyB2k6e004U8eHTuVdeKwiZXoYvDZ8EjhnaOLN
Ltu79pMgimI/NgSjwmV0NrRXABUqfgAlquxad2981FuDhOxbnLfVE83zP/ImEfuaeeREw2BbBC1u
rZH/NiXoZxN7aQ4Fp3XJlGGTs8HQMp28BqJgVw0EH0QaTYQly6g2Igz4Kfa2JBw3IxXNLbNXfzLC
Jt0vbpsQ4z+L7eQ4siKiykDHuIh0kjB67zQujbM01jgFjYakKze6FGqwu3JrA7w8SqVvDhThqjNI
A2Z5j62JWrMeC+RvFuCmUDlN/QD5YkFKZIkEqCEU4YEq9VqPu+H83UiXWQYV8IR5VaWdsMnndzfd
cdQRVne56+G8FDXBeeN8d4bIOkemfmvcyN1AeSVtT4c1XSsp2ww6ZIOm2F0vSKmFpEIcOZ2UFOlW
aGbSJZfIKc9wOrXjaA59dlBtnGVH2qnLA5tb5u2Ql6HeN5yWIc7s4WTPw1MFDeuXJhgLR2+Ncw6x
k1pfaEoYGVtU5owi/DBkdUsEiCnXiGVmHM+auPZeNu58VPHbUsJ7AwlJN4Vv3i4o8Ww1iiqO1IIm
shpS0+k3AvcMp325d9SacM4B8dsWtbpVaQ3v8Cb7O0CjJ9tIg7urBnB+MEqCWT/kMyW8FJvwhrAh
9xYndrOmt42JdbScWwf02HIoF0CZD7dRi/JhcYW7kHjpei4u8cAZ9ok9PdlmLi5xNksUMn24ckY8
rplmPgXsyM5eMjA4o0NP+P2SiLIYdiXcbgJRK28r0fse2DusQieIL2R0Wfs0tJ4nMPz9alIf8KAG
f0SDBLIi2xJgQcWYjtliXjJUlaUezIF2EVR8RAKnZI61o59Cg1bo4J7Gw62pfI+OupPvcotzke5H
/oQmMjzk2ZCj3bHf92b9CPS/JsrhYtIvOy8GfILuwYx0hH+6hf8h0lxjN1foRZ0A8z6OTt+FgwpR
UKpe6jIYgr81L1zaKzMyW1O5ShfOTGQhIfk+pdQmUStlhTmSK6jbbqegImO5j7AEDrNv7H1juC9Y
up9p28Kdvqaqu0LBrIOLB31cBpwGy4BghuvXOGBg7pgptrQWMBilJMYnDtJ8rCcERmuWhb/D8s4D
3cyzRRgXPeztEk79UxMauDElNn+O1v7iT2CNZW/8gjpuyAnCBG7P0CBE+gHWEh0ZiWSIPZCSo7ZA
xn3UZ4lff/SZG3alsunBWxooyhSHsbFIxuOqQXXMxRhKnorWpfbWNFGbOlXZPgS4kwgxIUjY7gUJ
Hi6XGgA+VAEdlwRLqsqvBGs6u6wETrIWHX6FFqxTTgBlGn5JkbFAKIns61BE5nfVX1gh/UsavN3V
YAUHQ/lBNG0fWdFT6sz9bRCSgtRgvppsKS+9zRej8M3gxtf2tfWrD3UgjCdbmjlgId2G0AxSoEUb
sXaDyNrLOf86TXxbewKJEaxXSK6nSlne6mBvaFwbFn952umEFeqcpctCJAqD8RKELv7ywRSb2etw
wNOa3s4lpq0ZqhtKZqfER9+PAKP0nPKQKOr54DvRrhR4IJbBVtcoWefvjA6FQ9aE6p/MeNocNVu6
cN6lgfNz9KPwuBzxIT3GAiqb5YOQjEwF3KNS0s44Q9qUkz7VuvJuaJ1/c0nGQsyJ8pxyeUlC5ZoF
1EhZF+eOGVMXUMVbqLHZgcDRxwXI05oTIjq92DoQPq5Vh544KGMY7MDY654cAKCTIcwaOhezWk8I
VBNnp7LOAfX/w0IKslRFdzTG89+LL4X3m8bNhnhAaVZ6AMxcw/tdfBm3OqhqyZ5DJ4FoBQt00yv9
2TJksv9xazlk/TSRy3fiekEWoSrDL4NdmC3nWv8Yt6oQ24TlTfZCHKhYcNnSI7xOFLu58pWqjZWn
8LhFyfuMmoKGNPkMMWqRKoNy3oD5CXIUUZk21JClmIXo0HUPk476yiORY7tsfRplALnEhha/tSwG
eu3UNPGZJox8gfOM+5b6LZ+LR2WKmbddarqa46///p0z9d/lgbZuGbpUb55pc5n6XU0s2DiZMs76
vUCPinZuutpqKNkFXWebcwFbgb5bHigc581rWAfZmtOclqE1kvb7reVQ/PlA6s5s3Cm+bgys3t9z
xVGVYqkgnWW5S/yZN/7zcLmFikpuxiJr1svhMszqRZr4oNPzPUnyUux1FIzReRlSQWMAyCtzhfLE
jwrQ/HP4eZ9xa0zso8tDRpxiDDDQVFh684T2U7tBsnA2hqK+LIcRDEoHMXR6yiwQjct9y+C1mXsc
jfIj9J2VHVMIThsNbSftJ+PSNcg8KMjgfCCtoNpqXhRQL7/4DVAEWWMesnA+VkiSH5a7YljcD8tQ
15DAncR4/9v94Z/PMA1CDiF5IlT4877lR5efmOOaBRKl0e2CJA5Rjp+El6Iu69DWj0qCvdy3PPrz
EDsWtu3l+PvN3x5fDpchmyEdL7e+v041FMdUT9dscOIHlwxQtW2v542OH2BN54wOkBomk8rKZrkZ
mEr2ktIU7tXP/HyOqfjkPw9xZR57Sb0wqFVajeIjdPRuLoC9aFb6OoBQdegg6m1Y06XI6nystGkx
jxeKDOPFQAa/hmdHyoq67+cDPw9j9UAozR5mpJmeYs0Nr2ZaX80iZzapw1uO2oVJK2XVZrRsuKTo
Vflbr75nkwZqHaNF84H4zOg4Kzb398xSdWs5ZFWcAy50Sd2zvyJlru4TlSAEemyLcg9qAKrYBhnl
FIM/UcPUpqyx/TbcAao8g5QXhwAAxnnp3kiP1agiFIpw4x/sa4VMbusHsbVJyT+8ZyqngZRICDNK
xr3cR5Gnv/399cL+XXZtGx6Z7NKRhsPaVDrmX2XuBvwmQ2bsSoy0vmeAm/7QbjNgwWdWbsH35jfW
Zp+tLCe9aoUvA2xOwJEZdnOyj0x/Q6jcj0fKvsIQRUZivKPJS7EmsfMDOzVa7pNu3IemNO4g+eeb
bj4vByb+/IehCLeGqtouQ6NaM4Gqwf63hwPO4VVkcYJXycvo2um30ELthjNfKctoH4atZ18J6Pox
lCES1hYW4HIXzPMf91votShn0qzISvtmK2LfYi2j7mFi/qCaFLBYlucUKktWSMQMs9rweVXKTSbl
8X/Qd1v/xechBMob1xGWixD+t89jEm1M20HKfcQq6pq5rvkYDBgHEzgqKWKSx+WuEDjQOZf1+593
xYVvHKIRSWCifqjRHcATLGnRsNN/61XrfWnH+XzjjuPcnMw8S0ayqnmgysTYbWK416tGsA765SFm
6GZHFMO4l9kQbytwTTSlgVOuQpUF59Xe9u+/kUIZK341AvCNtEG3mIbl2ZbnGr+9A17CxKW7tdjn
wDrr9Kvew5FahkqkiYpMnH4cL3c6SUhYBKKjlcuyeUdxO0TtpaevqPecPYJr+HHLYVRoR3DoxIKx
UNR9usgqmbAIInp02TK6yx32OGDWDnZqq4NauCa5cHngl+csd/7yuJ95PvC73N22Vh7tK6RYe5G1
w1uaJRhfQus1FaY8O/f/4a1Sb8VvbxW8MkMYCNN0UyzOol+sAL6cEsPrbblnhoyPbGnSZ1ASJETr
6dcgrI0ChDZvTCexsMZ5Te8/p+8GX4XFLAAApjhHYyXnwHnFT/MJtwPWhZzeo5daGH/tkhjlMdiM
I+EInBvy6qrBmmLJoiK+miMbqWZEod7KQql71KPGYxi58y/PVK/gkagtWYve8jR+DcPYPobZkBKg
zF3LYNCPX/39u+Mqx8iv745jGjobadPxdFJliVf966WtbBHg9oGPwLnN4+3PiXmZbCeO16FGJZnP
LZjJK2c+X54ThmFGGb1/02OJntrB8BtMHwmPQ8YRz/0LobSQZaO4uSyHEsXTRoRltl8OS6N2gWEg
T10OjXKar+qFMCn2L8tdbfBpeTGMEP/1i6Xx8OuLgZD78WLEgs1X2oWPy+uMZASrPqTfHk2ak5Eb
NS8RsPz94OGZGau+edH1DtVbZbxPKntABTBdC2nXz8tTu8ZNVkldkcqtnhrEGIknM0DrqV4ow7KF
Wk0JgdWjogcyXg3m/vsL5aZ3sE0vvy/PdUtkp2E6GsflcB4ncuP1zt8sh4bWg3DA//T9lSzNMZ9p
7S6P6TRT93//qXu/Xz64cjiOYQndsbDS6dZvn7r6dc44BhVxTDlcZBclxTLEShXcaNFby9aA4gti
WlSICapV0uGfSvSd16LBD8CXCb6S3RavfeizZ6zjDy7hYifMr/Y61+aDBxfYNgG7o8olb3zpzi+3
eruhXUlChRkjM0v89BkhQH9bBpg/w40+nVjnRgoBXz3AsrO/1Wpom/JL5FSbCFfqsVLxVzVfq+tQ
iZNHXQsENXeVZhGx+Bbx3lH3EZOUP0SaB9HEGS6JTqtUKOXjz8MKPdymi8tyXSn773e/noYleDk0
1C29eWvnas87FuO0qsp3Uy/R/RpNuWnL+ZnAluLSF5W4IqhhN9H69XtsTzWqIIpd6UjkVyX696hl
9wrF/kYVw9119D32TU2aWZ+jx3NU2rGnBjcPqb64FZDjaCAnMUKcsopMUudnL2/ZCYPVOZHu82PI
I5Tby5fj37+M/yf4Vty/n/zNf/4Hx1+KcgLVT4/8r4f/edg+bf9D/cSfz/jtCe+jJCq/fY0+/e2z
Hp53L78/4S+vyu/98XdtPrWf/nKwzelLT4/dt3p6+tZ0abv8BfwH6pn/2wf/7dvyKi9T+e1f//hS
dHmrXi2IivwfPx5S7lJTsD/8919f/8eD108ZP/ea1J+i/Nv/9xPfPjXtv/4h9H+yf0R0QNFI7cNN
FivDN/WIaf4TRbJhu64rON0sNYmz22vDf/1Dmv+0HGk5um5K2xKOzQnYFGhdeT3xT8uVnJ+8omXT
IjH+8f/+sr98dj8/y38DH3wvorxtMMr+5fKOiZ1XoaePzsEWnmUZysD5y+RX9TUN0oYIpQCNlK+Z
X6qivlOn3daW+eWXN+XHr/71V7H0sP66r3aw27mGgw7UUMsT9lq/+UER2tB2kVG/sfOoeSS3YGu2
pvvoUOF6dMOgOeReTINOn0h8aNLZ2btSe7dINXKaCTtkHe1qaYrV1ldijQkCcTwMYGET3n01pBby
BGas40A1fVXObf1gpdrNpDl4o9XBlASvFqWykb0DWOz3bbzTudKvBvKRLuRz/Rg8IjFM22EJU+rm
uzJH7+bq8TEfSGWJC8Mlkw3qN/oBb9NI/1Mba291aMd3o27/cGZohvNQJ3vbNoLDFERYsgb9FRd1
AU0ynNdGp6ONSRwMwjIJT3EXjzthp2f0iMZLSIWXrOPSA+Y6zIfKmUel5GoP4ySJHCsq4wkEhv7k
tPu+ZPKpRd8cF3tTkqYPgcMiY2Y5uqqTeDhQl0sedSHuRhLRZOfj2dCgzbbs4sx7Q9FvjaDT2iBa
GE+zm04nQw0h5bdTS5NKw9yhHZeymUDtcTQHG4ziPA6kX5UYYvAdg051Zt3cO6b2vNTCCeX2wJrk
r2PXR2i8JSGWojiigk33xmC+5GOiPwMalxvt2TNM7bWh/vFMi0drYSBmr8SuIs0eMTPaPmTimA3v
AWV2NzAf9gYmzHwmgMsJ5hbrpv6Ctqk66tuq84KLMTo67VfdWoMBDddOgjETs9GhL8L5XpoIsKSg
Vo61rnmJi0tbot3UfHiGHVq6eKhhSFV6965p8rfYQ/yQdK6iVGvlCsTOYeiH4akZSPUc4t4+0KcM
G+X/JjxsLTjRjrqjfyhkIoAi6/l+IgX0WpUgC1Ti2TTSQSvUwqesQvtuiITtAdnqVXZrAg/HCH6n
GwE26LnkQKx7nernwEas5hVIqAjwODapGO7LQO/u1GFWuPy8K+pVj6jPxUql2q0MM59eyzjQVtIp
UTQH3oaKY3GgyPCFDtbFIvr9yqR8cNv2mMnEgM8uabngwGoiEgwSFxNdilDZNgrvJlsjPqR9x6mX
xNQsLMu5dhIiXT+7H/FHPsiynD4Qb/gtriBDwYWWuNzZtGsqxLZPcrnhFItg9Qt5AUD6EM++d4Bc
aZ/b7iWYk+gyqPKA6KASwD55DV3/WcMe9i4C8OULZJgCnRIJeUWYbsxpsmBSlzXoM2kcB9MArOB6
02NErMYjXolt4QzgF8bWfCC4jBRhCjmdKmvmBT4ALdA6zLz9eOp7/24P1Xjy8wgJklPv3HnMVpMV
H+WYPucIJ2mI2m9TRAYCno+9dDGgGDNAgFAiuZwQBBPH+wcKkYMAFbrKuqS9Bx5m6TDTnzIau5tg
3ISjkSAwki4Co5URFe26iX0fy7t5rsPmcwUedVskw7Nu2BNUy0DbEwm4K5LpFZfs+GZoBGwB4sVi
Wcn5zlriJXOsamealiRWUxuf6cngXG3iD4kLrcnTNnMVYOQxLMTFfw7LfXEtKcKGLZtxTejHXG+n
ra5nxdPojY+apaKzImRcLNZjiE3RN/7fx0Up3vcy2pBgs6MXOlMrKPDdw8/elcrkXqaw3HIrOo6J
8RwDu30BFcburWj2VtJAPVI8qlroF5OE86bE9hBycUSOgbOUwl5zGUy/uYgZLW6p75eqTp5pNq42
Bgt1GF6ecYtWKt6a9CleMy56Yyfe930YH0ZPfggKNz4nPHur967zKXfJuavIHVq7gKpIsyqrYzlU
T64YUXh2Kk+09Slt1On0JCVBmGXVb5F9A/h0hurZEPGNJmx0JdaKYkHdXYbJITKzGT8JzJ77vDdR
NleI9JFqdkr/U1/SrH3XYcDexrRnsIJV/bl1iJuubMQwUQPQNYzNEPxNe7TCxntLgpKJbxY7NtvF
oWjy9678v0Sdx3LcyLZFvwgRQMJP4cqyip4UJwhKLcIj4d3XvwXdwZtUiOxusgWTefKcvdfWxuNs
0A6aJ+xccYPHfqAiJeYEdbpaPMWalYIARnqTZObrmo4zsn1bPLq2mSKtEz3CItb01OJ7ILDIUdXN
qMoEsTXmn5IS+53SEnXxQtNes7f5HQKqPAoYvkFZpjJ0i1I7paryjYelfM2SbjgavDSIXNTxTZjy
tURb9sfZOakYveWLNDu0LcQUkQKze4RI8cbrWr12q4NMITOMP8sA/jlelp9saTnV6TSx1OVPNy9f
7GsgHICs0l3ftGOl1dmLmiALk5PjuXHpvDvMa3zZlMoLHqsCrIir3FDFs5sSz3Fu+l67QMBJfaMS
v6AdFh8T/gBv4Z27TYuWf7QLuT8mnDejNsdL7KQksgzEfQ7lKr9nAjLHSvvC/r9iOmyvKaiPSKLq
e6uWWomyGbznvy9VaZEjkVu5n69OOCpl8fTvA/15Ec6qjQbNKcEGChQtxTi2D9X+sRkFoD6My3S1
E+3QYBhaSQY1F180Ojk7RicD2bnNg8XyViHW+dJEKVkWEsu3tPWPbeb2gwYxQKwGmPrKfPj3pwzc
xQOOTpUFptD32Jp1NMhaahD9StGcZsvaE7l6eOLYCZmuYYCHxqQ8unD5VbsGX1BVfr9oOtnjavqC
HEB7QEj3SD7ObWlJW8XlQdS3233YVVr8B1rrTCK39V6liVf0yucM5y6MdxGigRQDq3WhHpk29CS+
O/5q9vppMYYyjIspQ/JVm5GD8+rMfJYgclZOsGgTmWNojF1NR2BhNsyBlr65SxMhB9CZIOkJ+lm5
2mJZcCEPAREjA978/mTSx0s9k9AGq7XSo7Gk24GftEHk77UXdHR91PSaetG7drgyVUVbBOXvEOPq
D1plxUvaF+ZfedIb/IJdUt3Hf3lf+4edF++Tzpgr27MH/5fHOQrnYViQ7wOoyGK2x05rurNlTe1H
idezBt9DU2r+QpDxmQGF4zk0C6IWUnlRdnkgaNv8kY5YFyLaqdmyCisa85FgCLstn/RBjgwdrD//
vqqM4mnLl/i6bC0EBLpUXyJbHntUdSsBKu8A67pArlV7y90CGU2ryQD+1Rlw6fiCAgN41FSL36Va
h3HVaD+jMV9jwy4P6TCaBwBvDn25qn1VtDoJpZuSyYGrHbi07ZxdR8EZPhBOKeekfGoFPAMukf67
b+ZbnucOZVub+ZtiWLctIRkCsQZSdNJ8/n9UwyiA2aeu3dQZEE0/6+n7AC/hbJm7CW8t5mfNQcCM
dDOQ9Mjuhl4rVG4VuHxyX6+6iulG6RsGbGn1OfbWw0pF+0xXdX4mHrBG66oMDDsIq+IZfbV63T5v
KJO83ErlS9/9/kf6KYFaHJaSp0znCt/3C3snmLPxHZ3oon+tun8ora0jNppg9sNmI9IyNvtK3ihn
aDia4bzvU3OuPpBCwCRrV+r8+1hpvVEVWBvkruJYzcNZSd35Dklie+qSPXKwRcZqmMW7sfKQThW4
eKmNkbtZCq93wpK2mt1Dw34VxnU9PahumpKZKySShORLMx3XF2kHGL+lNehWa7BK17gj2QXzNTZn
bmYGHO9Ac5aC3uksJBM6ybba8Hty9PW+JHSQNtN9EcNzjaf43PWGfVi64kLHcv3hX4Ec2WW/Najo
IFWF/VxOqRphLV9JNpggG2lVH6hW3fF69NPZzbT1HCcVYyykLmGVoI7vTTOhOdVWH43oSfet4i7K
ywq+Yzr8GJOGZwGpcczgEMM0TsQGh8K93j8gA9wFNPnz/38rdUt6WQJiwC52rf8h/7oOngkKCpK4
LMpTPhqBjFnRYyXIMD1fKpUlRzLU+qwtQsjLnNbsWOFt1B4Leq2f+l4PDSl3Z4Tpkgr9gSA2MNbk
ZnaDxAhVC6SdkgwWCWgmHLrURM2cRDTryqA2DO2laVGrNWs7//3M+u03oWblU93GKYPOvA0c0oQ/
GykbPx03YBMoQg5Wgze8N1S+p/bFc8Iti7KmJdeCMHXfWNr+Heqoz0Sm/CXXDfUYMohj3R3hcqx3
B6Lvnb2GlDzgDsdZgq9YVrjv8/4CpEs/PXfNKwUtcQqdy4LY2+qtAF/h60YzH8a+2YJEvNJRdgj/
nKGOzMxaYpWsIK9o2xwpyQjtqKYUUJfidUWG4PVrxYhYNBrGZmuEJRi7l6YYf0/2+jrtR+eYhQw7
GqIpof6tyvSAUWf+bchSZRpFZGnB0xHVZpoRl0NkW1qXWtC0YnuaS7MJlcwY70kRG+pxdNQsmjBv
321BPIJcGRiSXI1ZP+/GW74ijEbRModdr0FZiZeQsu3pH52lgo0OGtS+6jG5qXpmfDZzIbxs5U3+
pzICZ6gcSjc9u3QNL6PQLp29viBxQEK9YWdA5QgaS+z7hUreDBmEz7QFDFwP+j6LAjyyAeBRNujJ
9rSGZT/Ut2wk7Ul2JlsEoF+P8Eb7cczM8zg4ziW3yJlugICaezTBRgQci9t/bFb8TGc8bwm+HTHu
hN5No66q93CxjPAth3FZrbVoCJPspGU6pQ5StgP0wfLWJe50ZlTbvhkwAjjd5k/I8/SgacqVKLRV
8ZBKrm/tXOwan3o7aXZVhsaAPcsyMOfKRQTW9j1b3UbYivne28ZL3VlLwBkdr0g5XvJNI1+aiDY/
xo3vxbK0/TFRPieTZIMSgB5CVcHBD9LrwDTIkz+L3n04LUgYmuKGJ/XRz0fcibVM/lPG8YkjjFEk
HYuBvCm4eXv4GsbDUNB0xCQt/RmlGw7ULA7mucXhn4+R2WkPWUMIprE0WtgI40NDt6XTAjpgsS39
zhJjYLNSH2mlvDXxYl9K4y4sleSE8l0MGOSVRhMMsomiIJTZtwb7zYJM6tVNT+LHoD3FznwlIh4n
aFGVHmEd0IW0e8xa5UkNjqTFsjFfTc01PMLQqdPS9dd40wFDyLZ8qGwzrBwmcMX6V9RZzMwGSGSK
9ztRB+e0jgk41TYh1tH4zgxIDK1qpP4ygDFAKnHW9ZS0TlHcFqY8p0QWyGgyH4IvCcGV2nmAAm05
TQEIhQaKM3yamTlOPltoHoecjb4IdBIPjmv3uydCfnY3JoLa2garVTEmLNXPZitfsq0SCOuhHekL
vRG7gSLY34bd0g3Y7W4t+9R8G696gqqxS5ueBoAOILUmZKXEheSVVHd+xU7jNfQ8PHW/F2RONX3T
RUMhUHArjQWad/8w3Kwhn7NzT2YX2hsyfFEQQUScbRX2dnNdyG5bVbQH5WR/z4317LjilzJyM3EC
REBErhh98FOp3Rm12hoOZvyYLeJdTO4J8AP6/nqira+OZAdli2cwoI0apSVmydmFz5AWZDgaw3/d
kH1jvMRBpXVveTbfncV+dYvxZdbIITXc9mVRcKvjeprFt2UC66/tzKe+Z8HfzNOyKJlvYLH1wbud
cuLJjvqAy2pejkyCZq/DuubZhfNp005BBv4zELdBbQ3DeXmBcMvsaj41y/w8t+3Xhka0zvOndCXe
ieLu2g3GFXMOy4NyKYZmj3e/AtYiLDlWXjC1Imi2v81m/k9s4h3SjQcp8u8yJH9rnhhUUXhdNDL6
XJEexzgJZw4o6BoBROUw/+FIgWTQNiPsOvlqSVas1EGKJmI1v6iyXxDt628pcsSzixckRH2AxBGX
Jkjdfu9wIG0tx8ZTgbVjPb2XTQZCkFVBXfExKpXa8NU4+fMgX4r1t11rmAxL/N7sRbzAa9oeFmMH
AUAEmM05tHLycrslRivaI2Qp6x5ZXvub8Uzsg+P8kUq6j/LPZKy80qNQPVXBPpaiYPZnGC0eexFi
PybGq/7taiXaJzSLUBlB0tTJz7xYjHOqdPAp9bd8TgKkYpqfFnRouvIXNiVWljT9cNTyyc4nZO5q
YeyUGC1I3Kcpdb+L2IVp1dudr+PRWQn0VkmT8OXGID7PnM9ts162bARNJfOgXo2vGdf6RHrOiCWQ
lpb23YCPAMFovCqqIa5isQUYeDJPW3sN0t4EUw6qAsIuySu7T1E3useC1j2PZqaHRmG84KfAJ5Ex
+AJGQqLFbjrs3CGD52H8mgzxadQEUm15xo1Cy5jXIHeR15r4nvtj2YjxgRUBEVEZ6R1z0QJjEUrC
Y1kDAkFD6dudToe+G59jrYcptmbepEhSFaw3cwbpIC3zb6E3fzv9sSx4AZeFbKvkAqfgv8a2K1oJ
iuPZKzE5uFX0atA8Mbbjk9qvCYISSw1R6rNogAQsFptVf9pT0QyacVk24gDQDirdQLioCtZWvZ8j
BQcl2vqWBaFaj4jdn8qFtNUyHeuAFMOALrIkAi0O1mVPRFdbcakmnKMCbhBjYNXbG6FQocBYMp4g
liVHoAPwgxQ9TyXLzp0eZG9vL5CTUJ2SxL4obfPlGuStaLFJRCV4Tu5E5tmqhq4YRwOd3dk5WTMF
qV0fFHLDvYYYA9+wKFzxo32NOlgGjk2WCbcCsxHQQmM4OCDcAndHbCozkKqZRhvx1jgCqxi9ZqaW
HJvwRhZTClpihURTVO+AYNwo7pwnJTVN7ByrEW3p3EerVqpHxdwF1tMfPOvi6qyt+YhBmeBK68RL
dMzcWfd6srAvbgYtpJdEne+6JIei7SyN+VdM4Kff87f2E7NZIlnlDqZqxAJETpPR1TPpVCdsW2ap
hbji8VgQlUEgbx2Wdk0QfFLc1NWJGsfu/VGV96mLqrw8wyqkapiicSI8XtO7n0FMr8Wg3BKbnYUq
/29azn+dYhh8NhfLZ2YBYK06N+QOwR7qMDL3NAEohiMN5ssRI0xkW7zV3VIVB6NXVm8T3108xFdi
rldX/esOxo/lGE+kqPyIDLO4Ytmm1+rDtbMb7Uq0Of2ibY2DfFG20Fk6i8AGcbG6SlKQjU+MmE+t
iS5uRt15q2h8+Y66gCM29xQD0hBsitVZVHBDNihx6cgRrKahvFiKRuIIf80UbofTNc0Byo4D4xwB
N2xcgXC0OozkEdBn1xC7sOJpSWKHCTwNy11JjcrcA5kzvTcVOjNVgS59JJaKpyxvoqasQyM3vqGH
dkEq0++Yetgrs/5o9KN7Hly4mQ3N4TQnSYugT+Uw5GJGgDk/TXYPPLMTfkX362gNtLJHjnuNnxeC
1XzJnYjJruQQZb/yKAJecnwACoTtbApLTmHiUO2qIw91fNTS4V7HxcBLPUrciDPTaZDHavS/byZV
IsDl56zqkApdyg8QPhFBmn3Qb9VCJJTeH0SsuPfWIIxxD7ZDuME8BwE4EPX+CurEi52uOmu5a/sk
xbEJiPljSmbtsdXRdDh4jFvT+GiqnHABQdsy0cbuQ+Egc4fEdUytfuTln7WzsQ3rg7uqp2VM5AM1
bHIRKekAed/dS0c0fiX630xqoJnUQ0SmQhE6cfo7L8mqXvIV7WT2Pqz1ZQVe5ixq9wvI2x9ZVjbg
fW467S+0ZMKN6gI/yZqe8F/S8Oib9MmK8dSo2rtJGsgVaUmP2+JHUz8KkYUdjdnAIt3FmdYE3Z31
XRXrYQMudxoG8B4yVcegQ2A8tuKW0UvyxoyIExPo5W5JQzdqJsxb6HDShVIP6v67+tV1AwUMhI6O
minvgLMvdExooBzcaIGVgvy8gs3XsqtTQtVyQZ1IOqkJvREnXihHIb16yAPOrUg5hSCEMhN3vUoe
UiGyvwgsPAqqFa8HQXA6PV4vNon0BI/LZqMvJaaLuX/toWCBqgXzgI83y93qYtbL0VyN+aDUankY
OHr51mjPISXxwxCnYLHttL4SKqh7sDcpyTDM5SmHtjJu5MWoeofzrTMRH0UwMCcjDqzw3s8OHs+2
Sh82rV0Ys7kAYMg4wwdYh5aNVcF0x6A2JxsvUmHfDdLaY+JjwoyEb3TCb2OD3Zv4TdbRGKDhlOqM
dTT7pWf88W1D2qBeGPUztJ/3TpRphDrsW0ATPuAewyYwtNqh0+3/jH4bSHbiVpq1qd41fGfCrPoX
4tH7F31lVLiSOnT696XU9ASqxvzLpmpqBtvcS3vqt8V54gwX2avynTHMRPVnfBY0g5aYli05vDju
vKKxxM2xGA3hUdEn/cHZQ0g0dUZRu9ldwPHPVHGaYdY1QW6XegDoe/YVoUIdqwbSnrUQ0m79IsW6
Pcw24zFaxwwoulsVFyQWtvPJ6twOpwX6XDg/4grY3h7J0IMD4NB5Ra4+hEaypO/1BDpycpRrmRFI
5uCDs7iPno0MkFQ95TMtiQJl/ouDVm9q1FeWr1sMaGQHf5AExIpT37AFRg341m3tl1RfmkDoWn52
DJXFb2AyScwWDihOVdBuILFmN8MALKFOrcECCKKQnqtzUVt14YIi6JUM1w8Y5D5H0xqft06lZpgZ
GCZFdlAWpJ+wCLf7VMzNzaEKZ6j3VDc1oWDjzOnRhVXtqDBdunpBRjiDi2c7Tx+XZUkftaT/dCdp
h6IB/8w4LNT0Zfplp+tjxsGYZbizz5oifIUXIVJtUlcg2o7z+zA2zg4Mg0RafuGlkZ7ZxvbNbAvl
VKlquM5sH/lwGxQG0irvgfUnl4kVjsBIX9O+672RfE8EfDkBEHbB9Ft976UFtUYDWTrsiEhk+wy4
zubSl/6qZB7WEqwA+oO9kadb68QxQgS/bDOsDGUEzqWnbFaQdV/cBMthZeHv2SQwxqJkUON8CYbi
rq2de2YoFb/KV1V6XU2iQGDQui3KcCq3uw9m1MR84k1mVV1pxhoZPH4Z37sM0n2HDcxbkuI0mMiD
akdpoli+Fagt8ekyq1mY9z6rrnmqMX0AYpcPmaoi5VrqNVyGibyaUYTpZoKxsYr81pOJFhlgeKlI
iZ7Z5G1z16jQ7N9TAvLFIdYoWJVo2RhbO/P4kwD6Q8oxxUcJNgpqllvddAfjUKcb2QHumxbAbUKW
Tp9h3jBH8rSSTYxN3OIE7y8yXa6bvXsM+v5L4iIhB67bE3Iluru1w7GjkUluYkBT0YFZ+wguy4un
VukS4Ed4LcVmeaZzdMkdhLj4e43ts7VOX0pNgoiqODeideR9NNQQ3o0N+kbzhlWZoz2fyBu82K2d
ewO26mDrHJer4ttteERbVB/hCPidpBC6qCaHoW6/x8JZyc3I3UtVj4hXYyIwe7seQgiXjDtvSSfd
cCsNni1r0s/ZgKp7tZ0+Ion1g50v96aeTYkAFmh3nAynQvnPzNPOL7BKBxZGZHu13mzYjro9iXvN
Im45bnJIUTj7KL2OmLuIedk7iZObLveBVjeTKD+DtREN2CvjnoxOVRYfW3mXNL6D2WKwgHfm3GPy
CarUPREzJX4SV0QVMTrZZEAdVNcIS2DgLob+CIk1qopQ3fiZntlUSElQS6hES71Ia6IOI4Z8bimx
OsTxHm7BItJqgJHUkU0gi+Rxrnh24qUpX6Fy9k/6xlzHjumdMErytmx1bpYZq37edFWQqjuxAqnI
f5JG01ayVK0M7q6IGmTgmCtIt1Evrw0BWuFU51qYp4zzSSw5VLQjTyyKf+Im+UyFypmBTSsohCWD
RlsNJm4M6azW/NYwHWqzIKcH12Bkm2sfop1Kg0qzKcbI3XPdlpvO+bAU2X/ObKDcAdGNOOKNrtJ2
KhgZr4tpPBq2Rd0n6v18amnRvw9ZCQ2SSzdd1mwmOKXMoaZjy4iY8D3otaFFdpv+tXh1aPyk9dF2
h3BRK4dKdPlVopsXDrZ7SX8Uj4y2PuZyjkyOA/G8jETC4JwgHNvLRx49p9+7ZBmxPGY8/rYBcUaK
tWT+2HcWZSdioySVk9+SfQQ0ID9kjTs8mXM5k2JGiUbuoOqy8HoW8qpHpVK+2kQfznqD/MGql3P/
h0gz+5JQ3IVphXpFjzPnKN36Ck2nYw6oFxQDhBf8+6gTWCZyHb9a22VcxQHXYzA+wuKm7UAv49Ty
H25GOXA6Qn+0kvP3yBbyr9wtTplbjgrHiwkN8MjMp1sGUr5LZT4wSVHu2P/00BltZJAP3D0kuPZo
shM3xqPU65/Jbl6NqjI/oeGts9k9WYAj8ITEKj1BrQ0X/DWhmicaDBaruHKwogazNjxcXAMdfyez
lOVXMzSh3ss60pXxMU8cBZ1QQrAH/tZtozcyYz39l1BKCqQV/TnQzfnJ7OLSQgm5mDHALBq2r+4A
/QYfZ0soRyNetK/MRBsupfq2ArZ+12vtwK40P4tt+FI7u7y6wGG8PV2zkKkb5BshYricIQ5vzVcO
HnuzLJix+wdDm4485akASpST8krJFXbrZmFqoBeG6eSgjJMVVtuhbtqKhrT61dFACupqyH0APiyw
+3GgLiTyCUw7Rclo19jvojKl51QCBCtVfQj0ZHtLuAPY5y3taslOgcmDW5cCLPHzFpg2VQK8TGYJ
kA9Um0IHo/gcay/mxBh14k0P5h309S8t69+fRuanUeUqvw27sfbEjExucKTiac/4Y2GNiSf0exyt
20ilXFEYCXjCJvH1azqke5cN5pFdRpx9sndnjZsQdBDJJrCyKVBM8xnz2bUgJe+sONtf3bZEBEXw
UFQiuaotU2NDyd5Q5qaRmmvEATuhY9EljYWp/zEsxx+V/lnnSiMkdO8p79QhHz7cZRRBlq8cURLO
k7lGh3VEO8DRLUdAUGRRq875XWEDIOpWuQ3qOnnTZZql/rma2QkEMUUBjLMDg2XrtU6SFSGPC3p6
BTBDtpGf23Xr1ws6bqOrkVt0uW8Te8GYiOGdXVw1OQGtICkXU24CaAxMgHSIYC2X7jWJF9UbW/eI
Q4Wx9QD0EznWFXDtcjFUgqVhTbNtOSuhhSJgakny1rhUvtorMnJGebLSHCKfhP401utJm9Jfq7Sq
I0Gi6oObaO8TZXTU2CDrFCjj+NN5JlFK+eqewGaIj4qsuxeSkosqbn2Csr6Jc+APbdUfl9n+W1aN
Ttlm0ahyCEOalWMt53cylMvzlPGr50q2UDJKoHF2f8rvZb7NT+akdtzHjO5hRgZAebHLnn3MaGwv
JmYsYKipnDreOm+25B8LjQ/PNLUYF9MMTHWQPH1Yre3JeJj+uBysGUadkSzVod7QmBkc/rojvuXA
pRGGRAxfqiDmFISy2xzQ4bIA5A3syfRsNgOmnnPtwEndLMD3Ams5XggkXGezGJcDfvZiaOsbjVmP
9fCeY3oC973mR0LcEGXXT/WIN0I1bBk6OcAkkS60GnRX0v6doDaTmHjL2uIxWcskstWM++py60RT
Hsxm2xWOcbI3MCJm099sV+eqZghOBlPnWSTVbeuUH5Yq/TEb9iaTgj/tVVizhv2XWKnirr5ZLPPe
2rLJ1intk4H5umdqyCFzeVzzQzKREx47dIuWXXGPSzkEUjQcNRB/WeZcja59qA0iO+bk7Ogk3vWN
nxRdd+kNfJMb+sRtRxOwQnMaqYuB0HlNfeUSHeqNJS1Jk+06LdXVqJF9WVr1LfcQctrfM94Y7SJU
1uhOnROGavPP0sfTaci27pYroIumbnlQ0x401WTQFIjhdUqTCr9krg7I2SjoQOJALuclRPHmRkPt
5VNZhiOaaV8pckS65hRAtSVgNUmfm02aEelkj/VgwOhn7ieIyPU7zWjYMCbuilb4wMhTjFkJW1IV
T5HF3L6cQFSO6dvIMHVKGDrmC/MZK8Xs1pT2sxNLzn3O/F729JkYzvTPjWQFNnUGUYSDPThD+Svb
VCMUjhM2a10QPseV7cccnF7yqIqPAr/dKVM6Kn7Ec5U7P1cwzLxc2kmw6iqeodTGZlaAhZD1wG3b
+9ADzDVNdmE5KU2IAnH6WLTlm2ANSUttJlGbG6TwPnldzi9EO4elmPQadw+sMGjQmmxki3SOSa4+
xra6AGeucuineucPc/8y5vm7pVa8bfowHRoj8VwzgbQZM4OZ3Ok9iadPk0I24PDb02AtEDoXOMrq
0Y2m9aahQqUqJDt0UjYyJ5jVLfbP3A/kLmtzG9TWAku2taDqTNY78ecfyjwDpWeI1rA9BDF59aYB
QbthIkH6nANKW37k+lvSQrrNi5ZT7YJwK7cOZWUkt6Ky955cQjunDefGYCZmzpxbjQ6FI4jYp1LR
Iw7rWYgRhFT5geI6UdaIGgssoZKsHmP8nEYqOqt/H7yo5kMqnb/6MlRRac7dubNPpif6rrgNWFOl
jXOLkkhD52O8270cwro0oZcVySFO2juCMf2MmmQ4FYJh227IlPnwFlt5fmuGDnZkc2tS5+iokwhJ
Xn0oc2QxnAlhObGo9b/c2gqbvk0Pm0Dn465DaBXNcHDhE/rUsKwcbEKZoDcqz5li/mQt1ut+J2IJ
2f83OlCWWzHRUGOKm+QFy12ONKwnJgZV71ghigMJwGq7LhCe2hWKFX5Jv2wLGHQ5ebbMmAtNbiCE
SoBEgl5ymm9UsEn1gCX+Y4oZI5E3QjMtzeCVmo6fUXb08slylVNhdz0Lk/jaXGMK7XV+aIea4xCI
I2AW2fRgM9zKRg2sDHG9VUvRprAyRFOSvJgYZKIu3xQEVfOhg7NBk03EQHI1z6w/tVIYd0eXzzKX
t5jJcZKP/y0knmDrQHJekvrREQFXqPHvTeOuoEr9WtlkPUqGvyaxCdKp9DunjYiA7CrM3bbeTxwH
8lkeVez1WDtr5s/2LgOBLrALTEKYjwpUxtrniN8f7R4j9wADi9B3RiQ1z6rNnh5mkASQT8+eVgn9
kr4oPTjsLI/iWlGCUxlX6ZG3gZy4hbIjr5z1EdjTeeznjJ216kMmSgCR10zhnIubvRgIaRvtQfLz
5MtiJoDqcsbsjfpEXzg79APJUZwh0MtsUPxaUC5wb0gVyOYAG0R+bApxWBvOY0ziFgo8BUuqXaZQ
j6WgVW9Tk5vJedL1MpwG2gUJ60pnEWBS74a+sgAdxstKoMFq0cNETU2kw2mOVQZvRivPTOCeN0d9
IumdTWFbGMUNKcs5goJwJLkho0/5hmblbubo/HGnqLiMq1+CgtKfNGx2nRkVQsO1b4aUEU2gVnQz
zdTCdaGsFV2C/lKokxqygVyWJHFPIlcpCmLl2UApfuZ43oezCbN31LN7SphT4CwwjLoUy6hokMGo
+3gxkfmHpg1tYNgMA4b9/26oTo7LPyqNlIgd8HCD0DdWquQbMzZmCk1lBgv6EZWP/K9iEu/3dk8x
5kC/aDmAZIUy+/Ged+eg5/I3bdS4/InL4sI5sLNd81bhWsxnbPrMkU6VpINULztjgTGWa7XMXtW9
X+tOWlRKDBt0XXCqf/UIs5ibAcus0/TTjotHy9FeJgUVqYi/VIsYrlibtGBuU/21qTefymiOtv2M
X2XECyER+qOoqXYYZua/ooPqpF+5dM1jRlWOPi3XHoqM8zNqE9VdunNSSv3F3mr1qPMcstKOwVYm
A3Jtci2qdfu09JlqiQ5V3rMM1tRPPX0XH0lrQIlrB+zSB+g0xKWSAsW8a/W35lGA00MwT59ygO8r
xC+rBZ1nKF0VKjXhsaYp6fXO5fdgDbAc3fqPQpWsxinRIxlkVYDftEQoi23epgALy2OWon1zi/5z
WSlykiHp3iyXSz90S8o+o6HBt0E/LMTTq1otX0D2KugOh0C0hYsp3U4e7awLN/z5h743ICcjMajs
qgkX2oyL5jR+LCCyxnXMiaf+grk7Y353aHUbRn5MRP3W2TN0HpdBAWaCM6J5BJHDaVOaOBRq/mw5
v5teaIGRMREtv7p1RVhtzRSOfBcRSupwamfbGezllM/2O4+EQ8s/hS/aoj0YkVMdFXdFJyh7/J2Z
+NmEhOUe01QR1LeRbHdIZosMUUuaSEUEHq2L81mXHePm8mCtMU1YWut5afUHe24Y1gOM6+tHzcep
+oLnAGr8mGZRRcJGoJjgR3Ljc7MWbhECc28xXgldSXxrNa+ClQSDBhP+rT6JNkfgvUDggF6LSIQB
tc/ukBGvtT3m0E7cTKXw6VCr/yMNIRY/jFP1riX2G+VoQoQO1XmxGj9JTY+8FNPuhgk2fSV9ZZO8
prn43hiER5u7MdVpisOUlrAxavNB3xozwv5WB3HWvdGhVrxxalp/cQr9aDv5y+IWZpDFEIYojVKY
blt+S9Puoqv6k2n29X1U5sdtk18SspeXlbRjquU8DyC9iPYiaSm20T7SQD0MF603X1KcS2fMPuIQ
S0wKqDFxXKcDVEhw3Z6E1BNqAxX1mif4U5tosjDv0CeSZ/p/Txplsub2yI1HRuUlCzp7NFrOLd8J
m9irepqTV8RKJ+hizlGks3LBFpj7pqn3AQIm80KLxLqUwG4Ng4Be1yxCKCpQriTw9QFiJWnOb0Dq
5tfGYXNKQPvTk7iQcabi5zI+9hgVGv/mjTRQakzNheX0tx45/KxmmJkgDisbBOgy6XfHm1XrJc9s
g75eNx/aTnvVaKNG08DRqmbk6XT606KQSoeGCLQpxlt/1ut+f8We/o+js1hyHIuC6BcpQgxbCyyz
i2GjKOgS64np6+doltNDVbbg3byZJ/V+Vs5A71xjBPjftQuGHTMVdwNCB5S3hyrRPB1/i1tnBDoU
ceTYxwEH3l2p6U6QDjJ5GghN17YvfUtFa6IRVzs374aCUSDd2B7Er36mXFYDc4D/ipM6CXRJ+m4V
/iOtQCMAfL76hO9hB6F7VCxhJZVCLdkgoC2WV3iBPI2RSFxbaUOSZcNDTXyIcQi2QRwhS0e8PKTR
4P1tRoJPiJBQa5uQoxbewWAvdmmVQgVNhl2hxy9LG6Ok2fFv2R+67EeV2YDYWfVVDQWFJhPT3cKp
R4/s9zwxPkjRE5WyQfokw+ss5ah7CyMKSAbXcYjjgnZ13NpimzFBUyj7bt8n3H4lto9zD8E2s5vY
Sxoel0NDGY6Y2IyYyR2IBGttJftWYa6coxLuPPLnNRqm73mZC94ulg/O+cdMDWuvYHjdrb2TeMKE
pb3SCWDZe6aoCy1edwOftahj9AonMo6QYgQPF9uUU76PRvhSBrWXYsAdZ/DRVbWenmWDI1jbHIuK
5gXbUr+cbPYtjfQOZ6NS0p6nZWI2QQTbleXKQWl+1uSVFEsVOVze9mnQq0dchG/Uk1B8YsoK5Lm5
976WuUWvlp1nzP74vFto3Uw4/r1vQLOy6N1hA8CAU2vUBg5YsJuz0ZRU+iU9YNn2PrL53MyAd9yT
N3kmbagO/Z88Fz5VTnYpbIrIGEiwHUx/0fiqqqrsT+tJNMOnlGDVHfT0OMF94HzJ3WGAeFayKBxr
8WaiWdCywWeHr5h8oFwBpiSSwr7c/JcL5viVl5fCbj5bjiy8amoK1+OUawVLKta8bBH3VWP5HHTO
Ndd8QPTt1VqWYC6mYwWLduHDxd2ihe1IcFyd8Np0wjnGmuLPKyiMYq59ik07P0v5VGN+Z3M7Nlff
JBPutZG9mFn7C5Kr8WYVH9+U+jOGzTra63O6Z9+mhvRmHRaddUL9kFvjrzoAci/ZRanxJ9bYW7Ms
OLgA52Na7xscuNhvytZ4TXgKaE7GPkfp3qwRhaNg6WLaVLBifGBtQ0yRrA1IXVWLsGWi6i6NvVUB
9bRDzNYTzQxUYLB58UqBZ2haGRYH5SiV373WgvwzpG+mW4TynlJYWndPGA8QubYNimaPYI8fcza3
Xhf1d8uWnrZvZE1W67Rq41P/NwCPDBjUkS8WPLnUgzNWU26UcXw0ulTZ50YOUHqF25Fy6Komvqeo
erCo7eJTJkSUryzeohkPP0D2izAeWUnO/oe5jljbG0HxReHs6vEHgR3NYTFEWC57SCBRQObgOtm1
ytowPUULqoqRq35L9odXGaEOZxzx+I5erCwUU1OZ4bGN+tPM7tAPa7pDsj4jaONEsVidsDu8ANrn
Jjcu4xS/ipUDv4OIMU9vpQEetYh139ITEHojfgaFnUEzsw3X9KvNJic2+n3fSYeq44WsZcnsNxQ9
uXWe/DH4oYjgodnZGhi1pc2+5Kp8GnpFf2GfUu+igyaBVCM3eaf9VQSF07S8bVJaIfv6Y8lOOw7+
fKGzuuKYy6n0TK2b3WAtS1gaawaFAo5j/GpWy9ls3pqeVlCGrBPYQmPm9hRy8DAa0ichLGqn9ZkX
AtcoI+Z3raFIDQ6t4I1KOQqHkpb08MCjWq9t3UuSlbBdpitcqAn4bRMLsDaAzNPFOOyzMbngAaxC
TMxBacJSTC2CT/FTFa12aLKYDWBHosxwAS8jjoMGk9iwFbKUy/zL+DeFToYGm1NVtZocuRqNwQMU
M88wbXrV6MFy01ZZwkbilofE4qZDrN1EmX5Ug73Qt5UUB64TheGwal1RClTc8qLBwmSpNdi7WIaG
MyyK1+iOfZO1+ak3+HFx3X6Sgz1YggPAaA8+S7Hoosp1vEtjHsNqidiXmRhI5iFiMYHCv8M51BDs
TPdsT19QWT80TXKOgpleLjHDxZgm1M5Kd73a0QfD9dYgOBNKTHTP0tTXLoqQ/SUdH2c1/AGkSI9t
D3pxJaoSchay05OQJWPfVdNv2kQq9gXnkJQ95h65961c51JtnxceynSuDZiBcdbnuaN6RmlwtrHs
A3qv7lKSFh+j5WFmJXeu0vjDXsdyt051eidSyXwlDhkRnTslARm2mb7YyWZMKVMcOLRPHPBhfiLG
uU6hoz7kVEcVKsD8LucjomFl18TygRgZvzcsUhtp4qmVeQNU5PtwYz8i8uBsy/s1iE3phXPoLkkQ
R6V5xIkpSx+mgUfatqkHmNMLhWnZWRXms2riYjCRaLk7upMpx4TzSm2z/7gr7pNLsa6/WukZlrIl
jyrzUhRvajt/SUuhfSaxbSFbWKyCK0XxzEESrkTVy45QINHZ7jIpyFqm1e1lpv8tV9MFzWIFEw1W
GHa61m/ZGe/mLH+hTGDAVWNdHVZk11GOj4uG/R286xNEtdfE6dW9NJXNESQ1/Nctp8VkREB1/rCL
z4ZP4r2JAM4kVkuCu6U4u6mBMhW3PDbLIC2Y+jlcpqB0Z/2mt346NaoLodbZT6WZABqiYrDoB+h5
Up36laUcDLgnnqZweukpvy0NmhJXHA5UEEgo7SBWpbmRPHtAKtTTWNBnwKGK09JRBdntz3F/6Lkz
H7EzkN0BHT4PA9RWA5XBNIYdOHyN+ZFw34gi0JhTG+TzEsYjM4HiEDBUu2+N5lI5B6ebA5PZJWsb
85oCGQOpLMjs7BUHx/bhgVw1ZDXeN2Bo3TzJpzMu1MeSYNipz5RQX/Foaonz0G9RPg431o7ZTz6U
uvKt1/DZkfNpENrixHqqXAQrPwmzOf3uNDlCXiGqv+/r3LjQsPM8DYhvaT7dgQU2V0iv7ppDfeWs
8UN/LtXMtAz7fIQ64QcMxeocGyE8QhvJP4Zs0fzyGiKOWlisZZO0cVM4Ie5kOCZLEOzrdk0JY8Xy
YKZuQLP5QFXiEa2zcFRWNMu3FP7ciSQua9z2c7FOpxaEv20iNOXc9pHsZBAcVHorIvS6bZ9GYOFN
0cx/um3GHDdgiTekzAcr0/wODyyKJUeN9RrXhso8zGZHrbpQWakbqgclDvq1+dPi9lOjVxm9Zv1K
5Wzxou3qcSykdHWMPxBZpKMpmZIndDyrNsl2T7eRl1ubZxdU6WvUov8ZovKH2tIvw2fp6N0RvZkM
dFw3XJSjtSdSlridzjyctpE4zISnfJOVeBVbDOH8C3sEjocCpLBvzPrREs6bQ/QzTUtslElzWkpr
ZMk1sSlabg6LFdR/WgecnqZjOWMQLu2PEZzTWbf3lZwvwSbktBTKhc4jLrGI0lpp3FyHlR9jPbym
BCCynP+1PSNt5xuKnbi3V2dJmBQOu9TYdIJyBtUl5HEXN/J4pPWOFK6jDDvwBn6vrga0oI4+biK9
k2b0vkRzMjqKoFOAQC0YDbxihuzXxnLkZM01MZQcLmbp1GoM504b+Tmue0/bylTpjmBEBYM7Tux9
5NjU72ushlHzmc+F/gB37LHAAu3hQaewKveS3HgqouRT7hF9O7M+6PHECa1Wjras/8AM+nVgj6+z
Y++Mb5wBNiqitu7tPndjTJOHqFqeFt3enu+HZaGwc2g0Os7wps0oaFNGSWGGCBCuGgYd4QzU5Ro0
I2zVxyShPHWm6rFZrftQNyZ6NXUzVfH3v/NTn9XqgqL+yxVguVpT9PznkoVBE08iIOAvyxS0w7To
HriXqS5J2RLolCZLXHU6My4xfablLLqsgAUqB58i5475ouXyHvvriy56gMpwpnemPP9KzsQKSlJS
Ny7kl7nlXhphjO9EnnlxzFY4P6LFzbiSYbDYdXso1dXyzUJ6LwxdP3LSJUDd8CaS6Xlxa3UyWLo3
lKMV0i9wW4nMjzbgubbwlNFph1F7HHcgqfgiFARPs2LROoT5KIdtMWLW1IdfuDcQp1PrdcXiYozJ
7DaS9ogxF02VjR1dhPwJlJUXVTHCLu6bnWAp5Hcjqn1L1N8jmzKD/Odsrye4QRGbGP2eyffJPOky
01eENL2ZVnJz/rf+JqzTDUYtwkZZoOX5a5dnzxjzsOcIqkVt9un09BE5mQuKA4tEAd8S00Qi7B9O
0xhq15oBr+y4kaAIMxwX90xKs5OdfldIfF6FK9Nr4kq94OBnQ5sdIrX5yfDN3BA/BgRPhnYLy8Cg
5PPOUktx5SLmrAXMPUPJ4bNoWldhcYspOAWnErVvraAQJJ0Md1GUCJ8JHjm1iXVG8E4EMrYN2ji+
2P/J7qpXxFHWGfFnQLhLYlxusy1/scUCZrn5icpBXsI61i+tIOBR935d4ABM7GLcWzMnZ7sklVy9
oD/o57gGbztJxeDmZX0jig78sOleCKxre1NqYt9Ym2ceL/puYAD1KuvDVlmpJgwLoaLf8EtFV6w9
q5hhz6ucuByyq/pq04dFJ5AXcym52rwRU9LD0HsGZyYGP+y5IJOPaVtQ4CJmn8LM1YtYtCMBA5fX
Aac1nXZSiBXuiDQ1wST00yBVPgvRKOwAhQyL43PoA7tsiMXDToNZW4teK7bI4WRVLnUqVGjK1sq9
kOfBkNfnSTAHEMTPiEHvyb0je7CpR0CCCpAXwjclCO92xIHLgeqO8+UYtyQO4rT8N08ZId2FAhA9
rS6rUXxC9i/3TlJPR5UF0rJVKG9dykO/Yny811S9XGTLwoyp2qEexTRXGUS+KOq8j0qyHmZRf7Ay
WpB3/+YENzLoRSwg5MZnphN37MR+SdOWNicXtLdxkocHSOPT3SFZAJUaNpqVRRXNi4Sk07HD6Ixj
cIWju5powCJG2W6aQxetiO5K2tMwNeg+x3iq3/QZNNCG42ZIQBKvmdBfzWlVTjhdSxmKbjew1mbH
lFLvgPu/yWP72AptvDXw+7i0h8NCZ7hbcBS6D+10oMXYOC3gQnZa9ZrbinniQOElRWWG/5cO0lG9
+OmACTPbKOgVYBQ2doJX/PgANUI6Vp0mUbCL1cEUkfC0rYWkXbOGaw9tJ2oXV8W/e1hpmXJVCNjB
PMLESZBETyih94UUSzgvVBXQpd2FXW0jWSTOHHYLCto2nvkjqyO3H+QSWx7d7JEY/jiCryfiqPKJ
lMl3rmR50K5YiXbF1o1tI0R5cttKJ/ZNbLAdUBMQcT7NvqbNZHZ+0mgxGMyM2l361d5rplA8JtcK
L88KWCsjY6jokXHrUuv4RZg9P4yEqqk0MS+aUjf7USFnIaMG+3U5mHiE9flGCJP8bBLFP41FqQ3P
vd4unuey1B5TvQ0zNY3flipWz7kgM/X/X0atYu8dpxZsHPi7BqMmJ6qcDiUeO9isJXFJ6tGASq2P
J5rmjtQziuOQ2BdJSnA8COaCUkTxUUSaN26I95XuWinR/uBfpEFvHDS6yYM6Eu8zxjH6xLovempS
D2GQl+9oLsttoeatR0A5qi1jC7VkfaDU+6bv5ReLTadbrtoxopAMHaci1+/S2SHg4RqdBywcYXKh
HKjmAEXwjcawwqLjEZxs7A8pBWbJYHrjGMsPdERXN3lIAIoq0mluiud8A9b2OgmoweJZDYCWAgHp
QsjLYkI6rWPRv9oWy3xWbSYrEDFhPAK0Wl4a+ka3cQmy6dKqx44Ze5krh+EzdW2aGREYqviqwimM
s8++abubLChq7TPzJW/eUvtjAe9a2s8xusSKNmJVnBAEATwGRd18iNvyPFr2BYZhqCvw+8UH9PJQ
HlfsOuWJ8wgd8USC7OcpirA8pOTtHBCdJKk6zoMW3yaNXi2bUnXal/QB0D2Gp3DzWDs7glEvNSaA
dbY9M8EToh57nr2y4jwrrPi6AWoAZWzz1qanEeWZW9Lf7AjmN6VbdkPXuyCJX6P+BHrSUuODRLeC
3KZHpbhCtfZ6Fq5WQyyyZGMx99qpG0kUYBVAgDpXZNjEGnslv5Gama7dvDkoYA0ADozmxwYT90yd
zHTTMvxO9XVKv+1e9xtVChvaVCLWnxJIK2X5kGxkJqpLR07fs7EQ5xMB+nE4yStCYfuRGNyJS1JT
zPVcmioLYvYSAyMU5jkZjsoA76Jqu3NNbSqjB7GML6kxH/nuPaO3/FF/k2FByk3vFlRmANW7s7AH
Yte/KBKuZz3md75Jr3GmPg3xi2FUe7hYPnXmkfRdQ90LiR5U6Zu6vMfgfax4Qh9ljJCYFxp2/cxU
Gr0FDWtCAXS7/yuJauJyBoPgLu2Eq2r2KNDDHUwXzvxt2U9FA6yBYE7kdSP8Lkd6sRTcW/kF0EGR
EcXPPum2JmVe7+Ieb8Nqu4z3MZ4qvMdOM+wkUQcrckhhM14MR75jtx8BX9OdkNGPC5LGZQPxBjhw
N2Lflmhk6zWcBNWdbQ6J7Sv22iAnG88JaJY/yLmBc+WozEnPcZ5q4hN1eVKQ0uBLsE9Cek/wfdDd
bk5+o9Ft6A0Gpm9doIKwkO39VNxKvbzM6yf9zbgQXbqU90BcXZmPcTUDqawPmUVjD1qYFXFUJpiK
AHbBYLlfATKsWNDXpnCz7idCanF4DY/VU0GnRo8tsMTtp0d7K28/cXD4pMqCZI5eanXcj6C8KJWX
IgZO3QyAlq3Kl87quUYPzdd/qTBPqkLBlXFhoy9Rbjaw9lNHwqVtwn3Pz7JMTwMbIDumn6neJDs3
tykgjlRfq6JzAguNqh1sZeKQm3pQJ8c6PZEyC02N89f8jus8jDn9A8/grKMdBJaN0fyOm6dc+eqN
dd+Xj5QV7nLnWe3/dUb6q3HNVtmPQZBJro/A3gxGNLP/quWTNBX4idpw4KMynxh+PVAYbnGhUe0g
AMxA7NopBEfYMLJbOLRccDSqVw1YhHPKtZSbFsv7bD8RbIszXyJjqjoPQzd8FFTWzYgErLPDZVro
CXztix8c3zsSvjIL4bS+yeWl7ilnIV6QqGz102u+ARFGbnTjs6ueSzwrQI4hdd2K9hV8WIjr4yob
RxmLalTdbVHvlWJh1XJppCM3iJvnZyIQ7qjObvmsU9eyLq0/psKNCsXtzINd0G8VVpswOgMQHt63
NXicnyU2lLg3ZePSRXs2yVhej/mcHy2c8KXD+65DBuNnSwhLN0Qs0xGL6Rc21DTtLxMWhHIKRlba
4yq7inTG/bevtjaAAfMsWl/zRteTW+xLbA4VuUqF7yO0sX1mPBYlgsaDSmy9CzOA5M3ys60D+/Gj
6YfXngSSMy2egi5qDR65x1DCI4x50yPQGbDc9Ppkpc/kjSxyo/c7Dc18Huj8VUd/HpikKrAe7b+U
bYSDKBs7VyoFd7YAQjjlnmycKMnY1TD16BUjgnaZWosSc2PXsbNAeUAyJgxq+sVEmBPjc34FXnK0
hlsbcdMVycVqDpTv9aRp1eUGl4eswrBTOEGOmd9CQzLaY18gJlKiK3rVFU4aDCUb4ZhxvAsGIJqk
KnnAB92oI1uAvcj96h8nINdkGyAndL/bFisevu8uKGT6B+jv3AEgHbBOlRFECYAjWBabqX+sEvGQ
gv3jTe1OKU4CDftVfqMzi0+9O3LMdR0SMbHWIlUylLBYXYrk8DAv2QNp5r3McIMFAaN+C/HsVmNs
xUziGfiVYgeljiB0ZH4ss+YSft3FbOshJe1E8lACrp/GyNexmWZYs1XOVwQm2Df0bpv+U+bnDT2R
gbViucYGJKiA6XUtpz/L50qbWTLVWEoL5UeO+P9Ub42SBRUNSnpHaoQCmbZhB0puPYtmxokHoD47
U4NoynOrSh5gGDCUeGscBQVt65hAqL3YPDDoFwuavYD4zWJMV+CmSGCxfrdsAsHwi9C6A8WbQZ8r
Bxv7yKS8yaRkqD4a4yfJylyprUnimxfHfirTnrR2t3/cwuHmcm8r3g2a9AJJgq0ULxF7hyVs4lW7
br6sY1IafqYnl3bbam02q2EKZ7w+WPYmoHsixQVSliEQkh0S/b4F2AV5nI7S8ikuhiMzspupl5LY
ASMxX/FNuxu0AGyr+wxMQ8AmgxHceBh5jM/c1Et3ZGk7lB2ZqMKTVIFLZeTcyoBGm1JC5ylb6DdZ
esesZRGFHqp9sxyKiv0Y4Fj2/yhgz3F/HZqfqPvRpre0Rb97sWb5CbNakMTsXhjb+yTyBkEYPlm+
9cXhr2mX+DNGzOTcpmJsiVJNzy1l6jIWR4H2IT8W/I46d2rSoaef1FU8Kca9mo5Th+JslKdOu+GZ
22hUfhnd2zp7sCso7dEJzrhPOYtXJfU5j6w9R/tjlYa1Ib+n5m9q6m7vRvaD3V1NDEmV5eBem2F9
Tq6tNpR/ctewYqGmkR+Xw/7QhFqPQE1HlwYhTryo/QlXZRjbBaZ6JDMYm/aPXl2UajhY0FfMogiU
oYKplHAOyHagDFr92tVEUNMMImzvx9xuuRXdVR73SWldIYZ9JCp0jtwhvvI9FOjQG9V0wXRzKRGc
iaJTbhLk+fLQ6Sr1RfRtzMd2PkQow7WGtyq6dnqOUftPWjWX3dKpaN/V7p8O2idG3xwTCfPGe6FW
waxND/eSPBVQWEvNEcK3vC8JYXE1MuzlhEQXXuPdI8xxTxmtg2bEvmUjiGAB4KluT8l+MfayCto/
fW9azk3YDxDY+luno2vMGObmtzjnOYUfbNtOQg+5MGz6Cn1ieP1Lv8kII7aB6FuF95g4iEz3uZ5+
Noq9EmsH5p9AXv4YxU/VIB7UJmUGcfqgmrZQicMdop8geu+M6M+WX1KUpybTju36PpnPhf47RZgU
JWA7cO/AvQkYqtb6UFX2w+RUu9mW/DiSfvW4OZUru1XpBY86RZwoE6X2K0kYu4wS7QcT8ISgBjjh
hSqa2iEOrLONIILFnMM7cqEeinpYmTSumSrnJpEupk5OfD4llv5JAzGIEHbWM891Uz4LoZI0nHZQ
YTgPc8Tn3EXoL0/am53Fp3nJ33FTcTqF2Klz5tetZ/1xwbK4LJx3QPthH5GyV+4KT7Wbs8APpZnt
w5rEiJ8Ftm6UhEjxHIv5u+meojVHFhJPoHCxhWq4CzDrqVRpTMnZ1tdjY7Z7EpmGcW6N5CDm5UDs
p9eIQKwS9/6ZQWW/CCWUIBZmtzYpgiJs5JxSc+MMx9SPSw6EkR1/p5l8s1AKWFEdgI/uW/29d65O
0u0gme0spn3BEcOpJd6BrHBG2wjoMtwP/JNGHjo9Jj6nCXsWlJQ1eUm8bac7AHfSz7oZpSgBJt2+
0ZbryCu0ZG8s4Wp0fq2iCm8HC6lj3y5eTXrbM4EGpAQRPgwuFo3es1GDxPktkYKudfW5qKonUKe+
zPBX6iQsudxlqEbmCLpMPc76QRYOfk9+lixPQ2sJbQMmkjT4VDkA63vOxvE5Agq0zZsy9NfOFbKJ
XA7lhKKBATV5A4EOB4pkbgj5HAInb6puo6UFhr7ueozVffGebT9qfwdnxlo5gd7XAHurY9cYXjSZ
eEVLOfxg3tbhcXOEKOOXaWknY9stxp+LxvQ5zF5tPRgrWe2FrBo+5/eqzHiWL66NgpeamEAYl7pL
TdQ2ysyjlnIgpam6vxZgHnPzPi6QalntO9JbDSuDeE3A42cVJ0cSe9Vu3zoWUTpJvg5YE1GDqi4P
SO4+FU2hCj044zm8SJdVGp+muXpM84g5AxT6WgU6uNyk6UJhTcFAY4KNip1Gny0xEqscdqqKe97i
uwa+8dtCAYaQ401gvbsmPc4d6Khpv6ZtoBD/sdMPgJXnGH2vWw/DxFpRv3fdY9s+bPgXCMOSfre0
68qAhGuhgMI+c0xOTD+bt3IxkkAs+htZupkCxrrtVxETMECmfAO2qiyicGHL2frq6PhvBixZBVhj
GZeurAuQRBjoMssOeUL7M6cJjnEVJ2nandxlI8Wxy0v53VTlUC7KLuEeqHk2IAYFqhp7U/YqFGMf
a5jxk5fI4FCuQBh5YFJ3231mvo3K3o6ri9UDZSW1b59zjipO/UCEdRq+eI9mW7aAxCPZzhgfasNT
js+zx60TD//a2uCgxFowMQl4/srSTLALBCizuoIQPcx+nAdV+1Pidx4pOVPy2u/qB+y3B1vbdqi4
2iaQCDugxbsCagLGrCk7MjH6DoLsIG5pXwNrwwG/eAaFDalRuXHb3hU5ZF0Jlf5IrOXU8Cbr0jLg
iAOUzmUL886BH7+youE1CyCUHszonG65V3m6YjEAGmEfOXmlRgSdgkh2XXqd/mEiDsvSVSGxMMeC
I6FzZ7PLSlgRWLNOmiSfRkvlkMc5dX2MlaMGcUpmk0MXm4dMGPTJncWbvms7vwNrrCaSZ/Gb4V5j
0VwFbRRO0IBjwJVL/8iYoDYmYK/Dopq7VF7cts6f1fgOJCJv2bZcBZiIyPwku4FNENJFUb8NMw6Q
x0HEJ5MNFKset2pOnU30kFR9kQdNShbiLdJ6hnWLRrIuKLeDjA7IN6Y8GH2mL79AxH7O+slkoiuq
KFRJ/liNHk4xZG+kz1pYXyuj3lhVocMe1hJQxNBZxFGQnKrR0mDv9ObdgarG9ZY4CcEabpSl4t19
teS/WopDqQQUesADU5VK0Dkck3jm2uZj3D3lJUlsapUTK2AHmZX/TAkYyk+efArnMLXiBkzFixD8
2xWBakLlGW6jwkPfr+2vWJEPwIV2JVDPoiNr4YnYy6XBVdpt3Wa7iFMglw55e+770ErPCsfJEayg
EDOOV2Bw7DOhrCRmmLAkYDUVGGPrrZ0CYn7cN4MNxtX5KtLleVX7YCBzV+fRcMmr8axLnMFMoz0L
IJ7upI9AlAb5SWt/jXHMAsgAx0iFG6VNc+M7sjIGYw15w5mM7gpqgd4WyBv5JrMYxxSoBIUJzktu
6AP4WdbF0PQQZ6I8Phj1FI49X7C50O082wlYxY68xKBlsldvkazSSvIzPCvUfWqAO3yKiZbv51h/
yusmPTREolMMGP6SlXR/57Yedon6NLfddMN3Wfn4uWjXRHDUMj3miYqHEyPPhI9jR0ua7Hdl+QtX
YeRZXn6ljUAZ0pBYNDZo1FhdI+wKt7jJrraWXeNxpsZtQKErRxs9UsOjM3k1DNBwwLB6WFk36aVm
e46zvBX8ghdku9du8xOUrVfmUnrMWcSwxN9mQRLVjdP8DAIbT0rqWo+X5AIB67WaCC/2djOcpAzR
GLbrQTe7wFoZ+6witV8yVMr9oFM+Y4rOM01mBqfXfGLltzk15xCcDJn1cazClCvH6BzCDc4b+4bH
sQLqIyvyC3L+K4UTWKFog4CsNQhMon35rJiM43zdYrUJM8x43yqr/66bCfUtquHkWy9MCTRrU51Y
I4H6aTrSWN1FMzVol0SXx73ap8NtSzPQQkgKA7I6XAQKgKL+MZ9HYM8CePAg80wsJ/1PwZR+BRqv
mRFsfJ79EbCI3lqXK4t8JVtBx07zP/zfwxH/YuJWkTbs55mAllIo2gMS93eUtA+9adU/BQhnCFsH
Y1DKw1hwthmzhH2SkfgL73DxKwDqhpPDYEuH4N0G5jUpmkqB9EdrACzaLw0/VTuhcottXWNS0GeC
jN913pIm/xRLYjG1EqdVk7X2IVI4k/RPiUg9VPymoHKxA6jl0UF+FRAS9VtmQE1epYrpNYPg0w4Z
Iq1auWYaZ95XonF4mXTGc2sE8ErDyWqKe5njuV3BWvyIvHNCZZT+YfVmPmVbs7Oi6L2eMt5JcGcA
rpvvsrHwgiTIxaPhwTRiHjpaihyDmWxS5cmtV7YbXd79SxJnO/iMvFbmxa9lVfJY8bD/WdIgtyW+
Q9p2iRmBklyfbLxs23XRjI4erjqAulJxqDEyo5dJgsVlxMXRTkzaRCVQ1cgSipG+4gm3jjqZ3iFl
ubw26Y+lviu0+HEW5iUktRdlMee9thbqbsFGNeLnBEsNFLPND7pAgqZcGUEeMJdmmM+6M5XXRbEu
Rd0daYbm6UceV9QKuiEU8t1IvRHnLB2jbp8PQVYrK3l83ptzYipIDvm4MyuCfzgRpj75AgfOA2ue
xFnt30cI4pE2fRdaE9opb75GjXmzSye8p9T8tocVUdHprGBYtYvUNHsNmIhmFMdlWPEIQ1gzscBq
Ny1pEE0fyrzziN4dRfpCF/VRUQc/x/Qaj0XQWhr8iu/W1CBNKpiaMl/BtgU7wFLhGqj/DICzrVpT
gUeslNEtu1bwZdxEgCjkBR0SO/I5rwc6gm8WPyHdkJJegpr3Gh2J+O95bYsXgiMBBnJQuBTMsBaX
5OrRSB9F6nwzH5dgSkxZkMf6nvUf2h9QUT+rTb3gwnKyiVzNPsenvdbEF74s+6a0WFedIw0PLCXK
XVwNb2aS7yFJketpPGt8i9clVDuQydEPatpzHomwSa1Tq1Ac4i9t4xIkCtIu4qNlswUTNM/JX5lU
0Cfy3unyYKQkwHTuZt/vVfWlWf9y9WvG7zmBpaoZIiP04wjBWmkWl8DzVfkoa04PV8mxfU151QnN
zODet4+pQmep7ddO5lA2XNq9QQhS28vDV47uAo0RGZx9a04tQz7SmZXdV0QGLWGyADmYtX7Cw28l
/C9rf6AhsKPzdpqxcjFfpAx+aYvvOO+Oiv6cJ4BwsFNNfNzE7kj4OY8jsk2esx3EJD5U8w7a5lHL
dqr9aZX7KjuYhl84bho9aO3rbFO3GgzJht3+rez1UEMSo8uGYeU/js5jyXEkW6JfBDNosSVIENQq
mWoDS1EJrRFQX98HvXjzZsaqpzJJIOIK9+PJMWNaJdG4xfkmpGoooDfa8XjNlOMsLiBZ3LAq3Gqo
3UkDUi9uqm5cB+1pO+TAvfw/9bV8WBnMYlgxNxSbi57CFqbrBPcen4qRaig6EJNO4ynN53UcBq5l
PuzyrOY1ooh5r3dQb9LiVIC7n8inAxwDceAh/IIRYxqR9gZONNIQThfqrkbcQWuWEQKvBuzgeA3k
5ESjTcsDGJ73kiEKGjLyhiLSoAPLrSJpNzuob5CB6ZrF0478XNoB87hM5exjj2HzlK9TndaEEj//
SfQ3okXoBcGcdfBPPHNwkEhseJmE0bp9+pmgU8q0N9zyW40Wo0WkvGokmdWPBmUdyCjzxb7blmwv
5glfp8GYlTIgp7lRjiMZ4xTZm1A/iomJhq3c59T2nEH8q2jiC8RMGc6AvYDZ2zNPgsLpjuyaUwSS
46HNP2AszAOKJHuP5AJT3aLQQwZPDDOKxsItSwR10D8dwfDb0zMcndUXsJpldCTuiriUqD2HDjgJ
8S4DCq+kWtss7vLshOrJNvAXRLwj4Vov/Tm4RjFpDwkPckOY4sCuaEvmChRfhjzn0r7FJhkRuLCI
FFjxacXhlhraGk+KxNRlfpzZD9zL+s2q7ioySyCUrqR9NOC9Gg37EwIzO0BEvZPIXQR8z+b3NWFT
B6iK4HTG7sVvwgE6thCkY94oxK7yl0SFl4mOi/JTQu/UZVycyDfHHmc+ywwHJXupnE3lq84+c14R
OdgiM3JVtST6RCHLHTsts/mBn/0kso9aMTyH+mUsQYowFEpUVF010JmMisv+kUO8Lswk5DTasL4l
HbaBRszrZGCEgRbRJEuIhfJIbZkvp6QLaQ511F7mJQYvd05dYp07+qVZDo96/oD753HPMHcGYRTj
l6tk9K3PXu1/lbq+AguO2nQfW+NLkynbBLYT3cWq6YL3PilcIx2J6Ix+ezV6s5IlbYb5Dh/i4FBS
RRp6oskSfyM44jgnsQgsSXCwRkC8gVVzi2nKyhzbNdlBtwCDrTxf+1bbiEL/hGx+6xYqJhVddLZC
27OUDYvzuy1w0AWOW7QqIhXcdsnKZD7f1+NxchJqnaH4f1XUNxJ+JK5Bu6I2xUeQdU+BuBHQy1uK
MEdRv3ql/O7hImdddi5yOkTu1DwUC2Oe/VK8j7RPVXkzq/BqfindrcF8FrS/mXQItOhbb+V9q8ZY
ju2PQRo9dV6OyvQjGQn74ZPhAP9oBcMmalqLp3mx+bIO6YHKB3mD+C29Fri42d8y9G9oaPrIxiZU
7sM4XosQwY7DML2qHB5hcxc6+lYA+3Tkalc3bGT0ZVHyISsZCuPpbcjSF9GWd2mwfJm3rtC+WmgU
hiroWOzDPH4pAlSPBjWqHHYx3G2C5temPVOxrORV+TscWxNOr5ttCLYWQY7wtlopls1umZDqCJR1
dW+w56kNCn4RXXIn4p/odlUEKqo+SIt3Du+tmowvaPL2TiXc+vgykDnd0OTIvXQ1lRm/nOZW8oaP
QLKIDbvkLAzZaWG4OJSV8RJM7IimbwpDhf543YEcshmqw5djBa7PlOZsWO3m3Eg9UUkxBWu34hmC
OxctZMYK5RD/p3Oem+jhFW57GXdLqP9DRVBgpUeBp8yXyHG1YBPWJy3Zy+1H5tg3Od460x0JOPVs
rBzmxoSnq/gJMP7yGKEliDhm5/LnyvvmTdGT3KE1SuKDMK2tlP91heIvL0Ufv0XVw8CxUwC1CnON
4/6CUBW+hTFtABsZUBRPeX5pao8FCDI2S/GtFPLzGvO4WeN1ghMpuDtJ0utkrDZr2LxYiSwuEs3j
aASJyjoLNyu5BRoAmlvyyuGNY10Cso4VxmB2iQKSW8y15C2Va4FamKyCB4th88gj0Bgr6VX9dWoP
uMGGIAhZuCp1XvpwEIGu4iOCEzbS6g45RPOXaOozUw1AWwz9VbgjDkZ4GyyJUNgrV9eEzG2T285q
AOU1OUvK1rp1ue7+ZGwCI1veqQrfDKbbDb51ud7ZUeWSHrDLSsxUYmAIyl0vsl2eIqeE9Goo4Vph
VOKw+OFGYVAwVD7xflkXr2P86D6fh3KiVUATOj5T1PNr1KRZ4wbBKr9qf8XXhB7/UqLGBDAi7ePd
tGtfxieG0zld25TC1br+YCrgIGfu3Y/wvXzhdVsUx1dnV19B766wtEyYFO/IifFk69lLiG5h4Cbn
e7xkcAb6HAlRP5H6ljE7wbPENpFacmJxNirfcVAyOrf6P6lfa58Dy9t6PbvOHqGAeNGPCreQiuWZ
oDPX+UfD4UBoR2LK5IPlCBCS3/yKpA7zHI1fIb3BPme1q0wbvT6ZjxIjjL3la+vS/Vhxs66aTYVF
FGc56oD5NCIHnoC2r4q/6R0qATplfBeUoTN2+GLjaB/54lzxmfuiHQ5XuHEL20b8xrNLEbSiVuC5
50frZ4J5+AH5UfCci9mrWRFmezLquoyfCdUhxjsvqNZS+cBTgzwAD+cQHjN54ygEu9Js9Hs9JBL3
kEcHbr9q2lEUhx1zY1+qDqiE0MEI+Eb7ElodXyBkeK7N99LrTpgk1GDVWr+YfK1/5MGhmC2hjA0+
mxPGKOz3IOHV81lhnR6eauu7sZmcjgdTwCNa1/BwdqhdFeM8aU+2ymH2IrcPrfKM+tlwd9GMho/q
s9R9wz4K45KWuzC9tDU/wohmHWaOuAQtt8fpaYS8CW9y4uWG36EKAIxB1Rbwi5oPwb8r1bs0nnJo
9SYyYOUnyDzpr+o8VQbGt2nDVXTnJEIgzZgNAx/FYOyiWEfFxrYl/VFQKgIBsjdPlAWt/qQZ6JhM
WycKPxQnrcGBtTWgKm/ZHtj5SUePjwcZWtPs4r/RGYMh1VS2QUogIh2ql2Ye7u1aPRpsOeOnEmyS
1EfTqXfbOvPUdgfVZqhfOCh4vAMMETxnJAWxuGBiFn6DyQ4iFDw89qSpeIX2Ygu3S3aWsp0eQ+5O
82F4UxnJRyhTzoa0GXQSm3qE2GvnM+WsxWuAB0174REpqgPfbtvxD5+CftuUcCxZdnHS+mZ1mnld
wuBkoKDe5s2OhxgVGuPwW/YWoU5Idk2z/EoaCYhvM1F3tmtsa4NTNfoy5JM5Hqzy0La+LO1tIlGz
Pae6YrvJmtpnWrSNy1yiII1levALyRFt3HkmNysHsq9v6/Bntlyl5LKobrO1tivcWWtzwvSyVYkH
SndF+Zdpe03dg9kJoJjOl7rb6CBL/vgo+A65J+uNnbqjsdbMM9wWvp5uN57R/lYokqKt7lCZgYON
tswQC/UyqNfx7MpgDci1Z8zGc1JslXlTNb9Msi0Ict2uCQFDbhJQGJxCCauATY/RG6XciZKThWyA
rb9wNb4vNgftG4EfCWUoCBTEeiXbSLfqHy3ljPNLOai3rN1Yaa+B5Tr1SqYaSnFGreoLxsPwksHH
7k/Yt1h48wQEP/3nTP5HCgXLJTGLRPoKlZ4KKY3FBQJdXHHuwjjSYXkyV9n3CNUJU1M8UG8N7RBi
BqMgwgsb9iV94KtS2wP/XIDYkoJ+1ZjMU9aob8w36S/mRpl3oCIo4DddD5Blm3Ejlg/eGn51cmn6
LXP9Am5oxjf4Wmle8rlg/N41SHLOHrmeTJVCXjpFP/8G+mWyIg6WrxnwIJ8uOTcNXlg2VigVXrrB
3HWM8DjsSPkyatRNj3GkL5Rpu5kKAdBXb4ugpJfuFoEQ6IfwscAW2Fq9rzanGtER5iMZBfOzULes
3GKxtzmDeUEyOAXEbpJcuW6U08QoLZbPHYeMPj10lpnGZmQkr2O68ZNy27QcH2vAB+l1WH9odIWr
NDyEfFjv+ehxEKvBLg/XGRLD8QrmjG1KTVC6uM1sZdhaNXvmiU7tMh8gvtRRt6YJXxvKQcTbfSRo
lvdwQoY7rq15U+c4xBhMrIbj4tmaN+RhF8Q5lTJ0Vk5sD+9cFt0iWgiAOEhs1iqKqX4bf4yOOzmn
IabC85FyBqR06muUKp3sahXuz3Vo+SB5KvAjBFiknipW4QvztfpHIbruyTtGAccnC0KxtjlJ11pz
1KJLy4PDYDu/O1/F5IoKiQxuuQuZUulyHrhmw4ifdDsftZqU+BGyeOfcgVzGEFi5IMXq8IsoR5Og
M3VfyT6/WhltUn1TwiJgl/9vUNb8fBMMOFY1nyEyyYfUnPWrgX0MHAqLSmImDe72dfOVxqwmdrRQ
iFlx8ejvRM9QL3Fnggvq9Pei/JHrdd/ciZrp+SPNZvhtybyhPtnwOvFa8LW1Ox4eokiyr+g8Iz9j
E0HWX7uctnBN5OGQ8lXPV2gRk84QihTClThK6cPk1xQuixXWcWWzS4M9iwyTHoJHP7AvurMHKs/c
ttvkls9BbRBcIL0xsB9zlLdewga/WnX4ZVfs6sYzp8HI0EVg674DF2QJirXrqCIZ6PYGZCkpeJss
HyGePnmt9m8mrSDG0n3p//DlQQ/4KZu13W0n58u2di1odh3CQ+O3NcFIw0MrDlF3ZIyVyEwuQSgh
LfNTBAWN9WDypj05LoYLN3OO7yP2y4v2Who/ufU9Nf6AI7itGHHzPypAfyH/AOICEdXelSi6LLT3
XgMbp/HNYF/b254FN7U6So35hB2TpefAtZBnro58HPvGSmWcseEd4orFXtZCY8DOhC58XtELlLwr
KGCMpUpU5wN+LI409Kk18BWOSKyv1Meqm75TUotLdbZuCwZyZ75r+45YpWRwsxlhJIyGu2TxwG8g
gdFBUZdYALyuoU39gf5vnckXClTRM//BEr5iVlxU/yhKYusHawW3Dm++lK/JOkudXVpd5hb0LQ2D
Z5lkToFV2QzsEIMvrLeuIJPjQtQF23Our5RBOxnjHvc2FT3ixs55pMkTBlTkqu+Q4MyBqeABvEfD
faecsCuEDEz6dZOtjWLfIF4ohqNOlgZCDuLUhu5URRdlvEsJut+Kc50YEVyjFjWSekzQpLzMyOBn
mL2h5fGYUVeVtJBAmMvxgLWHGFveC447XrrqzONnDXSWPugwADXoxOBebcPmFMlkVC48CR4668mT
tS/HglUANKmlfOWxiootBS0VQHw1mf6/686q36dHkiM5OPhXxi2UMrzkqsYq7TkMe7I0WMjsTMyC
OLetjbasD5kvuxoenhAKE3m7nD5HmKJAfZR0U7IQiH8csQYvQCpS+DueuR3q65w/pgHmrHyVKuIS
kNXAoaW5ZcUsS6uYTKYmGHeRI+/CKt6LWfghdNqxIlSZ5hRtIBJbdCP1xmStanbyfUnzmIx/XNpD
MiBVIBRGvJMSTlVmERf+EttosIaLNCDDy3Y6YxemJJriu8tEG0wnrWR8graygNIYbEmMRMnAYxyG
nHAkd5dnrpTr1axLyKpf2op4DANHsFOsZYvQbgmNNh2C6K8wPtf1daov0yjoM05F+U0gDcc7Orvo
1nCyl8Wn1sybYvrKsG+j9Sw+W07eifyphJQHSbFRvyCQUT6NtgNnXXl2yefcKxsZecGwMxiKVaAS
UpHw1WfUGbDXsB+lFscKL0t9njn99f69szrIRPquJT7KqNllDcppzCbsLAg3jFtILGAyM2nScD02
xtXOoAbxIFgjM+fMWg2CAMP5mDHxYcXb9EyyJYDooSd0FHBrvb7Egl3WLx9yl3KWz89Y/SkaUidC
wq3rLx2CS1ulbt4PzL6g8VHH8d21zD7Dayu/aSpWrO9nkV11A1gBC8afVj8xsQ/6z74yVp3DaO86
ApvK6ndZ+yQbC737fY5eEX14BCLeM1THECdNf+zfMr1m3BkawECWmHCddieiQhUd4WMTWQpGORs7
UZMgZdhEKOjDXSijuWXh1ig4fmzdod7HS99Hwgt1GgM14XRW7MIPHTYu0tjm7L6GgnyzkTrQ5kzs
BFKWETe77KyldOSYwdaH6IqkenYtm7pmc9cwoGX3+NcW7Ia6XvWtnFPJnMFcUXugcksltlNwPrQa
UkDNirJ2Q6WhjAtsxmKo3wnknqWE6yqQaMYnlqMEaLupsY3MLN1LEFFZ/VfH0eTRC4+xLV5jqC6h
YwSoQIxbMOFXMIIHCRchQmCJ7bwJZ61G3W06Nvoq1Xpr/2fw3CckSdK/QNdOpZn6gc13EMoDJkda
iLh9K5FSlCJnJWsrsLSUq150GA21TTAy3urMfpPH1dPgVCI+CR/zTpT6B663nm6o9wzN2WVTc66E
/tNI4Y0k2I1jBlulY2AQz3Q/i8FqnrRoAwgFq8dr2eFGD8ruINvhS66kiavfKbT1GgruLJHD21oM
xibZuQon/zNb67sn0zQpNK+fsgNm7J1Sd/+6wMBMThtRsfoqCssdpgh7gkqrqe7bLPmo5FBj9bKE
CpbHoNdQ2VQ2Qb7jUVUgCTS/I2emUZUzSqEU6qTq/Na59J1UDO5LUrzQb+DvcboSXFeI2sU2Cfsr
u31Adi37hSWm7T5a09HAsbvOTsWY3uVgSFiAJwcwG3g+W4qGjoQBtWLgBzJd93pL8oQEPEwxdJN5
KwMbgqDRxi+10MjpnGmiASKFP7yOFo33tkmbQwo5raB2xWvPGhK/7hqJo4z+fCLOTCflqu9HIEF8
jor6IuvRLSutt3SEIijwEYB8OIg8v2uyOCzqYIrk2lZIUE9CLO7NwZFZR9SKP4bRL5p0WOUAAhkR
QlhriLzBWXNkA3gmmwSzNYcLWFHSkW2t30XDyWDIVhNDZQR8+qVl8vTnB6kwz6oj/pkN778lvY/B
vZ6WOre7qglY8ZBRP5zz2Uj2pNTvMxvp9ij4/bKNwRi0SMy/sTEOHZxfyRpuLRTnlT1yqhT9QSFx
I0VOnPLlCVa3BaPdeb5ULIcSRdu2jfUNUBALC4E1kLpQOJUpdhrG+mmQfQsreEs5dVcRAi5+RA+K
6wvg/JMyS7w3ZrGDCMD+sNxrbegZSryrHFJaIpC0DAbDuyGQsYo/Rp6nQB9PYrIf+Ei1rrsBTifr
QgLxFtBbqvT4PEb+RqOho/TwbbabMvBbjTGzlq1pP2bnAs32YSuMrxt923Rcsct0LCbfoGLO2N1F
ta9LtppWfmoiY5v2h2bq/TRvL5qGk9JwnrESnOrkXVtQkMvaX0NtjPkr72I/1l4aDRt2x4Qip13r
GZQlxxTZpA0tbqIYMwkkX0JuE/RngsRHsqJKyplbn+fMHDMUQu9j8p0On3PSwxs/FtoP3E04UfOq
ZeUL5ckfOoKSZuZabAjxaaFILVin56OxqShA4hbRKJV4j11KrUbCiWz8JYGbYEirF1kCV4pef1Vo
x1o+FyWW1tUY4Vliu5OxZgSERkwmOq2E+fjcmq6QEzeQClee9gppbvGvFX40LbYnOmUOM09CagZ1
kK1MC8gEebVSuoJjNkzLzTi8N/anZn+CPiNqfGNHjyr9IPSAUc9An4Uis8+PbRsjNNTXrQiPTcwB
02W7DLx22F3UJdZSB04UtNskN7wCBFkpmFXKJJk1JsRYyAAkOyi9wyqYlDaCWwlF81Qo1jrQHl6A
roKDMv3A5FoZz1Z051ILvdj4LArUyK3D6PcPDCaZO9EWruGGqBM0nNpGDSpeNYTsoLFGAEHtdKzG
d9l2TkrGcjlzcQ4fkznYp9q8V8eeWBRB2ltBV8dOTt3rQ/ClAJdmBXEsu5ndaUFc2IRuQwYxJ43s
KQGZRwFxysqRdco2IUY2xEs4CBbxw8AYCayh0Ix3nVoMIwGJLPrYPGROYHbD6yGccFCAHSisDU0k
gxYQKG7otK5KvVviD3STjOmqIa9r/mkiv6p8OveBDibHuqos2rsOa/bAGGRo6TUEMvRA7Dg1r4iQ
/DCNtlVRsJGgkwU1ddUZbsY2/+vMlqdivMb12QAwt3JieRsK7B+BfG4I0+aMvqozOZSGdKhZfxi5
/a9GEiTN9p0CJMC4L6sWkC+waycc0QT1lT6C46wK/iRzeCOM6KDM6sOM5j0W1KOF0pK4E6jupLRI
AOAt5VrAIFVLyML26Ifydxudgjr0hkA6F1un5xYufYilN3XMz06ubdO5ucwmI212No7i3Ke4gX8K
77s3jxFm/3EE0gPJ81lgXAmR5sTIlDWSbgCr7Sxo2gVN7+hg9i+P2pyCfinOYmjQID+cGapEN3xj
9WOKofDZYm3AUZh20U4bbObKv4Kprjl47IfPatTtpEJfG0H5J3fIhuPwZeoyj6r0Qo/X0Yl0Ejp9
5nSmJT81UwHvovv8nQyk5D+5tc9TPLldrQFRk30DQIkBai1p1bdmqN6FaM/GUB/IwyQk+H1M0TCr
6hHaJYHqA1ekeDENizgrkFkRymrkX83cv7MoojTfmta9jTQ/HiXSJ9LTzAYasg8YOuuRs5ys++De
MJc1clRLFu5jp3qv+o+un05zWj+Kfn6X1fgkSGPCfw9rM/0R47Uj4TQcXyXauKRmioSXHxxzflJn
nqDkkfDhjiFVeh6vrai6wzNjjRP27I/aI9wrILrkyXfpJgNC1io33lcPNdRJ4HbIeA2NSPuxx4CR
YwUvJv6Wu3ZVx60XhvGtUx1yaUl6NMzhkiFeZ41MMzRgeyNP+KkSxYBS8DxK2aObnddCDh8GY3CF
QR20n12uWH+ywENqpVRVBRBhRkjQuSssyjLEIOeRC+1FBa0ESxiKRnduSxb9CVmI7OXLzASSH596
ZMV5IH6smEcejuuaFY9FP8HfugyFAA0Y431chMzzA9ryfWisV6eJ3xq79qpQ+21alDlJWb5HSAYI
J/fGpjlBuCSf2HTOhtNcJ0N1Y3bwcoW2ypoP9bJEsLjDg+YDEYQsW75hKB9RZ19owjjR7WNTlkdL
X3QWTYgJr7vYutdhSc4z01kZAn8NYpJdxPqCMK8Ud0FXtq/QZV+5vLYZhg19fMKAequIpStF9pSO
49Cc7Tp9tpXi5+XAU4qarFF+qsyNotFPSx0xSNc+quAeBOKXAglFY7/Rl6+bFHXM0yPatvKBsul7
0k+IEq9DWe8NJX1X+ZDAtCIk3NZLxwadyg/m4JBOPGyT/As+1pfCGH3/eSB1pAbslPbs0JL4oC4p
EQZK2apXaAuiR50p51IobjqI7dCM56jt/k2iuOiZ5BVm/b+UEukY89GwY/acjRppSmszoP1vrC8I
LldtmS04hFEb44ditZdCKU76hHgTjt80oVwvP4iau6ggHbw5xTtl50fqilDV3sy5IvbKZmYp9Vu7
XKqO4FCG4ggfCQ5E5nbOkXRFr2SyOUgcQBAZwkzxG5QvDfvUKk4XGxFv3mJvSj/zBC6Q+ldi94PC
Aw/rV/ReKx0Gqoi2egM3DzTyNc2Y1OCKC5FitAgGeGWV7JvwBcK6IUBsO27BhbWcgyGnAVwNVes1
2Gtkxqk5KoY2ZkNlv9ZMpiTsdJPWY7WBYQKzxMzW4YJv6aA0tn8Ew1IqfNkjM1iKsCnowYPBPOhQ
QhigLSsImtgdmUtIQFzSaSRfDBmZHPkDiKWI8L4RgzneGr+CGakq6BFKJLpvcYpkgR/ODj+gCpIv
O23zpCLJKPRF/1s103pgWl4BIuvQZ/UOsfM120C2TZpju/OUQdAnGVK/ppcgoWocmgNYj93QhvRk
AWy3GosJ62arQN+mb2bEMTUKOgXBg0UeXFpaO6m8CaxYaf8cy4sEladJANpKnxZTvQZ9rNEaKKPw
ki4hISOW7anbJlwvE87fTkcMzloZiVmggSGGIYBtsh9l5KmEwi+5pRCu7BivGQ2iXLzqreVKLMdq
tVuTVcE2cETJaW/MMLwkSe9LNSO0odtT9m6Cs0DrmXKsLG9AAAu5hZMKxn7HNbKezfxXC5/MqZDm
bajOx4n9N3PdpLpZ/aOqxj35IF7X+Jxx9FV8CD1TxkWiSLBAg8U/Ide2ahkPq93GrBGVwY2I2WtY
sDyVfxPu3JmQK45E3bghl9Ack32Jsa3Y4WAgayhz+X+DeNXqXayax1Dv9+i61Q+cbZ5e/i5/zbCM
S7GVNAj488sIE0gFgxgwwCWAexUxhyqQ5cA7bH64EldDe0TfuMqxNTffE4InOWR4bPyIgkKvz9iA
3IKcB+QtdR6oNebqBPoAwuO4W9CuarrvzZ9WunZiy5/Ukifkf6d/0wtf7f9hF6mVb/yxafwhsMGl
yYW8XLUF9HUHzsSZ6JUVOXXccHkbnwgrO0WYKrBzNjsnZBVZi3Nqj08ATshYqhPDY6aLoaUcyEtG
tYNE4S5LrQ/WnBr2qy1/W8RJ+d5iLmaIN1tcZnv+v+zOsi/ecV3k7xMSWkW/13EPcN1B8mXhSthY
wjXni8kr6aDzNJEfMIGkmB4QUBTxtJaR7DfTW8v+iVqBZdGzXGje2R/odJZCzwpIFMJaUmWZjdOr
IlmGoADJlOJGYRZq1D7AFMavCqJs7Qz/LoWTpi6KKOGsBVIy3J2IKv0+QylbvToY7GLjXUK1j+2Z
9TvEGq6SBk1SOh8jHCYzTn4Bwa3Fct1GCmgMHho8AXBd+KPGOoxsbzlQiFndaOg8annY2ohLmK8K
SAOafIkCh+koWz8OtKjBUz5YPm04WUQN/egxQKTYD8G+B80umGCXWPxmaAoCuI+BIlSKJsotlObq
kc5Hl81dWzNAYNzdAsKzx9GVmTQJNHhzydYnhGpZ475C5jmpfgYTxkSdo/P3FQRolew7hjrd27DQ
bAHwAjtsyGQUVJZbRphxMCUH0muNLHRkSX0zYb7GEw0kLlrOR8ZggNpSb5ZZiiLKVRBQONzVEWNC
5LbIOb0oAqYQMxbEFEG0VwnPYAKT1eNKMRN0uSlguYr1QPjUU/y/ART0NmbS5vhxy9Qg9duWyKiB
iJMYBcGgfEx2duLG2NA0bguMJYFeeOqBARprMpoRr2IZM4fzGtA7McIVfFz9LJFbC7NCw3czTdD6
ANUMUbrLUm1b8SukBrsxxEtcWjdSQE+kdNVsIYIIOlk2rBdNaVwlB2hNnuEs/91C8ISjVWnbAduU
M+iHxbFL+vW+UzAjhkRZlDm5IQMUFJnsLOSxSIphYhJTy64NniSmls0MclrxCzSuQunX5JyvdbQN
6CN8wlPwWtcr/pAxyZsuqmGMSmvayS340DtkEC/q0Bdx00dDvIOVvax6E+u1Ff+ylJ1Bf7MWKTBn
qG5+tsyYefPL7KXF0tXkC/7ZZf6HqH9a6zn+9/hPgMkcauFJ8r86pfuyXibGRoABveKngZHDS9aR
ZmAUH319A2X4v/MIdYwJ6FLW6cOpRYkhR56PTQa+M/4XqWAX+54wrEMn3bWfEj1WNL+E0k2eEfty
AyNYOkwYhsL0VtivaXc1pN8wAGKKBMawyCd7FTl/DviIxK68Y7c34zZVb3n7Gse3IXpXm39EhmfN
h9W9V9rrzMBWY+3aSEQpxW+gIG35o6Qn79FUjaxUcuTfg7ga4qTE25F6yom/JzTawBt1Cw/HVh4v
YXAFO46BfBWjhzZRG6orQO/DA2GVll1l8ZjV9yz5Z+pQw3PYeTBKb4LOb3yJItJlPZKKJ+WpECY7
wCaxkJ5WkB8UNra9/Y+mTc/9MC+xwnWuk/AEIYyN+39duOeU83US8Yhj4xZ+T5T816Daz3EAdyyN
bHgfVv8S91BkptrTJhUBAAC8LN8G5HJM7BsmhAX5zJWHNSwCBWOlmEe06uRcR3JdDAmgjwNRmkcp
LE1ExCkl2OA+5aBxsRB6ssPKNmWTyKSDTlrwNTiMGNX0ps/fi0IYYDgYB94r1Vg18Ws/vfctQDuY
LDndnIWFs+iZdGcvuU0je5mZhSlPDHO2dHBKz6w39fAXm58MlPuWRe1S31lMb2yEvYhmQGYjxURd
juhwFhW6U+HmJdVHbyB9NdaL2TpJzzPookHdAIi0Zy+VmbdTnOSEEHFlBESqDiegmvwwxyJ8Gatv
rlzJfCPBjUf9MwuBQNyV+HfWHjKKeL3/Z2iQ4fUHX6c2v+TtrS//qgmi+MW2d5m9bhm/BM+xD73U
wEzM1dv6/CLZdBPNMVziUyMHzAygfmYV0nvJCq2VX5LotdyEycPuvnLEMQCKBsyb3ZCChKK62FuW
zhd1qky/Ul4NFvddeSuoSTJKUEe8ldQDkeaW0oR25dtmiW0ixSbAaGUaN17Hob0S9YmOAiRO8kiB
kczya1lSaqNgwv0TDqi5nWs5fA4Ke+z84DQXo7zNKNrsEP4Hs/A2p+RU2eLiUAAbEpaLlJG35Jqa
rKprhDbmh4E4vHR6cmmRSRrfRNK7wCI63t0sYx4ZvdjtFz8QxnAzeC+krZN/1ajQGu1tdH5jUBQl
K5Eo/mEite6Sq96dm6V7LI9CXIV1C/Wdo52j5Mq/ppEXlvtUv6DNHyUEOBKgcGSFOl06hmseHjTx
1mKL0isWe1SNCVLPZNxhBGLGN29aedrpIrjYgla0G/wErak14JospfNi8pvb3Wjlz+U/SiI9zFHN
jhv1JJ0ovbo/RA2n7nQCwgAkneyJ6D5UvKQzlldIS0oyHdXY3qsJ2gzd3I/pMRyJnZs+TVXZ1iAh
CMbyxECrpWjEjCokJypHEM/A/2TCCRQwYGBaAKobCgjFVN/agWBTTLdT2sgzkyvU/DOg8J8QDWgQ
Mem2unscKzd2PV961mzHxZKFH1Z0pscNW2ViFzPblBk42QLYm1Me4nPb6JCX4os1kMIRtShGxw+1
Ue5I9XFBjG9yqJJZMnnwf/0+fcaaypoSolCZMOAsttqQ3Inq3E+DtNeWcNFwPKSUVYXdb9IF0N6U
xylbmjWOmyUvZrQ/Si41M8Z0J6ajJWpylbBrDMl7q4cvpJveevKrB2xmrYlOTA22ZHz6OeOrTP2R
ELINpPHCRVjma8ps+FYw4LYy9wXArCDJt3Nq7AJKHBPmJIAM9OjWHvC9FNm7pOl2GlNLS438MCDF
BexgRMmnEjVSMtQGkaN1OCwlndXTMPuJHTwMEyeelj9VdZRWqtFbWJ93YceCtBiG51yzmQzZ+pMi
dus1/kq1UJ/mwoONKgZ3AU8AwiP2nexwFzEXh+O4GdxpEP9xdF5bjSNRFP0irSWVQpVecTYGGzDg
5kWLqJxL8etnax56Qk9PQ9tW1Q3n7INUpEFmS2QTdZn1U5HE6YqlR6lv7QAlSzyVtu7vl1zXPGCq
koX1i204J6/TOyuu2cIZkFHsR77JQ4JSpmRluOpNGOxz+eDk1Wdr9vsZbPriuMyXhdHC1xpc2uHJ
/+og6k1ESd2FLVHFtndJqXUlGQ9cAvO5sSksAniNtOBA9dcg00/YG58Ga4BN9den/WNqs2YcI/Ov
h1JHyVuBzTSN/GMu+JA66tOgdDN+PHAeM/lRNaCPUZBEvFiJMDgO45eq79O3XBlXF3FegHqtaaoz
XqbPHNtImZPeTf4Vq0DWAjgl3Nb6Hn1IXV7PN13HLBaYRQTjY2NZjw7fO1yfx0EOl9YzLxF7wj6B
LlK9iG7+qrvoguHjs7rJeKIWZd1fLCoJkJ5eoK9Q908j55idQxels2bfc++o6bmFsi/d10HF+0D/
ptDCKmW8t6a6OHX27NIHohTYeF527/pYLL2dOzOnL/un2bPPcCVPnp2cJpZ/LRzYtiMr1DzWTPmL
eD4Fzbwr+/wZKo9HGG5OwLlphAxrrPElTqJboFibdh0me8HMuADXntPKyUJscKNsqrHZ2MRe+HJn
w5jOENFkiXrQaHljI9yNpOkSOQxkPCB6AiL1ULIWxWXAwQ5i42JqokDJpe+4eMjUAhau7yrzz0q3
PvNNHNqz/V0EgJ8KJlMdC4PS0vskpBCW1w7cSJN+xf10mFHpJA5Yztjb2KXeLr1hBPRFza8eU1aX
bS5fyJ2skxlVF7uw3lU6r+bk1euNY8J2XUG2mkLE+PbdOjWfbPmZAAkDA05uQIzLiX0omE4QFHsv
98+ImORL5Ts4mxmAE/iN8WjtxlBFHKYLAIa8/GGwl33cXQfzQbV8wIePwJuOwHbRQVqbSHf7uUVF
6FhMDz+d+TyiHyWUCHl2BOO09YcnN4if4IQ+glXZE3FpIkbq5wANKwJoHRMHGWHJyLutMiijKCTG
/pZkPtIQMv+SDAMNUE+bSisBzY7gucgZMsFD8SAtNntubbEvIINGPPSVEpeEH7bnXQJXXTKNeh/0
lkgNBOwskG+eDJ9CSlzYk0egdR8JOXe6ig85G4auc/bCqE4TNAGxoF+N4pDZtGdymg9BLE9l/aOR
8raVi10jO7a+jxcBK7npPajRPrm36OKF1aPgB0i2J9ISoLfbTyrCKVGJzxpVcwnub8zct3my3mPT
+AjH7BK28waEnLyVU/rotuku61BAksrlegzoMJbnVngs3OadRtKJYBYdYuReNP09RDB5FeWGboif
5R8AqQAoI2sGlxCCpeIyy8OsPgMOpCLcOfqZBOBSPOA9+SpJGKxP7bC3mmMcA0zj43hyhutccGjv
QZjG6VIVBRwpoAmC57B+T5LvCJCayw+dL9P4GPkYCpfpFB1LWgTfuYj80CB1pX3NN2X7DCpqJtbP
+e6wP1ZXy/6bqvgubi5J8tmML4xex5tVnOf8HyuQkeLeedZyz+yNnq/qb9Lf5dahsw6GOhr6UILq
qf2VDB7M6WPAv8l6VRb/WsYNSr/Z4r1rwBxS4OET0cYPmCaOsx8MV8hef1IiD4bl252I3HF+s/pb
V4jP/glAT6X4Uc6zxccWBfpiLdsiW6+Ra+RPcwLM6tp0/6iynfhKWjfuMoor3IXS/EWCwLq0b7PN
vIwsUA6meBGHjLKyeuMP38cnSHTcZmiSjo5xL4tnT+K/fNAk5hWXtMZai+mmoVsq/QCb0x9eic3c
HGDIPxIot7KhhKctTy4/UGNT9kLB0zcXWqRRnIVxgrHRzl9de9/0/+RwDCn8Wo4IBn8GK+zhPguO
4/QIOqNGyMUmMn3QWGHxpIq/seOlml9E9g5qekZKGJ+kfij1o+WHWGPjO1v9xkodM9xM1L8BCJ7A
cdmsLizXFRmGrOdJ70GWXsNEHaNnSC/L28vHuxSHKERPCjoyRYtV5dDvT9R3JsZV59tV7LvfrebA
dzb4911zXwGelqBJ3sLiR6vPGTJxP7ybzPJ0QeTYzTFOTcdu4IIkOvmlt4ClqccHOexzf2uQQ09m
dneI7OdQPVLQZ1i4XQns4VuWHxZtHzgLp/1KIQxbl6B+dOYNts0qItmEE/xaVoy89a+r/uzuWuXP
ZDpF5SsDeyv4ycSLpopmvcgzoJi8yuA5M1gqic/cfQhpm5sAnN/0VToPoz4zG85cmC0rGKSNiynz
lYdmTnBvXK3uoRVQ7jH1Luy752FC4n4M5o/IPeXqHuFVoZmqkptz9hjbqne6l9D6TLA0NzxxIwP2
IkOgc/ZBXzHnYsxzdrrPid18PqYbhalAgyRibXJnjenKyX+Xfns5J/jmgWwypJgufvkwcdZDdY97
8PhfefsVQ4pZLrdHg+MvePNREZMchFom3vT5QzZuI+9nHN998ZuIP0++dHy8RkbuQpFfgz27InMz
pkX+6gfAXdXaaxB5Ve8iOBnQZrx1jA4bx7uxKKKxMkYX5YBu2evg3OtD1zxm871sn7T1qLxHr3nN
s4ts3xMEWb5r30msJ5Z/bdMLwHfDPQfpjn/IOBgtnBnFXxCCHVA3BXUkhj5sMUqH4QT45yHyfuvs
SEa7iYTUvKTGZRJXIM+0CGyrR5xxr7z1JoYT+AcWb4mo3mpxdcKHBpu1lW0xbU0tuqAHb0B49BaF
f779wgDFwzjYkWNUfAmmTQ6GSoeZm8mOkqkS3Nzftr2MIfaD8i1nUMoloPyXyX+sko92frDh1ljv
Wf2xPGB4TM3F+2YBT7X+mCgOGCwm75oy7A6Luy57Ce2jIx7qejv3j2zaRkzm4iXGNKCCZ7885unF
nxD2rJvunSgQ8OAI4+4tFp2OuJcU7dbBCs4sPgLmtR0ug/GxX8AFmCh1h/h7nCtwKNB6sqD01qkR
esQ4u28k2t9ChUoZIcNlmrHVTcEtoiEIRYzmkmijJXeZNpXQ6VY+54b3WhTRl5HW31OWbjqKHWtq
fyWV5trvbynuv7tKMMNQLBdbcn9nAuRY0puX0aM8Hrv2rc8HdPehCXEkBDOupFoTIkKOdk7ole+R
pV0lcpMT0lnr/MESFSgqC1C7FSKCBajNO1IbKQuEKllDvndQ6y7oNWP4TesKERG8bmlH7qZ0WgTp
ATYKtix/UD7YhkXZgjogNx4Hkoc2f7T3lmTk0zklY1wHD0biJLRyiWusefjynafLA4V+cJ8xQUav
vjO6+uLZ3ToZ7PX/C0/iNlABNjWrz2g75whwpY4iJhweH7QZPh5uVsjic7dtevOYEaPCaNe7mKpi
HVUBnZkneqtq3GlXTY9wXB0TYr+bMDDWE+r8zEC/jnacF8NdB10ktkQ0r8cy1lvdcSCKmAaqmv3f
3NJim0I1KwVL3MQ4qMmKwbG06y7OoUCYHpZJJ5p4hp/H3r7PzYiAxqxlXm0YJ4ciimVpTjVIl05e
JhcDmwxJH0a+Wn0OIn+nCkVOSUuSpWKo29f1QvYJ/3VYvPU0fZYGfpZmYeO6RTFSbZT3KkUrWYYc
Icv7DaX/oAjnRrjEfTHUJI37P5JhuVkAkHNBy9UAcHnd48OQAF0yWr7bgf31StKyjRryshwn7gfo
FSSaGHeThQmGrf19XDvTXjfOX6NUQeTTj5NnC6WjMlZdb0aHmejzbTZUqL4bRuwktgGujRuxZdJZ
mG+OBbZzRofQueI+ssrnemiqZ4sPOGtlcLG4uwa3+nZh2xDl096zJWmPfckV79B09mUK28AA3YuS
dRVpXBG1l10LVEFtc5sxBEW2a+3IRuTUtOx1hL50NbVlvSPWaDMVklCvIdmyjFQITpap33KvkxHN
HF4W5rb1rL9KMGHoZI0fkbEAX1m1+IInjMqiN15cwz+DYSkwLJK7VvjFo8rrmoTMfhdU73pGVCkV
yNE4d4pDRx7X1CvjIYYpEJhiOCYxpU+EAxiy/6m18YplMkFIHnHVZt291UwP6aJ9MPsAvWnV7ByD
Dt6vSHnPGXnjfWE3A5GeKKg6EpugTeDhjJiyx5gn1mG6U9ZoJuwGyB2/MfVB5J2mXCXnrpv/qTYr
trOKd6bh2GsNoBBfvJ0d/ML3dlFHMFWuQtJd0HLeTSW/xGtHaqLZBrUMDM6ZqNlFnl/2MdGRmyow
8UXL8Dbm+KCAGUlUNYn51LczUvr5eWRqt8sqlsluZ/xz0uBM4RXcj+UAhEXjHsljgzWGtpjwgTkb
5HmSAAjmErSW8KWkrpJHSSYWNUh4gcOGML8t7/lUmysjTqHzp4u32nOeyJfBG5BmD33usctIsBFE
/bNVJOvMYcXkeonYxg0m9BQpuXAwrVSBg2HWJNalpH3SwV01Dno9WPAw0OOuG59x1+DM3coePcTG
ovxs7CG7K0pCJRyjwT2Dyh9yfrgisQWxUU8WR8EoTBGRi9yUAa/JzjnPjH1S0ya5vQ/Fha1RmqCo
97oGrFodbAXjOqTSvA1OVrBOYKPcVR47sqgfVy1hHMQgxpumd3FR+OexQyLfqglMPtIqQNr9oZ8K
dLTJfIsjMroMMOlbJisvSe698knbUbL9MXkGuDo7jEf74Q34vo0FoTwDvLq5Scv6WHVUAtZPAGHG
LfFlkMFzQFv1lAa8x0kytTxA0SETxsCUKPyrBQaudmIrOSJBAD3VrRw6X7PTT1mOhTjJB+hx/pOf
w3QzAixYzC043BEoZmRKb7paviU6OgW2cc/czZCc0n5Z3frBuYIUeu4w0bVpsB6EJQDn1+SK8uJ6
Hfi81vS/M9i+O6dLjqXN4stgNoFaKDy3ObeIJS6x6I8Tq0/AFq8JZ/bKwwQUevam1GwE1BSexBAx
TJrQthAiz0vWYG9klZbp9ArFnzQSb/5WtvlJSsVnbn0PjJGSySO6HrIDKcPNRjTj3/KcDv1U8y81
FGb10HqxfYhtiAIdIS4VWXQrJd2LDLnVZdYTHp3Bh/eA2zaQIHF8sI7gOLmzHcTBbWKbu2Yu3hbo
PIRltN6mOW5Sg2iOsBdrP17WU+jN5ojJuDuzKUWi8eJCm/ZHl3LXFT8x3GcEPlDSF3Zekju3bG6y
i0aKOTqPw5wd/XT6jspOENfCfK8Plm1q5pO7kIfuFmoqRy9moXSSJBEdqd6p5PgoclYFXNKvNlFn
lbNkUvHEbxu/xl9Hr1jVv3nPnDaMKm87tPdscFFxt4qNPNJHrw6eJiHzPUJ2yQ1JtmW+mVqpOQxZ
e/dZDb+vuHi1yRaS5FI/himVeO05RtULm+tBOy7geVNfAw0bKYL2hdy2O/msYLSNFWThcIJ+Dga2
j+2tx3rCop1Z5wMCprOm45Jyps/l+bK5ZAbKQr/ZBz2dO0l09rrIwZvOyF2n5I+GjLvzPpjZfgY2
r6Yh7JdYmtHJGjYaX7uQuJKkJlOscvCmsZSEJNnil6svzsjrKLS279wxeDNma9XbHKZdRBBg5yGy
Lks8f+7EPTXhoZY8x4Ht/FPm/FQajqA31qdJlLea/I9k7NGMRLhxjSfld+EW2DwvGVvdiT246uR3
aPnbEvzsoUrMDD3otQ+yo6uxMg1Rrnh4uBNQ7fLuBA3cMPQuRu5RlmLeChP8qRBvWPsrjANE06Gf
4ukqjJe8AF7gtM1P3S6Qnb655JM3rC3KxsTwkBlBNSvJ+kpzd5epZmB4A312xLCfyVssBagj7DDI
Za/+nODWZcwQMGddt35yjXNFzlZc3Vp04+v2f7RIg5vYWptl/j1h4wqHBHR6xBZmUNZvZ/hX0093
oqTmFJLiwPF2CecuQJfos+2SZ8fkY+n76Ls7d61Fl2CeegmMQa1q+eonwEHJefmdZB0eJg1GjvX4
wmcO8EWljEZdtiC8SEZy9lJ/ScEDND9KwgHYgySuiwejzwhm9YVPDot9Kvr2s9fdY5a8Mtv9jcJ+
Hxv9gfS3vYuqRpkvVo1hZtQDy2O3xnfc/brJn5/aDL46VkolHu10mRr4pIJ2MrvlnveKhIJPBu9F
YuN0zMqSRzXBL54CnxU5+Vk9sK0eDw9YBvPYGSxrU9OG7T1tMSUAaGZV1EfTMaT8bTsa8lrwbtiq
eRhd1CpJqF9d4uCJIGB0g7FurynyIMoMFr4T1gHsIA/9kkKcQVOZKiiF0rCZJvvfcvnfioEmYE5p
7QdnXU6ei4sGS6xCYbbOs/TsBkwuk9y0+Y/aWOWueJidHs2OScifk6IyqrjIk4Qmn3UvqTfk6jrT
L9gpLBKhHRNuQ8eJjCRw6oYUl9DaUe2DV7Jtkud9dqM2hK26xclhkqMoHCz1anpznPo5q3Zc+xuz
GX5lBlc7fNQzIJbeQ4ep+24vCvfenUkKr1O9/v9XlMtvM5fJJUimNzmUdE265vK28c7nSA7GANw+
iHG2NuZtmP3PUHDP1kzF75jTzn7BVVFjzJ2G9oD8hQ+s2z9kgIst0mtUhc4hCbBRG4Z4aQtsNPZU
UH9dOgPtXdh27coyq9eoorSLK0FiaVZd6xZMkIU7p+oIH/SMhHQegQPKSKFnSGI/8xxTWamTq0fb
ig7nK59ot6M/35XDtrEBHkZ0ky3ZTosBC1ZN4R09WY9Qogq1JQf80BrdeHSqCOt6j6q78Zhl+sgw
4uEEoRuLQTVczZmPwqw9cLDzgDTdAULi4d4rpx7orjlvaT5nmorhO2A8H0aolmqOgshA7gdzuMD5
1YXPgdcrJqjJtlV5gpY9ZTMd94hgAWpI71Wn5ps/4rgpyGhqZX4elmCbIOveW84o/thoXjrBG+lM
74imqXDYiwIAuAym+e2Ei4K99U6pGb0mEbPBMawRTpeY+SH9sOMdjK1N93k39YhxgvDFSY13I8Ah
HocOgjiLLXHtyG83pJpChIEUSQPWHAPYJwwpVm0WJjuFAdPQ7n0I/ZEBBOrKRvn+3ZQujhxR7M12
hp1WXUlZXpn2/Fm2NKNk1jDT8Y6q6HZqHIAWpp217qBEo1BHaapQ3qBvLCABpAa2OOjfV6skhpNd
hOYuulkLIo14MQTKguSEQD6ZRsJbmfrY48Nom0ACRu0l/U1fTvdV2xXHvKo5hDkrxvYEohK+gojx
Y09Rfo8PhQDY5uDwIZ4SJhBNCp6VdKoOE4Ub7fs5+xltKuLQw34wFcc4G34LYitXfi1Ik07PaZW9
WKKx16n9htbqn46rq37Nz1QlC60G9v4UIWuSJE4xrNwOEmm17RMgSIf3jBjrLx2jEH9/86prBreZ
sxatBDadpAsDmluAmTJ8u6/CLe5EI7dT4r5W6LfmxPiRDfJptyt3hUBpMZvc+BWRA3nMCV0N/6yS
aSvh72AjGmPYt9ojpqRDkGVOVBYOyevKIPMip5ru4dMy6jZYr9l+vQnFo1dAgx0s5+S0o14dkya6
0q6DPw3j6D60na2sEgE3GBtBaLMVibcYBSFmkR7GJKOsL71j4aQZXLWBvzbx8pAOY+dvfse0XEGW
MGqCLDsVInbp1xBYb6ZXdttgCUpscBjOGTWH3b12dnTikjdDpAq9ZNnoNI5GSAuaKJsWoZrLaKYr
FLEOcIVHs93HPTI3H3J9kwdib2URHCtN4lMAZngRx+ElxdijD62HwNWAYqLpWoYyxqnj6ufZaM8V
sj7DJvSAyo3hVv6TqJ6Zb33qu/B30OZXTtaSpT0sAfBPkmy+Wsq6Ao+lZSgiLEUWmi+3eax7UGde
jDE+w1HVjrAFDXcmOlbMT11GVU1EKcuoyN/bfE4olY2DQVC2OcISTqnnijr+6sLonW6OP0Os6TC4
R7VZHmoHdYxhEZAcpdx9w0JzKbehRcrJFPK1BhRtLCD40DPyM9T4kun6MTHmyyLEa8OR74FmIOnS
6BAb57oiM68o3GMSdtfG53mvVZefSMpelcpmiy0lgplxNO+KCtltlsZUGj6QSLdA1FBbI39MMqbq
VO65Gd99su604TzNS7yrEtELDkOsA1zrtd14HAkFHjZBKoIUuqWy58GirCWZLEPw8SLyKEbTH13i
RWuA1SidrGEll6/k421LetL8AmUcfkkrg4mU634z+M+15ozQtUOIg/kuQ64g1/4klQjXc33vhMl9
PnZfHDE41lJMGcwO9rgh9wjqvoOgP5WhDFey7S+8F1FnvPsEgbsYh1mSQmLEPgnoJl8Gh5TwYTLS
JYUZyoz2HFZiOy2xGnn1OvXFk24xmMSmjXXVugWRSeul+GZ0Wm3rerxKwoyYa3O6THxYqrL9wPBZ
r8nA/EZ5eW007N6pwOIQC6LNZkGVkygm29kgN0ZfhWv9W5XlxTbUwZUG4p2S2BdofU8Krc3iDmhX
ZuCgniMTY8gk3ebQvDuxmI9aYBMuBpAMYF2hQpgxY+jhScts71Y1xsKairzLF0/siCWbUAcXxfXa
sIMv32FA5I/hs2Hvp1hcUVL8EXyhNtMAr1625AQ66LAjsk3uXAYnRkiLG/gjdKbqtcOzf53Hb6lC
dnYmo+F0CQ4Z2cz2OrolToyxqcpnBsyMurU1kt9MnBjQk5SpTB9euKvAXuQSOoeJfKuuxLQqOv9f
NGkqsRjmbWaqbbixSQpGPEgpURGjYk/AUAdQWEyESd1IoAs4yXdve86d0NbX0CcNcrLFKMjovfbc
NysMn5hqPRAafJ/HDvc1ZwxD5rUGozTaXEtuV/81vVgxff5o3ZyACE54i4131sDqWnpI1NooPT5p
Qhh2O8ehIKwPA05856n+MFXIhNqW9YjlcQZToS4zxBWAB0iTCuxkgOJnZRoB5EGSoAhuw1tAN5Nl
yTkynOHYZAv7pl/N7vRlJMXNZU6kHPegFHLBGe9rjxqdoan1JuLuKzXlmxdHK/iBI5onHkBVA/WJ
0VST79AvL7EAnAE/+tMkNhdv8XhCbrRmpvqZIXNoETxpLI7CSYmdrX1KaSqXuQuLdaA4hs3KexmM
+ewSIkADDZLaW+46e0ch18M0iZ1tgSandYlDaIgdAIV/DHTyIWj8kbJaBEwNbKd8T6iNIiysz5G4
5kGak3IW/44ifZWt96cCnkG69rbA0F+Ur12nsJpTfYse8Eyn4ULUmU+WxvIX0kzgVxTLThTvH9t9
SKOWh4HDFTuryvKNX9lX/LB4EtCFFTPMA7xbiSDIKR7sY8I7vR09cJIRFkWVLKxCkhWnGPObduFp
LhoZ0tz+xhmnGeIHf4bNbgbI2irfLLfkmi6DZyU2wvwb8+7NC/LngmR50YsnUMTJoz0Qe2JI+K7l
BBI1beZnOwqY94TL9B3+bHScJ64owLL+us6Dd2fM34MEIekUMAJcQHt5mELJjJpbTaBTJoF/4Hbm
+DX8Fl8FFWaSIPmYx+QT4LsddB/znDXo/NnHkAy7UMhA1diEPZ97HkoyRt6T5X3zVUCmC2RE+5i3
hX612c+4JVTwXpeIWCuSf2rmSBunSae1X7E/KRxqnsqF6d50ZbN8g1/T5L23hHrg+grZ/OC0IOa6
2aUSpLY9z2yI039uzVBQKnnpywqNhRGKdWTt+w5yZ+6X4WPdqvaOKlzsSxu9Vprgpi+QJaOfRHhN
Llm87wkY463k8xnYtX1oC0aUEwpr2JvsJ71JAbp0sNAjf4WDRCLxRKlqFHdmCqMqGycbaeuxR/DL
0BLtcoJVkcEpL22z7hWo8LIX/l1Q6YaNWcqNHm/rku2y3/sQ7AQ7YTvnf7cdKBWkkYwmTI+aiFy0
8aa1xSA5RlkHPWr6qRB8FuX0JZZsrsEA7Td7LzwrP/3kmSh5M7HOWJPmhAfuk2q6lgL3ZTeiUPMz
mHOFI5mAVEwg97Xid3DKItqgEZqb30GZRxfgqhWyPLEkUO8EaI1RqOkoISlJkeptkOtb4OXZJnNY
IBQGAfIzH9AmKv/BKLiVZQ+mqmNOwKtSGREFbBcuXrqLIqKACRvWqLwB5dII3M8z+4ZVTqhv6Kq9
39sAKRXAws59ttvM2zqS5agB9D3jDl1ZGf4683FobGtbKSJ4PCpMr2neEPETRKOvRoqToZ73jJD/
ZdIDF4bfTI4VPDiLlahV/ATBcLTdwqCoZCPez91jS4swpLSO2hjJ9ZMgoDKYKpAyMIPEa0Lm6lVi
dBgotVg2yz3J3E9O573XITMwywBsF0weGcBWfWz68dB5oIDhuxbr8S8PY7lC1B9Q0FmYtlgxGq9G
NeuHlkxsrKLjrrWNPYO5izHpdtUwQ8R2Tz4gkWUrxwDabWM650m0NkIOz9K3oXQF6IHlZG3teNZH
O0c6WbLa2qpFtFF0uEVmh7mFmzTs9BRJ5iCHJcKvBYBpZy28JkxQbU/SaOOX5Ft6tcmEezTWDevj
e0sz2ilRJdT1sZ1IzMzGfmlveTpzdB9xMlA/uDlh1QMkDJ+oqbwumUJAzbItliijfMxMG5O8QwZ4
GJnXvOAxrSgiM6l6LLLpU1MGzpOnxzs3JH/US1FKMwslLEei+CW4i0RSuhn2ewW8JE96mypPi7Xd
BOlmyPAsDIBcDFv0FxfH+RRfhskVe1eQsugyZGSW5Jl7i5hial0f1aZ2jafEqvYKCtqAVf0YTcWb
pfP+kHnlyQsAz9iGS1KPZRNVMZobAjQIG5lYa4W18ckk76/NoRYqr/oyIh+MVB28KqAzTAR4sdOG
LFzNRyEeJ5ilQkJqj386B7xLZHrfvTQJv0bXWQ0YaZAYTDIAWN/F08ZN5v1AI0xYkxhWBQaE2DdR
UMMbtRejTwbmFtE3lg+O6jWSZoOAvMwRNzryjyqZRzCd6NPnmi1PPhAt+9mO3BPi5iCCI26LGRsN
ohrnW+oCrYvczzE5jRPXpB0NZzi+rAfCc9c6MFx9EwdZHwK26tlrzjd3qiWxUPUbAczeClXec+lk
T4NBlowZWR+tVz2RW8WUgheMK5t5LDvagIkD5CFgwX66LLmD5eWZq6/YnZ6jFum6dornaXRe3Gnu
GX/Bohk867VzswMFPHvrHkdljbKYL5sED3TmEPbRjRCQgqtrfqo7/6Xp3w0yLT1vPpFMIu4Y3cG0
AHDWKaa7Ws79PmfZGrlEeDYe9pMKYqSwpiOTppAtPbnBTBfpRsni6TySREKmYouhbhRAKOYRyXC1
62d4euJOs22zg54bk8htsnK7cdqVANIS5NvkPvOGAIRpMEhkw6HloZxBMlr5v4jlUZD9hn5zKLrk
seYobv9Sn/tbdsw6enZTjXEUfacZvGVwpZpynbIs31G1tZRJKDZKY2Om7lMc5x9BHr6zBYT70bPb
9dE6BduQhr5XM/sypmTIw0K+hPcQEKFX+hffEJyfWOpssfHQaTbUqWNxmsvXscILacKcbsrXdvAc
VMpwVH2iSWyiowNFbAlrcm2XHxnenZIayNUDesXxIYG5nyNXslAehcxhUgCtheDvChxxUt+5+WcT
X7KuZ0CHmRUDTEfNTk7rOsbyQ6Yec9tvS9t7IusjHnBkQHMHETqOrJVYDqZaMbtEAcTvP5fTmmHL
nQmKf5kF2pDPW5q6gda0obMOY2eFidXexIyKc98HNcBCuIr3BbG2MHkZlXsdbSVjK3ZQ7L5hoqIk
dAZIkdSFzhcJMaueVaBJA43ZaV2X1spB65KnK7dmS1TN0bd2GQMX/m6c5+5uyhjlkdPQr6hpLkOC
7SslsZwKENZkRIgsYoXMqF3ym1wAZMbiud81vs+l7e1r41Zhkm17icUj3laEkmWA7dKOBr1KH5dE
dh+h7GjSPKns2OGT42w70bBo3uPwIUR+0Befpry6TEezJTNV5QQTxdxz6KRNHCPWb1iY8I5V/a50
Z1O+lP7Ws0vsovA8g96ivw5QyfhhullyVZdwPw/Xrwm4ZTIQ6cIDThhgAg3I6eyzfsI1U5yYPeOs
rk/K/UCAlrvKIxUWbWTI0ZYQRGK3+OH9lGhq3LzLkY3PAegDMsmpvVmV/icCjsXUlWeh7VuZ+FDz
LToj4CaVEOYqshmtZlXMrtvIXjvH3npGsdaFftEmPYw9gQV0gkU5v3MFqElshDX5uP66Skr3VRCG
Jpo2+ueUmES9DiQCy1zjuc2R7YxZP59mF6Vw73kdqiVHH3MyRMG9wOMh7ZsW0uca7m3jM0y6/mr3
gGbagR5nfOeyMbvp1ZuT8On/v6AMn+57KrlAGq9ZNkaPphyw0SDtP4cKnGWfjye2JPX9bEFjkkVQ
nMqBXdek+vTC9ti/a2Vo7pTRuMQOQOGYJe5llbw5VTM8G1rZ696e5CHse5I8R/cxdiuFGqmqCHjg
XWAYkx2rCu0PD8oR98/04UuheGvt4SjDrnxdfp6wisFGjOsFi184Sn+CaTZPbPv7gyTm005UeXPa
6Nlobeep1DkWN371/z89p55H0kmtNnHfsf3SVU3jmUT73EVQ3jI+eF1QKW2Rkw9pd/IYmjwhtjen
N88pyVuq5aPTGNOWfXf5Hs3Fs21JdWHbVb8O8Dz//2kmNsz5K1w/RSvrlS0i9e//uX4yBsV+KDHo
jpICvR0RyGMK9+GrLvXYVLgb+mp4Vr0hthXqppeyhC/e2lLzyd9EY+T8iLFiWKu0eo59RCbFyIRN
t3F4lhqg+tDZzZ3pD81Jz8h9GsLiXuMhdVcKJ8aL1CgOvNb6GFoneWTcRkiBM3m/ghmdvpi+az6p
tPHPSdtcXAEija/83sTArs3gP+rOY7uOJMuyv8LFcXuUm7muVZmDpzUkAZATXwAIuNbav763ISKr
gsxoRvewJ4gAAbznz4WJe8/Zx21PLX6tOh3YqAX19BSV82tphdU11b/+tsqmK48Z13RoT8/BtoEL
ArlrMk6z5sIaE91tSv7VytWsp7JC8JvlWOPmsk62roFex0C9wEZIa47QZRYRCIrdhKj8TiMr0YFH
Foqy2DeyHbl34B4VSVtuYzu4Uw2OnWOG3nkKu6+O0TbHCmsrPKbxAKQttAJ+0krt0jGSJxQXz1OS
tsRbjoepSSWqqAiHUKZ9S+eB72zmDNhgqGeC9Kr24MvVHVEsHfCEqyQDVN6w/iVZAeD3x5fMQSI0
J5m7Ze97tnVued2Xw9GO+3kTzC5ofO6g69GUrwGwtucRyR+QQPNixAQXUkWlSef4xiXCYzXytFKP
avq17Zcp94k0T0VZIgOx9Y2rE1SY1tXX0SczQI5Q0WcYoBNzVVgA5q2jkTAAXcIvGeYNIAx4xmJ4
scXWzFkdLubI2cy0uNe6abfboedyjo4HPi3ehtOAGSpqn82o4/F3k+kY2jCQ4aPEyxmqm76wy7rZ
G3DeHNVsDylhzUFx8QQ6dZbawHA0KAE1vfKNMFVit2SpSs1oV3ohIqGujxyUbOhcB10gkJllvWZd
ftsOeXAebbDYbsoSOKunA7OGfXASAGyh005fUfnhlysjyN+N9ECMzc96K+v7vMSE1LQAf203peSo
y+VArfo0TczjxdBWRwNupJv5M8tCna2K1BCIFWArmM/21SjZcE3i6MBZwxt15fH/vSsR2NkJvCWS
m9rCcQ9AJPJHimOsApL2aweGHoEu9Wignlod3k4d7Kemc4p1SN+SlrDeLmNdQC5H5luOmbiTBsLB
gPvhVZf5VWrFK21CLm1a2nCOoa3QhkWs3UzaSDmrQkTDJmfDy8aHytwYpW2f2N5jwtWks664HPvU
jPatOzRP0oC9oWOysBghYAhZ6dlVgBpbWdthF+QO++mgb1mfWFG1o6iCzMTQ4609xe6uGk26tb1e
l5cpBJ8kgJyB+6jp7H58wU0BEWrOUd59o1+DsJ/e9BUWKKbUdIIw1qZIttSXpqWjrs0oy1G+uAdj
AmhNiN+5SJF0Rl1/pGfGPrKMa4Ide/1s6tFNVw7mLna65Azrs12EVV1sPr41tSQ5L2YTIpTBQ7KY
AU4qnSYFi5bqYO5IYgu15h4LYXXtWtj+hJviH+NuvXZMcU1UN/4lp62PrfqiVykkKF3uoiqzDq4r
/D0SlPg7pACsXHU63Uo0B9uhMb63uvWa1Fl19Dy7xUji6aTs5AlrkmYfspJdASNq7wl5H7aybFua
fFC6zcIOzjZKhUVja+LKkwa8qZQwlM6Lp0s2SjAX7qYZLfct9xGNJnLS1rUHBTVofZKrZmPeyAfU
TBFF8FfJNnLQGvtoy6y4DB37WW80WGsPuLgAblinFjZmVLPZ6QQ6uWTMqU95DSHEtv7FG5Q00IYi
XbDRPtR21K2jsMC8oyFHzDXEgBpwvq72joUVmA8leU59zh2Y+xN0mBifxuxT3Qol8KpuwBlb1Mia
gka/6XylGSHsVtc2hZ1RYbJigTaOdKhQJMcWJ9QxqbxNl/uDGtYWue7YdKzN5BhofXLU+5TXzdj2
SOQ+D6NFzM6ciWLH7fTSwoK5jJLqqt1kIPYTJj7XLAif97p9UrjdnVeK8tq3XTaCIev4JDiwCQiP
dkqjqdgGZaNfSrZld1mZ86eEV6FanBbu4MhjK/3x6GokybUQvT6+0EIgVYVqrUs5/hRQiy2BZByg
cQK4JuVLPMmx9W/aThwtM+7vFPSoC40OhZfh79r42DHInktqJfQH+/zOrUgzyaPhmgH3OGOePAuz
krjtqOSQy5V6tn2cfQ2clPrC50GnEubTinhpg0koZivHICNXkUHzrah045SpL20Uf5nwJW07PfQ7
+NL828dP4yED2BX7N+zycuVwvafgBrQfGsDl48vHv3/8Xyvnb1PH6vunf//41tBVCJHsCNj2ap/G
b1XFJD2ytM+Syb00EGhxt8a7Qor12A89rGFGgCJnQ0PyrsSCIlFQ+Dw+rltez3aApX/2w8uYa8jR
50SkazdVCQqNHl4E3MHLx/9xAryjaBrwPwweMUuwY214+oG+sEU9PULVV9OP2vSmBsUu7C+aTsnM
atTT8wF3Ul9oK88bN8AjEfV5d06px1YBy566qyGo5rF3NSedd5VbKKZjz2GMlNW9iYttF/SPtS2G
g1Ynw4G6uQ7yKbW+9rrLKrDzfJgesXN2Uv/JFpznodRbcBPhDaoxlsLqCn78X6u+/fi/WlLKoVsD
qpDPWSo7ZNEFe12WM6hqvqRJgm94xq8Xob8IrKTidVr96uMLyFA8to15nHR9bwR+ucM4agH5D9oD
pMEytYxTrb7EVV1vdUlry7Lydy82x31jlTHIHPluxmV7/J8vJS7XnRsLUpxrt9cV4xSpHfQBgk8Y
1tjG0EbuGu/V0xtyLJhQsIm+j1EgHxwKZEwCqr/okVbrYXYNS/wbYeN2SHI8PEKi0r5EM7bLKAR0
nA31nVLYdGxkR83vjv2kW+ePL7RXorU5V1BV5iB7gVdsE5bQ0cWWEA5zgnSZl1aoSibMZBPVDmQS
xWy37yl7rrrBEGS7fr5xUE0cUMG4J5q3Bzdj/yvr4qqs+0uMmYBnmtE0GfE9TcNEkca6QmUMj01D
XWGmoX83oeJcypbqgJGyHtc1K1WPj3ufeDmtIFIQIXc8V9RXbwMbFFFmNiCJOqY0YBtaQUjIjKv1
Qr2EUC/dgniqGU9zP7nHOk09FPDs1HBYgj/zbVLXnKB8jHWj5LlhnVNDMMyQIGxo2x9aF779iCVc
Y5O1Ejm0XweE14qIILaKhiv2+kX3CvJ6zUS/HxIUHj2FJn/6VqGGWeLriC42iIxjVOu3/OFj3LvT
Xk6Q9H0aOShS1qmTQX5qKEvVkFrXPszMdd6c6I0S2h1S9ChhVmaRDUjR0XFchOKWSslKlM732KvY
0/SecT0m5Db5SZMSuhFYhPEZVFtCw7uJC6IesrFmW6UbZ2qfZACpmwKyT04HNMBE2nPJfCFfzZiC
0kAPN+5Hf2eMlTznqXsXR3fRmz+b2trL23EDpil60DmMdT7rpHOTl7Yu29hj5LDQMfmHwvque65K
zVOmtzy8DxL51Fs53e1U3hcu9KmQaNTDqGKDbVkc2g5zUSb1Kydi12bm5Iiwqgu3ccKWIZsx4E60
1CQSlnXfVAA9XDIiY8+sz66HILuJXB1yVsdmOOvvdYmLXq/JSwQgmWMBoxwSmra4+FkqL5VElDf7
/iZWQ5KkaOehCEfUijEIDxHsJZl/S0MjxCnmuave7sYzWpSCNSl60jnc4Q7Q10OolfsRBJAWGSow
oZ2eUk3faFol7gK/V3Sogo0KjuQLwsIbkJjZrhAdZJguiO6H3kGJUUW7wXcpd/dpuxmEE30xxFfd
7uVdXhfxFzDAxwrq8KJsSblG0Dndh5OJFD0Y3mcDaj+qNXmgE4fExgPfz5Vnldf53dbrwmllpLDN
PK+gdhGFxv3MbhpgE22hctDlfRaiEs0rStVWQX9dex/KsxnK5qpNNbxzqRpMWJ1to0iPb92hoHAZ
6ik2ESgxKNzHQxh14xYZVkw1wAsepA/7AchzsGkG52qkvXEL7eKrL7T+VepqU8t+3VLlgtmXj17T
UQ5lHbhutdTa9GhwwMYTk+qVWoFrvyfdpR/fCBDtf59bP6bQUsNONwx4b1PXLq6aPGlISPC19ce3
2ZSWV9mjAAm4DojGY+UnqFpq12RL5KAcrOApJ23InX28oJ29bcys2ZcuNm68VwQUsAJhgwHDUAZu
fNHVFzQh00bUbPWwMALdNaFz1HQfb+NMs24L58ZF5kbte8SRYVZ0SmQld15GQiGESEQoqCERlDXF
jV7PD+mgDfeMW2/6CAakt8Jgl+tGcOdoi5mwaZ58M3/zyi+Oga9rMFvjkIwaCz+16BwVh9JbzBr8
LojS2rVfBKgkR9yTTiges8Kno5u3104FO6rIdW2nFShTakNHD5yh4RRtKba9P93EU+ecXPcpDJAu
y4nsH6dJyDi1RyJU2BBTFyTHx5heqnh4Rofo3M19tvFgvW6EY/qbtAmTR4b0I1mG1stYEybiWIAp
Jrol6FgqhF9IAx8L28lwURNQHAz5dBtozR7peL6K2EJua3IG78MaJVcwDM0GRzOj89xgtRpG9mfR
4tnVgT+aMJgvlHjptUYOIZxhhCNJ9PqutS2MdRHRr1BB0SFgz3Mhn2rNgL0YZMPS6fTpCUxRNBn1
KY/DBsQcgssqjtGwRDBtgeJKACbSe9Wb1ty79disndSt1loAjkQB689ehv8ni76RNbb1TGAI2IDY
o8MWj8z4jHCWXOpRjiureCiQ7MENIcKhahoIQq4xrB2t93aBza5jnvBrjXZS85xDWzL5H4px5tP3
ZqiyVwSgJWWiiFK/V1zr3AN7z1W2wtq+1UvkCugzm12ohfI8ZlD37SA0r9CMyJVlmQhV2vgLW18N
WJxZnbWCp13WFoFHTRGeBi9+zTMa+mMJDpfKLxihhg2p46Z3nODi4phNtf786T/++V//8Tr+Z/BW
XLNJxIXQ/PO/+P6Vc19HQdj+9O0/d+vb9cdf/Pdv/Pj7/9y+FZfn7K355S+d7zb3P/+COoz/flHe
9o/DWj23zz98s86pekw33Vs93b41Xdp+HAAfQP3m/+0PP719vMr9VL794/Mr0QSterUgKvLPf/xo
//0fn6Xpfpyh30+Qev0/fqg+4T8+37WfHqL8lZf69Jx//9SGb5+29Vv+/D3K35p/e52356b9x2fN
Fr8JYUGeNoWN1AgL4OdPw9u/fmTauoFaCISCBMZgfv6UF4Sk/OOzMH4zXOlKdia2MBzbsz5/aoru
40fyN8s1eSWbzbLgz+Xnf52RHy7p/1ziT3mXXeMJbBs+omd8/lT+funVR7YsT5qGsIUNUI2WKcoh
fv76fEttjV8X/wvbCFZPAZ4LS82J/gnNDYqzFrr9CWIIwK0MX1DvERoje7BxPiKSpathTtEgtHfu
HrnlGicO4NRsmYX8N8xP6k+d2toajXFDjv2W/exiap19DRgIX7n6M+kQhUBcTlFbN+pPmP/WOZI9
mSYvCQCmPgS0NchoJ6mCEhceTe1KT5w9JPWb3LIuWWfdZDJbWjPoJQyZ/rRTR0HxZgVVCbf/yRqt
bdz49zJEmMlBDsQGy2zntMWpapAFcnzuHL/onnPJO/PBqgh1cveg/+PFSO+4bdIXv7T3w+wu+oZC
KJZgZIRbr2Rna/C6Dumys2nceJOHZk0YN+oNNVBuPPgnWSQvYSNvTM/aJsMVSL3buDO34ZCfRi/c
BryGesFxIJrGQavOQeU5jEcWxISnQxzx1+po1AntI+9e/S1SlafRMdGWZKepImPGtnA3JqfSgvjH
tUuxmowp8ELXvY+1+CSygKCc1eQbN1VgoXG19nYD0T9A1ce7186VLZOTHatLpFbrzXAhFm4aUxiM
xoWbcl9O2UknHxFpxoqs4z2R6DQ+nb1jGxfULCdL2Hv18zw1t6QTFUZ1jEgEg0Kzlb1xk7kW/UPj
pi7rp7oWNzYAb4CIW3J+DDKCEFLv7c7aClRqPlaxgc+m/usZVGLjL8KGpuhdVVw5REyY6d9cPO3z
xC91XCIR0vTJtkVpcQdyNXt7XyG/rNxxS8C7FUFyStPTkPRXygZlE0Q4+Shj39QfkFS+ZUEaJvie
uD6TMC+4U2m6/v5RcpGdek2/Md3k46OrvzYbLNEKZcsdkBbUvDglIgR8XKYv1Ry+6xKkK2jDbLL2
yIq3DscajdF7qk4N1GOPu/njwyUFeYvOfuLCq3OiXkPdbdFobjUy5tThzTnpA7ynDspmMM+DdPYG
p049e+r57AkuVXc+W+V1zjJeXZFa9+4NnlV1LksKXO1gkItEEBpXmP78inQLspWyk8b5debkpJ4+
u3AuU4fStgRczsOJzvaU9RRO+Zk6hIKWgc1DMnID2ZO9b0nN0njo56+9Od0F+m2k36r3U6+pxoaQ
GwzuJ60u7XmCNqTeQxChibuA2Dq9GJXeehv5iIig5/5pIP5jWPthGGMU/XkUQ2bCWGkxJOqOJ38c
xbra0FJkRAlK6PyUiYkFP3FuHE2kRS/qyEOk1ou6dvdwd/bqyaT9ceoccgkYJRDkNuQw9hp7n6Z+
srg74UaThGVuFy6nixogdl8GLK7Srw+ccfyXx61G5z+NvmXZ95LOBXBEgn/U4xl0+RLK+/Ov38Z1
/up9cNAIk1adtI2fzg9e77CvRiIN6dPfIKuLnGqtRuMENP9EOVtAy4CMp251df3VGWPte5Ixgx6j
AMDU+7K1Lm3uXbpWGW+NC3rr7FQ32rqchoU2E7A1kzfhrRJM+oOR0goMvvRkNwR6f9dk9dPAwnju
0hPGvac08+/Vr6sBds6dvbpPW8t/dgvkgDxevV09SY371A5eqsG6EGQWtZQ54/pJDtYuYPHv9c49
Wej06f54jNRxu0P8YqcOWnFz23rzHku6euqIJoyIzxnknRqLEhx3arxI1Uw1BG+4jADIMpDyQUXl
7NWQIxuGRH1MXmonfKHjd1MSZIK5QKdrpHPAUS6Q8IR/czew3Pj3u+FPV+mnu6EwaOF83MXq1Krz
MyL4U6NsxTNdSOsSIpT99Z3xVw+OxU3umDooXxYqP96AppvPNp77+GM+V9MNTp97NcpVRM7/+q3M
v3wvT+i2cE1HoiH+8b3qmIioxqYoUzDCqon8X2uEIGGyYbpTt5qa2tT0rYaaZEDqGdG6v1WrDTVJ
qglTGs4lZiDsBvNGTUNjtcZNt1fnRx14Q66cOl9oDNBEmVs1DVXcpuo8fswJ7BlcngKPBD4d2jBQ
KTWhDfzzx3BaePfSZ7jlFo6YTmHxnn59HsRfLLnYZZg8ii7LPlfqP54HAUktz12acE2zcRznWU/4
yOx91Uwe9foSe4atW1t1sEBE9my7ThM3wq+P4i9GBJtrYeDddR3d/fliaAxyFWzveDXx7h64Nznc
q0nf0fJ1mv/N+GP9+0fmHrNN/M2GutNM78ePjMrRDB2fj1ww97IfuwngfpHgcfGKqzbgeWPRmZNo
11jmTcRip2GySksGCdZ0XSRWWbFiDbtvkSTNGaVxTBYa1dlOhC/qOlOlRZvcrmZF0iZSNs6bJyf1
VhLBEE+5iN2LGtRTpMBGS7WYIUYN+mpd5GMgVnIYHw1Kyv1PDeXi6Qb5Kaz9fBh+DdI6A8EjDs6k
hZ5laXu0C4wO4JF+fUnkX54lbgrLkLZn6lL8eJaKwc6l1XKWPtavAEDSOMPDv04G56JWDV7EXaFW
DNyrkW/tsyF6Kfv6STOcRZ5oJ7Tm+4rF9e8LNIopfB4c8mQXcl3b8unXh/tXjzPKfEMaHrBx2/1p
5yCMrjLajn5qyxOnRiu1dlQLGoOV6a/fSqhP/tMuxXTZ8nAXcbtK/af3Suiakueu4yjTnYvaN/jU
fMHYgqYuQId8rB9ZM6s5AEng3wxcjnogf353z3Id9lumw/X5+e4VfWyHqpo8T0wLGdwjNcGkmYfH
nF2QgXu5ye9St10bg7bqWEgVon5S45XaeMQVAh1GNrU0UQsttQJRmyo0SLuRvGM14gWdfXGY/CxZ
nMI0OQ25eaOWIAYKVzXBzcxLs+6v1YCmlgnqPeaBTQCTZGh3aPe5DcbQ2MZ5sR3PH5OexZIy1u7V
ulqtFT3h3JeSgZ1lcsDNEyHQqYW1wdihZrxwE2rVfYNCW72X2nAYhb9WT0bEk6LF11N3gT5zSBmo
1Kg0crH/5iKri/jTabZdQ7AddVzXNdyf5qJEy7WWsYFBghW9FPEWQ/mSCK01GkB1f6nDVCuFOmCA
aFn8Ml+zAFXjxa+P5C8eRJMjcYXrOtysQqpl25+WZWblR7ojGByrHLk8OFzyqtEvH7xwWsfNzpc2
8SQomjgX6oDUwYHNABZrbdXUU7NFAy90UUtutaw2OEq1HI6L6lTnwd+ct39fNdiIT5jBmVlRG9g/
HWxf89y5wUQvWWNDEtRPUe1hd/XvYb/uP3YCWrD5OEF/1GCuf78oP9WCfvr270tDpH9E5dv36Pnn
0s+fKz///P+lNuQwJFE9+z/Vht7ql4hJ8fc600cxSf3B70Ugafym647ueYJJg0qA5Ar+XgMS7m/c
ZEL9xHGgzpo8En+UgEz7NwG5xPRYK5lClYf+uwRkyt+kYUvaLrZn8GPb/n8pARnIJ3548BzJIbAM
oZwkPW4gYamf/+l271qCoUofjabjkTaFZ8/scF9SfzrWbgF8CEdN5wD+kkhUViU2gJoduZXlSJe7
eSVBTW20mSZ9JvMV8hzUuuTKBxOAUT3CW0dYQL7ocU/MRQMEPLIfXTzHkFaDnA6juEoGBEZ1dEvx
U669E/PAtpKYGyKsFCwOFhS1klVFr4/4Rawn8Eyhh6S7PPPJmmtnbdlgI0AwjKAk+YZWinCMOYAf
4o5LisBvqrBq6X23Js9tlzn1sHIFeCMIsoQuoGu2Zn2rp+PFH/HJ1GL6PnROvazKfiZTpb5lRGKz
3aJikj7JmcPoLlBU4JvT57UdmJhvh7Jc5QTUj7Ev9y7iC9sGgedaaATzyDmatoGclCBt9ESOrtTl
DuSGJPdp1vgGycwY4lKaY8RgjDvun3Uye9uo0by1lQn8fTlFi+qKbqKDdwNr5GzX0RoR3Teie7J1
hGsftDxJC9QixDIfjAGSREB4Oi1IqtbdZpi0aO3P1RuuJ20rvA7zbZ9u9fxgNwPw1fjRIwQsEpcG
g6k3QffkFzGkJc++huaWLui3tCKJiJyoFAtoepgrVqORKd+z3ieNIWPv2JK3jmT6AiBEAHUnWsgm
ND2djW+Ddod7msRrE8s4TAITMxuMq9IrF12bIN7vAUIZxUs14fuuTyFEkCUNGIzEHsp2E3RL7ZBP
bLeELkd9sZaZ/0zKXtXmd203k77b0MyzCVZcjv4ZieDWTRX+fDqX/bsv9F3ahw9db+LisuK9AWfG
hNwN0h80A0X7daOhZuMVphBvYOknrKv6u0kOF5yyGbhbGhMpE5E1f43jnjwJYSiMgLgM0XsT2Seq
/N808KhIYXfgNlipNSg2iwHMOo4jZAnGwx7IPnZRqu/Ya+HMVw1sNcM6+xpE5N4k+oyanMfp67AW
O5X9rBXzw0ThcDk2SBdjUH6tp11IITrZeUDx0704wn2ysIpg5MquosxES2zehXXNbsYAqeOgwa3y
/j0X2LjQSLmw6xYfH9nMuttahxAj+m0t2ottOHe1oPYj35mnXuxkuspT60sw+qxcmiv0yrY9bbGN
YBezwkc7HG6m8WB1JJNZza0jytc68LdB3u6Qg53NMtqM4RdzqNacvOOUV7eYmvZdf8p8mp3ZDNTJ
z2u5anT7XEfiPrBt0ue7ahkSzQf/XT5VdXDLpV7Krw4GGBmjiEtd1TpptVfDjZ5AQuBQQq/THDtM
XAu997/BtaEAAeRkKchZJYynbYi56wrsFNUAr8HYt1NHoJ3YG3WmnCCL1q6ftV68Wmb/dWi5Y31Q
bOiAoMTY1yW8VZpkJF1h1hDtwcZnDkemI41Qu6kHYgAd2KdSTx7wey1rFSAVpqiOZYiLrZDj16yy
aVjSfEsl8dEuRYQdIcgIwZv2KYrTR1yKZBCi3yF5hqWOeRelKF6brqehhRJlMdzUyDEW6PLD1ejJ
fW3hfci4DcFJjo+1SVCkjjy304MHQjNoeUYGJQqEqQ26pjZM7kHjkRdaxN/nEDpR/Npl5V4zzbOX
JRenn9m6WC4RkfWKXia/GIa33UzkD6iIHVaaZNEx8MvWgZSQP0YD6oJxHK7w5jerVqCTKG2LcD+H
QI2Z5q7TkOyVu7ugEeypiBl1iuAckZzUyOg46Hyo1IK5A7eJ+IzkxrPBk3Tdd6OGxRL0OBeTCWB6
kXEXlNjQtGqiiaZrx8CL5doQ/QPywhfKyvVKDFBUdXZebe3cjC4+eP4x9eRT41VPvjQepxGgr8Xb
03AJF2NrnRyt3HbqGFxw/o7GY9vCPJ5acdODd7cCtBmMqAZuqvS2cvSlTSARTqFvIk4mhmMSYYS/
tFOif8bMcDGF1IgLXoF40utQ4Id+YIdpzY99Ca8q1KjcGwlWsCauHqeZqI+xGfmkuFgi+aUytW/1
jJbyjKj/ux/YZzMx1hoOAcBRe6fqAIPk9nOUec3CbyAXYowqXFaNRKaesz5et3jjoyL6gjb4eTAn
sTKpS0UMzHLUNOxHLoMOkmyaB94jte1yMxJctzL8ldUEx9Jx763JQm8W59+TEC0UIikSfMvuNECQ
X5hAlJPKkYtgxO7jG/CfOgJGyeuOcBoNctETU9zN3lPfGu/UidYNEvpl7uvgdbIUXg1+KeqAUOwe
emu6av1G5cEm5Fc5+Y0faw+93ark5M5ZD4EL2hhLQxvJ7Txj2WktJ12D5PhatRS0G9ttV0XwHTqC
KAnKDSW0gW7Kb3h6wXzaObJQ5jYD+EFqIWNLOqSkggFCZuMXh7BhiQUyRNvM8I0uNOtx3KTuAN2l
28fc8htNjNdxzmXRW4B6NVppp68OiD0JU42rp6gpMWZ5zjcpqjvRp18Axuxmb6RZ1UuX9uxhzNNy
2RHaDBGGoX5IgTiTZZdBK1uYUWWvu4qNuxm4R10M5FwYRNUHbFqdKFaK305fiF6Gqy7duiXGaV+Z
jcwAt4o3n+jq4hFrELuYBFSMYjP1eFbKoV23obvM2Hn0mVYtklG+Ow1Cd6d8HIseUI8HmDZFrCyd
25zqzkpGr/C6QLw2+maMZ+JP28xYe5r/omslD/AovJXFysDJC3dH1zpmAsV9RGmXj1jRymh1sHD1
bYMSYDlPHUbauD/qBRrJ0BPPxeitQU7uwpLsrTZIkKjFasb077XeJz+sbh+1MQX7W0B7LOKRrruR
0h/LwY6F0lgaGYmJMWIU5IPFci6ycBl3+m0coLzRjSfWQ8o2FIp13qcHIXrWfDUMNne2lmGFDcNl
yGXGw71YAMWWRYUZjHncU2tNbM1nDcm4E5kLLyUPrAja11y5+6D6o2MZMdr6r2bjvzHt038RFJKA
xiQz4elR36A0wxsNci+0g5056tGmzogerysPIrAPk0fUtXaM63QtK91AnkTkmk4N328ZxFwm7rqH
UBz2ILGml5CsRi3Fnsa7teOwL/1yy4Kg37u+IIa+3LiGUyAEQj0fzMGKNeSxhhqzqmYEAEla3+Hs
gHhAIBTiKCcN35Mguppr/2EMstcgtFCEK975iGGLm0tLU7iNVviNIN6xdwziw4CIO0UNU44aaw5e
ZBqt73HkQUYsr5sstJeGyNfw4aAaMRPmyLQWQo9TjI1IQRIqZrmGb9yiFJa7GRQyA616n9uvXige
wiilIWp94c6H2GzhTrTL8qZy0/sys+jfRvQUKlGf2zR71nNyAwsnR+CAEKZH1LrMJ8asMOrvqyC5
ZgPF7VfBDkuQ1Y/2a22FHgt4NBbMpgdktusmi+dzGA3Ppc4x10N78ZrK2GVjW6wkBLqxmm/nCQ1i
SCTAIqpUeJOVvcd+eYYQkm6kpTRsAlNpX+9iFoaio8imJe03QBIsXZIGI9+ERqYmHDJtRyVkY9oF
lDhAKiIwvaZXCMMQ/Kg0hQEzyNn0OVkJJPDJRY54eoUVhuiwGPf/EFsEUrjeUoS4zxIMtCQOllvI
qq8kU7N+EXu7/j75ibuiX84ij4wNexIpvj4nA1WLUKzpS0AbJQ28oMBLkrdQbPTBRHMK32M1eSV6
N1is0ERzUEs1yrLga1ym/ho3T7BoNAaOZpiDXYNCsWWhvRWRf++zjt9kotFgAkdHK2myM4ooEtPy
kjVhARV2JMRgIhbUFpEaZlkyhyZltYi7KSgH/jl/G4XDmGScR/ybCy3UX62RnFKRQcIJE+eWPSgw
Q9U9nrVNlxnf87LYeYMghRM9U+xlJ9eBpWujxifMI2QPaXXvIrJY2mgSMD+oaLtKzEd7oLIGaqG2
cat4Eo0OSyXCQx0j2VPRLwEATXyvFeoDLqwIOh487hZLBycOaKu/NCgikXzZZ+VbazWHZOq1rZFO
X/1ImsvUAJU/EQmWl7O+NoJhS1vc2okcQnBsUv4q19YAGrayCHafWQqUMdw2z9eXnsbuUMT6pXAs
dH4D7qo8v9OS8BseOwa9FLE0OtO7qRH3s46bzG4mF3sGyzrnSR+MiImsntZu12x7KcKDxCgc1Qkw
k7m4BOFAHMBtAhvxrmjpvppJc3B0Ys2CrFwOZJPu63zykAdBqkFkp5dYFJyx/d545hrYJKSTtqZU
igZzZI5dlehhiBeAbgIQF4BYSnIjtfeVX7juyXGwx3BL2wczHb9CO8PrM5Ecl2H0A+bC7kP4GnJ5
xnYW30jH0m5XhUG9m0MjZpUpjijoSFYsdOcwuOYVHI07f3SOoVNge5TTHdTZlPhXg4ebVFTbRm6O
RLegTh9RiR+r547i57bttVvKEPHZqdi/zlV+FES4V6HHVs9/96TjHIppeAhdtAsWnNWF7nBjDj0R
DSQsFFtzqPGlm7xumFkpmwbGZK1R9TBgrZCbYE0VB4JdJEb/umDeXhUZs6BngVgdIuiDOQOTLYm0
IEERgI1lwbZovoTeNzcscbuCol7PLRulbNdZE4C8QQPMnzKQtfOKsC65qpSNqzDJEjBD/RqK3i1m
/w1rfHNVCbSGkbsVmYF+TEs1PCmluwy74YxhR65jl328baSHGjwxeQEj2RCajn3JOEOYIxeF0SWx
mvs8E95Sr+1y6YrifepMYgClFy8BdZNkiQivsyBR6sLYFUzLS+H19roKtYcAI2Nk1YinWbdMEUL7
FnXvoquOg4tgo0sJj8ld/MqVAw5D/G/uzlvLcSbrsq/SL4B/QQuXmkzqLKZysFJVQOsAEHj62age
Z4wxxxnr666sLJIgEBH33nP2ofihppWLULAkhZ76KSYYTBUmZqtT2irrUer5cI6X+DiGZetX/QaM
/VvuUVn6hqnWJbGqgeofxA6PqzrPOHnmYu1FiU3CAfWTQc3kmNZTSkm9dFzDXG5K4NYrylgNrIL7
1jDTQZ28wsPJlh41Foj+Ga7KldEnLCLZkGByJGli0HA6x7QMUMoDC6BFq3UcOu2xuI2p8YufIEUQ
MWIUienQMs5TLllwmbAglBOV0YYW+QW7vvHe8rH6q9c8Hjmwk3WFRMGOsdLTTdqQFWLM1Mr3DIkO
Cg+8ry8uKH63D3Mk6GSS+E55Tqox25WMDRdZRZ5zpWFlyKJPjmVlEeLoNmf4UBV+J3B8qmx4YHfh
jJ2ZLc3/6Gpjuf7XlOigEmR1XKxrlyKma7RdIavnUVo44Ip1nngPuAfROptch0xwGGsDJO8Fvj7i
5vki3Mo8kFF4Q6H/601HTy93LLU2ngWIlE7fizVc6KdeNs2CJldQQZvKBp/2gNft4Ji9WDEZjFaG
HswFqh6kv1E0aJQdGqUuaeVlG9GkiCZjYUFY0v1jHybjsnrtAoxBpQge2O6+AcfN4HCMTbXoN03U
frQQ8uAr4ZCOSBagCaOXUJM04BO0ZTRMjpnL6wGdG2/svTzyRvgq4WXqxJTrKvvyEWRjWtd/cFGu
bUvjpuAQz5o2bGuDZ7qRKRyccudGLF9TS+FiVC5IE37Lc0CWFAlrlSyLd4nep8+ddJUXDaGQU/gR
ABQZXPPul9mHBXnNSm/dZL9ySPeWg2h+hqR5GJlqMerEjxZtrzX7pPLxN4ZMg882WKRWQglTP0fS
veR68hcP4tcA8MeZXzmOim9TRbuiyDaWBczaNAWc53R4sjrn2xYmJyX9D+zxu4zFOoZnw0Yc7hBJ
L6sSvg4xCTZdIWRRZfvsW8mr3hDg/e/vqbz4amzjTWd9B0bkY+6zWNGkPywSKXbjwCEG0visYrVx
o1BwlSi0F1kGActKKsxR9p52JxzxLgDSAb0j7pNu2STcDqMiftBeVZE0j8ASJBm7U8wyHwo2VjCk
RQLOqhsCInerVV/WL3Xcbcupq9cT851VzA3P2RCQkJjeY+VTLfTO2itf67DFjGlDwM6HW2qm4ZIZ
/Kae6uckE196534wBL8MECYq6KkU80MLY6FaalR7UHKrcuuU5txgVU95+60X4CjKXpikmaTfMaWF
Ev4zZr1nIEzesu+pdzU/XoU6XblRQsMzCdHQ9cl/8pO1H5rffdt+1Cn7KEpiQNMhFXwmYwInaa4V
KuIY54iD6UaYFuQXqEVISWbVrW1YgwsPYxAdFvzZs9cDQkvP1a2HBsieOLcljiMEL2RT0+bfVPPP
HU3/CsNmQ0AjappqF+nF1q/xRskRIYLB8Kjsk5Ym/ERSLl0VJ7T/DnwPDnt9MJCEXJiwzqr8EbX2
I+8aB1QOVJQqbt80GvsziI9gyaF8b/zk3VOfUze8SWct0Yeu9NwpF3Ec0bymAz1E7p9ST3RQUcZh
1MhCKs2Ofplg67TJoUphwFllw1MeBX+zkgzMtj8I2hXhBJOlj/gylMVMa7S+akycS9NgCe7N3WBM
1opT1TizS1eBkLtwqClOO7NaOE1xy4rxzWbgSCwnplhfv1RG0O09q4OkVKiDkwaHyQLG4wQDsQYh
HFJbbGZl/tJKLMCbnJVBSJAQqFeXrulORi4tMhuOaefE64LtfQlJcdmn5FaRxNgt0/jos2dtXBn9
qCB+kS1vtsdCumzY2+YSPtoDCAOAXQ3j2mifNNlb2zDzaSMTx0OSQbPVNB64brSvTCPFhiYMvUYa
F1XPtAAm6KeWubfMi7qDEVrrYSZ4+JmB3rWQP8lI06hyTRB4TTqTd/QP/KoPr5TIahvCPmPiTzuT
yNp0RHDr+PElazpOeOlJBxQOHsFv1k06gkCDS4vLlBDa+ahXhmg2+fqnUJ7VCFignJiftK+uLu5j
Sp/FrA19yTXnCTBIhgBOUg7kfWGWJN2LMxTVwlZ3mmhjJytbadrObzWgQQWoCRidYUxIAzcUzCh/
WmaGenVjA15QIaHmpVrNxBVKucMe3Hr2pcJEtqhVgZ0niV6zKl9lof2ZBYj/bRYs6PTJe2eknwLE
xnqctEfnMA+prI40asavvHd4b0aUrOVYvJe5fhvnIbTrOuZatj5wTqyVrJwvtCtq35YwAp0ZaA7N
FmnHovLIoEAWmWxlGXM6deLnorK/VGYHePz7alPOekmv11iUJgw4KBqzFU6q2Xnwi90PQnYLgcvM
qRX9yFuapip2yagB8wdEuGrrkS5IVK6URyVTGL27KJ0x3/SiftEb8ufSlmsfhvX05Go/cS0g+UC4
Hzq6AGYCR8of3BX2qWsXdF8zDbNmqBVl9A9VVHj0FYDOVdLN172uXlXqNpusaxeRMwxroiEYpTBN
zgIqSceoDmaem6u0fo9jeUqHAV1bmIOJY0zi0ttZ0WfVl71b/oTaZ5NeAb7NSOPSTlFlJNYj88hV
wAfPQMkemc/EmEr8iVQRgOy0wIIp/IHxf661qd9jDOnqOuMINNLpDiitrMZiyY6OBV16ykuIg6Ym
PMhg9dpwLWPhkJPA+mF85IwFlaQrWWB9XsoqRYwcXEG0P4bBBempzzM2YLf0ZpaQq9Gbw63fOPk2
jTHosa6MihBpG96iKdFTWBUnwjr5Dp1ooYfv0CLe9CZ6WE5AM6yx/hJT/GVAfuFeKldWCW4oEqz4
us8+E6HIX+p1cLRdKMCj6l9tjrocHezbUPOhcMKw1DQModqw41xCceXi9F0i+YGxj1KjgvthOvQI
7cAdl3UWb4xW3nyLSVaoPKLaZoCPWbXrPDoUIwfx1qCAgLEOEDo8FLFBCHGDhb4Zi4OpaZtIAhDq
m++gUu/+CGBFqwhNnhK6sfAbt74NvLR0hn1fQok2vfzM0vzXrFIN9MeHKjigI3yaVZS4JYBCoshc
sUkBRhbt51T11Ba5/JPW0W86QbJIi/fAIzyFA3O0rmy6K6NvYVjJw2Mqb0oO71WdRzvVKO8wTiB5
hUBHEhnGwQ0+vRxqQ2T3T8ngHUkK+kjBfVO2AFav3U7bOgCI8W/Hh9jjKTQ84FgQw8g343BRzonf
rX8wLCS2ufccgWNl0W50rlYxwFHiVF4DSwZ8koKjrVRMy069N56NLh0nGMPNgP3WNJ/scPiTTtFv
EMQGhUvLsbrioWuQQ0CB8r8Sm7lHO+iv7IjDmphn2J6Ffs2rZgcPwd5NWvI5Oyg3ocwx2tHZNieD
hk7ru7TsRAIYt9a2hWrOnoq+ZUspXPa8Su8EiAKBJiBiZcc01U7WQttSJU9s6ZcqDI5VETOJoBKm
W2Eq2uPmPUgZZ4wwIlYSS3nUfrvkGTQyuGa9S5On/KdnXbip2PbipOmqINzLbdZR1p/GyX0RtWaQ
CMS+2Qb6ehLwuzxgZACWuLMcDrZYksK1TEGBmi7peLOd1zD9j9BMX2vZx7MF/yWJ9J2LcGDpxz4x
50q+z8QmsrfOULqxV3Tsbx4t7AwP+0qx/VKR1Qdnii7Sy90De+O2iKjCZE7iLD2r3tTpsOs5cQ/F
3O7E5mc18NPT5MnPsEWEPnhl8g7A7/kTD0Kd/eS+/yFXOnhvDiyCIfZkHS2LC+WkgA2TrP8oa9Aj
dOk6u/w1ctBvo6CxjNzNunmeO3An9c2ROnXRSSXXSTje4Ud/kfzCIH4KNoFnf0eFtY9850SMPakd
WJI1g9MpkIkFG2XaviHv41nysodV0MkChJN8iCbjyK879WaUdrbRE0EKhLUy7VA7j2m8Hjkmrqu5
52WOKl+7Rgkpx672cRyoe20E26irJhJACOs29OJJ9+xV3vH4+uQU1iZAKzu9lWHh3ZK9gm+zKXXn
6Ezq7uFj31KvZtNchplfDgv+JonocQlVcfEUlXSrcW4Z3CTbyK77iYOCp8cZ/IPK3BPsEA/neu8T
yDMe7Ri0fQ9Q4hD1osMIWII1mM5ClwH1IBrIIHToT46A/w52K778gvji3NPeB5/QQtxnuM3aepV6
yYfLBLB2rVlvHq0BWTGnmeMvYmzcnBfZ0BOQj27XHme56nFmIPTO0G0pHfZIIQBf82WtMrT/axgo
glCEwnQfBjD3AOTRvdJcdHGA/srnHBfraqgYLTbjsBEBuQZSCIhSMLEEPHt2XqNai0yjneLYxTJp
rGo1JHKXCYWhO3SsXQGhlDKUbqyUnvaEJfKWxnhzA5mNzPAKaGpOO6wDwl9W0ciBfjByIrDNU4xH
9toP0mHtxMI9uPJBmT+xBhwtBxBQWbKaT5Wz1YOa75AnjBnWsp18c2My2VpJq/jMNJsQWahNoR0D
D3ajtbBecKruM7uRT542AKxJIBIPbGc+EVkrgIGAM5KXwmzdpZCURSCZoOdl3kDEFRgN1x8wZlBs
dLNARCqY0VjjT2kXf7im4zDihn/aN8QIBqQb5mCeU52DjuMQaJs7+wbo1WJC7X4QifNUASw7WJlL
CG6zEZ4FRw4VJk5kBh+5OwAmVsFqkgY9CEdtLVHwb2fWcqSc2QYTts+5ISYEFv2632LmppyyYQgy
MZtwGW9lzAm1M/KHEcB9VpARVkFHDoCZw9KLAr4EY0T8Y9ZjuLAa+QY7alVEOqQrvwRdmKQvQY0P
1tQreDbFlXXvDZkUO6TPQNAdKppp9aE2nOeKYNaFNdV/sTDg7CLQdtCHz65QZBJDU1MBYhBRql+H
f3MVUmrjL5kHvZ5e7XDCv+SSOWXrGt8mqHMayPrFbuqXlPMvDmpvp8kJtMLok3rP7UgenreQE5+o
pf22yWFdNY1HyEUu8UGT7UQTle2s914KnxVXC7UHJGHyzuYEiwEqXNoex7TJVqUfZPuwO7TdaHEC
CZPn3CNS2gVInwW/vsoV9jkSkUHpv8Hx+Q5dbYk/CcSavutzypZQ32YRzdZ2HA6h292isj1UJmXT
aBgFAj4XO5sCSuWToaMA1SzrusbZAC531Ng58QyYRNcXtx6ABLQwMPNxGcz0xPbdm1Om/ylXFetI
l1Unjl0/zosRDh28FbSoVfPaQSVdOOz1c/zEWbksBrhkOU155Snpwk/T9VkoBg1b6yBXxYjmmBTX
1M//xo5G4VFPz6i6iWodX2U+MgLnqZojtXCdR9pq0NMfwfxLi6ffsI2nvWTZBrXeMwG0ryV5LmQi
D9dhZPwp8YCwiE1fEXUqXhDs1KK91kPCPpQazUrrGFkrv5kf2pCHNkqXJjQXhqFIcv9l2+j2FB97
K/8O6w6frNGLldvAiaAFERbGZ95009KSIDn1V5RcalFtQ1Hj/m8Q987TSikAmUFPYZgZHcKGIfpu
GtLNVFvMhmPixpMhvWfS2sUtKGF2zHOus/GYBRT3ANBHbYPtjlCt+IaBySZi+D6RrKV2o6kYvipm
+54Xvc+BpDW1KGPbpGds6xWrlMQFPdRXXRO8GWUF/Ao6dZ/Q0CQXLJvUykv7XatTk6SCtFPJ1PI4
WUST21Hzpy4dnxRMgIjmmNiLaoY7OeFdIqoTzbgapQ6205XTiWSl1QiNa1HKMwETSHjcZ6/Ud0Mz
vJVDwYZnBj9Zk+7YpncT9CkQCcQRh+pZFsZfnVOiHyaX3mL4K+r4lsH2rGMgkVZDVR+nknQ0o9ux
MJ10HIh60dPYHTGM6jYN/yp+caKKg2sKRBWMCKBsbPk/KkE/pwL+RhWE4ypPgEZm2BEXtGdqRidg
QMH0SgWB1jLrg/aiYwjde2VHZFNaMqjN1aajQEwa49fD075WZn1zK0/jdBS61HHjOhkhMg5zK1fr
rGUeWt4qBPuzpuA5Wi75DioouH5Ux0Ed1qiKCti3QmuQHefp2rMpK2ZVUqRkBdqWVdkan20GlYn4
xs/yUekK1mBW4FYJ230oaET1MiRmJaVKHGULOz2u7w7wG73IfslNyb/sfCJuW+o/Tin3XkbwNnv0
DRwDNaeP4SMgZ0+AB+5acWWOUO5iqg5uXY8CtK3AaZM7Z+v+HKpS7ZXmjiCSi0ODDPiz1rLbiIkR
YJz0KFfbclOPpN3TsWOmP1277FoQKvoEdPkLqRrWM5/MDJ+Ot6ui33hEGm54zXmWl4XWR5hCzy2J
pV+Msv8Ea/xaeEa655H2Fymr6bZ1U31FzN5DuPDmporOTjvx/MaVD/RtMF+dvoKAncg/RgoLq2fx
3oc8gWPYppeYCT2pgAIcdEPjZYKiQkvE83rAD0Fq0jsk9LYU8tOAZloz6wUZtdWhwBV51BI3pXU8
c6RB5FJqh7DFA+8OJJpWzGn3eIut/uz3xTVz3XJFu0k9TTEdO81MP1uvZ/Oyw584tP5Ksya9jc5n
uVMK/LlhxSYylewLCYCse1rsHL5oaG9Swm2YBKqFyOGWI0UYpM8nDQC/DbSwlV5/eiUToFj34elR
LCgTZ009uWQ69PK9TUt4tWFSnM0e34DjbGlJfBemjoHJZSTnyyUjDFKZ4EL5NBVwPoVPAeHzyug/
ESvNM12meBLVzqLNq3VueAXj+4YLkTEynliuCNg6twS2TFrYHGuIYcy5CLdBGgB8aRdPrr/JSx+J
UpGfswo0bOMWJ8sZHsRSkDxKbnokLM5znOgGsHQLo3nYbAKLJlcWOh1xL0X9rpwLnAQbpCtqO86b
R1kVx5oz2FRZO7OiARxUI3jXgaZnhTrvKJ36WCuW7IjsH99tNFpRHOViDd4raO6wIVpFY2tbuRFt
2FTVcpnQwHU8ZlbaGJOfFmzqojYPPljJrpkHBfE8EZj1gYLgCUNnul47VBANwPdCa+51iuBF0t6B
LwXXIvJuUnS7TPNO9qDv0W6t9dY7tVa4Z3dRT+2M2KiRLIWIheKU9Dm38imuPY5vCrlJUkY/vdw1
8pYl6Smn5YjT21+MqX9L+ZprQWeEJDtZM9sIQ5s6WvwZ063iCIACBVYM8e3+Ag/NJ0JQY9/Z3xCj
GuSiJCQmCpwbtcEwyIeZ5NfAHH/mNxm6+cb10isZLK+WDUbJF38UKlI23H0VgYMT0Z+oCx697R9d
Jfalzt4AoCez/wZKgraL7nasHqMRvVhZ+Mhb53kEFm+Pr6L2z1k8PrLCPYbdM+0GLEUkvhk+RKfm
rFLrCTPzE83fvSaYSnjUE41LpEx61ectxeSNDq2xsgAxh/emasGQIGVrKkJTSJ4JCXdwzbVBB0+5
jH1zQiyHC9X/oc/oq1WP0Eu/CMiBB9Uw79AsOJKC5y+uKVmjiNOMLe+ltXMSpplBz54ZlUQJtJF2
4pj9xxrFtmvoPGfE5EW7kOwXG0NUbyJ/pAG0p/J/a7TkNtryeWJbmhcEBpK1sfSsflNlX0kWfrCn
/HVTNt3BliSMiAsCEYYOXoFwiKxZOtip4GEFUrslDO0wVuoEIvJepTAX6wGD4d4B6Onb7VKikBuD
E6c4t/kanCdNWG9aJc8zkr6vorVmg852pu04dsvIR+QXt0ccYOuopCPbW8XJF9qRii21jWtmy48k
yA5uE72W1fQSJNOxHyVNv/Gv55lfjWuc2o5KOraeOVo301NljTuh85vk9wKRWzql/evMSk3NAY6a
0JkeXwdfu2ulOvDZ7JU7u9i14tSm3ZOoVpn+1hMdTnIbACzbfQ9Tgpqq7jPtzpY93BHMfObUeykO
Oq9K79M7Frvfoqwu5LrDY1xmzbC2uCg8gmvwthsY3vy3WJeAhJRAjpD097gKDnkV3yA9bSc720LT
LoTYEL8L5Lhq7yUslTjc1508TZV3dGHPOfBIhUnY5EhgiEA5h185bG8eh6iO4EpLNuhMJjBd9Bjy
ZhvPY+lPvSQlyuXJht6SYWCozOhT0QyAW+uudYKg+8Z4ZcR/LcOOTvr07JBDkWbGDjbRc2KY1xay
GqjL88jkg5+/kvrw6lOEaXyN49g/AnUNVH0GqPtq8EDODyBatYs029kGtMnC/m566hX+IVns//15
gFgqPMgOm6pZvzsXaYsbqYLXQiX3Phle2jQ+99CKzEA+U40sBxMBju8dG6N9Ro93j4rpkQFDVIwr
WvusqTmrQ7wUunxoqf6qJ2vblSdd6FeSVWHyzGMa95iN8V1FvHnVn9FxnWMmWZZsN32jPUsrukcN
aPfMf5+XEXg7DDMAcfPuR0l6YwysOLrPK0ngjyvDWtreynffhuoqmvRlcPKDaElIX5Ko9mj/zgHF
nVoKHg3OwdlwVuW1NfoT2nq/vTrFgyLmNEBUb+g6pe44Idmh5dBsIG4ddbJOujS5jkR71po6/BP1
JfFLKYxrZMgzZsb3Bmm4X7V7rF5nmxFkdNUu2bTxiPn2pbrPy9z8V5lt/WEC9CCD7FEjDckG54R7
5F63+ZXBzd3V47uLYkz04gUT+BAPIBFZGbv4lQnyVfZESWTxCyCyk13/ZFKeo6i49p66Fpb274O1
bXS3NPthlMx/tfP8foL5evb0KTmVFcNzmxUHq2fMNGTXoXzOwuhoJZ+Rag4dAWZRG79YiTjnLWs0
L+XwCRLXXZfVeZqIrnWtV2eU5y7SnucvYP73c6s9af3WtcQdJdETOrTHYI2vdRwfRzY6kojeLCVe
CLNgOKg1H7HrvjvO8DzfUUbvn0bvW1XZlaL53uX2xVbi7qOwD8jy7rL+TvFP8YHqiJsv1okaoE/t
hePN8uVd93ktXInzz8gw3tXNZyMLtMvxi4qn16ycbvOHmuz4SvnWmjWRSdONkSOwEvmMQvf936aj
e++mOXCEZTAcvSANJVvXewfFf3eatWPJq5LlV9GMB88MARCa28jv1wada7p/KhjWulZ/RJNEm/xj
Jf2GCANO7tGf+S3kabaDoAx6731+orhWZ0Mar30//MnkNumTs2mQnVjfWqt/JiL5y4uLKyepZ2YD
d2dKdkBV4d+V13+3jd4/5rtXOOO+MJEv0MH1be0pqLpnND1v09TfE01/RVLzXjqcXr38Wmf2O3KN
7Zg4G+5MNgjSV1X4MMv8mvOAzvvkYOdwogZKVDpiyXALu/6P7OK7I35JdjzYlnixNcC4OvYifo3B
57/ttUjFH6l3pM/kJ6O0l3kstmOdftlW+tG8+lNzCzekVjya/K8K+wsH3Wd71G5R2J7jgVd35IPh
4XkW9zHYaiuFPJtwGr9/1s3kjaztq2a7x0ZdZNA/tGa8U+4CFt1HpA9yDJnf1r+vMUAN2mJJslCW
oazl9flBEL78e58wW7X+j5j0n6gWdxoInPM+5k/hdsUbK/DNdg+BD3F1YC0T4k9ip29mpL/m3BSk
YKD2lo9OhhhGgM4imQHV2rYP0AGXhnWrngeMKVjK0defcmhtLkzNht/wOGNZLqqRYqPzY6982CJ6
zJuXac5V1pqgoq+uIgIiF6ue+smlomJ4JF4syM6SFVRY2p0I002L1oygEK4W59t2m5fTyQvcjaXp
p9qWaycQOxCa24QzqUfFnjjymHo4as1xn3tg5oIYBs4EUi2DxZlzqkxv887eBPkuSNrvSFbLEur2
4IoXQ0M0pRn2JXRIhq3yk+XNTpauvA7F25AYPxJYH6IolsXqz2gXX04zvuSW99sO/SXPLqMWgNqP
troLT8/u/yQmqy1IzsrytzYJwgFDC0PcSQIk1dkiysIjJjJ7k3NCVz3ulT8cYpSVueS8vAjxnxkB
ITX6yhtpeclp5yMuQseyDTv7CNNsT8A8aYVqVROStVLIK4mbZW0giS6QIDyKqyXm1pd79BLjJGCp
qGTfeKShTs5FZ5A3wqi9sknEZxqouyyUxLK50M77dUejutOfYjJgwoiMvuGnSmajYH/PnFee+vhS
xxub83CLNsV3xdEW9RPpmgihh3Wj11vdVPsIsYxOW1K51H7qBXjccShJGdW68yz/I12E2Xz4xwgZ
IJukKZFkSy+3qX+ZoXK8dFaD4AiD1lPXy0Md64cRvQWw/2WZjpv5Os8nSmSJeiCO6NoPJa4Zsw9Y
DtTB6dOz4MzhO19J0N5dGd9lom6YDZC8VtvAYU1jEN5Xlwzas48IEX8Yw5wJVWfEOxGMEtBJLG0X
IVH/LbiLzIQVSfaPsuufLQ1ZZDJH2LWzoBnMr5XcRMZyw8ulb7kiXDvmZNBo8bYa1amPit1koxC7
eO+x8FBPV081ra3RDX7tFqYvvQk8zmCOGoQ8ZIoGP2ADObiKRDCA9rcmy1mv/yatf5zVlZ23TYKT
6SDNcaN9N6bEYWH+YV5a8mcBT6LZlmttfpf8eS3zRZKRuEwui0nmUd/fJNEmnTfumAQvjY7bizcj
8Imk5oNoL1RDPkJNpq/U+l5OZ0xAm0T9727S3iTP193HKqaF7R8srdhFxnTqad6Grb/HJDWqZauI
piPVu1NYglI6MwRYrhozW5F4mvRrP1arJlQrmxFNSJyRJ0jlGcm3cMKGODcMOv2+zPULBrHDNOQA
9aNtq+qVQcLXEGX7zijXNnx91HsoTNdpbTJXRHZIcOOUbBoTX46FU6kArfrjU4M7PEA9Hyns2Ll/
LCSuKAW4T5G6BtbaV3ffPs1XgP81n5fnbyEXNs3/ZtWpCQRIePe98UUDUewF+inAqV9iuw8O8eRs
6CrENETjez9EO7Jc4WJU70U0l2rRLU/t9yS8J0iZenIaPWm+jpfQG68o+99DGuZUWRXJ2NLfePqT
w6NP2M2pacc/aMmOvsivPeqCqiHbvXrN6myfJC3ENP+Y6dqJ9QZiVfkNtQfpjokux1Y3BPIMqSl5
5smoO1tH1Gq+vwOOnGkZkCHC8owGU6hwLUawVCkNe0Kah7DZNtyFUXP3wfgvqHJPwmDnG8yL3sZn
j5j0pB6/gTUyWFYHyJB0uZY2WAs/yKnQnVWDtcWgXA36dIfDA8/tpQ6HZwYmVyPVWAL1k1MNiFQJ
eyWOgeSIlYVjZz6a1oIGx7TBbXwaHGcz/5gdfUXo396TbGvYX8jlZJwhNgoHhiL2vGspFPj/cW5s
w4avsRg2fWevXdIUbO1ERbJIjkMI7kvQ5YC47U5bdNTrpho3ISBOdqC1NUMVxHp2CeEeXmfAfLUc
lit/PHGxNS/c8miemaX3LAaz5NxVX7OmQiFkxBe8nTfCMU5vqs/JuLGPY+lsgMc9afT7ohsdgYOy
L6JHLFgi4W/9c257O7LHLnFiXUwfWHUYbJPouWKCawE2ERscdOuOhpXW3ofwAktt5TrVVmnT1p3q
98oSt4ptL25IpXOOCDzpoBFmLXyIaWLb8KO2OplcVZcELJJTKUPxXPbNCufUqkcYaiXNigC9bUgy
r5W7R5fB+JDbdLeIj9TSva+jYB2jI7yQKRjwTBOqNzgrbHsvVcIXxwEvRiI/V3NULCu44c+M9F/j
KT3IOS75a76p/Do41AiiTWfvjzmJI4A45wBMIlSSbD/oDOdGc60X1c4Yrc2/6tDungWlTJpZb3Wl
P3VxtNWM9zCMSMwu1pVDH4/YCm6VgiLRx+Hs9J+5o51ayQSoyU6ZW+zqvZ5aV/gca8hGO0tjhZH9
hl/Md0OHaY1lxwthC0/D3suDbV77+/kydX+TcwYxA6wyg7YAr+G/S85rtTaJUwzl6C2uZMJJwVzN
b1IROJklwZaOw4J75UPyZ1YKdR9LJQ1qoqUBJfYcAvhvEoO5G8jYKN+Jatq4AL3IoryZNsGnOnzc
qL/FmjzWeA7pkJEu5jJBsDexbbPHPbQJJQZ04TEqd6hkFiQOLDup00qoNvPC3Mt+F8U7akiuSf30
b63W+dIDfZvT3StGZ0Nrfi0jNLQkYHE1VCKRbBabwY2OTsUd3MdbDfZMJ4bdHOiRxXJj9/pT1nnn
tMgOqdk/KsZw6VTsPZOsAUplTPps1+ZTFNoohoNtaCC2MVrsAsCqC+ecMRpHq3hs434TtdNPR1Ra
MOR0ZOLX+U5O23j22FymKjsNlXZzA85aNkJalCvkahzhhu/A7KyZXe9QjC0MUT2ZZHkAbhn6dlsY
1SqPvjzqOsgDmR6uEv+pqIoN+uktnaTV/EXXHtKNON8ppyDwdOJMkmZ/RGUwVLQvOlwiBFAHr/G3
VdmfCy87wBrYNUrfhuSUidBfwQZ4quvmgrT7EmYnUkiuQG32SZwfcjE+VylFTwV+IA72jZ3t0cse
c3J7EotXQmQz4evMkFbofA0jmlRz8neqYGTKkdufjp0q94oo3WWbodqya/snMxNri8KoTCrCXemT
Fc61SYD8ZX34sExyzP3KajdPIRTvtTVVDIhzKoEQTf3/A3DI/1dMWQ/w1v+dG8JgtpHtfx7n/5x/
Zdd8Zv/5KIvf/5Mjwj/wX46IZf1PACoEKo1uB1BybAgj/+WIWEBhIWsZge2bNjgPDwbM/+aIWM7/
mDputAC+x//i7ryW5EbOLPwqegEwYBLutryv9u4G0exuwvsEEsDT7wdqRuLMSrsxsXuxsRdiSCKb
7K5CZf7mnO/oSEjtf3JELMHfJyxvzpSaHTSW+CscEagjf/sF3+OasKEdYQvbsXXTML0/c2hip7fN
3lAkFOqILTtBBGmH/BrjJgLuhlGbYbFkrROSf4dD4w87oGTs1TuinJLiORynAxQ+Dr2wx1dbOwv4
77sguLBHa1BvuHH44rN6k6SEGolx1ANEsu6A1nJI8NOgk7KJoZT9vsc8zxSrZFXLCQJKY/KGm05g
Jh553rv4pYoZFhKpERumJGqhmm0s+IeRVkXAThQ0wDCYtn0tn0QzcCGJdeRtNIxXXISt9UGIyKIZ
zWA1h5e4Yf4slHHXEKXKh/7Yatjc85iSpb/75bn4jbjzK+LSsmaOzz/xSP/59f0TpaWtMmBFjj8t
S6O9JZAO6Aigc7SS5HWGbXhAHnbfJmJTmdqPLC/fnbY/QpHG9wxDX/n6fkj8u1hRrOPLPhAXsmM/
/mjFUF2jBtaB3jtn4RYTeADtwWRV4eXla5VkJ8J2frhIaojvRqCn89Jmk4u6IYOzOFXsK629qlC9
Zq2HWsM4Z9jGZiAKA5HpwUlCRhVWs2cizZ1hnoqocs/Izz48RlG4MXMLEgce3s4QNxSbH6xinhyz
P2dJdj/EybAzkb5GERluCjx+P9gPk1acLMM7lZO1NiVGRHT3cnqearDA0CWgglAnz5b25NTWEAUL
+ziK6X4wwgt44VWOuSUnQKnx6mXWxkhvivZxrMJ92HLaI/IUOKkoafeWjp2GfU7HJiiBkNv1MCzI
zUFLnOgkFqcVhLU3S3xZQEFY5SDWQXjOGubq0/y5U7IqRMsj2N96jvegZnt1n7rVgtjQO+V168EI
bmZSu20RdjfVz6QBnEYGQcrT760Q1bkK9JRdYlwcq8n9btTamXzbeG2I6JQW95Ujj4FbkF2PjXhR
WAwb0+E4WIiVQ8T+eCSW4NTA4ybISpph4SKTM5QiI1I/Y7w+d0WwUVqwdUpnlRT1Ionn1a1ebYkm
2HkGHJOQSjulvSgDfMM+x9IixA0ZpeGmJBy6ZVODsfuxKui4J2zResW7CBlIYBbfIAnFAjMyw+nc
mNkSroOUrPmDrhmb2p/uGkZJizr1XmoVbRzSNVaKGlQT/ocWBWSrS/UxJP1eEZnmRRHHAtFay9jC
zz9FT4SirzqBCsNwLoByVr5gWCISZ+Gmza4uWBb5qvqMIMPPJskHMpHh4XhvvTfc1ZV8kxoeI85D
LM1l+Iy3762Rxrqs3Q15WjfSxnRb5CviRjaAJJgLQfpEq69lq8p29k5AQ8Gjgn8p7FgYjgctR0Eg
2oRsCW8f28U5GaJzIpyv0BBnV1R3ZV+sEbmQvXjTJ8HNaNk//GimALjDbdRaz60Iv2JV7Nkqf8df
T5tbH/UkoCeOtXsetzeZxx9FUd0OfbCSg/7ia2iHa+NrpJlISP8j3rVZQCxqWChBS4zDinfR9u9J
Qf5BhGtxFHGVcM65G1N2K5Y6D5HrQQuuTh2dM4aFeRXFmswLxXuQQ6G0MICiAgkLfW8nwyVuxrPR
eA8d2DTchsRfkTlAbFV730ErlCFx08OnbUJIEBrUzpBSdM7oJJY3bZCkpfk6iLB662p6JtiSmTv6
mHA5/z1e0B1UK++NKHvnHb2KSqwxxfpKvKDhx/xAWJ4+XlLF/sl0l84QnosqP2iDvlGZvqmwE9YF
Ywk+TmrEqZU6266pH8lyvJaafkqn+NwwKCXrlQRBp02MBUHCczZ7T8pSPj2VRv0+jG5z9MqafCk2
RzYEngS2BekzPzBzgzb0qksrMrk2LS41c1Ji/d8c7eKP5Lv5aHd1k7vYQLoqHMf5ExFU1l2jx7Zr
LG3rM+ysVxHJZdiED8KQ17J8Dzt9G+nfdd4lNNJXuCzLOmBuFdyhViO2lJCR6IdPfAiGD9IjauFj
rDWdZVWTIuub1rbMCQXVFbwhxRDEUGx3ChImEGcG0a3Bys8esWOMjn3iKF5rZUM7Beeo6Wg4Y0Ao
AKmZA1WeOhf879wO7KVjavsk57yzo+Bzzn6PihBqFmmQc4WOpWzfp+Y29T/jvNxOrtg5pXbUUnhH
ToqAEQtIAL5kQJVeMKwbcCYuJqu7TJ1/KMFa0eB/jKW8GjT4VkDbiU0qwZHWSv3JbsJ1jujILnHB
Y8nfID+78Vz/R4iyLFLd8+BOF4eUaz9hw8Kua4GAYyU7ueuhPEQMHScsJHnoLF10iz5H4hDVCJZb
JBvMpFoEftGkbcFLnfHK4g/uyFcR5Jx13rlA046NjzGZqK8idW98+H5Mqu/HEZ1J470KUz9rRbu3
pfY1asmbr5y3mLHA2ASPFToJRCewgFgdrMgruUE5SUpxu5Hg77MRJI7btltpZB9+Rs62WYwIIlv1
YbXJBjEdj7h3bCN5aT0dJE0VvxcGruZMvwTYxKrTSOXjZLgfamfHa/AUkYwRdOWNiQwkLePjkGFx
8A1H25KfePESwnihmY62sSgbyp8W9JlWYB21ODzMY5JZB7r52d2KcF4n72MXKfMmSLHdFuIZa+mB
ecq5xDhdBw1vx2wc0ey1QItGYMsCxgmh6KhOw7tcr3/0tfk5lsNNLbHLqeixwLnryFKjc2RKFBvX
agy2HBknjPa3aWHdx/zA3ujckJbTL4CUB1p9qwfcI0lnH/xAsr6aNp0GBMhUFlZzwqfRWBA4aGPb
wSKENWIDc5ZMZ7p8lLbjoQuqGWP+vZA5L6d57ifjzkQru5CeXy/rVAPIEvUf1ezCpCRKV2A53pxS
vNK78Zw7bAcAjrZBcae0We8LI2wx9tZdHGavPlfjyrTsFBi7fR0LfP+WedfmLc3esOWVf5PKvgZY
gMwU+FZjrJ3SRBboXsKU4GLPubOdalE35kaKeIN/nxdsfI/MbFNjxWgk527k7XWGWps+Lg8iJ3Kz
0K5hkt2IyNggkt5MoljrpZWtexim+Pfip6zWebEFz3BqNczV4EbgWrdC7vsP14uZVX/2hAFtEWM8
tsK5bTvuEgPelvL9Vw+jclMEZ18xY1cOUiCiVGxiqkdHbdlC2uZzlBwK660iqj51HimZKG1K5uQM
3834rGdXYzjDU0FmO1CwQbGS5qy11h/1QnsznP6a5MOWwFqWu4x+8Q/cVA4bXtlHGxxACIikMQu+
Hm0/YU2SEQjUbp1RbVv2uIWFkbuz5Co3pm1VP2KdPJrxsMhlfCm1auPb7V1aBzuzCG4LybcWN9HB
LdGLtdYxw31fVodSlysZ3fu2unputdHoxtukf/6vT/c/wUQ53B0XbS5gUxiOGDa8P9FjXSPJeWyG
aTlgnaoktnfQfnVK7t0QEITc9dGbVmlA78QdLOPnUQznMexnT5z76LbMBVXZ7fxSYzqlfboTM/l5
Vjba29YGvWdN5slFGPfzm/4fAz7nv+D/WGqLAZ+VVujf99j7Nvv6W/njb+f3P6S9/PZ1v+W0iG+W
ThVOh+zavGPWHAXz995aE9/ws/nz1WySvGKa3j+ba1t8EzM80/fovimAZ7Lnbzkt/JYuLP5Svki3
6YyNv9Rc/6H3s4Wr6zw8lgUOk2KBv5Xf/4XQ2VidhpF1nkiRvKTsZ4+I2RDYhc2K8ZfX5l/0mfNr
90ub+fOfAnOMEQUovE0+DeOHX/+pzoSg4Lb8U0rLjhZSaCuTqPV9cROO5daMCb8rky3wnQMN8FNS
i/tMZot8YKab2UfDrXezbd6v9a+UBV6Ujs+Eze1qa2IdkB5Job2pqF6ztrw6mvbfNMnk4PyL794g
xACQps20w2FE8ut3P1W5GmLGdoRpkm7uEQnbsXZZiInE9sjfZlBqunw8YVuNkw9R42UtPZAfFBlT
fKfMY11lz/BUTppqLgkZYd6b6FDNBXG4t4AM4P3VkqXuYeJ0p73t4mBQI7JCFvnVXeYm3dLQZ0gZ
E7UcbUvjNAj3x4JrGfFpGEZvqqiNhaYDUnKr6KiMeOOOPldtcgM4eOEVztuIRdOro7sx949h7x3h
6dSLAS2dW8G3MmryvVOtP1cKT4DMmsNo+UBLmBqzuUJQzkUmM+srYktEyRcdXeQkPsroVrjHsVTn
Bl3QAuTW1USATlUAdsvAy9P47jseuIblMoGhIXPTDNSoywGOeGSDM+qQ6tpWs8JXBy16E/GtSKc+
VlRAwRTuZRFtEoyofohkY05PNxya7Kg99D0xqdpMWxXhYpiMfe6B5wjQ+rvmSbOSmyhKbo1C2/lF
Ri5ldMlUxq6kvBYjA/zSQzhrs2TCjAVZLdr6DfCKQq3HNnhPsX0wyl/nXfSATgyIYGCuy/at1/Hx
ejx/XmkCnFqRJHQHPHZr+ExzwmGtIkIBMH4PuYkzabokGS6feeRhhrhK5M1k1hfG5YTSptspI9GR
POB6Ihi4ct69IbqtwhJVEW5+Y19YOH/M+KZK+YmkCllpl+Fd4NebEMVjHMXM6WMIHrX5Fgz+KWX9
qYRxYkGB1ajEQ4OW+FyrVwUPlDUf9kjU+kbSIRUNzXwRgUcp8xSXM/3BshfGM7sgOjUnsBDwT9/t
KLpnrX6XCoWQIZ+JLD1ZzNIDEoinMbBs7sOCB5bjJdyYbK2Erw9bT+LfjwAawRMygce2cmszhkMa
0bLXSqpgG6cwb2c3GIOykuxXKhAtp+6TnJ17h1SNJpDacqrl69iGH0REEmz/o6l8bPWooLRYsD9/
RvDLQiFkIEgl8+pIb4eBSBFJp2MpmtfsDpzYbsrWxfwJ9WMLHW1tIPQgxGmhDdbJzIpnyfDGl9iK
e4gYflhdcslSCf+yX19gE271hAdiAMakS+TzHkFoo/MWhP56cmZ+Wjc4bC89LH2zc6xMj5UKXsqI
V0JX1Ysj6h192UPJOy1zAKYEYbKH4WNOVNx9izyM3hFLRPURjcTztK+lF9wkbn7txoSWWgG66dej
gcEiry52upvTe0K9WNqp/U6o51MT+bdeFD+FRrrqu3pnRwQVe+2Lb9WLHJzRMifYspTBLte120AE
PzJGd5i21x7Muw67xDh5dzYSYDex3x1RsK2Qp2BRQyteeCnDtnlb57vHyRLvGry/kZ1Ka3hfjap3
Q2W/syVXk0OjZZ6SPL3RZfWJgWhZueZtkDc7I9RZarlHMoJZgmXPdXWb2c4u69MnzXOTpSfTK9DK
LqvuPd/YN6PczskrkA3O5jSw7gLlyedv6qHe4TpDpzzBrEiPEDn2fptd07Tegeu66eBBKgknrOO5
08wIeC9qZRSgso0fRZmvgKVumRQdfaXduEq+cLC/AweGgbc0Bpe1acM8qj0UaXrTTiO4kPRGoOFy
nGavOaxGYrLba9le8jw5QrLeYpi7VNb0ZtC9j0GzY2TLziZ87MsQiSHVbc2JVUW37Lif2++ZRbQD
uYwN3bA8Z0bH6ibdhpYN7FtjjklrM/kUWogJahIYl+StknWDXGkaFLgx57ZhR8cutLo0dXUJAudY
9aRWOAOG68p9H03978D3/3Fx9mtt9v8qmM+ACkvF8+9LvMscm0eB9/H1WRZ/5LD/9rX/JLGD9bd8
S1imY7Aw+b3KM/VvwhGO67sGjgDXdvn3fiexm98sHIdsXliWABaw/lnkCf2bR94k5Z9LlB81oP1X
ijyWJHMd9+uM3/gZFKhTds0bHtxXfyxfmKZZPYZkIID+sO6dEOWMkrRVHrSGWWjT3OBpYN+Z3OjC
O9pV8zhq3jYFKMLkFfM5uhG7BGKjyZlKVXZX+uM32yS5AQY6QNneRdCnNO3ghsEFJfXGha89DsOK
kAegoobz4k31KVuOEsEOkik1U3DQjgTYToOWcD+WqpMPyg95TJkSE9ynG6U707pz6b0zH4q6Xsp9
r0XvAEkeVGKmaz0wStCLrHZCs1KkOudPckDUa3NkL7QE8GWeyscA6IA1JrMFJIURjsWuokBdoKSn
ZRz8B3c08F+Bg6qrs26bPyrfva2iZDjkwykuoRDiRMDXJSn1EIL5dk3RNw8aoxH/ndYxEmbDitZP
AFJ0X1WVj7SlPvFRcEMW9j0AdbwGQ/AaKw8uQalmZNjELGShKsT5KvKZT31ASAB/5NDVMt50QG3X
QyYhsrER0Kh7pYnTwpVLo2mvDBNWDSCuAtb8Imy8G4t4ZvwJ3tGVyEHldAZVfZMA+17HccXhGCMi
mJV8SYES17K6N8ft33WFbiZQE+wmQO4pjAuD3I1A1KhsUcX16TWjk5b+k81NEmX8EsfPhFx9r+Pw
RIDcYfCKu1wrI6Kxivt5SWVPZ7iF1GJNeO3b7qTp2smMGIcl2Q9R2UdlEatuuCELeySwNEYPdm36
i8n5sIP+KXaR09szlV0bjjq5KAtfR4OfzzwD3k1dtDc5gvpIiCetKG6VzG6lIhveHvHEYOZ1nRpS
NqZUA/3Rwm/ghMimbBcwqR4h6tw7LttuNJULydh9UDdxxFsUVPqpI895UQ3yHlH/UktntV4HEk1S
/kU5oejKuwdnucP7mnZI5gifZ4UATFNRadESJMdcZ99g6v19UcbzRP+N2o0JaXtg+W6DF4ow1/r3
xoQOlZk+hsMcnkZYYTrt1TNt0DMWf2p2HI6Wsw1aeCWwNogmgkhdnOC07tz+tQ3BjKVO+K5F1n6a
A2MSk2lTYTzmbrjWEooRdI4PcKdxHOoKmQmToBAPPacbHiJc4OFEoVsU1zby64VTiw9tYFwm+wK/
AxB86sRl3FY3JXiZLFSPP3+XSSPIbEoBs6UTsJQP2dGytt3AmFzBtukK/RPV6yLygmMUw9gQYP8r
7PSVmX1Xbvuqe/0PT4zf2aa84HxjjZUyMlVusyfOu3BwW4k0v2Et22K+Ha72zAQ8JG5ACczV2MgN
LXVGVcoPIToQGlbKp03vu81IUTH645qcgJNKprVpq1vhtmfbijYGvUmk9EMl8nd7Jgo+lZPLM0yc
yjCK8xSGKBu9vWDrM7RqZQQGUPxOLayhWuaCNq7oYWwSewy3J2SjW4ZiCTNkFSjruU8rMIj847Tz
/PjUV9P86a6kvmaIuMgENMImoy4ewvZqDjPt2feBBoYrL8mpc9ytj8YWkAtsio4Y6ZphEjNj9VjZ
dEhk3UHG1IabqW/uEjciXlunF8vkoczYtvad/oRmqt9p/HSDDDQ89pe2Qzg0JVk3w+PRx1WPHlCP
IM5+mAOUNwDr46Jth3XumMu0xHgUpTVkFBiw7iQOiZP8EDVFTmrUeO1QM8sc5A1gUZaQhrZs3IEP
zPiF+AhRkNXcsZykicl74I5ks4+bskyuhSmbpdmTHz8Ww9ppC+I7Kn2bTqnHnjB8LqrqbcKjSwvZ
tqtJEVxKT8xLFCCgfIUHwrdZv5Ja8YW51F809+CdC75pnIktqCnRgjOU5RUH9qXwMHFyWB370Aa4
PCRfGLuBhlTVIuYOwPHFB8yI9aeERT68AaTGMHyWKvFvxxolEnZscz04O8A55rxVhjpQ6t9H8Raw
vFkofUyWtOFwE3oNBzue/17q3CRZtwCsJDsymhx2SvgAhwu9PCd/oX8FImXknN2zfP0cvXhvjjP4
QGGM5MaDZcfPYricLZ7ZPuWTQ4YoSmgMro8Zv8zC03KpxWx9GRP4VQt1jUaq8Bv+ow7CiXoCTnje
g5KCM2+WfcdomLfswbMDA7158mowvOYGWFZ+DDPTfUlySF5lLpmdkwcBshxnuEWhLVDoWIZ+aG3j
yuWHcNTHhOhb39sug5g7YMYh2uMxY1q9EH1wKer0ZHk8Ma1jr7HKn5oAHa/U37Ww/uiiA9q4L7e+
YpB+mWjWO+KUlAetR4j6zbAl74qdP7uderDN9Ng6r9KenpoqfzV8lr99RlA3MRTLGrx1qlUPVZB9
mjg+ceThCHbNBgjlEG8msznNyPyaYD+tgWAZSi5Q1Vd7UK2PLk4uznpekbgdINR0u77FeVe67acz
1ECXSn1lWzrLfc5MFktLG60/kuFZ/ukUl95RMJQMLmzXx6WWaQ7kX+8d8ddjwtiFRlo+OKLfBAae
50GISxW2KVhtD9RbJs7dyCK6xha8SloYK7VxzKYcO1QuidYLvE84Vgvsp2WcHW3Mn7nN4qhuLYYw
PrwineTzpa3jVWxKbABGI9ecdldSD2ASsALh5RvepKMfgTNAn3wA0ce7pUX4Kq1zz3x+8m9DCBQL
A2LSouuHJz83vwr6SnaW+R2xnGeOuy2TtKHVd0lrP1ml8cA48aDglmkhJHybhi16QNwZQ1Qwtr7W
0iuKx+SZblRip4RVppzGYRiUooR0D95A8ohE9cNHEGKbnsgrGW48wuDPXMATLH3YlUSDv+RJZZNd
PgtUzls3BW5qsuinWzqqtju0gdjXebP3GbB7xgzzfflZlJGy27cRQ64JNlGhb8oq32SJeyqz5jO3
MJHplb1wRLQJiuGjJaC81qsXzCufHp4nBHAANn7I1q7RctAPG1VzlRMbHiuO7UVjn6289RdzlILv
ZD+ShHc8nAVE5PssEQ9hbQj6AE6DYUN3qU8ulo+6S6khgQYxquk5ZXHEU+W9NKpA5a2x2Cpm8UoT
N5wN3GXhfdyFN0q3z1mFPVcWHSQeNpwz8rfwBBqEhLVj+IObb5EgYV5OZvU98I0HNVbXuUzMY2ev
bOdhKDl7BhvrhQQi6mBfXXBIf09KLnJ6hUWaszbi51uP2fCoRyFwRmAdiyae6DfBmU+R8ynj/LkX
oHokFzNinS8sLhxfSbguIu/NtNhyI6ct77SGErea82OQfECp6uy7qRd7nInF0svAOwTk+Lhc7EbB
8pV4H3xbu3YO/NFI/hnmCKDIIQwI2Ac4CfKBSkVQUDWRY6pT+xKvxCTIhIcH3C141RLAJHGDYr6P
oL4K5nGm9Wm4bI+TOZgoQ1blYgtKzH43ZI5ck0eH0h5vPQIol2EC0oq+gMYdsozeVDtVTDpRTfYx
zXJjUQv8JzrQ0XEOTGoYNbnYT1e1GglTynAIhip9CAeE9RaJS/0cvVSFnOz+UN3NhnpIBG4z20M+
tQEIo0F2k0OGUzGHOZWkOvmU3KvCJegpJvHJoRJZO2RAhVHw5ZIJZc7hUFYFnc43XvM5bjtVNdKk
jouUCmWZ+gnTk9BfTrm4d6o4W9BPko8+j9+TateYRFORsbUNTu4cWGWZt3pUEi+rTdceu9fO66gs
iAF77kPO8qal8kLgBvt3Ih2C+d1yGstPx53DtO18xWh/LmOwHExQyHHTZ1tAu93OSA9mzOA0tziH
7VE79FbCkrrUj+FcnnZMY5bWdAbNQQGEWFPMqk1t1m9udUu1G/FzBo28s511nqV9kzAkA4hVQ1nZ
Do1nbhkAfrZdYS2mWSuKUwhfxHjCsX2b8sEeM0DNHnIn147UtmvtV9uaOJEaPrMSIGIlGGRDLtah
RJmP5sRNoHXqkOd3IxylVLpYIufpsujEywSwEhnsbQxbgD2cicGioFtp3iTArhWPFUVHe09q0v2I
RmoSiEdEzfsCkIjhDwcqlyVydguKkF+my5RB0npqELKheJSATfh+PeBiiEp8tezSykYeMWoEsozD
GskQ52aC+d+XXAh+zxAnxi2uOSerA3fY5QYmLR2wCadmimBHZcVT0GWbwe2ONrttPjbNOiM5bR1n
9Z5IWkinGvqQytIQzxF2lja8lYJsEx7qKMNpbOF/9zpn7fc6CDZmG9sRRiCWpq+J+Syq4XiCfRZQ
W/YqZgKX0qGAggvcc6QSuEr2UO2D3l/7M7O71lk06LIRG8vo91bZ+1d4HcdCJslRstEQeRkxryXA
ORbOOuZBw6Gl1sM0D8RlA2C5iB8L56WCH0h+ZX6NChGuRWyF14amqdCq8YjJXTj9OqKE3+YFXUo1
p22leW+sKk+/RTdIeTFTDOqR8afRn9rV0KSPaEUa2GokEkE2TLYea3XMTW1y+fnLlJj1guUnDn2J
hyaYKZJyjLiTO2RTuXqxMKxB0CJhsiqe6zABZp8Y9EGaWi6V5GrLfSbNnTFMiyw3zyIjiCwvz73J
J6pyLzLI9hhYMsK8TqYls6fWUt95axsIV0O1wQFCMNxYnz1Z/0TRJhs9cDZhb+8UAkU6LX/C7TKO
tyGZiRDwkHYwnW7spP4M6lvTKapHU9WXJB79kyvtL+CNE9PLGGDBYxomD7HOBd1YgbXsKwPPoPZV
1+1DwuyVyDRM9kZXq1UX86FTFu2UrgMBw0vVyQ7EMCVdZxYge8Pn1gkRF0B/BuzQ3Q1jTMyZ/Zhk
xovllHdSx7fjE+TQ1+FtW+efVhFDh3DvckzikrXBkLS3XeD3t7noNqY1EH5mlPd2aD6WHL2Mwnap
Tk9rlfR9dby1UYduQw+WqYSdYiKED73xtpGo8103t9d8olat5VMk9lW2jHpM35Hz6lVju9ZybViP
gniZGtFkJQnnTDJnV3iUSU0HjlZvsk0SlBYKMZu9/4B2JSFaSB/MF6JJSR216oIaL3n3UmUdEJqM
UG893fqh2SUKG4D/tLFuRB2OxIj2sg6zbMYkFDAH+03vNhdLH88s3K8xjWBtWgeePKx/HIR2+Spc
5IdaNjYb5YXfU7nP6gbYk+l/EDP3Zro4q0fxMWr1q9HDtRdF9yPU9jAIHpHm0c9Y75DOwbdu03bi
rkmZ9JqK6qOaT0PfKfbtqL6UkbU7mhNsodey5+T3iLPJNdY8SfmADeJkTcVnT4vj+0O79JuBilSP
X8MJU7PfrvokMmhXi2ldMBigGiBUBytc0ZclTLCSyt8Cam8kDl1mgB7hahfQEsuQYlSl7mb20Wko
/hCmIIjdtU0K0SdIGPJEDJBm+Jsh74dMvycsJVnU2NDR2LlHErqmlVuTSGaA5gqkX8DfGtsVOqsa
hbX7aJMctjEVOGvvM+rXAseKtYrmcf5YJmT5tZRJroggUEaxuclh2pUxo0mndMU+QC8XJBlQfF2c
MP9ikuL1X1Zy/OxTbToCEiTmosf7H/pkvuvPA5yNtnAsQE8Zglqnfg+d5sdkujfggjdGMKHaTjmz
WzSLy6gLGHkF+EryjlBuycI1semkRlCxsAq8blxptlzzf8nI/ShLjjL6vYBBJgQvRk6xqu4aqj9l
G/gSYfYERf/gdO6b0U7doiwJDwmsjvJPF/u0uU/burpLARRBh59Wk7SGQ+pz/ox2Y28J6IAG6CDB
8Cuobc1TL3B8WVO2ST1nK1QJeTK2wdUOOZuoEYVpb34EI+lJsOYe4mh46yEzbgxpzbkCQbMe3OEl
C5Pu73LC/931wL+KXf3D/uBf/YH/g+oPl9qL5O//ajlwV36k71n2q6niH1/1m/rDsL4BKRaWb+oe
gavzHP939Qe/5dpzxjV/wGFVaJn/WAzY7jdWBrrj2S7bAU8XSCV+V3+43wR5NL/vEhBt/JXFAH/6
17WATVS8TtK27vpsH0wP0ssf1wKeyku3HMj/MlyGOH7lYaQK2tJj8zd4EGeo8jxfW/mZ6TFdKcf+
2PtGuG0JAiN0uAi3iZLcp2S7X4y0Li8//1vd6SWx9wbKAZKCYHTk0TWk1bxSAqJ51PuzZajoKvO/
izT+0vP5/P8pG5jNELpnVkn/fkF1LNuyL399BP/xRb9tpoxvLusl32ctReAvy6Tfn0A2U7owGLRb
qIhYD9lIXn7fTFnfTDRLruuhCRIGy6t/PIDi738fv8cVRJT8X/P2GK744yM4ZwS7jmkZcww62hrP
+tNmSvaVJ3Ih8qWVe18Wi7QTBPtLhx3ksTNv+2SqP6dcMefxzxzczcHyfEordghbZtBct9jt2szb
DFKnECO1BZFqe248hG9Q8qtNXMTttm2m7znN4ZMrTome5iuWXfvavai55CvKs/2zBKQW7Oei0Gzr
Ep1F1C02DjsIIxQUj30OjlR/ZmOVnRLlh3t3Gl94geh8idzDV8QfRy5KJFtDKAdTCLzAZnL5+Qs5
ELQURrqFNDVuBkujupVT/kjpI7X+NPo3uj86jB6ZGOG3utUnjE5+jf3GhDDEPxt1W+Gp2SU8QWw8
akZwL4wourL1Y/yP5kZm0ucD+Wr26WPpsLTzB266ydf5Ih0kpOuuqWDluiS1liYt2OZzmZ9S75tz
4W/SAUxzK1DNTYE3twfgsQBt0TCQmxvy3dJEIFmZ6CnQesf7cG4zsP1Oc8p8trPoQQZ6kXlpuvXm
9iSYG5WJjqUtG8KCelZdy9Skz3el0fCaxk+odxwCd2h7Evqf/GcjNLdEDr3RSI/Ebg3IfvXUds4Z
aBDtmAtLPG4M6ln4MKZ3ouYiUZ5lOSpYSjXSYkfDJwQitJlDOzNdh/qaKUY8LPW85OwpKkB4c2s3
zk1eMrd7Hn3fNDeA8dwKBnNTGJBgKnpSn4FL0lTTOVZ0kFZ7b84NZZX2tJaGfBNMd/Hsrx0iJDgC
s9uRbhQl/0vxU/w0N6oDHWuW3wX0r0Hb08i64hHNMFi+uclt6XbRNzOqimxQyp77aoUVCtjK1olD
QKPAVHh01S1UFxjy8xAFtWbGom5asayiHURFg2kzxbxZYOK0MXNiJ9iPmDtjTJ51CuEX02eK+TPB
BNpiBtWyc4kYtcEi6mMVjbCMakzOWiykDDh2tPGHGmuph8V0wmpqYDktsZ5Ssq2y7IFWY5vfMtg4
9JhUa69c6+G0EliWswnKgCw3fXaKdG0VmNqiaB+C/nsDASEUcmviEO+cl0ivj7NP3sIbP4Lrstxp
By79ZEUdS03yBozyrJroDvbE3F9d9SnBRkSf66fP9lCs53o+S8zP2TdPmsSJIdkhTvggK7RkpWSz
jONU+dsQk2+K2TfE9Jtg/u0zhfe82mcYc/WAoRkkERuqV5iaxwGYqG4Xq4rUy+k/uDuT5baRLm1f
ETowDxEdvRBHcRIlSpbsDcKyy5jnGVffTyZVpu2/vq+jI/5VLwrFHJCgKRLIzPOe563d+8KIN3Cu
SDKODy3/JltnQqdyPZKRkdSOrKkLUpRz/gw2KcsTqcsuWc2g54U3FUHX7UCCs6jKSHjuSHwGsrDQ
CD9oTbnV+bTqzljY9acJaTXZjmsuumVDniSk8FRpwwFPWRK7rHXGggS8yyOezbg7KmtX/9zppA6R
9q130GAIZ4v/Z025Ji1xF5OgrNtCQxd91XCUZK29iVgnFNSxua875aLvPRw6sKjS1WWFayW/pg2R
O0KLbIH3K9gqCvpFnBXHhW/B6BvwYI6me4NAivhLF2OwHkjqXouPI/bnZQdAwzPKVZJYZ3tXpuXW
i/JjovLHmEIW0l8bje8eWiZxMfxzUxXzpLEgIyC+j5MvVhnxl9X2yWy9iXdpgxGaSdIhyrt2pwr6
nrEizLDK23ul8v6yyMafycr3RjKvrftqNqCqeruQ3H3jvSePn+jszsmz14T8/pg8/2gKVtVMnmIB
CcSDNaITaMY3o8aIzHBgikBFz+IDe9Crrs3YpRpXI+sMByGYCWVAgTbQQh0woQ845MBErHZCjAg1
kjziEd9RPiadpMWGJT67HChBufV5EExnImjhIgGEBFExpak1okc7aj+Lr7L4zEHXLofy7Jgsy707
a8B2K1/H+boSTPzwosFXMOAsxPAWErgLOfyFGg5DCY8hhMswQ9yC0jBDawh2E+SGCYLDDMlhFkQH
yA7MKx8USA8zxIeANARnei+E3hseRKegdA9OgetvyGgQGeArEhqWLMXEhuiKgPCitbn9gRuBtIZj
zdaIh7UBc7Adpw0i3iP/kY61ItOz46nme0d2eeAYQyoAo1XqK9udyUcHABLMOCcbS3EjFuUO3afF
05od5xVfBIRagH74PQrpV16kRx6o60k/oH5aOBZbt6xGZR49PgA2BA7sdI46RA7I5ucaQgd7MQ+4
VftwO3T4HQ0cD3hZSw+uh8UeeQl4A9qHDfVDgf6RQAFBeLDQoIJY0EFCKCEGtBACP6BcwvqpCYhP
8GuAKtJAFxFfqhDaSAd1JIQ+kkIh8aGReFBJXD4vC0pJD60kgcKBNHnTG9ynE3dnzqRM+tY7APH4
DlIO8gX2A23um3zYaflaobccJmVFds/Zh5ZCbPZZhZ5isxsDjqp3MVcBEJa8K2SalPBWFLgr88mF
wTLAYhFJk4n/lCdEEyC1FBBbWsgtgZlvBkguOUSXZo6iO7Aea+51O5y2bG+lJPNxdgEcjf0ntXCf
QnVaDqQk5/BiZrgxE/wYrAhqso+g1PHKgTDTQJpxIc6YkGdwOQKANECjsdk896DTjOr3FKB+BULM
4HZrJmt1QmYisC3MgboQQyeE3nBF9HJV9PxJUnWrQvSIQfAAa78PlHKHiOehnof7wWZjC38qLeZG
7SrkhKTg2Mu9wVI5CWeePMOqfcChZKnwoy5j4ptW3yyJlqwTzFITdmN0eN0gDSaXzVjt6FTciFIw
JhZ68o7kas1YR1u4mosJJpC4MwcKTA42SDr+SQXi2VR/4UO5E5+A3kJ5gTDUQRrqIQ4N/aMBf6iO
kTExabCh8I5IAmK8E3RoLCGwI9PzCCFhkE19aLONiwwx8/GYnY7oJVxh98q3QGv+6kBzNZCRCoJH
4pvjHnzvewk7SfwVHFhK/DQXFmylCcaSeDPYTe4B1i7dz1NHBPwywGQC+nNECruJYTXlAtqErOKt
fg8hOeEYR6B7Jk0GxpMFCcgpHbI82kubtS96qDyaeXhw+m+WrWBYYixCzduQfoWAplmwLX0X/CW+
3xl0KUQqDzO0Kd86Y1+zGRA89rConC56SmBTxTCqwnpjQ6zyIVcZEKxKSFYRRCsNshXkRwvOleOH
mxJBbgX/CgUWASrCz2m1Y9G5DbzqwTZwNIFtolh/ZXG2JKSvGTzjCTBiOPWC9BqcRIqtTnsq4CIV
WnzIp08zZC4NQlcEqUuD2NUwKcFmnkhRz+4kz2DIXi0JAhakrzpaxw8xWCjrVYMDVsEDa4fvCol6
MZPATt2XzEU02Cy4HRxCYGNdw7yGXd9FKuAqAiXS6MaDgUB14i1P9UGp5mORWgdSDpZY72H33R74
NS6mZtxV5rhkn5c9NW4QM5yzAd6ZQrQf0PHGY7exFjw0fkAz5iBQ0hSiVWzbcWPGAvgO14WdClGt
h6zmVimkW0hrENdsYn0DBDafnTxUXBVcNuzKDgmcNsXsnzFJuhOf8wTHLU/Rw/YPOXQ38rKRteTs
W5fPts68TGHDEBrcCEAPNhzp+OUdOPmjIqhxuvmgC4wc4rlPJVy5iOQPH85cA2/OgDuXDfEj2th7
FIcLr5/WakEYOif5Nx/u1dl7ViI+BGb4CvdSA6JPS5LjpBPQzsTmN2i8fjwqHrNUeHh8IVvoeC3p
ZiG0vB5qngk9T4Oi5wic3gBXD0LSsoOzZ8Lbs8HuEYrVTQCU0Pjc4kVDTmXnayhnOLSB7PPq7oUk
7C2ZAhO30JTmWnqIwfoTD8IM9p+PvR6fHzzADi5gDR+wGeEEIksw4AYm8AMnOILl0Fx8uIKWvauh
DDrQBg2og731JYJBiAnXUwiTMBieQ1vf2RAVE0EshFyoC4IhJMOW0GUk0IZYx19EwwjzkNVHCQEx
CcGbjni3Ti+59xAPwi4iPatx9maE06XKymMLTXFgwdBkxxjGIp/WSzxkZw1ep4CR5u54mZwRvc2P
qVBepo0DrbF6NSA34mv43sHFKTH0GmvQjBAeC0iP4skl3qf4V3gAACyIkOJtDRAibUCRrCyUtn+u
4EcKsqsFTxIc0EacJkCw4rQE7mSLyMuCQznBo+zgUtbwKVMvOQd8ifze/owVOUq29okZ81uJs7iL
13iOy0eN91tRAdutulPdtC8OYNcozIFmzMxYIQBVpIMMcKIT0LmG9q5O7cXzz3o47nMtPIX5xim6
5xEkp+5Wp7FMzzNs2SYBBxlvJ314zXz/ojONIGuAmfS3lhVgQtL9xIwzhN9gWW+p3RFf0Db56F4c
q8dVKn33EBN66Qrjpceqtj6zdL7kjfKCdkuHGyq+FCZY69h1P4s/o4Icbx7HxxoSKcDRyYyANTm8
ufFRvAXLUV56PT2W9dcEmqkG1bSHbsqv+QULCdCK42ME/TREeynaPKio5CMS9eqfcHQ5O1BTjYkv
Vqk/gL5/qur43DbfSt0+Dm2OZHG4hLb9OYPBOmOUs9ChskJZfBugtJbQWnFMeFXM4WWE4spf9skp
MG+rjpLX2SlMBN1LCr9U77RXxQmPgXIEUSAcr5fijXeZcokr/0hm5ifxj0rDaldrIIKCw+A+ZVN8
rjNSsdpsN0TdhRhrqWn7MvMucnxYvyN+a7r+At/4UfyRsfMlMDCccSs7j3NzGpxvSmwcxaX82UI/
o53nKHgtR+WFMMlJ815DqLko808OFN0Emm4NVZeA+FM2WMca2m6dX782letfWrs5mcBI3Xp4UvgX
jM0aBtYpyMEfwidVneo+B3DPsuqz6BqE81mxlBdVaTFZGHctyv4yC88q+aJpAxEjWdsQg1OBDm5g
CI+whHWYwnb+4jVnlg6u2x4n70H8w7Sa2+RZTE2N6UH9lpT1Cw+JIV0HZbobyMQAe5a0b6C2Qn5l
/rBkpwc1iPI4hgGSKoQ27ZOGHi/JrE0asLzTeI+QgTtNeXRS76LDUA5D3hdMZYf71ghjOeEXqcT2
IYS9PMNgnmExGzYo63jlJwJ22r0MEJt97qC1iaMb8Wt4zsSAXgZmBhWcZ5dQHt/N+xb+s/jyiW+U
WgWn2mo/xZCAxS+qM/2zd9Ty4rNvJMwGdyVoNRjTbBxfsLaHADG8inc/TTHZWjVbOtqDaA9n9xJk
2utoFieLDPWSvxNmXWpjLd12eM2hXLMpjnYjPSWh94Ly7AwKABkanH2VOJwxXkyjfhbE2FoBKG20
K29EaAafDWMO5cukIkbAT8rBf82ssoX4lc769Dqp8HJhZGSZulfM9qn9UafeI5Ytb+0qgHvSmnjo
hC2GOck7RPQvQ6tuxNPBGN81zT/mDKGz9YLTRI773F3DejVIAe6jTZpd9axU7Yt4T6HjfMYdnXz1
Yek61YsNRVj8G8U3G0IXk95pJ36rFniaNtF3eQN5LBxemolHZowGrVAuuWufct07uA0Wf9W++QBG
GyPZJiPYzTY7mrWxbNmU0iLxHdBexacbOgO43uytLAT0sP5CDhabRokss2kz3zETxvCqeo3q+qiJ
5PnkbWZjh4dewSPcPyIg1JXvTVytLObmUc4C2wlObgILTODuvan8VjP9STUdybiHSxrUdTZOt+Xo
bA02FcN65UN8FxPUsYVZ2Ju4VParHD2N/AUAjTNNtjwTTFim8KDqn4qErzXzQfGlmYNwk7HmRWe6
SCzv2XSZV+vT3vJfa3Yh2u7ktMoXLJXwMwH4xv8FiS6Hn5NkiiTQ9YQKQ4fsRzNb5fluwGslQcTk
Gs49xqmrVi/uI2vAiA8UI7dOaOlIoMnwjpce5nH9DySSxxLcUIKfBnCgQ9vU+8h8mIwoQR2U4+TN
c0tANLMI4p/G2+585oV4zY8teAdSiZBO81dhTwS/3SRcTTkiiVIhaS/fRr29xu1078VMe112jPr7
DjCPALGJ4fj5gS0xl+YQAY2Gd8EPHi7UZgxVlGE4t5RvRs4OhL3sx3rp+uXGZNvJLj+H5vOIrxSf
q/icq+oR9vA+q6ONBpTCgDjFNt7CYrtRfFqtyp8lnXdEXEFM1gdf89Y8pdA+CvKoPwz3BQ7IQgmf
Nu2hQiYBxeJZnMl9KqjGLdcvGz7SkF1QUg5tzJcF9jRmOTUZyhI7oM2gY6VILlUCLaUwhm0+QeJO
TuIzGWxvow64YhNYti1/1Tj5LmkwFO2HdZL4uGqUwAgOasrNVNmNlvLDzytg4elfKfl5qwTbOng8
GAs1/avSj9qhyKIvqUh/CPGEhCGFMQibUp1Khn9WvesxKtTY7PZpZ95FKlYHBTvx0TiuOr08Rh4a
Xb6LbOQn+wwbRyHKQQznOTAUKo31HTil2CyeLd/7S5vDamU05Amw47dILevRKuNqG8fepSuDSwNR
ygM37zeWsWTGs7GCpFv5eBvFaj4sKyvByt6wnv1meGiS7kcX+dESFYE7xgvi+jqmJCxzp8JdDh2e
qXM5fC/0jheq/o4HNorS6Mvk2ZegibeFBv/EO8I7v0+1FlGobS56Q0NYjARliPNFmSowTBR3m8ys
pZXcTxg1XISm8T1t4h8BS4RgRMeeNnvrHMYYqTszG3ko3pBBoen2M/XVmbu3qk9eI9VqVlb72bWr
7EiODZML6xInWJ2UWqaQGencBY4CARW3bz8yMDCq2TTMvfYBK24+2A5TbzIcEbdyjzYRnIwoPSoP
l5iptfeFhusbrkbwnBV3GWp8Gi2p5vvYipdGnC6qEVu2wadTUiRv1pxfogZduqJXoOYNdjTC8ZuJ
ASwoDGSMeoW/iV9jBx0MxPuBAK/xSq9YB1YLo2YHPlMmVNFkNCzI+b2vugbTb3v8MQyAxzwdzCIb
CjOYwwVccPRcSbaq7fbrYHYviTtsTB8ZqM0y9E57sYcCASicXx68GHMYOK54lvPslYOzUHSvZ5fW
Q31LJnfEn3pRTBfdxp2jqEjkBWrSOl2OoKwEmBAxNTPYI8zM9DvfSvsunfx1xfNLtwP4QClZrNr0
oiB5vkPrTqyUtAuYnYar7Lq+AzaRIVsc2f5rBoCzfXKMLFx5XB9cnQwP/q+CpNvV0+o/f4u5/9d/
/haj/78ESjT+bfx08TX/+v3rr/FT0f8jem/p/2Hr/MEJCTmG4B/+jJ0CVAcA8BEtdY3/0EzVJbwv
SEumahNF/wjXEy21HRtagwA10PC/itZrmkzTu6XxmY5LwBb9KzhEdAMab+r3eH021VGZm27wqpA9
dBdZQEei6IV9KIPDL4W/W/CV1l8oJIYWvqiiWz19dBsTnRs3cF23Swt2EYHb6CCVkKq2WCGYScyW
5Rhe2tbOZassWZUXXgp4AL/0SJr+2kM2ym6Dgb1WZuskRIkx5BWKjChZtwbE4uzxmHD3pV+m3Rpu
898vQ1yuI8PI7rPMGes71x0dFJHkEk+9b257bwaIHetduij8HifAfqq3rSz3yilmx+sx9YZ6j2TL
QJTEeiuAgvo64Km7mYCsEmsKytcIIQLRRyvlSU1r2lhPSJg1jKzQmZH5w6S38BCPYQx0z/TWuZRV
kN177AtdWweE7k9Kd5Rtsj8AFZZiBSlxg9m6FzfierqF/23WOukDHnRro1aqXRcU9U6pqwbVryxr
zj+8lE21NhDmFp0mIrE8ykT5+nIQo3hyFPlSjppwm1gkDV6c/aBkW7USdpR6YZ4rcZgSdSByYCzi
3jMQ63LIcDAtK6yw07QoDgiRvXsrcMP7Io2Ko1dMYKMMH3pCohVLi6Sel8ID18G1ui9D3T2XY+j9
5TJLSdoa5X9pBhut6x8iO2genVqrH5smaA5qPT7IEml4DSpdMjlEVfCzl0G6C1LZ/s+qnyeaemsQ
QZnaE3ZkPUsLmIuF7sbHCd7ZspmH/k3rkqPd6Pb3xFae4nbMXm9dK9E1TwdvGVZ+/4aB2RGtsPO9
1r2nOHeTk6HP57LPmiPCsvqoW5nNzkb7VZZu9U2Rt/0St3A8mqNrV5UH+4i4jlNlPzMdf4wiZ2cc
PBp6VNXLse+SdV8oxIhz0zsRwYiORunF0Aj1/r2t2AiO6vZLYfMztBDG7PIsIwMongF5Ic57t8Ma
nmlePKeG42/JuHXWZtt6r0WpsSihw23sHlXb0S7N/2HsSulJFAEGsZ4RlazbmKd3D+7poXOT+QBy
uFsGmaK92zC4NTN9zzxmiTNah72b2R5J9zz/O9WPTqQxTqsaJegum0t9l4iDfCXr5KGfKgtA1D/0
QaXX3c81YKQMqoYKZvKShgQLq8F6HJrAvsgqUiwfayTtJ9J4rYuqAThqI1Nnnk+xInPw5I0O2HhK
RTnMO1akJ7dBOcuGAUlFU6rvCizDMOeLIu0wGrV2cKIeZZ5ozjJD312LspnZC8bJP1tk3bX5OsYA
j3BLGm3wrhXtEqqF9gVWdU+8TGuPGNrNh3rwvWXSaTifazBCcVD4rvhoPqxi7C5oGAnEquG89Se9
e+rcDGtY0eX30dRGaY9NoM6HgDn0Mugs8j69kshVPxwnIyw3ad9sZwZ6By8wLToywI4qr06oy+Dg
gqd5j91w33fh+AmhDMuVDECYB8bJbj3t2BhtC8hNPVVZy75cX8/aMfGjLWCR4jGGoP6IJCV4MJGt
O1r9URUbeXO2k6NsH6OW+1k3bOPMyjDQw1p3X3q5vZev5EEByEZmXxgvp9m3fmmQRctzvulhNGyQ
ouBJ3GU5vDADNQW5HUdDHMow7eY7WT7OeuwcZU/ZdOskT/STCRlPErkf58iOFpvSTdW+Tjgd52Zf
vsdWgWkjULqHEHH7/TBF+UaZCKREii2cS3P7Ox7q175BkfzaN7I13KiS6iEPi92Yh+NRHrgBj3A4
J7LOJ2MMdqJV1snWSLSGsrXPbYKzA44l4txoyrDAyFC7YOkuWvyxvLZYUb0zVQyKLETluyp0qp3P
pgz4SfEyVZRSW8kmeVATpWKeLLuS0Xftf2v+pfu1Z8C++6rpSpKVu7F96tW0fVIzxPyORV6pLJLk
H58jGw6MaJSHOm3yjVsBMiQdBG8JI1QWRhjZDzoYV4JSuvsZ8ve8MJ2kPeDwEj33aXsctSz5jBgl
G8lW5E4b7bAubV5ih1Ae8dAvcEaGpR8OxX7W8JkjCeMi67WYZ3JadMMBN5b4qa3Ub5bor2InR6qI
Yh99d5jOxciyHSsQ+8swwL8J5yx/GDGpeMi4w5LC7TyVeXHv9pV/sJSgvFcnUING4B98UYUZrX+4
FeUrWZeYG1DuzbWXPFv2l4dbr8qenpJAxZdeDObhALq3s3nlKQjE4qaO3n2l31bk/L9GnT1tLHOE
f4uq6xNWvbsIJ7khMDa2kXXZt/jVrzx/3+V2PPLUCVdJT9hAUVB8BOBGMToCjmmlX3V1TNZxZMb3
zOKyT0lF2nRTZF9tN7wobXV0kuFb3uS8kVZDSDAU6cEb+899HVpPrTgEEzuPU4mhXl3ialRWqL91
JYSWOZv+9RCEnpCEi3KoNPEqq9ik9H42/9kxkt3taqo3qVl9i0MWTL0+Jxj+qLnPOlHT+W27aKSV
qkBnn8Ou7D0yuMOogSdL745kx4/eiBV07BIwpijKsGRt+WCdoilERFrZ3iJhyoKAg6Lm1AVgyolQ
WacO/0/LLJplH9xZYBjF9YM818nKlP2l38fKSz/Q7uQpZc8cTfa8VnLbR08yjN6937Rru3fSb6oS
EUQYp/nc1xpC9Bw5lIEO/DN3xTWJqNm1h49cYZ/4xaEa6/ap7MlSdGMluNcM/DBUsugfQ21h5BaZ
1TwVum1WDdFCNv7TCZM4IdZIfwGnPI7elrUt4bXGaQ/zDEu/8mAByKJskIfKT7rDrZ98lYoztNSO
mIA4iOJ/jiIbbsXBtQ0kvKJZs4q9xlbk9jberZ88rdXB4fZTyWajenZLd9izeOIv7/h8jw0okEsS
t8az6+DYq87cU2r8zVZ2EsdbL6vdVyg+b2ER9mdNyaLnwEVVBR/vNTMTdWe36P8d0cutrJoEIdBA
sjUK4VED73iq50CHrTOfWTqrnzTLzdhVtKw9oqmPQ9m33xFatuuuiO1rPRACHlayX54rDh+g6M0b
BkmBIV9IUArtgn/J9K7ahN0cd/eyxzyXgEm8sPjoIocxDLvfxtW8D6aJPTPH+FJGubkPO419ejCZ
HulxtY2PlT4sxyHseBZmGK6HbvceRzzMZetIMg08+PJLUQ8f516Hu7bKM7rCJUsbJRqUOHIvIz2A
P0/2mijJw+BF4/VVnNn/pi4UrbLLzNolu2u4By0B1A93srLgV09yVVTRdH2dFM4ObLC9jXtnJnSd
qgikwk+2HgDfEqVbvS6Kf9TVCGdJue219a2hN7tfT5MDyDp7Ah9uOTGJez9H/pedi0QAx3TDWsrO
f1x8astmn0A5Df2YXdcujb+oflgtLH1O8dVV1adB814qK0y+TJXdLxOrd/DE0M1ziV4LuXN6b6Tm
u9Ywf2Ja+lEsrXQkebiCu6L/XWdWw0DCZag3DxZyH3naP9UlMxCIVpyapKTmkydcYrs7NKukSNvr
72SqSXyrdD5FNYx2buUL+h3ZUOemHJ4dNcVLW/yc5EGeWvfVx6myzldM9TAyC5EnFVULWyHskdqx
KF3FLll3pdMbr7NJylSB1uEEFbv81DVvtah24YsfIsMmqbqOjNfbSbKo68jtfjuJ86AAaiTckBJ6
VzSILVwtD6P7HieQsbRD0oQ6XJ2uLeOE1FP0kYfOakQmYzsu3d8bbp2vJytdWe3DnsP1ZJOcmDaL
e6HvNReYPltbbP+s51wD/uO1aGnD2LKeDWzk7k3DJLNHFMsoNI5O4H6WfbVG1yD1gUUQZ147TBam
atHweB0Mdx8yy/k4ZPH/x6U6dkRdtEi5k+PrJA5VOH28Yt+A8LxHFvyt6mc3Q6nI59JaIP8/627n
WwnzzcwN9rdGqwv9+U6WgbFfB7613k79BtBGSBEyspZzVcGxbOrMUzAXpCHWEXdqyzh1mU+UV76c
sbdYDFikr2S/6ylJ4noHBQMnWSf7yUMQJ+bJjpgMJVnTrf5o6GuR6vj3NWRfHy/s0x/XkQ1B234J
9DY+GZ7jYDBpjYfrl1X/gWlB9AldXPzg9CSOym9prbojW7rkhstePEz+6aQAhQN6wwFNFTPZqAnQ
zUymYOiPRNGs/nnEw+DZMe46o46vhXpo3rvMSLE6pYnJOzEA9mA2sqizKbaVY11b++46lizJARkr
JU/sWV4rS1iuuzXgXR3fobmsrJ3G21YNbs2uk9jD0oJbqivPHdFOcMxDc1+2XfLCdj8aJ+Jcm8wI
E/y4a3ttWZNwh9Biwq21su2HxsTZnqJKMtyerFhEY6KohE556vLuVZ5amXr/yK7iWpbwUw5exrXs
Jy+E1eB6LOviWNvRbnaG4Gx2MHlaVXsEr689xg5ZzWRIn1RRJev9Lg93OuFdQmp/d+NmoOLjJoD8
oi6xwILms78rRERkxit9VYoZkirmRZOu70ukBEdZ1bVFedCC+JNskwd5khsVDkJ3+vMd51Cb+yhx
3ePUDd4x6rqIBMvYLeYFUADW9DZCRvirxoss8k7QUN6KbhItmgy5gh9rp1+Sbv4JbquLndffd2aB
qulErUxTs0j0+mNntk5ay07jof4UBfW0Mq0etFfXvdVmNG6LfKzXRaVPX0rW/o7hdG++Yg9bS6vq
Nfko8xeb/t3P/rf63/tXYpwebuqXluf3H/3l+D+vK8cnL+ijvxjfKZ1kiWnPiNC5znGfJA8XElzx
hjoJkwwYa/dJNudvo1Vu4tFNnzM7Gh9qD6aXrPe1ZFqDe0TAKc7S5/KrQ5Dw3Jd2cQkRWCAfK96M
ge0qc+KLK4sIMJy7cSiJgrPOfPXqrTwZ4w2mX4FIcheXLCeCoUzwsc21NHfHxEs5ykNVFvY+QZt8
qyIdldudLA9T8oXM9mYrS7806Pwh8AVuS5L2jY+h9GzEBiFnTRCoeLnh3FcSvDWyV0tlp6b2O/De
dpK/sthlBTTD57Eb+9xruGyIar2Pm93EdgWQsCl/zdISvpobzBs5Btu/GHBlYXKUrUIdmJjfk7rX
9uZUsHKpWjc/yYN55yhFdtJmNVE3JroqCo6eFafIyCpjSYTT8NOTM2OxtfynE8qO3aiqNn/k0IlA
9SQoFOxBJU3fSzuI+QbLscI34RtpkXMOSXhmou4HR70mc1lUQYGlX9DgmJlk2ulanDoYv0MNYxRY
L/k3XuucZW85fkkC/+pWd7uGHF72C3y8SaK+ur9VyRPEdaJ50E7Xt3e9zjB8vBfZ2XFIfshbuMhs
QqWlVx8Cc64PuXjVuWkPiUGUU3vqWvwj6mgb0vHW53aKrLt2/jlMFybRVlXL6wm/jHfrl1tZunN7
RCMhHL2F3kD4UH2LCYtWlvtANcnW7oF77OUhN6ePVz36YAxybmXR59pdnim7m2KMEZyNp/Tm9o96
2WNmCbL89/cjTWDFf78fAdnWXIvpsItxluv9cT+KrLDVvXEkgVP1bK9euEX8bs01Ro4iAiAjA9gh
qqvSJBH6FhrwSs3bET3+dKuSr0r9L49v0MOt2u4HllVyRJJwxtw81GNNUHluSFYjt34ZlIp5ybrK
PUceUdR5SOtFZBeZYOr1eyJc/9y59dylKTunoJ1+6Zwjh+tqFYvegfAFpiyP8hBVerLjmflRx05s
/VibLc6OKdw4CAb14x91sigb5Lmynxzqn+pu58prDAUCAiuHe9jlur3XgOdNYp+ykBuXsdjXlGVX
dbGzJECyksUZzxks9TyIz+KUX3qn5tDOSP/pjtl4jSNijvlIKAb6/Qpy7OuJf1zhOoSs1MUmqjyP
YRbylN5Xv+h+927ECllAWFId2j5k197xjZM8QNk0T8VsK2tk/7jpigbozKFxfdmN1fUMG2Gdg6lG
QdYvcPI7ftSRuxEDZmWl7yw5vjeEweY2znWweuhOJH/MWt1s0wqQOP7sIfpYDoVaHayqrE+yJHvo
ivnRozLt8NKzsfJHj6xrLv/+92I4v9PpiaxC04f2LVitIFLZwfw9sopeM4rRHDvoZf2/rMzC8E21
RwduO+BKYL0YiZWajYdN4jj7eiicvWzuPJRr6196qg4ghGnYmxgx1XeyYRLjXMvyRDnEtcwWCkEN
drDurteRTZGd9/397RppYv6Y3K5cz5Wqh8vbO6gn9e9r3HqrIdGNGt5JzmZIfcccKbqfCnszpX5y
wB4n4c9Vf7z6o85XpvYObOYMWIrOsl/eR9V67pkEsPGl7v2fB71vcMOQ5V4PmD+KPrdm+cpU9Fng
cvBGZbbaV2A0BjAm19dhgU7V8v3NtdIbjPk6vOwPRjzdmeQnOkZiHtOxdO8sloGfob2RPlrUKmnC
qvGM8cf9iMft55nI0Do10m4ji3HerAZyQl7qUDH2eR0d2NQ5j+qc7TO7QG3cFWQNVNm+ncJsrwxE
je/sLuUoa2Fom87CaUAGXSt+aZMdGnEuzBPYMwhnkPPD88I5mrHkNYh4M9StfLuUfCX7yFZZ/GXE
hviU5c+kn4gL/Mt+t9P+uIZskHXXf4IcQVYGIPVXqdP8kKVrq3x5/af9UnHtIExns77z13HSLTu7
db7GfUkGJGy3gz6z/WfqUHzH3nW+Eq34qpd6fpmyvNo1Nnl0LC2zQxWE9QaU1rvdYWAWqki/lVkc
lAIJn0Fatay7NXRp/h6HPqlXom+mNTlbiUFxn6rQW4ieZedbgxjXK8gP0SfXX6Zm6zxOSeQ88s+5
D8pYOcoS1Pn2DAnxrrGsNl6wu9jv3ch7k/1jcZLHRtpmyO1mIU+QDaXPDMAmBL+6jWv0OSkjASkP
PPbbBw2FlgHolDTVJj1qbYe5mQYZXFTd6tnCIVfxZ7dKNcgExfV1desnWwfH1Yc7OVScEMx3HIQM
4rRbP9lYwFtd9cPEbXZZ/0iiCN5VT/7K1E/OQ+g27hNyqGAb1Ww4ZbKV5cg59+Lh6Nqm+zS1nXWv
d2SHys7yYAmAbe529V4W/Xm09nPffpMnFF7gPumGyqw1Mpt72cMjJnOEJ328jdHMHvacSaRtFLI4
nqIJiT1x68Wth5kH7pJlYbyGiaE+BtohC/V2h71wu2sifrh3t7J8dTv8D31ks+x9HedW/mOIW1G+
+pf9NCN901Ly3/+pW1m3H+96VqJ3pQaFXyiKeZAHRSutw2gG8GdkeVTaV5yQ8Un7vUtQtwm7wjq9
m1lp7mOsFG9dbkP9UacmU7XABFFd3hrkJW/F27lm9TborJflVW7V10vLMr9fdxXWxsebvXWEg0Zu
mloUm1xp0tWkJOVGl0oic/ooVmansVuAgC+L/fSBzKb0wTQU59DVeH6IkqyvMM3a/ftHtWaiuvp9
akvgTHPwYTFUtFWO+4epHdoak53OkjyaAqt1xUweauCan0FAT4s+ywtSEbJ+o2YNxlyOER/NUFXF
j2Z8dgmm37HYNL6FRou00DR/mKlJbvO3DLHx3kT02aT27r8p+67tuHGm2yfiWmAmbzvnlmTJkn3D
5XFgBEkwgOHpz0ZRI7Z7PPP9xxdYRCWw5Q4EqmrvIOYc9CgSWZ0hRJ6YLklIZndTTbb4richqWdv
kmkJ4iAy8FnHZY0utaVQJVA0yJT70cqlEijNjgCx5enjRrT9X6gCw+M1aWbzkmxmIchHH4HowLZk
MvIRQA06CMDAs/cpstG1MZ0+q3NoOsJWcqMyOEo2IKKBjrE/7GcRXX3IKQ6F+JDPcdCjhzNyVdyf
qDXJgmzJS8mR++Zo05dol3Y0BfEq8iMNWv731Z0siRu/QL+lhnHgEcwtE3lEgGiDbF0JU9DEQwWc
ySnSn+eTLcWmKGTvAdpib+FJ5zb8xy2RybSkkvmoKF6DYgU4qyGI7rpIi6ahzYeiwBkP5gmIW94v
Z33u598a2QHF/sOliY3oeBeGtHeyloLGaLr/H58c3/nHrtAFp4CJokYUEhoMNY2/P+XyCs1k0WiG
Lw532iF4HkYDhW1OVoN9rmDFuakEgPCkfGmDAQ2KOsrytyRLm67bFpX/fayFeDcO0iRCmbHZv2hl
Ve4oQOSC09hKgE8p68DGISgKD5cZ9sAbQC8HF57WwaVUVyU6KXYRkjWLGuwm6Cz6ULuA15KjP5zJ
+D4M2U0uQMjNdk0Ec93qUwBXqLa6ADzJNTPPOstDwOqZ31OwRZ1uRGTiIS25jZHqWYixsM4km31J
BqxfF7Cc+IqcFVNQmvP8R+FFw2kSgTQHVYC947xHxTMo4IcDXh6B8OZvPYbsBNrOomungV65Edn4
1gfBg+i74KfeiQ2q8YZvOUO+ygga7F/rOEDzPrpbwZb07pTG4/hmBN5DY+rf08xMAcuAVCPKFwKd
FaewRQqSJB2lF+nSi8Z8xUMN6WdlSzadFiloA5W+lJ6HZ7wcRIcgsO0BtQ00vmMAvOX3S0PNSahl
yK7R1SxD4dAaEIP5npRj49ZHuppi0fwfl3emFNFtxaU2gUBy4zIvJdCYicZqKbYZy0oUMjoljqyQ
gYhzD7/QgSwveARFR20TgY3Q4kxuhGdl+oLMSY/Xht7WBpAeMnQfgbZa7XEABRKCHAfGFyO0nRXO
ZkxAkxY9apM8je0Bv3KdpmGcRZfayVYDH9wjzSZnDbymCarppwP8rlUwwjhsWFV52RfbeBD5LopD
AeAEDtqaHFu6aOk36kCgSl30Dqt52GPHnziBA1QODpCQed7paYW3Tc1Woey/Jn1WPcVaa5wYUlnL
KpMDGpvqr6iurZ6Ap2icgNYOwF03HL7mQXtjj93JjT1TkL0hmC0bnG/VO8cUeDSxXRTzWPEZmDvv
Qx4UolMYPPG50zp3HRfgO6bpneE8BdIOCLsrpOju7NJSB3wiGfYNSANwGsbXk/BmGdKzvooXLVAo
NvOtzCvMMpxzovzPQksh45vcq6qHUDMqPOWnxd4vwwR4DnE9yUgbg1A88GPr2DpjC77aLGs2VYpc
GNkBHQKl9+hWBw4Vu04mjZ/iP3wwhjVFDgKEb9A5d9bccRvqibsDgKu+zlogwpZtOXz1a/Mt7Av2
FACoGjnV1F6GljnJNeaNT2EO+Wzvwj7SISf7Fp9TdGEfRGnVl1xzAjRU7QBtgsxt2uEdBt45QDgh
Y4u+qnKDd1UCoBdhvaL4FL9LLAZp5bsTWTmh8+6Uo2FoV2pGs0OSfQGEkATbeMu+lmbsfRmZhZYn
1wcpqhidDWPVgJ+7ELURZmps2kTjT8Jn5bIJAu9LgM50W0PTSFE49qewCL92+PZAoRVEGccRCFLv
4dpVU4Be5le02h+zCC3aTlN625wV1ZkbaEyVCnHTHSzQn8RaLFckBDQqagaAoL4zguiv0QNkAx9K
D7g6avOXqM3fvFGcdovY/JHdvCkkW9GDvne2Ja3aVFofG9DJ3bTyPdnSfnR2+Nis4jsQ62sfdpJp
mH/Eo00q7U/v4pFFJTxw3ZUAqATdGb6i1RDqToYrYFR07xILpPRyMaYgXAH1a8mWGv5Wq9kjLz3o
5/m/RaCIToCDFPzl8aiFrS7/Hpjdy4D+oCOdadLp5izSHXz3qCkACrtjZCfv0045zFPyB2j5u3YK
97uvroOH3cyaFHm4AphOaK+W546h5NbSkqc4ZsmTjgTPNop8HWhDmJICpcjp0nKQqSAZDQlA3HiP
rPAk+jvQ7PSvgfoS9VVNYv5EhpEdgIniXnCojYMyP/G+KmI+prfOD79ufuVtF76YKPLaxG6iT6ZR
lN6YakkwmdY2cqSzaTYA07lGVdeqFcNdVDINUA26oRuIgfCDXsqiW84bhZFH6Fuqmb6mLUKa2zY6
jNTO4Gb3cLPZ+PMlxStKvMXnUNO2hLYpFI/Pl3UNTAezxBcdKBisS1AA1Vvv7U804Ln8c4vK/HPa
ZPYn7jnJZjSRWiYlzx3zYkf6jf2YVJ/9Mq7PyR7kKaqVIq2QdDZZ86DgKl9i6xXZ4PLVQU3oJfBw
zE9GXp3xXeNa6TpS/RZVB45gu5Xevu/G4hUsDC8ZwwlNZBfey5i9kc/Y9e8hWk1vgd4SVNsmBJEA
2iB/NX6zw1Fj/w3F3+HSjzPrCQiJw8bgIMAty8rDATuwilleaE9aXQeLsXXtbxXc/b/dgygBAfLv
7sCa0Td566PRDucXadgFB10XPqBgaq/YVegBxycV3OaT8MOmTTz+AIyh/IHs6grQe4pCCEhkfmi+
5Hj3XnpXR90MZmAKGi9daQHwgRmTTs0mS95MOpqZBtLhoRFdM5BW3BdB9qHHkQwzgDuEykeqZZxN
DJnlJ7CTouPYQErxo36SrkjJmLmMXdNC7TgOwhUeH358UHxgmgCK7sAeoBtfvB64ey2eMx07DH5m
1XcW+cmPrMDvUNnL6pM0LWODP0J0bC2tOGf+kK9RL3LjUzZ/ZaJOfyTKp5UFcrSABcWXUxejLR8U
2HztW1G+AcWr/alzJLoShf7qpTaxvtqfcAaKmqjGv3TqHRvn4A9wQE8/2QOhe7KPUQOPllZwnJsM
FcKaSJ879b5iwFw/tKIMQNaNd51vSMDKDC6Q2ZQW7K4ggUgt7Uzatvthi9x4+QhBUhtb9QOeNIIl
+eiVC6yfvkYqMS8+SbQ/7rvWNrFhkuY5RypoBQijcdn2PvYBJCQ1WiGtc40eBzSwuDuSk4iUNHA9
8A4C5XJ38tk2NgBZ1hhAUJtXnNahuYqOfhB3B+hltgvLQTwzEKukOLQBuTquwgp4hHdXGgOGC8mQ
dH+/Yia6Tdqu/YrihvoIzpr6iNxGfXTzBhsCmk+XJO2kBildamW3BDqXvqcZDXOIP7uQESCn62MW
Z+VGCABGg8ylvuLF1lfhtP628NMKPA1ZfZXYWlzpalaQHXnMCsnRb03TORQKpP0tKWbjuzVm4zkU
LT6va+o5mncTqz4O+tpQn14grScv3e1EStBQNeZLE8ekAQ4SPvJWm7zAZ1STQk3gM2uUD0964E7l
0Ygn7gbw5b6WFpdstItL4HB9PzTDQ1vK4jLL6aqX/o+8LuUeIEVpuAr9Vj/SYMoyCVdWYAFlsgTv
KtIn75p7m8n8d/XQVk8gi9Ot6HvRO8k+Es14SD6GoU/Hg93Vh9Kv+y2qXIHMT1qym+ZGbLy7kPWs
vgtDdn8O0VsKW252J1OaplLEa/QNtqCYD/myQhJqm4Eu47HmdvDoGemlKFlyplnU6/UDiCgWZJAr
KxTB/wjRsJR9A7vuBV8cNU5h8Y4DM2J9TdRVkYCuoYt7c0cKkpF2VhQAg0cBqHJxFfswWfddh1Ow
WVgGlrmjKQ0UxwQdNNMNfIlV6KVHeSbo6PzBPVdqMEMLrfvOiDKtwj2THLUP6IaheckcgBeUqdiS
8Y269gGvpvxIVja/bIBjftUZiKaS0n/jqHZeS9aaqmrQeGAVWsSpdN0DLBQvXe/Gwo7r/2FBMcys
AOt9j6fMysIJTzlGh8TPATZnd95BgrZ8uhrboAfT08ec1GR4JwvybgCDsPKmwfi4Cgulofl0SXp0
FlngkI348mbZKEbn3M38Y9kbGdlQiJslb27zZrn5buiK7jgQUmyyrHydRHcrznY3EQGYojWofAWQ
EMACcRwogPIUlz2a2R15EL67IVkwOCWKlFtxxlmAC/4nEHt3IKY8276nn0vgfkGbgB4p848kByum
jr054EAXcRegC8m2D1GaIH1PxtNlyD17bRs6IOB+j0VTGnhR4MEdGYr1LKMItLCZa0vBNKD3jS2Y
pjwwdRxoaMGrBKjMFMD/keng/5xLoGuqy9kGoFq2viOhqTQ388LzSoQrow7/jyroFF/G2BsOIAfK
0EbqVIc6t6pHoYYA/DG2nronEgH1vsK7fTyB8sI90Yzkyqr+p4gcRx10FmSqrGbHj/CTCJ1Ie1mg
TAFtmeySBoZc4vFIrssxBDKDi97NBRoz9UuZAJjUzi6jlTFjkSutl/YogB5A69STkFwojFcpPi7b
2pPrFAW0Y91eB0of+U5hyJhh440GuLTY3CyHfjDnjBrTSUQuFL5tZblu7ZwthT62J1mY9s7E0eOh
0dSzViOHDPlRV5YHpoZpbkrr70tS0Zy8aEoDaiU46jW6AW1f+L8DjAT+/yvUXoFuCFjPK3cAgAz9
3w5VCOGkujW7vaYYNIB1FNaTD8NnYHq/zHqS3SxJ897Xh5WJjvvlTTV8FOUn8NqdSBRSu5EFhiGD
e3hsoUL6PBHpmhsAU/apR0UfTH4CWu1pallBF0Z2Ai7esGBob0ZJras9cMBdPbYpKDKctGtQVwsZ
DZZEYawukl80K5QZYBEBiY3jRnKaTQ3ra+4K6zpbNjkwvmxuAM4FfiQXWgj+Qi8vdzQlBcPnATxM
uBeKT4oxAjrHv91LFUsNpXrVON0HYIHCcLpn3IOlh/0p4J65A08bcFJLL3QOLfqRLRCVWTbg3zCM
DmD8QAmPS9+xSwtshdI+3DiQaprnaEFFeSZ/JdlAQSfNfahJR9J5uFmK1p9uhe6KjG4WpZuoKpCQ
9G76WgdRDszrWHxpBnR2BPiyuYaswC9+47+QPBMSPMGjb+7qkZVf8vwXyP/G11BUzsEP83w1Km+p
vG2nevfWDe2FzLtaB4Fo9KQPQb5sHC0WaMBuumNFlyww1AkJ5mWKwxEOyDwBhDEIZ42fWcYWlGyX
G5cmBkj7cra5954CZX70Ez/Q2YbUtMykmOfOEFf4LlArzst+rHhzp2KI6nXQ6iWyYibyDqqPYgCK
OXomBTbzSNJtSZarnozZhKbzMJuUQsB3nt/ZiMTvAS2d4ChbBaTBZy3aP6aRVphVcxwbDETrJIzq
bVWhbh5VPUgiRaDc23K/jjRU+o5AazTNZDXpTV1Prg7ILXcevBZRhAN8NE9hx2jgAdCIKmjLML3W
idNYaMofdqOBJ97JGUR8OCOIzX2eNeBCtriLTJ2FTqqj4Ha7cjS0QUxCdOzBQAJ5M9qUZDy5TCOz
Wx5tJksgRcVHlnY/TG5467THSScNU4TJ5p9eU4RJThGks0qlpx9ul791nm5iuiG64xTbi9UILF+0
ADX4htv4ow1sYM3Nz/GIZEHcqzdAnX6RQIY9kJKGIOmtdV9VycqzgSK0qHiRq66GLRis0ZapPNyu
ifE3zdD9uWZpjbxOk/B1mKJteOys6kSDh1P1k+rkPInKQyUuXU4aZa0BFRINznHX3PiQWm8kangn
d2UZ1bD8cyAVnXym4AwwjXQXgBwx134SSqDqFc17ZSKqAq2LqwYqM4w6d+MgA4HCPBQ0kogGwzD5
pu0AyjbbkoLs6tLZYOdvHdHB8tP3xgC9u3j+jmLfPdOV4wCqv/T6YjMrDHp2N0TZHYwk2uOsEs/p
tXqKny7JZ6jxwSWhUJreA7SsFnfap7pPknOlJztCZxmZoz/mYYSUAjNfJEBaHw0R7wjTJUAf3SPY
tXYE3QKO8Ek3+31Yfvh53AYKVrbmWhkjGYMC6wMNtte+X/Xct25kZcTSfEFCsmndVF/XSFItDdds
e7BsmdU5D9Azif0D9mSYkagam/erWYbvvFdP95KdJiOQcCiLO7M2F8YKRcE9+o2gvVliLIu3qkB/
nL6oGuvJSiIwuYsK3E46SDO0moPLsgKSRg/MJPxOmdpXk5XT0e5sm1V8RCYD4Hxkm+udueTukcey
Bt5eArLDsgVXc5CXXzyQdUTJyL+7tuGDevM/LIAQ7S+AIvDvMWaLuHHwEF53pvirQ4cFtiSagb9c
jAwOTqVeaApwa7aQljRe2qw077UNw5HZbFyp6WxM2nlKkauuNF8cho6a2Tf9Mfrc2MwfA3q3owuv
xk8/nz4edx8gOwbbcCyKfHv3CarjqDmYPL0kADq7oOLSUf0KIU/+MlPe7EBXglYGNeVu0+wiEBay
rT0ALkNpJfJioNFU7QzKRKj2hTsZudnUJ9Fx2S+cHBRyBKow4HRyYwajDqBk9FUd2gFdhqwEGs2E
w5Alq96r/U84j/RAT5A6O8qAoXro2Tdc76FOkvA5sdH0q9JnVRJFR6B0DUua/ptTr4X2GgdhILWz
ZP7JxQE6HdkII8k/1eGgUifo8S4karh0W4uWnePgJ82KtTMfrOAsUscFO5/eNzuddV9IRsNskinj
fpCbVNrpcXKY7ewS4Hi24ONqls2+jA/BnvXuaXIbTS3b19y/mmj+OsUl4K/buIlONJ1kGRKZjQU0
PfyU3ipIOxv/yRe1JI+Fllvbf3Ulr3kxCodCcW/bm+3DH0OqmyCzP7mmNnDIE3zzrGftfIta49Qr
hxX1FrCF1sp0EmfLVGWaZffWqm09eypUIy1NdQV6NU+pjG02/v/yzfLYOXAt+5mbblr/zB3DOPC+
8gB8Dah1ux7t3Y0M+PkGyhvxUzAiB1GYBynRn9qg2gZuUQzG7gGNEEtAMDXjlwHnBGOcnIPQNQDv
aOIxiqNSfZMzyc6Jg+K1RTdk7ExzLwVaEBChDyRyOxco28qOptzPcMZgT+atD6SS6ZKUY+Z2oPoE
trAKdudJ0yoemo3CS1rE4M1ZRibIIKhX/qaNntrj52FuwQekZLQXeoueqDgHw+hHW/5sMoWJ+t4A
Vi9OHYx+PLMwR/4dpcartK6ia+L2TyjKjQ45wCxxdKJkYwosEiC7l+sKvAdXktFQSNvZeplWYBP+
Ya2BVgZEGThBzAIn3KWWfArbKgJGJULRQFG82rWXhQE2gzoHI6nEQQqKnV3+XA7uJ+TC4gvN0DMu
ASGFUmaaFk5h7fGhC5e12fJnqzebRy7lSvdaF1WTNRLgv7uWg6y2ZCvb8NYV/Y4tuZLyY+Wh0qKL
1+X5M87B2tWdO8OP3bSyqdyrHt38Hyv7rXA3qca/Si8djjRYcft+RdPCcPvjnYymem98t0er3Pyr
axiUqqzrI/Icvgpi8b9q1dzfecHAi2XozHAYzkMdhq5E467K0+9BUBpbZvSYjS3KQuq2UdiWeXKw
mfVSpglqNUiGowpQWonCXQwoMUzWDTJ7KzdxdBB/xt3eSyNbJJvYykC3rtXxA3BwnCu4l8M80HNQ
6aLAS9N6e1KSRaGZ8YMZYMPlyeBIIhrMQAS7DKcKCgw9fgAVDYi5B4biIj7EYjcbViU6yQNQP6Cf
H2s4YHADCqmx7MFbAGD9Iv8MclFcFV7xGXTUKEtnovqMHHmMHW9ffwZ+0A/fBASGanKiBqRe8nJl
hyAOoSkpSIaKH2095ejRI1euACEBug5K0oNH6d2HzO26rB9n2V2csALDA9llBbfRF8oFEm68P4sC
YCytGwgUNnnd+WYoun6akklk2AKIofAgE/IdO0AqLZoGQCsUwade5zkEOaJf9DdHyQCRVKng6AIN
l5qvcxAbCV65FzMd2cbykdTtzCK/5mDhvmr1mGMATopVix8kp4HkUVkMxww9YxmASUFnDcrik677
PyPkNwANXCY7S53zSaNil6KI2MUrYhMVcOPmTk7TwMJL9LQKyF/KgYbm4yo09LWoWXBknZdgZwwW
Fpc686cmfyS4N5EHrN25NZ+7ICUFCxhgASYpXZJ+UlWqcK2JXXdDQvClDIAwCNKlhl/zp1rgeB24
Cj0ezTr9SXoyu8ihPco6HZEZaXQgOvoiBtyjmjvAAmqsUD6Qb9cX9k4MwJUVItWfssyo/keZ9n1D
FT6/BnPQO+C7lucY6ET8vdS0FgxPizm3H+xh6GtjKUPPmloE/QAkSoYOeH9qESxAjn7sHGTYqIGQ
ZNIKN3gITA89qqjgnPRyr/dVvaeaGyqyaUzT3KdN/50qcOZaHDTahosR2B8rIx0dNPMOXQVScIUo
oWshOJaS7q8JaoJkaEf+ALP4HZniBuZigqIgwAtlg108PyD9s9FjAE9Tbi/WNDwYi/SBnhRDzEhH
GUHNia4Gal8mnZrVlmVvPRcJYy11fHxHad2O1ZV5cXiVrCuwDj7nuWsAxiRuvhW2OI1g2sJ2CHjj
YSx/uUH/auam/xYwnFI2Im2fsPNKN2Nfaic8Jye7/y4cvq+4V/+Xjuc5oDNT/9z75nb08II0pAnk
Yw6kgAgV3H1wRSGAvg68pD1bdgbSmBC93RU6GK/Y0ozgyOLZZ98GnK/v1+UP/EQtpYXTX5R55Yei
j1GAgUoyMOj0QEMGEOpaH9hfrmuDn89L5LrzfdDHpwlKo6i8KbcLYOmCBRDvirA4TKVTVBo1GYEn
R65D9LaB5Nv/VsTWOkuz4kvYAso4A5r0wTe0GlBUKFOKtL5fgZVGrvo4Bzd4Fcnw7ImxP4loM4m4
a4Vn0/38339F0/jnTxoYOE1m4nW4qIyx7qqv/bAPxwqIAI91khWrWgAaBixDYHbh4lDYYXP1u7Y/
1tn4fXAakPRY5q8zsn/Wr4In3xugNryWAbq9A6tOr51g/s7hLNhhA5RcmQeOIqcNwtcOrvhzg1jZ
EeYuYN53zTbaLzqgu1ZNE/l7UbnGmwRguFO0XzI0tO59KcCSoazSrH9pOiN7AsmedfENvVvw3ukv
oMAscE7ORrDixeUq98v8mRdBcynL9rHufP5sJj1/Fh5bN9g+PdLMQQnucqjMdg+0Bv7s4ysZnCU5
6kTVVBuL9tIVyMqoYOTg2uNaL2pAITQZvrdVIyqzi+rCE3ADjQAmIZGujnf0qMzBYeWxFclmhdYG
Qjl4oJYb8HXn2Hb6iCeD9DHN2KrHr/+lBvgGcLzT9CHBPuxESmSU00fAAYFVHAmzPepNYIICsmBh
OChgTJSabBxXRsiu++nGrEewNYVg81jHgQeCRGVDyxneCLY+H/zPUxxvRHlGEBUSBO2woQUHwBgc
Eua8TXcTjU2JrHW1l33bP+i9prnuEmgrO4D8AaGtKvAk0hpVuNNt1M6rGYnm4U+yyffDDQzYwRH8
VcHRjBnbFA6gGZLM8F/iQi6tshzejN4z90zBQTRgmnmLhwrbXLutzmSG/MSS5BEqmfa9E+MtwftD
ix+jE6oeVNEfcJ6KMPWKFQiGCrAQdN9Ia/dd42xcgL7sUTXyWsTGDxdPfY+5gurXLWR2gGY7fFVy
kKNaf5JzoOr/SR642PnrsjKXhIFE6SBmgsOww5nwlOlJHTRXo3kR/yeUGBrSyt+NADZZTHPJtf4B
eGSLwNLT6yRzo6hYdlEVr+rU+AHoQe0t78xT7mnFT00bL4U/dG8gGtdXqd1450zVQsW63WzyWLDn
sDfSRQ8gn8+1YXwFSon7glKiAigT0v/eeTGoS6I6XIg6AvBu7H8LfZxpjnxIn9Hr262roDDODYq/
91wG/Q4U0fE1UdTpXucUe+5WbzzvnWOlsDcTNB1MVyTzQkCtiI6Zi1nhcKOsFqlymS7JkuY3cQaR
LR3kofEt+2FYiTg5WFmzvEH8rOoAe7sZ8rPJe/CaFE64znBKGa1qZr0yjTUb9CvYhx5b8kMs0FRF
U+C/I+E0zxO0mKBGQBlNlh8+EWlIOKtp2tgNqp7rL7We+ztd1RyCW+Z7WgEOkiCef8RZwF9jxy2v
IAP8TjIDTdx7lEOCAEFVgIFAC/D2jamBBhL+Hvxd3eXv/oNj5a92An7BoEi/l/JsOThgkwfgWQMe
OyybAw1IAIPiGlXh7/PU6JtDXgIMf0H68s5y9rxTzwoKQdM57FgEw//aXBn0U/MbXI3rWOiTc/GM
ZtloBbr7KYqcgNWo2Gs+6xJFDZ1MvSOAwF7RyhZuowwt7oEBdL6/Br13QAEaPXi1YS+RdavWscWi
TwBxBhUEaL1o1psF+vSbrFjif6LfkcxTFiiGnyx0K4w/uT4+hy4ecvFdyIrjOzDFsOyzxLsEwv1V
A+HztcH/yw6cXdaKpji3r1ea1Yo98OpQMZp26HxI9asO8uLPwsM7E1LHaLzLYOhThJTp5s51cSBE
SorgjVyAfxEwUDXqqKfTQxkgoSIS7oIHTx0u0pzr0l0SZGtrALela0MwraJvYFErvMckzo7c1LpX
MxbALo9aUI8mifuI9qh3C66jddA04kezZgfwK/UP1jCae6MUv4wySep1ycFhGALgSgsURqY9RMbS
9lWTvQKD69VQ5pW5L5Pm3sPg3eb9rzY2vthqua5dpa+VJ3Ba76tKC640kLwB/iLQVjW2ItlQCm3S
BpGNrEURnma5h2qoQ543b0xZtVKCwy7hHO2IIttKG5zIueGKJzNNxRPDFx5SaMzeo/JIPIkYlIlB
oV8GUMw9oHcG1Jt90m6DXEe1LBf5A0pLATnqRCeymOVN2oN1whTtlsyytjeBeWs76wbFjqukNoAN
VZTZKW+iHEjlvvNWdc1e+l7yY5AAGRzGJn4eDTluG0shYcWJ/9gLE4flyiT1k2UYOPU3imbw2j87
xpCdAAqSr3MVrUS0FDhrP8wanA5AcI+fM1sDvC0XP3Sz/io18On146h/jvEW4THXPhW1GT6POgA8
Wq5/Dv2TUfdr/LijWSQe8A5UQ6eGvFNwoDGafWjW595FG713i9QAwWgbttlu0qLxwlyEIc6bwRSD
47qPULEWPaM0yDsQ6oqBvCnrAXg8Y7CUscQJRFqZwNx1Qm0BiFG0j9o46tDjVM01uzgNPMCmQE0/
wvi15YL0S8mCrPIWrWOb2zlslQfIQDja1gAQ8GMYoAkE1TvsW5zmG1cLtZ9jlDzmUgxvdZeIlQDf
5bXxzXHfBKmvwEHunXjRBz+dKHtsrAGNNpWjO9tkyH/VpVntCZg4lAAo03ww1/2NQdyDzWTX1/hS
iVukNZYu3nOLNI4ivCGzjZ9n1hX/Qda1Bg3jMbDGC0CfrCvY28xJ3gPSetMYYN+YFaQFKhigajMQ
Ks9BSNE09m6QqkjkIzgKtuwT8uCg8kDcOVAngK0I6hpjMduSiV5YOgBXe3d9pwj05skDlhs+en/f
Jr65+ovtfbuLzSJ8fSUxOiPxAwJ0XFJHVduvAEulOsX+9qeXPwrvZ2VW2f5OzpId0uDJzT2XWpwd
9Jp/vrPEj3O3Dl3Pv/lDUWjpAPREWsLZzh7Ti/TkKs46cZ5fIwDHjWORoAVQ/e1muVmFDHX1YXYT
nGIAdQHEMEU93v8vjCD28kquH+cgHIdhZ7QQrea/FFByk43IwOiLZlnj7AX+N9am4Y5XEaiiSBZ1
Oi6rN1Qgd2eSdFFtnCcLu0LHKhpP30iG0gnjbOAkH7ydJQMNnC3j1eRPjqT/14XmEMELLUaC6R7U
zdEVLViZ7tscsC/bDuStEb72/DI9ixjn/Itc/xz5aiOrRCZKebGPkUAZLZ3mnCIrC5brOEzPXEbg
vTfsoFrrtu8vblSkp8HF53xRpTZb20hFvnvOaumGR/Q99PtpZd1qAGJGalPnJn7F6mmWgcoWacGf
jm9lW/rSpx+CsffWOrKF11b9DuSyKI7Wg6hGcShF+QXkQs1D4hfvA7PHh9wrG6TZ/5b30kzR6ecC
p4jMlCLzNfPKAbGrJF2I5pJBDUEJ/g0/Rl3WrKCVCrv6Mi9CDmqlNhyx0sfioY/tWqdWomikiLAL
3kQF6hgiYMY4fjE+ZTGoj1FS16/NICzwd2XvsjDq9yCn6y5kkTvDeNBcYFPRlIY+BGM1K1qB/Rm8
PCPoHkv3cTZAeVK4BbhLuJplSAC/6m1cnEikVWjv5AW2AOo26IbKGKiTHroLwOUMGQ2Jh/q5XNWl
KZG0bWOHMlvUfX14dQJl8H4e8QPJ0sANr73RbWlGw/wa59ftymEfg8Dr5jVyrb19jYHNFO+dLnbk
pXHRP+JLe1641I1wq6VRdPMa+4TdvEYjsoyTkHsQFgi3xRb2u+1+cgxU0NDeFBV69vted96rTlvc
tB/jFS+eddOJjjgpx554siZDMC6JnWHWdnq29fG5Rv52qGT5EEWt/NTgc4azbJRB09R3RnbNtHjH
0U35KXAj+Qm/hj2oh+3yQFM/cu191jjWAjUUoDJj3F3rZVo+aCHCsSFp0fkJFs3JWIXzynRHSlqB
wrXy/YbqDhkqAkUIHZSNu1EGglx19DPhJsQfwm5AS/BaD+W70YQ9nLa2AOEU9c7ocgC8w6XzrGib
qzMqN+/8fcOaXa0OsUhEQ6rH0c2UzDz04NzJMxVj9hKAt9zjufLGDHwJOCIjN1oibVEUg86PDuCx
MYjBPC850KltkbBxZ4FHbklTmXv6E96fdJhLEsD4mYsAh8IHAH4C+c13/2Ef509kSkNslQAFUPH/
ZB8InHjD3lIoclP8CPxCdD+eEyUnL0me2sQKDrbIdHvpWCV6flrZuCh3vLlGuU5woKFTxqndDgsR
t+Pq1uif13kUaZPbrW4ONi0UMReLJjQCX+0v/Ayii8wFMbzOhHG0VeeFUUfGNLCPK5KRluzupqYP
1r3E1NE6ojz+ZEeK/14DwGFPg0ibLS1b24MlFuT2f7gNsitrnONlpbGfX8afVvyTjJbA8UZ8bJLD
/+FFzCZVmeHTML3kxBx3mV/s/3UFcqMhDIuNwRqxHxUSm66GWiG4hWqji+KZQxOYw45EpLwzI0VN
WGuzL478xBZ94c+T9iPcHIWuaInZZA4fJH6zyCujXk9aCv/fzhTLYiheZPw638nd3c5L0JWFxqDV
MNbeJtajLc6qcHyoQHjRDy+Ohl7+uEHcNSQ6kQFet5llZhNu0zDX/uRUCK4t/x9nX7IkN65s+S+9
bppxBrnoDWOeMnLSkNrQUlKJM8CZBL/+HThTyVBW3brPegMDHA5HpBRBAj6cozngDszdcrxw1diO
NlxEW+97wwaviRqhzne8mMMEYlbLbvaDOX0C/EZ6n+oivQdyW1kM1QMwNquHzOf6fYKMZTUgcSmH
/KE61e8qJG2HlS8s/570rHKqtk6Pd5Ntde6mi+0pIAc+NZl6xEVmxZv1P01Xpvs7BMBSK90C2RzA
0m7ibb2mGL9McXMwmDC+t6kEMjuucNdJptqpiYWzbhtefm/zgBQGHY557nst6LSs+ookNeTPaY7+
HR61nTAq0LnifQmQPKc9jEVYPKFO7xetTLLie26GzpOH+tkD7c3B6Ex7uxZYsT/szcfEWaO6c9kb
sIBvewPGvb42Hk7bRtskVwb6bJT/AYm8rKxXrTKQDFe3/TVH0O9oGxxACw0Xz+4Ab2WUofDZGMxZ
FxACFpBgkzddjYEmvtfDR0qfCXsgIk5JxvY0zAFfsBZRA1CEqQW4sppdhrKJkxvlZS1SG/s7BAtC
0EOAYLPxefRt1IGC4lkmsFrdHH56EPOS3ALSadBwvb7zPK9/6LXiR6X08TgHEx0gx0+49xefgAcD
pwTkld96mz6NHXDIauKl6JGHCbENlrBdZrsjWOhQEQo4oWqVTrZz5wNEYg03NNDpk865a/jArQB5
jPVFIBNnHtJMrrSRlADuM03XkDeiFGkGyQgAZfeNIxkkvXk2tIEhGBqWsQNfRekB+J95e/iWXmdb
NYfDVrr1c9Wa08GNcO0bSyM6lSvPgMula5P20WgTZ983pY/ACIbUAPQlBAlmZu59vbLXRcrMdevH
5qHpY7mi/xgBSOhDp4aU5rQM6f+Jhm1U3CqPITDfl7U0uyiTKZqt1Ub/i7UNuNmHPrYfTFHV+8Hx
0h1cSs3XfgzXBYhiXlE0n62deNTPUwyyeQ+AxEjFxITmlF/Y6PpPo5PbhxLgQBszF+xbIpHMiXkx
WMkmzIfoxHxePKajtRFJdAeYKPlNd8BNp8vGuki4Wh4Yb0BkoFA6BM84eAOTtwkz798m2iji8wov
ghfKQjENGHOs0ooB261b4CUKQQ2getSYbY0QYiua1TKR69Xf9GblbPyVVCDopRGpUW9ZSsNZ1z8l
/hifSStsBAhgl0nqAZhG2wEZ5NkG7y3yV8FVaCOZiqGQcAAQa2jseYv0tEDPOv+aCFlsnAFpIXXi
+FdqMvzQr5NmPQxTyY6LvAkr49Tr/ZlEtJx6OQfXMJyiZpDAm9DWAx5srKr0QEOE5GC63M9WTnep
AK0GL2jKH1FsDD42E7gQ81DJXARi1246+ZtFNuAUyIaqOztZzx+dskiuqLjYLgqRlqDmP+0RHMor
59A5dbRCBsZ4wqcHzfyUmi+tG4PJKgI7XQOe3Xu3aRG/Gw3jJSmNAukzbXpKDaP8zENtTXJ9stOd
ROxwV6r1NS7gyAkYPhcJ1455bwG7TsmZGyM/ZADTDEDF7Wtd6UjgSRGvtmqA4OcTIEhFIcXV6Lh/
ihCD2MANY31zQDtmyrr48f+nYSgb1h822vGhrWQ7E6llTo3IyxxlIT41O5pePOY4W12Rrele/uvf
I9aGy/6E2vN03OkthuQrJFO4gNz7ECYoC9sCzJKTPXWNtS2Q9bYyRz5+drXI3sa5iLeOoY+fRYPg
cwiE4z3N9jYCi7WiF6fZMKy+CoBMXWlSTOY6lNHwJKYhfHaLKJjFQ4Nre1re05IJr9Mz10bw9ZXe
8Ojh3oN8WD9+yiobnubROOJlGj9RU9lVvwpLB+TFSubbiYla6WnWoEUM6XkrDU+avYz8cd0bJcj6
/rwhdSoMNRZcbpcJuvDAUS6a9TJd04GB7kzDFBWbKcK1Rvez6tRGXXXqVUPD0i+RV9JL5962jHK3
qFBv0aNlJBs6N9lr0jwuuh/UarJJ0560wFHvvRle9N62VR/DZtXWYx3bA84R+cTLRvSZM91NtqWZ
TFdUuk3X2MC70AbV8dbVky7dxIhzArA7xaMXKoveNAJqw67l2cxDBtJ0PdyAYq9WRNVGcZYINkzd
4GwrINGcqbFj7xEXHwXjHDmrRNUJ4+7sHTXf0XdWxk9SdJoNdhdU/8LjVITAsYfOQMXDJOUGAkHB
RwUZgVB2T1JaMMK73vSF+1RbTXJJ9fSVIzn92a7s/NkHKcaoR+UjiUSHn5hlewUCPnX+HFUeuF+A
xGINXnxvqKZkcQvXcd2uhnGM76mJBp7ca4n3IKYE6SS5wT1w6PXxkdn1ywc1JHxqQB7vrv/+c7Q+
wvd5OgiGfc/1fd30kYbwkf53SkrTSVAQ9mmqYn89SWYd4igEuvxvdkJDGG88hSQDG/2sMdMPLnqU
PU+zqK44zbSEJCOVRLEY9qyyDgq+bOrFgLqgLkb2J03fqJOmj1pTEMxHYrWYWOyQrMKZdAMqcDGH
1mgZTcy2Fgsf/wD1ScgWqaB27M3CP+1EKssmtKwlVJgI5QRSmA99K0PUEFsXP9XNB6YaCyVRBwOU
kkHZNc9J5SrqhQzIVw7wi5D5L5jFrjQSht+dwTf4BCJawBd1sYNonJMX62VBju2QpWWFe1pBE//B
CClUNejdkew+7IC01+/GBi98RxWzmarojZoqyr0TChJ27E85qSEJDIkNwCVb9JOwyq4cPC7BlNr1
fpmgBeAK4mAeL9l6MUcTy/5WCZqt1BblliZID8FxRh+in7LeDhoq3CtQX5SrzUlv2WjZHMmJiYay
DPB80p6LDvVce+p3AHDoAAiOvxmQjOlxQgnhDtmEDa4qUWceByFYEcxp9WoM3BvzSMPRcKR/Qnm6
eRy9iR/AhhC0yCgGlwe1pLSoG/DarmIJclspq/CEK62zq3XjnkYFSglReq4mEo6DRkBdakBFYO1B
JXy4mUhRonhaVFIehyeSZbR4SELzIEGINyiDi14eRnBb0vjjkrQb7GOKPGdaMpuZFdVW+YCHzNvC
963rwWQndrMHj7jEVcuMxnXSSJRvU/pcL+F0Gi0eoRToNxYZwhnCRy2vHA4ynQ6x1vbpE9jVuiBq
42jbZzmI7Eidku+AaoVadfDGWKNrlXcjKKk9T4tOkwWiPZaDOguhA60JACbBz5oFCLI1dWepofV3
TeeWe7eeOIKRPa5sN11cDJAqAkrpWyO1skRKZIh6iwx4+ncWaJD2N6LFrG1FEUoQ3z8bLS7c6t6b
3Ojgx2CJBMYTEEJ5osP76ZxuRAnBh+KyfEGcsdjmUWkEfIxMuaYV1AymmwdIlsl3oVI0cJ/cRC24
M1ndWaDKy6xzGjFz7oHO9zGEG32/iLIQmJXrkvP2XHkvnmdtdC3zgHjgsIdBosy8MPIioOE0DR48
I4DZl5PP1ySjxh/ccRXCw71bZB5vvlVZXJ/gnwU9usTdRvdkc08abg4W1RJu7UW/ax04zyZEkRaZ
M7QmyjNLe718pt4us1WdxdGe9CJ3yM5hZJ8r8Eueiknr9qnr7WkklMgZR6sMrCHrEAvE0ZVmqLFo
hrrSTe0SkU3ok5InLEAyAUZiQwuXiWX40QSNqbnZFt+Kdq+AVG72YiWP/1sCjf2BLsIzTAfZsMyz
fM9HqtrH/BkEg7SuNCvzqYu9boPyvvu+l+FPFJ3tkypCBnI/odAeBCwJ4I4PkYkDSTB2d4hBiSTI
Kr5GNm34y02R4uXV5s+Smw/gJB++W3X/3bDN8g7Men+JoeV3OggpUaKIrO/G7KOdCMFQ46krEwBk
4DAPyynwq6o66HohHmmiG3cxSGke5gEcIEcTQaRgWeR6qBpJylxsM7N2A6crrX3WmSF4U6rX3PHK
kzkAEG6FeGqEM8fDPGe6zTnV5KOBZwCYvRMQOGOJ0esABhZFtyrdiaUrxE60VR+25rZ1qvABxdfa
Q1WIV5fl1Wmoa77Vh7JeJ2rt3+0DjuFx3hvesDe7rvlUmRO7pyWLedqd9lCfmqususx3DdR68DB1
cHYJHYXS4FrgodXtHqQ2LP4kOrtZN0kb7mJDJJ/MSPJtbQEmhYbIfu32g4fUcVkZySckk4BOO3RN
FB9COepQl6NP2ldNV6Mx7x90aWxpjhrvrkUlyzP1w+qptUVx7MbylMhh3IGQ1z62qnEqAf7lKUdx
g1PjP7Mr8OynGVFPobUCUAPms6Gv9T3Nwb+GjB3kDXkoboGBuZtN/Stwaf3NbG/W/L3bsu5mSxTZ
JBw1tWp7ErMOOX//fkY1TOvDlRH1OrZhuI5hIVMc6WUfiVTq2nCGqRqemPuJJTlL16Gp3hNAyQ7K
zEvO1MC1U+ONocY3XRepYGfEjsRJ+vc2DVTGLuAR/mGdFZVPUqDytNW6dLb6j3qzfTutcIeE7RUp
kXFkU7ooIKWPYmqIycFlAfKzzB0/ww0e7gcDbh8C0NQ6vT63jrwuJTn+b9EMmEnDxhuuVGdDaiTq
sWjB4PzTDql6fjWbdmphg1uRyl1Q43zXZvgNA5jOO6IA7TuN3KmRD2nC40MlNfBF1ClIFUcna3Z+
0sIbRSvEKA51A06zJtNtpJUaDpLUtOLJtaNC2wnE3YBaOJzGBnChwA3Lo3XRgsKkkHF4l2qNBO9N
ile0F+nX2Kr1a2Uha43HUTTLlglhjsWqtPJ+S7IkkSO+1lKd3PCOyGVx2ywy0eavUY8TxiJadBcZ
6Bqzc4PyqCboTDxQQffYbRfFuAZg/3/57lrG3767vuk4Lr60tmPbf3uqZ4iA4qRQlU8lFXDjcHmK
ZWOfcXewz9QDwfrtkCZAqvHadeDEnkdKN0mnBAQP72uFBq5ieLFuRB/MpWDm7oPGcIuNPrjI6lJm
9KhHpWskbBy+8/ASV/xr22jOc6eZ/qOTDIHuSOcZR2jnGej/WzdpxAOJfBv+t8SoxjMNgRfNVjXA
i/c0RGVnuwWX1rBptNp91vloH6IKrkSy1DtWsm1DfdSKDTMTBK8rgAgkqqEeNXAp2EfgUDtHkBAB
P4C6ywz1SEaKyzoygwdjzoPFxLLugxnwb1cbQDEks/3FlkkWaJ3RMjCAFmNz8VUsP+coxx1xlppH
EhUCbtyZWxq2Q1bcWRUSg5VqRNkBdpuifjceT7nKB2jxSAfuvV6taNYvKyS2unDMKyAuo7dem0JE
+1FqSC3yoj6X6+yLycFzSQrUlBE3LziMI/HHGATK0rSvJJdtjUU6tfbAxTrheGct66hH66iH6u7/
9mz+mzsPz2Q4NkzbdfA1t+es4B+vCJRHzf/7P8b/BZMPiOFdq3mSzsQCN0XCXVuW4YUP+XTiPUgq
Qh15ku9y6lGjjyZuyJ7Dd4ts0fPLuNvpGiLbyywZXoYs1jdTkdenD3LacYJnS4Xc8dhRey+GqRea
3YSArTlPLuuXD1ui3CjIXPkvn25EMcfNX7yspS3Up3NLUOAs+y8fok+mcq053duno6XLpwDZ2XSa
RmNNorHScLbBiS+P/dcD6gPYK0NcdAMY1AqXV5Y99aL/PvXSe9XzAm4zFGGg1hRlKJ7NO7gSmn7t
snrcMBa14xbEGfYa4G5I8LKFSH74E9jZNaRsDfRe9E2ZnGfNSr0iuzLeVFHEDq5uG/kXkmlJMwRh
6TUbNvhV8kMm4IpkAMYPUM9Raw+oHKs3uixdXGqcat9E9fdRAydlI6birlMNDWWMCyBORQ+LiOTt
6Bd3yPtkx6Zx9iRC4bqro/wBRvzc52cj7Fc0+mCyaXB/ipoNzS1mF61o+BKj3BYUsWDZ4XU9bKPG
lhe/6uQlxI/pkpTaFBh9lW8rgerXHc2MUfuXPjrTLtQG8NM0SQHvdGbKq9cC9ZtU8jaZANxf8hFV
O3KjDSDmQHZ6+VvbRswWyI4XpHvXYMQzOdv8t1fNByYOz8APETAUzNZxf8Dr5kN55CQFYFmBRPkE
FprujGz2vQ7P5cHHvQDXKzGcXSA5dAGNWcrRFTY4q2MbSMSLEvXwPzOcZx2Ufwxvyy13j6dpcyBj
i3xZO29AVtsQd/+Pu5LZRZ1675+zHIAsFjmAOo097xcTof+c64bcFk41HXXN9+4spBevUUoUfmty
UCY2pvszhaqtj4B0qTy5xRXiTVXXBA4hVhZ+M4oaFc6F+xM+qMQpdJW5wNYLSHvWh+m9v5lB1xWV
GPW4k9qz5lILmvdIMXjT7Am8fdEKNf/uLY2pL+N8o/G0XElVxECNY8YXgYKBOxq5ztQDUsoVs0as
yh8qTTt/0BBaKFapLAux+odZ2gEpaJkAFvffrNNaYQPSCm/+DJwDn2xwMGerCIy7R9+KcJPX4uiR
6W30mBUR26S1NQWxD9BlPEhO+QSamTDhcPmpoafohIQqNZzHN12E9ZJkXYMIzYYn9UjqI6DjjQfq
zk0yNis/AyAUDbvg37/5lsn+dspyfGRBmj4zcYs2QJj8Z2XwkHuiAfFR+WQbwjuGjrABSSpRSRW3
HJ7ZzLxS0xliOnPf3cZ4nV1nNaPUwp0opjaw0l5km5Glw7p34M+kJWHYvS0G8AsPBtZ0+8UgzaqN
4Bn720aoWtt678tpEW0GHtg2oGHtfk+7uj+TX5n8z3jcilOGFxOJqLlxtBvc5jS7+KqBxoGCeBq/
z96ssKYUJKGWma4cBclnjYPAfU114T93j0I11PNcBdZHM4UO5hQ99m5mJ8LmA9Khe2wJ8I8WzlJa
Lgn2b7GZTeJTlAJKBdUu4kKNHH3F7mq321CPtXSewYE/Apm3vyeVjpRHhosIjUs9+muwRbhztX43
JE6OaBigf1rVzIA/CjVITbZpAuJFJTdFiKygFsDeAweIHwv9aUdlP1aOmNIwNs2FhoWXrpD65T+P
4IV6sJA4BMgI1Aoh8HIsBsD/kxbZ0IZGn22kTXZrY5qyVdZa/nPJgL0zs6BYYw30ZUWKSQ3RXpZ5
XG9ihyN3XE2QjKgw3aqVYEV/p8akadRj2qswbED4AcyTjazwwhg7F7cWmi7fbX8wRkNakqqtPlgF
wRm2Ip2bprY3LEeBS+lq9YH+4lKGL0mfW9fI0czPeFTSPwtw0py7qEaFISmhGN5AebntrJGkD8SE
NgaqgOZ9i6aevzhhDiSTsmyfdZAJI6lpyO7jVNO2OkubM/ykziE2vOwwADkYZY5xvwUDHgp8e1Gt
84m3n+yyMxEXyupvmcGeW5G6f0Ut+IZzZLYHox8CI7xLfvlwlcHxcE4A3Xiiio8ijZCQWsNlNNd3
gFTRDvADSw9UA+Kwynvoig0NaEHS980eyQ0pMpF+F4mAwecHMnGs7JKOTOx6IeWaKN5j20sQhGnk
mgjgS7O9HXKzZlvTT4pdHw7Nc1iCqwt5WD9C7n1FiN9+dkQV7ozRy/Z/KgzlC/DvrVPtga080BkA
+HE4Sy5W+v1GFCvY/VGCfcHu4Lx10u99FMFRIXWeXqT8TvMpmJTwb2M1M9IVngt+A/Kt+Smiwl4x
PSxo/HtyflbcxN8wEaJgYV61PGdoEXKXbRAdTcfezLQJ5ZixQH65BUc9QOn52QGu5NkFmmWFJOJj
RhOZ0qFZruvRprRSF4cNFGIgR6cYwYILfxGtm9re0y/U9VoPdX+6vWU2qgNjzdU/cfzTBoXw+K+N
7zbFr34sUxS68elT2lvwJVio+s2d0jt6VaptjcKGUxH/4CCosYDPUzfVluiqzBouT6c/R5MNb8FC
cFXjgbSujcpZGSOyOtd9OWyMAkwxiFzpgLtkQK5fmkmhzNMQeXJTkIDgb11Z4/Sm+I9rbuZvumTE
7epfjcUGEPLkvxA8nEDdCwrCk543XbK1tDg/aWEPTC8lpIZkTdzWbEXdirrgaL2CpK3Gk9UH4mTV
/SK+c6n5ibnlAIQAYqKeJeeWrzTRtAWOUko2K8UNus1YRnDAtwHCOWqG5uf1npdohwK3COkWzfl2
xhclsnM4UDEVkEWKfEcUvFH7934zecgbiBRyhl9bR80wk72nM7hxCTPDy/OqDGg6T/muSZP+6Bko
Qwg84RXIsDCyNTzh1sVT0RZUTDG8+tRY78pHoScoyPWbsd5xYfWnPOrW+dB5ErFA3ArmblwyC+kA
uP3M45QUcCdHALfUeBC6Bg+Q9BGvLBkP1w5eryv1dAfsXpOD9GYa+ng1ufA38F+RB7ce6QGoDVSE
3JH3vayN46xC2ghKbIEQP4LK8rc9kmvyHvSr8m4RtwVeYVX5I3HN/mZ3E4XZZ5Sv7Sp3jAKjzaqA
UtTTPC7v7ETcU9Y6pcZ3cfFkpLV7mXPeB8PdgAVObmgoGCg86ri6J1Va9K5Potxi7iZEpf6GJklf
2XeJPt3KxRM4e95sZ++2SReJxwInbdutvptaaq6kIftV7GsjkssQ+aZmiPrjhCyoyzwCx9+dWyMY
qhQotK0J7u7A/lChgOn3ov9kqBKFf6FVcP/PhnCcddcWEj02wK3YG+PoIBzX1DNMtxKFLXcuFQcA
OOF7K1FZ+fZFk/ZPPOzw6RSqd6prO09pkhJZ+NOeJatNZ+HOSCAxeZnhfJsjCZQuC9QAtweMWWE1
iwhehuQKaW7VAGNpq/UT8wJDhMUlM8R2gZshPbJZKb1CKt4osocUxm3rWprYgEr1bctlHakoU2Rg
vqEsH+2DnjI1hdGnQdh3flr2J5Z1m6rjAP4Xsj95uemVgdMLH4C9CDeerDQE9wl1ZyktorFaOQI6
6jBP3Cx6s2J4Bx3lMScnNkGJABz2wAhzbzfY/RDj4vF7rJsDqlkIwyQzcFZEhSfbzcLY6c5jYYPN
u8w+5abTHaUqKy5aHfXJsjdOgzfNxcfle8ly7uEgj9+zNlcrLxOpUe+jxujPi8hzAOhrdey1Vstt
ieQEuIjNduVrXrWlbUyu40oEFuig0/EGaVHFcqZe5zYDPhxvtl6vZwFNOOaA6zVNz11b4MFmp3CD
krDpBrAkuTrgbWBmsUW9DzJpt802VKYTwD8jdzEdAAFpA0NyYyEWcvK4X9wzZuCDAcH8RzJkm/xP
DRewKvtJVvFZBwB7YJkF+1lGT2EaNj+szOKgtEktPIlKBDmjwgbwtMce69QZQMBlue+qiIxypPJu
Wx/J80C9aSu2bpxtKpv2+1ixZh22RnQBf1Jy55fCW1mRLH78oQCKOySWuMb1rfoo7ZmJp0U2fUWK
fX2O6vinQCbJtrS00fpSxtlPUNyyrecgl3NtMatZSwE/KimHoQ0I4Pd1pEijovTr8wiii7fZfukq
i0XO5HZIN1PKJMAki+meekX0E2wA5ZUG1CBtF4CKrG6AKQWtWdXvs/0Qp3gVqOVTN0730vWbe+dx
MUXqRtINqAOcmv2i6SUs23F4tnDxyAE5poOECIkMAEZUG1RdXyP/Go6kANAI/aFPxhFBbxQgMDAc
nqiBa+WtN/leXgbLzIfpfjLu1Ul990FOw49rF6uLPZKFPrzRZiaMlcbZBc8XhNJwJgsDG0h7q3io
AFUPWPIwMMaJgT6Fu8E8RiQkvkMxG27TSn1klnXfxHjsKxM0omYxM5sFUPSbmc7SXEA2AHVSVzw3
PSBSa4WVSlxW7R8jDylVrkJVJQ4suGxnTRqpdaxvnsam7/ex8vTh8wHIUfVAwCUvaQ2uoLBHsR5N
kIxmqQFwjLxkiOYB5qjqVouBD3o8AsCdPbJhvaxdDPReCZJ6/sXNGgRhQm7uG0cUj86gF4+oc18h
LSC/JxEQZaxT2oGfI3aCMnU34Kr0rjWSKJ9UYcqumODVcq0uRkpiEj/hvLtx7da7kmjRoAUke7ex
aPChfbPxrkE2/mkX0vjXXcoO6WmmGErkuuniDvB0LzYqMvc06pHeD+hlNYEssXmiNhhYnTrT24qp
01cumP3WN9eS+TrStLkOkkjHWM8XE9AJBsJL0iK5m+rU20Vxu4tNJB+Ne2Gna6QqhxutcKIX5Pdv
M0+REcsEr19ua+pHFr+EcWWtRh6Op166/ItIwb2k5EOUliCbjdJ5uTFNiAvVg38FI4X7wLzuE5kt
hjzbOmDu2tGq912YaecXpG2C4k3t3ludtZr+2IXktAsuzxvT9w8oSniZii57DPskA4mHD3BFXGHX
NJwnphhpU/oIzlilAoiJe3uI/XPr/QCZpXNP0rHLTPBUFy8xSifh13u3M4/HKO+CuCr1gwucpI3m
o0Ika+L7QmPGM2+75Oh6RbfB05W/psaIB0kYvchR75FAG067LrTsr8icDUhBb4dqA+B3fsxF1z07
fvHgpGHxCuaHaVV0ZXnRImPEd7xrkKqICan1VTB5un2f+AAmt/tsYwl4Gaqp4a9/fgwDDrUNydXH
UD7uczEMw9b2omOaD9OV4b/tyfGHds2RQribh4MObKTMaQIagqw3xLn0KWap80iSOrWRa1JU7YGG
Deoi93DxDCsallliP+DGOI9IJB2wmeo6CBkNJ3CGIbuzVEM9rfsp/Sg80wDn2zcxAobZnTaCK0AO
9mGRkxo1Ta+D2cEdwK2qdD+s14CPukqa3l8vE4ueVuDMLhHjXS2WUaAPYCTNAJUZc81fy0aLiobf
41E2wG6gTxe7Up//HC2v4rtkt2gmQOS9NOFMicMlbw6gH6kC8Ix08WoZ2/YPkOq2yAEWpYbTmpYz
Y9trXY3jloLsd/oRDLxGba9JSI2dNp6x9XHnzkS6ARIQat1xbP2sReGGULlCZuMiqeTsD3nkQU76
jQV3/Sjh2VGLgPAuvzFXjghWNOPB4+1sjOTLovdNOO5up9yR1S5RFfu2VR4axzXOvar8J9EYNtUG
N8Z2nSiQAJINcVXdjRGe8+kE/HaSJaU0UKJh+rMlUmbFgFOyTLIg8zwDHPLKqtojzkbjPC9TRpuE
VxvUk2EP9Smo8Wu9AgJdh7R1iJxomvD1QeVfjAg9SBz7v5D2iBCE0/sPnes+AfMTqDIxm7ZWycqd
NkGrEN0FNEcGqhwm0Gkm7cXPwG5Jz++mKMZ9N3KxMqSBuAFSIS9Jy7I7epJ/nI1l+XG2R8rICvEU
lRT923LV+Gebi/wMLMF2Y0zIve0VSaVU7JXUS/hLG0bxtUvGN3HVIyS4qJJWlEsgek1Aoev8VgeD
s0zyiwVskiHAs/7BxrFq77ZNfvHbYkp2owFnhGfDJ6j0bpRZMr20HXe3Oc4LJ2IRFBED2XgPvwLQ
z4y1Q/yCxAh40+219CdoFo0tHEr9GcSu/VmvhLHV3S7CSRd+eJoYZRu289gLi5avM9f+nBaV3NGS
MQGhRHQoWeewdWH/QH42MGwnx7qzZAcUQSab05DneFqYAkjTvrfHWWy4b1Uz4hu2i3U3WtGQJhDK
4jhcBouEej48voGRxeZumYDZYe8beDu4eLjukJsDSJExXxucgc+YJ2mAX1OTBnG2bhMvzgLAPBhT
k0OCGmeUzyCvtob/0hNDHgVZwXa125p/1Vl5Hn1f/MxL+6HqNe87wOm+2hyMqKJmfwFjk39zDRRM
tD0AQhGXh387ks0q1LJwO/ht+uwh15acojSaUOnUoCrz0/sc+U+X0fuc0vzfrauBfes2vDkh3AQe
hClGXUgDlxSS7cEZp8jLY1y0VlXhRpeJWyHJs95/kyMZPP6Pcg8EYYsdx9Y+2iH7RuSD3n5Md5qd
XKlk0ZFdip9qcqVaSKZGf85FfnQlsHjSVKNlXQZcQKqDNCUwWNVcPgINEDiS3WpCFvlKakb2pc4G
HgDerP6Ox/UpyxPwo3XxpuMgLQgmAKn1ojB+FD5wj+yp+oq3XrnSNGd4QogerrG8ubeG5NEyWu9r
Vo/+Sivy8t6yaw5OLykPbe4BMBOhtXXaptNnEfK/XLx3fgEgKYz7X05b/MJNvfvchz5bm3Ve3EUP
+Lrj8DU61r2ORMxVIUz3S+PKV/Ww/tVIvHwUDmGedQ+T01nggXGqFQMF0uPU1/02tf3iDK7WEOcP
69aOY6fsi8+HdztGPyo8Q3hjDIZkmylpp30MFM9gahl7iYYhD0bVS5UsGkvvZZldev+u92H2P9oj
PRTGAkisd+uNZ3sgFBB+jnok0GREoXE7XGZrRc9R187bLA2XWa2SwHrKvHCVTGCqPsBvXx+rGpnu
dPtFeTE4czJ87RH23+V2C+wX1cDh/wk1wtqJRjJL2IPbXaIx0/BAVgPX7C6snU7zSOWAFyCJAVQh
UoVu1gAidxPVGqLcahVNCJ0BsFFt56plNNH3+acOCeY35hJ2pu1oTe1GQDN0kOukPlwLzq+DgRTK
wBoN+6q/RPieXT0D5GUk8Ny8P9SD870GrjqblTqO7x+C+XJdxI2WbRJP/AKMdHYY2zrMNm822JQm
LHhfP6suSwdAWbru1B7wF2UnamzlOHfJnR6BHPxE42V6ilw42kOQ8BiTsPY0sejxtvGOjRWQeFb9
oLFYot5inYx8kPWDXcM90gI8Nq7W5IDBlzoJ0joan4Hl6Wz9Pq2Oke3xK2IrbJVPY/saa9WaPDBF
6yDFm03Ds8gSADylfEW5jAiPiQyV8b9zIyseIXJo1+48TamNNNt2TgYYVeh1lP64jOPEOHKEOIDB
ZnzlFfKHqBdZ5VsvUb1BjMZX6i2zUsk+6C1WeFIeh977ycCksCoK08RxXMO7l7wzITl07CjWVt2g
mbNDZ/byIHiCwtgIAVdmCP8qAakeiAJlR44akswubReU7p9IUqG6bRYD8B4JoFMer2hiQFS+cozm
Qmt8wDkHMZDWZzu0CnCzTNmhQdLzZ2QCjM8aAHfBUD3kLAfiK8jdk0pzN/3/MPZl3W3jSre/iGtx
AAnyVfNoyUNixy9c6ZxuTuAIzr/+2yjapqLOOfe+YKEmUIklEixU7Y0OhFMa19pRT40QbRxseCky
nHS0nmH8rT0WfXcbU/WCr4FLKA9ZNy6o6KOo2nHBgSG6J3HEQ/g0urhnD6rAA9xit1Y0L6D0losL
YepbafuC57lxnFD4mxrfGSVSSTANmT7eqChIwsvQmX6cq4eVV1m3t6rf1+IyQd1TaCjkYbDyVOA5
GUVQXktkc0jChnuSiC/KzapJshXP1O+eXxLZvjxx4uOuYjMPHmRVXPWxiV54bVfH0AeGpRem47vS
13kUvXhZ9D10Q7Ht0cnxkGvyYxgaHEojGwuijS7Q9MVscWwHQIyg5l7OujlYkxHQDu04naxkAJKF
hzeqAnlZIRNvMXvjnvBxPXRedpvB++1KeRJLIDrrzynK3h4y05DLqI/t9STWvf9AMxZ19s4P5K87
PYkFnsch8l6nwA4KIDR4/U5hnV5jVmMPH2n1gkTcz4YrzUR08VpAQ5EmtKEerBbMHQMyQ7ProIl+
hyY5ZD+Vy40BO9QgEesPkvaiFt9iRU880Qwj8/eQ25l3CJVuJOphG7rKBZn4DT3xlw60hy4QRY13
20R9ZQQmQ+7Y8omG2vOAVti16An80lks/+6KLEfSHEftvweRyjSsjyCJ78FRZg5KFlY5DqOXWYEq
AfxxUL88TXmsAWc1zVAFOCvRxgr6Fw94S9idomD6a9DG5NEUmdyRs8GjD+OdaBittg8Kb0N6Cp+u
drfcfPGIKqzJ8+Zz0AVw/PPo4S1wIwq7R69roLsuGshte6VZjrdhSGa+5CBKPxRCguRZiaZhJ0+J
5+IfmoH3pZTVW6N5zdmIO6CZ26O9Gvh4Gzr4APaiUJABj9ekkf9pGboKBi7bF5cP5irpRbolsdFb
1AMyOSClDasFvNyHOjQfSaJBz376mh89o8QJduxrAdT4uVhWso/FYhm0L39aDBjqSAMTyPiIghz0
CKBKAd8MvQlRWVaqKmCSBcMJpu36xtZjJTLCXwaa5ZqnbYYSN/2b4BGdIbg7grQh4oF3nFYke2Og
2KbjdbrxOZDMQXL0yoZBgk3XjkCEpGUpivhcYIuhMRTYh26OKVNTFrGnyAQDpOxQg4NCYehqhY+I
BzU72n4J9AtIQWcolOYaDYU8NMtFgU554OfDuQjTKtoy3URKNw6a9XSZ6QpoVRlBvd6wTdXn1WFM
E7M9VOgN2DeBvZ+vNV0bW6F0HTWGv4gzEJkZlX0BuPZwQoNX3iwMT1dExeHHQBZdmXn6nwZH3Me2
yvCAJhUZyXcWUcoRLoIKr7nliHLkxbxUw8enIOf5ARgV6TbuCm3BAo5coxrioBNXv3FPBRg5jrNK
w1nktkPj64I85gBfuk+oe/cOsypPWn0XK1D0NkzTm3W5G7wXsYhAeOFYLoBUAJvbmcM/prpykCpd
NTQh+LvdbN9mHXMXAlveQwM4YVqe1qMP4AZBtXB71FOSSIYU2AIg2hkexyTBUqRza448Ds6pt/MC
aSC1oxfbx7p2ouU4iHZLR71FV+FOi1bkKRfmA8n4AratJW43uN2SVYnkS8fF6FWZAiYPEgePTR7k
RmvMS36tYXfDS2L6+vfOQu60lSz8ztsEMGiAvb/KrNc2SHcHpzyT7SHS22xnA6r1Ac1P2bqTLn/G
WTxyCbrGfthx8E3Tve49SZN84biyB5VIzK6dOnoJi8jeGsGAQ006j2lyHMHbWbOuytCq0R1SnDkf
0tNkNdxsXNIKaBLG6Y2WI7rQwDxo+Hjrsobe2uDgVV5uBhO7+aER/ibwRnlJhv7NccsOfM9hiwoh
pFbwWZoTiTQjXeV45xwNcwBdC9wa5T3wm6bk2KvgNo/CnV5mT3PYjUsqi+4I4PyFxDktEkWoL9Ol
nl/1pAa/X8PDv/TKfonRFf7SJF66j6u62bR12f4wghBE5PmqLCPvsS3D7KVrwhN3gaLI0PX/EqXM
QQrMyHdkTAdAiA81gI/iPgcGxBCGVyvFgiSpgK9w8rfqEexiZVLsQqTekYRHEW4Z86MLvIcnnBC4
1zi2vpujkbyFdWxsqybW1iRGJmrpkqzMwAbUA/21tRZMueWo4jhaHFlr2q4DRAQwY2aIK1hAcTlx
5hxb3GmvbVW2qHtK3HOggbiPdDkak6/ot0UmUiLrTyIZBg33J4CSv6fKo9fKcF+J+F1ThZ5UzBkU
EXjVQbaAslFzHJwDbv8VW1IlKHkFogMtm4ZcWDYWkgEUBaFknoIG1IJ462kZWnF2oBkNJS3656tk
g4W8RQCcjXNPxU2ajV+3GuKgj47dlyhaDnRyM2txa4Ih1qL4WMZ5mS8m78j5nCbIOm+rvnjlbuzu
crCTrhKF+W4GTrNqSmTPIyXiJOdnPcrmUuRe8Jp91xyZvwZtCBQ0I/6bIrRA5zcLZIXWgIQFC5B1
0Pm0QMDqau0DsXM5KlyXGF1H7lLrTbEdPf4IDMfyKNVAVhrudFMEWfAFwmvH7Dkp1VoVCrpn/RTC
E3YAZoK7DS00HS1d3AzzhTf04dG2kPUci95YT8oyx7kZuuFa8eFwGzHNKW7ycHuApuogA9iiL/b4
oZsXJ/OtdlodlZrhkVaZZK4+yPxpZG0hJ6F8buLJTDJZpkBSUrRPF53+CY2jS2eZIhEWxsh+EgkH
sXe4g+mA67p/mNg7SOfbwLAFnvNx0skB8CcRsOZXRPpBsf8trMskO5IH+fYad5GHdTiA2PT+SoPn
as4RHSMPs4p81VUpHDgv+jEpwumeSLc+SkHTna8GEKQFxov9nZ6MlKSmGQXYhT1ubB6FU8p6NlDs
LM6xMZoLkShMtmOWATHy7hrz8gnuZHuUN6Mm6vMuPkXQde/CEqdxcQqK5OS8wPwPutMxgOkdG2d3
9+l86eDzzFF0iYqXYDfACeH0MPGLfiNRTnWq1RHEGET9xXV20/kC6oWAoOP5zQpFwMm6GLHnBrKx
1eFpvveaHFY6s5hdKK5gsba0pc2W9PAKAUe1SN2k35JIAz3pfG41i8RLkJJXT7+c2/zYZiVfGE53
cbxgBIqIk17mwdVilGiEur+ddTQbHNmjYGyw1rOha0V2McY4W/dR4gNsASJZyVA0eMnznG5Ae9fn
NcggULWCcurs251+1Jl9GrNhNa+hdXi+o2HtkY1B8UDRY3S0ik5cWFBUZ9DmrYTf+JfUtf0Lzfym
HtY4KNSWg96N6TrV9Gf8i8fD7FfIcjxWpXcKrVfwuow9P5QSWUAnrMHC7gNtH6x7n4PR2ICqNYSG
U3rszrZkAQiOuwtQJOGn9odzCO4qHEoX7YcMLP+POIpwx+ZX0YFXxDDQeQ8WKWtdhOhRAwBVcWpx
G7f3zGnzE8lOWmtLlC8aS9T35qfZ0BgagmeZzJ406wMYt5ZFAIa0FWqispXtFGhkbT3kEH054FQH
xVjHZgR6z46mNHiRpe9jieNA5VhrPhxpOrvQDAVmn0tYbVKCkkmtRsPszjoNlhgUzyi2YnuyTt43
4aQd8dwAxJ1ag8Inr159BlIOo34dQgdPGnKcL6GhnNTbkTz9qwJsaQzUy21Tjo2KppcdXl4VFRAN
Grj3DsJ8JSP6piu0AuFHCfA45SLN4HM62YTu55vAMv8hs90OIyC8lefosnWX4Q9kxUl5stWgXkym
ocGW0Y2K7nCnL1GTfeM2BShdjzLaReC4Db3dnO7WdFxxbho/2bk8ZUfQB1pgADDwbheOnnUE4zTe
tIPuQAYaZj8SU9SrlShIRNydmYkczUxDVS7JQOtNS985zsHkM4sVvs8CSRMgGP72qW5WoQiyU1iK
goHVaIgTC1Bs3YpueItMgA1EWd0foiYC11b5KrVcvMagdjh5ohLog4Aa6akPL46f7WkEFOxSutgv
25UMfwRJ0YEzBcipPmignnmOM1mlZw3AXAFvCcpqJaZpfrJ5MTwnQVc+CCSlFgHYbX+IAbxzSQIq
dR42+ltiTmrAUEWH1vb7FXkB+KsC/S8rlr3flkvDs+VpGLpvo5+hs6aNa0C4YyA9DSKsb0XS6T52
5Op9fHb7r75Oif7LqgY/tboUDXQFutafdG3Wx7tmjB//65J3HynvdWONpCEY2L4+q87ibJUKbH/H
5wLQTAeAEsRHGqrWx7226eIjzdBcbu0cEW7I6DefbiSCb67OUQYP5V0Y6f4UMvvFGpMfwT2Qg3Z2
EU0XuVtvFuMBha1aO+z0WvcObVd5B5oNSqRZhbsiOAKUPE3v7BTDS+82WkcaaREbpbW6M5CzaWGn
js71zwuSz504Xeq/u9/YeQ9QXR1t8mvU9wM8CcfAC2LYnLg4wWSDPTPgdcojaYmm88b+RzlTK9Wl
BeAdCp/IOwOjwaUogNbzQBd96Jyd0Dgy2BwdzY0EhLkjbeBDF/4YnGu3w5val2VyJIuZewBcMIGX
RTGko0Eng8j8ZAsIjHgR18BIDPBUXaDzMnK3hpbvS7QeH2uvtdDMyvx/mXkpnurQRx1TMqA3s5Lt
JlKv5vOeBtUE0XIAo+r0zj4bMr0Llmiz1SeDqCXKsiPm+rjTltYmD3KJpnZwMsRh8IYGb/8R+S7U
q4gUD/RSM5YkkoGjiAVImo67sRPNm/zwBHj3y7E6khvpZX/y6zJ6JCFOBnYyS//SVxo6s8Ys1rai
GEHtoq5CLrpu1SvT9+Jp2agtclR0D6DkY/rFB4ouwLws+xl/BPB+gqtvXSqCAICVAKbX8p61XGPP
pPryz5WDLbVbfySxAbgwgLhbLfblzyO/eiCJ/E0Lf2zRTZfIeW/SJYakAKIr97pLbA8SmdbGR0dJ
7a5Yn1iosupG40gDED/NIxKx4EHUUmc5G24cZWXFwYpMN9o5SEdf+NFqPXQvRQPoQKoCnE8Gmq7O
ddVa5xZ0WwsmvAKNQTbgxb4MJOKU1zn5xTMJ5D970cwP+3CD7wkIpSz/11iBiJKOD2fglAlSZT6G
JMQVMMoeCk9ju/kUcvKb43IF8cAHvmvMGg0IpYYzOgfFRyiG6ZP2eDPtrb5chYmnLbA9a496NAj7
RFF6MfZLJP4TZFyB6YztlIKzswvPPyIBAIYPmhrhlScgWiMjExr0sx/N0LuEAouvWAQUEv9tdZak
G2RY+3xbKrLqRC8e0qySwP1PAc+OnBL6M4d63VkWaMVMp95peXM7i+qomXTB1+zOb/g9tjMavFJk
7c9y1AESkVo+duA6Mo9eA5Q3vfN+kytHJY5EhqI98o9aa4mOO0IjKThSrBVOEUnSyh6nXHGYrieR
28gOjqDwAWIvqkaiANWeuWj2hFKSgWXo0DhBvZhASxS4CaiCDsLC24KvSEsiDftOWo48Or2ZliPM
k3zsgVXI8b9Tyljbo6jorUJXN1+EWeyB3afylqko9fWgMKV1NZChL/UN+lYcIN7bH6qveHKY9fMa
ZKhH7Dw+YEW9vmwP1F5Lja4iC0bgQuXp97Czqy3p7npjSSTDHEY6FTXogdze6W/accmPc/3coshq
R4t4vPxuVgq9RzX2Tr40nVcxA2yNUtkj6X/TMAfSbFXbE+ypBY6Gm6Y6kt37brmpc2620UwtlGVl
sJ866iYfrvrzBFpNPXTzas//uwmf/wukyzV1EzSIgLDTTdsz71rwS1EaHaoEw6cJ6Aj1gsM68Ix/
iqpn72qC1Cd7jy1QD0eh/ZLo/bAC1FC2x7uD9RT2LAU8NvgQ66q6BH3Yfx9rp9xoXbUty6JYzpwy
E14yDgQ/iGacqAINcSjAKPc7AvMdb83s5wO5dW3grr1sPQ6SxdpzNyVIvh/YkKNgnaacAW2JGe2H
BWUT6MtTPly1nEcVIEYj1qPCIGxXMYAtXxLcZk9Ob/8KlUSqvHytPMAqkWCmaOcwg5IfSEQHTbNB
eZ1Y5wagffMWGEDCkNm1LLjc1AN651AZgPxFoAOTogCwkmmyGsdlbnX+3385555D2gCgN8B7PCAB
ux4OV+7g1cqI5zEOuUGWl5vuqdNwMGN1RbFJwS32WqQamoLQyGMlEoxGrgl4Oj13wIrEXZQDS/40
gZVlwIM5opL1qTEc3KvAreweW1s+hokZXL0Qpec0M6sRHRnUSgU8zKurBjLYqHtiwIX2WuRkQSGI
63RcsayreKceEvxPlNGrDZQTnMcpEbRN2qF0mkdfLcIbidQRsGQXKFTvr8ALqbe8bbWFawOOdwH8
ZX6J2z0ZfXWkHqjTcT23gZCFStfd5EZhssMfBJgRoNIMI+lcuDaFzbGmCrOzst7xtsDqVZ17/w9Q
C0/37pHD8Mdgrq7rnss9277/QblIX2k5QDueszpud5F6w+dNhUEykEdOUyXPFjtW73lJvifjrCeR
eUBxW8xhwncgg3cL4zSfbdMlcgPwBrGlo0Dt6+K3UeRvq4/w51Us1xPRhhwK1J1vI62a/gVoS2B7
F/So6Wj6F4nzz8ckan8mIil/NF2Xrs0K1dQkhjhJ9sEK2VlBdtA7DeBYygs4mQk6YEPtElRMzNFx
aQLsTEVXHLU6vofXe5zoG4sxDLwtUbVNjG51kO21wcXWWtVhzwZwVyJTmBmnWZ9bDKXitSdXpKNB
q0YQhzQ4pDdSVICTbrqOh+L82U/gKH+fjthIzCR1ZM10uXdtTz/N+lJdp0iBJjmz1LUmqMfVdYBz
g+vQ5+xxHL4YgHY3Xacun4E1XD4EBjKRCl/lZ2TyZ9UF8uImidynyFVsdMNN32X8i+y1jQ40wx8e
GxvfKwU+E6hBVqm5NF3d3pIuCUxxUR5EtEuqUnngK/vhoekBSIPqZtePybhIbBf4TwTYaTV/4xLD
dYLrRJ7uHHjDAyMAUFcM2hb9PGgXVzieBLnJ0gAsQZmWbyYMTwXkWWvmP/GgWQfyIP3nspPGwv0/
jvqHeRnUEX4sPeOEzkvP6/y+NOnxbh4bAIp0o3ZEdTWNGkNJL6hb6/BUR3tiI59Uk5lYyGnAPjE8
deWehMIGuAveBc01dyNx6tAZFUagxcBWOsHxolKpmf01u9P5SB8cPQn8k0+v2YF0rGn1DzPJQ1XU
hxRQjYCc8nZy7PT3ChAmkT9U70XTjkscVFhXUUbpTmqgCnLRJn8JQEO0QvuDeMNpy4sxFGi0zYDg
B8Jcse3QCAHUBd35Nsrc2aBXSV+nbsi/DZrZbNA6509WaYPeqNaGYqP5cMZBn72uCqZvKNbXcGw/
2F2/soE2Y4ogPVuFKc51zBh6UNWUlGPN3KXEy+PKCst00pG1rEBcviCfxvW34JxODrpaZl5rmqmw
jgOl10rt59lIy9VjZ30sglJ8kA1Wy+bXACTUdY3kyEWPpQ/q5sx4zcdMwzFta11oSAazueAgfXIg
3wYF8fuRs5+WND1nQW6jYGINtJhsdaOsGxyJaqFMduSD1b2zsNA0kaTuKs+C/iB4ln2zWu1A3TDp
EIBgXelzwHl8S5FGsfBKd0T7Ur7ypBxXg5V6xzz0nSuo4/HA6vror6Af3/SxQA1Ao+t7NN3Fm7Ft
0nevRfW9cqDIEf/qKVIb8MxCHWmE2tv+DXiN7hQZ4n1wE5m4P6hIcqDIoombDQOriytRpLxIpYaG
o6LYN0MaXmmwClQhc9AcVFLIbG2hlQOMR+C6nF1ohncTlWA0HnBjxUpShtl2AFw4QIZH0DFNPrn+
VzUKc98qegRSiVJ0x9rxz6SaPoWIbXsJ9BCOgsxPPz/gCbYNrArMnZODFKkaHU1bOrWrHytDGGCt
QBoK9O49urEKpSAt2Z0iXidm1+xn1eR9L0/RpKUlRCaeGkV2R6oRAOFr1LJgg8SBFGKpoXQKdzmA
fHs561DyLo80/EmnK1gRlNAcq4D7W/QNDcW0HkXMi44cKdRZ97/XI+vsTNe9E5N4fEvwVDoVRYy7
3+gIAxBFrn7CTjY+pKm3Jon0Vjfok5F0unKjWWPEyQEQXGvf7hdRuHEFqGALvMsc+yQJpxnpHGWg
men5Ub64M/8p5E7H0VGXLwrbLZfRYBhLMtOKtNbI9Rhv/UDoxiFnfaTBU7DhYAAzVBM+lCQTTPgs
zt7IrycogImTFfmhc8w6FNhEv+Pt55cVht2ztHz8EtAuCgq8Mn0DljkqMBlSWh4DdLcQKEqLBufJ
QRn4Nh4TASht37oyF4Xbcd61v3rtahiN8x9yrVEscOPKecEm10SE965mAgSgGJDOqWmJBXIDEe7q
RgiMEpQg0awAV+Va63NteWcAbinbOyV/IV9w5aSgXVCxpveKFmf/PKmGqHsAvOl46EGYdnMFcp2v
kDY4VZt1NKMriMF7mfXz58JVTJAKncnGbZGxxd2/IZVhsPQz4GlvygJEvgCUOqt+2wOBGxEy0qDg
kWjmCz4ZZ9XsBg6MyUius558f1+WjIUALArNvowT9tIc+rXkrJpDVdQ4+MGh1VFBi3PE9ISHHjr1
NZTc5IonrGP8gt625EXyqERXG9ASSA9co0vR1/0ZZ3TeEtWF5TGIVYEHTe9lItwBsOmnnWTX5/qa
gWQKjYifVEEzMw/pJgof12mSPbPjdZC0pv6N4ip01S9AfRtHe2aFf6G6pU+iZR0hO0HbmR6FaKfA
0JYC1dOHaf9DW6HZymWkNwvX8yafaQsla6afZp/ErbWt1RbugrWh3PRxYb1mgBgA4G1UnqPRtF5H
pF5x/P0auRJ/C5QtLsjLjYpg+6cgsuII5k9Bvgoy1ZVGhn1743YdSrOBvkmDRGXlwfHzdU9UtKTz
DcXnSBYbjTexyiQkAPYMthwZf8BAgfdPOthoRXFzoBkNMtHwM5xlmsXKsWI1LEE8bnMv5luKm3Q3
U3K/WzI1+/pwv+4kT+O0yhwqpWsKIHP/4ZPQ0knoIs8fZt4qTaT/UFnmVStMUBVJ37YWpANDEVpw
CiudXEg3GQBUcezz/jCrennQUhDbor6g9pcjN9tjXpg+crZAuUM3eAzY3SDojiUpyd4rJ1H40l+S
yQgze2UOYftgpd02C/MwWJhGgZcszUfrWDEu8UsB1BtDF7npmzxCdfzVDXO0aNtgYk8soAIXgePv
/chPD6Nt3w5/0km04qITw/jwI3EOI8OdzsPuBzUYSBHdGSjs7hqzy3SN3Dz5mq1twEtYHWIzrg4W
UpCgOFHyNJUhLw85NhBiQQ6zK4mzjmt1oi/JrId6/DGdFiGv+0VuvMzW23a5ZqNWgQdX4Dbme+TJ
gkVDeyelI0NixXgSlCBdqGhvpwyuVqBPOTIWDu3ZamVILRtIazWg22gBNKMjU9ON4yEIATYcCA0V
GzhWviBvdcGbvfHDrswBBYFa+ljXfbutUtEf9CERZ6CTjmsDyHovMXdw78gy+xcIRfFQQ0Mf07tn
sw3+kSje3aElD+WkDccJFJqgfo2ijfeTSBbga/+Ms6G81cVgz6rsrN/HXjfi4Er1M3iufHWrnKGn
DOuRKsKb3aUW8ttoV9pHPOm8tnmW0ZAeyJcGkDxLEHxbj1XK60mfl9nhf+fhmPkvAF9k3wyT2x4D
57nnmPrvKKaxk3Y2OBirJ94yVWmkJQ89dsEPkmvgmgXS1apVot0Xtbmyy0xseB9wVLCwEeDIykT2
0o6LndYaf9EKrMwbc+WlBjuMDuq50DikT2t3GcP5eOoBo2HddfbfTPUv6ya7clmFB1NJWpQwZEUx
q/O03wp3KFFW5wfWgizkU5jO1UQi7zAZSOe3db91Rvx+c96gNvRr6Sb/jgZeL07PRjWuOsdIfgxe
4azzqhoPFSA+HvMEkAWjbgW/gig+8Cgy0QWbAqeZ+cYeVa7lUxDwfPLIh+CKe0v+vXKsDNgGIsbL
mFnjuJDtB473RcJpmQfCc9GKZDhrZoRK3t45kpH0QKYDfCLIKduzt2asAjoh6cmjjT0c2PGNM2ry
bERW762Q6wUS5SCbDc6dgOOTF7id8tjTtq0XANlcKefbJs286F22wjmTUH050EpZOjabO/9yBJ8J
rTZdksyO/mNeBEyw33TDf3HLgj0I7lsPPLyUXe+eHaWZ1QAvRpFiDuyXG53yJ79BTkG0Ag1o52AP
A5AYV7EKIh2zkrd6yMSejKRCIAhY3DMJRVC7hyTKjyTRFYMKiDXk3li+Zi7IUln3V6PPRFfDscHH
1ciVDJ8fMQz9Du1UaZKgpCdADvSLVi3J3L/Sps2xAQdqnBc0xWNqTAJpgMYFOJEeGFwk0lDUaGo2
jBGZmv+yToTuiEsV4SVcQS9wVFRHon2wDad5QGalfSgrvd6bNX9uQNJiLMhKg1EV2TphKKMnPzyA
P82G7uF+F9rhdl4rrCUylK4r1uAaco/J1A5Ze3G1MgIgyxGq1QRoRd2TJBsFWsGlLYA5p6CzJpCr
XEFfTVPS0uCI7NbzZiFDbwGmweR2dqYL0NptgxYCVHAJIOFZ77QPxCsVkHCqm33d3VaQNnykq3C/
/nIl9bwjzAGMnK9Sb2GJv8MxNrDh7PNaP3EBmBhRfNQoULUC+AjtEzpFgCto9vbCK6pm41ppgm4N
GIBssG7LAiBygyzRaTrqRyroLPUsO+QOfyNpKvy0PPMHzmOQunllZYU2T9QQvoglzU2liPLw1RCD
ezYcv3vxJRCdbCmGXVYmuwJvnBdWokZSj9OrCVREYMeATBdE0Qnb2GlnPMnYNZ5wNmGBa+iRNAMI
DraABBmXJJbKQTDjh9mK6EQq08jkyUzDVx6OFnhPWMOWrTk2W7Ki+cBYWyPofFJXC7cWYH+mckpP
lUXOtZFToWWt49apZfbuvnSSCibnFeY4MtAwrcB08WhEgb3LvOin5eL8NwHy5hPv0mFlFIALJDFS
usoell2aFNc+7YenpgXtFzBIrAUZSZeW4Eyv47zfA/lKAxJBHy5EI0BYoIYuaj5mtuxzgZflT3n2
ib+855DGAMXUtM6defaZV3BttziMfWyuBw6Yfjf3USM/6PUyQP45XIYleuNuZFnJdNuIrkYHtbLP
ct4N1SOThXyc1wAkQvUorTLZ6ChmXmsCiO6NM34DkiiSBa07ApWKZe/RmD6BL7R+ToVRnViqAKKU
Hh/rHw0c949B5sUPlYc2G9LXDnKeAmmjC1DQtQsvGxQgomvyfcDfAeX7XnfWhQP+KzP4ycIuO/3v
PYiBxP/dsZOJAyeQKXgumHotzu6h1A1HNT07onnqK4l8LufaoVBDbzIfpCwkN+jZQdXuJvUG7UAq
hp69bHEvTzGTbZoPdgKE2a8wmonWRexkp0s1Buvn9e9CptXoohR9L5OFYv59dVodBNE/gaZdbzSA
o28CvwoWmtsYgJYEGOHHNM2K4ExaGhov1zYeY9+jykQqkQFO6mgAci4407R2ckSGaextxzR+oBBR
NEH1OEUXOA8ZnHYzVQK05d5Nrf5YpymOVT8lKhzAm/y73UTppeWpsUYXbb6zgmp465vqUFS5/gx8
l/zShvgRkJ7cqi+3QZMHE4XVz9gO3bpZZrIENRFyFHQXTRgKp72yODF1s41VVVioBq0DcrLSa6Uh
dyZKM9FhjW9+noTpwQIb66Kms12SAXYbLKYfyiyTO/0yDDCKTTEkkoF0OPsPFvRbmtemtUgkQ5mC
hnzo/jbNoQVjqAifo6rJH8FOtmgtB83yYVfrKxvQWRviZ06U1Ug71AZFsMbKSrEBR9o3KUEgaJbB
s2Ul0W7o6w58CRB90wxwTCaPee3goa5U/RA2O96ZxZKMpONt9JDalnYmFYqx7R2eXoDTpyU7tuxR
LG2kRrYseNa/oibAXAcNOrqCwuhfuWiRQxNx88AcWT3hy7POx2Bv4QD8DZ04YmPGfXbwqqh6BObR
iL8qvhL/fx4icMLdIDX9lOH0LwE951sM0LC1WbSoxY9deUKFf7VGX1z7GuX6I1Oon67IJ9fIkOE6
68WtK+7Zk2uhUD+VawO0y8FqXlGIZ2wcp+rCZZQNDLxPv8thn6NnLSwOGjZnS8Drmo/mEDjbwOQj
OqrdBP2TaboCpnPyAxmyc+Fw9ncLjMvSbMp3c2BsWdh5dI01y9s10m52RqQAZgK3XUp0p/4Urrup
qjrdOSiaXgUVipFD0w5Bo5AZxd4R6Y50tir6p5mlZiTq1CJAShqcNvjLAqb1hlxIBRJJwMrYgIgE
tzM6AgAUtSeCNQJS6H39U0df/1kmMzmSDkByyb4OXPcc8QZvvevW1oHS1PnqK1CLi5uU1jPwlfem
+k0HMS93uVaMODPz+jecbqEcvYtu3Jhy88FXdeMGyHXUyQzROsCDczfoQEGILM6/cZbbO8fEu/mo
5+63CNiS+C/p+xVazN1vtSaMLfaG/qocDPebXoN+oSlyuaZYPUn0jS1bZ02xWVChHhgMGBuypjm2
IbJMwcCtYm0HW1sPFWNbsqKVxFkNHWA7SaxAGrdydBRGCK8t1lYB5sY6rpH/Z5E6TVNHAaahf04L
0Deh20ydCOSasZLC13bkTo5TzH04ybFq8YhR3o0cPOCDiSlXEK+tGiLLyjZI/IUTwS0ZLInq9huZ
lCgQlwtiYyFMDivrNq1pGxeSQC/ebEtgqS+TvgcemrLWX9ZeWQ3wvt9wuORRuyl7kI3M8ZbyQEIE
96Wv1YXlBs8y6W7jf78+McJELLI3BZpY3FzfooCmeQ3bDKfJaHxHEn2sX0txBlKJ/J6W43BJe+0n
aWsGzAkzdtiKRLSRxUAUip39FBONT33b+Ncxk84LAzwqrZx4fBnWgcyTfQqao1JRTGRF9THkMkY6
mINEZDbgPRCEFCRrbQ0UGnLvzfzDM+VhcprdSSSXWReUNjh6BLZEQ8V+UKtCagJEO079bEui6zZP
eaPQuezOviovanvwAI554xU6cvIaQte+gr9hWou83BiJgcjzhrcvr6+1etVCQVckLxL/7UXBmRte
+qHbOqqudP6iEZ/yn3RtirIwq0pAMfL1raQv6fR9JaWkr+5sd73/o+xLlhzFobXf5a5/IhCSGBZ3
g+cpB+ecG6Iqs4pJzCBAT38/5Oq0211dHf+G0HAkSKcNSOcbnG4edHi26GlPkbGgAuDb1PZ7IGUf
AGU8AmBJD0VkqgfQWLH8izJ7rjtb5fA7mat51IGUBQJTZ0LEEM9h3dtHgJxguRXO+mjKStK0ArhB
wH1+mopD+3iuAGpd6eAq5Xyf2f3baarptE2ZsgO3838/7alziuiwm3hxaid3YRo1Gsbpj9BnmE4v
C2gd8zLttnro765BlupNxzvTvF9/vtuX8U0RWptuAgoPjdPtdKmZqn9u6yMw7fGCCZ7dNOz/a+zv
zlE2+B2UaZYvrk5uazyzHlK5AxBARguilJPgtclp4zvsk0VHbAI8ZMy1X5WZm9gvVuVqKFzoRlR5
iqWtR+GZjVuoicXpUR8AjEtnFouTdRsnyFI2VbSlUKA+lExFxzqCSxYz4mU91XQTdoGwJkwDBiFc
TCJiaYB3UsZzL1zniQ0ZOS6rFbwdnY9Stj+KyG5fx6wpsG/rjg+Gh+vIRV7d0pbDAxjo711PwDca
FKDOLRK4N66NB0cn2uzYcKyZu6x2npPBhGw8CZPvavD2NcTeQ/+/zlcEhXqIszhdtHEFN1/eQSJ0
yocFjcJtTxch6f4BoTix9Gyn3OmDbtclmkd/xZ27dcn5ij7N1dB4WJQgx1uw7JyRIhJ3thXxNay1
yRqgk/Kuy6k166qieYcF2QZPO+9HUal9VbPhDV56xiyChfct/sJ0Y6oe5r5mFK7qPl8io+Td6gOZ
UM2SG9YCFokO3pv+1qHS+B0KVQ484P9qr/sg2P99jmDahIy8tpz3eTQcBKish3EquQKuRmXHPpHC
Yf1ct+mQyCNqZQrnU/RBAg+gr2EN7MG3vJkQwRg6Rei+TlYIO8/uAeyjJ9bnOrfHwwjG13n26Up0
SO4Q4OC/rkePyPW5zzN8DUuDGsIuWPaOANnhRNNleGNf8u3XBKf5UtPNZzVeKWahCysZ02YvZQuF
OzPhwZ0j+/I2BHBX13Q7vrXBncX7pUfgTgFBIsfwsWKJATaxrI2O0wcb97UZNaHV3zY5YmDtWS2x
YHBm55i4H9VmUEYCYRecTXdYA3gdXuAtTzU9v+XkPkmG9lafXF9GJaIXnqhwdwpzm3HNTDgZpD18
r3zpBOImZ0cCbg6+I+HlwRjyTefClPKq3U3BiSgTiveraUDOOxMUXge2loX0QFj/mkVPCriBvazD
2PbPHVCS6ldtFrCDIoDvqZwlN8Jk/SEqUmOWtCn9brJPj9XBe22TYuHUQbYDo926c9PE8seeWN+B
JdsnjeTPYqDZKoB4z7or8uLRpPItmmYojBrSooPAsmpI+g3In1BwbqV4hYTzqhyrn1iUHCkkPO7i
CjyBRMJsXjWWWoZTVbcNAxlXQmEjRA6c3elgg1TyUCXpStcoB6KM9BS6iEIGW2Dzfx1Gj/J8QvgH
W93Dvrp11arHcBWP7O5qGJBo/zKLikH9BGUGZ7konibLTQYl1L8P1T2DHqSL2RDeJ8B3LXWcSYsf
rhLDIgxGuQV+Xm6d6QBNDSwNdBE67yjq/kQXdZSu635dOg8/xZy7z9EXPac5L850PrMeeX2i83S6
ZFP1AwaNdgBxyJjZizM77URo61vBfF5Y46knn6huF6y2lHnh4RxzorrpxoiUYL39e//5RLqk56Bf
5zn3EgU5QQal71nVAg1cjvj2WayONqIgyYomZvYMA04oGSXZxx8jRkOJU8RY1k8Mj6B1lXpgtY6N
fCeOd7RcKR+SsA12HoRa58hZyneqmueGme4xrLDUdnjNZ7q9TMX72CTVEXZm7r6xjWGm51F281lw
h96nATSZc7hSntpJwSHpmuXifiTqDdj7zIfUXL3VB+er9Ls2J2cdvj9TTJqWH/+xE0jsf2wEMtu1
GLhjkCnFlV3ZiSaAxXvB2Hn3eBto9/BWTw4ww0gOugSFlV+lDOAlAevEtW7/1zCr+BBjDb2laQph
0gZe45mVQLgUExWibrZthXzDVDu3X81GwAJcFQ35eQqDa1zv65DzMGIn5jzPIQx31XGu6hKZvr1Z
pMzFxbXAfSWfAa1Rzt3BKlcU3M/5SQu7CPkiGaYHutUORwGDuYrwnT6Q0Og3mVEuCGwITk2C1zno
zlNImvEMTPmvriIO211M5hRW89jZLcNxJ9q8xzdlKupDVHTRKifGo5LlrybdXgVsFXESb2u8l0Ch
gvLq0BrwE2dAw+maPgwG6ALzEm91IKvVP/CU71YChlAH3dt0JhTTdJ3CCQNun3C6OU04FGm9ShIw
xIOx/BjbrLyVIite1tQJy5cUj7vbJLA++l4VL6zNww28wUe4sqCzohbYTBIm8rpa0/8gFzHnH99F
x8RmtM24Y4MRYV6Ri4rKVuEI+Oy9mzhCPcvWNba2BSKOdoGsDbxWYBlWrM5tYeaBygPzyF89J7tI
BTPKtHOtQ1NYBBvr0I3GZmfvcxao28HMxO3vOmBIX6+Tui6xaMLOb+hht1gfdLXXu7986rnqtkKs
4KGc93puh/dbCE5cGW16ZHFuuulQIpUCCsFgrnQVesz18s8/Zn5NzrJMh3KLgLHqeIyb3tVvmZe9
HfdMsXs79O5TfCcONcQ2d3bdIck1MZXFdLvWh47gc4MCiZjVKY0XMFslz73TwewhNH4EeBtxScjg
Gg1dqoiV0YPRBO7SkqYNun88HJwMylsuA+/zAsd2wp9pKBqjEOnzNT7tDFfTODfHidp1nNP1dZxi
Vgh8NeWziBYD4GvAAARhku/cqMS9ozTgBWyJ5Dnv4h9xy4IfRvkUJaz5bCHaDlG9dIRdSqmWboLF
xZ8/WCwIrr+ZhDrEm76aHowwXfuKPCWiOB9qgGDu7epZJkl6g9eDahtHUOuPS2z5pvUY+E5dut/B
sIcQNj5EEQbPTVV2L+6APT/HTIFYBurAT4fA3bPYxD53kENuPuXiXbfpw0XMqViZbx1XDwGIF8iv
wRscHGMsJwzyDJpGtC5su1khkeS+dDIDNHyyBwejeobXkmCfQ6z51oV9iZ9n9CeMgopVmo6FNUu4
M27dUI1bWlQj3n5KS67tqa4b9QELVxcOui2yFDT/NQQScVUGNB8CuyyocbecJnIacOFnXh+KBb5+
1He7rtnldXtTUdu4JeAhAv7d0hjrh1wugLANskWdEaTIAvvgYB8WSlsCKCWvL9YARTb+KaQfK5gl
hiCS6Hl0DKmCdd4aCqdvKbQpwF89mIGUizIZ4xlxKTnog+44xRSQy/NZFTTLc/c5RpfqKsSVu8Xu
ql1XvaHNtnVvb/ScukkfRB0B2Wjaobkoq8EAaQ4nv4rRbXipUT6oN5CgnkJq2ZNN26efrmMyON+0
HGSJOtxRBdt2JPGLxygMCj8Zku4HRGGcOOs+IRZLfW5E9a6AQr8hZsoEfBHpRHPwIQ8JznbRu3B+
D6iENxGwK0FVtodJfHEB7m8x80rVHsKUmtnKwyexhjrnU9C3rbU1Rkn3EdmeaiotPuM4equ8OAWT
x+qR9kzG26aEtGkgh/g+NuEG5lHDBJWzSbGPxctH+CzKmYCzzDOzOxiG1Z46GFzay9EI2lWXW3Rf
UzKuB6R1dzABtjfMGbxNKYpsl9jJtMgQP0JLdj4MXort+YD8PtSlo2wwgd34qwdf/6RYn+u6BAIL
EvC6qAdddZ/bGCTC8TI1zZazIBH+uet6oovQi+LFqFPxeth5wosrPxXPXRfXe77Ui7NcFBP99+qh
Fye8CLgo6rnOZ0lrFf/6qM6NF6e+GHnxZ/32gs4zQ+zW3fz59opn0/XtlbpIdHOTeqCWwuD76sHl
QWgRiZlE3kdxWOHHWNlg5cIl9DsIovNqEt0eaP7YZo73oqp0nCeKGzCVsVbwKg9Bc8KBudV7AX74
xhHWrybdzhugUBurz+dXHaIrwy3WM8erdheC5beQpJ8PHuSF9RxtbC5oZK2RmzWR4wK2MgAR9hXe
id2yR3p+paupM7x4pPFgEpN0x9wxbyKvrl5lhISWEpla6GoV1TBoxT/mxupC+VTIAO6ZCGugyr4d
uxTKMiOvXqsBHKa0LO2d7uXJrKSe89J2UQcJrmglk1ipfB67w30SJ8lqsEYIW4P+Ze6STN5AFrC8
y2DeeDp0MIPwbdL168ouhOdnpPc2kB77rkNObZHD3t26jEG2nUJS2PusAf5sfTHNdZ5QcBgPVEW6
Jq75GEsbCILIOMY2qw9tWgokZoXzZsTYVCgd8AGxDTPepwn/Rq3IfQsBdJ07QNdue1U1zy5YoJVS
zhsEBzhc1NslMqP97Px+d/YADwWePDZRcqXf8c4dOlj3SmxSrnTH1QR4emd+lsTYIcF7zia21E07
IdfxGZM9jO3JXldPJVnaAE6axeLcpjuaKU6X9GEQw7C2oHbdLFIIsx37RFVHo/eKTTC9krrdCGGm
oevlrDYza3Wq80zO3BwOIjoaeCy5LrI7qKfADwKQMciWORTpzjbKdySs+fpUlS0r9rULl3tfB+m6
LnmBwDPXreBg4FSTRNo0xykyIp1aV2WkfI8SYxFEon8duLPSuedUEcuvIhndV1Uityoxa0jcg1AK
NhP+g4nh3EAulGAxkVoweEzj7+4gVpEAShNb8vWqQZ537Q25eC5qtdcBSoYZiDrw1jqPjM0weQAe
OPGLECqUkkY/SdO85lIEr4GQNXRpOD3WDqRbkE+TB9q69cZ0Q7HBkpcdWKboogV/8UE6UH3hfVW9
xUPzXMlY/oQde6+scVVEibsBfmbOO5W/1iFysaqsxxWQ5s1ril117prdN4nH7NwsSLYzo5ogQ4+t
gDrrvg2For4JLNMsM0M5q4IsBn8YgII2KSNr7rIhufFqSJUB6reNpfDyHV752rrH5uzUFzdVaM1b
Ntw5LlB2PAJND3YPhocNNpiEl51xq2BK903CvGXWU6u7aSwIVDYZgGB4ObO+OTAHzgPLeBQA12+k
gqE9Nzzz3Un2Bm+sb4mL7GTQznIgWMDgxu/qJHnqyCRc1JZo/Ag0yu5O9wgJg7Z3O6iTXRo1iJd5
bq+pIng9girbrG+DbQ+zhBUZwMLDnoLTbEc4OzafZgTVIQNKXrOOpC2Yi52wH3S/7WJTy+/s7K5R
Wehn2LS3hxg5jYTzRzNXn6VwBdwXhP0ITMowK0N4vp86kYRYIAHqLSDIbT8S6mabvKn7mTcF89go
DmogH3qow+r0aIOKpUfqJqQu/3wm18PdXs9l/tuZ9GwxVKH+7UynAIFs9tffBFH8Tw7ItKC2uYTV
erNj08EAiuZUCiBdBJmpqa4Pp/o5SAFGfhFejLNubOKLFj3qIgoCS7OT2kJS80cbcJ9FMVmhybgE
ADYNn2HBGm7/3i5iajwNVRP9rr2BbtOWllG+IHX4ga+o4Ud2BdVeN8CsgfFatM5w9Jp42CdTO1R1
xvegid/AYx9/1x6Ncjg2ACOc4rskvSfYzwfyw4xYOMvA/vdjE9inDoZdIEZboVgSBo/tU530Xbfv
+hwPN10MtUp0OwjwDopyqdtonopf3ULZmITXMdT84stxpw4drg81DepFBSF4MHCgO63bTjFaRvp0
xkxF3+B2mK5O16Ija15Bwo0AyLzKm+B4ymLjydTAm3Zb65y3btMHMWXIz9WLNhGvwt5oNhmEq6GT
894USQ2/CK95dSElr7ilgNiu2A3ufIWv21mb0YVrVck6M+v21asd6MwDV9q2jbxDkugbNnPa18JC
SjAgLFjqQZVUr2IYbfiHWeWRjPZt2TUxoKltviwSoXb6AB/kcd3jJ6FrUYUsQ9plABYOMK4D4q1E
g24FKxx1t6e/BurGvPLA1ZdGOj8N0o0ubaAJqufDU7xccazVIK2fu+KdKFLe8qYnWNlCVx60Khou
4MxWzISZZzDbQff5AJkxb9aOTQkp8oaFi7CQZJ60pQT9rOHhoscaelZAS2seTFvmKQBGq8rN9y5S
qGzhwR9rS6FazRa6GzwJIO+N61YpyvBRB+gB7uAYgOSodhG0Hl+ZTiPvTYf9hJLq8C5EWM/M0WgP
mp/X5XUx75G0nduRW9+Og/Ne8c54Brgk3roN5IZ1tQVzaYFMGGC6MJl57igoV0HBwIKagrkSt9LL
s/tRxd4T7MP4FKQnzEP+rmt6Qm7m9kxXLaSeThPqqlFC+AK+fr6eVDdNkxYAc9/Dett7ytmNPvPf
r7L38NamJ726Sl2FdVNycZUmBcYZiJzThAyL9KoMX/5+lXGkglkaZxIK8yLYJXn70adCLUF+DXY1
Xll3ul2X/qNtqK6HnsfjnguNcc6NheEVI/h2AF12pAIIpxuAGR9DthPVgL2nr15D9JNhSpYY8xnL
ZfnWOzbbVE3gzKu0ruASVv5EphZP43gc75ISm0QQRHsrOwFvXzg9wwQW1TVujb+GyiABKX8aiuXA
T96J4Q7U/X4DmaxyjQ+AbM8HBTjctqwktxe6ET9JaIvqYtSaRQ0x+b/iCUH2OmiHF2rKmIJcBhd3
A5ojcOdCEjT3C2KAHT3JYqcNfgZ73P2hYwmpyXAZCiClq9HLV0Pu1Lcgu+RrCCXhOxHBZM1HAqm5
LausWvcCfMBooj0NSqCnGHi7BpAz/dWoR+voBHwK3IwT/xSopxh6R4F2FcFwqhfjrkyte5GX1Uvf
9QBoYcM0tom9SEwmNtDHvmhPFIAAyCyKjT21qwbgM/jXv4upXcd3dlxtkaV1fa3U1AK6F1sG3Wgt
p7N404jbHRJEEwXzK0RrOdEUoqBUtHhzgOxsBJXMOUT/yApgR3vuJsSd412ovWsj2t6BodMcJkmR
wIth5qk73BYitdhfMteCNpBTiYmo504DA6B4KPdtVmR4Qk1FWbbg8trJ4tTGxhzdFT7W+UVkFIx7
bJ+ote4ulA3g7DT4Olq6opsxu8jnYY7dUV/3XxT1ID2cFNiQG63vzGg5oBDjOGNq7Na6qpyxxA4I
N31dzQubP4Tuu+3w9ngVj7dp/mBK51c8tkniGXCoVROvFKwuN8Ib1W2YMgNqbtFtQT11q5v0wWXA
f7mAJvvnNh2iLNhgxxAwmOuO8zDcHWEAboTe8tyWTZMOOXnqpJtszzO1Q2HeWqD8wd0wvDlPVMe2
u49LuTg36VLoUAGXQvp5nlq3wzI7XSpStzNdVTFAKDBDwO14HPh4mkX36BNSOWXVWtatdZueS19h
OcYbBwJT+/P0rpkZNxFWX18fi44UNojdMRsvPik9tQE98hX2qxRIjKATmXXobZNMIG8O7Os3W5GN
7GMY3oBtP+uaUH3GpRH71MAuLXFg7+YgN30XucDK9o0BYRDJ+n1jtdUyslJg39y+gocr/E7Njh6r
ZuxDH+w4gNNj8GRt7PQmpf0K8syIjTzC72VSWEu7d+BSVkoo6w9luzKQMb0b6jSe51hqkZINq0xC
/5tZfUJ8XWyGbAUP8mJ30ZZOMSME/MwyZzsdVk8sed3etXBNN6Fli1Wlmnku1Nos3o5+VjbGGxH8
PRha8qGSZls4owp9bET4Jt53YHgX/myx3Qi+r4y2ATQUPwKZv3tYuL23UCIBQDOybmrQYsyJf+YY
cLAvmrjzW80e043pxFoziXljpKraOgA43fDp0BUm/w9KpkOut58YSBCMEfyMLIua12QIm0ehYk7a
3ruV8aRFKbXoZDOJUOqSiMMEEm0jX+hezXQ+x/2u7TzWY2m9CzIgK4tP7Q05uHVw+KrJqWak2ac2
mdR9Uy2Dgys8jFqctoSMqQVAyHx0JV3Wk4Spl5vdHgCKD6UFSEGTWhcdobcMIr+zlmTmwoYPgrsP
x8pZNNPFX2QizznIU2NMQhOieqWxSAK7g3SzkcJ52OH3ihWfUIkl9zCqSn287ZT7EXssC3iDRk/S
wuOnbfCIjd671DB/lFlX+kkFtq/J6njZJFawC7PMnf15s9C+FkyzmAPJfRgiccI9YrtXSUJQZ+PE
aGR534Dh4uEtLjfNh0aSd/g5Zx+Ja76priePHH/Hqs9lsiZZ1D/+KQBrh+RmNGm1z+EAP0OmosMP
Ew9WbZymH5eUtUC8p267PLdV2MDflFV3l9kAbuZZAV5inNCnHMJ5fgbBNXA/LOtUPfdC8sD2sR0+
bce1d4axH5iRHOPYTI6uawWbLOIlGFao6o6AKXsOx3K6OLcZffGdtlW1001BW4PInc6cKEI62ss5
3/VDbEP8BKXAVGjsvurn7rppj1EeAewKXevdn/9HjP4jX8aRKLNtqAMyx4P/4NU/KWpZkhBVybvU
xC6tNVGLyw4pmKCoIAjUmamLxEC8jloqd23VwVTj3B0IFVG/jRuyx9bFHF5IUGdsyn4+JKZ8iHpb
HEfyhj0r+dAFuQRbhiC/WadyrauEDHxnNR4I8FOvDcHaB2ihQRsr8g56VFqU7jJpzOe4kImvm4o8
y44Wf9UVfZ6xgUXvedYIj9a5ICDKRgJflKJtq9ZvsLDaI1Fa73UpmXq8LD0mPA1WunaK00N0Xcc5
ffleRLLGXdYYl6WAekyJnZs3izIk6UXzQqKy2zaZOc7b0SVvoTF+cFKLe1pF1e2osDnB+o68JUNP
ZzXkiXegjomnlOZrPY+e1gRkcBXIJyff9lZqqGWiIBg7JizfG0axgs2v3DSQZCAH3aYPORZ4eBJM
3LQp+DRO9+jBeUGNxp9G56nXwctrmrZMcmetHHiOjWKA3xL2Csei7Xxsrxl3Rt3xXRHiv6g73Ox7
qIC2tOImWtKc043HEvrwm4ENoXzHxxa7/yXt373+A/x1n1cqvtFQympSjkV+yVv3DvB/Z3il7oC4
GqSTBH6tVx1/n0R32l4XXE9SU57uCjd9p1ioDWBVvHQKgFq8TGNDa3o5ntrl1N5P7e7f2s/xSAVf
xFs9M19KRY214QhjISbX6t/Mb2cswmVn/fxknxqyfIV7AlycI9wVl5r7e/JQnXoi1o8bzetNWwk1
so5iKz3cs8gtX5ohGpeDoNYmj8romIW08eOBZx9fEZ4DZLmOCLCRc8wJFHR1BKQu9thV/MMcBU3m
4SD2CTyjN/oWCXglTLWmBUc25M8AFDqbnhgyWkxVMYUN2m7yK+SiTd9Uv4adfChdrMQXAd6jIPnM
OczOT0YvcC0r5wlwkItQG8EIo8puK3bUJGDt+6Lt6YMpLJrCRDvwA5QhQhCyE29Edrkdb8bCa42H
KrfDNWhZHlZXqjS27t8PzHUOSEw3q3M77NIRnFgh6JKgPm3tSkCFqdlGmjGoVcI0ZCSYqIa2ViTT
jbquS25x6EdpH+BDEFCS3mhP+QTvehBb8EI2d6w6netGfUCaHT0Qg+eyTm/CBEINuj2YJBv0AEHl
WnYxnN+nhfl5TU5Gyms/iiD745/KeqmecSMDP793Fn9ew48ltKVqCb5dRMQECh7rbq6oac8SGVcc
ak2oV4aE25QVGD7Qb9DVg2ot+Gpy8JVruAsrLeAToeu6S45jfdAl3Au7nesNs1j36g4IR/7q1VVA
lo+1HQD9kUK4Lp5++NMhp3IiHQS9OQNkNZjrRmoX8Y0sPRwSv8drIu7/XPhxglevGXLZkELC7pkW
cyeK5SDKFO1KV82mGnYWfrJ+BAH0Y0APQSDaGnoW4PudD9icr+Z5wNNZaHx1t6IFJ7Ca3FF0pK6f
SgpOYD6eKY+GDOuVB62b7WiRnhTYY3egPx7SvTm2Ft434hpi31MRm3nFvKiImlkwKgTq+dxfF9Ta
V4DF+WUgzcVFP3AHf40vRHx0ojFfX3TrgRd1ZCH9HkKSO8E1sHo6BViA1uli9BlhRNJtQ48h6/o1
9ekqJVTjVk5vv12N0NVS/yFIaIYLK6/D2dhANpxS2/Kh8klu9YGaXXBIagbZ99I6Nen21LHCTZVh
rXPugG2bNSlpFQtVgNnkmorZQB6j0ck9AJdGCWTBNDMAzdV/aPI6/4Ch2S7ccWETadk2M8k1JHIQ
dmo1ZdndgXMLcD38pW4pL5p1z90eC0kbvgC58uYpa5LnzKMxnpa5+SOEmw5wlj9H2b1gqRG+WiQU
877DHTCkUToTKVJDbGzFIZmEsAYKFc/GezYHt73pBgc/yqmZ9ywBinkslrqqB8U/fgl2NZtq8pof
nWrXxsK5qydf+q+a7oskxAWnvsKFgTVeqgBCRKbiVh/g7/GG1wK5iWlhb4M2G3bYboYUKNijyNl0
EOi1IfaTkjb5LIofgOOW38nAPEg5l+NNrLwRwHU6LjonMF7wfd5Lz00+jbD+iEzDfuzo+DjaUT7c
A1febzgZobUVu90scDMCuKEy917umfurKiRi1PrPL6DW9SKB2Y6LtYFLbcdymaU1eD6+HYGHb/73
f8j/C8iArzjeKx4H8K+gWUn2Ud9DUJj2w7LzFDgJQ1y9mS1dhLlJnuxuFHtYK/QzQyLMsQ3HFyKB
yYNngsyJ4bxUG2fIrOq7GdZ4lx0A1XcGOpdMWk8Z20PwrXkDxmGLNEr55A1xvxW5DSMIRdz/+H4S
63q9ihUQkGhQ7geBn3jUvFIQghmiHRZBFz46Zb2gMNfuXBqDG523D6FJ19gkdV46aChsrY7FIAgO
zksIBbh5C43pre6N3XgT12P1MDTAJJvg5OioWrVqPQYQ3HjsIMJx11CVwbg67+ZmbEbfqaN8uLSz
N6cIqyXQvM1mCAFYMuLqWQcUJrZIKOxO7iCWm81bAWHZckixgMmKI3Xt/NiIKFw7hVnMzm3YWEhm
tinhcTmF6I5RJjOPEXFniaheRU5D4IUE/BNUaz90QCHyEWTXgvge5Lv3nlvF1hKAh2EJycTIxw2p
b32oHLxAky8LkLOw3yCYs8BrL1JgJrRuHQsuCLwe3WfbBDt3as8lUwvXa7vNkHGxraIBbLlhm04/
zFEVCb4O2EzRVYfU+dIbS/iWTyp3VdhAC8gGxRyuGPYz4EUcD+iXEQC4nYU/NhjS78BshuUioizy
g0mkK7aDj95LcyzDmruYQH6FQxzCL8vUfGyU4c5lMda3NcD5KyNyvG2nYrULsU2wcrI4uyOpsQst
+CSFdZXs+3HemVzuO7vp4b2NEmDOv0q6DQQbbJ0zC0qaXtaCGAbx0T//6GD7eLWPwiD85dIJT27i
xuno/otfXTOIdiyKLHoEzCPb5YJbB5jprUvta6GrYwJpnyiAjUWQJ/SQNe06G7LmPgWo7zYMi1kY
xvKuyNxhURRM3oUp/me6pNsuehsbzjS1dGetlXkPomgXbMIoQz133CvYuPrWVG1AH181cZ0sdW/X
jOWscqAgpHtHs9tlGcuOQJwDQDAyvgoysm1ii9zUzI4eRNqn67Lo5MymXfQQ1fm4tyv3e1DlvpBm
9hR0tX0vSLhHAsV4Tk04PaZwSfV1VfCmW1mQSFnoao10EdB5sdroahT3P6rcYJDhxNBpRghhu9sT
9LmH8fRwD5/RoN0UwSTdU3YL/UTIBjuduVy5O1t/w/pm1tt59tSPsXPb1vY3HWUPDVbX0yBOWl/B
dKXdNE7P0gPAKw85gzhYGECxDa5B1RbrKHh8EKt4Jfj507GGOIFpAeSE3Uz4CDjla6EAyjKDvlma
rgTSnWNtsgOimu+IjLHB0KiiBAcdOnoB8bJofu4vcvJhJWXi18ST9a4N+Qr2BGBLTP91L3bqeyd1
v5HMgUz8V1Mw8G/gZ+D1WosR5IZ1qupBOuyraRwYUKrYU0lBmXMhZlfKcVPCvAg4W5xBB6swBxNt
nCxRpxMWjPFlB70BOL4UEFF25adn8MofmzR8MoF2gleDqA9dGHVbZNCGFWSr8/s6mFyBWey+pZ24
cbOS/AR7CACsKP9IswDG5ZkRQGsZ22gM6xxgiwaxy3GbXioAJ47cqQCPwff3m6j4Jk2Y8xLZ+Rb/
ZXaIWsEPXemgNFUHM3d8rKO9hW6zw6bCUqsneGF2F7ai5NUekgr74gmdxO/64/CzDJBLh7Q6/4SA
zEzR3v5WV9yC3AIbbmmUxVtcHNwYkWN/1LF5lFR+5ViQyuhZvTenQ1m7XetLo8N2Bm5GdWImK107
hSigGvo8TIf7wIUbFdS3rOWQ0W6ufyn692G12cysK/cOVMzqvtXfNwjJq19LNTDEFoES8nBeqxnU
q5fg4vQzvWqrxpuk53TRAVXwElXQEp++jCxFYtDyjAJazOWwMZrSnVv4uuYrN6zq5ek8nMfmBq7a
kNUPwTlsobA0Dyuhjhlye8yoHvWTWrC30s3OFZDqq0f94oQw3QM/sGZvZ9n0g4k9590zjhA+gExl
E0EDfFDVT8awwFZg0npO/syzrvvGawuiTWki3kTw3Fn7sy20HYBTP2R1sCT/R9qXLEmqK9v+y51j
Ro8Y3AnRd9lnZeWeYNUiED2I7uvfkpOVZMWpffc+9iYyucslIqsiAMl9rVUhppfJ9KkwYrkuHMO8
7acRx5PQPD5Cqyq+IBfANnEXto+yaMIAIgfxlwZH4+rbVXapuC/V8SJPMzAP/bJGXRyLzNdBVD7h
6aBOLU0QzmxYGPF1rExLbcmXgYmlfI3nCTKGndqxL9EUSFNSYF3ipBo2PbKAR6i9gGdP9aKqq9eT
oiSjY4hM8ZAtpGLzqYTUT66A2BX5WWrmK/yBdqD1uKV3so8OfeTprz991k+vg97HB7PK+o3GS+NV
pNX9ZBXxY8Ni/QKyNyDJVXBaQ8XbGYvhgoOx9BE3BkiNIB46e8OGpaUIPBE561QiBcJNXq6mCTik
ZvikObn7nTfgUjeqKHrsI2Huum4sDi72WnmhtyctsVOwlEfeJUpQ4UY98vXKFysf9cgXM+jYaFFx
/y9i/+81tb76eEVaT0u0T1nGh3WpyO3ceOxvY+g2zZairrN5Ze5FDtko8lEDpg2+NhSCfPHh3PjO
UupqfcGntZHHJdjrkH0Z7OEpxDZx31patDeFNT1lrf/a9JDj+ceAFAWrgGcGbm4m33Fie+AVclKg
M0GNkeGJswlY5kWPqnw9Jkn7RYMaXadlyXevRi5zwlvWfV70wKT3zbQbsiJ+8jMg4hqL27dtqDuB
UbcONh7IVsZZXjznPLJwu7QFNLph6hAVXUOMs9shWVE+Z2mY4OadRlsatTN32jkQK1rTqBuCv77D
Ie4qjwHaLjI3RDYVj8IS79T4zQ0jEvJD8RWMlUEXZu53yLaBtCQU7mOBWt3dAMqsA8X6AsymHmp1
r2LLfHAfKxXbqVjfr7x/gPK413tQHJ9bDsQ+HIMx13f0K8CJbI1Y97k0H+dnG7LZuxKKQlvdkfyp
QrlBAMZc8WNMvlVJX38DATL+wXO7uB9EOOxRLNLv9Wqo7pOqTVae9NpvrP5rnqJw9swR2qOTtcD0
DE5ztPDouLGh1buO2zr5i3XNnmK1Mb8d8aP9OsRQDWA1qx+NwXD2QOPshWGATBqsfjooIL+A/vyp
M4z8KSy5f/CxTdyQ34S0WGrkX3o5cjwJ8+4gfe8MgkV+6sPB3oDVKLnT7Pqth6yVvekjLb7LhW1v
RtWLwtfCtFCO0ZrJhghD8N2VQQ24DVKHjv1kZg0kRSCBGvc4XaWwievyH15v/d/3lI7h254NEngd
W0sLmufXb7cm0sgg0y6GO8PiB6Ts3SNgde6ResZ7b/G1+AggHsr3f4pdwpb5/5UPxdVIG4BqN+qg
dznLi5GKGNkkAiaT9GnM23B75acI8s3TyJ4lxKi7jNMys6yYWqwTeggyWuiLUUhKmmaz3piMvjp+
0rYguMv1aJ0jOX4sf28E3hiOfcNQRKMG2mZysGd6j6ERgDHdw9A+L+6rWTRAPuqhqhmKYov9t/OW
EAa04Cy1SQepgolmk4CVazWLbrqVE3AP0Lm8zv6Bds80CSemuEyh//P9f//Hwb4I4oSuZ+FswjRc
/RpHZg+TyQq79u5yw8Jx7rDOOyf7nuRhhHf6qALhX+rsIb4m9kPoFA+mizptILlwj8LNLauy7+PU
gefMvlCBaNQm2DXUUr/LMHYTh5yjjgCVo0DxocgoTd4GUg2c3TTAIZ6K+qCwv0OqYGqQsM2EfgDN
RQMGjqzRkW4pvDtnmLw7u8nZnteAYy2+qm61SzxOG1S/Sy2gOIi/bG0ztS5kUeNB0SAwx8oA3CD0
7mh+Csz2ZuKSrSnEUpewpObNlyAfxXVedx8p/scpNbZCM9hjFHHtzq85SqQH66UThrfvoZu9JjPR
+ATVuCE8kvmfk8Y4aYM8Zd8W5jkoJY2ecO7SpE3Phdd9Bqc1ypvBSoLjWRz/VHg3W1c2amgBUvA+
i2rVQ6v3dQRNAZB3Q7yhwyMrrL6h5si/K8Isu0NWLEYhOQ6VaLbiUwDmy7LXtV+Nl8LRUKial8mz
hRfOIHNRct1DhAOwdvsnq/17txXJ62RoIF0DhfMdVK3sXVdl2VGy6G06zj3fpk9e/ZCI7MJzZGhA
PHEPutnofoi99DkRBsQX4Y7bbrwg/1QH88bXip1dNQF+R6O1F9kgeTXrI422YXtvqTW6X2ugCigI
4963QBzjArZqSX3dGR3qIxUcF+9igDhklVfc9FWJL41dRWsH1RW7WXNQM3KwDoGKV2nkQV4kexpQ
cBkMo9WeG0tmT5avKdhEmm8pJMVR+SnDrQr6WQgGTL59NLG5UQbFV1GB02Gz1g8hiRo2Nuu3MhnE
fI7ndaCS8xvUTlepdza1PF/Rf4XnROkKgi3auZ/66Ql/yYH+g4Hmi3ZpUokdnQqq6bbe2TccFPiE
H5nxxonKNKGEYr0gTngY59CceKF/hloFWBUktsmkZgYks9x+m9rXgAa6U9MdNEcMwMWhMW2eH6sp
O0hXvrnI3ytT8Bj/3m4L9KyNs33AnaYd/UMYedYhCQhUCf2T1LXG722w55BFEXY43OtsaG/IoulZ
7I/z9KyT3aHGdiLwWbeZmH/MZNE9+hDUu4U+fQI4iDV+LjVUGqAaPN07ZTl+hgrKKS+ZfCwAS7nl
VQgVCVtMnzNopfxtWFRxAb4nTK/VathupGMY4pvErSjbFiwqTo6sKrZKwhKQS8gQl5CmQ/fabuyY
lwFNmLt4tXgWcoQ4sVpk9tFMUXaQ4aHuh0lkuznoPVww84yOe5lcMJsDhMu2XoscnKMa6pkl+Lrd
tmDHwRC7xQ+OUggztWPUrrImTDYUh5w1cjE0DyiR4WKphARWH7wYfgoh2wboei2R00FtBraE61jw
ArTyw7ALw+z7QkddxTgiAo0fePvUqz8N9FLPg6oxxZF81DTDzsrS7n42wjA5/d06MvreTmH94pkT
fueabpwEK+tPTcjXKD6oXlWJ2V74Q7Z1lIlz5lu71eJHwDHzmx5K8kE/euXrMp3hLfERegK7SOY/
MuGNqPSHclkZ9SiNHzNx1mwTqdXFph7FqBlQq5m2FEd+YbhuAOrBcd2byC4ILQwfqdeWtTb36vde
yQU/TKELzqZI5ADoN9UOrx/WC744O5LAcn3TXAH1ol+GcmI3coKKNB1HO5V9tmQjUMfNsnkmuFGt
Fy6ehgFcIurTX/0di0mj5ujG+wGA1nQqzSNK1c2jH4M2alXUOV48UoHM4QTNd5zNYXx2OqGNIYo1
VMnwbL9NeF+GWQkIvIb2O1GdEK9Kjaw9dMKHZrvQnxCBypUpeXJne5Bs04BQGSTIDqhpQPAw98iU
ZgOJyLG7XPmvYm2FK+IANm6BtPo4n9WNvXeqrr3rm7FYCae3wGctwierCXd0G21lmO1YLcMt3W39
HILooyufwJeeXDJI1cx34WV67PXhE8BOOx5+yZkxPFDNm4f3Aq1MnxuVzfplUKUcDIEys+dfYajC
+jyUbIPSER2k3uxT6o3ZvYGqlAccA4yQagIemkxqSm2sV6xNQ5XrbR/Ih0mDi+MNlFUjL9fb4aor
Y5z8J/xToff8EagkcQaKHX7PxFF5CgnyCG/xID5Ftcy5hs5ig3vggHPeMCrXkRlBVFmZ+hirejN2
C21HhJCP4uwm/c3OzJcQG+ATRdCi83Jq+SvffDWQxZRgqfFFMBWutkeeZDxRU4sJ7CKLbRLbyGJr
xvgWOaKUcxu70w8aXPzzCn5YrHAs/QW5WShO5bJ96Nq4fRiB7Aj8xCmOZErdK+7suFiRRQ00HKrd
1SzLbf4SHDX4etDjQY5SDRGLnYtk2WYcsOOu8lg4N4bVb2Nt6I9aW7fjERn4DShdyvvEzdmjAq0g
vWI9v1tm55qzBUJk/MUfrWXsv5tXyEpH1knzV1I3488e5LS41b20iZFdUu4hc63cDWrrN8APQFZR
mc7kP0BgSd5j59Q9uKK9UBReWtled1oNSRhEgTYlRqUAr5GJmZe29bJ7sbXwbWnAGdNHUxuH0+hm
7U2vGogyhoGOupptGlW6gTdz9STvWHNTQPmhMqLioLSUzJ3fIr1Ve8mFIubgMErlafT9bT6hunw9
z60mD4ftRgwFLq6bqF+GWrdpaOYqlZOBC6i16fp5771der7C+wUpJOtr1DNWlrbDa98uiiIXB3RZ
fF/x/tGBXApAz8zf+0borEejsV96q9NXJYQojhA5sl5KcObRJAi4xfd5Z4JB8bOLfcHeaL29x1Jg
T3XwVpw6bLznBr8YH5nmaQIqVTkj6rqVeUaFTPE2Zwm/XmO285D7KzsehhVF0prUs9IMZdLL9GXk
/VPNF1xCqDcvS915vO689qQDsOmnN35oa7uFAChWrEBEFXTlo4Er3/v8ys/dmVuIwlD+/RCxBDSM
nmXdsQH62Ez60Y5ME9Utd0XkFkiOojaVfNQYyZhffD/eI8sHmjXyRcw8mGbGzoOHL6ESgH9bilap
IIhwAtrm3vELays5qBS6iCf3XVXFQJfjtANZfFSRGkZ836jGz1z7hEqBOYL8imn+xk7xj60mUUP+
OP5WTZFzu7i7WDvbvT+cF1epQ54MhYTAiKjlaWCUOXgrEl7uluvqZeWsoVtUbHwWV9HKUp/XmVAz
s6xFnxe/uiZYfKJPnFMSu/fLn9UVHqB6LeCTSfsSln36akpA80xuIUGpTFeWK5330yejLOxTi/qu
FVP+sm1ZgKzQcIHidP5UYgnyi6kVuwrsGluazsselJbQ7QSQyMNGzLUD8gOn667syO4PZRcGmjX0
txqOE2+Bxa5XnFXZNuwZfO8DLcjOAqOrtB0NMDVKvbK3np0cunlLLPljF3kRaF2cr/wQ9gFLhn+z
uKMplhdpK/EmfIz5uuqz4JYSnfyqvTEHU15Myw88x0hBi9l8bMjnKYFbGmDWWua9ffpTaPGHmWxE
RYVk1XZZdgkDUttorq/aIx+yq/n0enWJK3OkubRqhpTYGrpXLqpR8dmHqWFHDvDNYGf1ARW9SSC5
PtxR02bacDeBv6BJi/Fm8es1IPwA2k74YSAWMrvDnUDa93p+ZiPTA3KMHLy8hnvmqDMDVGYU0bY3
UhlE41jiTMSs3bP93gxRVnWomTcOA7gZDjRAs+fo2e4qAMDa/itxR2uTbz3gnIIM4o9uaqfemEAM
bcjXDKX9kKZzAHlyOYEf3tT0DcXbuCc/VICSK3rqUm9dbNQFNNXbATpGLBT7eIBetq3XKe5nALFU
RoO3X5RQQHcITabiqqlGAr/Xyi35GneCJlKhJkdqMgQyYOM0NQaVqIldftCg+tIOM3FaGvN3kwb8
sBOnqnE/Sxk128W1zDJCH3AUFbb4qPe3y9GMJZjm8hZyK55E3Wij53jj6aADEtpNt5MeCEmxa0B9
QqeBagJ8nvkqd5r6vsltkPe/+8ikAfK19TZJi30de5cJ6pdHQzVFaIG3nbrUWIMAl2hsVeFx7i5D
c2juRS42fSN7W+BD1DjJeqeWpzm4i5t7qTfbzLEBVsMzFd9axzqj0AsHb9Qt49gt1xW0t/EeXu4N
L0aNErMjpMKoq8KjEQQnLhKlxwR87k6XYjTBHmRr9jh+ICweNS1n0IiSbF+bLiB75CPcHiH6fg8h
P7k8CFvsjNh98DWOTdA4GcimVwYoD2FSr1Am9f5k/otp1pAZGbhY+hcZFo9dbhn7Fpu1G8Z6bV0b
evmMKj/cRyDs8c20ajw1CnwRuyQDRcQ4fNUY6lqhl2w89Y5XbAwJzlRfZiU0ZBq2H7Vcn1cCGLN8
hrhTA4L/AgqKHR4uIOG3z2U7vDWgqjA3ceONAflo1EOxW7kmO1eBLVhugnpMna0OPVZgaxPPRr1O
xco1OAdBON7czhYN0BJDU8YI/H3x2alB9HSPaiAQraO2wtTXbRnpZ55F3UlrfuY5EAIBuajR2yIB
ZyzfGhpu2HFY6mfyz3FC2aEPrvqAI4PuD9F0JJ8DOaf4SJECxyghRg/QzLVreYxbjr0vgO39EZtx
cIg4edvuG2hCHlGdElpQDxhVgBr7Dy855CQ940QByzJLfA91PGNFkaDkFauRIaMt7bwBd4tfz03X
mzftBBTnlZ/MFMdQORTrLks8+R0nac/MlqsrP5kQ5kOKKrYeZgsEbkHR2aBvX+EVP79wbWoHUIGh
kuugFWN3AjLvFrWP/S5Myu7EVEM9qwYOHorpmvxo0zgI7m8bCUCho8dluKJwCqQFI+Q7w9WyEI1A
5sIHOfaviX4K6qGAYuYuzaRIZnjtNvfSdn4ChJC1rwHjv6FHwSR5vZ/cHsQrVoFyJpCSPTq2dmqs
MVv1IXQfw0h2j1GZiZ02VhWKxHj3mPJyehjx/YQM4+PsSfGKGNsNOGBUAHQykzOq4b+ThbIZhJUV
0u14SZot1PDOC5KJs//hBCDk5y6EbgrKmDj4A1h/cfIMh2mqIZOaPgL7CFMhA2CEPQTUEVgV4F+h
kUHgfXjsoSaIjeWvJZaJy9rL6HKBZYVhULeCeW21DMWM6tLLCkI3Pg8thMeJNYgNcbgf8Ja1MAJd
EQQRfRDF8gGsdSp2cdEsMqlHYWS+x5KflhT42R3fjlBdCd7lIm6ecOqDOsaJcRTihP5psMPy0fPK
p5yIQ979hTGWjyreMx0wwwwc+FAXCXl3KlZtae/qBlsYLNVC3R09uxcSX2nNLIPFpt7spPFlDpnT
aFUg4tPB7fC+GA24EFx5W6dUIzQ8OxebnBQurMHYM82cP9Piv/449GnnZZwBvwrdt2zAABOjMtAH
kzwRSy7SyORDHd0q1Cv9QNbSfGCvJGeTWNVpJq9c7CV8IbRUCzayd1ea/lnDjf2TP/qbTM+dV68L
rW2lZcaOzBhSM1lhWy+NlkVHpwUTAflHM/004T30odGTCNqf2FWQP88LEKpAJ+XCPMN84EX0ZDqJ
++oxFEg06lnRG8YNA4vRTTlFxk3c6t9LJ+/2Ee6DHuqtc+NoQXrOVRGzT7p2C+RwPmL37+om9Gd+
rZCsjJBPb2F2buqbydVwZqbm4ugQOSzqtsAJ1IkBfeAe53EBXRfVdiN0euS3CWmZG6m3rByQJ/PO
nebEpxhcvadRmCU4iN5tcuZJgbdP6lJDw3Mk2dhRVKskHlX5x79dY1nIinCyZukons+hPysnbQwE
TsU2KHwrVqgOCcF92wPl4brma5/jlS1sdOsihG+NoBbg+imGZgJFVFNhX6hHIdTrxuxtKTKpycv7
2PxESMy2a25KPqYXQm6WjclvgT3a0Bg1FZ5e+3wcotXia0bprlrO+W7x/b4QyI77i5G7O1S8gWFM
IHWFAuZT3/ni5HbI3ayoK7VwLALq0jiTtThNPkrnnDHz12Pm6DjI6z82/5UPCYm3uTStPY5jiGf/
+4r/YrESyh4Zys7wIWg1nWH/XefdpfVauS14DMiYCN37NpQyiBWct2oE+K6c/iUrcrl1Q90ER5eB
8y8TcoOQlebHuIm6JxGG+TaCqt8mrh2YRRQDe1wNAY3qoB+69yF/O4AD5okaEMgekHVI7iheN2qU
mpnYS9Ogg9eEeTXoU7eHKAvBPJe3IH3yQIxwmjTIiVFvMVFAICHrFccb8pme2Zx01eSQnxRVfGlG
Bwq/qnGhMoQc+kPJWuTmyFUnaYBdq3uefZ2oD4C6WEffKvF2x3IAsTwjPhGj7wcK3wEatOC8OZK/
UMzsyyDPGchFG99YxRp+4NLjXxsxQg4xavJblg7VJQeIboX7ZfwVTFebHGKzn2We4zntCnDBMhy/
cjHeUIAXY0NEM0NU8sa+Xl1KxRJQdBDTavr0C95FoeY+8uJmVD3PKsbDWyoY1T+OFrRSgmmEeJ3U
/8YZr/4gYAJ9rzz76ejvJls8kqXFcLXEIvUhsB9ZuYqsqVt/GArbodonRfJQqEQ0NUmEQs2hcdwd
JaeXAep1Rv2DsVrsZysafs3S0/LGarwvrSbkPJgol1MJAypkSN037jjioZn4x9zxmqfOsTzFtupu
xqprnlByHyItxMeARlPwB9/jVgM19nRqV6jBvGGlmdyGedE+Qdl4WFmDx/YUqztpt6tQc7xGUhJn
LhU/RCjLrYKp4eaJZAevbV576QEH/1saXeImp8WDmJxz45dgiXAFP4eFLvBcbbviyRSVQoxA4lVB
2i5Lk4HAZjYlDltPLoSTaXDxX8d2YLXrhL3LbHwd/hT2L65lt8hIgm0IEoSTMwT2VMWbhUX7jwzc
CyP31XClVjDVCjSglfTPCEop1BcOkGmL9fpFIJ0BZlHX889N04EgOXeQ8W+yDcidbegOTml4nrug
ygnPZAsDyjxa7B99hjfnNU1+C2fTD4grit1s0orzsJpMPYNxa1VFVbGmBb3QKM86uHt8sy8CIHfE
qcW2qwAPGm7WpnSSEzkNNTJSEDlpOHWmH0YhPIX4we3/j0t8WG3uUmwc4WYAPHO6hRLfJ4K6VNz0
AZGusjNvc+2hbJpPQiGSu2z4o/8P8bRO8b5Oak31oQJDJ3S+hrXKODwDauQgl9SvJz+yFstQVjZO
8xgoRd6s3+ehcuJqlWWeGkt3Wh1Ny6rLFdXoEquuv1jvY/TZPBSKdGaeRwEvq7UlNBkkTeWFgOZV
2UmqxnDyJNm2I3jUB33KTtRjMnUAHXgPgibkCCKF6eLSgNeAOiNYwnVQGgEmOxRr1vbNpbA6uRWo
KUBVd9ZcyEe9oXGbC/WaMapPWo2NoJrgqoZ6XgXV2HmaXk0nCzIJh9m3rEK9Guq3ONkCgPJqYLkG
fQwv85G2Vx9jGaAZdM33j1H7oIzrSgno0qTbR6NxKn1PXYu6vvTtI5Cz5ZuXhtxOi1Ft5tT20UsH
lKpR15n0GnyfoE5YDQUbVjSV1ZoD1Qi1yrygzgwRAFHrgHaF53cdE9k+q8cOqrklAxO6cgL1C+o+
DQw4IOK6Ixdux29xZFJDo7wGLQMz+Wnx05o+k1jTaPJ5Po2q2AxZtlM44Srkwv7w1/VVbNhBJxxM
129xy3y39NO94RhdQFddBt5jF/+ypsANe2Mq1SItMIVZb3pCyhtOiy9A7pWbbgbSh+pk4IM9qrTJ
kIZrlI1s8OeMJzuW44l6szlMUP9ZRjQDrFxGBUnrQTLnKKrUPcaqIfNPPgrp7fFZ13TQKbzHXk0l
k+ZTiIhcuQOHmi+TgyijNNBANYa9l3thec1RcsM/Nh98vR8duMXmCDuZoJUBKSfcm/HrdCznscgK
/Q7MxxtCb1PDzEIEdZybp9nXd9D0wCsKEMxgytFIDw+4zIppmcKv1xckFk2oJKE03FToEvGIYt/w
6zJellAFeyOXGUPNXvc8L25zSGvt3KGWZ2Ym9SEWdXhgnWadjKS1d6MB0uUODMebwi/6e7MzURuQ
Z94TjxnIPVnffS5sEYMlJpFfx07ctGNv/myhlWd6w4C6w/6Tqyn9ND3KjkavD98qbfiqM69/hVa3
FeTgtQCloOevOD7DAy/HdrN8LFT9KTogr5o/lmEjY9XY6dvHasKcofjQBIYJXE2HTNTug20oLH1v
nqEG4j60seU+VEoHxSiBaEwz3LadJDLvs+SJxigqwfnIRoC0bkMBNGBXwxqssckdRURASu01u2hW
dBHycad/NhuAYige77LsOHmoZaA1KEIqEXF3gIIXma2E6F+M09XlKk7OonVYxJCFUR93NGrz3jcf
kQwfATcYwY0B0mD+Yo4h9uGJfs8Vy4XOwTvchUi045kPig8Nut/vEbbs0hWQZ/62Z2mHGnV7qnF8
DjwL9QoIgaGso9JWZCI/38wDS5wELO8fqI0M1JP/hqBEfbCHon9UCVs2Bl0ULmH8I4JS90FXjA3C
Xe0k0H0FwNxkaR90PE2/QNTjboKI7k+3AqHylDCOOsFpbfpZ/CP09M9dleqvyDayoPKl9eTV3bSW
k13fZWAqQoE8QGmCj8g1QdT0YLKVqBK+pwJI1KkGSZnGL16cZKeUu9Ga/HUNvQpDuPbNWPMOqoLp
I1X66EXobYzGhJAHDpMyF9KU9pSNrz4AnC2OC79KMM+vNRRU4/c+FrdD4sSrWg1k5nRCudj0KQcj
IPZK+tFIQfaDQhIXqdQ2v/U06zbRcveJDVX71GWrVBnk6Wx+xnFueFs0nvPkx82D7Kegr3j+5OpR
epMW5SNZUrnM0Vwjt1vf416QPfUiRkWGy81DbbX505Sm7U4Hzn1NEzxRj9tkrONTOjnFTWpbPWqK
nWzj4uXfWvuaKG4isLStUuW0sulLwfKfjbB5JoMMBF5BN3ZaoLe1vjepNsk5VIDCPpSq7sgOLXef
VCULdFWpRA3FO/mk71udo5apOpVGVjxkEw5VRqQAncxbAXWYoNRY4FhOERBTQ2YkFAExqiewF61N
dPNu/CkLCeShCpzUAI1ezftbc16KptF6wEL/9PUf0lBsclDNM53COxq+5n5oFh9y5i74Hv+vEJr7
L+L+RQgDc8sOG9jzv4hdLttMeGwHs/37J71apurPEL60jp4BVixQJbcn6lEjXBOqTqqhHvnK0fa3
aZM9L66rqcvA1VSKw+Meh63Lyk4EuhfP+N7FCVdkuIB2KP44rhrq/f/46tJfW4aXHSqv/Y/lnCx1
Qded9BvD0/tVLbn/V9fhracYwh/S5TeFXxevDNjzdTfI4dYejOyA22u5T/XYvctHeZP1zVk43bb2
TNBvxSUqnytN0TPxvT9pLrjsOL7vUnkwNkdZYb8tKzDDW6l7Ah9Z/h1Epg9pxLuvlTN+GXHD+8vP
eRqgzlA84K1l2IZI0V+WxoO60oWJKL4Mr1fexaSe1FJt1eM2tma85UNAM3nhREPwNh9kaPDbYLxd
ibYxXCQmeu5uQFwJmB1Y7o6EM+ryBxcbhhfwOFZnHa+iK3JTFLPZT7zhujMWzfAitgotICmEAq4B
rByuO/yP75ymLZ+1ASQCws78DbKWxbPhecZOgm1intsU7huOjeaCPjs5QY4FcnxqruHjVCm0PZx3
qLkgwohxY3T/yqfc/2Ybzi3k7uIX4fB0OwFEecRpF8Pd1S7BzWKzb8a4HaNcfJPdAFX2tnNuykaH
DhnIW9c461rhwTngsQo2WV/HcwcHp/4d8oPZDWd8s7hCH37lqnOR3VAUDYa6FOrhOxwWnyZRDuin
eImAZqh/R3FZhaeya7r5iuJoOcWVf/IL92mZyhK3vOPJzhHsW8tw4mniuAXblmG6dL5t44Vv6psN
3o8gk6Gc1Egt74d1Wzkg4C1CvClUGe5RrOvxwu+lcnsdCX7VJ+76xn4OBDxiXQOTc6I4G3y5F7PU
7X3nOK46Wm/7Yu3wNQdS+7OddPjymq2EWEKt1KahYpXGUpzIdLO17xb8s25x7zQWpUS1ZQn9j9oF
y0jciWPTAyCM53kBfGYoQJkE2KqNjx21o/UlB+/1ynV8ebvEQlbqLRakf8ZLw43DTLIAzZRk3aSQ
qPUV1N1ENfxxQAGyuOhjeR5Y/yWGxBuEBNF4efvWdJH20aRRiqOQP5k0QCGuJpxDDAzuIEE6ABK4
UJw7Fxtlln/KFHN6ikNfZM5Vt1aC4xSR5gOY11EmPHg+mJ4CjfnJPQ+9ZO33LLpQ4wpwxa0NSy+3
NutQf9aMbbQrKxEeeNcwVFQVmYOySQEKQbPtTrVXVyHoINBliyjzB7ssmLnRPXxWmjQH0fgHG+Bs
idTqhCSZYdYdYBHCO0sOfJiVAenxwenbrXemYa0zW+j1cdPdMS80D4bpP1K1MbYg7UPlAflUh9LY
SHrWoxL/IoG+vVBI5PfjWU2w6MVhCabRUcMbal4bx6UOvBcVDnoFSLYSowg/CHZSlTjFzTKcZVIM
QdWhnrRm7gr5/OJUKtzE0pDPJADGn4aB73uLDj1pBUkxAZysVliCke049Xi93l35rxfN1NU/TIv1
bJv2vbjLW3Dod4X9s0RH623rpw3aAfzPzx0+wPMeo4Z6zzVeMvBqedWWdTYL5orKrv6ZCBusSYso
Iw1clVReVV6+z42gZYvd7a+izQ+rILmP8jtsOYwbe9KqIw4GhhM1pSWGU5pYb+YICXtsdvnmyk8m
TaDYK3NZqYYmSBXQMHQKV0On6QcaRQ7i7RJk/sm3hLjluIpMtzg26reWSFCOJR5K5snM1Y9w7GIw
zJE9d4fK+GlWbbclnz6Ye9bE/Z53wJV2blSiAqLBbZBs6oHkojr9rc8Ep83Je/5T5DKxtny5GVyn
xW0D+IUFoiAgMrFplVzl1QCZiw9EPJsmiSycXPw2XxMJHuCxWqUC/GheZZmLlFG9H1jWQtCM9amx
QikbdF2F0ZzHMjS3Vhj+INfSgGasOS8m9Rw1oSk1vgFcADXtapFlYDGv5k6o1gBhZwSwnFqALrsE
k4/MZSDCTioAPZ3c5HmlrRM5eccauNKD0Ytua/Kqw0tIfXI6L/1WZ9iNgF2R3cscImsh8+UWG8Hu
xYSKeqNQ/hSBwvp+//YDMnLo6rwXDFOp8Fw1/LcFwx0VEF/VHVMVMZUhN4LXG9CdslPYRT6020v/
RKYHUSSwEb6PhDj/O/Rga1pCaAY1KGjOd4UPKUEc17or04CGRpv4eO8eDWMDTI7zgj/lYtlm/L3x
h68tZDKeOMApO9vK+8OIHfR9aqeo01URtvZDogjxK44ewpXb4qAm7pvwaEZdty5ynj2PpaftTd+w
V2QmoGU8NYljgs5bT59NAb3LsYy+02A99uldw5DBUjP9qI0fpeWCurHNnslVgM05tcAi8P84+7Iu
OXFl61/EWiBAwGuS81BZg+2y/cLq9ulmnkfx67+tIF1KZ7vPvfd7sJYUERI4KxOkGPbWgKGe8uCT
DX/lJZaljFY1YRcyZvmuk0WQbu5ph8hIgVAvtWMOKCE+Dz5eg2BukpmJoN0LtwPC1OslR3Ec+tuY
Ug+BANMi+Ox+v6Fkei6Sv6h6DMHEaS8QDYQr4GdFmdai1EFzAmdLMmr4ZF2ROhKcaRRHeX0tXe2u
DO1hITJLyzS4W2jE7s9eiEGAQlMgubyYVzFLi2eQBHg49PLgOg5Jc1qG8CIFyLOsbzYNG+DOlTa2
lwPGvyK8z2YY3kU2iq8j6v6RZ5p9KhvdfprTCVlQUt6WervRRDuDBgFD8dMMhJz2U9RP3+HNHk5V
r2ObldblU2wFONfniXnMJvtAcitKYxDHpN572ybZqedFCpDFEgSGsn42sR22zYehW4CjQPOY+Cng
wxfgqCZJDxVA2l69Ka3fCiPfUR3tgBJBgE+13lJ0S2tEMeu2k2TTNb008RPPio4Gis+wyy3ztYJQ
4UY77oqm/xIEFhxSBJ+yQL5S16iAZyOQXx9loH4JEOt6pgacnoDgB5C0lYrnyEZDYsuuQXLQwZtw
Z4pqyh0KeGJ4tn7aMcSgr5a1TCKxbQP7tvHGJ6ea+3MLYjItFt0R+Hf9mUT4k+Db7+InkLgeHuA0
hkdi3uld8YVGD3ZKRgpaKtWG2C86G95VuZ4VTqD8IfXSVXO8Pl1u4R826jJ0eS3JvtDay33RLapl
IudTkXh1FCDXuSr0rREXz7Fep5e8n7rXLhHRRYCQftAzlD/JJgjHelPGTbuhIed2+5pH1bNthbdJ
DPlul4izZVKTACGae4O3GqUnnhpbuuOpV8HPezLAq2aOGtuRPNTMBPRkZDKBh3WZFwG95JfuxyS1
YuC20UqMAXZ/ctm7KWSjDEdaly6RphxZRrm5u5MtXTJHgS5uRs3sEUhHxD9A0D7tDjjOoxrLTE3f
wOFzGYLNxwRzFLSmjPXRUGnJ+P9zLiCJHNS6lXuGVJ3NRLGQREIZobQB8KhSuEAEE5Rw1rao/0Dp
2kYhECsFWUdyMsn+VVHJSop2BihajFBdgwq0EYmYGyojzS8MxS4A7uLtptFS/Wj3xfBqwnWIItY4
/jN0tWSFbGe4J1q8n+0m+pg4ZYbzR1yG3TKxRLH4s9m6n3Rtl5Rtf7FKlGCMiROOaxoPItqJLgcl
rx4inI1S3B4Z5bLL2ug/MchmUWMoZZmngepVLpFMOWoh46HYLIaL8GNxYwZK7tA6jU/XUldVdgWy
WVG5j/9OOeu4lPTx7Pjo/dWD0e1EjekFyPZP0qHapAkihg1PdQSWQDFysklFXRYBe2fbASA87gDN
vQxpPgqOZs1X6/FRx6lPL6tqw5GOuyLNIlRGA3JoT3eLeHGMSfBJ7Uo4g/ZkeHddMiehDlLD7TjN
36cI0UEmc8Ko18cIACoZQwrK7LD0QCIlV8NBzlfD35mQ7H9hR3chr1ja/T+umFdhiYCxvJoN8gS/
t6NkgzpS/cLzbw2qKRbQZ1Pi6NPQAFoKmEY8cABKrVLQJM/6qiS80DUG9qDWB0MbajmjDkgOiXUg
+D5qCK3P+YD0U7IHExqixGXNKsdc5vdIK1+AAJVtWtk9mMYHb4+KbzCEGvNrg4DBRdfxYsxMjX0D
k1zkAy1SXNx61l7bPn4l+Zzb9SYdm+Yg8lADGP+OxG49DnunA9xTjlyBbwBhO8U4MXxKQ2c445sI
vzyt2vTjCh618OrCR/QyJyYym3A1OFdRmcOdEZXYTfyOoqfF3p2CbgcieJTpyGV14NQh+pV8Secg
Q718m63nEj9nza4A/5g2+VZUsbZ2hVO8BVaDDHFrGUxGUb5ZXTSuG622tmQQYYt4RYnavrXm8o1E
KQO3RNFr7p6GRpKOZ8fk32hETSHpPlyU65xoyXk23UNpA3GUtOU01s9ViR1k5n0rXEBKzwTCErUA
owcbS7Vdxk6MQrScNUBYZQWiEl2FXQtcTy+EsdIBfzmdnOhKYCuhBCEGyKqCaZGLc13MR9KTPE1B
uCMTibckWxBe5EUYsn58JaML4fG4zuAstStUNKTBHJwAFxScaNgZM7DIG2pJtei5l260Rp+BGfFz
zsNEGjKzEzvdDj8NnUA0UTbgn7PhrEEaC+A02g0HYPFNFloJMLQXvSmTtnute6eJeuRZKMciPfhP
xMrTem/d5qN1dPFmWZoZ1f3HHGeRAthl6JKGbLwSsJmL8E5/143BT2P6aikXZF2oA+DvkW65ax4h
LbXJr1YzZcjpdLLLLBvqqaGOawLwDrlLZFcN3ASFuZwSAenM1YP8uCi0YD/UIA1Ry6lFqIdEP/AN
9OlVT7J8uUzsvrHQK84Plg/XJHu1LPUSIOxORYOjk8u7edV6wkHWyGjtEff9TCPbKp3LaOsWIo/5
9HfAsddxsqG/GZPaBf4mzViMm1RcsAsETEP3ilSSakXB20y3L32duV+KyLa2etT3B7KoQpDM0Fn2
w8IqhLV1SnZvQedhbAcuSWI5j2voGuKn9rQjn33mML52Gr090BA8aGvDmtvPdZjYFy4hu0kO/ieO
GnwXgMfyvKFnYLT41WyQcs+C4//fzCy5Gk2n1X696DiF3XJRYAPeLqrujRaXFyWzRkNQwXTBi5C2
2bQKjFK8JMKIAORa4Udq1867Y3uHLk5zeMvhBJwyDzTRHxY8A3ZTnYfumhKVG1YAiYLDuacykCcG
LznotIEDKaloqAmAdK4X5vxMs8QEmpVRT74qgxwf1f+w0MQy1IZ3gP6zmTsfcl2X2HzgQeOy6VM/
Gpz2jSTDlBe+pgEhkljQlD0Rn5GJUS72Q2ecojCb9+ncd5LexFy3+B/8MZR/0HeFI5PEj0Ho+/Qv
BlquCT+ympsBx4G7BA6MV49IHEBI4NW0AZzTAZ71R+nOR9422rsbztomtUvjqBdl8zznIEIlC1AP
+KJPg1cwFz9nZpKcKxPoR3TH9F/RknI3YIP8TCJk4ILQHBk+2ygApVKI+P/GSVFJGzi5dYp6wKsD
3/LnmITUmPYYAAG5N1ZKRj2tk1Oo+7t5oAWxsZsEsSQABcDdiQwU9rc3tc2eKLcW3i1Jy+XlWnLI
+fiVRMj3lYF6B6xcjmH/jZNCsyeiroWzK6yKlIxZBioYbHHCLT21QV+BZ756st+NywY010n8RC+I
5RHf5s4/XxAjA12WPXrHyjB9II9HTyqti4s0QhGqYwLEQfuZFybtgJEVoipBypoSTIYIudV4+/s9
3pT6UxuA1yLhY7w1mqgChLbTp5fCm7bhOLTHRZZ0qLxvwcg4psBaWGTIx862Go7CSBkzn/87fDZi
oBLU8Rd0OM90DV03Hc9huu494rpbUQcAq6kLr8OAxMTC0YZVWiInLGc833TS75+boaZtOdBM8eLw
mO9oAhBUoPsbkQjGtPPSJb1tWUiDjOzBX4Qew7Z90tyipLLkHaUJUEqAyhX419SBfrTjNWK5qa9m
PCywpCI8rOU1oMe13OgSonYfb+o5//bQs8yh+Ba1cH0XoA541LZ18TbFRbZlWqSdNMk/ihqMZtjW
kuyEhJVWIf0gDVekVXIaUmMZ07Wtc/bMBBgq0/n7WHvRzuq4ubM1z/3mWBt4f+yViFocw6wKtcwy
dYzyx6LiFaAuxitJTI6tIECB4Z6TBrkL1sM0ys0V5aaNknjE6vu/bBHGgM3MKsDeTrrjawgAb0hY
5018BeZnfEX40NhFSJnFgxiyxTprsviit71Pssnz4IzKUsABIYvmiRrUVFv+DBj/DdJjKraCu/+m
QeElXKZOf5pJQda614pDWjZviwx/OvFEM+BDC3wUgjnrx2VcwCJkaYpMmKgGk6hWtXvAKYdPg1fd
mgYHu6BvEXiFJA5xJEUEGl15Ll1Jx966qqJDlCJXHhvjz0lXj0cEVtw1YuHiuzU5R73Vy8/ANRuP
8Qg8QGJCkvLBww65Rfh/RyR3roViY3hQ9SNioWDK1EugIo4AtCJtFTbBS8nGlW4H2itDwYZejOwQ
dI5YO6Ee+7xCFcI2iQEYwrEBouhYZFTxuDKLxgRgRofiXFk00bkjLlTFARjQQ63dZ3Of+1qW24dI
cpxPfTwCF6LttjQURjjvmYM/azm29iemi/GMWmBkZMkh4BSLl0nTF1stxvxM9KsWcd1XMhhZ8nWo
9OBCi9Gl8qoD75fuXIg9jhrhhXOy7hHw5fY6Rf2t3wLB4IpMhe7qMkScgLFyJJHORoH7BkrgCQR8
i8yOGGCfZVOCj++EUMORREWPJ9zUxfk+8HSf6PLyFClWusiMaxUaApWAc7EBgiwHGSyoG7hj6Stj
zFA7hbS692Aw5zOXQPhOARDzuQCKvIHMx9J3zelOa0stzdUn8E0CO396x8c9nwkpXM11RzbirWux
lWYUWbpDlS2AxwbP2dgBQxSnk4BW1MDdW17KUpTIPIb3jLRhZcW7mNuAzUiieecUMWCptET/EuT2
0ZF1LTqK+fyI1eOTHkyosYubyadKGNEaez6J4r3v8hxZ8MO8Xc4msTyw0KuIGivTkMfWgvZlY3by
8UlHF9MUTw5orPc2AmkHpBleVGGO4AwxayrD0UHWdEAi4qJV5TnVmKYgWLO88FLLCO0c4cvT9wBi
aFEWfjXlw4N6VR0jlB4OW8fOCmvRkqJHBXLgItNL2ZI8MBoAwXDUHdNQNVFZWABswyWk1/kQlcDx
C+ahY6WvMYCXtUQVIZux1LfALeKHAUUt54EYJaS8MpqxAMAHurmTDxs71+aVsvGIXEKNkfcGwlym
dX4BB9h6AiXfm2nHcDUzHVgXGFFj2d2fbevOZ2QKYwsY2PO2iJv/RH3+2YkHvGV5G+s44FFLtbCQ
aSbicXqbAuOtL4Kzq+EbkJjF9NlAGRe8Cvr0GXGlW2+Wsg5Jq8cuZe5WFcapOrksnGbAYciSOqUe
zB6Y1JOGv6VU3NXW2QHQ0G7maiaK3fFVsNhmNmIw5SSgGJvjaNgkBehvsrmtGerZpFCq6zn9DixM
vidRapl4kKOaOjtHgbVWZtQLUCVgJLig/L5Q0+bNWzWWzT6Rop4eXqRQ38IPk+W7pr57ZDei3qXp
B6A4Fw47grKDHXPZ63uN52CtQrdVXdJ3UWoi7tj9Rj/HxF0kV7nrLmvdLauWKfPiGsZc2z5e6W46
WQPb+zhgoX3wK30QcQiBBko/9474jNR/vlMi6lFDfEM0ddGK8dE2EoABsaMcJIYaoIiR4J48tVOB
4E/6vQVA0Gc2jv0zPrNPJEVA1QPfZx4CXouX7/VsZZvYrbM9aXUHZOAjCtThzUVquee9MrDRrSJs
F3C+xbGYDsjLYRjI5c+Tk4BhQB6hSavsmD3j5IGiFLDoFukmSho8gnLyzQbXgrBK6l+HoKOTntvg
yhJURPrSuHN4tgJ7qp1eqgRZ0jyIS/cAmGILkSWebW4MgqC5iGaJ0OaPAlTLhNtBoB4E40Ec3pEV
tRuWlHiskfqGAQJERawEFQmpUdAfSqbbo7sajaLdLHTfavFljJLj+3UWIS2EfS5K3GxEvoWdhsi4
ENqxcRwNCRjokaxJ4netsjrkG0KOeNzNYmJWUADY45/TLFFrBRIPYXnXVWurNYauifArJzptvJdQ
OSU3nEii2ySGGA9F0enIcJb7UdUsQpbyVz1Mm50Z9e3KjES1UZB8D/h7SqEw+X5nMrZIrUrhW4x7
ABO2mv1JM4biPKUiBwcvhnkSec9V7OwqsEANfjb8hQz66k23BTKlrfBL3AC/nyxbYcWIc2tgPpcT
QbxTbwBWPOOd0fBPZpK2e9tKwnWWzOKa8ugQTwLYCEjZGy+xniJpMo6rrSiAezrKBtlbiUCgAt0m
xeuM1GRNDW+HBGXjxucQNLcnR4cbFeB6xufAMf9wWgbMCHvcaZOdfGdJW62RaF89eSUcAbXbvddg
zJZFsBzVG+ip5k5mCs8fUzv07dCyH43v7D4WAHbs/VK/u4bgAX5+6nK/s1FLgxPvx61cpClRr4vP
A1zY8pyBCH/lJ2M/XnK3y1/i48KtU4WAAJij70HPqs0EhJfTUHb21TJA3myaDSoitbTyux4Aq5nE
VkWpCtuLNgeTqoRblQ31qJndRLQrNaZpzLCRxvhzxu+mPciqJHxOgTd1DfOxONUgIPQZr6134ByF
m8Ap9L0Gkon3RuRfzDE14NbQyk9gWMPtt9G1B33ALpUAlm7mABlT9qhpgay0nkw2LBiZCxQmwV0q
pEs1b1H32o5NDnL4Ppa6Q9TUMx7DJ4I6mWgUz2586pEy+lKNonn5KaGB3VbtS4c4rLQhySgNxW0W
DUjs5Y6y+WUdL3E/e4PVhEyeOvBmT3vvSpSx4zBXJ+GIJ0OKlBwEvGwdFJW17nHKRvVA6F1KFnag
zZk5kO4t8+Bht4wUcgAqUtCUhh4qHHCCRBVkJ/Ri0VLAlbQ8A7k0aRPUeVUeYGskq3QyVdmBG5Hr
LwcGZLgc6lYApC5xsvmLBgDvNQAh7CubDGtpLBa9oNIYtAUfcg/sgxerinyyUvKpK7xdKlIglsnp
SpH0ke2LuDU3rVvwPSu1r11gsmjrBE1ycvPSzj9PnDU+oBRxLzSusqzwhRMUaboHOUCNYle9P06u
5WQrIwao4ZgF5WYKOdLG7CBcAX4LoMWTFh2CxkbCsQ1IsSCdovexA9muGZrD2pVDhkfNpiwYSo6c
JHpPKsAXuWWUX2ioTXhUI93rzQR39NsIKtwGFBax8SkyUPMPGLiBrcsEaZ1NjvLjYXAi35P+/2Yy
vHnfyXiAdIljB9Ik7oa6uDFuLlakX0xJlZDXn7pW6OQr17LijZDze/jC3A0tTeoIaDXI6KqSTcBH
bOzqQoSnCKwy3H/sumTgZU54Wro1ErsODmL/v7dklvbuidgpzVctnArgPkRIXSpCOD9nfdB8bMXL
dN05zPRRqmmeKv1VtBEQsWaTXzmYvL6P2FLDd1nPcHro9RZ8LN2ZgankiNrheRfgPPqs56AUzMN5
fNfS4YeOBK+/sA7Pa6S4OusuBnVVDDpBQ2YMyNGI5Ek1EixF+RsgSnRZChMjarPHPQIoWA6pWgZM
I9YKtWjxgWQWsqdeXJBttpVxneF/yrAjRHQ8wnu8bE3tSM0yJtXduLeQgb5adBbjzB9SfNvIqoMH
7aTslYymK0UJkuWDm0aAK9gWAVAvM93YtpIrkLlJvzEjsCvPmj18+Y18DIbg6oRpvUspKTWS6aVi
DuwT0OHsEw3vNDSei22XA4KGzOKgeBNWiEqlD3uS/3bmz+k9HCN3F7CN8bUFiTF3wAId6Ssgf/Nz
aJb0AwatlKfbFXApILTteQfWHO/ApsQCM1nKw6OhFVuqgq6qod+J2nzihnsrjAbQXX6ippwrXq7I
jtQkpCH1SBZNoFDF3wJzqC6aetS4gx35zlQX0bqZCiAHr7xGJOtkSuITNfXY3noPsmDi0QnUcQid
12WF9sGc9BnTkX1uBwBXl+vcGS4zvSb5WqIiVpIPCNcDh0OOHT3K4x6ow410yraRO42LQj36xyr5
O04m8Dkiv+iKOk3vmuezcZFr5Fp/7JIGOyCJtgBve3Np26CZ4NHFGEB4a6vFC+1ORjakNUe39OcY
jLpdCTL6VTfWmEj6QXOzvWNm72QoGDiGEQj4Q6XXTpS2O/fFBHCQ59DoS8TVZD6vMqH8XBe+9yWT
l4ZKtkzB72XbdXl8ADbxQ34SCZbEo6YK3OPkPWY8US4RC5w/Aa7zAyWv7omajHe33qMs1mxAN6Bi
XNkVvxr/+1xaXh+OeIKjgE6OHmxt4WWbMCj75alBv/DlybA8Jeh3n8sHikHPFjJotqM2eEf1OCAD
Mr1/tiz9h0eKE4KPqskQJwUCLHzfVIS9dLnFUItYWAeSeWmeoMKBCrfpU3UHpOMUnP0AN6jYuTnY
JxW5V6LrtW/A6bHjMzjBSBFlfG+CD++JRNHMvUsRNEd4HYbUp0VAlupXJrjYTEmKiQJosKenbrAb
ZV4iEOdl1NXgF9IC+wzUMd3w2dV66zk3tddQJkQaFrgIROqiLtGtk02ZmGHYXzUbxCDkiByi8Udd
w+VFjkcPlCw20He6OxmZkSNSyrsWzjMlot6HnKxIRI1cW9mrSQWDgyxujiYf7C3Fsx+C2hS2LoUz
nz1n9xBpJ50Kc9e8i7Y42wFA/tewvLIjhYca5xVdMDTi+GC1zhf8Mz4laWltsJWIt1wOQ5RuAyJ2
rHzStpHVPhkCeMFOb3waQFv4SYCaRVqSZOL8GWSu3hNNznsR+wK0nIfI7fTn1gCHVB3hDdTr44YK
WBOkB5/dJASlIM6srd+1wFsM9DcqZ237BFG0ugZfo6yEhXMs2dp5c0x4pW+WnNKFv48DF36VR7YA
oCGK23F/9kVlpEbWuCgoAdWr7eqQ6aaM5wcgaYtqbdNlI8py3C5YkzDSHeCXUrdPrACgD7CsQQy3
9GaEDLWN0twtREKgw0+HsXEXXgZFzqB4Ix5kJfeadeUCkp4UhTwYUY8anQ5GakzMDkjCuJ9CWqfP
+NoFoMPaSZrCPVhBj1S3kAFvX9JiFjK5v4pZbl8Qpa222Aykq5q4MknPbQ7XyoBH7KLSAXAGpAE5
dSyFZ2xpVqmJdLWMueQrtkKEG0SKpF6cc8KTQ1s9QLRhq6fGzIPbZrXoSEwGE0j/Tvp3pN3xY0gb
RzWPy8nLNJoASre/kIQRb8OgxsOcHjgDPWXi5MXIbevoUeLnncLSg8pvKiffJp45nKIuBBzw1Ddv
1Hhp/Dmzh/xCo1a47q5tAtOnIZNmA7xRhjk7LyQCAXK0aWtUIWpdjEAUGJ6vIGDYknI2OHyZyC1c
9RGrDiSji+pwE7NBbEN4HOHxjazpLAKPW1t74Kg3teCV61LXgqsamiIqtGIddgloHnTAeknZnaLu
exQLG5E4F1XQg7gjatYka7IQ0bLEXTlIW/8Kjtpnr/Ti125qhpfcGt5Q+1J+xfuE7zoNeE9pPhfY
KZj4aQVD/aRNnf65jEZsXTC7rD0B6l6AbdAQJzwcFKI5Oi3DqFnFsVt9STNhX4IJtVu0WmgJxPrD
sNjTUN4CMuXBleuIeRtaHFWGsimqEcVHA0rtwfnGF4UG5wHiJhkKoVuOWJ40SbhlstVibSbVuiyD
CUfRBEK1ztwaK1ufoouTZ2xZmpR5WAxb0FA5q75zEmeNonXjqdfyNzGPBp4PckRL2W1bHOYyfqcL
kYKWYuDdFKy/lla/qYM4uZgV/taGbAKUnB6nTHsh0QhqcXBYukhx7PAuWSs76ll9+efQGOIQA2n1
2sOHfAWM9/DEkENBBkqudd68G6MW+TLSVi2UgLjTd4PI2Cpj0n7cXBRMTxMqgfdmwJoT4BdvDXz4
MsPoY0w9ZWNMcP65IBZQImVLMgSn7td7sCPtg4wWCGsXfzqUAII7+ecCv7OzbHs4lA3YFWXxh9ba
9iYdZEomuX7VeHEUAwDRBuN4CpJeiV9Nc8CT9Q8Z2XXYba21ZGhfyJjWUnPFx/WU7L+vlyAn0kcE
E2Ve4Ibm7I5Giwi1uG1Wp3AKtkScRYBtC7EYKRJL2y5mknFMMXAN4PxVs9RU6v2qpCUNN9xPjVcd
VTSxLEYQhxU63OS/RhixY6p74JGBj60y2F5pl4gjjVEQfj+ZVQPKjkgj5yH/iO0R1mv6Ncl46PwN
Rtu2Blhh4l3G2KlBUDYEwPGRAAOJBBOgXlzpLhCkxBmg3/dyUlKTuwmQAh6mKTUtRZNJFqCAaRUE
HVKLPq6hjLm8uBqaBEJA43+9PMqUtBGhMGV1N0st9XAbv7t4504eKqcZEs1/vQ1l7MyTAW7CX+/8
Yaju1PDS5zkt+51aj2zVp0EKkpX0Kf6rOpV/Bgt/BpoxAwEDR7d2ZQ2AX+zk+dGMJ8CX0lhjnQXo
Timl5m5skNViqzW97ufCbH1mIeiHAvXgNmEZc7l2kGiASl2mkcCZeBVtqasujm1dPUnKUTllWX2Z
Iqwa51IxOZsgx5fXKeanOpmHT6bhCh9Agw6+kxiKFIVpjNVgN5TDNGPtGRwtMcCqtOGTFXvJGxzx
pKNGLtYMHcisAN0EjN1RSNiGvjRfqJl58K4j6fikRIlk3bbD5KoJzXwZeV0/J+xvpXewD8K+NXtW
oqbTmsPceR2wj/TbygzYs1scu1CwJtchY2CBDet8dD0EL3EHpLBcl68APTDsSQbygxrUjuRp9MBI
KlAiU8PnF4NrzsWrehn3RWydzMCCAwwIa/VKjUkYs8E8edGkQZOtq7JqT3ciMqHGkCtQbzEmo1mE
1u7mLzI8z1yF5Re7mT1s8ErsO5BPAQ6WyZ6QXFmOxoqDm22D47t7tlJeVkcXuBhbQGqEqKpiRv6W
GctsfQb+pQaiizXg6gAqL0Dyc47wVj27HXM3eS8xDTTtJlPaYsyTYUWGYTgDy8ExkRKDtKlhRUYJ
chuqteUN5RmZ67TCom1QFr8yrYlvetrDDi7+L3o4gFhc7l5pdwsAhFrmyHJzhULFfGN0KJdb9syk
D7o4OmCn8VRlZfBsdIg6NlW+jKx+Dp5Fi0dwrTMU5EkLakwDmTWGh322kqUeQ51obRk+TXMd13t2
tCk9sjH5i0Rkaw342ttM85eRvAL1wi7d8CFnP7/F4F1yV+o9l0/A4+07bGTptUfvOWcyQt/Q8CxQ
7037QxYLEC4MqWcjrGrbIK5sOQi54qJZ0diMDXQnWzt7hdxg0JA0g6yW0BpmrjzkEG55JornAcyt
KKPqnC1CuMhWtKoBMP7bImHGN9sca5/HRvvKR6PdzqJsz57dm8eqqvSd3rT6ARm4wueTvqO8nCU5
p85tf85NHdWwyNUB42R7Ncr5ziKGB9yfpAVN+LAIW5763Qwka5XKwdkYIq9LZn5QOoinBzGyftJx
Sza3zA+ZKHJnmZgBgGEt8aTWwSlmArU2VV4DOIL5BqipTu443xp7SgFfqsbCYf0JidpkZn7Y3s0y
EW3XYuIonZCtu+k7C6wGcWycOxvkmno+HUlEDYgMkC8gG81ykJFFdhUIBQ+VMRzvZEsXWJ75bqyQ
8PuCQ9sfdALOS5Cd5aE4OPge2xeS/aoIszDuXieJFiaNgeoBjssef7NWR3GaPUYbkAiAoNVpugPN
XA7jBrI3Bw+MIXf1nkjOwSky7pAB6oAPZKkW7T3wfRa5N6HeeNZQJOrow9lDjeNpNKJfZGE5nkkb
dMGAhwQa6s2gqER1kTWuaQi6R/xxlWEdfRZlU56ryan6tYfd0SqJwcOrScSdDIdJUByNICIzQv0S
FLbcLFX6FqhqHFTURvzEHNPBu87NflTNDr+N5k+UQXfgwBT2rmRdjIUAt11huylAh1QDeduodgly
qZAJCFRu0oYlgKxXAiXBe/BMvcY0xCd4U5MN6rINIHSF1poUHggw9rdEBhxZkG4sYbAcpFgcqDu6
E1xccExNq4gBC3sZkypF0maOg3sHAri234ZDkYDcGk2Arzygp622XNG47+uAIzaS64de5ytSB0GG
0FcjX+hLV80U18AGPAglGBa1M56zYHNLNJQ5h7y1CyRUSIVI8eB18vY+GfGngqYvkB5TkLXAL6zN
XYQMFe5mwckAgMqWhXmyiiIPWdYkbGSewuM4mJGoQJo0hDOI5tBQKdTkB9my1mhaYh3ZrKnmN5Rc
SRaZpnzzIra1nTQ/xrHwzrbR1Q2KCNA1FohdSTVQMba504CkhQ2r3uDzRtc7Bi5FM66X+aGJ7Vbf
onpQLkFNDkf0ynH6ckPO/MV7vzjuydm/dP+h04wg2OHTOf7DSO7WjGwSiLbJ7tyYR5lPvFdZHJ78
rNQQR1ELAOtw2ZICm3x80pR4bFc1umRJ4yVDRM4uY26BdW5m/oNCGecOkBHsW4IbcT0ADPJPK8Xh
QmMGkt7uE+BIn+rxjykF2vC9njQFaH3hS0LYkZ7QjoOQkSmMr8sDeXlqPyTo0fO8ttt3nKDHnXpK
q+f8g8xLDX90BgTDMkSQWzYCm6E2qvXYhE2xIiE1/9exLlHl1PT/aQ1DYs2REd1COlZ7+P9wNAm0
/qRYUB44VUj7v5D1eSv8Kk2MhZSFCFbUNOr9n2R4f9/WW7hZJDtMnuXw+3b2gdyfylkqAsBVVq7d
bZQCyFY/Haq/dZ6Sb/VRY001aKeaXmzdYsgOXlq5J0c2Ndecu+Z3sjhGbiCq8IAb9G/G/329wY23
Q+O0AIL+ebEJxCRTzuo/xyJ9rSURUikb6jkMOJ/UqzwGcnGLOb6SoaQc7EcPhnqG7M8hCA8kp4bW
M4hTicagOakPYDE8qqWolwGLftv0WY8Cc0C1t2wdy5BsYTfYr90hA7l4/4xNmmwy0pDR0iVGxzSH
M/3eXi4Sf0xSC90tvMxBijyqLyPkcvF4zvBaBA57CziTX1jBYkkQVmXefOMOozGRgg3lezHlgI+Q
7GLLvLvub+eRnibbcyFsX5GLASOqP4JhCQXsYh17yOIn0HGCG1+gwxtPIpOTgJqREMeRsjiAZoL6
JKZpgGzTNuPEf5CIQMdJvlgru2VllA9G8VZJ/7Emz5Int0TIWd0TrammTPKl+6zJCDCOaIj9Ujes
zeLWpTE1yC8AIQlpAqDXnmgcTrq2Kab4x4NdUTIgzihhDqzR3Q2VxDCtZwcIIde+i92nFuynclBb
HoD1qOfmwXYccHQgheFx3VklGYJ/TgbiJRLmAbiAjG62W/xOuFUB9b0Erk9YDWu6uaRywmi7/Je8
Bln4K7pddUPqv0S9u//x8l8k8zSfGNJHsSgZ5UhbvG29nRwOZG1ITwM4FkAFH7eoWrZSvBNRhb1o
9KmdujNJydLSouwkYqCu+iQEYQ0SycEuNzcoeAY98njKrUCANRlbOC9q8OuhTRoPg35XZiB+X4Rq
i0dbvzqfOODvEm/zOJHGtftH15bzWSuz2p9R4riOUed1mmRsN3XtAR71jzH1qDH7Btw7HoCQpVI1
NG2Wcx9kaljwqdiAIBTlkh924OJGhMvpkNrL9WHYZInOc6T51kg6dTL3HYARxfBMG0AUEnXIQ6gk
SQ/O5VSWn9SWBUI4cGtjzwZcTxK6cZCe0oQBQKa34WePU8DrInCxGCZkSEK4DYHEIsybYQ9a7U0g
QFDoAiB2Dwbl57vylVFWhymQuF9NlJxm6AhzjCvUALe7JF3PdZd/m4vhWJYm/w9yM7+wwhi/DEZq
bwaLsxNAzPVLNAh9LTwAXKOWtFjOWuX/I+3LluPGlSi/iBHgTr7Wvqtk2ZbcLwy37ea+gTu+fg6S
UqFc133nTswLAsiNVFWJxJJ5Ds6QSxRMTdgj4/lerb9Gq2MnHVsrLCv4KQoNY2Whau5rFmX/GEgg
+aeqgU0PZDd8jn812tC/5l3BV2nX9k/tWOiY+ANblIs8AtFRuQrHHqx7fyAHAyD1cK5xfr3sI10S
82ExjOqeDwIxcqkNZ5jVj4ob0VeVa8OSLkIB/3gleRF1H/OFbwFoSFHoPmg4k5LNtyANC3kRpZ4j
SB4zFUvdB92q8iUTkikTpX34u+hCsfzIlOLxarfPREVW8Wbj2x9MQ6WloID31/fCwULx9lepi81f
Q01/2+1Cd9+NiqVu9e7TUoHUHwtkaNAYcQl2ekPkCJFbgko0ZNBKUaoQNGYwDcLbmLuzbu73wKN+
R9ogvwdwECC14ETPQYYcYFPOogelKbK/UXQoQQzq3qj7DY1tqgz63eY/1GQZ+t5Zl3FmF5Kh/hMl
jBTzdxtk0wVHF4RGoDDx5/KQuR5kQM1RNn0aDSy8VYWIkOImqIxt7nT54rHOJOM5APBSFztH5G+C
J5qxCRgWZu2PAA2oMkxxgKE938/dH0ZdasiozpHGQvcWJgkqoqhL6i5PPzHw12wCHQV8toRWNuSM
nnoPMi2xWyQlShsAy3bb1m6RdIaRsqMhEsXeQ9Hw/0dmgZJzxbHzhGXm+J6TDGha7RBNf5NkTjnW
pFJZcICoNHceYYbMmbQBpUAY8hyJ+Lf8ZpyxR6e7GGYChoqhwudqSvInHvN664/Rs9cHklZFskfN
XVLfSYcehbx4Twba2gdU8SLu1xbSvp+iClAdYZjn1sItq28V6s33JCMtNUFglCsHxaarB0Ui2nGX
Y09qoYypp5myRun9CjrgjRPPqavoecxjsSY8VC0EndsiK/0fDLtZG5KNjdsdO4m2Sr0HGYCe4TH7
eRWokMfJwpGEP2H/nQ/INJqQCr6msWubwVY0fRetRQaqo0f947hvumIjGiP8EogmWLt6V++soaq/
AUEYFCITQCJKVh0LFIYti96sv4EhZEAdk8kufAJ1JWBSP+Fg0bu4Xj0O00YbSmRIYxfQ3RaZlR8T
218xbJTvaVQAOwiZNlIx5ShQH2zDLRezSgoHKSQNyXDYEWBe5LBx14Xddh6SRivq4qgZ6Yc3Od5F
1wAV66I+DjGFVYHXvHYB+PQQPdOwxUNXmyOTPqZrzqZ0d6LE41E0Yb6eLyJj3oWfXdU9k9F8Z/Of
KC+q/kL5eSSYXu/nEJEZ43y9wQRF61vkD88gogT2m0k8UT/1Y6R0R+WGNNSQAsR2WOnkbgRcPQlG
qtRN7sSLCnxYm9mGNDwJ3mpuuhu1B0w92vFFkjkeU0GDZ9dtx1htBd/tHZfxhJ+UUpG58n5QqAv8
KWwAvrJFxcJxxXzwSiryR2D7/6pNU1uT/JFDUtmR+sFXDalHZJXUk0GFfAA8yBWTpbIlGQ61gc2q
1MqPZD5LXvhQhicvta0XMBzUSC3g1Xag8svc1o9mXgAKmacZl7kqa/yb+oc+0J91ZIufWVSvUSGv
leumA8KSH0ZYsRCegiPqWR1JEh5qckmKo+y0HtlUC+Qq96AU40t9ioTOv6fAn/QB0nWYnwWJJ17u
hiCSegFHBQ6ztBgE64AL7i0AFi4UaPCMKQxCYkgf8YXnMfiF9l7hFzsFcUw9Ky//6lHhhro81KN2
qDD4WLIBJi1YxV4yrB7WcrbFrpkhtIOSAw3EPAYR5gHSvY5rvjF6ZNOEOY4IddptNuXGs5EP44En
LyRnRKiA0nUnAdwpsqvzEJwWQyBrpoxUW2Vg41lSpVRU8vFMvbmkKuIS8FWqqdjqrs5qLr763ZsK
sMibtJGb5cv3ZavG+2qjmeAXrcV4AUBBe3VkY2hlteqrqVvrFooeFqEB6j0AXSFTImmv1JBxEAML
sNH7Zq8UqdtbSEvPLHlICF8yDGMPEA8MyDMONkRoV0Q2o2UBDT0BSh/JtHFqsAI2//ZjvT54QJDe
RTVypZGUNCFBrQU/aZWLBfY/AHHptOU1Bj2LBLb0bK0IAMKSsEUPWCxQCsAiC3pAXnajsY0T4LCS
bAz1cG0yJJGbSNw6x27rnj3wEKxdia0wARdVgPfDBioRx9fXJEl1qqIMQ9Y65XIATshZS9LFBBTw
eIFC/PeelA3gCrviu06wSATMcUucm+GQZ1iYYqwaf3S4CxBnCEktUOSyMEIvXynZH629GI9TQMry
w5QZ2gpZoMPWAGbvFxpi9jZs9d4B3qLUomx1vBuS1pwE/1L9UMFTWcFMN5G7Qb4UTeHNNxbho8Rc
WN4j2TzcWU7lzeT4x79zaEGsCuqLcV5yqWk9rRgGD29UADxf/7R+IFkRgB0K7OfXP7Mvf/jPKwcX
OEBi8Pdd3rqX3jTdi0UYeaBWWLZySDLS+l7Cz8i3WJBcOdDQB9KY3HXXNqQI7aY3AVeT6zvbjn8+
GFPMIcShRDoAIVZeeiqx9eMD63vbT3GN5xCI36wcKZLYroouONvN2CKQXeajOrsqv0ZxFl1s07cG
JCAjO7IS6Z5kPuoe3h0wL7aWVj3ZKxK6vmj1lQqdY3q2xOymWNJnTAuk+VMZwgroFr3/+vDhz8sp
0nrQ0set1lXKWG+iEnDY2mxBZpUEDY4q4wSWIPcIjhxQtTFAJkdIwQtlQ71eb9mmMGL8s0qt3lbD
RdkxIOYss7bykRMABXkorR+VBxNTzgPJVeAubcRGT/Ie5VEmiotBhkiU2ESOPR+RyPPbGROAxje7
O9ldd/b+iEVhElGiGoOcm/r9ImU64IRqmsbGWLaFm+54pQGfN/Hyaysb6gGe61sQJtmBRqjsLq4W
Mq53Rh2D5P5mRophrL9pE150XTzmVxJVfgyIaWkr9OpzMDnhfn6KqxLakSP3sildc63eBPRAp4ae
72Sit5ElGTSG+WVBimJ+oQwhqq9E8a5+F8orkLm6AA3pKnirP4nKe0o1DRMswwMIfzD45WIeR6DD
OKeVaYhFqYETqiqdY8I4LFGWCggTqfaMOgJMndmuaEiK2cXshvRoF+3mPhhdJzZxXD1FXGzvok1u
j7oF/5+4+otmMnfTqopmOjT9sUwTtSx38x+ypXHoBvhh9T/uTOwEm1A18kBRn5S1DDu5Y+UsUg97
vyU98RP5bohkM4zgwEjacgtSPeDG3eTUIxkzwyeG43KG5FDv5CetsYwlsGwom64Hzkxq8RzQ1xia
OK29U3AXy3OSUdODaumJu0O5UwqKQr5KUWjIF579HuKTNSAZ34YgBYEsYOHDVTtwC5loaMBNbwGX
1SyODfsPZQd4vmMjG7LF6hHZyTQmDcNZwAJoN+mG1MpQDd3ShYsaU48azeXdWlhhMwdUCmU8O4f+
9BNcOPZ6cANxoAaf/YCtVTkG4HefAxIHhNODa6BrxoaQX86HwbsKpharm0XPUcx5p56dujm09Keo
yonCqeHd5Ukzuz9e/sG+oxsjV2rcYAO08+oQSA5Ld2a+RCLOwZd8mXdj28jGLej7jrPMezAnd/Kh
HqmppxRWCpI0nEYjLiY1wJig7ixVTshzR6WiZXxWSW1J6YfLokQ28ESJcf+exjbrKTFuEDY/FPWA
3zXy4shFJcz9MYFuoOCl7XYAF82OAJ54nSq8MJGj0p+YZH8mpmdqiO6ZeqQIACtz4PW0fJD/yZbC
9ZHhrUCBoy3+NeaD7+12QApRnFBF2modEPpSLz5hZ3sYN9S1xiw5Nbl5AmtSu3PiYohlrWu8ZI2Y
VgLJkGBNlT6TPjQ4zpPmLs4SktWghxkAu/wEwFSm0J5VONvH7xk8Ios412t9bw2mvkCaawBslwH7
a0jiM1duhcKBefzwCIr0z5lhuqe75xY9lcgNZWrmUj24qAeCPfc896Ivd67KjFwblptIU4DtfFl6
GM7Xfr+iupHZAieP2KjAi0PDw3RZR5N2LtzivhmGxDo4gu+U3O6iQCxozO3hGauEav8nV95q+orH
wkF6z28xyRiIJqYKnN0sphh5DAvTZc8aSnT2ynW+bCuDxnV3H/TEUf+AjUgDmDaZYxgHVNwZh1FH
oSBqB9GdVXnYASPHNht3PWGpsXPrfG14dmMCPg1GpKbenY83dsw/KtVsjwraRVg3kV+DgVo3UWcR
goA8xILpWNv9GvAxJbIX0dStV1xoeFOSqZJTj5RA9Fo/yCkGKfEimZUP7hrYzBaj13FkmbqL1PTj
a9R64acCjPQnx56eWFxGn2aRKNvtpDXgHZAW1GjxKLCAAKIiDgXf7WJHv06RboJNGmZNmlZXXx8W
yinVp2A/JCkW9CZP0yVw2qq10Uw5gGE+ghgd3tYo87H35EcKPXIXrlEm177vGZ4laTH0oO2WSY9I
oTz1kjxAw17WrmDFM42mJqvMDWlNYhWoraZZDlHSYN/6w8XW+t47m964MVGouJ8NZ5/Wi4vVxO16
0wQhWCpy273qqOG/li3KaUCh1axJNivqId9pNubBSlZaRgJQhWSvRKPfusDXsFHIOYoLyUlkAKIV
1HMm34fyMi4Qr/QBOHvyl8GGMcNDoR23YQ7ylIUqdTCkBodl45YM79T2xH7zYZoIUe5zk7Yy8ENV
BWlVNLrMHJI0eo4l5l35hYxANirqh3WJu6S7tnU2gtXt97oN6XgfsWoXnhY2yFS6AZ5hiwak3ngm
E3SZUgD52jwXBnYhfkdIoyGKql9QeBTsaVSKAXvlgLBDHiIQ/NckTLVC7Jo5h93IOhswsCHmvVZ5
8VvHO1gSKg8Z9APIpkU9ywobRCEL5LPNdlad+AfyouYPchLd4pI9iVRcks1DuiLgEoGidMTuWHkE
7yJ7osZHNvlTt6G+HrTvUhMcWEfPHy/KkJRGH3Vb4G1jG+MWQUgvZ+gE3ia6sXpQNKhUw3MombYq
Onlo2PSrADx6xAl3featt5rMMnoRWoV8t7IbDjRsGGB/8374GVkseiER0CiRBqcZ9xZZLn6SEoQ/
4UtjIGGGYpBXxEv7eLMgM15G1xbVohVAQHpgwO3tDM8iaurAeO8pWdzzCJgdSNEhWXMzeTAu66DY
VHEJBNpbPBVUtJYk6o6BaO0it5N8VShlp3xxVH53e2IcX99z/bM47PYAmse7gl4YsklkA0YIQIuR
EDzYeNcEFZIcwSs/j0hhI40Nb/2bo4pTyncUKUh2F6xRcXGOWJvLB1NyujOaL5S7TzEHpRyoec0D
QxnFIao+ekqmA2JkxfUOvDzSRCm40/n5LCTNg/r/Saaiklvah8H/FFoHk8CgRUgirgDCESMfOoqD
r1butPuyZ2yd282lrerqBN6UE2HjuN4wXm8jgDnOI4LRiUI8p7MceXJGPJTlfq6DBW7Q0emNeO+D
ZI5Ed+WzVWN+T0ERWafHGCtjJJnhORcygE9VWrmnkXoj08tYt3obqeg1UtY+3uzqRX9TkujB/V/D
skDs8X+qtfsg9JutJSZUBclG71EfJGRDwyQcf41Rpq9pxLDFMMtpSGbkQMP/QRZaWQ1EFRn+/UIm
xuSo4qirGzamJwLIQCB4GpG7A8oQP8sC4PpYerSapKxlJviRcE7hHqmZnK7c+k3+RYmQz2hEqzkC
dZUqLVCQJMJuWinZnfnAJ73d0HWQtr6qTQ970wwQ72mMxJwZtoQwSBR2yR1OyQPUibJRLtTr/WBX
mG65IwsSPbiSjGBP6geoFOXyR5tbaNI+3AHvHFTsmtZ3gm9xzR4TS+pSUwB7yp3iEw3Kyqt6VM86
zmnudibnq7FAdZjyoN5jmBg0lSXWOcrs0UIfwVPwp1B0udoWL6Uk3Wv8Kj1PXY9DVxF+q1CsE29N
S6SAP0RjRFO0MnoWrkps6Jz9TB+B7OuV0wCaATjm7viNG0jFI2vlR0ole4sLzL1IeBeHxoHoJjB4
YSaxLF2rPgw81pzXDHS6ZeqLUxzh2THZbfdFmDicxEFx8Auof1iJZL+y2GsWduRnnyvhlZsGAM7I
sGftNhxjAexELUMJD8Ch1uDpyYB0nRuAPWrBNQ4M3O9OaQEKDOnyYHQIubuex9I6sBPk6VplssrT
JrggTz64UC/WEhRbIYFtQ7KmrGywb1aYhxUlIAWV4azpAHSV8+7CZYBZRBE0nMds5jGFnQbMGCnC
LFRx4mkNZj3wN8v7oAvFE8DSVxX3tw5r4hOo0hpQmKNYTQfiyGmMXx+XobSCTFFaiFOn0QIC7oAl
rVqCdsZUYM0YTQuXhyijkDMLmgt0ZbNNMYl5IhE2s8Q2Za69VNOLCOg2WdGA/lZOJchCxSAvGSOR
FjTiXgE0YHkV3ZT8ggInaA8JcEkX6wcDKCYkp9Q5SoyjRtn+bqYssGJOAYaEAo7O74GtBVbnDVI3
OlQ7x7ZAZe/obZhm1gCrssdhlwE3ZFtU9s6ZhH6gphmFP85jZlbILmwbTwcAaxwDSeFmpexJfWc5
d0lPKmVJPd8cKu+ohGaN9wowkkJ3GxrOjlxMYTkLpwaqrzr78aZiak9qrA62AGiE9E/SzKdGzVSl
60xHesd8TNTn4LnuebACiCB2NNw8uKimwlHCOZneSDIVBep/pxF58EZba1sSNg5ojBZdAspKoMcF
iyDML11QHBwJ6kgNDnKdu+GDrM3wiv3vJuQxJS2QHVXUhzA0tG7X7IOM77XKnR3+NXwWorCIjyVY
huSOH/hkrAOXN0RDAzOzYqE01CM1GdKQmlg6qyFpkdQCZ2X44Md67GT3NvtLWTyE4hPDDqG6G7v5
bpvYgqMMXVVV5ejGIpuQzTFXX81FV81YO1vDrX9Svu4sm/UNR5IzFx0Yk6iWqwVsAiiCcJ5cETBK
r3UcW31lBJihElsMAwo/VyS0EvzSNzifAou4pE5NtMzVN64sKp2tyAs4de7izn6O19XTJjUwnR4q
4D4AkTpHmRhOn7Ky7i+RPJuioW4wUGdjjrgmGWmVncnaT3FjCLCEfrhSb8oBatLp4RxSKSmGumDH
nRCZiGW+BROoc+rTrPA3PHE9MLJOW5EmXb1CJY5zmrtOlYpFPcXmWh8ds7oMEmCNgfw6iKYR+Rl4
Vi30FrTU5EMhedyiBH3qP919dV0idG+tvuS739Sdyvbjb44QyF6q8V5b0pc+B3n4Udz5zD+w0gYE
tR5O/opLtBQrKwC74kz8l+057mYeksZx0vFEvUDCrNAwC3O8zMoMRCQ3GZnwHMuvOWIYA0qmjv8i
Cx14uh3qyHEl5VG3qLNqAzZqOV5nrNgziaAT4anTJlp7mH8n9DsAHDZKIxNoGiShHe5+JpN0oXGK
21lHINoOwNuIQkbWhkvkwsTbaQqaJc6AMdZwnLAH5hHYx2lsxFyXJ/ifBt1vwmWvD92lCOxVaJrJ
s8mb5HkIo+SZJ/iTKv06xLwLgQbJtgBDZ2fSkSnzhrdgZMFhtuh6NuGdzaYdxaAGSe048PWbcTNf
i2MNseZIlpgvpuGbuASRvzAqAwxRqHXAzqnLkS4XgotQyty2gUIOqUeyqsbGx2ROxwczUjLp1WbW
uB1S9ve/xiBFOohgETN2sZO8w+egIXPPHONypaUjuAQfxlOW/vTiTpxGp+6ujajOhsQyFXI0co6p
Hdghm0CfdQ6P2CnFJwrqSr3bphn+nTsfP9it6wnuP2WNjlS2EGQB2iRkOa91QsK4t8M8F9jvgUT9
pgZpPuwkgiTbBAN4gkEJwRdmXZk7n7JEAA2dbU3A2Sw1GgO2u33KzVc3HoFZ7TjY++wj63Neenyt
6HDHekQN0tg/kcg2YueUYWOTRsSrWxijtTG7FmsJyatLjWPbLp4IDjIIDB2TjimrNh3y6q6tTJmK
B9Zijo0hyZAYFV7z3n3JowEvfCknUWeB8zF09M9kOoukskS+wtLUerwWGz/1FsKzg6d0SQb9OEZX
TYuzcxLzdWsa5cHtqjOr8Ls1/ey+CZKQb3qAwi4eFLq0030A9MbA8lorLSloCPqbV9M0gh0F9ka3
vYveWmduM3Z+FMubAfXL2XRA4Zih+HxKYxeczK37DJSkTY/a3wuNWC7EUwBeW6DStMkyDkKcwnba
T7J3uO0+d3ofbrHQk+cicCdF24IUtkqHblNg6z/BvzaYk6aMJQdyAV8C1g2Oa6+DpMf70zJr+0DN
6EXAfhXCBv4seiTjlfcPsrzGtaHMUKcE7HZpp9yo9+D7MCQTFUb5/msoj2Ue1vB5CnBcvwbUIpXY
qGYY+iVIE7p9nJaonyaFX9iWv6OyHAc7m+WCpBZ1ywbJ2EZXfA0H5CsXTYxiJlm8PVdrU5caji3G
JMD5FlVxkwhLxPKMBX696lCFsqhRfORPWzNE4TLeXnH9ze1GIEEx4BA3glXf/Lz6BUQY/SrwpLwO
efAPiXVmO6uwG5y9XZrZt37teyzfI5sFuRMglVmVvJA0LZb5CmD6s92L9JNfT/onsy2PbVCbr2nK
Y1CsAmbWdsv6iw9SROFk+mnKPHZCRSWbeyRzU2M4Mv+H0hkBr9e+r+ugaGqKq1G9Ii0afDsyVzEQ
aAzTbtajwOOMZNRgffPLFIO9rQDGtY+mHiwXVohVJxoUkIAeRo3HYphNwEsERXoz/IOJElEv0ePo
zKP+PTJFGlBmLiqAmABgoZVNJ7EUbEJdoPHcdQb+D+eSXpIqeTtJz0GWyodkBc4qJefzdfYNATyN
lJJybRocuK/Cwmyl8VHeYOA/Bhjvk1NdUh94BUBgJhNd2jk4f1ljpWisNZmzCLCMXH8p6pb167w8
0IQdsDAjNlVFvs3b8X6uH4FocCsGNi7mif7d9J66ZN5XxYL547MGhApwUwL7V3N98BMbw5ZAgEkU
o2p8UyWiWdGQFE2W/uiw8bWemila92bZbLq00F+BcXcwJp7/yIYex2vCNZ/zKAn2/3cLgMyUS4vp
Ymulln6kRjSRMff+u6wT8QsO/es7Vz3QfliaxwCHG79XTf1eYIVl/Fej78evUx9Ya3BJm8fQ03/N
JbJ+YMeHoZZVyAaACrGWck6qQdkXvsNpwlbOiKqCk2hAdQ7RgwWQs+9l5hAjXydsim0XsRF4I9p4
nQCHsm1C21m0ckgK0G0UV6BT0CDU6jJABgZOVYvIT3ZAG/+MU8EX44Ym3tulg1QPDTXuNxn1osHC
wZ+h2YBx/4Aep15XtMsSVE5ncGcBGNqtfeBIZvG1p6EIooXJkbgei6g8jYAgPhV2W+JEIFqlUkRy
pCEV2equi2WWu2AgpVz5rQ8VmSZVqgG0ydE52Bp6JAJGADrsJKT33JOP/ruhVNRZEK3cxvJm45IL
gBqStV2XCbIEfg/B5ZBkHjMAWdvJkL1j+SCik907aU2hlAPLgarxDlLkBMDupL29ed/xX+GT1T7h
w9ai2hPUSkygUy2ol38yHrix9LqsfmsSnEz4jf7qZ5YzrMo4jjZ5GAxAFqqm4wMNBU8FqlcLUBaj
Zsj2F/OYLEWNSvANzn4EuHXZdDCc7KefT8ELEvDbHZssfdt4Uf6lD8qvSZjkP1BX/zMeg383QIkB
0IYze1sE/ba3O9TgWHoSnZreQJGN7IWhlyK16DYmIePgc01ds1s/KMa4jQAPi4bsRopI4z7F+gKZ
w9u+abpdH3kHb2DYm6vBlDwf6c9jOtifT+/pNF+rWWsuqYvDAuAtUHfODpi78gSoZTKnYHbrW+R3
DDoLMEW5OczdTm/1XZcHmP6EXf8CPETgcoCUHqTywJ5sRA+S89Rak9IZa/PJN+0tKcMI9kVqgbsW
v/kDyQpfd/dl45nYOoHWwZTLqKL13Zo6SLASFw4yTk544OogvvGiL1G/IW4BGnTlhngHPjRMYrh/
DEjjCGAtFDE4F92iRcESsvvQVq5uAiYcpzChDzAVKnOiAqcMW8fJvu+bdF0KM1joqAECERxIfKuF
cF96gXMwG2UzC1vic9Nwkgjh3RThnE1qqWlvPaUgO7/LACr+310ofmxFe16UPTI8w+kt8VJsyPLy
EuPo9dJ4SFwATElhHaUCIKE4Mq9BdzmrBywqjxkUKZgdtpUfpgsXSLNHM/tFZa6q6nVGDlJoQx9m
d+BCpCQ3wh+iITYHehnNdJcVpk7nx2SNTkxnbdr/6XhIk7ravTt0Us4hzsfObnKgMyeQA/4QbQLA
VImToSAtiqRd28zM90qkUC78zJAlXeXUg/fmNzeScd9mS+abFoDh6mGMJKICfxYSJtLsqu9Dhwxf
F/vc0dIJm/thIrrv+iQcsE7h97C8GdcFICpBOMKVf2Wk8XOQocorNva9D3Dlqe3KvwzzV9S50d+T
ANu0EdfusUPCy7VjyB0uzSb6ewjCbxEwF14s7NXv/eea9x0ys8A7lrdJcjWwYZzhSfNCIk3o/9hl
A7IVKWpRlrUZcFiAhEIMNYApK3uyiDvrzr7RWLCxA2SFeeBROg711KzdMXwdepefmlRnn4TbFKc4
T99K25/yZWdW9jJAUspWDyP9UwT8hU84kyDdYMWAjZKV9uRJDSDRX03HH5elV+9cWf0EImn9SD01
ZFOIqkFLt9cPCjVUxkOclYcIDE6UCY59kAknpZ8TwwUxxseIF9VYIvVE/luE1ZKwNCmlQ+V1JKG1
cEyAa6uMEmUWcnPRNxmTZAMTSB6A4C2E/9TLxgCQAqCPtYMjYRNIPmL/9xgY2pFESl6HLAAHWzes
SOZPDtsKEIWOzynzjQPqxdx1rGfs4AGP7ToagbVohZP/CJxoy1nZnL0Oj+yZZgE8x+0qcMACS2QJ
xKXwJ2oF0iqTqdDFsk2RPaZQgUKCAaJxa+Gbxua6hF0yNHfVNQb4dW90pQoVSMlm5CA19hLn3U8B
BFEPGLkyj7Bne5vbyTX0241IWP+CrfH+RQCOSSIzB/tRyhwPGed26ojFrJWyeGy3Fohkn0iUG0h0
x3xoXNMwa7mNxzCvdm2EDeomYJ+o6X3ebsAZN6zaqGT5stDrS4UKx3Nf1vqnzjKBMG3x+M6j9o18
qQPRakcBsJCKnmXMyRb6svHYt9AbjJUbmdoxDob0ao+5sxhQJvG3FkQ4rrOar1qeYMIgqngHSHr9
S1K2VzIADaBYRKy2roXld8cmE+G6YF70d4NCWxmBQk9j7K/GphP4nP7Wsji+zs+W0P/+r6PY/15n
bXydugjPKPjpZvu3B7SGTVOBTRMQriV2ouSkiMbUOFMweieAqlxEbptbktVdSymcfN0EVvGaDZ+J
4zs0I3GIHDMGuIo/vbmumy27wm1OIxjlXy3vziq2PVh18fRmRKgOU1Zt9YXEyLqdDpUVJbOVKNJ3
q9wHe5HL8s2oix4UyDHK1esxegkM07hU3XRgbphFq1oi22PpSYvQednas3zasi77rpaojwtdMhFh
eWdCa1eQaWN+p4WnSBJe4HwGexjZEw0qyX6hVyBqxREr8OmkgVKwqkGVGfY6tqmb6e4iSOpFgrLH
qUTqjN6vVW7wQ/qvQB0vStzHbw8pxOSQokoTl0pQvEZjN899AFKOIdClgWi8eIh1Z66JaIlNNudA
fio2DmKKFYrhMB3NqmFhh118BZiYh+Prrl5OjpV8B93RayPy6iXIwbJV6I6OdAbI06ncJr1nf/WQ
arEzgMmzycCM/V10S0/07C8g79mblrnVDjRE5it2SVakByNgvNawSXzoC55+Hrz2E8WzwhzgsX2e
nwtuOVdt0DDfkRcyWIMa59COryiePRR5D5AngYNru6qmt7xtnDUQR+Odb6Xiza3Z0RBB9VK31viE
umicb0fmu9nEh3hHw9/NWGY/WzxfYQ6wwaak/bkbo+qCDYNu5rCPA5yfhkMR7uknasEMtKI6knD7
cmXFpvbiFPxrVAj7e+WCXNm3MvNpaIb8PPl4lJLCjrJdy9vk1auFv82Bab6dADT7Go7WmgySKk5R
A1mJE4BVmqtV4gB5mlL7O7J8v8cosH4xzKQ5NA6O00nuoBQRyTnfw1xz1pVdufvWqrUXe2y/Bjho
jwq8zUcw0X1qLTEuKw9p6fGN4H5K0yMbwIFAoraIukuFB1KSGODRKDgOw3t8v8sU9McpDu4RIAeB
8V0A7JL9LwEofNC2zSW2sk0jMajjFvPq3JuOyEovz50UkZyG1CQ1ykFbdyyXSkY9ZTeJjJ9GBu5e
vvKCYDioSSao1t1yRfNNam4mLnGrOsS2qmanNxvs442H0or+CVMH27a3iThNyWPi9KE5Oc3BSa2G
1Jtt1Aw+zIJ42btjtFKG5Gc5AWi35vMfQwOkgVugXjj0mnodyYoaS1bUJLJnS4WrgXGKFCQjrVIM
ssCGZEqBJI53jzB2ZapnkmJV1lglEv+oQMgwU3eZgO7wkGrcu/ImRXWr3FMyRuzwDJr+lpaRv/6T
ReTwbYVC2DdTc1DBHGt8FQSWsQUHzH5oUgGS4T7QVqkXuesIOJo55sTVKne96MrrVP/Ul0W8n5oa
eSNkjVTIGrk8XXkIO4t9CrVkvMhY4VTgHKsqmo0nN2vVdu68p5sY5kYfsXMd3LRu1ALRSBlOdnFx
OuS7kcizhmRZjNgQdSwc0ceSrJR6Fn48LU6MlBjEDcjoaPJ8WnWYbS9HVBAJnJZ8uMEDFXQ4Y5KU
pqBURjktKfuRv3twqSE1KZxcvL0vHzBv11f4PqwLISQh58ZcRbaWrrA8/oBNIkgknL7wGBjCZDZj
KqXS2LPTbEXCOw8YT3aQzcb6ECeX94LovN63jdFtsQLHxC0RVy+3/H/a4bvrhbZMMu7XqLYefwLt
6bvt6dobR+HzMm+H8HOIaR7oxR3xZGcxFhFdZaPeO20ODFQOO2FUKIPIubfu07Lf2HWOw9NUB32I
5BABkJW3r7RgrUQkp2a03LFd3I3bXuAlmp+ViJCXyTdiKAtDxtuIknJk2YcZiy+48+xLp6Vgi7KH
t1FLmr1rcWfVjXx4Y0B7Bgx0Is4MvENfvBFHrdIsd22wECUeaCK0fHwrPR8liJrFsX+HSrd94JTB
sgTqwjkpkSTLYjzsukYHKhVyf72sSPcB4yjrIBNqtCTE5n+dmsvGaax+S37A15QPd4etosG4lJb/
tY7wvPc6vDUNWcucCTxbaajLSmc1JG0pjQNpzKTxgy9pozRdAbMFJ7mVC/iHuY2Q9fLRH5zy1s/B
3uEwA7kwfqcfqTHl1q8aKtm9H0lvzvM1/kNPRgnHkmeK0mNUhOZZH3vsH7Iw2vo6AFAwK4KQGk9C
4GZIjmz1WaCklHKRViA1yXB4DyrfP3i2g4u9T1Sa42X5EZJSOnIsvidk14O23QbkGV1GmaCaOF6H
1v/h7EuWXNeRJX+lrNZNa44g0davF6LmlJTzdDa0Mz2S4ADO09e3I5g3mVd161Zbb3CAQADiSYkk
gPBwR9pP7wTSd8Geh6gClDvSIupuhSr6FtF8HoLDmDqoQMZPd5snYBGPCq/dX42IR/Em8No/XA0I
ERr3cmyMlzmopvXVNojH/kStWiCwuYrdZMVwJHBZfHPTAEIICJwmVqz5qsAZGSh6sZ6dm2QL0kzx
9CojdX/xxgKucSFH/6mWFeo8h4AkYocknkUdrckf2y6qTmRC9rVY8zgEP03F3I1lI5gEUh55RlwE
D1OqLoXR6jsj1eRxMVHNVc/g2Sb0r7NQB1e9Sb6PcYbzwIMO975WISKsNnbYv3SHLMNaBnKaEOPh
vFsbSOe8o72fjsP7DYtcqANAxPXRNsL8Npv4IepaqM1eTaUXZXfopMlXzYDbI0tMtsvqYA8MUPQI
kcXo0W4YjnGg17MrbQa4f53Ft6nmzR5j+I5MOJaCeyoIQORXQDMM4jcBeJt0Bui81IMTtfMU31/L
w25DTRMKqdqWukcsgtc42i19anp5hIGuGriMduXw07a1ar9AEgnMyE0T314i5Q4vU4BTskYXu95F
Vs4oI22GK9YhVLNkn77FTYp3RZda9gV7Pvvi8Oy/ASir99Ra7Fk3xAfcDe+6UdsXUxUBdGHPYelm
L9JtXxIEvQADWg2kjSk967nCyuAtaLTJN814vAdxBsd/LphuWuH00ArItW2FkfdIM8Z+d5TWWz7U
L0MUlWqerhrY+6SZj3SkADzCa2n3wZZaS7EoO5Kt4DmbJSKvXMqGX49nQKe2oFSlrRxD4Klfzdu9
SmirvAK0hHqWLSAO6Vw/gBCMkuGob00bcEgH52KLshqSU40TpIl3mQnKCq3KvN0sCzEiPz6ESusa
FOvdExsT4yyy8U2XcdD4eIOkLH8iNQmgO8D4IoszjeOT9dfTdJ7Skqp4enCTut/HRjTtEHuqns22
gn5ogriBJn4bic0eZwfW4TXCcMSnW2Jn8Oon6by7BA8hUXhSe6eCej79yFQDHLaessrB26CUZQTJ
DWHfWarIjfG3DQKeQ+9a1h3Zg1Z66yKetPViGyVemdzCN4vDAy1Y6Vmg33nIY8ag3rVhsRvjy0Se
A57NASsIKEObk7tpppgfe9PxjlSr/qK5uJAfKCg/RizDpKhXVWTph8XX7atXxG3LLbbjOsC2f/6I
xY8+cWlS7eoqaOyV3wABuJXVVdJnimCxqRHFynKPbW3VhG5aPxfUS7bFBd8Z+G4qxQi4OMYj+DJp
BhpSN1N9wBcLMZLBm/ajVowHvXKAL+FNt6m5DiE7G6sYy0qjH64w960bQrrW5sDbeYbzE9LJ0G0a
XOu5xJWuecq1C80E6tDxkHYCUhU87zYmwG8XHqXZnp78LOAC4O/pmZ78VEh7LLaODKr1rKDoKigz
ZMoBSXOiPvGHyFpZWizvyNuq82SZwBCgW9PAM+xoILhiDeTv8J+O8rE/r4leg4ovhCdh4X4z29S9
JFpoPEC6vS2t6JGKAtvAjSNscyMAZ3rEGrS+LfLvMk8ZVqNY96ybAKzyc3t0QMo+gK7pCN1Q9IM7
cTUmLLj14li7H11chddMyPsvg3vRmsG9J6G9m1uIylCTOviUTeu0dviGRtmVK26RI6kDkoe4a3QK
uJveYDt8sqRT39ZD+1FIz0k3PEu2YSuNk1t647rjwvs+9Pd1X2Y/OYjeccV5e+F2ABkGE9eeRcAG
Gm5abgfXw2OecWxQA7di/gJfA70YYsmESaMiBzCDT2N1KKfe+uiAtm02I+HMfjS2+Dpe9NLEOsJ0
b5DvoYBeaePeMFxUd8gZWKmpbUN7ZD22Ru3LGkjkrkNapxt8K6wEZx6TwhGSTB/VKsisHsBjdg5T
8QvCytVz2QXVVptGD8flBbj0+jJdMzfsv+Vpt9VEwH4pV8dm5ewad3ICRkw4R0S2uksvwEnAQPz6
Wgx6suPJmG/TybReJ44TlGmS4ky9+DaznLOXZVCiO/JumooIiciKcA+8c7xYtWbT3eAc6JSBUROI
/U9bo+j65vZX/7k+gMHgJsqgiWd5lXPqcY/5sZiyn2Xy7I6e+d2csGSXcT6cemEMlxScWH4Jmvqt
nkSgK1YxIa4ozZ1O4iKoHahoEdUgLwoB8MEY/KXDo4jS0qba9RRFGY5bYyp/4q8SISkdNDpLQTau
SHDDOvXWeAd/9FKH0OP7qGuiveGJEWH/1kFQB4wkp3YsIDlVAnVANqybPjqoNpE3VeWIt0rmJFAc
72IQhZU54pdKOR4xkupeIVFnm6305Rcblsbi0BgM4azFh7qll2kXJw+BagqGR3A2jduiDxDYTBJx
1kqvhGKTFr8IJn5XKudEM586W6t/FchBWwGLNT5CkGfcmkOe3yQJ4srA9j+bWl+fRwT+lktLo3w2
LVdGpoJ5B45l2+Wf//if/+d//xz+V/hb3sl0DGX+j7zN7vD1NvV//dPQvX/+o5jth1//9U9AGaHL
Y3PXw78WJMBt1f/z+0Och8r9f0RpVeV5I61LBuTrjqh2iFbHsNKtbiDHcTER887SnNl3Yui04Fm+
dZMmngl5yOOK7KfjHASvhm0C3RckJ4eB5yBGZNHH6zQ54YwZXzNVIeKQABcGH2pSAamLxG8T/T4e
bduXiFd+h0a5jz8/+zVCP2iVFVrxpCEGtdVrJz2a2djcWnaCZ4IJ+jeS/tEcnO5jrxfuZ0U9amNn
Ge5Til4u7VmBDyuZYBWyONqTON4YbCa+nt9/IkzEttB0HZoRBQCJ1K5Ue2SZ068BltZOCR5uSLq8
zz3PvI8jSKFXo3tLLSuLh9uuaX03RMDA70DpdoO08afF3+oTZw+dRaR8k0tWR9k2Y4Fc0wRUQGNI
rM1hqLf15+foEDRfmZEbHuap49x+AMlZeqKpdcOOLz2PwVDFo0eKL3SlvKRYyZ6pJQrdgNoPQhdu
0Ev/739prv4vPzSgSz3gBRi3XcO02J9/aFXqhGMS8umiu2Z4QzpKrBqKaBZfmtWVJLL74hjHK3M3
lGduwKSbt3M76gwZrf/so09FUG+Rk4mnG1EY6ni9HpqxCVfBaGZ3xGhIHUkz/AR1mHVAuAByTWNs
bEb8qLZauMrE6P7I1YvMbOziHEG6/swNC9cC4CXgjc525vh2oja+sPIgB6Rk7UILzHRh7dnrBuzh
Wwu8Rsj2KoXmU7QJrKCApFNoqbJTKIqO2S1LEWaZW+ATnnZVmJYnCIeWl8YEWJA2c2r3Jq289CEy
2szbt08PfTQy6adRjV47/ugNnW9//1Xh1r/+riDwg4eBBcAHB/Ooq/q/PBS6ThtkZnvDBbDMwB8m
7+RyU3s0y9o7TZ5d+EUXGu/YhForpO4Wl9ZKigdmas9kDyJNbCZpTQecEppvkXa0+9Z4R0pfvx9j
M9iQF8P2k5WpuwnbutnbaVHf5sCdbFSg1aem4FN9G6miTayvHQUy887thAhyZQhfqDduAOW7TR4W
4X4UhfXax+Al5ADb5DUrnvUWXI3Ka6wGDVoxGBS005sR1g1SgxPAp3Q8d9aaVXGflrySeziBjXi2
rg3vFBh6/962WuDXbm/dxl4VHaA4hz8/drN3hlEid6ycpm8yig+FevjL3DnZY74RWoT+3qsfOIuS
lfQa40hNg4/27ZB1OBgFHt2vvCzcIZklgKRToR004eLEPDbfxiIQP1QFfLzJjxiVXllUhSyfXbk+
LT7o2hl5Wt7QbnEpaN+Ikwh3DeUe6VOHhUfN9j/8eiz76tdjGlznNjcN6LuBjOFf7nRmOR7+NBUy
0BJ7AiYCNCmTHyZdHSFJUy8RLgyd4Wc56uJS1V39aKYZ1E9DcAxiP/SoFZG16fS2w0+h5AfcqNMG
jEfeg8gB4BtyF6nsbu09JIXWnRJWvSIXt8v9iZcC1Mzc3JNzriMHEmkH+y4ph9yvujFbF3kYbKdA
dx+K1HK2ODd29e9TnOv39tQ1W2TjtfspDsY3pPeuajxMv0VR0SBRYGj3YdWPbwhsr9KOf9gX/xRU
pov9z/40T94mv3oPbF4ErtEhfLCzA45wNQFrljZ15xnSB53ODCAqMBSnELruJ2fMwW45MRRC6w9S
pjsyUefiZkIKVx0/w8+MgSTzWi+5kb2j42gFhYXI3qWV+lMB1ahDn4pi5+RWCqxZODUrnur1yaPq
0KRi147V97kJwsl7OZXhdkzBMwS54s445hPXj2OdoWZzGKn9pfrFda5+cZiHqQmWqeah1BPVLdjm
ShzhFKVxE8ftezdG1rYRDZJKzFFDST04mTFuvrRndzWGapUFzGgfFNVmbtLweRKwpSNHqFj9/U+f
OVe/fKTX2Y5nMtMFLNDWTfUO/PLcxDqrM5wUwZdqyKMJxzcABIDCtYDkgGE/i8+aHKMP21L7t37S
tvHdxEF3nwdPlaWl71MGgACPO3ObTP34zSufJZir3g1ljvHuhZ62VZ67JAe9jAwDkL562okVdvNi
dzr2iUAoBF0UH43RrtdCwRrMyvvhxY6ZnFO9HG+dCWgKPwzAv+1qYXUOM6hlcKO17gIQ4lw6ABzx
2MVHc1mAFQNMOXctosZfOmgEiEE/Row28qtpBI54MyixoWNCCsI8IoDozrdUCExlu//hcWS7148j
w2IMgCmoulgmFrm0Av7ypYxm4iZh5IiLBgCwXzLPPjvmiDc8hxR8Yxm/BpUfSSbqJDs1c6FnN1ak
b67s1KQi6rtm7bZSm+f9K7/GSA6DjgQ3qT55GUqfMA7QLHMT4/XKTtfg5l53FEW4c1rhHS1V6BlC
9UhEZO5x0AZUqWuukpXaVAPljXdcbNc+NN3STTXkPu9DkA3s0z56xNvd3H583r+d6stFLHNdTX39
yeRIVzfPTu7LdWfgu87UZy/2L37LpyzTLLZBi59Z19TbAF/dkScJ9CmpSoWAlNsRp036cbFR7coG
sM8Aghc1BRVf2jTF3HbLGIRxDU7F/2qOv7LRxwCbjEODq+4InJmrUqvyrcEBtzJk8BsQYKAj+PTS
pBXoceyiP7Nhco9Ah0Ni1NXiR0QlQdsKANNPpeSUNnbw2yiM76Bxnl6Y1/8xSO2ZymLotk3hnnGk
kIIa2Uhz383rCel4iB9ouRZdkt45G7S8HFWvbJOP3qwrYuoFcCV6pAFTG30dTx4xxuvAB2x7L4m3
A57mJ9e0Ul92YPKvYmwqBjOBGqDRmk9tawEBWZTv2K7Gu8QChUQ/usW7mbM9GwzjiYaPHqBWjnJb
hnP8n2k4guoRNN9xzDTjfg1N5+uoCfF//YT8zhBg6vHwUCzdvF13tkzf9Lq7uLXJfgH3cW9oSf9q
gyds0+d2A4r73DtllhVtstpM3/jQLK6lgIJOE3nPXlnYF1674AdrQEOsWqkbWOB9mxC7YKOh+8jR
KTfkRz1UIJsVFBkYcWWfcvw99bGaNmaP1CBtDJs56L4E8pd4e88cbJAz7JFUzH4O55NfZwEY3Abi
YyyNuIrVq7FY8EIPSIt2pFyaZBryuKnaIdrfrAwn3NRNLI5kkwVHJi51FO6kHbCMZZCKmngBHKAi
OCid0jhSzVFNqi0draJD6IgOgarkbROLATmB2QGEBsvItkyL1chr5Hvwqdu6WfPTUZvA0ug/iqmL
IfJGbR0hh2rVKi3epX+QKYBWGeB6uUrooqJWmVoVpX9RewCCdmUGOtskCk23OCKhWTuEiAPO/2P6
z8ce9loMD45ZujVTf5D5j2aIjx76SwEeZ/iiUSDVrpU3eZN+FCXWecVqaVP3aCrsPBmpDa0pc4N9
abyae/5/5phnY3W1FZpuJWcvK1JEscCLrXHO7xC66Y8Gtsub0QC2DMCxHeVzkEeJe+XO9MAORh46
+HxXRZVnawCVnBMYoA8979oDtajgyr40kdvcHsuwAuweicuFHUqkq+nDZrTaslwR9RKL2/FmblM1
Kp282FKVigywG72U1hZc1q08kI1mo1ocFCqDRc3ugGscUR/WnPIaZ4SiBnTvnnqWz6ExiJpVwBv3
mvCr3pAHQn2PYDQ5lG4T4SkIHDnZ+m3tBPpcd3QcNpG7p/QWkJL51T3EdsVnAVZ0YLHnzFy1Xfdr
Mix8Eo4PdpQxHU9gQ6SmoRIvrNrONo3qnVSTek2Ryh0lVI9ZkEEqwfybsYszjfUc8yjD1FtVYB24
SdTvzEaAEGL2ABUhAVFZ9WLKEalHWrRPbazX4UBVKoSZdZs+dIBZUJ5k6/M4TLbUpkkX73lI0Hfr
v18uG7pxtV5WMh0I/poMMrIGt5haun1Zmrl6pDGckppnoElFc/DedfFmuaW/gN2vMPIL9v3fugCq
oh3UJJGJu7YJIGUedLc46pbnTk8b0DF4/JTw/j5rh+aBTK1ZyI3T1i22nfCgjr8YlAfjPTlQUatB
rhq0TPQ5qLe7coXzA2yt1ClUYYMMU6beDzqOyiBsAxWHKYpWeA6XBzIaJh76Yuiwu9xlnhZu/kVV
CG8bjuflsSeNIcrOySkxh6omZB63ri0KvNBywAcS75dduFgRyPFVhmB1MUFRdG9Bc2CbhG14qkGR
Crnext6JyXJuOxwlAlNvsOdwGCsgAnrvR8vAdY+YVoiEH2/F+x3Hrv4GWcvQi16gEalI+NqucWAV
SSccVgteYm43JiAoamDcGf9hbc//5ZzK9pjNPJ3photUPPPq8FoEsilx63bnkIODLLRAOLAqpxIp
+DL1LStEUyszeSpdLwcLIRLgIDxQQNcxzew1GanQcGfqOO2egjV0pGs/kIa1cR0cWrg5aEVXFE8X
LSjd23yafGpChRoQRlWQ99KBP0JzSy5LB/nRiGWqSCkJ6oWTfwtqCQwGEuMe+1iD2rsXQ/eQMeRz
IkfUD3QH6bDZGwhair0DFIFfq2hQ+6ngRDWyIe0t2TFNPpKy02L/K98vLmlgbru+m1ZiHGMfO3D9
VDDbe6mt30zBkFNIJR9zFwCCZnSHN/Kqol4/IS+Qvzj5b1t5lSMQvKEDfAB5YSumWJYxF3lhLjIv
XjSI5jJA/Xf6D48W+3orbgC5wgzLcG3Xswys7/78aDHBX9tG3G7P9lR7/qSI/qmIhAGFUwbKrsVG
tWwcfDBCiUs0BFC9IT8Db7kvftiBZXduNeJ8vBaX1ovDQ9/a9UoWafaIe51QP4Tm8XCw58emYDuy
IVVIP7md+DYDgSYcWmnYyZ/ItzHACJbi61+Tb5WX5WN+mj37KOR+W1XWPE+LJd6pFs27lwDP7Y9x
9ua5ILGnefTWnHal2Wgg3XKrtcTm/lBDvQF5FgaO0VwtecGx706W5vitb6Ov9gLZmmTnRf7VrvyF
nkzfgnR815z6sXHsC5gw8IwM++DOM+RrjNPrN1a7cqfIULep0ZRvVmifPzCawrKBYg1/SXDInAkG
qFpTGAZnwgh+9jlTYz5/tggh+Nn6HAdG0y+z0Jyf40D+EpyplYdi/oQsAc48DIGpV1P9u8Ep3P/u
8uhiPy+BPD8vb/Jqf8hb5KemrqNHq9IsXOhXe9qt1vUZhOGd4jHErgqRhKZ4zHX2YVt6lxr5aV1t
/Yd7gV9HXlSMz3Nc18CjEscfztWt0PbIFQqzPj0XLhJYjabDMp8C4nOUHEyKO9NuJuiy/BEut3gJ
0I4znLSpQkAUyXA+OPzYk6aFyRl31u9QOM6TPXrBfcOGtWuk7ImrAiwTkAgaswdy4G75U+isPM+t
ARwYXdvIA7kCiQGIdWSEW2oaZjJuTLt/B21SugK5qnXf5q11X9V1thsiDSh/ZaOiiUq+Tiq33Sw2
rQ0Sf4xcd+c4zocfMg5+mS13jq3lIu4FhP0uDcLiQqOyOs/uJZZB6lPIgsBAeQaG/GaZwerS8Lhc
UeI4ERBTYX6cdGSmy7p27pD526vQjUBwLp++jy3gxHWQvnIRx/uqi+WuLHTzLQ10nxzMMDPXg4Mk
qAFHLQ+Wh58NddCUrudrWoS42CoPUvfwH56K1vVT0TRMpuumbdm2jVQl/eqAsuzicIAmnHaKHIg7
LDltDkAHDkLPe0pXW+xLbtuVzUG8d+15ITLqkFS7irJw+sIuveQWRhJaKYgWjHPv0kEU1mYGhRYa
u3RYwAQaK+pxcJiNrPT6rqFECqkDiJkIQDdrVbUBtt9yOxxX1K0h5pHsqNoi2h+YYXjEtXVHnWM9
kEmteCtASefL2Mm3su0uEo/uX6FTXVVU1yCK+tc0NVddAyyT6vqTD0K06cpyhnJfbRgvi1tij/Zo
5VCuyTI3yF5tDCzTb/9kAYBWrGpd4agkb/xcMXFkinqPinxixkmAeK0hcj2EiUCUlLjmj1Jq7v6L
nxrmIudi0xlR608ekiOMqjI2fYycTGs8LLRacVG0zYrY2ohmaylUsvnUF9tOwZdwdB49Oj3kPbG8
A+petSCgsw9wzoM7uWXIjodQfJpCWbVHSlG1oioVuTJSzfMmcPCIlm2uO7rx8e9/4My62lCYhosH
nIOYE+KzlnMduGT1BHJRF9ikPJQ4IQK/xnMv7bdCmKz2HyCKlz7FoGh7anMDqf2OcG4aq82eElEA
fC1KB/RLaOoaBHIACc+Av2TI82q5IuhtcKggUp0DnZaUO4opUyFjlpyiUtzQOp7W+2TXC3lAXlUy
3OupCHZO3GpNoZi9NpH2a2jwWMLT73voCKBNkAyBPOrPJvViw/69+cSsJH94zPAU8gAp+n2MPd8c
FgZNmQGwOCLcFEj2rNw49Tx9HejMr7NaAyKI3UevaAbj1KK35MgA/PtvgXMVy/8KKmGmhRig52Jh
7hjMY1fr8sbRu95icjyPKdA9JoS4sTGNPXlDxZikBRSpUKQNUEMrqo5Guxly6CmRi5a1xQ2DxtPH
uC/t2VuNJs+lWQdBs7UDLVplin8zRlx3I91S3orBkLdUa1xI9ckoSNdXHRO477ZRgSUrdSTqFqUa
CAwBlMXaF+cZf0yVqvmiMYiPwhoel9nJg0Pn9pRb0/bLHGokw2r10ma7xZ2moTFVn/sZqNOhkJ0Y
NyIfhktZZDGOeSV+GiwDZkvZUrNOzRWWCSUA3ICkZQbOfWU2Wr8GJ15VwrYhupQ/6n3H3goHCBnI
kwx3Q4+0ixpSgBsjDG4Q762tdVXJb6Lvkc/NEPTb/UUTR5rjHmqreBQDeOJrI9SnoqwwdgM3dTzQ
mQ42TZX1zZoepPWQWNy1lglCHwR3ADq7nT3AHGLs2mLSV9kQwJcGfI6avHbaNaAju0wz/YBl/XQp
gw2CDdh7jUa+JjAR+KexbSW8EbWX7hmqlFot22pYBrUrcGJOIDAFHSooZrhce5QXN4/y3PKmQDTi
vc467pvA+J5dE/AtHPlW6y6ehh+tuSascqscdOUAxd7gYIjQuyHEJ2Qm3S0yNRCHHhSya8GCzgDR
CbqnALIjRKOAtFR8cYw+uxcRN/BkYh5hp0iPh2ian6sDxjCMXrVogiQAtewJJlW0dBI7uyAZc2+G
6S0fLPchrfIYEjVIahhzxMKHMS03Q9lPm7EX3gO5mNOrhYj5KnbsveVYzmPg2dq6lkigKMHk8xgh
unDqi/obCLSgJJp3iDXkcbsWJWPYyiBhL05BvgdKhuk4sO6OTBGHrtCqyNzmaHPjHtHGCQfnLljj
RMsfllFUG1tPgDssebqytzU0RZD+9/xlSpANINmj8V7oQwsS0KrwwDm0af5GtnkSdV0QKuoOemK/
O1EINqm6BkTHNsrvncoeXNyAJE4Pnh384CUPdymEC1aOOkKvVT4b1BSQN6cFABxpzL+ykwfZknjM
/Y6Dw9Gl1DgyRirdrjMgkanGkvOX3nkwaz7GkTMNA1TK9UGwlyNXOAaFQp3/sEIHYhJZqz83UTes
cY6q3fZDO+yGTkDHWGLRCGqxcicQcrgbwqFe200QvpReD+mvvDB+pMzcgwQojlZtKVZJ2mu/eW69
JX3M38Z8qHyWZOUFiZCgbQTLtAzM6tCO1isxRlOxpG6MPNvqOJc7kb2rAzD7ViAd87W8qTZL5sbc
bbfVwQ2c19lvmU/NkrfdxyxOsi3KHQWRdAR9kUHqBnPTdTx+mYDtpU6b4lIl++rBqjy4hEl7WAJR
2qcH2f48R6XSYgqz+OVASQSbheQG+F+cewHtrCcWMu8yN51tBIN2uwFq8RB4Wdnd6IEkU/FW9pa5
QcZMetS8zDjxJgV55dwdKOJK1Z0N4M5KwRCuu9nZqJUcdpKZ8Y0lsOEi9ZGsgv6nqNmJ0lllACXD
XosFECBIhaWCOoQJEvMoRERs6nucOn1kxf5hlHQPmDk48hWR6syeuizcej14teoR+asLc+8fJL3Y
1vHce40Hp9p9GTdzsY4YaKiBszegvdkKwnOge+ni6KFJwMpYRvlTqwq3NF4jYQ5nC4iPp8bGKZqm
98iasZr8qTLS7KgbDSghlG+TttFD2cSAeKKTBvx5uBYjlSIOAc83+3QTgHRo33rD+Aa2pG3aDvpT
0Or1BW+BBrRcsBvKzVNuvWrWlbONeaI/IaPaz6y0P4F7EwQCuja+YdGdKlY5vo/SZJ5RqBkLFnzM
SHb6YHLTMqCtUnDAYj/aPYk4UinmxauhOeE5wfJ8Zbth8WqGQbVz245tqOmWVucHAkFZanoJP4M1
x7ynOWQWrsk8OgKMDWoO83OOWGK9WWlsXaZSQ74Plvq06G8lGDvw0p9Nix07X8s3AqRKk23eCAwZ
4GuOk77OzQkC8CXrwb+Mrf5tYR2ywOkueeXqkB8Oh4uXTOYx1FscyGiMpbdjg98ykjuHnVkjtLdO
ZS+QrN2FG6wroMoSteDk69zwlgoTOc77otbSVZlFMlh72Yi/pLnvvP7Dg9cZEq3zhH0H+1t4mJs0
FtJqxhrBeLxklXcXZ9E8qdDa/tDhIU9ui52aU/PfiS1sBKWhY1khd2MH4SUsR0IIkR+Qy/rUIfXu
EmiJvMwdXHSF35keokTAEH+RLncQFQ7aAoyHBC6+kjOfpcupiwZ+elPLrMubygu8I99YYIT9kr5O
t+eHFS+v+nagu5aDQrkvbufcdLqv2Rqqc+B2jZ3nsJbaumoYwO6Aro/RKq7tFhHrwdp7Rtyex1yF
IDREB2gHYYm28xlSv7cJhQxyo559lp0GiAenHXY8kBNQGPpEweyviPCl19+ADKk6LMz3VGuAEVD5
GkfQ5d4ji2x8ksg/fBBtAvEutLrWGZ96R5yDNOlvycQaM/T1oQoR1EVnAHToBks1tqHeSVQIDDT5
r8JJJOhuku697kastR09vJGy5S+dI/3GGbt3ITW+axCq2ZKb8MITnsnhU8La9IxIVDK7abyO/aHp
CgCqAvaY5OC0zPEDLnTXPSapaB/C0njuRh0UTcjNetCxIzy7untK8dB5yFWhlaW+kZ0TbxabadYP
Zug4J/JIPWSP5NA/Bvbzpjd153lw9ebJM96p0YFS8DFCwgC1HHwnj8CUgjU9Ys9xZAQPAFKsZ0+v
7h7wRMKdHbAnAK/KBNweMXIQCi0GGsyTOUjOTWR6E2wr0REZCfEIu21cbbodM4hkBNLynrGreF4o
HmSY4G1EZGO9C9buYE90EFAkaLDoNUprh0jktAIL5R2CXPmLkIbAeR4wqhAi1h6cpklWFOhNAnZn
AdH0EoLNbfYoxjR8LJvy/9lDfUrgQBXPTPRiMyJ1bQXmZx2i3TVkhroGNEDR0G+dZAiRrYiX+Bon
tuOmiwZxZ0cZUhMjT9y1h6FutFuyUiFzbm10E4vuj4mU/yigiBqXIGdXrdlPBM5OAxfxqsXdIzej
YO9pm0ZHmnb2Y0Iee4O9zh5FnFqrrNcgJYFs3I9L7KsOdKNqAlCLfFzi3NaOso2122U6BAqtTTXo
OIWnARprdlJdlJkO4Trs3HKnye6ba+BVVUC6/Fm19LL80koirb7UmWk+284w99VBZz1Lu/6rcZ99
YG2Sq1hoh9Zx8Ztr+h+Cd9gDqBYE68O9FyD3m5qDI18yD2ez1bjJA2BjR8Ua1dUS/OpBVew6lY48
OiPuI649cQoeVNH0I6mz6tSoThGmHxPOvb29ibmNiQq993OQQu5YgedIwsaZZXThG/VqgYVzEZ+I
kZTspQUuB13q0YZISMk2delwo7H+jtwW++fwNNCQhJgV/dYb+gRK9JP23k/mR22xXdWKKQq/TWCQ
m0d4VX3rZvVNMxU2tIBH8wW5OtCm0IYH5LQCKDm8ulVqvqhX/10R6Y+t8gHBkHWTgvNjxZjIz2lk
1Btgu6sHaQ4nUGjbr5Cjcw9jFGJHqriNtclL10YAXAQ10ToxMbQPWdUhDRf83LYeF4FPOVED/ufB
c9g1iOVFXuDP2VOVlSf70QWpJlChyA7RmzNTF9brHNgHFj0wu9CeRbsjq4gqB0wm2i21anB8nyIL
uf3UTPVO3xd4IK+p2YSZscEfX85Dc6fAkWJc6EfXqby9xrDJBJeOaa2QwIAFRQ2ShwFE3hzZ3dMA
gh6II1KzsgZ+iUz+O074sMczD7lXEDU5dhy0Wn1V97cW8q1vBdI3d4UOyepW2ZaOEV8hRMfBZrrY
qJaWfb02QAK6vurw9L7yR69Jt9Sx9Fp2pxiacZhAH0kd9Gk4Kv/Bk7Y8kD1m7nT2+DRtnPE9ADIC
v203P1GthsJbs6Jq2KIn4jjJXNlBlvjGxEcwXf9fys5rOW4cSsNPxCrmcNs5qCW1ouUblsOYOWc+
/X5Ae9yyZtaze8MigAO21IEEzvkDnXJYHmI5LE/7zAILm/fKylAL8FuIZDduZe1kKximBE0nce+W
bWN0vGMwB4tIDMjRFPW0/0BO6I73McNmeOx2XdWyPMuDN/Uhw+a4XmgO5RSd1LoYFxfYwoCvJQu8
fHMFKbQFkvuVOtxKjMIE3VI4dX2+BmT/yyRq9/ampRqFgUCQrfwU8u5VZ5tcCanm8Nu1R55dQ32U
7d2FDPPCb05TLmMLDapJD++C1gmeShcp2nlEEQB36/CJ5LCKbP5EtU6MzqbnP1JlFUOyA/FXUhtK
Yx5kuOo2Kfe0mH9XhOO04d1WrX2SLTkLL+BT780pZVNDWwxBHGBkwFfeGnL/UKNE/9zgYbpigxzt
WtHEihTGtYmwngzW8LXfGflkLWVzVCnrRfYIF1EEl41e3c15fH+JbSjYYlK54AYSDMsu5SlG0eJB
vsysZc+W4g+3MrTX+M3y2E+O8jp2aC8aFFuok89Y0AvNFB6pwWr6vSlHAW7ol1Gldt4HQ0l/3/y3
uVWBekHSY1Puqyztsf95DIbKOnqRU59JiDVn0WVloXVM2FWcZX+p6pcur21WeZnAZdId1N6Q7fDu
hgDTdFeszpPOu5vFIYwKbDhG94cMuPazV+uRKfezjRy4XOTX/Gtw2KCuMc5qt5KYLMulrp0M8Wcp
3ym7YJYdlKYu7iQyK2kmkIqp1W6u8dQnP8tWVcfa2WghFYo8nC1565LZIznqfg9AM0UuFoawyL7J
oLzVvE3P3mfZFWF2Z3Wl+OIU0+cGrUPevm66Q1Exu2vTSFvkoojekhS9DMgZEeL272bg3T6BDcls
cnChupW6u6Q3WGx5T2DK9ec2f9f4e0SGVcpOhv09Z2yiB4p6Hv46YC8nazBetXgqDlVCAkga8bAh
KHa60VjJKZ7VT/LxL1cGsIE3iq36d7KVQzday4NsygERIZcAcpEAFFgjy6OGB9mUZxDsgfDIRcOv
y8lXQEbw5+VkcMQX/c71uW9Y/JLtsOdXGWruvmvtdMmTw31y4mo+Zcb4RbaMPkND0lRnVHsdfx8p
U/TUK73KAktUzEXTTLLyLmRxkZcdwJxkjk6pgQ2AAQXiSQn0cjVl2bDtKyV6mmt8I2LItQs51Uiy
/GaaxhVSdMUxCKnRV+WAA4oSl7I5+TpZFiXPs+2f6x+aLDP9Vv9wbEfzKEMhKaMDcPtQZjXKuNTI
XvCQDpTyYOhsXdxS+e75ykYZegRY0EwdO4A+gscModxEbWA2YGyxIf7G7eGLqXjBZ9Pk+wWdxHpp
1JhMQ65Yj1OvzKscYMO5rPpgU7pNdxuP/ox8vx3z8K66fVDNwUHzzP6IM0S860fVZPeZd5tJUYp7
EGfB2qjDdgkGkFIey82lU4/9qwtekEK0Xn610uCELuoULIruQW3LCJ3BIVhXXoa7gg1Y2hBLLs0X
5D+neabGVKwSfyrOU9vnm6gq55NSKNouHLUGhtCAvso8alsziBUkgShE6Amr7rQ1gr1tWfoRjre3
0PxafzFHJ9o5RquwtqI5qiApk2608LilieU9dFmSZkfZ9DzjxSwr/U62YrdboDZqPtl1nzzWYbyR
3YFRl7cz3NPLCwyFdsBj1Ky+WpaJ/Mmi1dE0hOVFnalLkGkQKJTOi61FYc/VUaI+ml/NISTtSpLx
0fezczdm42s6DuDGuxncuBO5NzrWRGsgUMknigO3mtbZ30lwnakzDq8+u4J1j/TrDRoWzo0dpdrK
EHiroR62elbl91OiZvcG+HPwzBOW2DZ5AFjA2b3iobNq4JOylU0Z/CsuNqpuqyp+hPFXPK6VHH6A
buHcI5smUhqQCgCeXkclDtVVa/R7lCi5kc+d0FSWRlCGj7LVsUy9tuw5WJW46BzdRDWBQyUXad7E
5GnHBthFenvIb8bGsFfjmOVfVO3/HBGXbg8xtvT+7RqxOpv/UZo0tI9gGNuDAghLy7A1UM+uI0qX
7yCnqg9JWqm4cG0MqEpehRWk+EKUaMk6duPuosXQ6AgyXFQW5PBFgkFO0jRDzdG8QHtBtuVMdvgd
Ck2/xBogkUfLFkDmyjcC9eiKAxvK+SibgC5AicpT2SmHEyh8Kzu30fwSgbbhESNPrxM/XOc62TOV
Ck2TNICqTjpnhiS+kOC2LjIAdUZJv5NNtAXz+zGZjIOIq2ScnU75vYwbyCDvLp0yBq2dpwsoLgKP
uXQHsUXwpx8SGTYaTb3UtaA9oR5LqTsZLv1TRLVB9s+aNZxFvESYaa32vl/EA1n7HLIQ39llrp2U
etRO8kzIAJ3Cbu2NU/auG4famWRq5PX7MKtvZWig+BgeGs49eI7zaEejAzinde8yqqUrBwWElWzK
Q9k12S5QpiP+7vkTpax5RXIqJTM+0NSp98We7y3CysieDDZ7yEVYS1vEygmAap5Jgdqn6/SkctOt
jJ/SUNmjWfpzuhaS/HDhKey7uscwo8M1A7G3VZZ2zVEFgjtRHGcVFdVWi4iL+SrD+tFTpoWSaP60
MNiFshBGeV9Olod3QSxTLxeTffJa1zh5VbfSX2W/pjrNXgnMG7UvtBJla6U5Xg9GXLbvmpZsqmNF
0lBfXcPkmYy9RIiLfJgqQz6+howJm8BdW3kSLvpcV8vFdWIr240S0ysvLIemKGRRg5UCu9fuIUlc
Awy12i8qV+0eGnHAvqhYqs6c7GRTDhQd7hlt+CAnCTeHXWlY/mLWg/7Sh0OJCdFwTvYyXrFQurea
y5hbAcWMHePWYDWK/0zTfEl04+BbZh0sXJW9Yu513wMVyFOHfcZLoFsjdOqov4sqr9jNLIK3/Nm7
wGZLAjVaYDEL5bMKGXwWT4Oi9H94uu8+ZXU2b3LWsGx7CB0MV1nale1/RjVmLR8cLnYkLQXTeiiN
ZxQuplu1dj/1Zq8/2wnK1awjPl3HRs/6VKmu/qzoJRILf0f+yzwRyeMZQkgTbgPHpJjjRNMpRiIV
9hAye7LvOmCJUdl0kXjG4NBHLAv6B3s1MbkLFHdd1XW9VrTM3QBCcQ5VXg3wnOCtqSi7vDSt9qVt
Sv+vLioXYWKa3zwUBkFmF9Gjb9h3eT88hy5qoYtJ6VgxiEOoGc0hGilkLz6eynEYLs0hkeOXSVXQ
XmZep7+LkacREiB/XulZH58mjmqatg4G3bM1B5rpBwJDP9kW4kpuc9NiD2fobnjItS5aXDRGZLuY
x7/bVcayuhTjE3WisxQWMdJo3MFFW9S6EVzoeK4yObd97eBEmULWM/G9Rrbfq5ZKNHisHRV4Z8vW
tDbXnRFCN+EiSRSFRzSklcyPI3TekuGylQI6UNyjFcpGyT4ZcU31RDiJfVBCxOxg2kyZUV4Q/O5V
I/GK6Pex8cOprtk3sake//xe/iOl4ZCdB3hgaLaj4nKifXgy66jkaAjxZTc/dd20BP2nyzPMDfjp
5V7mb1Bb8NzFNKM64/bTz6eUfHRRXznYg4O8xp0UXfLd0L9JeKAtpPRDoCfJZiobsmJCsKnxDHRj
2ALeTl4/v/xzUoY4z3IIx2I3CAyWr8P2HJSg2JdCQUj2WY1SX/qsBhkhORAYv8V1Yu61ry31Gimw
EO80mIhuu3Ec8pFekD0gpxDc5tXoLgLen7csT6BtG65LpbWtHoZqfpH9XZZaK7KT+cFqsuLV68rl
0Pn2m9aIf4yc5lY2VXVmF2tFr16oVocIGvZKThcvp2Za+tAnYXh5ORlfp7hEyZfLfABvf/5geZB8
SFY5qo2spedqlgFi/B8aQ0lf2aYDk/PGq4fF7JnLn5o7sR7djTSlQo/8OXj/SxdfvOVFmEdGiGvI
35CcyS8nvhMRsjVUADH5nI8sp4sDWuTJRgfx9Qk5953NPuiboeKtYLtBdY7HmoiiEZpe+Sc7VM9z
WDXnoYywXNDDnfziQHVU+dXOvGJcIvWOjQQGmmayl01U1N5N0oJ4VxiKsoCe2m5iX0Agfz80GuD/
hezEPDrbWe1w+re4a1+l5if0EEz7M0WoYREJr5vYNo1dlc+fZOvKeNUc3HBCMcia6xOeEMWt7LqG
yZkzg5d+3ziPgEQWbncr7TbcuRPSE0p9S3XNuFFLY1xVUNC/zskloAFfuAztqr4NHZDqfwqw/arc
z563isAiq9nuz9+qf2AMHUNDTsiSxH7TNKwPt4uc/E07uVp4xHiHetpiiPpD1iXaS2s6CzdWuycn
KeZHP9ZXYWmoL8OEGate5V/9uFJf2nr0ACvk6KCIOV4G7cp1khqzWWKnKvNXvEK8u1zRgkqoWvOI
5Q5zxcZT9X317tfLqb6zMkbMTq+o0KgY55WHjvL62pd6un2HOpvsuQJFU1V/HyoHZGgzLGWltx8Q
abRMeF/8fEqsUXITd8e+VBuIbuAS7Mp8a3vuYfHA/0JhTvZC6zZvg55c9IAXxyvqKdpu1tB1lqPp
75coHe1yiU4b5SU0ceHIVH9eQs5RG0e9XCIQ6IjrX5G49Y9Z9YP9FQ8FP+Ved21AQRIodYVQhZ6e
8nAyMTIXmKvrgB4m/5GIccV34H0exuG57AIGNjzN1lXUOX7f7NlVaNpzOTcH8k0Ar0UKtRMbfvR9
2NyLfGvzexM86s9RK1eNd8FNbX71VMSA4tLM162qppvA96xHT/GR+DeTVziT1iMyedYjUgYnx2qR
ghRd2Gz+jJeDCYoZp7iNXmXrV3zOMuP2csGqHrAImtDrLuxOw5/Aj3YSOa6nCmCt0fjcIp5wV4uD
7DfqvJH9sjVYaXnr9dHSaN184wx68ljNbGeSWIecAGIDHRD/RzZB1FexXfF7YT6TJc6jriTuOrF7
UhOdox4o0HbbDCcEcTtERcGe4jcjmx5yDAV/NOnnsIizv0ZuwgvLaOKXFMLaKvWQ98LaLdiHtqPc
Y3XxqS0VB1qvH2/USHW2RT86n1IoIEo+Jk9BbCv/8ZEbHxHgrgbly3RMS7d1758SLMk4mNqcU6Fy
e5c00KScOg1hoDRs1fWUuwq+nfRdD34nNN7M6Pu1S54ppPxXOlpFq6GYXgZ8jf7qPR/fXQr/C69s
Vm1s+9+nWvvsB234po+sUMAvm49zhMlY0zXJXa241rbvxvQYtmV8nEIjI/kPZLL4j3shacUPX3T4
bYbq8AU04LuxePrwRU8soyclWtRHE5rODepIzq4D1bpvgyK4HV1LrM619knxyOQiihF/VTGtq6qy
Iy9WxitqZsq3PAOnrzfgCXVDUVdq11R3uV3Wu2lyXQx5nOoEicUE3dDNjyN3zEWU6aQqZ/JV8kph
x+YBd+6/5iILkcaw3JcpsMqVwVt8r+qDs9X7uD+QjNMhm0TZxm4668FPMAbzAcR+dh3tzsospNt0
5b53/fCHl2Zfw1C1XrEZ85fyEhG6/PUdv8Qee4dx2hbQC5dXyzFFr/7Q1whXMhks48ooA3BrYXcG
r9ZdVnUIomIc6gcwitZc62ffTOoHm1v5PlHxSZVj4Ti5t+lIFoyPsnwJqXQAkZ76L7wHd1UP7muh
ec++Fjl8TybK6I3bf0dt+Itf8T1hOx0tXepEt2jlx8swiz5fF49F0wNA0JPPcikp146/d+UJ2LMC
Of9tENbLolL5Lv5+FhsJfKKxqNDb0jh7N7pm3wYWRq+H5kFuI0ULwe93LTkmN5V5Ma9NESk3lb/m
NWKLKcbkPDlW0vq/zft1lV/z5FVQD/L2XmeM6zqapqOjKeOxzNV0MXelfukLYJ9hr/r3QcZdm/JM
9vUpgt7kdXcDBjsVlAOuV6RjCje+19eXuKn67qrOtFedMX9wYHpsozBsyCLQ7Gcvf0hQGVyG7tzu
ZF8r+vgJLDw9K+9lF/mh8hiZzTfZ6oIYJoCqqVsU7kiHBNhpiMyVPOgyWSVPG0qM2448MRsskedK
Z/WkymHZ7rQQuPrURHgpiATX9RryLEigo6CIEm1NeB57UuukE8ECn2x0xY5onFsHqw4vBJyiT4Jp
33aluiknCMOJZ+DS5LTlfjIKlH0CNz11efkYmvg/pIYbPF4jZF8mIgAUP8p4eeC+86/XiJ3ilqzX
c2dF0VfDaFZOPJqfsP+2NoNrWruy1pLn0s/PMiDEIW0xaiTt89hBS1BpoxUGu+HXSmtXKMOZn7JI
t9nTINfA4gMKUtD5G1JuBatImpoZRI8Z2Au3zoCgiy7uij8j5KDs+z1CXmMyrWIF+Ly+rVX7Ecwo
dHYtIoUYt/V9DJ5maY6G+xV3LlIUCP+6DQQ/pLFKzNfGn7HlFFo3Y5vtorQel5PDmtxM251SBMpf
pWmCFPWrt9Zrw9WYW9NdAzdlTxWw2uleiVOemDSISS16cvhAtg82gGc+mCR5KpRsr+a29am3U3+b
WGO4qUkyIp44f55mxUHb3C7PrmK+ym7U6BQwjVg/YCx156XDMjUq56zHin1uC8s5lIX1vUZ5MIYt
XoPXR0vUd2N3HyL69pbglKIjt5OZ817TQCenmFO8qbX+vUhL414p+4Z8QU/GS4Qhv26tDKQf94j5
RUzO56R//fNqXjM/ZlJcVCAsfpueY+loQXxU6fItH59CXYuPrdcbcKm1QThRhOkaczMUCChbrd1w
dL/ZiZ8sarPRX9QWhm2gJeO94YUI2Rlmc/TnngNJjK0w4r5vzRTbgJkym541z2ZHgRDl+HwJyaR5
dvq5P1J/VheJaFYOUNzaGuKFlwftc6t24y3r7lc51c3b/L5wg5OcqZiWcvZbD9FCJnZq6D7mw/eW
as6qCUNnVY5GAdOEQzcH5bGPBhJf17aeRfCarm3Fam9UOxlqGORhry17QTPvojG7b20928IEUBay
73rQk/pgtHFJLYlYeXgXi+n6bZUqb7hneYu4jqD4ZK0ebsIk9hdULdWJZeWkrC4WcgiDG8eK+610
hZOykFeLAdmUh5nKylGBzXntkhM+xMowC3fVlTWmqrLwa829nzTj1BRaceOydlAwi8MhCTqCi1iB
aNtADNbcN6afcxy/U3aVkuBf0/F3LoKi1E7k5DfyYpc5bA6XgWNMt54aePdyAJXnaKFGuQEo68Fs
4ROoEp0wkMFt7eHh4lYn+3LYNCsrQyTrXWc3DHDwbIXMgcAzCJwD0P3L3GuX7K98YesdO/p/qOTK
Hcn7HYvLOo4FLKrAOiXkfyiiDDDiAqOd4qOTZZAOK5LJpJAz9qlhhRZqHj10gplZKMLuOUerKfTm
1YVliJ06M/78uzQ/7qAQM9TQf1U9KtoqHrAfFpZxZFklCTKkQhw1vZmAOPBV5SDPrs2sQOanmUpS
bGKUO0238dyyprw+4acAa/O2xiJbtq4H1+7OWRRiVy2i5CFGJXJZx5Rvo8wg0zwodrnL4Rwtoh7n
lKTyKOCmQvipbkd95yVoI5ZoI24k10r6oMqzK8HKNNW/Q4SGvxx9dxB9Q2g8/Pl9E2/OhyW55yBJ
YpPR1FyL5ejHd65p/BGeUVsdcpv1r8W91Fr7tjqcGgETZXcSLGSzzUCGGjUyxIZN2rwV0NAca+VF
4rvDqobSukCtKDwVcUuh3siObl6HJ9lFAQ4Et2zbmfKgJqN7Dkvf2056n69rq1NedHWCQo2V/F42
FUdNFok5IbwqRlN8TkrPrZ+qppwf0NPe2aGrkA1V4bYU3Bll042+qVj57cywTpdxA0HCRir6rgCW
MTkNdIna6p/4kS2jsFPOMiDoywZzl6o/ykGUN1HDTdtxI0dnLdFgaGUQuXNlAUGxeIWX529qivsb
SZpwfDtfdjE3cznK3uEQlWn9ECS5+WjmzlpyKbidYRYpEiK4ARvHEILkEoK4Yn6j8Pk9HkqcLjxM
0SbJgK1f47S2HyS/yIC1v+59RH6rzljZbRoKHPFLYBs6WKg8vA+LgcXUZARvRQ6XZAIEtweYGL4p
8G31Potfmz7SjmWta0s5ncxBuCyyOmJB1qXPYFA3+B2KjaES7PrB5+c6AEgxB5wQZiXzd100pCiI
o0V90QPSmuTNncrscMH6o7EXLWLbjRe14pVbyCkToALzrGLZ+qBOgX6vtONn2Y1lWb8xoxRemJD2
7DP7bERBxKKVqLAbPw9ispOZ/UZeqwunrU/SmT2WYF81qblUhNl4KPzI9XZlmnyZZAOV7HRlDn29
lU2lmfITMNfnRLXxKBo75cswGO2NL6zOO01dWzaq2vMUszsWPOqqjIpbO9YeUBbj1++7yqqnXHtO
BAVb9Qq5/5n33pBDF2rKfjsNOJ5E7nSrWEqOXns0mshmDi/+bI338qBgC3lfJPYOXyX35hKWRQYA
+Tac1umI/1FhRFYUsPivXhz2u5vcxygKe137baijvwovTs4Yq+AqAvdlYY6N82aqSLkFJiKprZG2
j27U3OMk6LxFvoYaSu13+2yMeuSYn+VlorjwtophjxvZDAzefU9zn1vAZMfEMfHDmGCuhdwoFyQP
PI1McOVtBi//dmkGbRniOYlWQ7Fog1bba10IIy8NJx7RyB8aXe/tIt+fl3iqak9uE6onvfDeZMsc
vfYxLJ+VmEjZw8/uBkcM/U5OtszUWqR5NR8u4ZlVY6nXL02KrGsVy/iHUlAlNEgoNar1J9ml2sF4
k6vFE+kwFUHqRAvWcoJnV9hNOuZLMFn9gqwBrxLk0V2pz9SsUiSS5YBTBMbdBN33Tm2M9wO6mKEo
mFF9mHEdqMWlEqGq3MTlWvfqsNtjBLUNE8fdBGVc3BaF+o+z+NfoaKc9b3ZhJ6cJ2PWSJTw5fr95
gXmAw1aloz+S1MGRnD0lMNKafMCJxk6pDL87yl+Quf2/QuoCfZ/8nGMUaN5SmQtYxNUmfqgNcyxX
xTLMvM5J2uRbPzX+YfBJD7cu5RyEbJ294tY2HDAMVhthmtK6IRrF9vh6jTDLwD6rkf8xorbmfg0+
/kc94ksU6gMmHpbptJuuISniaNMjiD3tLoH0cursGmeYzlLfmqDhztOVw2liV/Ro+PO90uforfv5
tLbxktmFA01vhbPO+KYrRrx3EYFB/Z7JbL7O6KQHj4My3g8gMTZpY3TwjTz7MdD4yCvHMr7b6Um+
TWkDUI21gvWceSEeYcPIHi5U2yPFqNU0Truabw/7O7KgvTg0WJxh3Grdyy6vq4oVMNxmKzOdgNCm
4+QgP20N2jfHc+K1CXpwceEfF8ZutIW52Qg3WdVIdzjkJncXqrKPtDUSAzvLQ34LoD5SLL+sQC7t
LhgFWlc4h+BmCaPJGNJN284Nf88Qzy9wLYE/CJiU4j9omKw+STm+3HjUu+lnI6of/aEWzmiqXn0t
m8GocCxy0vkl6oryJc/g71idEZ5g1hmvdYFmU2C+9Lk13to92nqy20HcHNWZJNsMxjDyV4d4ixjc
4uxymm6zXNNX0NzilWyaok+eyUNrTvdD4nl7NY2EF44YDd3MP9RBdLj01VDa9hYc4Z3mWxqrX/bS
Uag/tdQKnjplyKgQeN1GbWNIVzaKXCKgwQp85cCOvilgy9z3cHrHMeZprFTd45AN3RqeGhvlzh93
mu5EQk5tuIF8ouJV1xbnqlGwM8AX6QW9zoznPEbtsyDoxU2OuRzwL9fM4h9BqrwoqOS+mWmcLrO0
YPU1jT6gKRYNUVIOrAcVZQdMpX9SG3ivg5JYKzmKQFuO43yULORoolTeQ9CT2BJTe3EIHeO+D6hw
IMoy4C9LFrfjtnVKUuuY9nXyMAl7YFOB2Fo1qAnI5mXAxeVcTpB98qDPCNRQA7qVrTHFhdDVhmhB
3RL5SgAMJPOD6inVTIQ/IJj65azvnLzAiVYQTE2t/auwXrXQ8h/d3PbWGZIcNySi/AMbB3yya806
g7esl2ZRNJ/jvLvB/8X8ocGT6eos/DYA0l8oZmAetMj+Zimt9eh8LVjiPspzLxjSJZD/bO+IoT4a
h33UFgjZiWY5qN1S7ZQRMXc8vAZH75dlyT70ugiWC16z7nBmc5GODHL4zUEJTRzv5Z9nEX0DkFMA
BjGwWnl2jft9NDJrc2GGfbN1qsbctalyd/X2kWfSx0fa+iAfZuxrx9oFGbZpUV2D4RxrOGOJkf3W
7v3GWTcGr+1htzp7Jxeq6ckb2HVD1w5OdjIXzSpC9H1f284JL5Fvmh/Xr6M1PxmtWjwWvN/HhIXb
6qLFz7dEHbjdz61GHTbTwhWWsPF+AIawBNQSeHwNivCz2UGYfR4r/cvs+G37iDItrk5el6EdT/Xe
CKZ2N5eusUBDHPR8Z4DVwonGQO6N4Uuq9tonzYPkHBkjL+FGmKAFwoi8im2g+AJV7lVUoQ0LIoHh
WuHOxoVuVfuZeczaVSa8jkpxR+vEDexDUw5c+8oRGGuu9fsGL3cEeAfl2QMMLm0HrAZ10T4ygsMA
puza709okl773TDfybfsGu9ZSKE03JqFwqFULgx8hDPcatjLLqlj+Kt/pAC7l106kk0bVeSUkOqJ
ST60AQY8enLWLP1LH0/VG6Z96bpOg3qfyKxTsxlS7CtYE2cHV1Hn1Sii2CTHixHWT10jdG3VWkm6
W0vuuzT+QiYM5cSazYUqga1jayy0LOyPEi8vR2WTDwW9VRF8HU1F8CTmGgKDL5uDX7dLn89jKRem
cdOg/piEVMPEOnWm3nKUC1PZLFSQ5/b+oiiEUmO6KPLMO6YBybi6QAAlqhCCQErSOs7iIJvyUOZV
uWgnb16nwA3qxXVEBsopacAjN84Kk5WhUao1ey4MZ18tkD8nxVMWDmjQlZ2xZJTYBBieJzOKY2iw
gfFg2xTDBUahj5r4IEBAKxmFekq1KuPqHredbDxflkqJ6gp7rjk/laTJ13AX9ScAXO1CVXrvWxem
S5un2Q8DfJZamuNb22GbOTZWfKbsPm6hrXQYRRdf8Eq2SJQjMg6ADIu46cZWp+hrFU3DimqFEAmO
Sjx//g5oypsoHuKvs9n8FqAnD+Nsc1fxvByRiyJ/CpP+Tn4rVQPh7n/p13rkSfjeFMdG54MS8fJb
rylNtwpdnjSF786NDqXMjW4GZTiSfUbvWRR8ZCVIdBlpAT1fekD9as4CnpVYjXd7kX7qsi4/jX7G
FoZa6ld0dheqQPNBTG5BBXbFY6cowxYmebf3yiDfTUFmw563ahvLvVYzrUPp5u+f7Ho6bPJG1Y/X
h7189idsgNCDLV5kvxEYfz/2odLqSx7l6VpeKXfSihuwOS3k/cede5Z3OJaur5WjD33yRmT/ipNN
GfyxjyUmujLwnQvAT/u5Ur6wEG3uLpoUmeibDPdf+waht3IVtYirQt36xmOf883pXS/+2rJQBetm
f7emEYmccfYeA7tNtmYiiJS2bt4hyj0vLbfcW71l3GfgeFb5VLX3cKB5itoJEiuISx6A8ChsSafk
TklhJhRwQ54QAXKQ+p3az22hn+tILKE16+eaJG+CY2f28ddu4j8Lw8F5Huf0ZfRN/DDGtNtKiHzY
Ivve4OyzlStD2ZSjcm14bUoAfRN7P4P/X3OvV5YvdJ0b/v5nyNflLXRvLwvPhqQh4L8GtR4BmwBa
gZulqY/5CerYByTFBXIxktlZgsIeVxKV4YF9OU5mu2saxXqaNVJmVVeeZ2uynhobtZjc9cabTgzG
M5I/fTurO9lEPJeb9FiOaxns9YG5N/0Syx0xVxsy75S23MFFq41z9yH1x4WcKV9KWDQP8HN/eg/b
zpMntvOBxU5enrmp/aXszfTg9CW7fkutlXVSKd7Sl1kA20imE+Z6m6ZXrQO4JWuZWQ3cP7HyyhzD
hrSbFyfFbqKXgb+qd1EHISVn79PEXl3ePR7252YabDhAATdDw3HsQ+jzCok+x4950QbLwXWidVG6
ZU8ik8jUO5k2sgplMG7Rl0/ucRtoVliH5i9U6QqhdFF9Q151MwBCgUjSRSsHEOr3whuxOQr15DWu
lGBl4Vd7Pzp9uBVFi+OgGdFRXtPt8fVuFM+5yf0EjrVN1ml0O32vVWRyqLTPj5ARKiQ6+MFo2GSG
ejGcM2/2l1arHR2kOm7NCic3XS9LbF/IfUkXN3nQTAxWBRtMCcvq2Uvsfd0H+Vmy0AcVXyAYVmfJ
NB808zKGYm21iVo4HUjDBevUtrLjHJj62baNfCGLdLXnfoe/5D8YTVAeHGegmuy25RdFQ0Cd8p/a
QNBBVedsFK12+UmhKME6VDTlF182p0mlKR6/16b8SWE65K7UsK02RYxptgBaSmfEKrLPvoFO3dUn
kWcTDJwpvLm4M4pQ0aXBLIL06/2cKLrkRFKG5V2tRc+dAsHPtushXOpNEW/Zk/3WjrhLLJSe6pkS
b/NmIv+WTz9PfvW8P1EK1YtZMiMDYM4nUrBYP+ggwRQ1uJV/rvxrZBd54NtAriF9jQjRvP6P2OeQ
8HIDj7ofKmRzhSAnmUxnhYGlvW4DlKDnQcN2Tk/nFSkZa7hMNgX0tInr9Rz0w+UV5UVFVw0n/RL1
q0tOvL5BYVStZVcoPqZKUUG7VuOS7ZbxyiMCy0OygzvZRKTqmSyefe/j9AiBN93IbvTdo+MqhTJz
19qa+GuThxlg3MPEvXUHGMgVFpzJgzykKCkuO9g5m2sfkPv7KMwdYL/MysO4uNNG0iD8DAA/h7qy
HCkkbLNqDB897HHvECwUaTIoFjLn0xXpGYY1X/i5bHaZ4K9KEmvnjD/7rjRXI65JTo3Sm6lhqWMo
uG3MJGgpcdRvbXwv01D1mFmX7mxM6zf43rJbRpPMc2UKQIXOHGna90bwnLsSC2O1bo7/w9h5LceN
LGH6iRABb27bOzaNKJKaG4RmNAPvPZ5+P2Rr1BzF2Y29QaCyqkBK7EZVZf5GCZTsO/QZj1TZNCKx
1vC34xT+UHpeePKKKDuYkT0/Vo7ab0zkGN+aBULVK5Z91dXkH/hY5nVClI+EmO/spdlnPkrhgaKo
R31wv5gT1T3pkMvsm+kmTdRXt/DmZ69O1khGJxw0EWiFjVp5p9sJUhu8fW9Z7u3IiNNTsLllQjjP
7AQ4qyWOd7Cx5F1JUy52Ov+M3SHrYV7/jAlkl5w3otJJFx5q1bTAJ1L0rzwrfpGLr8YbxAHVx1tL
QTSrCc1naWF9l7y0AynaccAo6x4zcvRjKr4GKVXRXRS3WPMuF+jrP+96SPdBZD1EJsgdRDLo1CHN
7V0P54n72NSL6O5LCgH58ijLjMd1OqTLTnaRM8vzdLzEUITKRQ1taowBc/qm/B6bVXAUDbOmKBmX
hbm6dSKQeRJMksne9ValHTwnig9myaZFm9X6i9sX9ZcR33ajRFMn5bj0xYg4gvkk67bSWTk+yiaq
spVOmQQAOVpbjREdZQSijQbio8vu5dcjM9d/00fw7PbyA5Tlh/LnuRRVDidYj9SVg1jApgrb2llX
pMjPThN07cVQwvTs5vi/Uk0lKhcJyiSjKCHfOX6eJAeQJOoxRaA5gwWZRrs6ytptZGKkOpvUHhPL
/7vMrHfLVEGSWqO9Uco4uLaBihJZ75DhcpX+xc1CgIYt+Qx7KNfdQvkwJ+ddb/PivaqgB8qk3DzY
JEcnA1ZWgxXRUzxSi5CL2vG9K1QUO4lIn8mpcpulKOC4JA0+DdVGrIqLWrveHxGmgbcNnQGK2jLW
DyxA0lqGSQdg5i9FjyDmggAd0/FT61efwEEn3fzBNohdfcfXp0l6/RUu84yu7xQ/jPiLnWalQCrN
VIZnq4i6tZbV+R+Zpl8KNdD+UUEpQMy0/lRhg63gHQOUi9J0N1dxgf57352DbjB2cQeQcqzdcO2Z
+vC9scqD79jzVywg3p3e7dZFzd6L3LP1xSzi+IRRHtJ7S1MubfLseor+Io37+KBUzC/6Mj7SyE5I
72x4XxpdzR5AU2/nJvEfzUVZzyoATGhpiPnq0hTxvIr6zYAh9qOE/BSQWRNnIbWMxXP0f/RWS+/N
UGp5ejP3VPKL5ntK2nZXJ4BCs3r68LJZ/4G5xakkm/2tANiycoHQrAzKnofa6dEezOuvSeYbT4FS
Ja91gD/oEm6wPz8rfj+s7Toy3t3Q9jfk+iyWA7jO1JoqtipAkN/FIirT6oE3be4exEnKSj+KcnDe
ayXXTnyZQHEuBlPVgLl81rrNI29L8xkM9LttlR94sL97ZjJ/FDaEBAT+XzofWAW07B8VPjkf3uhk
+MTCsu6LsFmlmdHu5v6a6aH9Im9Xir1orJi1fpBm5gQhCuGzuRqM0PpSFLb1hfH5sKOmXT0kOnvY
U9On2SZpmnilp2Bw5R+plrAVFIBge/kvKEmIrqouV6+WNahv0XyVMFVMH/0hJkHh2TksoMO08+YL
J+qnSu/hfCJMlz+ZZjWtHI5BhxTmDaQZF+L7MmbhRKxxMLBuisWREtuQsdRhf4ek85/hnrvwJ6A9
0MfyeCvM1HbNJwKcBYpa0Z9zrEBmCpTipfQo1WUmZSzJMAcrxc+DP1OFby+Wn/qJVGb9IhMDnXqj
k+fRsand+uWFjD7VqKUuBZDGOEDPB2UrVSizGrxVy77qYFuz9WyFO0t4NmZJMs3vH275uJJmYU7D
g5xmZ7szN+U8T7A+swJDLi5yx2E5WUdGZGzvsQqI9KdeyylI/Cwz7h0yWOY6S690yIUCw89x9977
k1U7PBo9SZSoGD5cveMb5Me4TgUmMKq4jqMvjV8Nl6Q012atdSslM+sbID2bTXOF2CLViQWf7tQu
en1Lr7y7pHnvlcH/H3OR3wRfdq+ihrzcuxTEmisnrhDlkvUATHon5VUZ17muchzwTJYWNiUJtk7N
c5wvtiVlnqHWPLvj+maF7KqoiiT46tSzZVzzgrJP2ilYsDSZ8y/bRYgvY0eJzy2o/Cuj5Y/HsXBq
aDtFT5ZmjJM3QTI12dxi3g5mUZpeV/DpLVv3rKEve0M8NXqG8W/aTgddq7G6bMtvpZ5jxoChyMp2
tfJFisq4uhorsDpQBZdUHha09s4b2OpKL1+bY9RQShGpT8fQu02OT8NatD4l5i8in3Jxl7vINuND
4xjP01T5pG489JRL+7HzM48DG2Sfe7zq9arfSdBXx2KX+Foyv4168djllY8UM4rgRsD7sfS1i85R
4Itb4wmMTxKqC6ZJSSFQLDgtfvQgbBFYndneWcBSwgi5M0jKpjot38+L5VT5wXT7aPVbglhyyBIr
XPeD6la8v+eW72PH1gJSSPJyA7a7fxxC52fC22c7/ljz17h93xy2SNbOjjuHnAB+utZi/lKX6tcp
KbvntlbL52Zo3yRcktDewIU4xN2EXJ7aGtmXxg36J69Id7boDMch2tXF5NhLrZX1jrfivrajdqN1
nBIRiXUs5/iRIRD0tS5i9ji8j6PMG3FJzgy0vGm2Ga/CEYb5g0bZA2Vb9PySoooeSrVYl9oI3Vct
s+DR0x3lWvrTVxc4z/EeQggxePQdp9/wRR02Mkx6pcMYZjbe2vDVBLID0mQZLEMGVI3kx8hYkBsB
mVIuHBqsVWenFnRDmrdpzdIulp5PwV+/pDw056PXIbBjJ6V7Lm3FOc9p65yf5fYelOb/iv02xLRs
nS8l6l73DvfXo++x357HDn08cKq/RL3jr1AWNn9KHd8yTqlqZigieFvJKd1it3STjA8jw7x13YLC
7pE51Ou34SKUfJtzz1jdfw6p7mmHgLe6avpRYxczBHsIB/YLr0hYOWXd/QVajcwS+0obCRK1mjEp
8tEubYvceIgaLQM7yb6wrsrgHWrYQdFmC9hfmb5merwRyNOcpf6DyStoJc16MrxDnJGLluZYtcm2
6j0OMws+Ku+ziURPbF+SOnROAQai2wBxtLNcXBVB8cDJEvxs6RjsABkRCd5ub4PSlLS/3DrjVJ0R
M/g5/dbtdtpOH4tgw+JrQon69+DktF2ygSg07+SYJB2d3rw0cK8vEgqTwAT6a6/vk9qBDZA8aDbD
5wgoykVWxSAmiYFqWrZWzKWGdW93Uq+SdpkWFMRwl7hyeNlIgjisu2kv8Xu+WMaiPpmt5dG/PV9q
Ym4dkwOnXL8nM6txeqjqXQjdmwRHYmnHWfH+GetqerrFGgcpvVBJUccHgyCXyZqv4eJxGdclUgip
XC1rTNZJ5rXbYdFRuAV5uSGpsFz0rF2HpKDP0rpNvA3UcQnsNfe7tIIIUIiR9cG6zUmPPDR4Wa7q
wLW2me1E4Tbq7dG2NqaKIvF/gQUCJshZwU+DWiMfRY3u05BcV4pDYWn/AHOe9vgA+fual/YbKiSn
oHPCP1WEWtahXg1X1R+DqzH149pLquhP6uIH6P/5e5EVMTkb78nW/JA9EEJROKd7T4YSUWEZvFcJ
Tf2hLbzkVSJOkl0BCEyP0gUYvFv1Q6aepdNSOVVnCbZh0ttYdr3D6GDeSq/W4E9RoYO4lt6KF9QF
b9lwdXuwcQQyUfrO8zyOyna0s+YCywXXkMB8KvtyPCPagr4RONrL6C7GodLuKx5XL4VLlsN9oiTA
VrChVPfSdlVOtVZhlAZywOTuDJR+VjWp/ePkdtZbjjb5SuFDDpCFZtx3hzxQxxeFP8xX/ljsYAnX
UTw9OmPxQbLQeku8xjt1MWg06QzDLN2XVWttpRl1XbkJIjU5uiFSckkcc1xUk12CYftWMCkt2iBX
9LTBt4BXCRZKnx9Ob3XbLa7XVXc2owaDNvjyn1jwS5NT4hogZX2+x+1QZOqW3ioLk+0M8pp99r9z
s94qj4Y6nnuQ4VRvom76edu7yUShcGwPwMiO0mphKhfH2xh2qedbGtuYu3EX2EHz7LtJvG/LngN8
E5DMvLdBRxhX3zPWylI5l/K5XDIjjU84G+/vZXWJd6nlr8s+8DczCYfHFkyzOXD2WkfYBJ4CE6+D
pNP9Z7m4um9si6Y0N9GvWJiSgu+bWj3IEOloq/AU9zNV+mVYHBf2ocvav9Gs2gadqb7IRQk4WeOM
mQGicOdsPSn+fqRsd5Vev7K8o6Ml/eo+o00Bl6F/gJZxlWgvwwQJdyi6bRzo8TmKta+yJ7tTrj+x
rSXIe+niZHFz+G2c1VnuFrxHtVILj/SN7o7VplZSfX1XVQaAR0+nOx83oHWBu+CxMj330VkcLeoo
5Jw/m8PaWpoSk17XDf+BIlgc73ESd/B/Ym8tA1hsKW+o4xUlM41zal5ec6VJT0OtthzB2+TFTpBd
Hstu/lOdwk1ejP7fXjZ99bTcehz6yVjLwU02hjrQsk1s9qgEqEBL7x3HkPLs01R5Fw3ACQkqzzqY
7WBesTnyNpOb919TCs6rEd22vzR00gDuonmCfuKeKnvzZ6fomOZ22fiqdBE+rzXEQjO2GtzBwhkN
RbZdMcqFgrS1Sv430cO6pRLQs0DyH9m2NQiekQoBKPPhqPulmp9c1ejWrsbWq0OLOT+Zes1aO1BB
V8cPaYSsUJehiZxVlZHKQb1SbwGZY/eYl33L4SL3u3XWxgCSluBYwbDcqPfbeiics1wkCM/i4FeR
cpDQ7Wlye5t4uw1IiOnR/GAjNFmvPj3MyvAD7Maw3uhLFhYBt34dsJJtJRUrMbmLMnz69HFct5K7
vaVs6/QvPdbRira6YeuMzfTN7QIUcsP8L9aHYF2mbvoE+i85/48Ro5MGaz0Z06eFdHn29dle61Wb
X0cEF57qOlVY1IwA9BRNuagjGkNaYrzoUWzeQhKfe3+lax755l9xku7jCoZEd5ARVZFc9WTxJ1qE
6cfkwVKH5CZQLxG5uOlsL5bl2s7ms+htEJA19pRuytWc56O3abPxj9uhJ0YkHFZMyQ7L5E4KIErw
P9p2P/nb24ak4wi3SVr/68RycFta8IEus81tlck8lI3H7keo4n7bI3iw0lT2l0CNjnx1jRP7o9rY
yDmdd9pRXWKaMgfa6p4V0BnMm8s43Q/7swxZZshTIiOrjFse4deT78f+/z7p9iMMBRapzo8uygwj
aVZ9HWQOSnthejUGrMaQL2puqz4cp5Na9dZbiL/KXu07fe/1afTeO8mxm1zUofTq2fBt/Rol2cct
OdkP+jU24k+tnHVwoqp3MLygh+NboUUem2GzVXHXW9XieZ2URnWZ8scb7mF0rLUfzWwrK7ML1ynv
i1sbuyza3a/+GybCsvSf4wUxAeGpePL1q2uYM+4BcpXzsRyXzTD39kh5v0qo6zA0pzyS81+C9GoE
6BTNCgi48ovcY9IUyIXE8I1AC+sXRsNqbWMlMfkF7nOdpkNrTay5Zh/nibaay32SRsNOzogg4//I
ZhcAPP+wl6D0nrMpBaN8Q2YUOsfsGuiB8BEq0p4HiIALpw/QmDZr+hVU8fOwtCQ0KT8C11depMFL
HmzSXJQ3+kMaJuYmrLNkryy6LLXWX9w5Jn2PbuanBQKRReshxmRU1oH7whF46MjZA2+x3zra5iVG
UnVg3XkpzNR+Hl3zKXT66INWh83LRCql9aIPu7BYgPPGvSxKuO/ZsSii6KNSGu0StTp1smVOH7XQ
GKJAPUgvJX1WTp7sl6+3OlrrDGby4DQfeDgqe6xOtVfL6L8BZcv+4mvyxwBQ5HWG4nrw+3DGcaP7
ni87MM1Pi9XYcvqWDVlHFSZxNPMFEJjz2k0k+pddm+XD2k4i95vMQZ/NOA3O3Nx2bXoVhnuj9dzb
ro3MGvKfpV4eef0GbP86uFao//KhBmHQDewLxoAUZrtgFbIoT67od7/1S8tPEX/UkxRtKiVf9kbV
PjKL8Fk6U6RhV0VR1xdpJqTD1wO+hgd5kOEow2IfBhMtL/C7TEGFyOtQZ7u9CkYH76tfL1fIa+pO
cakm3d+iRhXWl4i/Pogs8+kedwqXGmtjPUhI3tJNbzgb1vjiIZyr71mcG3twB8UD26Ak4cyL18ao
m+8ywl86fDFdHjkobthVOeuwT7/7HA72tw4ZKJc+4dgbxM47UrGoh96eIJODsPgeOmlDSjgDzhxk
kP11PMOPlQ9YHbzrcmjzzfx5gCaJP+RyThzN9LkGucN2npK661GU9ir3jMo5Rs/NYsp4uwUwUG6V
cWRGFxTo3HHpxLPxPmbS8T51ItYut0/PtavOj/jEeHsvy7JD0aT1q+dM35G7y/4KjfmjnlrsREHd
L8CBTwNEpqYqxw8/TfOXwcuSbe6YGGosF7mb4HSiFq5F4QOMwnjK+gvkqgD3gR/UD8hE5+OHlivV
1vXBi5oan5/CKZONoqX6dw9mQFlq8Q+skEF4eqX2THIgOdqFihR7rpRkEpR/dK/zn7Ckp8bjBG8B
SqZfgBynF6tF9F2NdVSIObUmjX9tkMzk/TVY44lC4FViyE5h7fjr4nTDJeoq/P9+hWRY6ynNxisQ
9ZYOA5keyBR72+wqTKby5K80+t7jNPFDq5Zv2ejHXxSNGkWArcZRo/zxhOsEqmEuOOvK7h9w2Sq/
wLg/estLI8fg5aijILCRJmn3GmVHH3/vpbfqv8dxP73laBw8+NzCQSMMyQDHE8xy9jIKKbh32+i1
pzCx2UA487sflz1FG6VDKYc7Kg797Q7hh/dBdY2dxC1Rx78P8XAdKldKMfXnLByScxdlKwhK5aES
wWrU26wVDPH/tHPSCpuoB3rcDSY0/97TVoLpDI1wPlvWgoZf4KH3psBDZbD0VllgsM+Jvgq/PcYY
IWa7xpEWUnkyTP3RL8i9S6dcwn9HSMtEje1oG+rPEWHadodkjIEfBfOfblINZ8e2mhcl7M2rGln7
bnGWlxBQgHpXlXa7uceWSWVnb/rmXV/sBnqz+0YKJ32C2G+/Zk2ONzS2A6mSIyCKIc5aaU3j3YQ5
t9XDEYZkqDn7uBibHd/MAiWZNtxpKnp3Nwu/ALoGXiNLdMlMgEBmkDiwyl0Mz8DGCmRfx7i5jQiW
viH/M++x0By20iyWV3KVWe1RmnYF3gEVt+l6G+xOq5Bs+Cush+hl6pST5vfBe80J5MLry1p5/nzQ
qv4v30gUPD3gP3aTp26UwvP3QnjslQhVLWkudEhpjrNmrGZdxQnuXFbpy33DJXcImuN6MljzTjZw
pngV3nsiUgfUxinmpHWY77oi185VtpnnYPhu+/645a3SnooYBRIvjf6RzZppIIGsRoH7XKbAtDAD
i7d5z0a9xnHEJeugxupbZ2XaVelQgBT8i01Jfj+4OXU7Ac2UCYJz0+BfpMkkuy/dXeQ3UAWWE5kS
KsY1Rv1IWvdDmr/YixYWW6ZbbCmsxdoIa4QKoo+c8tEOLNZyAXcMycbEvOFGDrA9JV/rdhAeu+p7
iV7cvsQe6UFRa3/GFYhb8uXtuq/7dNslhvIgMb0wcI0pqfsd0Bh4/9lcRt/HKE6ytbNuOGOZGexc
J+ihq3UYInklmU65VUlhAcPm0i89/ys2dFQcUnN6+W1sKU+RoJ9dyqp2geZj0IvRBGWRSSW7nsXJ
xdZxLoz1U7mk+l2rwnGtd6xLrCf5U5kPqyofpqu0Ugkphb61rTLYSKz1piWL1LMUduRtiyaozqMk
au9tCSbBzL9Jbm+DotpY83ZpgcEzJ9Cg/KxAFv58hgSrZFdhG/9Ydo6yKguMquW8LX9AXU+qCyWZ
kxzLJU4ibUCM3fFWsthj+pnjFXm5L94Svje7oMs3AVpV63vHbb0PEV76F9zsmXm07Sp1/B1QHi1A
9PvlBjq/ocwFf57UJR+IZSJYXzOnbtaH8TblgO0UK2ewJqT6kmj7ecMqu9Y+AQdZp260leb94qBB
oji9f1ZRHHBWWZJbJ7WMX+YwqR8wJOKsq47LCXd88rT2hzY57vHuI9Mq+H6kDlq7MgyM/vSUNKaD
LcrPmfNg90cTmJe31wo3+RbYmLGDTCy2ScA2xvHD9zxztT0QAnvvD475pvjpSZCLGRuwNaAHjHjs
MblOI8ZaIkiiJsmRje+8VcI42btx3547Y1bX7eSMH2HDRhdS3nAeFL3/wKzBUopXPDn2pR4NT94I
/3Wh1iYKmdV8ADcsfNzZ056GIi9eFl8ulup05n2I6Oub4rV/IkjW7lE9qPdiLnAx7W74w16CetXU
ezEW+CbBbMR6p/Lh12qD1T7AiFZgypXVN6SRGja/AHzCsa2/2q26u4EeEIPfD2pk3JpVXpydro6/
wL+51RAyTj1obpknqRjEduU/O9d7eWFszP7EFiMGN80qvIZ5gJ9r4dZbGd8Y5ogJtFhZRVSAMLOw
TzMJ33uBVO7u50EppEqzWlI8IZqmghG7/0idj9wGcJEKqpnKh3Qs+DB/AYpJiDS/9mgF4eY+SSBm
8qAeZ4WNLkDXxOVMVIVDk7z5QRC8QPm4rd3hPO1i8IKPsmzXldHtnSDw1rc1fVns4//LCNkJVGOR
Xtg0XG5w47z+7pbe9NRNevoyJdmzhG0qSPsWk7rdUKB5sbDXNyLgMS1C21BdjA5rnD4GVCKReRE2
URq8LiSWsXjnrqY+JMH4FixkTdePom1eZfpRBbr50fUPcwdbs1bC7lCiRbyTZmH1lyrJo1d9wszM
yyxYzMvsDjQwnBe1vnbsol6Wp5bht7xus+THwCt6Vyp1eWgDh/0lbL+9+DV2Tq8iboo8lTTNsSif
9RaPntKBuw3M6MXFxOMqbo6t1Z4HIZOgF2pg6YKHie2547GIOSRaOktvqk/ptlqa6HNMZ72L65X0
apUav5QczqRTLnWMrA4n90dp8UEAT4twlj4beFS36XROHd+4ulVJyi2sYF8V8T8SsvQZNIItHVb2
DffT8Djh64O/g/IaBFFRfYXHXa39fdmV0x+Ar6v90Jnd3kiM7g9/H7CK/kEtq9rPKnJ3EiWhFfR/
zwhb26XjNbuijZxn2LyIwfp18BSnRXmwogJYocp/P1bzwwVlJ7bwYxLsmkaFL7h09HYzXOQOwAGc
A2nfbiu7PqWOHh9tfQhQml9m3+egamFki0PBEMbOs9oZPwRR4yR+vnLdAFEyt87PvGeDrWBwLHdn
uEPxHfC0to0tozg1AEhPvYXONrrhyPkuAHIkYFdtVNV/jq0+QlRK/cfJHE1czf18D2vG+CJjy+7q
d3hI+qqFm0GSuRcts7HozIY11h3jxUK34mIsF3tG23nXuH67AtoHNKe1wuaaeri/aSHbm97qxx4N
C4hpqodnnTKn+oU9u43kggISwGnObPAx6pIOo5yas7Vc/No4ReQn95FP9mvt+nV8LpRZc7E749by
wxYtzDqpD02PQis+qmdy1IjbyK3lpR2L11y3R0qhn7L3huZ050nTV7c0frL4JIZaSUZfbn913z0S
qclzjJR2CmcxC2YkyDwzPACH+MgMq8LI5N8Lp9xmXEl78ijbpj0VG6v/PARz5/o2o2qnbO3G7C0/
Tbs/Cw5WtsuoI3ROin5bDCAYETiA4EaFIamZFEcB2XSSWU69LD/IQAn6C3z4BtFZRquqmx+NJVMt
vXIZhi4/1MjHrKRDD61jDdD7NKlqfx2WixsYMRn10tumCHhc7x1y54fFKWk4rUpnGCpYGi7DWlWx
z5aCBsPSkriMl2ansUbNASJU0pQOtwr5WobQ/GoQb49w/N/wl0Bpr6nDR7lIPLcgR5f4B4GV+2+H
qhYHKymxOV46ZLDcGXGZXa38muPZZt46Je5M+QG+J+aEqXH4LY8rR4i0Uz9SKhIHacnlfubogukD
Gzx3P5ZkEF5NL8rWt0wK/rDPbuMkm2C2oquSlMElcf1yS0ps/uBrfnIbP/qhdRyZAIsWrxRRMTaM
mxhTgEl/7rxRX8kQREDJwmjzd3kaidh63c5+sS8CR9ugvqR81eYY5/Gmi39UobWGGk2FpgVGhd+t
8d3MAMFXtqF8QXMC24GinkiIqMZRGT2WxtLIHlO1mBf44jEI2e/FueaehRLSTgIVjD43O7cGhrKc
1WQwNL7PzbnWxlWVWv0JaSxtHVjwxLCNWwtbBeAh5xurC19tP4j2ATCYE6+H6KQHVBenMaMc1HVn
y8ag1lgucudqfXZOZw75eTJcq67/GZfOujPSXa1Su5DmvVfmBxq6AQ216N299/6UXz+w5rjZsS//
YttYzDRO2x3xwAi+1TUqFsnwnrGMn/2usdcStnhXsIfw6gcYwdYrcJO9tUjAeCOONADBQXUts900
elVaNXxpKrQuTAf/VGcZZhWIJbhT+Cj5EElu3DMj/x8xGZLrs3J0ShtFY1IptzzJ0D2Hc6xRSYNG
YjV8oIvxREWHPbcds2dkD5Dufksm64W7TtJOe7jH8xSRvaU6KTv4wFJ2FO+q05zEXbVxk9o5FKH7
0CcpIHP4qPCi6oUXlXfoKVppOe5uI3XLRsNuRAIDtczpqbLbZ5I57VmoXXLJ8zzZ6nj3bu6cL2rI
2cXEtEMm3YheBVPNZarE7lM1zB02ccI7gPPZz2nSex+3/NRWLQ8lkjNn4dSVfog0bZyUD9KsfzWF
eJR4yc9eaX7qXTjD4qZznyuD1cwuHoSldB+caGW3ndWJf93iDeyyJVb6cOstBsDW5lMj3OPbhDG4
G1OiI/HA8T0xtfP9Mjeh/rnJbwFC4NeYrCBlhP37X7N0qHMfbfKmciAEqtQonkN99E8mDOYNOiDT
H3EwPKgdQtNNXNd7Oar+dnKVw2+4IJmkVy52k6XbtvVQXfvV0ctR+d6WgTK5rQ0kYkDbIlSJ6EC9
+KxhW+cfOEQ8S0viYromzfuI3mifpxHMw+reIeOUWfcPvTU+fzJskyHVhGFrmDpHskGvgla3F9w6
yx1fjCZpScTRJGOL/axTvUpLLkgzUhqZMcqWWW3Rhg/LM+4j5Bnogvx8hoxYnnH/Kfdn3H/K8gzI
Kc55Ks2/1VwLXr3U/WoDgnjAFS58jSoI9lM/VzvpjMDKnrEJwRdp6ZWYAlKzoLbxIiGPU+56TqP5
2C8jatTvyJgBy5XeKiyap2oxPfw1HW7IvrGgBy4s7bTa+lYe/oNMBHUnLMzf1FgzKVK36rVQppJj
lzcBMirnR76MVGK9THuP5/mbR8rwZCIFUv3ZBJAMU6rdhvPuFibpLdef/qgMqvjzlOCyjuZpO8eo
ic0DUj3EHcUnnjblWUUWhI80mgGa4ec7wYSlMbxPQ9NwzhWMGXmw/7Sl37UHby3YMjMPXkLTiTeg
WUZr5VfZeJrK4Nn0C744fdTziiv9J/4N6tfBSTkp17axTps6+tP2LN77vf2uYKW6T4euOGSxFb5x
kn2QAS3g/jUnYezHsNzBuCc4Oi0MFZc/00MXYlCGOJazTV2vfnPj+X2YWudHZ9jH2Cyab47STRt/
GarZ2XyeOv/TUNEK/e9Qlszo1JH7KPhQXtyiLbeqX2ofAySIRGvjH65jBLCOu/wV8blh7/pzdIRl
ZD6D0EEJaRlSJu4qDZ3xez5bKdufIbyyEQzJFX00Zp6vqeMA1rP64g+lCb0zYt3jS6a65UNYKY8W
K/+LhBTsGDalY0e7fyfkWyB46qP0glxEWqYAfl70as4JbrSUFdVX4yDdpmHnnD++36YqnhaCrMKm
RjqDFk2Vhhr1DpX96NDNegaqQIsfm7rnnZCkvXppGxS0lxjmD71561Y9fCArL8fGuIkU3oV8hEOj
N/c9oqI/x0SZqrLbq/hI3SfKj1F6pDkUjHZChOkurqpCFybDdLSnBNnyQeNcvmSXktYsN1VuD1vF
X1CHucp+1QVe7ldB/uiXGAjGXtE+ofgU8nXxOhyfaE6wmZ4QydH3qLoCvpbmr44Er2sFLg1Onsuw
JR6oEbq0GcyT2HUhJKp8gC65Y53kSbdxfQO6scldwPV956W7anL9k6bO/qlDFQoW/NJGN/1hSOuG
3cmvWGRUPwfKaBn3qbuicqhspet+KXxDtdZek+TLFyiFkxOxsy8TR8X5Wrfckx3ofXIJYZL5fMj3
vOyxnieFQSKChX496TEAXcVwHuQu0mwfFab5yz2emgO885A3xkOLS/EqS7Nxbye5MW/iJahp022K
tD51DIobrizPH/bSI08cOk5CdkEdm+RZjDDKOivGDv/3cHy4RdLcGG5tIB650z1MS18qo6VPLj0Q
Rvpk3j3qzl3JedHbtm6K4KliUWTFKv6lVaoAYaCdUcBIAjiHfLAfKBEs5aWtqP2Xsh7txV5GfVFR
GDoXo/O9CRH+WHPQmMCNNu0+HjaSyZH8DX6h7t7AlWklSZ9S/NRQBHmc2q49y5B2yf1YXevuszxU
P8m5ylOWsW2Z/hwLif3Mv8V7GNukwQHMTk7yy+jWoF2p5BzjxldfJDRYMM5YdUzYhfy6AxopLyaW
VIldYsW5hAIHQIkLpHV1n0UZ9q/G/JG3MwUcPfWf6yb88NpJ/UZyw99Yg42K2dQVH1n8tegD7Vvf
aLxTG8hJmE5q30hyILaYVq/5WM4XLTLatcz2jYI6CVy5a552j6OLGsOwuqHlyNXywQwc98QRWllp
C7cFGuXPpvgs3pvSex8spoxOhAdiWs+QMcvZ2Gdpq1Ka7kB8wx37rpjNlpXQ/1uJJ8TN5/yjDAJE
Q4aU6lvSW8cRlZR1MQOUmDmrnPrRqh+iBJ5x0FvOq50WzSrRvfgHkgErxyzMf+JYe3IGpfqWa562
rrC5glDlqHvHQxvfsRr4+E7QnVj5lGOQmu3vdwl4vVNfB8rx/z2O7VKxG5CZ+j+Unddy3Eq2pl+l
o68HMfDmxJy5KF9k0Uuitm4Qchveezz9fFjgVnGr+3TE3EDIlZlQkUQBmWv9BrdurX5CBRl237dR
QJ2tny6NsCzHO9b7Biv+oLEMxKtQKgbzdbMWvdZj07qXDsvjd3gm6xf7SUv8S7nMuG5oVzzU0pHy
xjl4qbf8tfwy/Ahv8RDqgfVnGmKoSoX7q4U28ba3uuq5LSL7oIZWcwtZNr/klZIdNHJbL7PvWhvV
JMO0THfAPu+pOOUH1Yb08QNX9WcbP4pi9qyznfsThD6aKQKXm5RCwD2ruxpZ7QVfvFTJrgdt6F6C
1gF8v8TL1PQPmWe6WycA5WEB5VsX5demLPelWSVhdCeyA9fmu16K0Hey+pfevlD/fOPCNo5CvdvJ
PH+fu6Z346TQWE5ymi7tYRrRoJBTP4vdt1EBujk3SclmKTbmpwEzkhzSNrHBCv0bQBv2oRiGF2eY
EW9YDuaYsMiXU9V034LXbokNivGHXrY6Rh5/TWvtCJa+GWC2WLMquUEHBN9Sb25vx6S1HyolhQI+
Wtn3yGGToFbmvefo34Dhag+uqSAB6UI6syEn2oBZCQ4DW7cgsd1DPZb6g8TkYM3BvWuzJ7eqku9N
PSr6vW0/yaj211CUiCEOm/OX62zpbC2H8mJlPxddTYL0L9hX0uKhkiftZYWbSXMZkWHr3BaI38DT
AgG6HGS3uW48/TSnkNbHB4ldh+QllbHNtY00NHwvmDx7GVghgk2JePKQBPPBRbppYd7oKkxDNy+y
/ZD4NbLySby/ulWDHfEe+nm+yctcuUVXCEJOjGPfydQCE5olj9+fGQ5Og2C4Q78sq82wwLfl8K79
7lS6nEIvbsZF9mkEtuMNw64w/fjb4iPRK0BTLBc8JdYHFazUpDljiJwfR03XPph9/0NGOA6MIMTi
P+cgUvZ5WehkPvPu3tE0ZavpLPUVSwGY5qT5Fo5beYHcXr/ayeLwBEPLGLSbOOM3Ic1/HRVBI/iM
VOrbqGiRkpVR1OWqC5hjuZaE/cHSbnAbCRHU59LXUVX3mEJjOyfRED8rAKywOtDCb24OAMemus4a
NZpvUBBp933SWl/rj2qQRN8MI0EeWDfcG3Pe1RG7fei30OKcuIOvtzDv5BApLcTsVPH21xg5Nhh6
y2iJIdELLlEGxn3q7/0icY5j4X/8H7XN814F6u3DP7zqmssZQq7B3aqQHlVoxsiYeEEVdUNQ3xrI
piPulBoDMCHy0+HBWfLTwMzJT5uSpZZAKGnsqATHjtGks8OAFo17yVgnS/J6neDoGpTaWNeBUVe5
fkFE8Kj0nXrSan0CUrukyxGIIkfegTpDK6lGo7G27BPsMtY34/SZF1F8nlGX3AcqAoVeleAV1ubp
PXqw4/3YeOQojP4YDsjfi2aISIJcY1etktby38bJEBl8HScxGSyxiU0C2b8FLHYdc73+9VrxgI1h
mbU6xUT0i4QYJhyyOdHiXZtD0ZamdKzksUpX1bvo23WoWfnZZrSC7NBNbHehfcX2rYsRx8ZXrHZv
AxG+lZicyUHFL6s5yKkRaXz9rsMDPS/qjXRpXph2i6TaT5Yp1SFcKudySKRSLqeI0DF9WjTdQHx+
4KVR4fnKwHdj6sZnzHW6nMkUOfs1b53CJuDtv3Gy8Xsx8upgF8j9K7cyoljOzYI/kFtcQmuvs6Ju
lxsfBoVzk0F8Wu/7tZ8vVkMWHr8ax2ib274nAfD+dLSNpzLy8qOOZtCtjDHCrNAvcqqFdnYTjNHM
YmNyao/fSpg1m7rXw8sQtajr/DpzWQcrUOnOv8VjmXEdd50be9y31bCkEn9d5TpOCcg5IsfyN7GK
fEYKZBGvUNOmiw6x4ngHvVGei1+CFu+0LtCLYjgbwXHbyxsy5Bux+52h02EQdUvue+XmCEEnEeBl
p+GXMQB43UvQxY5i/6beDnW93DYKNIM26POTFCpRK7SOoYE3iTSHYkrvSER+s+as/xCUfvyBPaF0
yUGptFdvmM07acm1Il/5oLqase/6WHm1q2IbgzT/Ams6PoyThX8neEyMKPQjZFNrEy2bzjCewfTG
7EZ5aKn3EuuXLakCEmKHI/Kwj2Q3Oi+70YzdaIJgLy7ly2a37LQO8CyjZd7069Ieb3AsCayzPmrm
gxz4AexN2ffcKEvM0SrzYW4D68Hzzb3pVWgQ/BqbIrNx25rj7TUkZ0ZKCszpOyyfl7FAZEqMs6x+
BwsPiCSIL32LDty0Q5NnvJNDGwfWJS+1nh2xHm1EDp4qdX8yACaTEcCWrs+0bBfb43SWZmx6r2OX
BY+REzeflOImXNzpajfrQN45VfTFdiNyjRnazFNCMbc3ejDtXsdKzWwd3rccpjr+c4hS40ZaEi8n
b5vkLru4ZRJqgM49GYd9Y1ktfmI67JVQK5A1W6bLBGrG4yHSkV2UGW7bU7RMQoutf9qH1bnO0Qfb
4PeMWfpyWNsGfHJLgUEOpDJPd9KzniZzWLDCrsyDVYU/Eowl2aQssYhBB7PMdd5aaEsAAliyr6L2
GuhWtWtixNOusavbgejDypBqGTLbGfeYOz6HZM9uYhcWqkh6g0v8CE4lfQmKObxkmBgi5Yg+9694
6iCz9W/iqGyFl7BN7ssxQFXNgazbufpexGCvArGNVFalbXq+hpsa7z0FBHxwvI6U2T6L8B3kAZdc
kMpeWjiZHrhJvd2aOd8bZoKxFY0e2AZULFLzm8REp6cXkZ/aB9trTvrFrit9F5eTeYONwPci8Mqv
oVWuJ/FfJ7+6lhO8wKqvEtGt/IvlfCn94a5dEIppXbePS0vQjPnfWr/6MuiZW5/f03kFKhj5+KeC
Oj4+pIuyVxGjRjvF5mfBMkSujcdmfhK1xVhHchFoTVcvDHI/Baz/S1zxr7CMkdEygHS/jB6Hgfzp
v15ARjYj+ASnyP+sk5mVqwkF0TXL9KT2JS4c2jTdyplpBPSuY3CbSJWthJs8MU/FoEBXYbjOZDIl
KW6r2O29XfDdRBl0PVyvLjEIdoiRZp8nv61vItRAd1JMayMdkGGFhHaHR+OLrpZ3Eg/HTAEjlITc
ItTcTMO5ND5C+Oz++/vaHqnjL/Ek6OudMVftDULJyucfEjRCPjFF7iPK8DHERRa2rKWxsrDYhyyg
ltdC/yjhfIISkkB/Xn9e+aDrDyan66/l+oOsvxoN4f6tY/ADyaAeZaa9VjX5Jhuiod3Mg1lfjLhx
tYPhVR+VqVaPbhg1l7Rkd2KjnM86/4AKivWCOzJa54bnbEDPWGdcus2XqYagnjt2uZXeNoLg0JV7
Evq2V28RpEIA/DIhMH7RLN/c+n5jbWtDRTX4V8e1mebB3GxwVplPTqDdBPgZ29syn4Lb/3TqIpoP
mnmIiw04//lm7vYSspe4nMkl5KzSET5FoxNpoBlN7jf+SxMdQNApF6k0SgUyMnr7jJb4F9Mc2GJJ
R2+4yE4GpbFfg0USP5pli6EtaNxqh0LvJo93eYZP04wUhrkJEW5+iOfxGz96cG7GNH2oloPFV+lB
U2v0FKzFcn5pOq0FVrvAx2SfAOajUOFQA55iA1dg0//+22TKCjaYHPQeEwD8G+mVy1Sjt5VPICFS
Nmf0LNSL4enhrVHYi42F9tiPheZvXN/cdYof3rfSTPM53ZZJmR6LzFcfTUQQH5GQssAysvPrl3ky
Oc1d/x45nbeQzC3L9mvqDOWNDJODS/5jD49E211j1FPXTwFKZuFMeZ/Gpkar1zPyY7xUbWp0E9Ly
i0QxXPkVNWy9+JKo6PpKtCujZeys98oTVub1pikQeGnGQf9S9vVd6wRgGQqE+3GTzX72ESgEUKj+
p7zTy10cu8pDZPceXnddfRPWqnNx9BrcBc4DL3Ils2FFmfZp1UQgZkFSh0vJJMGm5mAqbvqB7U26
WMNYP9pi3ubdbH0dFFYKXhaPD80iuhvF/bd2ZKNY2zqKqKYNis+Iyqe06BA/ilC4WgqCuK4g7baM
kOavEdKSSUNiqLsmjx4bTFHWR0Op+J/Mds6e+PoNT1ESro8GvcUboY5U6yAb5bG0P5lZlT9FwEN/
G4VylYX7Ee4LWZyyGlue5WEWPGtJ3qDVQktCxvJYp3jy3PV+/S6e9ShgNQNmA8NiKjhNgT3sBrsb
79AXHu+8DA3XPLJJeKI4ucdlaAwx2HOeusAo1v3JdQPybkMSZxauSbIZWU+zZDFroay98XCO30xw
3x9rl7ydCoFuLzKiZtKTQeZdu+iMmnWXIJIQzkccVMd9bmjWaVi0uuPxqzaOxmvkzsaN3WsFACj8
5EKbd4ibtCUFRM15ikwAPoufXJtYoAQG5YNhg68wyBM9Jfqi5OOSAtSywH9S+ZFX3dMUhSJ//oHo
wtvI2EvfRqIsBHzVJOsomBMcKtxW/dHMO510w93Ke1gpDtqnwW7yO7zUYEYIE2LlP2ifQj/KcUHB
IQ/RvTvBFKjml7hwqgeXvYS/Kd2K9wTrreMKUVC6wAJvteTtVq3aOFaOyH2CwvDs9CLsJfD4uFOR
vHiOzFQ7Z/YwH2CUZa8kay52abHnFKcuVA3ICxbFawah+AKhQ33mRigufeG8BkKIx4zF2iKP0Byl
17bU+fmHnMqBhG0Fgipxtn2TULpI1OqVNA1MyFq5xCaAi00yzPkW15557ylJcd97nbMd1H4R1qDW
m5PIeYTtGN5rhhltZe2XtPNbh061435g7bw1azPCFHbRky0q1PdzX3uhUlNukKF2frQDSf8ibb8p
MOi2fZRRgQxC81xoc3GMWOvtYGXOOy0fhltTHcudPF7MpHrSA8N5kXjL/oakDwXnX3Ewlncoi9Xf
XTPNX8uiV/Jz61CkctQ2vwMsjXDaIudHJi6/G2twYFI26KeNhXDMPUAR/1ZheSs4rt/hXktn4MI6
X4gwV6RXNHjlDYoSGQpX+2HhVqkNJVkj90qMUPP4NJapfWqMBl4w0nNoyFDrean9EnmvYdTuHde2
70qD0qjSQv7FiPFodUX3ip1Ff6zRQFruneaTYwBpLeb8EdzBsOmntNjBbTeBqtvaq1Z9b2YVrTqv
sU5ZME5U8WgaaCqRMHafikVEqvb7aqONEWDwZXYTIUxkQYV5I+1GkFCgqHSnNcuqWvlbeyX98vh+
a78brxtqd9KzwdiObTkhCBmDxQCSvut1tOecrggOiVPbhwnDzU9GrFGG4E18ll5yDAnK7bl1J71O
bJ6MPimfs8GxEdo+ySBIV86jVlUP0jLsaAJTHVL1W66f9TU51hTt3RxeRGc5HbYNXvaifgeg2r/0
y8HMkbfU0ak6SrOv3RlkdvFFWjLFbaJXx1QDXNQYD4SpP8bILO6iwjNOuH9RBV3qcJVRQJ9Iwmor
9TqJSR1u8GwgC2jEX+OKEmqHJQW62jLKWOnNE4C3y1gJ5akP5raa2PzzO9+CnP9Y5eOEMSt4BjyG
47VpR3hCUTkYQeTn/r1VNp+kBEGF0r93lfKTlCvc0POkT6oV1jLSYaSgj/7NvOUqMtIvIK5a1McO
kZodZfkoi0ZfQbHescP4IsvM0A+Do5eP4056WZWmj7PxOuhYCi9CynIokbW+87XheE342ejxSWjN
9+EF4WFl3h/92kPBJinSU6oXr/7CTEtDczj17RiDgoS3ZoVAyJtQq8l80oQguzebqP+Qm1H/aGEp
UUV/sPjxf7rDzwToxo9MwW0pnK3yBTs84xCBY79lA4TSW2AtzhVp88m3y+9ePM07N7CbLbLgBfBV
3FtjXbOPjojOgB//W1v606W/S3W+whV0kb/or3PdFxsh5FVh1zzjocLTp5zuJFQrBfKKsf4iBD45
BEvllTQkurALz289/H9OKkOKjaOwcdXwwStmPk4WO/u46dyzK3oHeue2uzeGbg+I++DEHru7oq0A
rkzKRwsOteR/bdc2z6jqTLtmYs2CGUM0f6pD0IEpiaGdyJ+IPN0qvNdPO2q0uC3bhnWESf9im4Vz
Fy0CXXIGb8q5ayse/mHZTvvfOmTIQJ0F/yZnJ608w6UuHREJSSfT3ofIs+2FQCH+wp55QHCkAeED
30IrtVNDufBGwzBt2lwhYmPun72gjG4E9DVLr5wKlIw0AOD+8W+96xWWHpknlxqcWN2b2L6y2nd4
SakKWH6n6jP9YvTfR17uiMiT+WRlwWLekNMlUdpqBVKAbDIaQJvapgmgh2f9pO/Wm0nao2fouwIA
t3q89q8305D096vgRTZ6cE80hDyCvlVu41lTD11iBs8q3qNwcY3mj8Fwn2NRjeb3lxSW+qfv9H+o
SBN/TsMcfncdBU8p9nnHcXCG02jp3+exe2kFSdXYDeYiNNfvoRXr1m2nDy9RqWznVl91BFY86Mjv
a8Pfkmer7LNcJY7uca5dN1xrLE2wbGG1UyMwbgC+DJoPwziqr92O56fxSrFOxzMj74CUeMYrJrjq
ITIa4yC9tYvNlhlawEasDoy2WaKp0HkRynEmdgOL3bSpTeGt3eIcK399ifV1HG8MG5i8NA3VeRsi
TTnIVY5AiYeTNquJeqxD+8vsjcUb6pWfRCP/lWyrJBt3VYqQFRrVbXAUErgcrj3XmJwNQhGXU63D
IAGxY2hMkXajD845DuFiOa7xU1fUS1LZwY88AQIDgxOkWfKtTxX9i13laAz0efJHHUCFn1tQY1oD
1AjGWPwp8JHyG0lsfxhK3dvaXQpVU2e5kabsqOaQx2JWjveaZ2X3FMAov9aB+TXt3WOaLWg+iPhR
V6tfe491uZ419jPApfFQ8YFvi4lnvF1TEhbLs1bpkrOijyfRI5OQHLLFPehqiraOXcyEZNxgGtm5
T5OTaJpJqFKmT+Hg9lBnuv5lgirbJdhOe4u1I4SnZO+HPiiBpQmjPH5Iw/7Gp4yA8BaoaUrJCrnT
zO5f0POrz762FJWXK5VkQdgnGovLB5BX7RfQ9Qp5DSpHrzYxGLyD6eZ/XGGvcvZuXMJ91SK+MX8i
Y2IsOzwPlco6V8In2dIlPXJ58NW4HZYdocR0hCt1dw6fJMSNisRgxqtPOicE1S8QbD8hqZp/iJx8
Ju0Eb76PeF+5Om62E2sW4UPlOLNswUhUZ8NTsw8R+NfjOBvZTlEH5aBXdrEtlMAr4H1F2gWJ3YM/
B8HNGvPT+iXvB+PB2ZSGWSD8k1lYaNiUA5c1nG1of+ZVMYBuNObHwbJ+SphqmcdT2tHPRl6EH/qq
Ov5mQ2xFGkybYIbDu9St5YAcTn8/hgm2uNZbSOJZGeiHrjbSLX/8HojaYlHjkDO6iAzY6q7lqjUO
M6TZtqISFlgRT3E7zzcd4g7Uz2HWl0V9181O8MhTMHysl4NZRN7WtAAXSIfEpDcCW68u6I5lvFzC
DlQeEAY4/t+ukRTqt7HwtLNMlE5DHz4iyWectB4mTuHi4Cd1mfWQWchiLBIackjsxgFY4pyvITm7
1n6kOVj6n7X/DGU4P607PC1M5mMejO5mRZhr4xQ95ubOxmis2aMRgwDkMrp3muObZafBBgbcdW69
DE1gv0Th57bxh2eJpPkwgq5ohpP0BeWU3yilSyI8AGG57qHAPs+HK+QjjyZu/2tboB7vwCFtk3+i
6BQcr0P0EbtlrG/SsxjioQNpAUV/QcwWvZqgCLDkC9WL9OW+M+6mcm6O0hu5qNZH4YTcLsDxD4ql
VvdTpK1T60mrN1mzYKHHwNyiI5FTvFk8WWxyGufMTX6G6GI0e1I5APJj5W79HWKcuU9ntE3rQrOp
PwPUScE8PpZBWd/HsNavcB6Jq/wkcNAY66EK8m4smZB3Y/3FHPc6dirHP4F4Az9GYsoo7uFij0dl
UgqWh6R0NT/73gRj9VibcfcMjvJBwlEdv40S3IM+l+9HGfqDhEOqFD6id7uwagxkfUbvRvfxIGV5
a4CfKJstGe/yS9CYlyzBuK/th52hK/H3sHBnvhxR+CFLOnePF2GxrSfUJVGzbZ9tVBvPYec1i9VE
8yyHkZcrq45ePcIZwWs1diFGonz9GC9o9s62zbXeZsdsxGNznk9SdJP6mdTgOoCrI/pd1/Bs+gH+
yP2rDLrGi8hJ9xrmVbtrR4/V9l9FzarxIcSVhbvzQVVsUUDCAHHAY2E906LpHofY59RCLvcal06d
fcitz20emosDg8TkELtwRjtH/5O9bfeQOyAVSxtWF3mm11Ht51vSM8kWD47ytRrRBbWVCLMNuyle
Yci5Gyc1s4v0BrN58LQpfupSNDmtXVr4yV5SNPMQ/rDCyj8L/0M4JTPsy4PleNZ2vSPdQLHv4G2s
E2RIOuK8rCBbjNkxZlK57Tt3chYphXs3BBr6TfHs3k3LGYkH931vbH4i3xRsMak3P6NEshO/G5+1
6i6oR/cyapX+4Ppk7oVuPioYA9Za8nFwccPwm9Y6BEC0t3bfOmdwdOY2UBr/6Ae8IHkttJcBK2V5
t8o7M4rmjyjR5XfSMhb/ZW2EVyjvV2NxZ+YTSJ8cXAyvgGeJq8mQkH6vrfDY553x1C4H2/VyDLJV
+xzMvEG3TWZeGuC+d2vTU86UAf1HGWsVvDx8azjI9AJo59NchsGtpY3f3oZHi581acut1rVsD8hJ
TXutRjban5arp4qvbuUTyGy76l8nQ8eAYilRZiTItk5bBvtrdVJqktfmdYjrJCQ+pQeoDZUAqXe6
WqPtprnSlyRbb1SvYTo8sUYgI11PN5hol3/OWvu1LUc0kCrTR5Y/MREBKxesAn6ckV1llF8hlOS5
UT5D8a22ZeeAkvKKizYPNU6DpHltFlXWcZ6c3yva01BEuyTgISjfqesB7soHtonVjYTkm+oE/DYN
/4dEKPAgYhjUmPrps1dsJFg7ym7wfMSwjBHWVT773qlP6ztj0UFEzrXqN+vp2m1gStlzP6AKsgyH
QU6VLkYxOyid8MGYw3qjKKV+NBBwfBjQ6TM384SiVWwouMctwXXgcmZQ/b1R9Pzp3WA5bSyEHuek
vbuOdVzFOjWu81EgTQJhirPA3Q7UnLe5QJ4Q+IpvpVsOK6xJEE7XOe9gUdfha1CuKcOzBvlufrCv
OAj/sGUfH5H1RcF3/KEuu/wYjUtEmsg13I/Yh0jHOi75a5xbzdHJUMcfwy954Jab5U6jcH6nRMYP
E0jjUTpj0RaW0ynS00vbqpvr2N/mOyGWV1aZ4xb268JTHJ41Gwp34/TKAw4m8oy68tO6sBo3peWX
p2tHw+riWIJb2Eisc7z5oUru5F4vYJNg5zU9+1RorRujVmhq3XONe3NxtMNcu/zzH//7//6f7+N/
BT+LxyLlhZ//I++yxwLx+ua//2lb//xHuYbPP/77n5buuWxnHEvXUdNyTVNX6f/+9RmFHEZr/wtQ
9FhEQZ7egO3O9laUQKFz+ZIvuVHJoEvm3IChS7pafxlxemn0dPyg8/Y+4xrm7rFZn7/KgXKluydF
oZ3jvJ4+eFaNvM5CadW0FIX/crrXfPDh9TAijWvG6lfUT5/HsdNPejLb8NkGaA036OeZNwja3ZYO
eT3syxdXAXzCN1jT+wc7VxUdq788uKAOeaCkTRkJd9w1QxeMPnYBFQxwLY96sBJLM0qRW1JxinAK
K96SiohxrOCQTOijAytLj8AdkjUWTdGdrXD/y4iimu37Eefj6yQQpNlJLpSmOM//57+Gq//9r2Go
qoc0O9kay7UMjb/H3/8aaWKQdgF3cZMm4HwmK6gfU7euKRhqzQ633XIvMTngH6HdlU28htCRg7XV
Ab/WzSbeUXFF3yWthgf4NP16wJAjByta8N4FWI24SxoOoJQ77ThFQxPt26b6gW7v7k3mo3Qb915p
x2AbqmSXEcWC3nhtU2iggjUHzUO9nEmHXpEfkJibOwARuhZvPQmus0ur1VEMOKaW4UNFZsO4bjFz
FDPm4m3DqbS861PNeNtwIhcYgzqqb2SoTJrMhk1n2Bk38gqEU9Gcr5dcY1wyrT37UVpyya4Y44M0
0fOLH1AsWvescl25JFhpY/1v5JKervhovLHp1fkCnf7zn9pQjd/+1prnOHzlSBMbFshx9bdvnqK4
BmZjeXiKSlW7GVOXvH2DO4SeogGMg4G7a8MJPI9fkK6T9tSlNtyYF32KrfvOLDHMa/DP3SJpVe/X
thcpzcVD2M2Jur/G1A1/hTFGL9fIS+c+BP19qrVsIJOeeB8mL/mCTd783ZizD5goeR8nRMoOhtL1
57kK7Cee9TzD3E79HrQt3ICw+cMPqRTOZCRvsdLxEX5oMO6ch/k7cnPtMEXfbd/2tlnd5fe6P+I0
zv0OxcaqoRRC8jP535KgsTeeNSiPc5KniNIj7WF66QvSqMGNARnuQQ5qTbohzJMGcdLZhUMLfUti
0jvqUXfoOiPY1n3fLraHzAsLshH42t2tsXxcmJe9rp+DYex3yZBEvP1TNK59vSUPxa0PPx01HDno
5BQam22ttGZnGO9sa7y9Cl5bSOfhr8zTe73I6FJmblhE7K8XsQo0MIAgxOuF06qqzuTAMtwEY43k
IE4HPN41ykixVt5nKb5EQ6KX2J5U5X25xFrY6LzmXPtn2EbxaR0tPWYbv/pOByxE5i4zZJo0YeQ+
KANAPgmtF5FTrXDOWt8aEFUMLiwxuYqnG58KOzpafRzf9jOAhfHXQbcLJA1QlAdLTBn9tw5phkEL
i6YCVixNmXEdZ9qKcc7Qrf0tfm12KJ05Hm5m/276YE+wxjIAkDLB6fR5F4ZI1l5pXmrt7FwlzG4D
5GgplAtBbKGNLR3+0nENraQy6y5z2UKqX5QiG792UWVtmqYcHzQzNe/qyu230jFn8z3i9PlHx5qr
c9ymCXpyZfYV4UzpxyC+22ilcVIRHbknCdneO6PDAfD73gSVv7WWpgsgwkSEnpK2CnDiYAUgy3cy
R63yBwOv7LPpurq2keFWxI4clNNyOQmsfX5V22fTbh/XQXINvAjyA2xOdyOje/jbJzbGZP/J6MYv
ZX9ydIz3yk6/NOSYUfJ3zafEQEBIi9ZGTNb+zujSs3R1yyC758tHoS/D/YymxEz2X5QWYSNLUzrM
RdEZL42U1DbjJKaT/cDFfsjX68lFSy1gmbZAdpb/XcYOMUi1oH2qjdkCiWzMd2WA8JQNBGQiaxkq
OmoOHVQ7/GZnLGzjynjofdV4kLMqM+eNrbvTMUKWzgYKQrenFodmcszLGnOUuL2kLOClc40NDQUK
SLfAhuQ/kK7GGnVIxLg/SPPd/5KSHBmT+mZc/mOJZ/MAb7RffNk8ADtLvCwm8oF9+GONAe+8+8+v
CN31fntF6Krrevi1OZbHqWkty4V3izOe97pDEss4YvyxIL5SW0sPY2N25Wf/HI/VcIMMl/9oKoiR
tkOVfTdV9VhhbfS5NnmVVMX8fgSpnvFzmWFilteax/OAAnrVj2iwuw1c4IWVN4dtt5VeEZ2W3rmD
KWzlqvFusOeg6MtX69GdlfbQREPEm8iFAp5M5fKMddGPqUb9KV4OowEgKsar+ySxMKo/RUOt346u
/S2BznmDpLH+tB5U5YgDe3wvLRkuZ3IdLWnpYASCO/Yjq9zyVlu03g0v7OrNHKMVXSna8k5E9b2Z
VILr6dIOUhg0/7YHlUZv1t8PWMbLlefl8jJJmnImMWl2rD33vh9gWfPrf0Apg/fsu//sf7qWpQ9P
lBDU4/V666dbJrz/8Nefowjz5tQa2u31Y61TrkPkc6VZfNYzIH6xZ/t3bJOMzag52R8uXnRb2DbD
LYhE59PkgSRnYY+6zDQetIWaIipL77SXVtUlnnAoBC9bvOsBWT9jO1luxZ4fIot0XC8xeqhTHH7r
sfoG/80ucLYd/P5Huze+o2rhnye9xPUNEkyNUZaubh1lcYGbzZR8VNZukP3ri9b9TE6kPE2xOh5Q
rEK4q/+ZdIqzht0hyXd2ZfvHTBuMfjNnCU6+4ah4l2ioikO/kD+kGS8xOVtH2mXpX1qNemFn1+at
vFkap0JcPtSO63tG+MZWpwMjj3T9pz+p41vP8qKRMZFlNNu6s5DsY911NFoHv1UjTl9t1zl2U2F+
tT3H3WJ7GNxhpRs8VjFZ4RIX0q8+LNMB9ZuX1hqxRMAqby9xvqVBN9RfLUyw9mGVW+fUMJMPiZLh
lzgH+7mmPMQ2eCGmJ1jlqUHXgNFAKm0Nunyzbns0bySGs7p53xo+W6cpUr0Nj8IGdiZB6a5iD4yJ
Byx/Y67/jFGXHMta8W9do4lvkqogN9GrNZW+vD4AMU2eeOCXO3AfzceiywzsIfTki51Vn8AsYfYx
pjts/sbbMcQftVMU7d7OderlY8FSzlP1+zWWsSXdREN/jnn637Zd9dZRL2dmjok85EbuPhknQZlH
Jel7EOE6UnVhcB/HF3GoDVASV30rvNdjuG5gZpWDNIExQlGqi+g487y+F+fakDf12Y+DXnlZE/Oa
Z7ZAeppHAUuOiVLvkjhvbg2mfFjiglySeNwUj//5Ua+53rK1e7cRJw2m2aoDqE+z2AxY9m9bP3Uo
UjbpvX4YOwrFPnC/s9Y2ARUhEEU2ReuvCFntmj5Of9pW/DMx2+5jbIawsqsMQb4i1e5c0PI7xZ2G
z3Oa3/NG/DHPLEfQE2x3E+WcV3w5oj3qqtlJmqbDPiqkuEHek14jNHc5zn8vpTZozyaIegmHjVld
zME2kbHjr1qO2Xxupi+B1tkfNXfsH7vIQKxbLV8xXvXPxoBMRLxkfEOlxG0pVZOT9JZ99KorLx2C
cS/igqgpD+04hM8SaasS1eKROxsBubygjLJ2qmOVncIAjLenpwlg0r8OYzm+Vnyxj26CqkFQuvHa
aaDdxnfnV1u6ZRquIwjXGoGzr6zC2piaN9/nXmNuGzcsPg5Tlm2z2XI/kVPQ0U5OZ0xIwIWUWO58
UdrhuwqQ8FuRqS8dZqo/eHDchqof/Ql67aCrY4weggMYjnVZvIkB5I1q9qlV03qDX8fw6iJBByW1
g5NfKM8IWp0ljKVCCHhZ+aRazaXv+6E4WvaMyoGfaeclls89iVAdAaiNlRQJu52jUmr+d/TLyb+m
c/wEscw7xSg4n1SXVJFbGSq6Fh3S4Bpy4Nm/DHXHLN7YmgnOfRkPO+G38U4IXV4urUMmOunh/6Ps
vJbbVrY0/ESoQg63JJgliqQsWfINyhGxkfPTz4emj+W9Z+pUzU0XOoEURaK71/pD+/vW/xiKmpH1
Kezc7/Fcqw+R6KaNCsDtRcmNX4VX2T+t4RXHi/xH0RGxSzI1e4Yy1a/KOX4ZI4Pol6N7B7aC6afC
QpUxng3gZmaWferxojmDGH9STUy4sAuN9o0SlpcSON1aB3m3a8YOUoQyPCyhq5OsOVo0Wauy7B9s
0Ro7cpvvWaaor4BTv1o4c/+0sfpy68j8ntcFB+26i5/NpHK3nSqcY1TgBmbZQJPyZRK2V1+dZRLQ
wlU5Dr8nDWFv+1mLnrAEKaTIYiIDnz/ea7DqDl4047W6AB/+OUJPMbaKleoyGYrG5rR/vIPv/lTv
2LyoLWGqgPNVEfYGf17qSn8uYq28miSjtF2n9AI+UOXw21DtpwDp2FPviAfZlBl9TQoia6YNGBFv
HXeKTZSDQg7OHb6hmcgQyRyyxlkNSh0e9Q4GNYTvqzzgDm5xVK2Q5MnSpCgQxCMePh+HXzNEx61x
SQl/TNImz9zUYWf4sk1tMz8dDSTcm+5RNQPrSV8KeVXprc1vrzHWxKm0/ajBkJBPgrgNOUSPDg7Q
ZR09u3pUXY0YdczlWSGLzM403/OIsMoJoVuV1wDxmo8R8h6iKKxNL2CzedonF+26YzXaWN7IatuK
p35snhq+ot3aizZdZaWfZJ9ppy8d2jJnWXNqpPNxAju0gVZduqQMNmpYaX4+tCjjojPEQkGk/XCv
t/m7NafuZTKVBFyPOZ+S3nq/933Mlb0ZRgG3j/myDYDW9IS+z0qFxDNN7ImHgrecwDO+tWlc7VpM
3I7zbCwuPOSmc6xKP8+V9Sq/oCipr9U/k4ShVrcgA32PJthTpQtxtksFde7AvMlCuEnhz0rO9tzq
6rPWZelr5HIkw4LguRmr6BXsdTelryJS1OdBa9ccENPXPJza64z5nZygghN4slknIPAhMIyIFl73
JZKCMyJHsloSaz7VZfpD1sZlxGAVAhWSKjwlFnkzvJS3rQvKdEQ1/krUMVljqOh8t5KDfHaNOarr
Rm31t3zWlZ0cand2dB9aFKX73Zv3XQuD3gyc52aRKoS1H0GNd7udZGnlQI8A4WvdXXRe9n5UBdpJ
fw9e5qIv9ZhxVj/VPQd2Qd7k3TCCdM0jGM+3uKyfOTNfZLuijcOmdnPo2GB13zFuRS812ahFgSQn
alPraorqr2Oh7DHm1n9V2ALiBmF9bdJKWeVj5dxGr5621pjoJ2cBinUj/n9xmO3jwMr28rhlukHv
k60Re3kYg2A0+GM9/e7NyEX7OSkBWOV66k85vo2wa42XMRfpXhn7v6veUq1VV38prPZ370dVzi3x
lXkuShbHIXLZ9QgyJnYEQxBjive4r3ZhNUw/wKf/nILM+RR4kb2Ni4LEQV2DbenIcArEEr4lw085
Us+QlZwL8gU5ykQ7r2H3X5tldSRoh6V4F7frcqnKthA87v3qv7eVpMXnkCMruwwb/3UQuCp6seFu
Xi5dy67WQz5iLd+MEQnULH6UV7IQwHY2ztTqvjosMhA6ihZqXrwNFSaJeIX2m7bUijcHrMkqqUgB
C1HHr4aBxvAyLEQX7Zg1vbvup/Sdk0urPA9VqW0ttOU5vljjlzYm26CACTrrpVqg+EOHFPpWwUGi
Vaf87oACUK2k2Lfs+JghOzyLmM5simtEAP4GgfTA5sw9y1oA12gfhH2yllVZKE37ytbxdeIxv6oj
8UtKIvOANM+SWyiLwY0AlXfx4aO9idNL4YCgUBVT2Siqo39CqapYZapN2NGftCL4aVmBWMW96X5S
lX7cGPHWFIV98XrPRAopUt7w47lp3eD88sYfFdZqP2zbzVY1n9WLMjo4nLnEgAvDGg86NnbQDbuj
JXLxGIeRy55UzG9w4x7uaPuhBF1WpJ9xqKrWWmwfjahERKIo8+9zX+zbCVQOK9hjaQ6gXMx0uExl
FnzpNU1dBdjpvhQ4IPsT+5GLGGE46K3+uUHP5yKLuq/whMiqev3RJq9mDBVmAZz5o320Om2TA1f1
qz/zZa8Zn3CYGZ4wuU68FewJb+GRr9jt62tNKVEk8rzsm1AH44QW6HwLYmjhiknEzbDnm2xSR5S/
LT3st7IqO6pYX3V4+V20ZVidNPbeMgmaNEbUIxfMc0h0QA7LRL2onM9OXgDcMgGy9i36FFl5/y0e
Y8tXDNc5RWNVXgYTNdkBCtc3dbAfx8BWj3XWVFszCfCokdqi90v4bcm+npDK+pcpi7Rn+VAsvXdL
GdO7DKmRhek+VPJThwzkJgeK96hElbOeMrQY5rRcUkV/6qBPgQ05YP4rIB4r4ZGj6Ao7+Yy2Mvak
mXfLvUl9brB3YO1LPqOWGT46PRZGsuqkGvnaJms2+ZSnn/EVJwkPnRd3LAbrhvEFw8z+SXY6Fjny
UWF3k0TXHIbXSsUI9SVv1BEesFJcUjZnu2nU8W/NteyIGIe6z/oS54vEtjaaOrU3MUcq7oxi/Nyr
IFXVqSm/K2a+T0aHgHSWkSIqh0VqUTzpk1Z+tUU2rsYoNl/iRin8oeidy2x5MAeGQX2YZ1R4h9CN
DvznusekYBMPFd6+JpHtrEfDO1Rd1SCPHjUPoVBJlixXH4UTONUWzcZq1Xg97nIYvLVkd5Lc7zlv
qbue/e69XnZqAYRxGSQbq6zI/Xpp5MTQPjR19ilUSz6bQHVuauTZtx5xs1gMHGRI999mx+hPqZX+
kjVZtE1twdIC+CjHJ3ncngMju49XlMK5DRirQrMb4x2kbbQo3HI8Nkk1+WqlFsdcNfs3q9mnCyes
sfTi4I1tvuklc6yIvyJBmV+dRBTrdrSmbYAf04qzQ/Gujez3Ohtm4Ajr8i3GuWppnhHCxy8WnbJ7
VW1/hX3QX/pZMXgq1T+IcZXvdifIbjZJfwjbpnjvrQ2gbPUtN2rkq2Eh+bK5DlqxMntHI2+vTtci
Hd7STsU9fHSHBxeB7M0c9dpecBR/CwK8cEjCv/DzwrAzJQZsV7P1Njiu8HUHCV4EFuy3CdEGNyxw
UFKLkwuRDYEympsA5lJnwliJU+hFY65kmwCTjdeRxf61RF/sas8VLuQ0EVpPHnTOVitZdecg2edR
Ed4nxE2M8jtL/172ynE22aEdMasWjPb8FkfReEpGne/XUqRVvsrDrriQ9nKudodpZIS++seAsgaV
5JSwBz/aAmKY28nthZ+lZLHWGtwjhDxBIcq7yIGw238VKD8eZU22R2bt5zp+ba1pZr4R2UPuB2Ex
wHuzkbqHy6xtpiwbVqatjznWU0H/oOVEHbaoKO81ax5xp6Jt1oJJuV/KOUECUUr2yLvJqwHQaSI4
wcTu2F1CAT15UqLhi2EJgtBVHp3DQQsuuWbiHLx0ODFfMkdTIHU0UX8lqvTLQJLriyvKbq0HSvpY
u6VyrWP92/1Gi4SuKp5x6cwidz73OcQGJ8HrQMwjuSEQd/pKXiZl+7oAhA9/tYWKsI66G6IWw1z0
akbbxwM68i1HN305LTR6d+vVcBulBKqGsZvWiOhJ6qf+aVItJ3yymrK5ynaV6KkcJZtmq9FIr0N0
QvymYDveaCu9meFDuFn5XKtWdjJ0BJtdR0sANlnFq6ZYqD/KwQ7BZFj87dqJurREalZHqlL0F9kr
SidEI7FKN5HRFs8iSrKbad7uQ8HLf4un4TPahOX9lYVRd2czxoZieWF5h7oof7+Z+w21WNzfjKzK
okjqv95QnYXNHkIGRt7LS8o7/fNNdU73ELbh4xx56QUp+uySqCabB8JZYL+hMf1p7xqNRLQIyu1H
h0sy/RwXJP+WYbI9y9QEvry74El4JFa6jlUDHGQOMVRB54hHot63ArYSwImabSfxoHgve2GaBU9Y
z0JXb09FPtRH8rhYVuFFurHQFjMPoqrHTZRERIDBsvpBEcVbqYUmi5HsmV9hh/FXW+Zp+AfgF7ot
IhtIISYatTnW29aom1e71Z8rJ4x/mLEGzjfOia7g5iHY7hw9N4kvgKXZVy8jBv6gslC/aw0RaUtv
uydPJ8hBOjfexrauvBaJcamTAWF6y/1sEZV86bH+2dqirrd6bFwqpJIhwZb4Z+PH85bH1gUV2uBn
bdRbJW/Hr4MNf05nS3HVsirYTZmYDnJSEmC6nenz/JYxSboV9225hb01/TVJGHGwG5ZJOZpaT0Os
Qh1fJv15JWdCNcBvJzN7RwJK2+hKihafzm+9gj6Dm0Uqvg8h8p7/dcTECCTJ/u97wA/PviPhe78H
/HN/tsPsMajex0wRF1nosLwvFURhv4CmvBFa6rqsGV30xLBk7tjvy3EiEt7aQWAqTcjcdqPrm0Wb
vSqZiFe5omk/k+woctP4ZWnu59Yqgs/WrKL3YoJU1gDp7TWl6g9ytvNntrfMVtVM/zPbc6HTTYQ9
ePzhu9zZzkryZvMyBrs9G9lFC635LDtkGLscVb6zuJpIKJ3SJdYmckjBtpICp9+aGEXNVN9GVpPu
Va1N3133RR5Z6pENTJEvNJHJSd/tv5v/MVqeY+ToZNDs1dBU713YWuaB52n+0C6FWSxCpZ7DnrQp
Fpq3x4Ep5PHB/i7NblrSGDuyH9auWk6os1Z8d1Se4L3Z6y+ISv5V06ml8AHBkHHSXUbKWlR34/dc
efY4ioAb0coXD9WhmTPE5zBMdczcpuJe7YYs3ZAsGPeyFx0p8uUDyCM0m5/1Lt/1umd/jg1tOiLG
Rs47S4hbjra2Hpb3Kwn8krsvC7WN232rGcj4aYv4e2nYZOiW+gfTXy/zBo0edq9W2CWEDzOLAJeX
QHQvUNq3zGfZZE9TsaoLUZ4AG1jPqugxHPjnBNiP/iCd6q2oRjKvSf2qQPbdjNT5IQyiHiY3cqXy
e92K58HIrK+AZ2e/xR4XLaGmP/MFYMWIxDsOXwt8G0IeYQtog4Y3bmXIUkdn4YoL0yqZSlbMj15X
1eONDflrp5H+4STVjbuuNcq3qhs+AWurr6NQlavrBJfRLMs3MMckwRTF2shROsejVQ/r7tyYKTxB
tCROw2T4stPOLeWgOi5op+WOaaaQACDRc5K9ztXjZsdKW4YTJTyW5EjvRcXmKV991LXC/t1Twxxf
wfMUGw7/zvFjXt5ELhGh8aznCI6irGwfUAivbz0noKsnbgG6PzfZksEm2udOkaxlVXbMUYgwQB7r
e9kmi7zYQsbHmCaFfy7cbloPoirC9YzK6QFDlHIFqjy+ymJwEWsZ8uopccMyJErUDE+6zuZLVlGj
LrZA/4q1ajaWb8QWWiV6bI6rpPTaR1lURd49zksSEqzWD9kUlHP7+Nc4J0jiU1EBtF7GyiEZsZxD
Ajk6KTT3yElxRiU6DdyjLNw/V//ukcMje8rWqIwinLUMlG3y6j56ijtjF6Lua4RFfIISF5/k1f9V
/X+1eUmPNIVjJf7H/WCIQzWFWKCIaXiUBSGJ4bFYIOYlmEqes+7mo9P7M0y2TSo2oxlgFjlezoRd
g/y0vFSHKnkQCAPKsXLqYIV/8PXk1I3NaNQaQGFTfQiNOfCBqmCcHUP7sptY7VZO3CPip+ga13IA
8cHwPsCsSE3/FrTKg/aRg424xaqSXs3mFqIiniLlp4pDoNrqSjdRNU9Y90tMAHfx1Bgbt3OiN8Sq
yVXXHsrYBFI/Y2Lb8MN8q0MteSj0JVgZlfFbX4ANVAFoHGQ16MaHTEFjogMSeh1S7dkSrXhtTJB/
IxDRnLyMXQO0klULC1x7FXTKG2qc2kG2OYM7PMEVY7BRHhTSHCdZk+0QzsTZwAdU2l7GcRWd5hGx
bFntatf1S9W19mxUDVKQ6icPSPKlwOOgcFRfmzL33PUFUpoYHwUITDS3GscSwkNQa/wY8Vd9Ucj9
ixQlbEM9XdO6/9z1igWLdAhvsxpABWiBxbvhLY+z8Ia9Z4QEuPgh+4dlUNWl2bZ3YVXLEbIjSs6e
di0T54WIZXlx9SF8LcZnyVnRsdo9N2qREd0loTmpbbGfsMXZyKq3BCLAQVh3gstyC8dW4RZA/Nng
vVj4Zmdqb0o63ndP6D0Aq5z6r2NjVGsrnotrMIYKafZ2PMS6ET+lfybhZX2fVIDNkJMMwjo5O69l
AZArhkDdUPcicZU1IwOD00JSIx/KmmK50GtVMwNZuEyQbXkd/zVhAlvc4n6YPnameGnD5LtY5Afr
NOjXNsjIx9DsrCuhrB9lpU9fkL7GRlRBfaNvTPXaRcZPOV5vtXodGqS3Zpw2r5WL+bnsiFRMPMux
GR+1uCwXE7UIfkxgPka56201aS+2FPkYIlLckWdcnMU+2mW1sYqhRyQjb328yDDc/ueYGIQu2lAD
rG5buCj5cj+BQ+XhN1VsdLVv09y+qqMp3rrBXuJG7JQrDUVztx/Ug4gVcQ6diEOelgQvooM66c5u
87NV2SCb5q9/znZqM7rPjmzz79l9G9YrTh2TL4Mw2AwV5xj3ijOsOn2tYBbp910PsVyGY6o2sjcA
eb636BCupypwnpDPgaYtoHuzYSKlbkSs03pTfvJG6zxhrgeqi3DsXD9kkae918vEuZ1JBDrO74lR
N/UXL+HYOrpecSrwkV7Xks0eTRHvBKmdgRD04b73k2yKpa1b2u77Qz7he1V24jfsHUIzGTZ2vgGO
7FxsuwZWkeD9+VHrXB9YuXtJR9Fc0XRrrrRMRve5GeLyCShu8sTZQqyMsJ7eCM2haGIPHPSWahdg
Okjk/VkOCwqyhoVpIkSMm8g6RBBTQtQswWcbGdPwINMgxj+rshd/pOFhTPNwoxsdK4AwXye1TF/I
97KzBC2+T/Mk+lTmxndpIS7G+dWo9N8DdMWGvBcbG8UKm2tFLusytc92jSL7R0sfPd/lPGQ/NdnV
aF2wM4ZJWbmxw3CbwFDcR/k+Wz4JS+1/t5Vxme9lNfgzTrbpsUr0qjojxO3e4i47DiXJb1nDJEfZ
12PMEtgit762Bvd9DoR4kL2605TIZOmEc+1+gjPDzrlXJ+0gq3IjLauRQ+9HVfbm9vaOeTEM/WJF
Ojh+Xubk1CCbFyy/bJJXkVcrJxG2eyK17SLPUvGoTqJ9ySKzj+1g/ORpxZcuipBUzNz3vPXmT3KA
OkQxCjKwQDjm3QdkWvBeucPvAfIO0aCnq8WF8OF/jxqVKtpz6vx9G4fXMVBn/f7nNh8D5BtpRP1F
N0T5zMnK3taNYtXEaufghDcDJzPdAq9hs/06ycZ01LdlblWHf7XLTtl2nybrgavv5hyF1F0nNO2q
CcDlEK2VlTE2znvpQe0SOs6yXo8RGFvLt4GQ/H8HCOmq5/6LqmM6nqc5MHQMC5KIauvuP9Gg4LZy
29ZK68BaN+8jzBnmtaeJ/Nhw+pjulxn/BnImSyuB0/5QwqrR9C7cmpg7bLSx8j41UbDkRmYQAqpt
EtyjLWrz4qEZy3xFRsr7JHBHJGJoHTsHS4y1WIHtcj/JkfEcnxwNY1N9Gdi0bo7SBrRN2Ym4nkVm
yjX3skruRNkQlFI2cnA8Yu3ihu67g6bvGlqD/cmyJ44uLVF2WTUs0l5wnrZVX5NiXEZovNm2iDJs
sKnFefqKR1RxljXs0aN1rJvJsesmOImEyo9m6I2HkcCWHyGnu+8GUEpeUlQ+HxFaGi2aRKJm3S7m
xLv36qFnw/rryoMcPJfGWnMxXSvQKzt07dy+9Iiu+3ZcChLOVD0Va2zeVwaJV7Qv4DPCbTR0CFMv
vXrWBdtCDBXnHqqKoQS7MUxHP9HUGEYemplE/ZJHZynYKyePs616x8nrfFlDJu13uxz20cbhEJhf
ynHCdYqfXaEWj7Kw46K8X320aZp+GWPH2X80EXDCw2wpZBtSkXB6eAYRwPhHh+xVpiBG2SKuj4Qx
rMO9LUB81AuBt85W+hzD8X7MszAA9A2TeGskQONl4189H/UBorzn2CFsNuZ9FPc7GGIRfza7izbq
v3vnwkXOKMR1RJ+FepvQUarM4iYrKQ+73RSZ01pW1WVAZlffNcw/TrJJ5t0KK71aiw2KbMpRqvAh
SZJ0X9raNoouRV/6JV8wop1PNnSJhzAahhvhKEDxAj6JrMoiNXXQRbUTH1APHW62zYFOCByVlwmy
QFYL2SXWcvSfaIP8M9ziuPxpjTMO4kuTji30ucI1UdbkfUaEHzaOkxQb2Ya4DCHi0vK2opgfHQSO
HkVcdreotuoHxCNeZK10VWBe2GPDj0WYS7bJArGoQ48MwFnWWsi5Jy+tv8nxsgk7E3D7tfNqpANJ
I9VtvvTmD2XojLdRCWc8/wDcCtjVfNt1eM6Vq75kzmj4o6ZHfueKL1ZdKEe8ZPOdU6TjOhddiQBd
1K21WbvEAzsFxZiJlrW1+t5r8aPmCu85xvMKd5/5KxjwZlfDgONFhnmDkkm/H8cmQrghx/5xbI/E
EHC+GZO9mof2Y2gFyW5kU43HUu+ca894KWq0GNyWI4bHm/C0Jjs0eFdtvAHG4FCLXWWbzYOSP+Ja
IpbjltdjeqDxjgZ7r2XJNjXKdJ9UVgKMPEONI5xW5TRDQ8kj+6oGuF4bqjIe8ygmI+lqr5Uztl+R
aOb5UprquVQqC1BNyD7ILcOd6dTaph0z8wlU7rqc9PAmC0QS1MMMyIGb/6cNpGW6qUurBoL5n7bB
w1k+UrLggJN7dJ8bNgYhhiy7yGEqULYHsttPH5PUShl49gQdOsj/mZRCvlxrmpPsZNuE6thDEHmn
3gSjsTKaqTqSEsX8RtaLBXkh67KwFaCy4YTrNopy2epe6pjFHTUkII6p0mvqRtb13iyP8grKOUPn
pb+Rs2Tr76lqOa4CQf5HrkRykQqTAG35pZBtH9WPtn+NS+RaJrvvlx/9H7fgx+r8XvDul0L0CNNB
qME99Tg27e8iDrHgSJcicawoW8m67JaN8uqj7aMjjWvEiz66/32Lj9m/R6J3vqtg9q2DKl4NoeVe
FeRDn+OsP6AS8QP44Pyk9vjDmH2o+w0gH+DpInieM1GuFKI4Py3zZxmOgB4GbGZ5ikdXnoPmvvSa
EiZYZF77QeCGGbfpj9zdJ4aW/KzE2KN1FYhnpS2bXaFl5sFQMh2CJlp9LkDfr8nk+LOKfZrlAVEP
ETTwLbQhT8ZcZi+4Cx0s3CXeo6yPt25Yg/obsFBjAvniMAlftI5fZtck31rygC96LzaOKQzSnVn7
ns7pZuxM5WVo5mofK9aqHZ3hZOPDckKEPzvV5kYX7XTwsnxJuRLxIFCZ+4Zde3tLzw/xnBiHLkTo
AQxZdSpt420BPcgHe7LEHV0Ogn7wwuo57YTdopymaPF7UpOw4wO9JXG5j1AeOxM2xQTFzHBkmqdd
Xg7JzhWzPylts6nEkhgvW8SNAJftjDBUSYCBmOZ7kx4mBUEeB1osogZuhhd6clNqrdubEzucICHQ
Dwbb/obY/j4pSMZHYzQ8dClQTNaVtVCwBNMm5+ccJlfTU0xyCMnaHNKXDMGKrxyxNknoNivC0tm5
KMPhHCAruUY7T/lauMopiLv81UZbeJ+j47ebHY7wPUA2ryav7sbd9xJMwmp06/4KVdM9ZFMybpNA
U15BHJzB/1cPkLJzXwS5ucaxpD4BgM/e1GnDU1Bbz4IvDLpxnm9FEHwrvdg11ZifMpdktlMVT5wV
sWJuw2zd6Ibpa6SSnnrN9PwRDVLPLv2hsY1dF5ve2dbVN3B/aFC0SCpWmJUcEtJl6yjUfzj2mB4R
GIOCZj67PMactMiPfQKeWinVBVMXlofCMFy0QOOKEFOp7m1FHM2h0taNXa68OGt9T88rv0Ay+ezY
cXa02dBB+1gpbbXyVBvc2OgGn7sK0c9WeM5zcojZVyITRpy/9ticWIJwbwz0U3WN3ZRML0ZX5c/5
wRria9/aGGwja4O3APiciLjT1k5rtvKz4m5qwS5s0p8wKFaOgdGQ3REj0L6F+CcQT0q8hPCnWj90
yXjV7QQm9VXBFWs1iSnmcZ92DxBYwiA5BD+7ZNK2DW6iR1lUXp35E/Z5U+EmK8Rx2mNVovFeCQ/5
rjzdW4q5rc1Mtzd2WnXrsrffVQY4OlZAQ/TMTqjdVvpYHGWhe3F5v5JVpbSLo7cUshricMtj/M/o
f3VnROjI+Q8rgzPlsV58AjnaTfm93uTFt8j65lQW34PIWeNPpx8LkenH2YwsjujsbzNohm0ZrAAs
f8FNCqt3niKAgrEQhkzkzWt5Cer5xdajchuVo3EcEts4OhM0TUgjI/i3Q5DG3qqIeiIkAwZgiVB2
sUWKfeW53KGoy3WSdKz6NRjiykWIGgeOyUE2x0MWes0zHqARj3cjIU09iqs9qHy/1ZWqT+mhru1c
W4+ZeHWEg6XZ8g5gpdmeWh6m9qUq8/HohcN4VJbCU/2sitBdLPr8GCyFXGvkFSo4ESQeQpgrO1Q0
fxhQP1OToTsSBMIEbrnqrf57WRefcOCwV5Wa8glUyxJLVM7aTawIGMfVfM2HYDvH6RnpcuVYL+aP
sghiZEWUzCTsn6Lu10wHK+YPk/8/zaxeLdC8m5Ywy3GY5vzIBqhTsv7Y6Ll5MC0AHrYmOKM5ZPN6
o8s3ptqhhoKs6LHwxBejaKxNriYTyYyixUWlyl9DzauP/Erh2fHBmqNyshOMPLsJupDn7OQfFqFM
ts5LAf4j1udjXLXz0WpRjCJ8jnaYWx6JV1RH9vLuzkliNiS5ekwXHzlRl939Y/p9Iz4meZXlVX+/
StF7PrQG574AGQ/g+LpYh4ULhlSt521jW1ejEGjmhR4i+krUHGXhqlVz7FKoWVh2gK2EpLEqi2IF
Mb05ijj4gtvTta7AA5Zh1a4TXfNBoZ3culupgXvSrPEYxuKWVKDQDHAghz6sj1VOWF5zrPfaVoLH
ZOzndZvk1yIRI64m2jdU4xE7b4aTIF2LGnyILKadu7A9EJe1gSSkanur0ib0bZsdUV1mzTZGVnoN
T5fMa2UipgVuEvDi66QHYovES+IjDlBvQgtPCiUeQk5+sISVkh+cmW3zwP2aKgTALbt9nopy9Mcy
dJniBeta16OVPbfZNuJkD4FreI4csqvj1INCXwJgS3I1tWwM0x3EpcDV4YPqLLz9xFlNiz5Ea+kb
DeuELXI5oK04Vvn8qOACurW1B4usbhuvZXNgufUm8iIWCXEF9IlHpjrAjg5Haw8B6ckLfaUuQ9gt
/Ca0IB936A0ZvPSooxrH35NEM/HOUVuFPPExDtb5Kzv2MkSZRHDJ0hB51sxTdmGcXcbEaveu3T7Y
gWKf0qg8JKxZxziId51IWj7K3kHmAAvVDCuxFXZcYlPPxbyBJoLXmRKe01iU67Su1Q3PVnuDLTUw
Lyd7xRdS3dgJ5KJEqXA1GlE0iKNsM3g6hvVILm5SN3wVJuy5gcRP6LTjmcXuid9QfcojrKed/mFZ
VleQ7t9VlPD8mJTOOncNsCPsun1XdchWatqX3oUq37Z1dAS4vbZqe8IWuUGjpo/TjdO1ne+F1bmO
4kMeGSAEPPMJg1jIQoVnwrLJ9LXbACXvsmbH7xN94qa46kUJQ6FuNvyz5r3tCmuX2f1mHPQGFoxZ
r0gi8aUW9smKYv6vSpLcZoOvnG4cZoKHWw4T52X3/9DEaKdl01gcNKPnaNCr5CrZjafzBHS/Y6En
s7EeSqQNLdSyTpka/0qmToDVX5STehSqictiKmjirKYiHwRUF8/TlMXPG57CdHJWljKjFAH6/SHr
Ls2MtZda8ve3U/rDKqt8o7mK8ahYuP4SgfnlmQnaWVn9wmHqNDc62t0WpOXBVZ+SBLGE0pt3uuI9
mllUrFOt9Y6WBuS91NCRSRN3m6Jqfm69xzHUQnSko/jZyceA409m7V2ld3xiSBaUn/aSmC6afpzP
dNvzjlqM2nm0BLK9IHiEUo0RByGyc1XVytNs4ZcFtFcvqumoZN28g1z9pSg0feWyLb4Mw0uRZXg5
DLhNs+HTNuyjhnVdWw92Fll7BO1RedXq7+PEdgUxjuDEanROMqvaT+MTsnnWyoKqvastJznZmUp6
PHp0vL7xczLDdV+6T9GI64RRt8muHUAkGcTgV0mQOo/VrPLUnzsbhrWpYfPFjmroheuHntDXbWeU
Kw0A3HYsvRUaac4NxpEGSr7we084y8JtQeJ3qnXV478UVhhZEtpC4hbMHsQr5EY7a3lTyTnq8wsJ
F3QGw6BBkgTF19TjeyJsUpNKGoek+hx7081HtNL48yEWz5UbrZX/4ey8mtxGujT9ixABb27pPVm+
SjcIqVuC9wn76/dBslrV3d/M7OxeCIF0rCqKTOQ55zUT/HyEIvOF7pKW08xuNZXe65joPKIRgNsG
U7nBHvObDt1r5U+UayMNVGhRRum1GMAagodeBuog+Hk5MP/cKpd9CBwB6c9k2ZO6WY69Mxz6TLvp
QVtvMh7P18zLYVVYMIZ4CIS3ICheMLU8IXd3aUkvX1COHTEXo9BX9hvf7bwH0+q26cjzp8oqY22r
KlKiVZRdR2U0Ft7Qzn8PR9G8ssdNrRZPAP+btWtU7apQ2u9JnomN7ZY4PmUgLowAb78kRCLOMAdQ
gURO/EcQ7PuT2oNVKtC8K6Memjhcw8R9mQpTefZi5QZO+qijKn8m9dFtdDUmALKb/qKFYuMmpXYM
51Yrov5iZ0Z/UZXAOti4sMB3ZkYUgnZmh1imMD6nTIGg5OmXKJz0SwZ7bdUgN7SUTTbtwzDGDaYj
zQBufareAxN8tSir5r0s+37RGm37PsDkX3i20b2T0+0ATgbDe8AzewGPETYkEckiQgjmXcvHFrgD
xU1vSloArZ3x3rQ2ZG0+0O8mpnRIhtTOO3CpZoGAoPvO8YPoB2bzahAaAugmuZkStP878Q6fqFpo
b3EzAXo1zPBtthFYGH7WvZZhiOY/egIvdaQA7MT8tG6rFxtm8VKownoO29xAaiMon6OMXXm0qZs5
np/vhqZBAQgtlEcocESAphmAwDjDDI5QrAOhbWnAyqba0a+e3VebQIcNChsRQ56oHs9eHJnbOBXj
qXDqfmdiD30ky17thdNohxZYPsqeWAu7gAfgV7n+ThlT/PHsON2NfWUcBGDKdZbZyyq2nD08QmeF
zwK/EuxjdEqadC0ilTA2ah/SUd0WQZPdQGjXO4Ek3Mz/sNBeyp/rBFPHeCrfCujOK0BC6rIw8R3L
zaMdmSecxTSiIO2PrjFeQe3+ym2FxAuHf1Wv9gnnB0DA2WqoYFMMBOJtyBd8CvvPS5coh5zfZWGM
rreicnqyvHDY1s74imJhv7J8e973BnMT9Qi9lGlWHYlOFnEOvUJztGGXIzC2HNABXLiGPixHbH+X
zhxKxJbR780+ezS9D9dR9ZdcGX+GHZG5yec1VHatEsTXOs0JJjzn3YeeuCgtq31xA5hfsOIBD9XV
Jg5I6Sq1DuxcMQjGG3Hpot7dBF6uLxx7xDaV/G2nn6DWo0E0izHEbvKugR9fVV62tzxy60bHhhpl
YbjJkA5FkjN6HCm3L7Q0fC2dBuLBwugn8DbtoYwUbRcq0QMPrlVvxsNSG1EJ0tX6F9LLml0XYEPE
LxKyPU9zAcpNjaKFFZjWIZu0bj3lbY4He30MdSfZFr72Tu8N1niDdJZ4shTllDrpxirBTyocAu9V
m36OGtPihQQAISWSkCQEXVKg+abu0mirmx96kRkb9sfnqsvzpZ7F/bnlA0/Z0QhWCJVvnbZOjpkB
ULUve1iSdv8ypJW9DXxfYF3TfVObgpSCma0nO2TvG/zuHJEasP0GxT1Yr2uq9B+ZJeADGe1L4I8R
CI9FOsHza2tUGpSIJ5NSlutCaM46dXjwVy0aDCG+MBB21hA6wufG3VQp5pGF2nnY2yDs5JmXqWyp
66LwEofedCs4Sdtx94eiI0GmuQnKlD5SOrbzlOk/BoekGbVwTpxD+/HghKn7pwcnLcbEACQrxIk8
OPiNlkB0GvD07ifvAU1H+yD08Wc95sY26ec3JHLr6+ig9rdsIpKe6PpeAy/SN30+NYcGr0JAc8jd
9nOuIKuanlQRKYqsXorEHuqrqqt8wCOPuKMcCTnyEldwANXtnoNwtx3lsBypIT3h29rEzJcd9xf4
25h8FT1TD2aUjVvb+ZVUfr3vWoW6Se0uVWgoBwNne9x5oKZppWrvMMhZlrDTlyXSrloY21tjXCcU
sR7RvLmkaIguI9EC48rRph0oP75AXcUjp4OzlCfrXkANV5KczRK0EPmbrZLbzh9BTO0fi1IeBMW0
sqeCHL6P00aEzLNKEmqRNAZxftkfy1Cs2q69UV4rF5hawkHVAJjaRvvQTpkBPKQ0IZKJdRjswwCd
HCPFNXZMzAoZitkfMkuy9QgmCBm18LFIeV6haabgDTx6tkCCyDLQ46v9le+Hz22G+qzuHETXaS9t
+qyCykF5IagvbdH/NKn5brupineVGlI+03i+TUCb8DdbQ9U0lsUAzEFRxovvIfFT1s1L5NdU5vxf
fp/nz6rffSe+axEgbzZj4M+K1nwXyzK52Fi57DHJDZaeba+R9PkgDkf7Omundev4BLuN+w230HQ3
KXjbGHFH6cjwp0VWOcEC6x0+V/VrYtoB8VPzs+6xn3Li6dkqk02Sv1dFaH73K3G26wo7C3Rvs/Et
yLJigeY41pZj8YhjVrtxIufRGNK3IscFPmo+kkF78VvxM085p7bBdzUaf7lRnXOi8FoqB0FAXS5S
j66G8pEV7Zuq3ap2O32vInTZfAx+9bTDAbVaFIJUipJr1UarDLGOrRwefvSnwGWNwlUhzn2HOmWm
pjFgwQotT69fa1HTrBT9QB0hS3Bqziz/VzNjsywHIgGyz+qta8m88cmNHMyQUzCoqP7CQeb00QHZ
8CbHIbb2v6miN1alNbqLNpu+pbwx2M0Tj7S3ojK8zZCV4c0fTAvE3KXw7FVE4PzuNMPesnt/YUKc
26J//KK4WXSdaaTb2Fd4RAlvRzra2/Lg/a4galOoRrDPfb94DOrkD/Qeh4Wr4XWvG8rxh8MGwfHB
KQ4Bpb4F0vzYKXtdunQHNvgdp+5knyTmpXc5eRWk1JYFlpWkFHLAsarBVwKTiMoo81WEDhrbPwFV
BP5mM5FyWam6iYRbYQ4XeWcI0q0OjDS1L+CV+HUHhaeOHvAv3wdN6exs21aWRVwqF6PgT3Xwm7Gw
peEjnBqXKhqtM2WpfMEBSXn1RgBzVppM83lJeTUmFbp6YKc73WrCmxIXMUTT0Eam2Eu1K7DohryK
R1o7iKd6bY+Cn4RVuXgCSYCWd9qeROBT40kmgbRFARLp0wYrS4C2d+FZ7diFzSlNT25sQ+GByros
nMk/w9lfCTtE87bq458qRDFO6yG5Pw3pUZzOIhNCYYX7QThSkCJ/oeA5EVsLCdapg6w+jglsJslo
Ljy3OrY4Wy0kskeNSVR/TZajssmBcmnF2L+lJHLnwnCH9VBQZ6tIDftNNvje1daKz0vvo3cAauWr
Wzc0TB8nkGNimqSj++fUWsH4Ph6hraCYji53q1MqJFPIBgkfHb7D+N4gx09pzb2ONbzEekQWYu6W
s2yXIwT+aPdZLmHWdWos91G3urPsRkjq4nhU/hI4clhB1g9Sa6bt0XdNk+TI6ZO406lVvLRAycpB
qVwju+YZpItwEJLN+TWMRN9D2Q95VFvOTV707GeFKdkVxXGeISr/JyAGosPXhMxBY3Ei7Fpz5AKk
YqbusA0HLUDIYV5CYRWfMUQm5JK8nMqVHScUkuz4nVPV+FSKsT6opF3u0q6af65RNf/mhGOzqdAZ
3mtWMOIR25357E3fw1HtSQup5jnXGnF1RO8s5AAkkne3bM7tAKBj9HCVSJuE+iQA563ixW9d54Xb
KVYpEg0gJv08zF+NqH6X5n9xBIpvMruPQueoBYO4PaX+GxsffBxUBZa23cLIjPUuoRwgNmlqOhc5
GhRtfbbS5pzofptAJvKTreapOFvN+gwmkv8XUDzPnWqvFOCZj9WMnCqQsJYtySuYW2Od6I+SgfB7
5ifGyl6ZbjKuYmFcUZdGjWt2tbjbWEyWwB0uQ6Jr1LV899k5j//L+iIe7Gg/+wlKB3LQuvbx7lCO
n1mzJYX+JAfgHxbkGGFLHe+G5cUUQQe/G3RXveuc7jrZmpMvw6Y2jp+ywX810avGY8d2Nk29cxzX
u/k4FGwMfdKW3tyUF2hqyWEssp9fXUGETC+88SVKHKaCUgtzcfZdO3WZAdb8a+XQqOHCzVtrTyXd
v6lk/m+TS6YOf+lyI+fJAZT9XGJh0jDfYwMSSBlmw0OSRfq5nzqxysigrvSwjq+apsVXeTdEBlL4
7lgt/jUw2lN+Sqx0I/v7KenM+5SGGLzKgRPJFxF115oLv5sQ3VSDiPQaL/91UWxVrEr4I4u2HX5K
Bfp8mKx16XYN8ouzXP2oD4sKBs5Zjlahv7QdpXsupkZ9cNv4Es2zEvL9h6CrAcaA2CWK88Z1AT9/
U/XI20tzM5GTOo0shTPf7HWGUQSO9aYVnWWT9+ekt2r7IFsjj0e7f9XSTnuogI3IzkbUxTlu0BKQ
/moERP3eaMJg1Q6x+hqOeUeSjwqb6dp/6B72JFnTVfyHgl9BaCp7TsIxAz+DGrheYpbVh8Z7UYDX
lXNVdyKb1EbuRs61jOxzaTebosilhJafS7vOui+NhyJ7doRlU0J2nM19LlkTiPA1Rci5aFw5rfaM
NUFy9dzhWswtr4y05ylbozgf3RtZrr6wRaUXOcSlWSKgV+/lYr0FUjX2Ql3L0SgPkwOcRmURtjDx
AlKEV8doLn3Vp+9ZpoXAf4XLFyIQJ+CM9Xqchu6t5JPmIunx5z+n2q7+ObVT3epfU/uxvaDBWiW7
KCyBz7VBdQNHZwMXKv5UZ88WaxqDNTHwuO9biGDtL8Tkgo+yQ/4q50yzkpPkYh8T6RscV/tmmenf
FsMzHfdyWk0cauGV8rVavqYOA3whV1s1GbuuSpSlPwBSa1A13WmR793cUGmXvU99uZr0rU2m++eg
GxdvKqKPGnWHmVvTXFXM9hZ4x1NHmV1L1K4nOTL1+lI2x0yJHi1sQGWLfcR66pJ+wABrgscdKJRw
YyedXpP0CuWsQSrRqHZmoKawVnUUnmUnNBNYXVhmLAzcMu4Tx9rEuq0XPMMhOS6CNo9Ode9lz0qf
qmsRC2Utm3mjwVcOQMHo8ZA9I0bjPrnQH+aGnGCWZOmo953GvGkOlooTD6yb6V0EHLyb2tQP8gFt
Q3FuhHjjSVIBxBP6TSW6z7VJuQDYN17iLn7laaXA3KU1j2Faq1wifC33FYbhqyCxFvzzf1bT9KEP
ms/R3vDJ7ncmT7BUPYzNFG7xpjMfrRGzjlRpmz8MNhktb25lIy1b4+FmOquAXTdZ5Poq7ClNUmgm
XZvdbxRUATHnoRTyH3NUrMs2pfBwdHJ6ddc1pN6bmeWGOaS6U6syW41eXh7vP8q0Z11E/GwMkkTS
o2gygx+w5oKz7MpRxV2TLgHjN3+RdVtKTNsTLGwWzASmR9R6MCMNZ9Fw8S3SZlp81uQnLxHBDTVZ
nJOKsPkxtC5CKmH6Wlitu6XAbm1t4ZWveZafyWk2PxoHGEBuKu61SevqJAiQV5Xptce8gwogiTJY
aHW7RksfuzYjQ+6Uv3or3xV6Xf1SyZf982aeI3sGbnoHurgSIIPn4FC7yhAQ3yN5OKI7Mq6qEgk8
oVJTSICILeTHYOxiexX3YbuXzX9Og372OW1o3vXIe+uF1YdrdUgwqFImVMGGnlyJQgQ8qyZIFL+8
c0TgrExNRXIGSYcV1YN6j3C8h7lprj/8645f77PPyPvy6HpheguUYDMRdz02ma6/zK3GUItHqCU6
9HIdb9UWgE3IOUfBrNl0njn0WMiTg7ApZvZFWI+nLAR3Y/B5PQvXV3bSTEfT8bmOEIDc8KgDo9JC
tj2TEtpI051IRVE3UVQjOedqiFUOAo/jQsAv2zYj+w7KDzCf8lJEgCzA9AHXEOpO6QdCndClxI4q
c3ZCOCpeUJa2y3FEQ9Idgb9xJy/ENcPGLlEbMX/3fY0ODZxGlZBsK/tKXJHvL2AMnX02ohMW1jrK
JD2qEFEQPWZTOR6FvTMrQba47ilWg3fuFnw9ccXWdR9Hgtw6AK+B5UGXvHQNMprAS+JLbU7j4Wuu
vFOnaViN89NeNoEyebvWKbAaKFz/ITeajdYTALZzK6LifcFykUIgLXmBsFLuDZtE2Fcf2KocWUMu
cpUccEnZLNQ8q9AkYS3SD+nV6fK12xfkuDrjyq+rPk7IbO0Fer5krwo1WzZtS8xV9woKp5X2mJrI
/CDIsxNyNIQhvs50BT9DwthsOb9eoofdNQG+nSoOUlitcwJTe1WGyYG3kDsPqabAC04iQAhzUw4M
WNSy0I/XVtqKeKmEvodrH2z7AJtwipimj1yJOZzkbG9+LfshJcC9v2SUR8YS1kSygSKqFMK59GbH
t8ZK/vsWZx/AC+RS5LMjUsboVBS4920TxQlXTYFoRsOZcOUMKDWsHERqqCtiLZbpfnW/DJlY8pTt
jl/9PRWAblWWsy2lZxS8NUwWxUhB42udb9bOtsz0b19d8u7+MvHaNjdhXQc3of/8is9kD2bm9/Cs
bYLglmW/UqkaOuXYWVh2gMkz6A1FrHUNrR8r7JWVdMZAPXFPztHfYeo3kbfXcThNRLVpzBEh77mZ
RD4WPJFWXUpND95Gd4MVhvFmwJo5Iehdb0eBqIeU7uKB/XzfCO620oE1CPTh3Zes0O3T3dfOssZ9
lw5oHc9W5yAO+O6TrVppZhA9TaSuV3HQZ9to5vZGtRndcPJYR5LMa89aLbCSPkeNKo5vPp9QOTdN
Ub3pPKP9G8MRuFW30QJIGpLh2Mw0R3knL3Jvr7OPLBidtUKu+zBohn4WqavAs0JIM8vCb5K3JMDq
cE7r/kj6jsxA5NuPMXmzLRJxR9HE/ipgd38yEYrcDwFQtWSmQA8zcU0YyxyY4JPsIY+fL22i3z0K
uIeoCIxXEnp9MA4/YmNAHJW/79zkiPnUFOspy810Ec6FTjD+bUInJuVsBlSL1HoUjw26E8vcMsmb
BkGX7LNLCx35OrkmwSMohD8SEspwP8JvqCqWa3JO3REyRbhSBox6fcSCOJ1o9VPIoX7nTTal3VGz
X8bWeiynITm5ghg81vvmqjttNyuLqVtzdn+Xl/9qQPZlFiqLVMjtjZt76GsaqliE6jiHyTRln7yT
F2Wc1FMamCpA85zdnmLWazzj0R37L3vaRNWWShlFN+lpO3StOEQOaC45Q/Y5mD0srRlWrjj+R2Aa
4ze/Sy91E/bPSpBFR1hrwwrC4fQNPeJ7vzsDRJJG+ex3mS/m+fbcn839Meqp+8wRSFl4QbwABOZc
SsR1X830DdKM8Rb2kYVCAIKsTqrAD9U7vKZR59tac1MdvAe1DPLplZyHvcKeGzqaNH/Uq+AJq0Qv
RTuoJnMuWhiKe9A0HsAYZRABVV3XPkGKm8jqlQjWWvr3Ag/xx7rJnL/1i0y990cq6/sOXLqd2xia
eN4Sbyj1w1Wwbp9P13ovwDoG/bfMqBCH0Yv+ZrZqtxvtWtlhaI/pmGPx0w1UYhI7bq4gvOxD5loX
VI57HPIGZEsNhA9kH4U3DtBGU6J0oSZYMJil8qfBJ0s8O4awHvWeQ1rbiju7FGCGehxVJV7K8DTN
/HpTT63Je0UcSukP5bk8zU6y6WTuRrNq74xV/JPGd/HUlF68kr7kSDpwcqIkmyeUlBBQpNBU9MGL
WjgPblJFP1R9mN0KBuuqpUX0yRSD4TXuAl0Ya4IgTHkcPMSWamqWCzRhlL2muvGjvNTeyVIN4FN1
kTy2nl8eba37IYdkl+WIudQB5URaZ4c6wjk4nYbsMEN2k33SjRtSzQ9Nq1y4J0iueAlCvNEwks1A
ZaU/u5QiShVn23vfVMAVCKPoUKjwnoNEsx6+7qasdFfhUFoPAUfYFbYC0yEes0ukWRmiKR6C27oT
ryBn57dYTz4vHpSAUgnsi+yfJWmXulf7CHZxIo3iRHsYO0QLwtSoNr7pGW/eDIyfd5yvGWkwfM4w
itp8S4riPkOnyLIoGvXYZTloa8kYt/92JZLuN5qXJUCZW/WE6U/jqGStfJzbJ2MM9kHbfdSTZVxQ
1jQvcV4ygNPzT6Rj2l0VCWwe3O4n+jDducGeUdiGUqxTRemWLlEUagU6MpazSaPQMCTRMrQP4xrG
mGMYN/y5zZs+X0Yf88S45LEsIpxw0CsCONPqNYwM5slLJCp/k7smYjDzCtnnK4MJcz0/pKYPDBI5
CsJLn1Tv1p01Cck+8dsqjrLIRtU/yT4pUShlC8tmEGtS0+NS9un4rJiZbVY/kk58dyNc9ZSI9yPF
4iBAOwyBr8xfyaZCxZpklMneboUI1E5KcWh0zM5rhOGWEBxwsmywy7lGPn7o0uCTggVFgapzd/fh
ekDiHSm+DH42XGrdW8szghJ3zcNX31fWtpjnNd0MK5VpW1wuPttfZwu5ritr3HxUzb3JvUvzlIs1
Ts7ZnHeywutNuJQl3ye5m41WeJWjcm4YluZO+ALdWWAK4FMowJZefQpNuMDyks3NBATeEiHMfvU1
MNhZc5+idcO07lrUAXq9b5HGGtet79UPYaJQQrhvmWEVUTtuOEsbmDodgKfnz1Nh2Bs4lM7KmONx
ygrVeaybj3YO5Jv5klXTwmqaEgU/5ocaXgOgkrax3iqwd8D9hwgT3KYp/byTffHcN8x9cW8VmwEI
4h9VAya48YbwYFVe+ISNaHUCgP6RVUP45Fji0lsqDtd9z56JI/F4Vik0dL0S8FHzQYDCKt5Uc2iv
Oa6N1EqIT8A/m1IUFoq/sx4H6pqegG/RKcmC6kT30M5Kw0RTiC0hsrOSzRiu+BOSAVQ6UgTWZqr8
p7O6CerCE+nU4ujLl8oC87aiUIX17/wglo9k/GgYpu7/k6OnsyDP9j3SJvdaKWHyAsDpLo5g2SUm
gyP2aN7sr91S+Ftbika1c9ZKwP/ivkho7f/TojHItWNXz39gheCLPFsGQIn2simFX/E3+WzK0XD8
RzPBCOc+OdEVkFFB/JrVZrUqXTQT0eIf3+2iWaRRPb2qiuXATwJ3ogxRtjG1KdhnCtGlVxr1YzGQ
oNE8lFdNHJF/FISYPGLw3yzhhComsnlW8eiNnAy8ecCDvKrgiSN/xQm95ws+DO/yNyy6Sb04EyRy
KAov6IH/e2xkZlgP+CFGDsVMq6H6UkJKNMscqr48zPdhAMh96tS91OCSczoct//LPncu5MgpYWeL
bdeDcwxXU6ShxpxVV3Ic7tWaq1DyLolIYucx2Lx/DeCwfm4RJzl+9RcgzY7mGO8yNDNkLlVmUC2j
OaC4S1lhTtvGCcgyVL77nUzUxrrb7sDxGEu5YFRa7ZqNxmHKk/KAone/1NIEeXQ7CPeWIqyn3Ne1
PXEL+nIUnJ+KwraeUDot1axCGogents/YoB7AboEPyIb4y4MZMIegVA1yr0zBe70nMZ9tXJy6ihC
fv6Fzns8n2XtsorOVDaR7aIlj7KyXyTqvV92DfLr+s8+OU2u+v0acm4Psur+QsjorMHh3EDXgtyN
8j96wvDFYImawmcfHPlsTuvMxDhjntG5xvWeE6s1sYaVNpzlJSrq4RzMF9kk972NLeDnAxjQhQmI
HBHEQ9lkIFL6sX7o5v3QByUX9uPNnAX3ZDc9buaMNzEP/9VjVO4WcQbSxNCcOCFhaLS851/UsjR2
DrTMhUzPyCyMvAyWD1Unbg/+6L1p/RgeS5OEXh55dzsKWQXUnXTlUxy/yMeHvETQpFKr+eySj57f
C+/h6txs9OYg9BpgWqYMt6GuxpveFNADwVRsZJ/da+MN2gH0m0QQzs3z7mVbB2SNgQTcRa9/DCPe
EVHIgb1SNXxGouJAXBWtZQ5q7tfa/LM/cdJoDcN6+vbP+bI/45R/AyMXL5JQPYk0NJ+GoNPOyghu
Xma9bcVEoc9z0hMCcPqLysHynjSvqWEjdjNsZBZ8qsh7KVjciRw4pahQPFt1zQGwVni5tywx5wVt
NMWV+SzkVunjfatuVPGC6rH6gGQmPqtfd2TCETav1gOulGQkx345DZr6HqX5hxbr8S+7+1DbdIZ4
AJPL09j43usgONLBsp+btlBWBbYqF0UBqzdMXjwjDQzqqUEFNr0DSOLCdP3FH5MQrxV2cm6mCaha
p1mvoRf7G2wsIMXLJi4qK691m70cNXsHreXM1c9VWVivM/a9zGrvsXND/bnDOFEuAqmaXbPA+ibX
wH+aDmrZtUsL3sbFC9FqdDL/Qihbrboet9xG9wHMy05VoOAeJ/VVtuQFLT/SaPMK1xiOVdwph69+
c8h0CtLgJGqw8haw8U00O81XkeVd5V2A+0w0EvR99VvCcHZ4g8YL2Qc81Ltq80W+SOXW1DKC6EZ6
eqw4Bs7YEyVNd19Sw5l6TEZXPQ6uVm3R83+vaxehrrE361OspFAqOqWtT23g3YeTnqLkSvaZMYTd
TQCaYzWOXYl8yKrXVfPQKj6JyLhTk+P9Np1v+85LjvJOXqweSPPy3g6GiW/wPOneizuB5tTmwZ9s
ft3JO1ZzbV8+Q4DBYaYUPfxnz/2RU/7qojF+GLGrDJdMli35VPm/LFco1u+iRGDQ0NTh1UsRpI0n
KreyWStaSFKRAUg05SE2weWYkxXsKIsspgwh+3zqcQC+ry2SBtCQPm2/lsmBVEWX0g6zJXaqA0B0
dbjJixGSfe5RiBLzPvHVb7XBnuKHcwqUGfERBChEfi2Vk+VSJ05e5apx3ork3e+lDhUcJNQSdCLl
Uldo477gG8exzjNIiSsOVYM43t+bilZcfZx7ZMsSmvnIb46glKcGFFlL87GYL7gmtCWndDnLBTqH
A0KoL+WYnAWC7wmKgHuSLRUN+qOqt0AY59VyVWKNvzIYkqQezH0vZfZqB26eQMZIyieRkkyf0I+S
Y7IHswpoQP8/89Ou92HYRsPOAbCztvve2uizH5vtuyOklvLvza9ROVmOqvNkd578Nfq1Vpu93BRX
B49UGdbGmoT+8q+1X82vnxsGIKUr3dnGc7a6SlViQKEtGpmOdkYn3wgB1bLozTEDmu+fGq9xz+4s
p2DGlnXAWixZGDJZXXpVvER+Z9z1qO8+mM4Pw8jzneZSkZKKkdr4DY0j5b1Ngr93R+H3FrPB96/Z
Uo0yCL//a7bsHrrvMC/8+2wzdI01GoZ8omed59gt3uDoPFalN6sTRdVLAD9Adtttop+Rfa0Woi3L
N7Dhznb0vQbrobZ4U7LQXt5fI/vm1Dg8m4haxUhp8GkXJkwLS5jxBbsOHCN6zXoxJ06tiN0XP630
Sap85pr+0gVh/V5FCfnusk9uChnYXU1CeO/8Xq39Xm2XQ/7THZ7ytDB/zatjxMje44A041Q6yS2D
trbrO+dzdaBBc/RF+aRZPX45fgiG0fGHD0fDhMnU1Z8NrD22WvTyB0yjJq32/mQn+6agG/ouBoyO
ehWgT29RxGhIdF00M1e2qKB7B2GCyXJiY9qGpiGuKmHWqhFJ+pyMbx4ws0WsifhPVAQWgF6V706k
BKs563nJO908YmLYrpMyLN5NVxzdxgduiFkVGlXDM5I25bbCCxv2MnYiMWgCoJBJvLeBWVOzK8Nj
nGBHMiOdUi1ybmCC9dtwiPCfQwPJE3Tr5XPoTMXx3ocsb7ecGr4scvS+0kTXpOgRD0nkumqAXWQH
6FkqZ1eJzG+Bp/2SN/ip3W/ApPzSVNX4Nt/8r+fMy6d51T9e5z+X/56jjtm6M8Lg0fKdDnW18F2L
e2JmNCqfG6IsJLzjR9myE1hCsWPnB1OP82cyyBwboIutXH/ozgDOk5WRYNE0ezIWbtc++Q4kzXlH
iCnbPf0eo9h8H5NYPDmmsU62fq9DfgN8yhAVRyurkm3uk0ICTWG+2FNzkUHZVPrhssRZ4ppQXjkX
yJQtA7QIf6ioj5CbaV6RLFtMM/swLQbwFgXJ13i+Az37eSf75Kich+zB/zD69SokdSAvhaPYj5DG
0eTQPjrPIWGqR/XOjHrtozEeqlgV72GomHt/5CfLWdXYvuHVHpGX0LtLkEJDlP0UbhpULGv9pOOY
/SzgZ/WeF6EUVWuPXo/ptl20zc3SawXZwVzF2kAtP4JSQxUEf6em6JQ1Mr3T2mvLeidrzNQ79n1N
orXDVeBadVV2L0WHQOvu02TFep7GMdt4mmzsc2oET+7TJg9x6MTNlqoSGjMMs9gWaD3/93f/8zw3
1dSj6ftLpzGKLbmM//0rNSr27SEiRcgGNtcGX5Flg9raphAN1lopDMVFM+JnISEWQZh1W/n366G4
KZ1SPaZ92t4QV/zhaq44GRV1TkNttBNc3R+ywCOLOIFq70PNgDI413zKmdlqgDDZyHIP4o3tIgRs
tYWqAFTTVPONLLNJtKq8A31dXKD52PhhtH8flW71cp7WmOuxQ114ttLyNIussWIlw1m2HYUcgApP
bJM6BQlR/Kt22DkHZ3kp/Ck4kypZqoGHIs3v/p4E904zaiobUXOa5sNoJc+lRbzrFM0+yi550UTX
CazP1WDlFNg5Og5QU0za6idT4z0jjYHeXqWXN60NBfSS2vmhQH7pFN/+sxuf9Fx/lO8r7GFyY148
3t/myNKuhHPtY9EBKYIs8Eel69Mit9uZBgZe2tt81eCbWJ99iLRfsvAui/YqrH994at1sqzsAsxs
+VcR/2sOpsJ4VBfeSZbqMfJrVr6a2FvL71701jFep7rW12Ac8VMt2Yr6qDEorOvKOzC0I86W2XfN
RTq0hLmDzGO2tAqrubp95IzP4tmqelRRQp+DsGmrwbZBcnQpJQOleKDsS6t8WHb/h7XzWnJcV9b0
EzGC3tzK2zJdvm8Ybem959PPB6i6VKv3mjlnR8wNmwASlFQtkUDmb6ZwA82/O6nTXFjnpK8gkcry
DqoIUN7YEeyMOatZ0nvGnTwMft3dzuaPbISjf+lHF/U510cXHn1hXqJUseo0CiBl176mjd1dQbG7
qH5LzTtVH/i6G4kV7sKwKWFSIpBniIMclgORgJOrcKyWJVKZW+nr1XS6ttMN4O+TQJrKvtLreTxG
GmUaCVUFf3yXOZ51kiERlm23g4N0iJiAoxDQcwkkQp2uvb1s76e5BrJhDvH8XEX7uk28ZoNv7LSf
m3yNy1CPZOPMRqXVThmkiFONOPNpSuGSap33iGPWsIXNODYL2SdDbAmvyGo/2o2d8zDJJI2uOPrB
NSZkP4SStWclxsGyh9tepGUqHSucWEuQiVmOjhcu5V9C/MV8hGYvooGyS/6tRL9XIT527fqI/7s/
Ar1okw5e4onBX93vm/km8QXVjjfx0RLvYRyVeIEP0IAaFFAc7U5mbOKI+uyIXbtmY/H5p0UVoFlH
hcjOs2S5tW30CJQuwxdKNLMsbY8AS46XT676E4SL0N9LzW7M0e4usIVM788yB9NpcAJCUmG7i5Go
5+NZmrVOv3sHDIjxVgPjJPMz/Fchpd/XobAGKs522EK0lKdjPCcr1+hB8okRp+yLszy7HmQfwGPV
I40mglQ4z5v3H3kTem+y83JNFFVQt3bxMJCdf11ONj3xEmpnLkMSpsdr2NRV9T6C/hBtNeEJG2vq
YbD1Ud8Lg4p1XuhUuu9ytK/Ix378O/AgEO3p/d+PcRf9N8RxeD/6jlS1e0Gq9xkoySjLvdUFiE5S
wNn1gdaQ5WCNJwOR3ffOXmuuL3D2QAwEQHAmyh7nWK7gvNkUUsoaxleo6y5xwbRXQGr04Zutp18j
3Rk2nd72x3ZM+iNszcpHKi4roQeVuMYMs4YOLvrB8ux6UHwKq7Yz7a5d/xYm+wAA9eDCpviCRJJI
Ir3wubUDkF3K5vWQ51PLsyFaX7skdAnlBv8mbQqoMHWMFBT4pS4w7T2SFqAcfP4XYtOzlmYFoc6e
fMtZ6S31u9b7fTH0Dec6XLuZoq6ybsSkCOk61Rjt215N2y+zUagHNZ+ThRyUfV5iQl5x3XArm9Wk
vuJh5VKfnr1uuGBU9cBfWz40G8tQc0yH0C2QabguBEyWoRJ+zg2cAQO3PIXDUJEYU8AoG7jZ+cHk
LyzbsbbygRygCL2r5uTl+qC+Po//OXjtr4Z641P4OvSQMy8MEQPRtrOOV8Y7f4SU2lmOSnty0tyf
RzvRvM6Vo2gYPcxB2X7TsciAPgnnXC6/WH2TNgumL6OCeGUQxT/jCaPauh/GYzCydTj1Q5zcWLgJ
Llkp7r0C+0+18SGWRuNbJ+C3ru4Y+B5CgAgav92pcTvfYb41kz4N1a9ikj/0R00jAy3zq4PvzOcx
VGAZiyzIR2o2dNPvo49SkuyShyAWS+lsxtTGKIebxBtWUYm/KhXKd1rKQFnFsvAbkWuDUVcwgWjc
4sZwmkuY/JTBEAdIBc//EaaUo3ZTCcCljy6lM97LR048JsLQzP8pW/KQkHJdd6VQRBZmlbKvxmV1
4ah6dnh3vDTXpYl9jA9F/ZJKlh8iDvOXLM70QyizQxkCS+vZJYF9/ZxxZCinwkT1T/xJzHryVr7i
uCv5DIcBdwtEAvNBfvKXB3buQS9yyb9uZIR8ahdmFO5A4RiXx7zsGzQWhTUCj9cVgd66JdqImk71
udaSedsjV3IDPoN6ljAQ92NgWcnUe9u0cn/JB0PXT7uaMvtRti7rgDYeP/XJZQDsz3o5mGwq7muI
hRAgFoZZu3gKDfZ+snmi8aztX9wC82gBCPi3CDzs+heIK58imkboiFotSl1iWRPFinsqNHVvRAlL
Gvkx8zneNSka3NePWWbglLwOSOe1D25MuLUcHzsYsfRJeNbtZzeGN6y034chr5/0iQw7THPKIV1T
31K7BeOH9QNZtGkBP2v8OTUu3zC7hd2EgSvpN9fe8Scd71v+wy4hwjFTzb0f8tKDrouigws3wbCD
RZFEr5mOoCNedu2h5gd5sKug2Tg4iCLNl/WPfdiPxwxPrkUVz/1jjfb2lznAArWI/Hbpp+2p0drp
trESD3K+Oq1sk29bEJvpfQ3H7dBpgFPyWK1gWrY7WSdChv49ohURzf8uIumyCh2D7tM1vLls1ypO
cUswF8nW1eJ0mdtwXADL+vWtEr91kwMjLpmgxfphbO4uox1s6pVZJZtML0jjtabxoqAUuowDOzrp
Xmq+mBSfsqnoniag6bdk037IqCIova1ldEziI/DRpiMOiSzpigAfAXlq9wpfe2ye4LgIbwG0MzZ9
JLjpQmxcLRRv1QUlwi+iecUvSxXyVLM8BK4Sc3kdqDsgzhZJs5XveNnKG2AIp6mxd6zBA9ANigSy
cx6wbsQMB5KyEATBDAfLRSQHc/PJ0Lp+j0YGKvdOUL4MOcibYkqnXZh35Ysag4vTIkO9kaOhBX1z
Hp7hLbq3vWm/dm6ETw3mBwu1wifUVkLvm+XrB9PK8FLNhrfJS9PfjTa/YjJnvc5t1LHyNNsvIRuY
DUDa8Ozmmr13c1XdRf0wQCEx0pUKyyDG53Ij3bKkSZae5txVRR/aB6wR86B5bw+ipicDZZ+N3cRl
nuzz7QE9CV3vNhIq0aZgUvTWYiHtuP5pjmb/NFV6sIJOqywRirB7druZcpLDmY6aONKjy0l1v6IE
59xeD7VVJyt7wMJF9rkdOyvwC+EJY3jteI1DxXw+5nGL2Bzz09QOF4Xvzo2+9GNUSQK1j8+dXa4r
sjK3iB5Zt/JsGOpkyy7WFSJz731eqfeHOrZ+TpG11JGQfiKbgYvIHJnoVXnjazchkWr2lro3hTC7
h4ogwl8P7+AdUSmW9WNZWDZifctPIbiTLUuL1BVeMd5GFpXrEcR4psS/ZUkaC8dvVMecsyYO8kxt
1Vc/89pdSP6v3bJDD3dq432PnPY9olWraYNUF3tPrxl2CVtIFowDJAu7mKhmD9o2ApN5vjTRlidv
WxT1SsbkpdPc2XWLs06GdXbuOzyBEagbQzt7y6fMQvBgHo91MtjP5YiKZtJkb5Bop908IOZj6hhq
UH4aF9B1mt1sMHVqAkibyJDWlzaZSr5Gvm48mL72NpmW/jzm85PT6Fiu9/GRH2DwliS+vkoAh5yt
MXWOs5/rVG9Q2VI9w/TwILUrBSzZ2FWrMcSSuWiNQ5fXBiAsaL0nbhPJOugMyt4yxtRr+wRzZthy
K5yhCajIIelmBNG7eGTd+J69uOYrSDkn6PsBlj756uNkoRzmxGsUtvq9nfI72s6OGoGUSLCtMQvn
fOmEDoGpODGbBIrQosTa5yxNPAZ+oqZRvwA7iG6Sjsy57C5ViGNa7/Qb2ZSTQq2pl1Y/uku5ecqd
SnG9xcj/yYZsW7efU+0h5Rb/kNb8YQoTORQB0P1qV8bDhDvkp/5GPKf/GT+zE16lvXfpn1ArivOt
nviQ++UuNxV74PzjgPq32PrKI8wNCC+YbWzgpyG3a/dPHZSVg4/m2Eq+lNb6+8GZhycUKqtP/SI+
pCYisNPNOa/ZtBu+eW85bvhQmtNe3tlb04M61zmARqnhv6Af3bPnZJdhl2ly/w6yQiseFJFmpXCz
cJBpIwDViumgppM2FLQGwLIXzJ8clgc7zS2A8pleffdLx99XaB+snCwbtp4QOJhDfMqn2gIXmjjw
p0o3vU/wl2yNDuqf6Eq1iiIZax8Zr6LVrNflISVRcPr7GSPbCLNpJIBq1DZ9Jd6oeqMsh6jWb9AP
RXJRi0lLWwYAE6UbdtBpsXUea+shtdrxi+/yq6IxQ5w/JKr+I3fM4Bx1RbOcahwGZfN6SCj+n2UT
f1s0PcA2blF2GiAKuPwlLLbmm4pK0p6azIszRik/lCre2gI2lythfqd6DhsZgQEuFP17Z3cquvhA
PiRI9Hqo0xbERu18u3bJMwxyxjPaG+PZNlJUDE3zEoESyENo2vi5ldm+1ZrpbYQVtwJa7J6brmeb
qaGmH+Vq9uyb6ismcvZPKlYUNsKTrjQvmqE0X6qxbiktBr+LIE6PsqvA0u22HfPNLAJkl2356iZO
lGyVh52BZN3QrIOxTHCVsIKlxMOWs4rrXDzZezyqmlOEyIG7MPKfCmLhWq0592w9nH0VOd1mHht8
GdPyKJHrwMm6hS2KA0i4cYcNwpskbyCJBsZTreqI5tEyqNhfWsg7/TBCpHpGf0JwSwJ+Gnazi1GN
j2Go61+mCJivm+sCVwxaDTXMfY2AFsBimtHYRSstdaOD/AGISdZkoVZhuugNDyHAvdmziyMbqtPF
IZisF+80DE/I8mS3nczwDdoGqUiha8dfT/6FdMefloanjNvrn9UqRyDK7nwnuxD7CQ5Bgtzh1MQV
qVtQOznOIyCnrWo9TE75pjTzm6cY7X1Ya/qtw5NgIfvRTkQf3A/bQxvb+WvTn52hrN4c97HX8bgO
02R6TQ3eugJJ5Azd139CHuvSbyWVuafGgEZD7KzGQq1v8hF87LO8rQSIU0j0gxIVDts05C9AQcge
iYyINc3bzFMcLv8ayEsUlvparXdyQPf8YOdbvnnQ0Vcbg+pJ1m+sdBlONOS+mBH0LqsnJCnnG00D
7iIy37Z5rwUuPlX89IrtYOBS0miVdtdUVSrUdLNfNVYPWWD+VpXhyeab9zqit4LspJ7eeWg17VrD
NPZ4BMQ3Q4rtCyYdyu2Yo0lloYxxprDanMqhemJ7iCirYob+am5qa91ji/dFHjSyCnYS2+cs7xDJ
dP1w50aWnpxBcmhbM3PvoWuot/IbGaf2PV8/lVwr30ExJltA3rwvszavgyHb1BZ3/slRsBweWVtq
SW4fctShNroZ5k+Qln4Ofmb/FKGD2WTLIkzs6jsGP8m+JxV2U2jxs1WVwaWF62txI/tHMWjV4bNP
vXAv+xNgxNrCTn7WhvlSe5NDKoaDwTMUFqU4HQAtToHK35kHqBx0076bATip1UrHM3VVoFWzucCR
LjQ8J6mfcVOvVpHHEkj+Rzrt9Ll5HZUFPQM7vmU/Bic9T/i4//gGodJtrADvohr0z4FcL296L6iP
1/4md+ujuIY31cWmmjG16zvLOI/ikNWlgrJpTMEihUPyqe8S0zjZLpiUNzkgD4mcIU+RhciXeeyU
667u3y8YbTEnBxUUGtb83eksc+cLhaOwb1CYFD/HKHQwh/JUWCuNGz6p4bSV/aTvKVrh4bWRTZS6
DnGe1I94EKRnOb12gueLgIBXBmd10EPnbQq9Bw+IUon38jHxy+LIFj1AushVAfr2HVAEVuoR6FXG
W9IH5UKefmpfJnwa81xVXxhGWeyQ1HRvHaW9k9/LJOzcWyBvdxomjKcxHjLE+xCzy7KyPDdjzk6o
rpduZVmPOGs296UzoxAORWOqAvVgk1JbGq5avvgoAq9bLB62clL3W+8AF8xHiWGOdc+6qxLIkH5P
ibebrLuPscAv7EuLK7Aj0cKboYQ62tZKckA+3SDxoB1AgVvo3I7BlzjLblLJQ6uceW/4QJW9bm7u
3AplB3PG0+5VQfO0QVHwxp+t8S62s55bePimmMl0J7su/Um3bdgSnkMKapd+Pmq84m5PPggBkPOl
RhMO+UHr/R3GXsqrNSfpOs7j4uQhiHpGob5cmRSbv1kmArlhBpSghTfnGbxTdiPujsehtjUsBdeI
zEVZzdSjn66r7Fhd+fvLMqh1DG/NYs4/tHn40E6o/631HvUlw2zL3aetakRudjSPc8vG6FCOOkxQ
K7dORowYtabGN/IWRY0uPqnF9CJvUbKrUDVIUORaL3cyzY6r89A1pzrWdyTYjLd2jjoSV01w4xZe
fWQ2BjsQHp8xP3yTG4GP0Ar0LCrq0Xto4/vBZjSS8Bmt+Wuo11fOaTaSX3JFhEF1cFkWOaZyAwvf
2V1XSnK5NNka9JQpgV3/wVgplccq8JNbyWGRrJXaMeq1M3kFKF14LWWu3ShK6+5qXwcy5wQVUs0Y
Mq3DxgE3Vw5Kf0D66Os08L8ahl3/MPl6/OACH8zsHpBB2D+IZ+synSN3K5teouIsOAXfZEvOaYrm
eYqn+CwneZnfIjaXxSvKmSr2MbO6Ji8dnNsZjgtZC9w7RclVHuSAPCNtF57sLIPRNXnTwrdi/We/
DsQ6y4wrRP96w70vTTisrgeIalaxpEtTlkXmkKfrpAaljqvQIwyh4Mc/TjDzCGUPO43LiVtWzouV
Ztuyw5udu411n7gt8EC81teD34bfa3i8XYuDgkXd32JJcdAtxFU7c/wlx+VEG32sZdno6S1CvXuH
teEXJxi6B01Ip8rf/8yzsMQWZqHYTfHSzQLy1SFWIEeLFHlTu824AYxR9FSo5rrNwSNBwoN5Fm7r
Ho9cY2i9Nz28dKvIsG7VJH3vJnpWfIzafG1ABu2pEXcO9grdIw2pgCAbkYmSJiyJPtbliOSj/2kE
fo00JV5F9xeeudUVAOlsCDnYpH51UwQXEnY4N47OrQwAICBdtDYf3ab9jUDy9M3SfDIw40uDmdJu
pnp4LgbQ6tuJvo7HUULy/HECmwRjMizOEqUmm+g2F2eJUptrxMXkKHtTfdPFSbYyLeybBl3tjg6e
sg9ZrNxVvKbyGNXdpaklzvhVhhXed3UGAzOXaMyK5Cv/VW9UeLXHKOqxWtS7eBfWKuKNfjvubFMb
7wf4QHJHIQ+pl1grvbLKTS34tQhHT2R53yNq02bjISJyeypRamQfEjrVI3rP+b1hok3SGFFzZr0V
P9ouUsNCLASHFXPTdGm7bWawJKFtbVxWPRBV+u4UZzXydb3doDUkEsqFrt2AYQsfEpM9gO8jz3Ux
4p0aZRXUmMLI0UiMBgqj0sM3NdzgYW6C9VzZyd1kN/k+8cl5P1OpT3ZhiliMoeJWcIGkFoj9UbOg
7Ujakmwjn/qnPffmqptRaYYL7gKAhIsblApapxnKTrIpIZAWdkf4DDzInswrEbQU8bGItzRsIa7x
MsRt/zXeyPJkEYXYgdbCwrV3DH2l5M1MwsKb+s0FQ10kQ0RaVNR4tUg5zWk+nXALlPvbXPXSXUll
axmJ7a7ROjm8DOckd8Byz+vkM64kVXon4y3MAlmwmPbORtr2SEH5DYElgSFWq8e4wsvWK0DQItHY
4ME4JfU6V7V5aTes5S5vQc/sGRoGqxSZYUTHCcYcAgDc8VYBW/h7TIHqexcRkps+dQS0jfet+NGl
KQdlmIxQMmtVw5Te1kYNd18sLMcaQwovM411FHnkZj7Wl/KMX1F+9D0TLjvrzsuS8zJtavZ6MttU
+JoI+TH+mu0UQBuem3FjoohOOZu+T4diQAUs95pLyHVgGlG4WvD9N05man73M2rdsiZSWEF7gUF0
kYZ4vxiQNX8nhzAKh5NOx4+GS7SslshhTxRP5YCnYbL1q3DTCqdjLG9uUQAxt4MF9UH+h7XY697E
RXQH38VB3dIpNygJWpf/OgVk5zILp3I/JGNwN4WYiAzT9DNUFWTWxRo+QtHfWOl5hljzSxSDlfoO
JnGCacEmP+QLsopVish/5QEuLFI53FBTvAxfkwMyuspmdekiM3bZHkyhUh97HpvyZT/tGHBlYUUQ
IX4j34prLrBOibGVRxTYzStlY9oIy6GrKrbYzvgD3BObXcw9NQuOclDZzyjOBOsxbeL9gAjhOha6
OxKSlaZucAZzuxqqEgUG2VSUeiUjUsD+rpsJ7djIvJGHoep/56QvdtcuFWzUTTCF8R5q5avszzMN
DoFdC0Pf4OxWWXiWZ4h7zWszQzjq2icHTN2KlmVZTps0D7KjHvWv1+90kyFbhxDcayR+CBE65ZBU
JScbwgy/XqV3jyhbJtTTC4pAPtq7I7v5Xzbi4sXo/4osKHnq4CZPg5Fba70wmpOqARVtTG/GZh1N
AM2YELRw7fiCGfOQjTrPcf0sAWUSRubjnpblqHlAlB0XaVfam/wBAfwQrG/R3WZD9N00I7FUD9M9
Shn9SjZbkDqrPCjdnWw6vvLTcafoVrbyh9mz8CKUaZG5RxiqtRHmyQwd8zOhmzQXhYG+3J1hDEm9
rIR2Uqb10UEqK1FGzJddqG9UAR2TbAXJaJBnl0Nl4aKtRI+y/xqm6H69NvKqhuBVNDd42q8vhYy/
mmlQ7wbTy5Z91gQP3FDiJSWD6SvSeeepCRtIr0O4cIBN/ZqN8XfKT+MF4/QCoqsSUeBpnS3ipu3B
SDwT/zSc0vRSyTb2UP9Ku9xL93ZG6jSx6m+9Po3DtxlgPApRsCMFuoJl5Pvh2iyiiUSxbOf+hKsI
O4x/i5N9erdGQSE4y/uULW5WUM51boClu5A3pusNTI7KZuAF+hoziPeQ60BjoR6imbdBNRVrH6rs
CiXa/MJ5lmdxdKtETnl77eY29DlUmYn/E9pZafUptE2jOzCgN5iiTvdJr6ibwbXykzIP0yFUW5/n
NpYIXVvoK0q8/VPfD91iZkX2veUWfyEX+Za2MOy8ROF2/OHiL/dSD5W57GoXtwCSgng6VPYyBF/w
XUGYIx1IQtaADzd+1Pt7vdDNL2yK2VOLCPhMP1DJHx4Sr+z2nj8jAK13xmtnUhsRAVMM4xSPjvIG
HTz97Njcy4CTKyeXm+ZZEUCj66Fr37pmyk7XHnn2KRRW1wrfsXF57SNLtXKoCd5FdVNuOg+wimXn
80OPt+Odh0YncOb5YVCd6aFsrJ6dpzYeZNMulXCvs7YBFRi21dLonzV9qL/IQVPsRcaUbLdssmrj
Bjdb3y+hfotOpwL/SA7WDmuyNguOAHoxryThdYOEF8LOUdyiD4x/NdxUkt6iNWsRBxESz0O3m5Pk
p+y/HOQsDHOK5TwnJqsqNT8UYKYWdsEW0NW97rbjF7mCYdO/IGYNCimwfqfJ0lLU/Dcq5IjH+POz
55k6iaDavAGmh697rPbrS/prJh2Z+6tEOFl5Q+UizA7aNva86ZWCPKLxOHMe4y6aXt14nYmoycFy
/RIluk0yJf+MUqJK+Xytj6i5R8pbXuvPK9ZRuPIzeI7KtHIzpHPnMTa/dEUcb9FLhnIgmjNgoS89
THUcYedz1Pe0nAljNc0uF3jWwBZX8DDHA1fX94EYDoOhv9H69iDnX2YUDSY+cOw2KUqWzJhWQ48H
zoVHPRagXsoe05xkHMnhx+R7hPR7gaW7XAID3UefBiVuOZyK4dAP34fJ+MCiFLPdCaObWK/ue6xc
NYTuWmiVAyXJv2oB4H2Ptt1a+78e7ddaADYjxzLXrb1cL8iwKlaGw4iizr+VLRLNuJt7W93VuIEN
CxkC7AUXBblh/xiWA3pcFNh8iIqIHEWo8jJ5IiH8Zwa+qyixszNHqzY5zgE63ZdT2S5Fpzzr3nCd
VA7y3FTC9NJrKznx1yg5/FeMbAZKD7ktTd6yzKsvH23o819GjCo49cH39MO/fWSRpVDTPr9Mkh/k
mq+QE4YsRwfamVCCLAPhzqS6oBKCYt9FengEEPV+wJ6DUWQfgnBz7a3dSsO3VoReAuSQUIzJHAw/
jdLaNgIItezm/Fk1CxuUduvcT0nEwUdtnMXipRHxvY1d63AJ98cg3yNTjaa9iI/FQW0MUldtpK/k
DDkQBEq+dMTL9JXS7/xSEcY54BaE44HeHJ28xSLG7X2koV2jBeMjejM7CXBqUbz13yOWjIdkQQ1o
WPlJU962iVGBCYmzHzWl/zwu9a8DkKv1HGcudARKpx7Q4n1h6ItK9eJ7LE0NQEbYS23e1/fK8A35
guTFT/py3wsLEylxo+Iz7wRjtqgoc2zywfHB1NSZs9On9DCXPbVQzbXWU5TgPjdia1bW2NsVts0X
1pELv7bjmzi4yD7wQDcWwkREJBJYuCaYRELLJncQ+zqrs2otcwdyhMZ15E/YnzlwAEmBJLlB+aoX
3NB2XEjsrqRTVxN80SFCiNw3BTxj/IiRw5KJbev5f8xDggTrcKN58EnpPdqB86pPdfbDmwr03qvm
MeupX4Ch8rZFUwQLqwCxR90rOoDRww6undyXKbd47pAjyNHHWLi2Ndz/zxGdlT01ddxicdk1txcN
nxH+Ut+DCnG1EBCzlP4RfYjqKqe/4lTRl2PUvg3Vhs096P1NrpXBKVTG4sSi2ln3Sa08GgY8EuzP
/V8WTt6a8csYXVQ6tUp9TMWcKZyDE1o8xckfTAeotO8/wpZ4n9Od/pojX8cb8JyM3ehZ4wZ/BqOq
rdHvwOBTFAG60aMIgG6uQa6T9jzkv8IxYW8mWj4CI9NCzmMzn5+mAvOYj1jZfwkx/eEGFdC95/Y7
Tevsn4luvRUIAaG5qYWbplKrY2cMId4AoDSo1ZpvIrTK53nhp9lvKnNeg/Oy07dblF2nNU9r7CY0
lHS4K9YPcW19yzU3/F7iLr8YRq28x2p3OAaoM65kOi7S7igNWF/jxniL4t4Et6RNO9VHWCYSD0Vc
z0rSGDgpINEUP+Ye+UMlbvaB6phQUim/8cRCCr7RnGplhxVLUXsyn9sOLDTIb5QJiwBdxXTKEFcE
d5isEp2s+Rwp6P8y0HZWchKObcvZLa1jqJkPjeFHXwbofrek8XFvQcX/bQgx7Kn8qdvLpl2++Tp5
sqDK0URPkZrkjhK+hQNJTdcymnMUu8YjPjlb2Y9GHffBxGMTLS4mXsQFBbVANN3e1UXvH+XBdlMf
UWjzvVlNMQyfTsdc6yOkBrURrdxxXAy88/VU+t1Dw63j0I44ycmmPus9Czm8YoJEuQGz0j9oRZlh
QYeZjhzELoiknGUv5aCclPR6gKWYUux9s2MHY1YjX6UZgzynd74o1ZDsoVeE27BKmme7ZgtS5c1T
7+rDoRHudUK/sBQH1/ajAzeMlEeFa9/LgVxVwIh76Flovt7Ey1CIFCL6Em4v7czVfiZF5xx8KWco
5iHevDTbWL2VV0HxTL8Z4mIzKF2x6aHJHnCT+tlGSfYDx4Hn0C/yJ7OvtG1rc+eI49l/qI3i3wKq
Met2eU9mUnOSTWpiCwvN71fk++AnPbCQZu/D5E+N79EA9r0LIv1paLBhDTK+EDHPrW3Z5jrSH2N8
Ql4drogxNPczZHPAarr+gk7KT8QKhptSVHzk/Tjsu7URe91FT9SaBtQThu4+Hp/Q1I+w+tELkNWp
+9Lb9l5+KJgo7IRT5JD7HGcRVmf5SRUoBBd2UqGGxp1s5ZXl7d3IRhxfDALmaL8g0DAuxzJUt9c+
zAL/nmUZerOQE2SYNdr4AbF++b/O6nNKOhCCGwEnpYB8nXFpi9eop+7I3cI/AY4MH4bCmzeWB2NG
HVIWjHhe8WNy+OqxHwAREqubkFwKC1gBCRkZJZMX3DfaeiAh+WL17DtCdcApqfNOoYuoVS+UpOZU
pShmpAmOltwgDMKMNBw/hcl+GdZlSD5QvZ1eKwCyMizQkverjR9Xc8TVZFOEleDNFzPw4rNvsodP
ZQWSB8aLTcFoMzqIaIHHYyughMKG1w1uNewLnnw9Xcp+K+mb44Sg0DIJWeW37aSt9Kks9nJ05MNU
qFV+safRvLf9EVgMF9Nj6q6QvoK1bJYz9XDFrf2jbAb9bzxrK/ArvCE/sFaIoNmLOkaNeQ6y+BU1
NaQdzPp5QljtBlHuFqnAKnqtR8Rr876YtshJRK+6m7xpitnfOblLvahM9rK71appn404uchJVTDC
JSz98ShH/3ltNS5YsovXbDLr87WR2X/rnLa/S9pi+Ldr6+Id9LPgKX5cu8tf1YEcm2GcZscIUWjh
oKrt+5lRch9xDEWKmIU32Zjj2SgDEcHwV6mRIOwnohFYZUTOHt202Udddw/zNroxtbbTVnIKnKCF
MoTmaTAra4eQ63OE6icyn0pK+RC5pF6tLbyF2jLfKUXJ7t9vtZWMsTzLPeunDiP27Gho7hueWcg9
iOnykHycmbOdrsi85Jk5bnIhvRS6rF16J7x3zEG7N1Plgd0zukhhg0xCiUuShHRSW/srSk6WUSrq
9uigOuYy5Z51cKv6Zz5Y8TdxUv45MUkVyB55MofdT3mi/TkRwf9VzP/0EvKCoEvP/E1ZIipoYSlD
Oe1YAIyvRT7u0ryNHrtMVKC0qFzIfhnmGwgN2CyeXnm47EI/jR/Bqf1HmCeuJsPUvvsUVvUKm6YQ
Wenr1T5edJpQqx//eTXXU9u1fFGLMteqVLAvDiOMyJIJfoMsZMmmZbbKSZa5Um4vl1Ept3AdlUIO
k2L/f50r34Z8IXll6uLK6fq61zd5fV05Ony8jSlq+y28QmeZWC6YCc87W/Fg3qqKbd7Ks7jBC8VP
zBGjFjHQd5GzqDxdXeRzO25loC47m7papXbdnK+T/7cXFa8WFKl5e71wmycY2crX/Ljwpe+/uaic
nwKsu7zbTxfVQBKrTvj53YYGigOBoVz+BJfYvz/+x99FXtS11XEr3/j1M/+/Lvzp9XPfztZGt5IC
+H2YvHRlrGJbiPye4uKhS7Yz3MomZDgAH1mNc+Ug5PjK1r8vI+ojQolPRhR6+Gk6dp//Md2t8s/T
G7tYyot9TMeBZF6UcaOeg44kpi1AzonxLZun6AdVUraxKFKjGelCJ8TAcVv6ffIQUHb+l9DEbt5D
Rxs+jgydtOpXMgxL04nSJ6MwzXU6Q/3Ai9U9AvwDfopb3eMscm91PQ3sSBYtN/tfBXpQ9GTZtmV5
tNBEWWMWB6Ps/aU+mJiLiTqIVfdoFKEGaOL0+iDDZL8TWNjsKDol0x67lg5V1qM8ux4MPBCoObrv
IdeBv4Jl03eNcpk5YAGpAg/nxK9hPATedxSGG4RR/jRj4NwF+FUHv79emdcFFQU0RFIQQ1E+CTvI
4cDi0XrwURIDKocDtynE3BCQTL+QlIeM/BuNxPgRCnD7WCvPctstG6XyLDfkBSq1/xxJpk9hf8+R
aAC+f/85Ry40TdNoHtXmRV7azgN34ykOuvfT838z8V/fE/5g/4ex81puHFbW9ROxijncKsuSbMvZ
c8OayEyCOTz9+Qh5jTyzZ6+zb1gE0KAcKBLo/oO+DAecPFW1LZby7YRhgbJE1t+8ke8wxDxZkHWv
wNCyo+eO3J0zWyEU5ucoTTvBqe1e2b58RKlT9S1tphwUnBohYDloe0/1rce4998oKIXfWhXI1mT0
LkqnkNnHCfE+KX4bFz8H1S2+DPNE+Jjavkb84NEN3Tc5DpLl88Q4KNHDma/Y5b/kxB4U7CYyXurJ
6m7qxMfMHG0lcDMaxCqLV+bgv8g7WIm8H40IkhdKBOVad/vkxG4Ji85/zCmHF2lN8XtON89pwjw5
DWWRHZzGmDZ6satNRd+w6ChxE3KtQ5d15iyfgJx7xXcspKr2nqpIuUBBCRZetRCi8Of76U2gJ/CG
zby57NQ2OxtTnGynBB9kI5vFV8Hyho+YfHrryZx9IYchuaudQaMI3sffhbmXSC4lSuNlFA/jPct+
b9+iK7vJsHd6toX3JiM0S78rDJCaov2q5KNxn8xMt0lgyIYVAMVbWrK/CAuMCSZeq0JtWKYr+Exu
zFTzl3JYHmzVoHqfKedKhsTx62Bj7A0oIj4ZdWHvyy5Qd5Q6xlvLM9O168T1Uz1iixOC2vuK8NCp
qOb9WcI+3jTVX6IYX5wuid/HUauWKcj+h8Dgv9lkLmYlbVdt5HdbHnJbDAjN8lV3im9WlDdHgQLb
XmUBsQhISjSP44jqv3endKTyviFPWqBSD0dzIXVt47jdRpo7HRzJ9EUNT2ycNlbwwZzMW8rKGkqt
UXCIK8CRY9s8VwEQycTRh12Motmj4Wo/Ecgo7oMkGZeF3i2htlLe+/OsMEcUgIKkxTN2PvtzlOUi
fWwiP0b/jCvUmseTi1/qPOvv2JBZsZz/5zX//sT/LS4Qx8wJ1PIbAOsUooupPvA2R2Sv7gfUjWna
VtbeDQU+9yl2oEu/nLp1xJp63dcJbbzStjWbwDsZ3JcBml0qicWqTLQHhLqyrYHQ6lpQY0EY8SvJ
PW9dJEa3D7NQPOuTdYJhU3+13ASBeWSrTjZ8xHv8ntqFHEgzHrbjYLfnHF/Uo7CxPpdXUhyxBwVe
o0curF1Tmt2mTh3ji2mumhIQH5ox5XaweedA4nsmA4uEQlr+kJD4PNScbZFZ01oyRuw6COf9XXqU
+Pl5Ug1iqgip6iEbNbEau5wFooIfHdM3yL4ALOun0cSpqdu4Gjg7fVirlVsD+QG3jiPBfpp8+9Gy
KGLDRkZxpvbLR7zJMMYpf+Z2Yn/XAuVUljVP+NLkK9YZoBRGIK5x6rGUCFQ8peLDYAhQIL7tLfGD
rG6tKQCzTwJr3dpG+S7McJtnsfN90hUoE46YHpwJ1WL2Udo21qryCS/vn9YU+/dOmCFzHMPq0HXr
Wx1U5J29yn3yAz1d92UtbnU1SPe6qwT73h5adqZ2tLZyPXq2hIGNLH+S78rkY9fZU9Ger1Sn+fQh
/h5hwIGqWp0sdaOzSVQN4W0RjuhgmoP91WLr6/LIfKFK3u6sacAOMaidt5BylLnzspOE3vaDMJ48
+yTVgmUDGJscmRBUm0c+hWUnCdAdPkb+mKNDxoQhxhMxGdBGEVa7ptSiv5NWX0l2Rl+V4bLEwvP+
/x8xRUV+AFlfhQ3CUQv8YTELyTGMDrDK7PmbIIixcbn02wgXYpP08Jq03GyAMmbDJSIt+4NahuK1
xMx+Q4qtZcU2aA+KoaQfEYV9bnLhPmM/3m6ThqypVpn+oxvk3y8f0k7vTTj1TxrF3F0NSHGLMLqz
tGb2ICC/+8xwwofASetzY/RP1G7Fm6ohJUZygrfp3NTg6y36PPFuMze0nioSvLK/0Etn3ytaA4PE
Em+oFlBCYo12lKPeW4Ge31urAQYpVVziQ9cr3lpLytU1w17OgU620XulfGKbKO4UF01hbK2z50Ib
TEiTBbLZZ96i6wIPS/xPOZv0nrMwtz/1xUmNHbtAKu5aqMP3WqyyYuRR8bs0JgtfsmkPRXhs2ycN
atKx1CeSeHn21A4CwsrcBZi5oe4yn15Drk155io4Wbfw2lZ/DaRq0aOtjsk2RrfwQvJSDAdErIdD
nQTDwXJhG146oypblpru7uXANUTOuMTJEUdOuY5fw0GOukg6BP3q07XlqZcm3gLFxXEVlZp14KFi
HeTZ9XDtS8L4mcQtdUSryqvFv0KufXXt/yemsYLLvHEYfjTwN98qLLlKfA2/FGmm3gnzHCsD+Bph
mPscKcwLTGtqMwzokwx/MCBe11KuPJN9c4QN6uoo67myXx4+vAP+M3od+Lts7N1/sDYt30j35ISM
i9I9LpdY8jSuurr2tfCHIL0rX/XfgvhysNY23qAkF2V92QNfKOGBXDf7qZsFhMncbmoXFWtoUl26
paRVLi7taAyLW82pitvh94jsg40eaLgU6sWtnBOb2E9eOkNYvuu4RWMdd5k7v27DN9fp47XaIHUx
tG2PG1sCeRgM06vlW/cStQ7f9w4BpY/QJulx5ghJaDtwRP8RWmmKvWSvC292NjSJ9b6+s0LLWjox
bvFXoeeLvjMpL3IFDFyD/xqQF0iLeFrW3Zggvg9aUeJ8eqBhy6kHdws3EGSi7LzCFS29HpZ2UAKk
/AfAUfZdr3C9qoQL9c44HNgjrkyRttt8AHiquXb+AM8nf0ig3eLfpti8y7LiwU26/KGavtV24N3L
Rtl71k2ZYWnhWDry+jrFdaDzobvuRaskSyr5j3Zm9Ed5uQhw5y10uI1syQtcPzUF7r4uO0jnVwV/
Ke1/bXrFjPHzzHh5lfaXozUqlFnmtzehV3mwbSVjveqs73hvpPsmMOyFl6faRmr7tti7XDR/raA2
t8gqicVV9FeeXeLak6X2ySX02m2CbV1QnpIvuwGQ6jIZNYy0Z2Mz2fSqpt7Ll6TZTx+j12Y0B9e5
au0dfV76+RUWKOHwE9zTt9Rokrcoc7TlOGXm2dOaGbdKOsCv3OZG9/ECDrEaRJPKNvFFa8UzLof9
YhqH4ttYYbCpwSReiIqyQRrh5yOh7B2wAKfuntJJtGu9zZASqYMO0DrFB2j61KjmUQ0e3H2rVHx1
GbxMICne+vV4ma6VQU+BEiZnFobZva7ApSnzEiVne4DGV+BsWeX+DlzOtJRN4HHaSbe0d9lqsfp+
bFwyGUQGiaY9FUaHnrGq312iE+Czud+NN9E8qLdhua7qwVxHVASkhIKFS8JSOE11I5tYQpwN1QvO
GAVlz7Ez8R5Dd6Hs4unUFlROhn4qXnMcpbfeFHbrjvfH0eirX3kIhEoejMJt9kPGtrFDZeDan/6O
kH1yFOFSbDVV319XU8lz6fcMOfBX8zoNEB3JeRj9q7/iZMj1gxwb5M0iG7R3HyrA9vqzXD/8elF5
qUuzBl2S18h0zz/yf/8Ia/5tW5hsSJq2+NmBBqmVyn7Kxtxetsao7bpasUisqNVGx/5mrcJefQoi
Rd/nPAuWsglX3z0puv0mW7gz2g9Jpy7kzGaergag6AO3PMsAxfdBLJn2eIwmC/1AwV+jVMbqBGR9
jWEfRotjFt638yEBcLWazFBbyaYckCH61G1MF6zedUKoQb2m1Aq5bb7I5TAgg1Y1eYMJSpzvZJ+8
UvGfD9SdcN1dXAyGpDkiMhUtL+VSz8WMjarSsL60hcdbiHW1t7vWT2tVO4IIR9BsrqaSWcjOyAhc
4nMFvbky1h9lcVYGBDX6eaTpkSm1dOUWitGSvXF1lMBWdJNnSW+yHzdN6V7Eu+Wo3nRoJ8rTS4w8
/R0oobGVnHwZmMG0QYK/hjMF5qobzFhsQB2g3NAEN4YRYJpbi2A8tOYUiY08Bbo7HkJFg0SP+BgJ
NQRJN1A9t4XrQu8aFZ4JKK5YNhbzBUImZbwooNVGCJUAYe8a9DGvfQPCjdfR69n/Ja77x9z5en0A
AkNaJAeJjtoq27ZAFNr7X2dFnejvg2pmi6nU/8foMPdN8+h/j5OjJCw+4v76jOvn/h0XocFWIMQ/
5yqlDshgNStsDSLq7OQr8V5PVrC60a6cm3Vew/5pHcztwzarlnOwk+vhWaqKXIPl5aAofwTLUb35
woKrvReaudfx9X6Jq364hbnxXbhj/RLhfXdQ7RFNonkwwgVvr2puCtmT0dROHErymrOWo7lnYduX
2YgBzMHtMM2YgFDcsKSsXvJYAeGpDgGP7Xk0bh5MNHnvZauvcyje1vAYek7zDF5H9hZ5Y599VHPa
0fXg0SJloxhVtFHyqD1SoM0OGJvhkESh8kGNCvY0RmN8QWfn4Bi9+ctou3WONu03SPRYO5F3ejSt
NlrXwcMsloeFeZAfcw0NkrmlK4iogC+Afyzb8ag3VHTHeH1pzgoq8qwfFOemjoztJbsUKP24asYe
wbheg7mHdjSeeu2tGU3IdE7oOkZLNzQePSexQahpZbghfcAyVK61fGX6lamad8Nap1mwz0wO0oHE
UotiU/VTtZbNoFE6rEL7XxNOG1CarIOW+eJRepdM450NQfur7bF0iEphP8eZMaxqz7DuQtGY8D01
60Yp2uBohWD1G90soGWV7rIpnOG1TP2fPfK5P+qgWLrebM2gOf3WF4391PcsqV13hHczFnuZR/FS
/R4B2+GMcql4nHJ9F7bIE0yu20NzADYrczFyUo4zcVIBu62WYZni3C5qGN6N7pzaMXBP12bhlgs/
sZvjVCrmBK6RuDIOgnViGf2yCvN+nRSqu8CwrDr6gfrDiAKc+4YJ03uf/fDRlqejrQuMk9NynTr8
HNXgnAD48GnzWVEF3TT/gXnXeEENnZpOW0154YQ1tHKPGxfxBGfpu/YXuymHm7Ce/HNB5eS2r03Q
VqVyll1h5zm7CerEwgwU/ywHnLT1VnpQs9+e++RBlHa5SHxgcAN1nXg2TFxlZVzdBUhvLzOVu7wa
SWQG4meNR+2itTv7WUuw2i7LJrk10Ircx7XFBi4kP7sK3al8c4XzbLlu/qurAL/vlRjKJiqDE/oV
6kA+FS0xYWGXp1lxeK79GEsqsglITwEsBi12DXXSQOFrGiu7LOlCvEj/E8pVDcVNnyJzGhdJ4feb
qMCPqRuqTIViFy1RInm0sWjDwESt1nqpjaeGGgtSZ621BTRr8NZNrKXvk+qF9HqGR2X+UhAe9iOl
+ZHOlJQkF+W2LrV2hT9ZyT4eV1qncitIsFjey/RNptkPqsNve40IkFn5FGGZ7kPDP+s573WWbviC
bD/xhKgKwPdgl4juI74NpIVfc80xkCAqlVUTpnhCDZn11HYR36tZ4xGZVOPE7XHMZv1H2VUbirZC
Qn0Zal6whhI5PBhFNT6EikLawbFOsgt0ZXtwjeYHN2KRoWmFupPtevVWxsoQVNi1hte6bATxWO4M
HY1/2ZQHBdwqCo0Yy8tJXlfFdw62DNeIvIKzapZxePk59NZ9jWeABLDSDjSwnd5amlLe1rATl50V
Rd8CX9mraEO8QIOwt0Vn6VtefcFr6gJpnQPkzN4HHNyow8LjG/9fVVPRLbKWk+2XKxknD5/EV0mr
GkddbP3GVjbgNnEmzqNPTqMCLxuEAov2RspU1wh07SBAqkvJKKrx03mI4VtkAQWgDhgfSk7IqCDt
AkAfZ/KtPjcF7qRrn+cJjzRkVa6jUjtAjqJiQ7r2d7BsJlldbEmGYsnrFidXnfQf80kO2laeBEEW
POaJTe5tEbHhsK1V0U7ui2Ha1NYxezhNblQdQenE6y6q4/caPESvwK4fYtzTHY3aZ6P7xhYUir0T
VZ482B1mdzKEXSke7ZPzlOusbQxDd1cRtYdXw3OM1RhY4042xwYyTwsR8ySbntmsee6qj4Wul4+e
WfNf0pSXCe/HU4zv+0I2fbOrd/KSlcGf90PHNjLc/mhDWAALqLZnO82aQ9a7ODe2qMorOlhYXfli
ITOyjnslIpNZ5o+m4X0TCDK8pfg1oG3dvsW42lNqUpv7fj60VoUEoysO134zr3LWzrEOtYJYeeiG
yL1Lis21R54NaYxcYgnH8zqQUhK50Sfxlrf6uOKP3Sz1QHOmfJFWGvYnVQCcH492rDxCM9oWSHn3
4wZcqrWQSsAIpYyHwCmeZWvU4vr8Z1c128go/XSJkq0/J+oxafbl70nK7EQ4ikG9zeIPR2tk9R7y
Uff3UmT2qjnrepO/KjMkguRAXQic/VIbOF3qhH8Hi8zWb7PpaxyScDfUw0UQQL7MAMhV2YolaYJU
zSZx+194qtkH3fWsQzWf1RWI1cWnUzkU9b198KkO7gqzPsmuQAEyavWsZsJExd43arM96gAIx8Q0
A5tXjfpCVt9+lB1T0wZoUmJL1w8ZCw+824ZwZVaiWJjYrB4SNu+oQvxxhrX1Rx8Am/8xep0R+CmS
jeoIOvcfcb247yozovRIwH8PlR94jfvrx5EfGBjWG8IGw03h18pJHkoP+SJNaUbsV4GVXAcuzXBg
xZgUACx/z/grjtcpHpf66dqN0bizrHA64wlRVrECvECUFGrH8iDP4mASeB7O7cvpdRwzhGZpxJZx
mSMH3JQE8UKeysOoR+4uKrRdM03enejM6hYmwyKEo5mtU1wPN2PU48082+HJEHkWDoh9IsFq7K4D
ddJe5nbzla798iLCqfLlXwNZV4GNmi8iB+TVyy4la4GitTOp76WDVWKc1WKXVKFYSyPFKVGKZR1H
6kEK03lWtgqV1H4yTBj0/5gko3wH+Avf3v91UmBV5lnY7k/qKNgUuB7qJVRzBizIv8SwK1ae7ZQn
XR2MY4WuDd+8UHs3Bm+jTm38I6x4cHQRPgAa4uC7RHUQFIfP8SCMBCSp5tTohGTTvu2xbOnnR2RV
Z+Zdjo77YtCnWcaoO7WBnb6ouvCBgXv61mq68cXy7IMMaIIsXKZZ1N6V4WgfVb3IWGQn5TfkihY5
H/qFMruyHqG47LV+CB55XP6UM62ZSmiVk/rQdAXOrUNjoV+ddF9MZHtkBMmuCq1LBmF6oxNUhE/x
YF0cMHItGnaajvVLOYPoJh23Ld2Fg2X3avjUJuZO9suw0cDHypqheqqrgbprcZ/xbSeQV/srTEoa
a/PV/gzT0+yNxSmm0Oxe7pIRYTm1HLoVTmLQL2RS+dopk8oyF30dMAC0I+ZHzvqapPZiTKSzEjK8
qaJ6y1dl3BZWZWzLNLRfo9ZYk+6fvio+6k0thK2jqijibIVZsQjrUf1KFQhBggKF3FY30TAGEbeS
M8YWd3e+k28UJ0vUbW4ix/JRMLH1Z0gV3qUpZbyuzYsylMGuy7M8/6KFPdRxfdP1jzXuXos2drN7
Ox3z+ylBzxpM93OSVuPNtd/AJXEnY/m3oh83/BF36Wt14yOmz8oRCpkRrf3BAnevQsUpePccr80Y
0z3Z9CKHN+18SIasPnNzL820yu4gUjtnFuzWXoxQpKy0haWVkjneWF5eroImbePlVAAZxPlBbC9t
pdS/Kj1+mIhHOGcWXM45w4J3KMPwXl4Qtnl5i2zSVo5pPInWRVD620Jrtmohpl/zyZBal5PuPyf/
c0j2qJ2xnoY++uS+noVDsWdf91XeEJN0Q/jdJ+8eDEVx7+YzPsXJ4L5xuIW84v/QDzQFyIfnVJfi
haw9RLo/v4q1e1mTuGy/ZWkjhVix9/Xp3u4ocS+qWadhUoZ+E3SFtuz6bFyoDoZGqRWmz2EsUGYD
xi4NkSvkYi6GyLaurofQv7Fv5H6lxKpy1dmOevJbrTlhSMLWNGrD79Ue+btm8fHyKGAh7GIAPMXC
i7LsAPRnrkxGDTokc2eQdNlBHrB0/jiTzU/Dn6Zfw20tnDZmDSQuHJUTCtW8xLCDVE6TR9olyIWy
kSOujaXByplFYIMMzoKMuYTL8cI3tBOVc9m49BjuIkAQ5d5HoQpJHedWEhBCgKgH22q/XzkJFerN
K/5W7UZGTMEgbtw2u9UFGkno5aNbMZcxUEH7T3Mmv2XR9NGUaLtrUyLkPgX/npvPhlNqbuaonUYp
mU6oQ2kJo1EU05iutMgvsAjgO7jBC09fJCWlnwZMmr03x1wcKQQnQOKnwNsgYfHt0tTnEfSdUnuP
7huaA36+ddzS2URBZD07k08FCAxGprfPXeU6z7EX2hvQRMYe7nd6jvjvLeIZz5HDb/RAEXwNmhod
nEbLThr0RRSZhmEVoGv8pRnqJT32dzE2uNb7Wn4u+0zfu8bgbCZhDfu+gRJStvkXm8TBD7spdr3t
2++VgjiFA9kJrVFVHOqWVBjCmd7z71CATpfQ1jT/HWr44nLV0PoIrefQtlc/rirs4dNVU1JV7EFA
OhTTcHQQ89mxAnhAVNXLV9HcJwfkYVDFcES1dThmtrHW6gGmzNylBwn0yr9Px2R2vYyyYSUn/+ta
l4kuu9YddjhL1O2wne8Woxuks9Gg8Zzib8KWsU2O3exafB2VBsdyVLRGcmQT8RE8+CJedQ5qd/MX
TQH5CHAsNbODP38bZWdu9sPCEWwCr32J/HLKYXmQI3/N+xQDXr5b4GcftntX6MZWzLCpBALN1s0q
Fo+tqT5cDiZgPbuZjrKFF4RyqI3kywWUNXZAAFtdG7dyFOX84gGRSXkx2ZPmGUKmZaYsEe9QMxCI
6XP159VKrnaBdF2vJi8g2hFieryMJf6rYGO9adyzm/TVtirK5j6t0K6IInd4GQ24uV5YGt/jslk3
sghoh/bKtsrgh+ZjxFoJ3XpRwyJFnF1V7/PcybZWonYHYXjiQJmg2jaODfNjKDAwZKtxJw9lOjo4
z3b5+toXCCe8KzzF3dox4sl/DXA36Txf2Ub/voicIJualz6Gtu3vZUv2N2O4K4DU3GSJfQ6hpdTL
tgx2egS4ZygRA5ma1GQX5JU72MjRk6cr8X5ybLGUo63vlGd9atiwV/FTpIzRkz8qb1lkFwBDiY9H
fniMzqqNHGwtdzjogp87ac0aI7QQgGbbPV4GQS/D8fFV+KZMbU092Oo2FWfZdDoUhFHoO8tWFUbv
ySzcHlGx2vhpOp1H8g4rxHHRFidlvLARSfjCWvkJDZ7pp6N5S2BKcIqyMFpoae//StvqTohM/zqV
ZrkoEMR5wTFNB3/ujw+sPYe1p1bGLRYcNnLmqOxV7jTd9Kyzd73nO6dg/uTYgOPUJSH7Q4Uip9EJ
5xbJdHNbGmaLoR0pX7MDNGk2lnnKCjPeYPvenbswTldu3WrPTZKgt++25RenmJ6Demp/+iJHhjfg
Z22GH4mnRMFCUc3bURP2V/RRWdjoSfgag3tYiljTH+QnFxmIV0XL9FVLbsxYCVbmSHjwglTr9lA1
XnhvdRSPlT7xKZgbwbsZFTaZGTjquWg64PvTzsIp+T1TChUdmAKtlTksRxpMVa3yoavy9g56MIvM
uR+MlrPK9FjdO/OsweKu1uzXZia1GVoIXiltjaXkrY0Fglej1uuHIrTzNxuX4Znm5nhdcdA6YSwl
CU5GdRARoSPlxZuFge/vKGpmxlKy2a5R8lpudmHQgS0swM8ThR6lug3bIeWeBA6Sl6q1LGKL/828
3JaHbl412SPZuuuADA7mGdeBUS7FZKf4x2Vi2MEH+Pz3cjdhW4mz6B28MYASJi8FciKy329tZ1/b
fo9qOJYhiDo2GPYG3ZPpsV/1jOwBRnH31GchZFdV1Q5y0NEBjwaupW0kFACltm6P1iUSFfPUysya
O9POT3IwKBRlh0KOtmR551zyXrnpt1u/cqa1TIMNKQ/11NfGvWxWiv6z7BLrVraMtFgodZixkFOd
8wRhVybY+rINjyI0kVwrbKr7pWOx/MqbsHzW4mef6luw6MPxrkGx7ouGd/SyqSvtQYM4sKlN0R81
pABvUOZVt/yCzb3RTPGqYnnwanTBDyfL8jeH9BYOOWSS0HBfksyZ6m7h6mqz6mIYUXYwRgul8FpU
8KJsQ3mpODoIAB1I2DqbCi+Khwn3HSpoQkGUV9x4umn+cvQYSUO3+cZFrYXXCmXtTLYKN1q4m0yQ
1pY7FooS2EwMRbYr69g8yt2JHJBxDoo7l7hCbl7GKd+FugWnb97FyH1PNWD8nYfuvukwJJEqY44U
Iat4KWz+2dlWsbu4BMn4a2RfcYN4St7c5BAC71o0C/+0vdALxBsQTyW7O1thGEjK3cRx/x5hn7pz
O7Z2bWkgF1jF0eM0jccu8sSt7Ko04yMiNGdhjKhUj7U5fowaoRfsOt02D04YWbg3JdpL1hbdrrIM
UvvCUF/ysVTXEW41WznahuTTHcPsbuRoFolfqEM0t3JQ4HkTxEbwaCTI6kbKz8sVijpjj1E8Xloa
L3G0JPg0lXqcU2HRjhxId6N4WbqUaexrU6axHY1Pk6Myjf2pKZPc/5ibxXz/ZJL7U3CosrSeL5XM
o/KDcmy8tyE/ipOF9iFXKE/I6lyGi8Aa/G6ykyU9Lc6+JrXj3alqGT07FauOWWPf9QRbvzAONoCK
zNcudg4AYnuKLoN4UIfZu2kwXv1I4LIVuPnKovbz6rhOgjC/6e+bKrrB1hSqoWrsHduqH2CFNw9p
HsYbf0o0uKv0yYNtBu9qpHoH2VItG4FlJqU5X8K8aO8V1x+/PDV6OnwJlR6hQ8OotmOWHia7wD8d
xxDUrRrrycYLaFFag/eTtxFqZ2Pa5wtLBM5TBMduneRTekTdOjnOaobuON2NqdOuMwFEpZeWeLIt
QiSCLptSEfvpNklDsbTt/IwTeXsrRQ77AiPkseFZLJtW7DX73FPSpRTZy7H1PPu2vhYxb3iUFsU5
8WbqsYnppvvb4fLqdTnNQAtNgjOCydDWruWgaHXtlKfksUgVy9OcleEl6HoNR8VHwMRAG/HOYj3E
wnjVeTAu/UKdDrIZpcUKSSHrqRcokKudeLeixHx1VUPsvMDbjaP7SFXyJp55ItLaSJ5F07gN47Y6
XfszFeCJZ1TVJ1ckYar+xq8UOGvzfHmAUWEeu7i4cTOs2MJ4TuHM+pVUdMyVE9rGRorKmS1SnfXo
fc9cF64W2nNYgUBLlKWha6ycqk4U7OZYOSi7QhTlAtc27jyjHO8v2I5kbLyjTCKYmWdvp6muF5d/
cWhrH2053BpA+FBl+iFV46GZpWuqM+VF8zt1IPAuKjt+rHj939S6QzPM0uioYasmZ5SR5d1VRQXh
rjarXfdWebkCw6f3zxRYtANvnre+cP0zqDH/3CGvuYH7ai1ln4wFHIQaZ2HnW9knD+jtPQdeEyJY
wIXGUDXO/pcwQHz3IrmOpkyyDNuSf0ql9SwIOCtGt9/G8xnqNB9nsu86CpYnRowycQ5+w8arnqpm
Tcbfua+wMbh3cImgrt3pLOjpo6bOQKlGp6As9rILEZBG4cWFR3erq7eXiDnWEDDtXGuq99c+YVYD
ZuE8jTH2w1kVMnRcnTLDKjF5UCvkEuY2xTP9pmMj+6lPxpQypgziJ1dH8VL2VWVRD4tLZFC45up6
XcvAdbtECklt2RqbSqrceQM7xqYvs+8+hnxJq1rvIs9wnvpHhNJjJ9JH9iWiVrkDQhad57aN371I
V15KG882L86R4YbVdDPqAXB4vS0eSwOaq1dgGOEhL5KNzs+y1Nmn9fuFJkz3YkkgleKNiqWnUrnw
cOR9JTs9NdYWlmVNEMKQn5f3lBy4zL7ccteZclxGXmfXutshPORXL3qQrUpklV5TzY32tY/hcOvF
szyUlC1lGyOg64WI2jQAVldjbOZH8NVkjNGIXNR5iZyp7Pw0LuOxmyKlUgZb09b7vQy5RNcWkPjE
CkFTOs1BHswBPstismNTLGRHpiKqbBuzibXstGXAJexyHhRjczD7pD18HpOTI7YhotCD/ef4qGhR
OQMl0hz6io3vrHK0kpDtBFgOCulIeznguSWoW/ZLEHfdqdsMSMvhr34ZoZloBs0z5eB1ejNgjaFY
3o/Aa7WDkWAiJc/+1ZR9inAo5cpTkXjeKg65QeQ8Je1xGBr9e9683WHgbXJogORdzmRfPQ9cR//V
p+kOVhvFsPkrVkXnRCeHNZQ2GWK12SUTqGrWlvlda/bGTmfVeLTczj2iTlj4G9GAWMpw+VpajRWi
fGn34x7HTYtMQD5GPzNXjRHf098knZJ33RIru+y7Nc1YML5MDwC6YTGaU39TVZN7govmrrC1yPke
mflKeFb8MDXYD/lTqW6mmhX5UhTBg1IbEz9CivkhBid3pYBrOsfKgxb09g68srWQTRyY3VXYAe5H
4ZJn8FDdgcQwnkurf2RzXt3p86JnHpMtOQbD8lPr95iMnOeZpXPquiEFgGn0pytn4cpvQBTmZzCp
A7waIuThqlcnm3NEU8HDJ6nobxLdDfapU9/y+NGfK1XFOCeobqs56RRNIr//PSYSJz5iDwDtgiSt
peNI3KpOQXWvQX1VduZOrpz0KhHbgbwlLBma1wFL5nVVXNisOkfDnsFLlzyto4Ad9V7qN/X6SkRW
87WdhnEd2k5142Hd8aD06k857mWzwHOQ2+cA5uYBT8JoLXrIPrhYmEsHFcLD4Lpoisf1nTxgHVnf
yX62J4eLMpcc+N0nI64TSgVOFhInGKQg2JpjfPpWaujyeKXdcIPSdBx7n0QqMLYg0+4Fuht9iLFh
owb61okHD2VoolD7nrdNLbeYHkOMVr+QSUOYJG/0g7y0jTz3rh3aaWXNBdKiMw6AQMxDaXo4S8xd
HvpdN67uI2RDlzy0c320CtQOzyOFUv7vWDLI6tJkm70AxVqs40ABghlFsyVZY71PmfGUpdb4qypf
/h9l57UjNxKs6SciQG9uy5uutlK3pBtCI2novefTn49RPaoe7Sz2LAYgmJmRrK4Ri8yM+A0bOsp3
1WwdWKdafw1hRk23ndrXcQiWVJjrPhomr4mh6LO7ognrU+kA/aEIq93Ltcs+itaTHebj0+iE7QMy
m/4hwGBmO/BE/EbGfE1VVXvjHvEPpeKw1dOt8ZtCf1zUyQVpti9di9FVsxzkTA5Or6y61FVOYoAl
XaPZqSiOUhmbajXdybcPESL3WMVd5MvL/7vSr4ZjFA0/pAs/IRXVCSvV1mUSKVvplINpTePKjrLP
BlDAh7oJNq6Tppdo0VKWLqwSAKJN/gGFStPZ9NbwCPGTDQFbTwdocDTsFQ3UHynbGnfFXTQOFibF
KlmarB2+etSq8Jf8gi5IdGpMH83pTOm/Nkb4UxsH5VFVa1Qr6o7V/RKOUma6caYgOqPIbr7a9rRG
O3v4Sv7G3M/oN+1kehE2J71Wu09mpRh3kKiqtUxHxpZnGvZfl6JTohfdx3h2uaz8UUruzmin2zq3
GNZgi9byGlc0vLkWBSc5wCydsY98FlOlMc6VQxIluCj8DvivSbNznSRRfqzg6OHm75PkQo4zU27u
WdHrXvym4Oh4buK+emYR9ystsuZ71zk4mnea+oBjh3vxuOnXDTuj73HSP6dqU32CI56cyirqtzLB
mn8oPsBlIGDBPuq17AB4vnnLu3Qn86wwGjcqOhPnsIVrPqPheBBXSjSsbUoEsUXp6192ldXKQZfl
cYqb6u5aMsaPE1/H5eWrLofY8c8eQNiTtALVde4aFLHCPGat4+XOdhoCfKCWZi2r6yy1v3eeqh2l
j0eY9+Dqenox03YrXdOyTGI7yyZ7NnD0UhCAkj9SDpI+sLvp2UkU5SR/7fUbBEFxSBANNBAKSEPz
s1BmisAPHn636rkIH6LK/ixkG2nhLXBtDdkcSuQM+gO/uCpH41VvFCq/hT6hJ1KYXyRd1dUVCHYK
THeSy/JjT9t4JrKfMmpRwz20WJhfM10ltg73dgkceSHJyIHcY5s5yUvWzcHZLsJ+1YIKIvWmsIvq
CxT6StJKMiBNgBDVS+J0F9OYeInPav1ij3VILRRWiAxKWLIvEcpGxI4r2EHRbmYPfywJd4p4uvea
8e52PfnIIqZ8p6A3O0Rh9mgkZLmH3JwRy068T1pi5cc4xp1Omosc9x061mTml1FzrNzHRi8P0pKD
Z+4dC888aVArvUeWen6QlmU7LYZZNaurZbKlT9HGbztAkktTPnga95b5pXdzZLpnNVH3fYFvxoJ7
B0RZx+regVq+Nce4XmP9a7LcKmwEcRrlxE+b6gXEpAIBtAzHm65BvqGFJaZUDczUvsowBvGK87Dg
63iBP/qq4z46Wpu/1nC+00J5LSYLfuRofZFWn83FybB6fS3NrgsXx1Syb9fY5YLRWN8hq9ff9+Fc
3ucKtpiIezXb1o6BOMY5loKhMSKwz8Erw25nYWWF3Fo0PVptNF10inzUj1jpQAAgtwF4hYcATeh/
701JFXW18n80zUh7D/5jrgTLaJ/HFoZuZr1la5td0NNNL41vpRe3rs27Sd1It/TcxrolQPq475Od
hmn7Skb/uMYtDoBbht5wr+/+iBvUBjS+MuyzUHF61sp2PEPhm5p9q1EkkbL/Nf9y6/wAPtFDu9lT
4Z+XB2gXsiVGtkAYHWXn+HiHbAfLDy/DnLUY1b238lGtpVWpXoKwxrgtkW69QOhyN45jzV+GfL6z
lnJrmmsvXdVEb7nrDVu31uK7QsmmTeOav/rFes3VzWGLvTkco6UpxkZxXD83uWPdSZcB1e0ShMa9
jHluiB2QuO00RffWKGBdO3zQZsdTXwuo/BcKzumq0wf1tawyMmeKZq5ltGsMa7mvwp0d1NprpRoY
mjaOcpDRMpx5C8/ufDcul5q15CHwMu9RBrPk4KW9+/n3x/WwCnmknzLXC9BFHMq37penD8prOvn9
Axml7+Yi2j9bmDLGatttpKlMpgZrugTx3mrFm9MNvxxLcY6Us5VtOab2xikGSo+zmSMI3Wk2y72p
7Fch8rZsOvEjxFmRbGwQ2Bu9Oxrk9YD6ZxCJBkwwzlbUQRcK4pG9yXLqeC2mKy2ZNM/TKJCV+puY
s17NW8G01lvY7jZJjOXzZGhEyp0FolLiv2ov6tiddbeX3II74fZoF2mw/pA9kFM5TGQPzqy8V9Iy
VPQu9nKaKNVfE+jC61Wk60N2guIWMJ6rbrHNw2fT4qH7pI6u+dRlmCFnuqrvyrQBN243OXl+L3GO
13bmpKeunbWLRPdd2cAoWAc1KOe1U06ImRXO5Rqat8BhypY6ssTKAcmrYudZeYEpJ59mZ+5fqJd8
H72WRE2ILzrKPZfYSzuWfyGvRTXI9IPWJe6jhASuEWwj/kS8fC3nMVgOC6HlMNQmvqjLVWSgc2d/
saDc3rqkXwtZmG59KlNv7RRXOzgDIV+nmp9w6BxWWoDWb5inJ4nI4qra8XsMTgAc5qdExcCF3Hr+
/xMRZrAToowNt+Vq3Luqs0kdDWDL9TiZUXS0FO3lA9rlesovYV/kRnC+ol0ExpLaPRJSJnwypdjx
2E8/2QZoNAvpp19tRIq78H+1hYVCepN3n1mbAu/xyd0jVqad69oqdkERZ594Zr9PshGHbU3/l1fD
XiszFdNxdlfboDLnu6HU3ifpipWdLZgkV6Y+clrlLiNBfePo/8nj1xb6v/D98dfM6lWCPD+/QOWO
p1q98cPSeu16KNGmoQS/dKSS+Z9MnhwAxV1V1u4311OU1eQF5Uve87YAhIM6Xeojse8OwQEbVOdB
rgQfCO+RoFVPMQDlUxlq38thqp+E3ZwuXQiqXLvEyluili5pSah06R3WVA23snRNWf5XPuI+CUNk
J4mqXJJdvaXo25z7m7oTC7hr55xE3+K0dY633NdQ8k3bPN0FXn0qbF8fAADaEZDPqzYH3mrJATPj
vZb283feuxHO6/18F2Wm/ugM0FxlIEqiEKK/nzy7TURuqVYNpC+Ykfo4nUMs/ZINqJvlEJkP9WRH
by07BQ0NqlXbFDHm50b/WM/9UVin/UI9LXDmIY39Ij12Vb2klPLuhYc6JeiEQKeuTzJYDQgBVJnp
7GRi1DnRAb91wKILIZanr3s2MxTXZC5yHPnW8WJs1WL3RxMp0fGatv5N+U9b60P/9T3YGPq174qn
E5glT4wf7TR/yhWITE4bhhc5RJHypaoKa3/rYhkVXqZEQ/AkL0DOoAcApkItPHTKb3ZxhaHsrK7N
TsliKCf9vVP8sn0eZ8Psqtu50LwNCivxsxyyloddksTxyVmyO9KXGgerCdonaUyBlp7DwfpxmzOZ
w2cHekf4d4JKwmoQky6l1N40iIYvkZ5SIYBegyBayQLOtEoAjx2PKVMNX+ChGpjZJh2Zv2U0nSrI
JIaNmgRlz1bsblnLZUAuCxeVlRF1Wqe3fqbGXbUYAo1VH6xaqzM/q040bEEJOHeqC5dHL4Jul4Ut
YMvIv0czTt+kcT3t9LGDf9TVyYM9AyVbWnIo0sRYdR0VDmk6RuydYDiWK2nKLM3WH5UmcS7S1Vth
t3crF7z9chGljWps146T383Ps2bXL65akb4p9W0X6NNeXCdz13r0M2V4SuekotI4H8R10m+T8aS1
FKykWaVw9epFuvb/OclN4epNS5noNimn6syrStfWFTr7uOSCfxD3aRTQouOgpzkg+Bpvaq9pXiBt
2zNKOH/GDk0fHWdUEtcBTgkvXWhJbBybpIE8mych4q3KRgW1V+WPQBTdbYz+4g42Rc/DF6+UxMUw
ZO8s3impgZd4WtvHP/lG0qb+mO0UaJ4rO2ypNP4ZxF99KhryoX5m/XPZ22epNWadhjuqSratFWAC
Dvv0wxXvbmSf+zm0H8sBeVLfSHbSbblFfM78cFwLDD6dYn9jN5Adfk9Sax0z0RyDOm2O/5wkUW6K
apZMisxKW6dqP55DBwC9NiL4iu0JqfwyeakXfl6WZ8bBoNT61MM4Zk1FCLILK43C5l+eOhjrBjPh
h0KPeH7rRb4zYFi99r33eVCC5ifvZnJ33fTmjRj8JnWjn8vIwKQW/NMmxq/o+/LBVOW6g1PyQney
BA6TV2ZbS1PH16lPMB6oAGrrY45Eno3FS9ao/UlG5x4FIDMK/IuMVmpwajzdfZJBe19OY4vMd508
sxY/SohZNcl9GKO15SyXn7NGO+U+WzaZIh8edqq+rsz8YLqp8a30kVNfTCldq/uVUFj+XLg5Ki6+
Y5w6Bf+pGMLt5nfoMLXOT59Qh6zJf4Y6ufrhqr9D46F7v6rSD4tOnv3hqjnav7qelM8YWRQ7vc2V
PVlJPKxBrephVL6CpTLO2KobGA0O1dcs6cjqhmF6jyZO9sJN/CDxt+nhQBhq9P85vbbH9+mGaaUy
XS7rew5cqwRKeFNs8nZ81xgR4RDP6FyMPNMXaTW6bxogWQiJKgPWRjecZaC1Z0hKY9HiQT3xC+yl
/R6IIx+qCS8fJsuc31f44yN1XEk3AWi4699iZlD/Zir+q3icqaZHZou63p+nyVgMK6xozY2MZ5oS
nOVs1vX3s1vfh9ky7LloCry/r8DNbio3n+4TP/CwYda20rodLCDy97Bxy21qGxNPKGLBCvMbklOn
gj1pTeGR+2m6/zAt9hH2cAcyzUCl5D3sj2jUeChN7KQpA4Jax5D+48D1vZw37E28FIbRh/2qdLqR
6e9ul5VLuMu1/xcDEhzxlBu9TDlnul9dlJQVUhnqJ2nJIVcLyqvLoByaKeixSVPNzR8DualWF+lL
uPABSeUXZKKox7YFTJuVTO4LrFYmN0Ztcal63Q63+tdgF5S5bu1bDMxTpKXDuL5OVuqq2cHURjpm
saKV1QTySYuJz7KwyHL+lWojJOEhCxDpzBUng69TN9hea6l/ndn7RXIyh34H2bahTIcvjJjDXC1g
fKhZoZqFJ6fqM/1Ohq9mMtfxuozuOyjWuIelegjUP4/ZeEaYZhhkNs8AtTx77Xf0ylCFREkZ4/bQ
dZUPHGQJl0CdXOWxGOuVNQ6tvZPsuqk0qH0idbCTjDvo6KlbOU2kAnteEu+3oLS3CQpzp8Cxt/6e
VkqCTI2BWVnssRueW/3zrSnS1tLMPEiM+sJpuY2KtPWtefV3jUJQ6zl5FCQ1i9x9htqavrrPtj00
r1rmdM9xW+1LM25eycPHWGd7X65jqr38IabK12BwRj/hmFITIXHFzCYwQCeMI6ukZbQcybgo+tDv
ZbRMXJ59zsTSYRnNDUyAwtDv7mQUNskr8ok9AmMMLhL08ofFRuEd51oZ3kW5pAYbdQ1ym5GfbK/N
RZjrXaNrGXFK832kjDRQoHzT984/hbxuI1L4lav954VkZCbLub56ZikxzHtcrU39u6e6T5NtA4Wp
3XJjTOhKShNOkvmYNZZ7iFGiWRlLUwbUVO3g9v+Qxi0UK9RX4KvOSbrG2cI80cZjxiLDdwDa65/t
wfXPulUioGjEA/AIkmAQ00eMkJc+VD+PqlX+RP1lLUAeVcmVM5s7xF8WAE86I97p9GzukOgx3nJ7
/Ku0NOOhVdvy8zJpqNpmbY9t+WKV6sZ3x+J7BVZ5rSHstiwegOVRId7p7Ek/qbEbrrDtcRcFDkIm
uyNnipsL/r/NM0wddpWIUkYwy7dFNfSHfsJwvkEgqQvL9K3ulfgcx3a4kX6ZnsCgyZ1YR7y5WRSX
wzFAhtpCbg3bW8TMnHR+9T3bvu8r/RSrhcYJYD9/0JKDFiXQ2yV9+3vUB1X2glZvcpiXUQkOrLFh
6THS4oUcxjEUp1elHuD/c3LtYShslp6PMQNA6W2fKjiRZMr4SLImpQTia8CjIY+wr4f1lczxly5U
x0e38jN/VYNOjw09vkifVVG6AP5y7snLbR3fUFnA/FNlvBbLTFQ+Wdweb/0xT4wLREmMgClD3vod
v9tMYIlmLNmDDrmuLDGTXRuwe0/zsUL9RZ1XzQJp+Y+IxUbxycfH4hahmSiB62moIeybVZe+Rvvg
NzFUCJ+JX/hbtI30K7v0xg614uCHGrXTUUik0k/lfgIWk4f3sVn8jHp9/s7GFQJVWRWPRtArd0Gs
OGvqWPN3fxiOY1KO6C9j8GIYqberLaf+6urjSgKUEDvrMqrDM6kW9VkL4odO9mwgbUBoV1X3ovnV
d5EqgMzesMRXsqcypgzmm2jRtYuGwaA8J06of9PNwNuW/egdkTLfX33sU4P6OWWnYY3kRPo164Dw
izIz2UKzNL2/rTr70mdm86VpEZDIyO48IbGRgGmzYLnrnX2OVexiOs+zrwrP5Zig8VrMaC9Scn7J
R73eKFZi78JlP2oiLfZYqaLaXF3SeGi3nWUd4DB34dob/fniICMCRRHuH3Sb/2y6rb4beM18TgCL
Ikjsz3sAMMm3HCmpBBNu0qMpS2s0P6WbmzGk7vPtj+jlHqXC+qJAQF0PWf2gWiH+56PfeUA7eKhf
26bJXgwzrP5wA2DEQbHVcYJ7kK5mtILLcoFMjZVVoujq3pv07DFY3D6BrH1yO36yqdbk165E7/uD
O6AQ5485FUl+nQnQCVR1lhd9TAoQJxplK83bgDQjFODQyPK03VA24UPM4maFbRHUY51CgZEBZZKm
W+GSrST6dIcXhfGWmT9nsg2vXq5tbTuwGsSAIg25d+iT45QAOcFeZy9NS+3f+/Klz19Cokbd6uT6
NsPifNsOig/3Cn0BN7HMF+lDVrRWGvdZeurB5UFasEu0ivBR6/vwDi5YfbKBmyEZUU7fLDs+tfEQ
7huTKt9rM6Agoav4vgJimPYI2UZowOrqejbi/mtYJ49pFph/j3G01kPP/+GPHfpcTWh+qpRy3Po2
TBPDMaN13rR4dJrlfazauIxRmkhWgW80Z88J+5egNa3DUKnF2i9BRq8H4KMDaPunNLP7F6ifxsaz
HBh/IWyUIUQnZLmUj5f4avDhQt7IA5EduFvcaIa1EANk4Mo0mGxnGzgjvybe4ZfMG9coqfPaajJI
lxDf/fOHdq36lBXsZC99crBKD6+shBtEL/0Hb7Z4nHZWeQqt+VtgJdOj05c8cN1B24WknS4ScQ2r
2bHEae5iNUvcYEf6PjZVPIv1oD87PSrVy/0ot6HcnrHJOibRE4cE/j+3Jpiz7pw1+YNE3PrdWFNX
Mcje650tA4NpJedJP3iRdiKvHlwqfbGfzBZ12hEEHuVYvRuO5PlP0ieHZBn9r5CBWuEdiHSWijHl
erW4v3JYNOSj7sDprfou/AuCjrYrI71cFHGCz8jOe/gbkaCNEWv+1E8LOyi3X8OlRTUyfXahJcmY
xOvjDxMt7JcmHJRPzpQ+5Oj6P8iQ0yB1kOuoM0u4alJvt4fcA/DPtVQNGqu9iPLJ6GRn4cHNnHKj
jGQi3wVF5qkOUU7KMWxQ8GLZxGofbCqoxhcU/43rAcEU/O0UN7vHh2I6yoDfqMblFueGgGaNSj1d
Y29zg7bYt7l1lgKqWqqkgRyfB89SkXXGeF9nLagM1XF45JrArukeo1a/zH1frKQ5o818iDpsBqSZ
joA1lTHPAWlk2r1lg63xq7ZYyfqeZS7yNCl5wMmG+Hxt3hb4H9of9gfXU7hBuAbr1hnLqORODmYa
Tc3KHSsKQW2L4Jm0ZWjmjUSls3fNbRU75t7TUshyuP6dxW4rjGAsgfaJV9IcHHiAiJY7x/7kzuOM
sXdi3sd5GRirAkcVgEq8b6QziBmp2c3fA60oLlfT7JHUDnug0ncwcXOewkVKeFpqCXIWSy1B2tdT
6a1FHxjc/rhf5uiU6jbvTOU4DEFY8LzLMfl8rVEO2Tt+6W3TpYkLc7rxp6w6TvyIXzGIz5c61XyR
Zt/gRQda6rl0EYXwGjxBl0mTXVcPQRR+kyBo9mihLx8QIgp3LEA67zzgQNiOVPlFb1COXUdNbcEE
6N4EWacMVrnpI7879LDOUH3x35u30aLWuwPg0GCdJxUvg8mr7YMs7CL9Dk0V/eG6rBsGLVjzA6z3
soZ7X8g5/cGqu24lE/plOSgDTI2txODntKz+wAEE63JOalhkVYFMDavvg08id+XIitHlqfQwTefc
rnmQ9Q3VWNzLcQrsNlY2JXsxMzf1wSU/Ah7BEDtz6h/4LxTB1lHTgKl9dFj4yxiELh8hf0X+dw2F
9vH6IUZBttyxsDSXP1P+4Nus6x+KMSgPyx/8Lsvr95CooLctCrChef3mMp3SWHTwrOYpNbtjDBGJ
F/YigyeKeCJ5hx/DKoHydlfAs/9HH28JZHOvbCLFHdYGWJZD5HQG2dRSQRQsSgMoaIZSHpsFF3lr
yj9X3jnmdVRwkremjN6CbV6hb67vfuu8ykGjo9n5lom9hmElu3KY/b/AMbKeA0YEkRz+UG2bzT3K
tNFRr9z4WHRDda+HLl4Fsel9CloHqDTudUfdT8FC2zDHzcSNLwId9W014QmXJhdBi8qoNOcFexE4
jN6CrUB9gjiJ7XdjPSDYXj+xTfwmu56WTAWgjSA72kNZfR3sE3U83m0ogA4b6Srx3lwZdmwfdSV1
t1rn9MUefhcmuBllbzbtE3N8uINTjW+N3FhyF6TDBsna+P02wNnGpfCUzx9uYwUUMJsypml1sA3V
Au456Pss3FiVkxySCSw8r3EdWS3WL0iHzQMPzUoHTYNaEoJ43V1t6hfQDu0uAqF/3c2oUQoUkFw6
FFO/8g/Xdpx30T1YcRK6oCyvfTIRbtI5mr5ni4CFSFlMRvc2dYBKpQWkunnKguotH+PqfJXDcGqQ
aEvTV7T0iDicCmAHoRnA3a27yZRSXQli4E/wAMgj9Hjczpi37oAKaVRXhzYsQIX7NbYkma6o2x4F
u+ek8dVnB8Ku5vZ4hyytoeQJphg6Sn4FcJF1G9bdiie1cgwogjxHuencL9fLsaLfOMOAo8cG7wQA
bomjPrI5gDOm9Z/kAAV218eq9ygtx7T0lRK76kmawaRaW7Ot/K0087rqTrMx8xv2wuGT3jTNLh4a
86RjCvfA+jdYjyGZbqBhCRhn+uQAYFHfFpE6rDVNix+a2MZthWXmcOyj7k36bsGBonT3Wc3b3LJ5
pw/JA7Dq8XSdRH5Au0uwvRNUUT+O5qmwlODKGhN4kDSvIKPG/jja/LvZLc0SzeR1bjjlXeJryfxK
PVPbonDHu17xya2gu7OoGfnOrlw0l26HbhFoSsDY7ACU9by7GFXUmhK/nJqDal+s+w890i2z5Jrq
BF9HGyhuQGYGD5Ql/iUKbe+CRZWOg0lFXVxGpDNVFILqBCkMSGFno5xblZ8T4W0UDhsgRAqwm967
3K4jo6bK0pU3MjpkxH64lJxWflutQocMsTRl7lQ2B1sxmr05eTDqnAZZSOoIttlmx8ay/U29GC35
A/idAYWFk2627NmmMbo+668P8LTt1vxDdffyy5eDmngDP4ty3F3fY5EXdDxeqd5GYf72LqPPNsi6
lKaWrcHk5oduASnJAVIlyZ/5Kc279jmpnAKxfR1+9hKQULG7q7repSQ6h8dqspRnq22TJReU/QgU
/XEG3/dqFXm8LxDOTnPP3StR21xi9sHbKbVNcBiWvSin9N/tpjtdn9N6jCdyFjY/G5xYYO9yjbBV
F596o3noUn5cQ6JSe7AVbO8dVLGqJMaqWMU6OPU68KGWC4WsTt1TRkFi3w2++gQXr8W71cu+DUZ0
kR1Ui4ZFYZIXsXRwYWAGv6pD22yVJOC7Odl0cXVvOATmXN/NwHPmrt5NbWawJgYtvhRMrmfSlIE/
+krfVtC+4h/oNlAptc+//HIFmUdRmfbtsrdrDyUf65vp4TYol9HUQT05zd9lgLFxtjged4u78dx7
7T6bBnRw/9XfByPrSQkp/GyRG8w+OXEQXcw+7Y8zGWqWhJRYpE8OBfvBi5ylsWdgOTh8ldaHuFuI
MlBNTdQKbZQ/LnO7lhV4zsbW+4K8HR98G/ijqU2tse4cpdzcBtRgiNZmkpkbqhI+SIAIHXV8hNC8
0FEt0D3zJANyUGEpIIQvR+mwlkA54wlTnCvkst3JXsPT7teWyga6wH4coMCionPT6JCz/7tQhwwj
+/cu/XGbd5tC6jtalyGYVLsq12bBvR40aIYudL6A5O+T6RxjJUHzdYaqF1lmftZi/7u0pD/UVXWn
I++3kT45zFnaroGJTABZuY70ZfAG5dJY8gUrxwWkMO0sy3dPsAjqs19SCtZnNgNs68x78bnyAPNg
KZIMO0tGSNtHd7OuAlg9dxZ2J1V8b5akAK744lz9exw7VrMLyz7V9QEGtN9ekcma78yHTMeERUYp
5Rb3uqdcZ8YLhz/qL1pkGZu+LNwNfl39vW1b/T1ql8O9GZu/HNfKD9JlLv3XwSUsLbelrQXXyNvE
ngXOQR3LL3IFzee/lUzyKf1t7GxONrdrKN0r1ims6Jc91HpSSgRCDCyLcwu9kLzxD9qkgQEp1Ib0
q+GuDeNJFpJ9Ya7ZACcvsmXwuSml5feKuzK1wOR/8ai31TpAcxiyyzB611Pq+GhsSe/1tIl1fat6
NYrGtyjKjM2Zped0MHqjWN9g6F2u97scW4W1kQFyuA3oOeZKYVld2rB76TX4dlJWHFoHms0EZ1UN
9at02q1fqwzvTom0a78UA6WQ+Ltfutp6ROG1BNJ2K9X2rHsdqDq4gWX+/a1/6qmmANUZt7c+CdHR
qAHco3y99XsuCSKcSzR+Vws+Fp15Hdm0PPlqe/gkZ7U7XkrNMc/mrBhbPx1nVErTV5Ms4s8ldAH7
fAgd/MQ6A9F8D0WD7LUsDFtCA5DVO34ZZf+K4V5cacWdYM0EkQafZj86lX35d5epsEQQ5Jn0W6p3
jbp1/Z54A6ktXTJxTrFTCeu+3E4jcNTVpIzVcVTV+5sFCkDj8SIKYtLnJXZ17KyJu5k68XWWnMqh
qqL6OPrDfb1oit36E+wxzvAAN0qtp+rKL/rwfmbXtWmNsvvY6S4jrmKGh6hPf16jEdpZXJQXYS6/
hc9NhAeE6D6MUgRFZcJyaL30i8Yy+HDrj/2s35VLVmDsguIytyXoJqVYTw3p9Y30eUm8mH4CVVg3
VhWhCkDgtTOreeGsiglRU5VJgZ6nyV7G5TAEIN0h3qCnDi/3cht4n21W3iEffKg3wTqJguRCvjm5
lH04Uvn93Y5dTMYgSBSr1iuTiwyMVghDQU77Ll/ktGBoXSfWS9CUJ3m70ZdfEdIFRz+FE3S9pCun
SrN8z399LLoPdVbUp55C9HlS5+zcTWF2lqacSR9LFPSg/isG7wzy50YL7pkLRKNBnJzerqC7mou8
u5lT7LIRLJ8H7az2TXdfpHAchyxN/mqAl7qNH/20cs9Gw0ctn6iTNEcSufne1gv9U+SkPyXCzv1z
qWfJF6TIUaJhDSQ5j3HRq0IWB58u9tT6v5vq0gSF8T7qGe57sGHX/RGlUJ3fcOTq8VYDdX5yEcPa
l3k5AM9LqbJFRvBNHZyLZZGSjlplbaM39qNNtBH/8Lz8VGFYvp261LvTpwqgwPV6jVGX614FqOqm
y24qRkNXpHaljw1VhY7DstMclxilon3V5V0CmxqUgPTlEiNzSB9hlX4VW7UoT65TrwmVDTVJfQUi
UNnpy+4n8iv2RsvZhP7hNvEj9z3QQG70oOrTDxb57yESpxaNfon6DBig1Zsr6ZNDzG41a/v8LK1o
1qGfNqm9bVtodSOYqrsuilhvFO0ROxhMXX53SYQMYkySURZ/zljz7DLPMjfzSJ5hbXYof5ra+FQu
rJux6RbDBDCVUMe/QT/S15ETVI9Vi5fmoCJ84HcNtiVR5KyDNHK/kkJFZC/wf4HW2wTJdJfPSo1T
N8TUsKjHS9dXKBgKizVGqysq82b50f3TJ4FyUAb9VebeGK/XudfLZAihLFdW55K7DXbZWnAYgtgY
kuod/yl97BgcVu/w50Bz3CAdt6acqR+jPiA7bmFo392uI58RJcikRoM+bz0pmo3g+Y/sWGx2G3zh
Tg3XCUnAs7Ru3wOU7XyC0/wjMu8iXS9em6qPHs28ectit3hLyJcfAwAzGxC2xZvdjApI3ByC9NLs
rCZe6exL7qXphBcWRzHlNUdZocmKFJ4VWXvRatImC8uI2n7mGa48+GX2t3T3sBl34+8oZIk+RGlD
/CHKbskCR543feEFeAGT/H6tzgj+Fv2n67X0Ud2Vho9ZUWVknwqMWTdmFsb71qsyFMj88BRlhQug
nNG+q5wnDxNGGQyWrtRtX12HHE5Z/WqBWeyLJB/2HUzwT405B6t+US6fxhDNmVj7Alm93M5zFd4V
WhABGWv5H2WP03doC9dQpAJQDE1y82nqTWCgXeOzUFsWY27cp6tqqXvB1gRMHSKeO6X4tLo5SsHF
3wE6izir9k9FEobbcfDez+bfZ7fR2xkSRcPTCKp9+7+IKyZQELyG935mlvqbO8ZrqkITWEaw3yoS
EOsYPaOvvZY9X3HyXrWfnbH/Ox+ab7WCGZse+i64isB9LNF7xzcbGinWABG6hVynUNRqZWaLTW+L
Oceq7oHxPnT2y7XI3LNDtsyuRTU0ae46r2s+Iy+0Y2WPcedgdvverPWdCzzu6wJaaisv+BShTX2x
a59i19KvpjNv9amqgNMWw9HANuVpnvI7vaisV8ON1DsU2ReBYYO8+1QMB3RNQQcvTWw+Yb0ohbGX
4KkaqNLaOLbIaFCOz3kfdo8yaOq7jn/416YvsKtyw0/ISqt3Zj+5BSuB/jj2Di+i3FPvbMOcO0rk
oH3nulaqdlNAXpp+BslYbwNVPRR1ru9aAzZf6mGpBQFMW0WJk32yNWt8rvJsJYMijQMN5rsVkGGV
Ls0Dd1jPwf+Qdl5LbutY274iVjGHU+Xc6uS2fcKyvW3mnHn130PQ3vT0bE/N/88JiwAWQLVaEom1
3sAOXPd2bV4VHxO2bnbZDp/B4fIo4arGmdxI9VD1A9st2/V2GkST7UzA6WOSzCRTnxctEUHPyY2W
kvvf+iIkxnYpQoin3wVDRKDRJt06amMN+xwDpNx0EPPc2OUZhsKqwS4dG9NN1lXGi2Yq0rkz4hxT
CsN4SctqvCMXeBAtKaAL8+ksaMZn0SMn4YuMEyigcYZUBbEUy/Szk1hLaUlHlvgG7kRTXKn2A+hO
WNlRUQxTU94OlIsXk6YIT8+EDRfYuSyJxx10t/ICjMpGOG1SB8I7d6oXT+O9XaISPnWKoFCCI7OT
p7boVJvwZ8w8Z4lMY5NEzxjt8daLznGrtjUVb05Hj88joEDlqLZ5eNCllKYYEQcnNXTnoOiqdZAp
zvtFM57heGAwLk6hJMPsU1p8tMOkPL4f/i1yPu0CS+L2OAyrue122nhGq2GQ1uLULbC/wMTrmBp/
215qXZr5mywuAbtVKop6U8mLKmvuz0aaoi0Oc6Q4LVuIa3o1hitBtBF9aJ7a1Q7pgl+ECA8W94xB
a6RwPNhD9Fkgxd4Jh6iVPIjBGVu2jP49sMDPlkE/sYdDHKafZytJsbCIcyQVU5ek5nOAmhX4IB77
5Qb9T/JnUrS1q5jvTtVctV7RH+TaMx5gqqUkn/LbHKFakbfD8n1YLyG2UugPy1KoHayBWWyMMWFL
36vBSSfHsHIGqX2xOiu+h9l4FIOiq+mzre2Y1WMRju2L45nIxDgQq8Tg0CX9NkO/YNf0cndrVYhn
ujnJhzmRvxWlbvxTsxvQV5IJ05kRX7w+gPaz9vrUehAuK60DLKbLBwehMPTBhP2K5+ToLKqOephD
xMDKSZru9NMGYrB85dhiZixUx8KIhHrmRfZaNDUz6jdh5pXzqNzGd9fslMcskNRHPZ+4N9YvfWfX
R+RhkmLUWx+Zo0nfWTTbsR4w4oMY2kH2R2cbKWg/3Qop6Dl0gP4CEH/4aPtIdWqK4ZKLJOzdilMY
HkjDx0VYOlcQAdJCk+8bKutJJxVX3dCMZ2y9IkjWVI8EzaJtEMZEJWYe9CY2hWl3H/ImL68iQMSD
AQRAO9EykDDQb87YXZFkNp5FlzKQOHEUf1VlLO1POAu+28MdKqGOph4qOu6ExBAHXVasYxMF35cu
cYbe0abSG/cqWmKNnCutDWtiX0yriQHc96yjUUl/iS4R9vd0bSAxP18YUeRMycsZxozwk4l+IZxQ
AUieccgLmlnOo+IyqG+/IZMXgHM0QZ0RtEFB3y2T/Tx3wTpHCQXYnA8GECmyvlF6CZRROWe5gyJJ
PKWFFeccTV1iXHiBOtkIDl60GZTtYmeUX7llKOe5WOba5cu7ZqNBIp1Hiy59aTQrOsa9pj5WDSyc
fALDi9piXvDpqqzgX5olvB1RahTBYlSUGsspWMxFjdB9khUskAG3AbCgoIZqQxB8nlIoMC9C/SpX
vTJsBrNOeTr2CnbwjEiI3Q+reU5SuWtUcBWRdpnnJDxZrf2kRAT4mAfZs8ggRW0DQSeOwt3Mq17a
IhclYsRZag7lml1X8DNQtMVEMbxkrqBRA3gTqSMzJjub2xSDZvkhIUfkyoZ9cRU7PSEWtYuEYFHn
yE8TpfegCVki3cBdbZ6HFtsR4N5JpHZEMieuag1+ZN4clnRPEfY/+3wjZNupmNOnq/Gbg6RP7erv
8UYxaS9rvG/PPMcEETHTd7RdbvCAlNf2B7fBZ1YcfLLhN0myrdug+g+VrpQnrOnQQU2Av90GjFa2
tkJ+WgSLPnFWZSRXg36/TBdn87oV4i1sFctdVJBUBLHCxcSlUSf70DrNQ9LJeudvqjzXMKozvJyE
X5yd+W9lZ3G2HArX8X8Ov4spzZIRr1WiUzuJLE4rLCFagEmaWsUXcW9ablBNbT3Lspcdf3NGFqPT
gEYS5/gTZD0Bt/8ewBnu14xlKQlQhJgh7ovoDmSHUgU42GWKiyt5FOC73MSvY4FGFHm0m9WgxT/G
svqEFd1aaX0FY7j0OGVoX0RkUZEfjMbkUbRA4rwlfV7O8zAUQSccGZmzGMQAqkNZB81GsWpj+NbG
bhEVEKNSgYC9M+GiRFPVUYeOdBR3M/GCggLBK7Vkdzg1xcstR1SXfXtE8ylIL/CdQBohxxaeG1eD
apC4468Ou+q/utAKd78FKa4cnuf2HOm43HHXWKGF5LjkYm2pqX4p6l6/6DHGfAFFnGxqKZLCnwV+
+tepiFHB36MbXQdb0VwmD1UetKul0wmLNWAD7yy65tElWpKB+kmOwsd/bw0kKR3s1y6+JbeIx7nt
fLb06VUJn8mKMYoOU7ze/hgoJuvtmQIfDkbTSh1CI8dBqgbU+huEpQzj6JPkH5CFiPBlMMxuPvw9
6ircxqhRMRCKQJCgZxjpF34gtGqHWGgFqyXzn23zq5qFyqOA5+ZKk+5kmJsbMSYOTv5NngJEA23Y
nwEi3lPaV9Mn21tvJo74avmra7xYNnqT4As3vR2gbBE9Xt4KEWhPf5k4G1V7paJvcFr65xlLW+m8
Tekl0VNn2spwcIa2ONbp+NhKE/dNq27xUCYf4wRnwEDxnItlefXFrrNym414WeYIkbVo46w1fMev
uW0YT+1gPiPgbH2i1OqBiRntYwff/w2DqlU1jtanJGv6fUKlBNwBYSa4OifF7KZJFOUERxqT+iks
yJTPmYH6JHq3JDJVlI5EPFTOEKXFqLtin7MZDDDgrRucZ2rNb6dN7/jrXEIsR3TO0DrwzeHvoXMv
D0D9Nupk6aDpGAl28BB22lQ0l+T6hy2r7oPil9YTOaKr7TTlY2Whdnr17MCFSZOYlzEB3QDcC4b8
0IfPVZDaK82Rsy3GiGN6kvEW3s3ohNYdqH712pusrgaIlW+hFYUoFeFmS8JVe9Pqwt41IFVJXdP0
Oq1bmQruQF1oUFLj5r4dQm3i3ZPS9Rsb66kQITDs5WyM3L1VlPN+DQ7pBQS9VlVRllxO97Zto4UP
jhV7h5DSzUnxbeMMfi/au2DFJ5ZJuUF803pFoKNGcdmU4IalxgZitMGzSEv2tFDIfiHhgiOYOBWH
sFIL9khusFn6xJzAcrRVUdjN2sUo+t5Finpr+SVa0LLirJNdf9PhIcne/heMtlUK9dYhUi26Fsis
NITBb7FoA+vHAvzBQejPeRmOyY4/XBbBuiGYlO30BpedAal5XOtbU96I8aBwgUT61o93GneiGY9h
sk2GEgfWBQ4iwB8OinprMN7NVjTFYY4ZGj+boIFfarPSWxI5gEl8U127E3wjLgBLh+yhhUCpOKRv
cerK96XDALoyFK1ERgM5VKF4isDDuPZdeZjn6ZMmKkBHc6f6bQOnhqboS/S4OEeW9Cy6xFT4hp8T
PUSWKPFAjfu29KFDhn43Dk21E81GBWddtCgwiKZdKa9a4gZ30XKeEFzWP0Ru0dwTpXkujUb6EFa9
cxLrIZaCWpmPqH7UPY5VK3+bTrLMm0/6f+v5DzFeV9UfA3Joo+2hwR8WH0wAgFsNuvwlNrr0YkcB
+DDAWK+V7X/rHGT8NbjLKIEXX5uUsviouR62Ri10Qm9UD27VoACcSdVaR5v5S84n2y+i5ntQup9L
O21uWgPqerDZhIe2mnxxYXxj7qQZD5LJLkoOLEAjGAF+kT3z1QU/j8JVix6FPZnvlHH6ZQj0TQ+U
7M2kungwwMjuC9QePunGXSxYSrK11ce0O6LW3b+GPuS26UK5rHmon5QNHohF/2g6QLIdJKJeIq8/
1qZmHnzfrFZD3LOVrRrQPo2kb8W/U3wmxH+XTfcuDRv9Ov+vp8+KEXQNQnm9elj6Sj/ytvpAFV4W
y5V/L2+MI4UeNzjO/kNLrTHsYHnZo7IXlcOlfy4zTqPdQKJVjHqN/gDsKttUnpxfh9jvt2Gc6S9W
hp2frIbeXwkZRn6Q9B9jFd+93Gk+aaour1Menh6pVYB85ityakw9Wkeaoj7ohpus/Fa3XzzQPdvQ
GZNLUiTBBbEbaWvLlvqS2QVV4KKwvnsbZIySV9RObs6UNHSnbOJYo1sVkFzc2nVMDtG1E2UeQVGd
tiUim0kMZQpaJpInauFSFvp+kvVZSnODY0bHupdhLVF2W2pt+ZhTylrixMgSI5oYwP4q5i0VPjGS
UpBbAXj41PW1txbgCwHDSPgKbQY79fmOGrDr0izHLxzluZOIEWiOIpLBaJrRXXT1QVVdB5JyOOZZ
mKlwvzlw+/Hwg8ijvaQrxS3N5LT9Swol9bOWqO0WS0UfNtag3cUhh7d5VZN0XyIhN3eJ/tgaTgVP
eJdgUtMWXaaOkTLeE0iXTdPFQOFE9V4syU8Z5iHw0LzetexVbndbMuL1FYGr5D5Muv7d4Fa7llzr
ugn65L4M/GusGJQ1wIEu5ixrEaa0KXRFKRoviCxOnBHzr2xSz+kkPUdUTmr3qd+2R63qi3tkk3SP
UR58ki3lue1K51Q6lZqurMKB1FD1lruVa/nXqQiYe0XAHFuTDKVAGrYb0SmCCtctjTVW4NkxRval
9iPge0phuJfcfoZX5VxxR3OuvYdX7kabxFUHhZt+auW4RZR90R1GrfgoAh2K00AwpgX60j57ZR1g
vDfFxUMXbA2NN0nEjBApuX+l/UkyUnlXQmmdHlK6T2kboA0aJt965LDQBE+Tu4UeBH6knniMmSME
eM60lN8jcjDBKw0YvG+1wcfA0ptJUdu5Yt3bfbAdNBno5kaPdriCvp1dO8FHtzWGTeH0zVGMGqp2
5LNVPDdxI98bPfyYZUHwEZcuZZ9bNtRtAyPGn4KMSnDurMp7KAs1uthlb290dsJfWrB2QpBJgurG
rtiH58nvx1Z445VNAFw3tG780fgqhd5b04GFVSYGsmxE78ZqqbZu/2ke3hzdTuFZHAdAK7v5uvdQ
e4FN/q7PbqaaZDfRL87+ddBLHB9Y0BQyDSCbYx/radYytasS5dD38ScrRYmmU3Lk3EFHOBMmwtdC
bK2mM0RTYeZVvrN5NyCCgy5r9lghRatlxrLK9PddouT70sMHolVIMsdPY1nnRxTUsk1eutkR50ZE
MqNofPCrVN2PVR6e86Gtz5GcN/seX3A0DxHBlflLXuUQi217aLsveZhesSGZ5GQ/FJhreKvSiB7y
VPa+YEynrkwQ8C+tDr8FbDJ74nLVqq7yMB8qWX3AV27YSGqjb94NRCDAoVSQTwkkRzMhl03RdrjV
OvB7c5/XutrFRoUVhVP1wZJHbAoiqQwO4kqic9CSb+Bx8jXgaSBoUhA1N5fXVaf6be6KXRtBjirO
N2Hgjdix0EQQfkAsGh04Ho/jAXjYBKZRVPcbUHCV3/qp1WXs5pYbHlYS37QILJPoEhOWG2Gox2+2
FxV7kbb3NfVHoGA2LFokAHkuFqfL4b24VphWPyt3Vv1UTjJABtaTWRyYXxJTJushGd2jbtvGfkBd
9WiOjXUDAFuxB7TLj10tPeIO5WKV7epHDzBUWnXtNwnt7GkDVLyoDgaILSZUF9lp1RP2UjBMYrd+
JMmOGgOiiZ+8JEUWUNd+hLgAIL79FJe9eu2E/UQbKKt3zarw070jqwkZBQTVQ9Lzh3r6SRe/y+Fk
Slkp+qv4gV9+1pdYMbDEovb0KlpLv4iNAnwk7QDvpaviIp+EOgC+NIk/rq0CGpVoWsoYXCrL+y5a
AyywZ9jrT3UoD9fWTdtnzUjCvQU9HGV5Blsz7Z9Cbx6z4UKtRyCfeynWzAeMwTaLPq5bGTAmB9NZ
U+OXY3ghk6NfGcmnoi/rp7H9MBh+fYtGD7Fh3Q0OpG3xKfZVQHNT3zJg8sCzKovyZ189nRWpFhx8
HL9XSzA3C9uN+ouALjWZYeLi432eEU/v4EwC2FSNHv85353xT4PAT5GA2PI8ma5E1V0yIwk25hit
hiy1UOJ9yQEmPBvU9V68DhtTZwzlswjt9ciBrCApE91H3WIVa2zFP8WU2w+WObYn0RIHADDKwTX5
q5Z/8SDtnGrwUBAwuHscfwMkgkOFRasA5ppRi36EctZKm2CKAsuoWL0VHslQWhhxdOOp0BN5bSMG
uUcXAu8gC0XhRCn7O4zu+knO9eBUWx7fqkim6Qz6Q+6ihhHUAK4WYJz4po7ie2zUVbGjutFhX/L3
93p+fBVDYqahIFkdGVAFp6KxPDY/eqPuLqJCjGxtuQ1tPZsLzGWURWfotZCypnpzmSF+pbjnLDaj
R0pAmwY3NFBBVuxuktQHsvQ3NnZBycbDU5+pxlVAZkks+ftW6IzxKKspkLniyZJEkH2Ti+rW47Po
kGI5Wjd2hcztNO4GAc83U7iKuhOU96kQPd2WrOlQ1HaKxuU2jnrjqg8Z9yzRJQ4xHs5Tv2h4+DjP
0IHS4duUe8N5OYxtDnEs1PpzVjZZAXWQttmViHbn2UnEia5lhjhzeplKUn7rKi04N5ZfgANFfLwB
MYUlTOp/9NPkM+Cwjvf5J31Kt8qnXk+6T749MfBcL3rqy2HYtYqPuHzdBOfaaQ91oesrTM4RG5oO
MaSZm9Ra7q4McmUeEH1iNDPs4dbgPBTgybwRXbVjkBmjEr/PdCc9QA3CYsuoysfM1XE67qhbz6UT
0Y7K/Fc7LLv0JNpWAYJqnUzxol1NLKVCb3EaqbxiN8iUUHSjdT9Vdo6YJ3qMYdyeHCoIn/tq0iVB
LvveZ6OCjx2GypI+Bvd/ndRPyo/TpISc3udxmuT8w6QedW6sEsIaZVIy4KUqqTcydesix/9EVlPS
9iGbSEQYvCvEJfaE06FxYgDbphcdlj4PeCKCRWW3EX1iAQOK1rE1YHUX035S9CnpZDFqUUSosFCA
SMtBnImDl2hYNpoFdwxF/jmg9J4MnOFXk5zipDzcTU4vzBUDImRZJTeSeFXrADuXvner5FWHsEhe
w/P/tfCyiOV1NjTay9Ij1llea1FK0THQxvu7/qhj8z/mYXgspv+obk6gFLgu8//bdvvfmxqbma4r
m5uIbdTvg9bFj4AS21MOAXY1+2W6Jpp1gd5acCfx2zTVvrxrUr+e/S87OIW7Tq+szWKgCZXrhFBi
fmMzLT+xlzlqWWwcZ4iEAE/MCIxikyFFNCMryq4kVeAoh1EJ0JhKHGUVKrWKlWw93JbD2GnDLbO2
hZMFNxEqxkT3CFZoHxaQRZb4AOtDFcA5ywVOAj5mmr8MixV6fyeWW7rFWaaUvy/37mLLkqDy73wn
wtNcWQptxzpKgfb0rjolalGAQZ9iETBVt5byVBPp0tbznWS9lLOW0blatbRFaSyYorXGlbbiQmLU
KteIfrt3yXS/mnGnnOZa2yQ/Sgn8m+gSJT1xmLrqCgOmuUKHgMbcXADd0IYlS7knXuo9jJLlv+od
u1Mq/dY5ULLgNSoxdtZgyBzFqBWOxdYLS30nmjizU/vpFWMjgpWRQrZkldlajHYQyIBg8XH1pqXa
spPAXRiUk2kVfqw858ZnMTQvhqOKM3LPEa1Cr57Eq4oV0OwkKN96Pl2QeAr/L13rZNAaUxMP2+Ay
n2LPxCnKhRdxhhZlcEEMpCaPDWAyM74qvmaeoBP/PGhT0xibIgWAS6fsSCZSr3b+s92VXvnvpyJ0
niUW+Mf2ciURowBNWSP73JKE+PUSLHFh0basQcYKslzVkutdooqataP3/mVpBlNfPg4RZEC1v7dK
Z+/fhVB0jKvVHCOWEHOsXgtxY8EaZFpaTBGD75YWfcuAiCNT9DXSbG239Ocka6v5VeZJO+5sJUFD
FCTNKcQI8STO/qn5v/S9W/k/L+X/6WXEle9Gq+UF/udloqTjfvJPMX98NY6awzodhruYNV9uXgYa
wL9c+vexf1ru/Uv9Pf63MTF1vsJvveLq8xVxEYPZKzr+7TX999f9/epiGTG1ihr8DJa1l5Gl7/2r
+n2l/+H6SQzo4f0/6Lf2b5f97VS8rH9ul+rI75XlFmxJg/SUTwdx1hlG8r75TyEibsKTncTZH+cu
IUvcu6v9can/Yu67pZZXulztj8u/m/tfXO3/fak/vi+NJD0i0I3o+fTW//HVLgP/86uVcFOJYCr8
y3/6v/ij//ie4u5HBuy/fU+WZZb35J/m/n++H39c6o9X+8f3Y3mVyzv/x6X/GLIMvHu7l6VMNMmC
yEPUpcH2zl4NPEDcBnbPa6Or8B4FV64AO6TTn9AxbQPdPsoSZysCRd8y2rUhXIdpdBmYVwDJyohm
gLidlkGs+eeCoumh1LNGag83iTHHsaIqN4XWy1fJS/tLlHkS8hPW8MmmwF2ngfrqYDAMfE7WHtrp
4ASmfQljC+V7WuIQQGNn058M+9QLJ1WlSjLnGd4AmC3SG2WOFoFiCjkIqpJZfloWMKXOe0DK+d26
jjaioBbjA+r2jvehqhRzlXZjcy46zf9ACbignpyal7Av/A+mPXxDrRlPoamVhog5QDt8EC1w8CgH
QigSrVwbyUChGSRW9eJnuXOCVYY+wS4vi8loCjGs02+nuuuV6roHPvSzt11ORSzpjwoxuRDBmABc
IeBwA51mVCY2tulKe/ejZzfahwQzZ+pC+XMrR95bX9v2yfdDfOBLDSEjl+211if1ToxWed+ug0hS
TmJU7YPXnoLa3XRN8BcUNZWpHJoh8bpKQLd/gdj2DfEl5cmXQ1TU/WDyQki7L1barylNBPukxAPL
1fruwULB9gEThlPQpvrZkXM12GoS0gJIzdyWiBxhmFulfBE9JgEmcs6tc65rDFGndfJ20hEm1X3A
0sO5kpj84AKDwFVK7l5chIGkLHixyDxgcnch2WDtdEzPH0xHB7tXo6M3kpCx/Mx8xehMRayxSzAI
pGmapKORiQJUNDUL33b3wM7VDdLyxqtpYJOJQYv7cxRdyf3oRSmkIIK1Hh3dBBTuVgSnA1wZJJSM
n6PDWOzCtg92IjgdoQ8oKLTsRLCu69oWFQN1HgWG2mwVp/WQhJVZWVbibYwEyF4EZ1nhbPRBVvbi
T9BIauGnJHkHsXKsOtWGbXN1EHN1DWx21hrawZRw7TIKn4w/Lxffpja95OQT3hwT1xabbeaYRtKz
IxlYJE7dvp5fQ72nZjuO4ZvWVcHBiIp4K0Z9Gat5CfX5oxhFQu8v2DbuTc/y7urU7k1u+3Bj2YqL
AbhUvjSQNQ+21iG8MzUzrVZuaWLfpX4oX7SmrF7aIVl7YRY9haX0QQdqdoamNu71LMrWba33ONF1
2JK3aXeKHDPFciz5hhZg9FQDE98nE3g+VnNYe8HQhTsw/uisOIby1kZoI41qUl5Es9F0bBu4JeqT
h447ZC8ZXNLcAuCdV1L2YsgRiqGIIJziCGYW3xd3V2S9CfRPuw1xqaNFpOqPGhjfY2siriT6fCjG
j5bstbvCQ6Nb9IlDlqBHVUcOCaFprohTC7LyFMdjhGxZSgyopfNQta18CZzQnxzOnkatQ9pCgXUR
WSe1Cfg4u2ZPctnJOFqo/Z/FQQwFfHXnZi0nX4YKWzIfYFIwYp5ohIX/DESb3Z9VNR/iPqP0genl
56zJPiGzhFDPYODAU2X1tvb0YUdloYA1c1oOalRV+FdPnbVb/RxxyVOvogb9uF7LypvX/tX4bXTF
1f1TXzrJ3ixRThsDVwcBqm58ZHgUW71g+DjeQ6PfBI0ZH+KhKvdWVnuPbP2NtSrl+j2L5VsK73Tj
g8vet7F5KvUKmi04ibUWVeOhsbNTrNfWo1ka1qMUAWdWR/K+ok/JdKQw+clZVf4QPiqKtQ/RGbwm
vMF9F7tHNCQl5PA4lLpX7CXLS1aoKEhXyzDbXR821QrUVV2jtw1HZT7NMqrMedtG2xplkEszsV3E
mYixyRFvazmN1q1PPkkB9JB2+kOSBvJd9JBimAxNfAs0HAFioHTkHhFC1KVFn24pEeW5FPOKqSLe
699SbCFvi+29WeMrFoB52Yg+cUhTJ71r1iu+6tGDTRnrnmrrFJPwFzvSX0LkEG5FXJev3QQDNSCk
XaXKK1/R0oPpDQcIySA2527mZY+OUmaPbDv2QyiZVxtJA7AAyCnypXuaBCCfcmtUN1YuSxt/qgaO
eZ8eIw8Mhu4HzST3uwJKWG7d0jbXtud1Z7sOT3HR24+N7fSwJXx161ZB/KmVoo91IXWP/lDyViJc
ShW0TFaKJFExSrUBRcrhi965zd4ALPNEDdjX5U3rjeZ3WzLv2Pcgv5FMFcNSQ8Ze1ftjbJOC0Osw
fRZ9YLuurVqghphzD4yjLD1oQTFe5EHS95RFQscHy5EY2r0ps2yDNmLwwaq6aoVTXQVyp7q2Vqet
SlvtKIQM1kUc5AqPwKUpzvTMSg5kpZ/TokEGXfS1xlT4M7V+E2uGtRtwJVtDqB4ug43Xt+eoOEJa
SvwRT6a1E0npGkFb6xAVpvKK91i46TQENTxdMh7dWFpjEjWeWnN6h0rc4LaFFCcrqQlfB3/KUlPe
Vcu+/2EM9RfNbNS3zHPA29VxcEC2Jd2ZAIbN/gEr1P7B5/nrqNd1j6G6r2yyPNLWJur1Vy0p3dNQ
IVg/qheEfBFDsfPnQNa3rVSBWxjMz3qrxRdjJFPpetgOWVmeXntIituu7cY3qcbOQdlzJ1GlVZpq
zt3aREZv3sU5rFjnXhjKPZN6ExwtLc8tiQl1ZwWiWN8vfUNp5VtPqZSNmCUGlHCUD72CuuXSh0Je
voH2+CmX2SnnALNe3Tj+HgeN8t1wytWYNRXlz85ZQUVJn5oAkdPekfF6V8nEZa0EhS9ycFJN008p
5p25E+r3lmrI3Y6t74OtpJ/qRvG2qt52R71sqR7kNT9nbgaht02fasvQX8rGBlsF+s1q7fpW81iB
6DZoOqML4JtHdbYRo6mLm7k/Fupe6ur4qha9sWqBblY6Eptme1KUurrHCAi9jBmsTTMwerBJln3w
u8Lb2iBCNr1cmw89OpJ7eQwzXIodE5c2SEZ1Xx2Ursr2VpEljz7UQsTcUu9b4pmnIm2btyguyeUl
eneU02R4sjt+HkWEHAyPhtc5r7JfY/oCqegQKLn3gjTw19hBVs9K2uGG5Xy4jasmPCtGZT7WtsXT
JiJ2X5Oq++7onfXU4gnD0yQi5KVsFl/SfGfhkLZScDJ80brh6jmd8lExUmUzjJpx5VOfnZFOSnd2
GgCc95HM8zKsrvKsXyeVFX1NofRMygrV3Q5R47D68pzHdUYyP2x2eatUT6av5YhN1danwTfvY+VD
FEjMq2Im4Y/RqL7C/FLfRsv2Nh2ln3uo4j9vVZK8R7ENAY0AnUaf4ovURJDZNQX4mVbeUC3Pf7Ta
JE8vI6E2GKhU5cmzIpfmdyMytpalKV8ypyvWOEYlj7IZhgfZsIpjnqnxtsmbaF27fFDVxtAPEwPp
HpSNtq6VtMJKqgccATiNRz4UauPyE//LYBN4To0Hdlkem5bVwBpCEiiNgi/9Y4TE2AvsRwv5gwBB
uKLOtgpaEA9qNrio+Wf2xUvhOSb8504pxHh+cAtQpp13R7sauLrCbinE3fqhiIxh5wTIx3uuWe4L
t/SulponBwzenbOTReHR9H37VOTBD9NENkbupcuEdUVNQUX4PS+OoiX6xaGbIpawxje/RJHW7peu
Jcz32mbrRD032coyXhI1XRdj0j2lUwvvyS+arw7XzmgwsvLVcq0BAzuKpj3IZ8p5X0dVT254u+V3
PFC8dZNVyV40Y6nJ77EKvtXUSbFPEaJLDFLRBzMoNS6ghLgAY4wgURp47aYYunoVVZp96YK2e231
574Jqx8Q8NbckACTBJ+UzBYqXMhHUMG7j2H9Ne0UsFGO9leDeraV1Ghdh8ZDUg33rPOdk9fdDIj5
azk0nzLbw1yQuqC9bjGXn2Bv4JWTqXc+5VYxrBNvzHd4nTZHQwNekPV28UG1HHQvNJC5oun0abvt
K/bMvmr1K4unikcVksWjDbFu1SrGcFz6sjH62vSWdRoHt3sU/ZHuPxpmmcHO4Ca97nrrEKMweBWD
eO/+hVxvArQ2RXi+q9oPMcIgpx6lwzUOxxU7+PC1a2Nc2t3h1bWydGP71WcBjUThTEGsScJGQrTF
AYAanbnv7XNfw5SeENEvsJbYNtpHxWmuhdz4Z00CrS25/PbyVNOvDLXtblaeSk/uYD7wnU4+ZQ3K
v9jdAHeZmk7jbF2eSjP9IplJwNNU2A/HMfCesLJIL77zPUvC8NyGenrpjfKuhHl1TT3FwuNUgauu
yK9y6cQPTVa+5CaSIZ2d38cu/9hag3LNjEy5Qn41tqEklevG88NHN9Ke8kJWzt3UEodwiPn77PYk
4FY2dmZYcU84rjxuToaiYkhrZPAWYov/J5bElsE3vo66e4lt/Vclt4OVh/HHQ+o2H5tAM3dD2vR8
BmL9bYgr/BQH5+waQbotCvek61F/iNg5nDPDsPZVjYFcH5ELsKgf5Yltbbw2OTi18xhmmfMDiE8r
G1AOvQ7OBeTKb72tsbMGBvRmwgRct9SY9ibXARmCJq7i6s1XPTXfpBKJLqT2V2meIZXr4ReiKs34
xXLlh4ofyCfbcZGWMrjDrlD3BeI5FN66zUa4uxlJxUlpYivZZgVEY8CJTpPLs5e5lEWDwvk4ajji
qrs0C9ofUtttU/af3krKvujxAzxt4ywOXR+YZ3yq+SEKi8e+Q8J8rDt/rcIu+RYl2iZyB/WTZ+ZX
E5159l4I3cP5d/djbJtvwGAgYLfll/9j7MyaI0WWLPyLMGNfXhNylZTaVd31gtXSxb7v/Pr5CKqF
rqbu2LxgEUFAkhAEHu5+zjFLi5W6gmRu1U3a01TV3wGO+idsOeUUFs0u9fvoJwoXw66PyuAQqRH3
s6v653Gsv6ZRTRIpmZbP/qxK8E8h/ctccwYT45/QmiquCLGWe/JioBBr4gdNruAHUMPpi5aRouho
jfN3V9U/W/J+vmdx/xjNFjimKlOvcoR8jVNF0rU32wwqtvRnkbTG31oU1Sy2feeSoCPwYIXhiw0n
MQp9ylsdmso96X1volYNVYPxkba7Ui2WiGJ9v+USRTJkqFGTx4cpw2qWJ9SpslB+KfXR3smR0950
iHd4be4bqNQU/iFvgHAUCNl5MH6NhyVMey6WEKfzc0Q6+RHWS9/QrGsRmM4uwZd1cHILo4Wpurnf
Go2l6oed6REWLXcmlH7Ij8GiB3AK9ekO6t6e9DW5Gr6SOWp+I+diLSwt77sKazb+s4+cjOY3i87w
0Ywumg35dVTHcMf7VpA7YloPWaX/GDq/+luW43AfqM14FlJWgPTNGiaznd6HusdfwMOjkR2F0HXv
n0OkCe7rEYAQ5H3h95BVYTFVzqvpmBWwdz07VpHtfMkcEPdNHX3Hgaa76Gr1dzXIjbr2BOOwoCEW
JcFCLGmDeZsXb5+at64YTy4caVDc99HOCRc9DzXARdNPzX5cRMvtzIoYmml6nhI5e1CzKn9IIgO1
3aT6Jnqwwl2g76FNtiLwxPwQaAH4DISDHvxKVXBeztUxzJ3p2a9qpOsX2rIRVUE1m4rvGJqARPGe
D3PxZXJwcDlWhN/NCsoviZrFnh+U+lns1eXuTWpalp9RGr+lw6No9dWquiY2HMN+V5D3AeVGe3Za
stZA0eZen2mAUxYOTWAY+g+yOjEEeaSTxIdL8qX0yIUWT2JTa/px6mPlKmq5GjUHJKRPaYgcmGOY
DEXE976qwUmSwvbbbKikn2mKcjZC33kpk/4esvP2G9lrowu4Zbizp8C6nacs8gK7Tf62iuAgEptV
BYyVQqIQKn6axdsFPe1/9pgNhugQFcYF8OGrKkXqDdhJzSu0JvyeSl8ABAxfNT2S9gBQzTP0jvm+
jjpjVwOfZLGWG26PjPVzAQ3i4wQtrC61xnNntZj0WvNNKwwSAtW62mdSDsiZf7mbNIA+ZSqX2AI2
fF0C5NskzaFqwosCQ8J1dpzmrTTDG1JSxkeW6u1bpt/nQV69Wjg5n3nDAFXQaqqJfz/703OZcxcC
M+09NRgrROflrNy1ilQce7sybtBmzsF/IgEFGuVJbBQHqoomhiYL27BPXBuophdUY3owZ8QxRZ9q
sMlrlOH5Wg4bJqV7WE4S9si3o2GJBMM7HsuQSYic7S7gFoHREhuy6uKLnzh/r5IcnXkvFXEBHDnk
lktG9CVKfKQyIGz9ItpyFU3rTyWxNy/Mj/2kApxPYec7dZL+ioRqo1brN5IzxPekYxr4LpN4H4Kk
OGgLacE8xOHd0pcMjdgt1SE5GALtsdksAhxipRhgUaPbrtghySquAkw5afTIzuufRMnCs7uWnPfS
n/bCmHxniVekD2RMR2tnwk34M8tx2sl+Yj7D250dp5IFXGnqKN7OkGJYc1R8X/qCONdZFy4KHRIQ
GK3TyTHXNDKuO3O+h354YF6F1WgwoLHSlx31f+4QR6iRfB/38VtotSQVRbH2GsEddhTVJlPVV9Y7
6rEqiKaDF/Rm1KsvEjm0D1Iblm5RKvHP9B+j1PQfBugJ1ORZdrRzpF4iMvMOtqXJb34yP0kBdE2a
P7zmM9NF0+o9vC5ds/cz+zWqZKsEIRkiaS7JWnKX53F41dKyuefZdGepDr72sk9NNC2bgKXCObKj
r6IpC6vyFOqoCzAueTGD8gdyBdFdokT6jZoXHb7Kh8HsxrtIQG2BpI13aN5QJ3vkApGvmfGyHUOE
syByw5deg6h1lZYF4oHJY75MZEv2C2AkUiGB1kuneraUqD+qAQpBGeD9h3hJqrMn4EWDNOWQFjB5
AxNUX0u1t7wh15WjUEKboCz2ZAtdbqF1JvaOS2d56VwvnZuGFHk1GaN7p/CbhyZQT6PVQHSyMJ5m
o48WbJo+RjV0pozYRbOqsi5iJ1nPpOM2RA7E3nZw8svclLBsLYc6PVEcGGrdxu+116yX0kObNimK
HTx1iBezwxzU5b4w0h0qmcxXTmfcgLVEIXOpijlMloIDXNzDg2jKgr7xktBmkFoL90wBNEhW4uZR
7nWPj5163Zj0lqYgSLVraTnDQxIkrmyCLMVVk7+M2GqPsYb0rcg61lL/TWpt+U5f8o51BqBXNlp4
FNXRjJKLOFQaYZ7LQdfuQhBEeIvn5FbWdNiFt3qmtbNHPg70B8vubUekZSWAEWi0ZQutjiaOpxsD
B9qroTAJw4mM70LLEEAl4FlaZfhzDn4pViH9kwIe1HIJibi2JSdWC+o7bYqCm9QiE8towvI5KxKC
pLMZ/GyGX21Twnv37zF6Nmd7NL3rO7kutHOUPPa+Uz+yrCtddGGa4zrTi7rikBHXLrsd3RoxS+bR
05op82TdjA4iA1VsCNpBr9TIv9tEbqnoN5B1dZiXxyH6+QVLS1VrDF4wYqeuJJELmvtt8RLo5J+K
UvRe2vZKA1EJPZZxrYKla4fOvi+NwsF6CvrvqW7hTGjUt7gFPzV3UYEJbdavXe3jcqfDaCGkB0dg
8DgmQ4FnCF28yYg0PnsH0UH31QlmuFy66NbLtMhqgwInwKGd0TLM1opoJjYRn7RCJ8i09Nq6trpu
7+KoTI9iBzz5qPal6GKWmoV4iPQk7FVxo3mc9o3WA0td7qtoF01RYz2tt15UDXqInfoiCe74rXXj
g2pINOtW2EKRo4cX31EcV1RVqyn2DUQGJ2EEaSMa0voEBlTstbtfmR4or0rlzA9TZzxnqdSfcycC
+Z0OsI6BKijwtqMZ7L+XslYm8FJrN6JdbLZuoprFCQRITV652w4oIdOjFs3pThDhBp3f3xHg3K2C
qKJNcOLyrYyIf0N1LNq2HXaIs80kY97d2nDayuchjr8V8Hoqzk5u7Xu9xbsiUtFFhrpIWI8A6l3Q
i7yKJrFTtIvSALQC+h5gIB/on9+PEF0ytQi13da7WnqLc2l9fqgX+JrgXRz9tLpo0EVvlI6iPRH6
XHCvkf8Nmo28TxJlce7+hF9gPo5otB47PRi/6N18XN2SpJy7QZQYd3lX61dL68hqLxV0jKzgdiaL
7E0O5/jkzAAD9d45YCDJN1FX2Kd8GuQbqQ/+V4kltH36U7/ACG5b8a2eoJoaHzG+4ewpbqUCPiRh
kFhLXMI3Jv8sDBIzKvVT4CuNK/YOkgX7nDPeI75lw2XGtwJzElD8UhWfDiCEHWtMquLDMuZx7zYN
MgtaGkYLBIX0fwnZZbjc4lvxE0YkS4fUYW4RezWnSh8iOTvqZaDfGwTDVgbUSb8L20a5/U2ASlUi
x+FW7FRTKMAnONaOeAqap85pAVelTgibGlUYnNqnInkksFc/ipakbZfvOez2Yp+UZRDVOiZUcymq
wKn+d0MMv9j36rIIsbPgLED/uTlLByXKOxCpBEisxIdJvNW1L0UUwoIW9S+VrAEwN/ovrV9pX6xh
IRhMtXgfdPSq67bDozho1ff1k45rXYbiIOr8x7U517T7rFKnrxXLVM/PnOpm7pC/Dqv4QS6Mm+o3
j2u68BcYs5NfFb+TjpU1mYeYIPBXGx3IAY1pcyy1QzbdruqGcY86TAexWVxnxq0DQtUr4th5LXRY
jzouAIXwF0GshFIUsRA9XmvLPlFTjVZ7fe8pSJa22r/7VMXQkYiBREgoMGmTObpjhpBmpZsIUHaF
de1qSK0WpnGxGbBWf/cAwYlEJfw/XaOvPcRB2znEAZYEfc/7OaZE1x5GleihAlwAwFBykWJFeamj
Zt770pgfcIAosEVM1ZnUkMYVe81yTK5977+GCX1l9BFfFGsvdonubV3ey72V3q+9FbhpNLiaL7Lv
BuHCS4Te4q61xvRkCf9CZQCNVTq5ORgLAE9bNtXCZj2E9niDQeWKWrVQWK+lZafohh9vvAFE/7vH
0p5UUbeLcqRwp6i03SqsYKOXkdrrLRIGJrv+Bq3cfGcEuXyaBuelm1L5TjRZoBVGzwhjB6q92GC+
mYCuVP3iMCgfUYeZgCqWspzdiRdgngrpFgvrUYx/0QTjG9ylKnGf7aX5w0GERdZ3SPRykLzc+/LY
7tUc16z7fx0Q+nPztP3K9svvB1lJ0Z+aigmoz/LyooMEvTRmX15EVZNVJKfzqHEJJ+iINY8YiM2U
701GnmegnrYvQ5hEcNS6BfDKbD/wBu6sRutP6jiqFs7IaL5Kzj9rTdOn7NYe+rOME+4QqBmXv3zR
xddbfPyNSMl2VVZzs993jMPQXXsmDNFDTyFQikwnPnTEth7GcQwODDbFnWWiGvWUhQ9ix6QZD6i0
RjfK5ETXIiPu3k/Rg93E0tmRIUSMNMzjcWlriOYrTua4PQw8bqU2hX2BW4HYW1a0h0CGT9aLNV++
yxYISVTENxZGBFQOWr4zAtbqXipX2m0jQ/sLWs3vEeMb/i6Ymm51wMeeGaTEj0sIfIghWHhwk+oq
NhIClGupbdWjFYAxVCd7dEFi19cpN/CohD4QmaiEKNJiOecB3qqvbYBmDmAkSKx7afbCsa6e1aZC
5tmXy1dJ1WI30PX6S2GwEsTQbe+SNArdsEWYISbtjdSPjoGsT0i+29B74jgimOR/nRAM8gZdKd+k
EjWFqvnhG/78oLW6fLQhyjiQ0mbv7Fnv7hLHek5MAMTNWJbHHBeRlzeJGwbFBGaSTZIp40GOED0X
bQhPjU+ZP76kRSwTk0JmtQKIG0kxuYZyWzf32PZlEFv5HvmHbh/ZUuJVksZq04/idRPWzmG0ev92
8tE+Nxz0uWRY1C9ik5JADF9nVtwF4P48uctGmHgM563CFbJTkjq7U4Pcf4uV7AjRagCykSnYd0JP
9Ap0PCs9aMedViD+GChjce6LqVj36gB2UGGKR8wHzlEnir2zhrHaZWqqupaS5ZcAsvoLfFO/S1ub
2BEXCzhb7LZUUunIYaK72Iie24Fb29ZFlKDWz0lJtKZ9p/ZfJ200cbVFnKWozP8sEoXiUuyI7Np5
yZ4WddFVlESbNLUAfV+BHLdH1YnKi1ON/dlsyxfNd9TDdvlREo5uPcFL1RYkIY7Sja4uEl+kL1yG
JdFfW1LBzdn4WShmSfJGaOwcI5BcJot2mTHaS9XYOPm2etyYUFLkeXYeSHXAzYuCYC0TwxbwAHHS
YVbj5i9lOTWROKLGLTkol1KZrg0RfdJLq32thx2ka118smLsurgg98M15hzMgBmUIH+RFsjXJyJu
nbjFYrN28luVR7KWRbPov3VlXWieRgnVsKTPs1Oz5ClPipFlJ3EDC6bWFlglD2DoCPoiarrcdjgi
clStcq16mLS7IeqIESzt2+0XD1O0rY9o273t2dpEaduI57JVP/XrIpln3oamf9KhZUDDgnA+D3jr
JolRIeodWUXTetEpmZ+TS2SngpUm7clh5Yq3zXbtoi3oOvv3gaIu7szWW5Q+HfKp+uGPb8cpfc3F
I0fIyjUZX2Jds+e9GAGtpaaz24Pr96DVwAvVGmO6F48LZ3d+2R70VhVt2xPdqpJUkpC2PXCx5/Nx
ju14eQlkKgrUgrwauZQJsbYF9B9samJ0jOdMamZXNDATtb+LekZqM8osL1OPW3AsLgZz96UmfM/g
XIpig/Js9bGeRVBCdy10pOL5bLfrw2u+Fte7m9fmvnf8vaX+mGyM/T7gq71s4uV+aMvv/Kn6pzZx
hNghDtuqog2P2O9TyQPBYVkafvWJc7u+qeKdFJtumQhEyRKgHVEXL/Kf+vypDSoJHsu25/MviD3i
tOsvTBm5gXUVu2Ta4QVa/vb2TMVLLB7sp7atKkqfDvtT23891Xb6T4eFjlXhsgn6XbTMkZGM5uTv
4lLvlxEk5swPe0oW1SncFuyasoyiOFTU15OIM70fPpFugZrbe6MoqX01H5suPYmTVzCGerO2l6C7
XN9n8ZqKqWv7KHxq297krd+f2gplQW6IoSg6bqcRbVt1O40Y0ltVlNY3fmv89FPbaf70S72iwhgY
vKZaCxvz8jVdZ7/PRXHsh8b1S/y5VXT40EsUt05hVPXzOpEPYo798Fui1+ezYnnl597/sU0axpIU
tlWTZWIRs4toE1VR+v/2E8eKwxI99eZYbU7rtLpd+jqti+v7X0XxPCIxk4tiQKoTCTzfthshPjVi
bHcKyj9aD/hdDgIGs5jCUgJq7Y2YJEQ9I21xSaB8n+IqlEa69nWbWsW5/jjdLh/q7UUTXT71294x
sSMOHIn49iSvH/lP7/GnY/1MwoslX9aLN/MfUykX58V4n13IQ2C0GwhcqHN60HG0UEbF/l9j7YN5
EAoDQ1zIthFXbQUxquLa3iS4cRA3Y5v5RfVTmyruItlrwjhrwlDei3c2F0Wb9OiTjvfrKI3614nE
9tkV1hYqQhJwv+WtF919p3sZQlhVo8b+YIOuVy+eY9Mr0m9TMxUG6PpMhQEqiutg3p50gyyv5Hfm
SQwayPpST5rzCfLQ9zsi/vH6KEXjh/r7YySfT6vn8bwNpnWMvdu84vTiZ7fRKkqiTez9U1W0/elU
qdro0KZ4+rK2FxcnurZJ8VdANixrhspbp1utYoUHsYBDFi9LuKSfdtCn/NMt1p2YiUQJ1YiP1SLM
sr2ZKb8CTa0uSYcXksy86uLDqHnyIzwNd31lw74TEoNRpBnOhL46ffikYRXzddu+kuLTOBZxMrtD
UQByJY6wI/vgx3ZjRElsGoPsfy1vD41638Wg97dvtEQi84FMxavoKI2G4qHbyzoIODWnXr7KKVmF
pwaoE4xc5BojlBBF5lPVOEDJx+oo5py5TjFlChDk+55bJkaveLMdo+NjNJsm6/wu+FuCtQ4JzjLb
dU1jeKKL0sDtDw0iH+B1o9f8fjsqnriTYoMtBHeGdRZXKZ7MOlVNCOTCmmc/i7YqjpwdLpYH05h+
hqBqzhz36cGkg5QRE/8pXvG0CPdK3LdciOPKo3oRr0ntdKekw0U0z+MNhlKGV05FfbP4zhcj2eNu
hE1+edzb9UnkPe8hufiGHtIryR3SvkEyYnZbZCjOsYy7Dk2wdAeV7d+j42h7o5mqC4aevmcA/CUu
/sOqbjWsP7Sur5owt7fxPTR2taRK4Fl4t9m2u6hYCZGRtj2J12u9ZcvaUoxtcZJPc9D6fovGT4eU
EmHbsIQekbX4hNgTkjfCMPXzQ6HDDo06FrFDxKWY5EF/7bLB7g7TWD7qvY4fiCxRYPsnY8geCZzt
FLhsssC/NePEzeb20cweisix9uJXEyg9l4jjDrr0Q1Cy7mYEMViWlwtaqZ1hlAj3qSepaFiepPpZ
D2ttXaSuq9jVshAvonjPN+PgU5smVguiz1r8tF9U/7uBsR4jhgHh24OcFP6xiYYDKDJrXS79V+vD
1Gp4t/PmuE60Grcx/atuQ+O4jdXc1F1yhoaTaCKizvdEzClrUbSKuiiJjRlIdApQsMB+HA66OkO+
gZ6P3hj7beJYzWAxet9NbrUw63NSjwX6tHg/3v0QYpiMsRnsOqS9Qc2kH17AbRYVL+VqzzizHJ+Y
U3AvGq6TheNJjEgSYCagBqoL0YR/VJT0IF4/8cSJtO3UPrJPYui1c792EL+d4nTz8qKeV1NRXNmn
3/1TW9g5S2g2um17vsxuOZrygSyu+3U6q4f+AHflg7hscTazCYpj1v52p4gzWmMj40IKv6phrsx7
S5qJ5qfHGZ5ksf/DF15c9/qhXN8e8VVbXyfxDw2liS7zs1nrXltLxWnzfGS9pnrdrOS7DwaxrKKA
Wep6vg7rD0PwQ1FcvJ7khRe0WmfuGljgTkVm8ZEg5+CQxoxC8Y0X699GxacmEc0OyugA7rI9x/1z
NUfmMW30g5Zb2KZiNFlNGgK8aaFOb7/79aJBUlUqbPPLylq8EeKHkamcCfyQjLcNPzGwPg/RZuie
ssL3kKc9zXW4IO/+9Vp9uIPrHV0+/qIk7qJMoveuGVv0c9+nLb0rJq+oIqa9d0uBbKRLr2dfmOnx
BcGwtphERm5Gp5GEAvQjmYXFGnQtCkNv1EOTcMNyjg/F2S9xElR+hJBfdNJhtPREbzGCw6Di1op6
C4n8gnpbTRzxex8mne2trzH3vGwM1PUmiVvThFHrlbkKvbVY1Rs4EqYqOfeg5WZXj9XxoBLAFq+r
lrXPhh6TCLN++wdcCGhTfP1gck2kr+2TDvYvfM6T6ToEgnH1qg03w0QRbPmHv29V962daxhyhQ0q
hqW4zVzVJYR7f1EUcLrjdv8dhUBSvHzvtrbVlm2X/wU5orr6QHKl+mnA571P8bOd8+xeDAkxGiRn
mnmtB3eYAQmd0G8hG4gZSfyyOVrRPrRgevzw1ojiuimMXapW1ilbRgweOWdfoX5zLqEvXgxYqZaP
mgIYaJxwuyM7r69rf8PKQFOGMlbZMsmJxyFKag0rI4T17zPpelFi3zpolESe96IoGsVGPDVR0ohl
u/4/dptZj2VXeETA/0YlSV0XdXak56SrSeVAUqjuo741/Ouzs7pWOjZW2anuABWluDOrZSfmI70i
cf0kiqujUjz8tTjaTXAx9O+tnw7nba2H4gGGmG5Wu0+LwKn1IWWdU1g0lfkZ/Ge2D9Jpl5oZaXe4
lEL5lx6+jAQ8T9PRWJ4j1D4kEYhxIqat9RFb5OHukptOX9wPwgZc/KjpssmXzQwJ3j4K0jfRJDZ6
ddOjBnAW3fPwwXG45HSxgsfljTTbGrGJ7FWev/Xh7Vjfq0BAvTg/9KV+37camS0SYVXLIjeiUUZX
MYG5YCwEaXXSyQeHdjPc6TWDxyTQt2ex1e2kWkE7k2zCe802k/tu1rQzPKsPwaLEFcX5fPSl6CfJ
bKaXS73kORVswAGJSTjzrYZQe1C8wJ1quK1e/66WJcEsuIg0NwoMD1x+eok7OzxpmiYdTT/KgNcS
qChmW3vsyrrkexkRQF2qKO18iVSjPqhztEMk1H+Yp5dZQysvJ+/vIUtJd5KdzEKNh/BbL02ckMQ8
5xABWXxOpl8NedMPZV+aD0bLWJHSugO6HcHUbEfOWwOE1SPrVmaGk3arHmgV+AypCRyqFADFbKdb
dKpvchYPjQy5igoLQCTJOnkKxtWOZ4cL9SJnDPdzp52koI6/lvqXWQvlI7K/ppcM0pOSBHDESeBm
tMbL81L7YoZ/9yCHmsUeRkEJqYAlqImsLYH/X82QHaG/BOvd1780ZOUkN1Ywbcm09Ej4nD0ozQK3
SuPKm6eDkqjzRbbjt6gbATVlSCLB5y7v6rgYDqaux7e9gnL1oumTSybvamFe8yDYlROTY2fakPkb
cXtUkEb00rjUEC4O8nM+Ky9cj3YZSSu4OD6hR96/wu9BYGZiSyqcBC7IcBBYq/k9AUYUmyElMbma
1d41lzOI01iit93+nHOQCki2p69O8W0sAeZMzmC9Rk31Zqgt+NE2zu7bYSRDMpztqzlMuatHRrPf
PvDrMgoS/MSbQT+4HeSqVlfmV7jc3CHgJqD8e6Muj1RbCCsCK0w98d3udN9xM1ObXLNzxmsaKr7r
Qxfp2UtV1uQH0AklKT7qWcrQgkf1kHBXpE57RH5Ut0mAZQFd6MgmLpWDmsMhOSPbUB1zJ92ldqeg
l5l0p6zsoaCPxsQLusT0rLkGZipHOxR8g+u26cBeXZw8I0mNp1vpxMxYny6Ys7vJNxRkeOBy66X6
ESEIcHz1qCFT5sLeHbmqY4S71jYfnS6Pb4iu+DvScsmklnrwCFaT4Nt+9FslBt0xxtAhXtuBbNt1
M+kmarHFQ5yqBkpb0Vvbpwhnt6Wxq+zsnFgJIgCBhS4qCiWk1Uvh1S6D9nHW6/axiet930NKJ2pa
Piq32aCds7JObpNlk1rQ4tfTw1wA59GdkVzc4B9yQ/LHeU5OdWGNlzFR9v8YcIqSUGafY7XXbiDE
r06Q7e/GsSpcIMEhAswG3yAiN4fJZkDZkGN4ul+OO6majatR90fTyppzPRQklfHhuxGlbVP6EUgh
LdmbHdqpwzjubMgqH3xqrS/rXm0ZBXy89kuBWBCZDOnVMYrarW3YdY05cU5KJTceFIRAG40suIRa
7walLf1ICudiozw6QdnRyq3/A4L7hBSEGsxMMbX6MY7jo1YUoHSNzv4rTqJnpUBDU5qDHtW6hqCe
BdfAgIQFBMulvGurECrxhQRfykvjhAYfoSqY/Ny2yAOCdRMEhFGJWqUpBZe0C9w8n7/WreLv0hRw
QThAXVrpz7pRly/gYQGlO4BQSx5j1pnB3vJ9bVd23dfeL1AzSpOvUh3vZXOsoOCIcAskXcTfdm7L
uPumR0UEY4aPsozPWDJNYu5Rbp7HCmJhhmhxTjK1QabIeQqz9n7qpvbUAfJzByQObkG5PVU9QWhJ
cnYxcf6rqcjSLuvIigXVu9ACME/jNZFdAyHYNpEsNzFpjjQCnzWI3PafVslchQUf6DTSxWLfPraL
HdBAJUxoYYFIkARxsisgcA75LrDiIeapt0hCJrLmlUG4c2IoP5XOAjS0DEbyQLudCmmvS+q9s5ur
4KlSu+noZG29MwtyWVS0cJPcMgiKc/uUPHslpz6DWh7lO8Nrs6RFFWp8xNU66pZ51+g+TIUNgB44
taOdqhqja+gknzXZnaXF5VsotT8U4Gw3PnX9FfOXa0WDr+LvVj6TWd1KcM820kCWOFipQA38fZLv
CAvsckk39kILetb+1YjuQSp26giDQt24faKzCkxKrxt6HKZZwZSdFJbbScC+JQABfVqpO11WjAcl
ML84jm5cpKYyHlAb/9XLcXOwTB1dw8TVqkg/1RnehDj6OcDIjDxG9sWshvpkTA+ZbisHHQUSl/AX
rykZzzsQR9qlVGfVbeWHtCxbl+nQvk075XvUT7BBdDHJa36T7ou6iF/N2We9QfgfP4ZCQEzRylvF
RL86Vewzaaz4LLQpuFigsW5lRaqQkIfpWOmBK83AWjLcQqryNC10Nl1XX8eiUp7yMagvpOb+SiCI
KAx3BH517EzpqmTfqtqUXyHWnc5hVlSeqUjDMVFwPhptb95ZyybXu8e6q24KP1TPTR2C6kjUiZw+
+XtZBhYwHkXbdznBdkg7d3KdECgnSe7GaKCBMKSY1M06cis0791Ug6hVK3LH5V0GkWuY30LD/F74
QXpInFzZO4o9HLS4Pc1mWbhGr4dg8YaRZI+28uxsdM5ZXR6bGqusBsTHSuwkQet+i7Hqu7E6PaTm
2KKInXTohSvOXo5hSAFm3d5avImnSjJf276qHs1Qwi00ql4KzGYvDah7za36JUG8lS/bRO6kTqab
VifNnnFQX4bWTE5Bru1VPKNSYKh7J1Wfi7Gfb1REoXapMcqPaUCc1S/U27xG4MGYpYERhuhdWg7h
xVJ/QkcsXVsj9Vk3ynBvJPLIV6D/AmwWTG9kX0gtRwPhfRPb5VxjetI4OXAmcR5A5fNLHr35w9Tv
tCaWD5kfaLfGhCprMw2Zayd3ctg4D3P/WOrk5DbAHEiuxWuD6ITXVzyhedS6AyZFmk8thPYaGmlo
Cx+AXhGzM1Cd6kP72cZ2LSQcolEDvYyqvaY9gu1dP9jnRfbSI59AYhCn50KTr1Jt1V5aSeXOQCmH
pxOcItkda167GQE0Tym1G0MOjT1pPS74fmQ/ays6FkS9uqYYgSYovwZn0A9p10kXxKEmT4lsqESb
ZZqN1WyXOV9JkHAbPSdSgt69l/XoB8sVM+JY1Ge0QkA3odGFdXRKUBJzU6N4Vpp48jI8s5ZTfY8V
HRohQCo7p+zvJPTCas0HK2xWX1JdJgidp7d12dh3SN7ZKFsl7SFs4MZBt4t0SnkoyXvaVwFpblOQ
3dljDcC61ofyMg3aq1GHPVeij0D9zfI6k2N8DieLFHoja54VxayfE+xeOVPje9HUY69Bz438sdjZ
l8nw5BuQ/IQ9TA1OLLlBY4+4qDjSyKb5TlLqJ33s6mdyn7S9MwVYVA4gjUDJk0NRSmiaIENRjZ1/
Zkbjh8mUX/LxpZtuGOVrE/sk9dsV9FQ8Pk90Fm2a4pmj5pAMCgoNouRHrZXqs22URH3blFtuNC0E
HFUcem1Qfx/NHH7t0cmuZtVb8m6UA6QwivjpQ5soWmk6X7SwuIiaOIyXHI0mc7pFVovQRT/0R4AO
8pMpt+OT5Ymy2BhBA4/ugOtua6sU868u8ONbhxyupyqSR+hHh9etw9C3gZfWEHBtbWZ3+IlUOsnj
PTnwtiz7F9VJ/oGIIXgiESp46lDFPiTgsb2tTasrwGsNiXu5mkZkgtX2cfDt5iqOmAttvmJrHUVN
bNpmwKs8qTrj1Q6eTNv2VCuPHvoaOg7V1JKzCsblqfBT7a4zp3tRE5vGgNu2AnVwElU5j6frOHOR
S39VrYLntgO0gAKzdRRtoAm6eyAMR6z4pQfdpgolJTC4xdqjUrL6odFRMFvPQQ8SsDtPH9D6Fm1p
LlVenkn+vup+lVJnPQEItZ6crh/3dhY1iL2jN0NG/oi+jhQ+ii5RBjNvzgfblVuVHHPyb2+bHDPX
JNPtSW0Ggjnon+1E53UzDAuJeO6fygDMddFpz4OK3jJGQO9aS3W0sui5jI/yYGrPCfbMszzXgYsU
RncWHQYWUed4lhDvXvqLLrCnJL7DgjcY9XNmqtGT9D+cndeS3caWpl9FwevBaSRcAh2tvtjelicp
8gZBJ3jv8fTzIYtHRdZRUBOjixTSYLP2hsnMtX5TevlJTMgfpEkdPcRLUS7Q0trKCiJVVFXhhuxQ
K2CVJyJiZYKtDFIaEO573SrWAAqtpxLzlnVmGqwY69x8YjE3bG2BA6jq5QfyDgu1fl14s/kUJE5x
LcbyixqLxdH44Ffhc18yfNX5WaY5rLD0dpJL3sZ/Jig2QJCuw1Pty+aWFJfxOMZhtg0hsqYYn6zj
qeweG3tIbjXJhn+pqcIrFtdMvxye2/zAMiGwsvfwDfzI3KVojWIH9zu+ez4Lc6QtL+hpqzp1bHnv
KnzeXz6y83JnBZ5UHFUbrl7TKVzU/dUJqs3vIfiHMLieR7ikB3JsKreqOlpReT/6sN2WvzLHOvM2
06KD0Xnx2kE+79gJS38sWyDxusnGrHYT8UjISzyOHvdWb7b3qsmJHIzWZyfbqxP80ekvvTl+ZlEk
HlVTGntXq+TBUDXXkA4AJq3fqmrk8GPpVb+tivhQGbW4elYzPFjDiNJHaXxgchweVDG7Mc4wdiuW
CfN7W+m567kQ0d3ziKlwySuAszfJBexjiQBd2GFRLYQffjP7q1JMKSb9M8Rs8x0/gLvRrDy5sSob
ib9QiD007PZea3GZK1rD+zhV4dGa5/JPnKtPY65F18GLv/iLFrPHMvsil8KppL+qYBXfmiZ5k6oq
mseujD9MpcbPFpgzd3mOFEflbDQvCjc51OSbZKVCBGGNiscosmqna1a9suxMO7j1Oh+Nm6oXiMnV
kXeQj12XbT3tIzhF6xa7xZoELUTz0RHFu8byjjybwU76WrWSCDv0uXiQLgIV7ZcmxdJpQKULcWhJ
+CN07/Me8RfLM0ukoQPvoL/PG4DDgb6ZME1+5KvvauFEdwXvxzkxHgB4ThvItx5bR2+82nMltslk
oxQyx2s3NJOPfTI4u6GOCTcUOelXW25xVRaYOBJzbcfQOptwRc06+jZ0hn4KSvnFbZLzXHjR1phn
GDRGlb4PnL3uGqztMMsqiAKvvbjS3+mp1HZhHElyvlly20baVxiPqMlUEUp/Eoxl+IVnw3hX+OOd
1VVvLZFNT0WTangpVp/LMdOPyWICwX4Sl01cJI9CtkiWIY3GYrQzVnGSxHc5lDEw27r/yRtOvuMg
9dCn2XMhMA6utBFdsaicV2o5nZp1jj0G6cJonJ8GC11DiflrMubxDZ47MStEJ9+KVjS7AyKj0VeJ
uMdaLyPnNkckY0kAOyzbyq/mFI7vmkk+JLYdfBVZ/C63XeylMvS/oJaQebCq8Cyq0T/Jvk4PtTWW
N0i1F2RQkOFkHRo8iszO1xEA4A+e1N7Kvpz/FAjPyMX5KPdT0s5oE+DuPq2GuEzfutVkbeYobA4o
CYiVzdYAQ9aqqU9ID7I0C3RMSZIST8HQ7++6vmufWt9pn6aFIuZk/YOqpUbOljTU57OqjoYot6VR
djtVHTAPO6YwBFZdm3dPibNMaPBHXz6tyrVdYkj7To0XkXSwqLVLtPr4p2wryXbhEI9bVfXgj57x
12DvuPSGNVO/bU9oF1FTBT5jN641EEJbmhjfwhFAoF5VnXaAkgemfaOqWOHMl4AI/vdPk5m1zGCq
T/19dinfz05uXNXf7g9OvOlJvj+PmLKaXbg3EaVY/qmC+eImtfO3qtb2U7AJrSRdBZMf3vY4q90C
WkhWWdzmRB1oU0Xc+2IjpgDIR+1omwk2Pb6GenCLOTCa+yio3mq6lp9kZd29alfVECaq3c/TpW8J
EqxUW9C3rFQAtu/U+QO5HzD2Xrzt+sq7mcZK39cjccfGlNzQqlEVeMutep0H+6WJAKF3UwCoX7dj
LJ8/QPWqDhNi/DFN+z9wpb/R67JnY2UUJhn00Llpw+lpcvX5+EPbBEdpx44WwYFlSG7Uzo1oQk6R
gBsk6+7Lc5XdCU5F2RAelumHJFBjr4F1VOy+lnPMpuhviOeriioQ/6ETSRIM5qaWhIuqqy5jmrJz
BCPJyAznxlqK548CXJytBkPIvWrs0OeDn970u7hK5xuUbo0TbDUsTqmpJqM2DkFvz3djOB2hWFbo
7AzWWyj7rIM6/bmGnd+eVZ9/34ae9Tax4101O8WDGlmLbDun4/xci6Zq00Sz91wrQeLiVlU8qpE4
ga/quZ4eI7+033YGG0er85770vqr4bM5nT3bPSMHVL4tM7GT4Sju08Et3mpwsbskbm5VHxKkaJTh
nX2t0zLbWQnpBsutHwq8fnt7FRngFE3HBdupJQ1pABLUaSA3UV8+xjOudk04mw9g2tkxxPoS+pzq
A1IV+Rq9f+5/br2Uzd3B6ImrTL0IVqaL0ZFZFtXR6yamQFN37mAgiYs9Nldz4U8nkxuchhHtTlUV
RWEgK+OwWLOBecSYC44I1axRVnQ3IdDRfYKM2V6bPtZxHX0JWP+t0Slr7jyUBVfw+RNECGW55wF6
5zZoChZanG9LMXfrPFvILXl+LuGLo7aENkj8WInO/sL9cWRTZb/tLWIKAfzYME209wD84fnhVTqP
XR4RU55W8Y1ruFaw6nGIrF1D/5Zo2tXzzfpL5sV/VEqGbMI3q8mw6yOwah4wxvqCecmDHRgRqsNV
AkZAJLeB6ZtXr+TGXpripVBHrh6be4gg8cqH6YWqkv8Ig2uljY23x816fhqL9q73quJTTC4RRkwm
VibiSmuZai1qeqK9GEYtN7MpES2W1QRqUIuIztfvpePdZv7eyZIaRAxFhKkU3KRNkWsapltmvg77
7DGdILsUJfbjqdXtOuGW24x33zroh+Gg54Fcl05sIBxS1Lt6xLR2yP3wbd4n4uAY0PedqU8wy6j2
adZFW8c8luVQPyEsxRzTIVqJxOq9qrWe/67TxvbGkU76doqQhYKNBGF7qSZa2K0tMU7HcSIC2Qa8
PYdUf+8nvbnP56x7ayDmsW1MxwYbOTiPCZK6BDuWHXMNRr2/zyIjfTLGINoHsk+3Ttrs3vz2X//7
P1/G/w6+FWizTkGR/5Z3CzYob5vf35jWm9/K5+bj19/f2KziLZio0sRcUgpdGkv/l08PUR4wWvwf
8sxwLeIwOnRyep/qzklJmVaz7vILGqO/YnIpMM1d6mMQ5pdljBEVHwJ7Zl4rK3Ef8OLfFNmsPx+p
tsLKfGAU9Ib47XElcR1V4xArRBMYrvOz2s60aOyU6N+yNbOzg9LXUQWLBxYdWfOgRjSus1Jf/L9+
+uaN+iW+FOXEnAeD9ufq/x62D9v/Wc74a8SrAftvxc2n7Fvzy0HXx93T6wE/fSj/7Pc/a/Op/fRT
Bd2qqJ3uu2/19PCNB7/996VbRv6/dv72TX3K01R++/3NF2Lu7fJpQVTkb753LZfaM3+4M5aP/963
fMHf3+zrb9/y9FP+9fUp3z417e9voPX9y+JWMTxX92ypm8J489vwTXVJ41+8knThwkWUhuHYzpvf
ABu14e9vXPNftjSlLm2XWKlj6XQ18GTpsr1/ITct3EVQ1LVMab/591f/ftc+X6y/v4s97+e7mCnN
8XR9+SCi4IZwXt3FhdNOnm7HSBDNH1L8vs5TaZZnuE1sxDRglHlV5eVKNapCnyLTXavDMO/K88s5
qm1Yzn4ZrY5KBzPvph0ued+Xh0IfA0ha+YQMITIa5+fDhofgHOcTDoJBNW2fq1qpn6VGCJQXKt0/
HD6flDooFQ72gpytqnjnpCjKuYvMrSpsG8Pc53qGUiEqUqQxkEOZzgjp6sVJLDK4WoR5Ow/BsFHn
VK05FbhgC+NohM7h9ee0+WDzj43OBwfACS/qqNhM/L3rfhFSjhwW06TST6qmCqMlP0hmZOkty64F
PIoWs7asupeBygCrrF061Bi7inZd2xFsLCeyiga6/Hp/1QNsMLs5Lj/6Voy0RATCInCds2Tu3UB+
Lz6iHvNRwt5+aN2+3o+aj7JR0mdnbYjdUwpQLsqys2pJwF+cfrjd/+ZFyM38H/eQtGwpuH10QVj5
9ZtQ4uTcsJEUVycBX5SZfntKlqLpDJNccGi0p5IV/0n1qKo6IvQ0bTyU+lY8BeVJFQZU1VOaBESz
Vf2HQ1X3itIhdxm12ywg+mknO97H6a0qukGktwWycmgiusfBsN2T23aJvY4j8rKB3Hs2ke08QCQn
mPB5zbqjO+r2RwDLKxEJ/Y96GpJDk+o2YD4nf+sY8y4euk9Tm1h7ONRQVjPXR/wmcy+227sXMIju
5aWq2oA02IgUGO9V7aXzZaxmG4T4/QhR17iG0JBNsLm76WQgfH3SbZ+H7qUuuiED1bj0P3epUX6D
unRftv8eai79Lyepox/GtLhbHdkTQI5yrNum6bNr2rgbnnrrts0T5Jo6B5PreHaJ8w0uET9Urlfp
SDZwmodvDjCY+7ZkX00uBoW30XHOL0UGWOiHqpQsXKIJoJwaMswmefsQ2rVj9bNNtrb9mLP54WHt
/VMbWz4JNwqDMMfalwCfHZIjW2j0yX04pcx1QTfd21bnbhAL1Z6nsp9msh/ncIt3749zuCFc0zIc
Xs6osJi27bo/z+H9qEt/tM0Ux1weR2cImr2d+Oe6t7aOTCzimfHHYCinxwQvh0M5BCmEHn8J/mqb
YTA/VYs5iN3nxDWa5XBG0/Uw+93X5zZUUGVUC/IE92SX60fdzPEuJqCw9h0BTGIewh4L24RDYIZi
mxv9uEIM46Gq0/ZqBmP4Dov7P5o0u8ktUKVoR7fBHpnv4BplhJ9JVqMAT40b9NcPtS3/5pdhYcO8
ANSDx/rVvGBOqGqNbppel0W+72nhBUBUbSZ5i0/oUiZS4NdXayWuoktdHQa9+T5JknofmGUCFjAa
1hLTv5U1wQCo4u5zEiG6OU761xFt46dRa86IhyCZNZveXdJX69SbtFOmldoJWLwPvmY5HE1Jwl0d
NpiQk+BaRj0f/jAA2+cBcvq4qseZ1a/b1jdIxSOIbAytWI1GbK/nyD53yMXtPFd2t6gWODZaLMHb
PCAEjPhqQkylWYEPQoq1TLTvh0qaVZTIOcCUi1YluK7jr39uT3/1c1u6AR7IsE1Xt2x+8Vc3og/E
2yAxuUwJgwUsx4AP8FdR6tr36lig0756qasxvWp8Nfx5pGo0bWcXjQI9nb8+UR29+pipK8znf7Th
j/3xXylr4AN6a8IfWrYZTZvUBMiqeGt1vY5FfWcnl0GUvFdFlvWnps7WNjIsyUb1xJNLjw0h9fug
Ea3yowRA+9ymzl4KC/jc93Neelj6R2SCndtQfYxUH7OM1mLNI2BZRouRxMxsbuAfQxBoPqm6szSq
Ko8k3pECzFHfzu1bI4UgYrdnlu/42pooJBMdjeyjK+Z8g1K68V4dqbaunN+5BvvrPppuOygmVRt7
l7oYrIO+aPUtNW2ZBNRREwEF/of74vXUyn3hMrkKz3AM09S95QX2wyZjhKcOhQfpx4H8xgaRROOO
nZggd9wkB0nemiAlbbg1k10H4bXW8xm1C6AbUE49xKozuypvYEPLS4jWUrLUWt9O8JZdDgsLv8CG
NU3eB7jbJgZGMEXwZ7Zka7uK4KU6Ilrs2WtUzng0f+7pkSPFhgAGBZqv81FkmO8CI8n0DUrPw8pz
B9da15g1nerJkSenYz0CFJBBffHewysEh7bZO2tO6Z3R7fFXhhHrG1V9KerR/T7kpY21g3euo+Pc
ITCEpo1dkrCtHBdHAne8pIWZ8ycth+2EmOeuRKBvBHTDK9wMwpO99OR6k+xLYX2sRz+GxFC9t5Gw
PScwn1G9DrBZfKmPU/W956UtJsqylrZHvNXFbn4SWaFyax5eToimIWjTj36/Q9cf63LLOJY4OQB1
qkg4//omka9nMdsRvKcdw0W3GwSHtbxcfrhJwF4Q6PVNeewc8NnTJu3CejuhRbEvwE+S+TE7czW6
2mUsk2DdFPNNa0rv3Uzw4wy2gJ3qUkX4tduDo5u2z715lS845+o4eqjjRR5GUkVNtGiuwhNv1PxG
1bQO+x3hle9UbUwK9p12GWyNEp8M1aYK9jbbqSimf7vPBpu6zjwcRPo+xGbj72pKK07Z0S769/ro
3emDuemn2XuXBSRwZPgZreCAgPqQn7GsF/fCBcGlhE9dffiaDq32gEz7U5hHF2doyyuqZHtvtsc7
VYCbmdCsnT9IH22wl3aCvIjkD6AbHA3Q4K+vlWmwcftpycEe0BW25zrISwrTe71Ybk1trg1dzEcw
aYhReEZ2KQKXF6w6hAbFIbN8fkEYxt+WCHyskJrOsYymeD3cjQ0CVBVWpBckMmB5BGG4ez1Inak+
o7cqySKQCOq87EOsmQgVSMSLUNsU1aaKbIjQlleHThg1l9BqzENUZpeXIardfDlP1Z/PWD4V2tzz
4Hyum4uW9QipluY29pvmJssJ3mA+7/G67XnWVFX1OI6XXKf0T1WpSrO5aZZCVbXUs45Ahu5MfB6e
m146EcXHs2ocQFj9dcLL+WweBcwYkA6qV3Woz1TVySDAakvWpKqjQEthBSK8PxUofZHeqt3DXA79
+ylyPxR96d2CNpRvg/xP1SqNrr6SA8KOfRkUZV64L+cOucqlWlstqLwkxxKnt9xTNhjyzhjBP841
ofeexa3GQqqXcGYL7K2WbjWmBA9DEiY8YUsvr27adzNhfDT2tcHAIGepqp7Wm+QVuIi8zi1KP1GA
lCTwsK2fe/pFFe5yJAfUITd21xHQzFxkwQS5RILL5L/86prrRX2dWdlA6shQ1yOFR9Bv6VFFW7Ca
X6nDcRIOsH758bltMmV9QC4+WKVgzO8N/MlmERpP6EiJp96ONu6SlFG10qmwdEczH5XjRX9Lq7IN
WZLgoKrweZu9aBsdEDe9RvfBr4b01gKebQtzOPOkEEQra4ut1dyJVbhI9Pa6tjS2wBKXMZlo8jvV
8cO4LrrRMq++C0FFAALqhpWz+JqwX0oPiJmHW1X1+hAgOQuzg6oKk58ysy3rqqrs7zdCxz3FGxBC
S5fpQRWVep+jvxSdtfAJBjozRmQMDyYhtfldlPLCS+20O0aVsM/k+9BHijpbrgYg64jZ6p/jcG4O
fS7r2w7r7eeCoHmCDOztq2aJTMpYGTfjz6PH8r1Rse1Q56fDQKa/bU8vmt6xOGFNg5KjNeCnomS+
VWeQd9OmLmy50FXk925EILitOMWa8/Sqxn1vWsZgp3Qf1rylbJRpZ9sZnovAoQrYFl8SnlsjMknW
t8ExmiFhHk3Xs88xU1K4SQWIbKOc7+qumVYNQMQHVehjg9xePcxHVfUHq7pFyH7XVK2O7xnmTtuu
QmC8sMnQrMfA2VW1MR4t2ZOgSZ6UHX3etd9scu/vgDjWW2xWoqsfi/wc1+60M+xifixcMEZJvjb9
tLlVRd+y6xCOuXgypf5WtXHx2IksxUuHalO9qsMqCBe9nFHkQEo8Dz3nT7jVgfhpHBSjsjS0YRsM
BiuQKHb3qY77dh5+inATvSgTSV3WxY3neJtGx0jIKswSsO6yf1zasFt3zgWyVOZGDV7aumWcqikv
S3V+mIBC+vXsJF/t+qCxsP/APpCkrgOiTy6T1w8rCd+Ih2QwiZXPju7dyvQhnrLkkiVe/FyUHtRL
LBNI+QRNcN+3IKVlSeoawYB7fUoRWJ3RTXc0ywHO1zBrWO4k0ELb5KH03xmD5aLIilhbUzkjO7ho
2Ialf9ZjxLz0bCFXu3gymFg/TvFGGz3YCICP99isyac4DqZ92PKoem4lDkGDwEIZgHArSikPoWg/
t4Fmgu5e2lRh1y6w+q67qJom4AniTgWUMgD9GcQN9iSJYVxTrey34G7jdYQk2WXGzmqc0egD6+yT
Rh1AKgpruuYZCZcMOB/404LXL4sRBMqiy1D13QMY2G0OsATcXEIEIGuNbY1K4gpgerHrJ4AeBXjL
eQmGwUdre32fALefNxDKef4m7cOvL6Tanv+QnFgupDBARkB+IHZse8uF/uFCQpGxBq9o6l3gVvt4
WSyDfyZ12CxraVVvs7reE7d+qvq4PAxJfEZOrl7c5mR1ki+HoRHXJ9VYujlQlKSeNlocVqdiIWmo
I1U0mid3vjtfg9AhevfcsXCOPWK+k1XuQ6ckZ1rjjjQtj9zsuuNt7Wc9mycEw+DvXVQxCpldhgLQ
HQ4M5xTH88hwPo8wz1oMAeoe3xSd7BS6yBdVdWrIWhPkEeFm55di9s0WLp9FpEWTxco34aR64Efk
QsOpDAF0u/Uxj+SCD0ZWXMpUzID1oBz8+krIVzv75UoY0tDZBbKVc1Em/flKWKAaIWkEGIyMpAC7
YGZpYPv5puxCfWNrbnDvm27Pe9c2DpHnNFdtCtEuc4AflX16ozX4gDZBWG2dmUDNSjXWYZqiF1g7
m3jo7TW5O6SabNCGeuJGt63XNKvGFe5b3jx2eSEkicYqxIRFld3Z9S5Ose1SyEyUN8sCvwuKK5SN
4prNwXTODVmh055uhOMPTwZMwSdTRicSZsEq7ICwtMvOsFi2g53a/816iBOLgviqVuhYZ890onO4
iCVbYOFdlOsvZWR/10/2SLCeYjG+rw1iUM+iiWNLNBvyDW+E5ayXwX+dD6Udvxymrv1kt8VdFuvX
X1+r11GY5VrZOgkXrpdtSdN8tdsmS9/FBpZhOw3ZypXjsagUkzU8dcUcHLUKvdp5qcZBcC1c96AW
XrwqjK02BSCukZXoQts6jW5onwyzgmtQjdlp9D5Iy/U+1yUqmiLRHp000g4q7KmKLAyXGFdm7SKH
FQYpBu/BtC3vDKPvc6hHx2ZCDcacUb8bS+aMJReS5OZOWl79zuaybIys3aSaNh+cnlCBG2rNFpvS
/uTJ9MciTxBSX700qjF+Gx3Jas/7aGFCjCoiuRSq+tKGc7oEGPDXmJfutE3+DJsStPCIFUU84oPk
tEWLeG/UrpsMqKVhiWTdtaIvsO/aiITbQEZJvikAhmzdMNaPLa6waNh79X1d4D7LPg4agoPPq8CI
6ij13L+BXf4H66l8nWD5jDqnKx6cZCFq5x9/fRcI528eWUmWw5Mk2KRjvA66dPWUTtB4u10WI7cu
I8iMrWS/ua0A7Ge23gDlB2w1mWgoxGIOSVd18zbuqy9x3A6nwo3qXexGT40jhpOA18RrL8Y5q5ke
ihjAy0Jxi7wuPGGQWi9vUVVERtHtZJV8YE023rQlP2Eyiu6aezM7gDnj3bVczkEHSNCuOwveUESC
e9U743xJsuJ7oaqZOdz185wdwmaAieRkDarKLIO1KEIGOEc/fkjTh1FAak503PsmzYQeILxkm87G
59bTxy1bhMqY48uIJkdbDt4xsAxEny1jOzfywIUgPcYbDEiMc3LSzjm1gwhOwSwwV6jdNZKE/cnM
SF/hBLU3iKRBgsDgF9XobM0+r9uOfVQv4gtP8MeKMyI+wPQBcFye2wlO7AWYJ2SL4nrTRYFYdcv9
ISKN9F6NxErSjhnUSraXXgeRIDf1Zu8UFU51urFYbuFY1kIrQlusHK8iD4xLDxCgKjrshfw6RM2+
P2aB558ANTS7nq3Dyl2UAPgDc64MpHDhTQ6OwiCXmfXOVhK05aqWbX1OljpKveaxbiPWprJBjVn7
CJ+rxIOLWo1k7qbUYAgHiKqsNVY/e42rfB4AxwKBRLp9HTf1I9uA9kr0vX6ckWjf22mM9P1MrGLt
Do96AnN1DKpHnHizdRs289Ez+wkXX3+DBDE640sRmQj+qKo3YMmEz8V1MtNPY21gTJxIsHBYefcB
5Ng5hHhRx/MFXMN0mX1NntEMn0PQyysRZAZLBIoi9rV/CnrYP8c8lveqa9uS/yhYV76KbrOD0urS
xa/CaabmS2nNDxOJtZO+FPWSGVTVAHvPvjOPSRNcmrHa6hOKs/AEpxV5CoyyWgJpWBR613CULsDL
3ruqqpjb8KxJc9cbunkGI7sxCO7uCgkcc2zzelvFNrFqPZ6fIjk+ht3sHaLZji7JhCrpjGXyptTh
r7j/ELw1xd99bdcmsQ9qivg+OIIfF2E4CwVZ38PJQXesx5bGGh593Ekusay/WVbPBh/YOHmmfWwt
2gqwO06qkMvRrCFHpBvvQekMV2tRkA5T/bPwWT+4wTydcr8XuGYaLtaTHbTWkZuWafHULispkaT5
BevMT7GIYqw+iJCqMGlAIPQfvqX1KqClLq4kqKVL1MAs21ku/g9LTYnYhG/wN8DXFtreTK3oxl6K
aurlfqiY9xbS1pSE2D31PKiqKgJ3lRUuhhtFra9NwwvOiBtM6w5rwMFATDkOTA0DAMGvRJjq6OGB
syoa1P1VQXz7bFulyyqEprJDmB5xfEhaaZW9H2CURXjM3pidZ6z8mug0pqV4ALIVuZlxg4t2LLs/
tcSd3oWNC524h/iQRAHA+ZJ/ukbs/yasSFmgHPPrueXvbglCfoIbAkSlDibk5x+rMNPA0tyh3cHa
CHFWDsrnwvBTmJ6Yju/yDmM+eGXNqvaAutFsFBKgcx44Z3209JW7uPzAAvY3o9m7wJsT945O8nLN
hYyhv49MUaErHdR3MXtl8olcFcsu1qXe/eHGf6inv0twhTAxRVxDif71d3ydVF1uCM8G7GItGQvu
/FepQ3DJJJHdsiUQ6UFvMbvSZs9cDWvwAGghIId5UUUcALBrO77zSxu2CWKt20D+giFLz+boia3r
soCfurq52iIEkOKgQxn5+yrDxjxG5DtyagNLEy+6liOShW007/xoLC8yh+E6GKPYpkXV32CoVeER
tviKBAO0bAcjyFF26Js4Xol2Q9uBXHSMt2GQHgrkrwPLx0bRt/8/nhfP4Ue2bIL1Oj/Qq1sgSbp8
nPBmw8W7Bqw7GUhwiwQ6IrTQQYrbWasIeXkj1NCFJG+PrXFo/ex9gniFvjKzDkl3eF6bvJqRzCJQ
6IsyQ38+7e1T5CabRnOt+6yU2ZM9finiUj6OpL2GcGItUk3IXMGA6yLxtkmC8ay5IRJeQjv6YbOt
phTEWe7imRv2AgGj8UNc2VsXwtgXS+S7oXCtb+iv3VRG7HwsJSopLRolhK/xLP+HrIb5N7EIT9q8
NQ3LcshwvHpU4gax9jwcmp2LfvpKLH+/ZVnjSV++hDpSbfOwEOuiwdt2yckJvHhhRVxY23ub2zlY
FmfJPB9ycIdn10GTlw3Es1VH7t4EgaudTL0yzjOg6QMeD6dygTOUU5jurSJ/smd2lsIu7oQEYJjW
cl7PWnkwXG++rQuXW9yB8db67Pn/4SH6z7mDvaoJKEx3LIvQ46utSIm2BfOFj6D5YBxgz4RnvOiG
QwiWaiq8FCUeMe6lE/PLQFVqpdvfRqYJONPdIb+fvcfKqtpUOCISEZefSrMwl5lhleu9ftVmYDmI
wri7Aci6Z1cgcPxpG2j6hK/Nnb5Y3WutdzQnEcN27LKV0+ndCfACSkeFebC1EQ36Fryt7ZHVIQNh
pll/JOqDgIiTH/ox/PLrn8P4z5sBlJqnG4bwiJKxKv/5oZnLXC9rm8BUHxjeKp0yuZPNZK+RSL/F
EWV4LP3qPkwSVoSWURyhSoQnzdS/cq90pBlQk6na0bpYjasdh2JclIvCmzBKw5uSjARcxz/BxtuX
vOn6A/hJF4sZ7OHmdNC3zphpN64917tffyc1Mf4co/F0YXKRmTYNm+jAz9+JGGlUG3MJoThoLDRi
XLg8IiNpbZuXpkDgv0B8cfRZ8LYNkvLdQtpRhZeOqJjY4RH4YLjuMm28I58w3dVNZFw1wE7xIpIw
eZeXwu3sLQHqbm304qx7l8FMunMcBuMFHQHYYepw0svxMizFPNT7eIwQk/fYE3a2ecULJrgMdrbJ
hjgFe9RVKNh0V5tg3QHVz+7cpI3cdAYsdKe2CqK7u7xEAkMUstp6BP5WRW72Z9EQc/bbYfmq46pZ
gA2aL7MNdHjtGGZmeINRwtZPKkLNocAtwQD49lzUXfhF6GPyD9OVuazCXl8Gg0AX+ArX5X+vLkMH
/K7UePvtEn6ucZNkAK7qWvNvS+zajv0XY4bVIGvtBvaCdgOSyD9pnXshnGeeQ2zbenBTx5m1z1Ha
0+eZyNVFFeNfR8hm16tKr+TWxvjgNAfJptO6+DIsRVxPT7jDx1c9m7prJGvETHKx5/JC3y6q+3+4
6f7m24LRA68sWa4tr5efbzorC2WHala9g3sqkBkFZt9hRgSMwU12wXnCc9SLvezPKQjvp3xvZ2Z1
iasBYgp3gjZr5jGuu0NYh+MV35ZBK7IbxDf7HeTR4kgKf+v3BUJVmdPtwU4TaxzG9zJOiV5XeJqB
fq3Xc997e89ExwSCDyihXk8IdVAYptOuzSqdcO3RgDwsRddb3k4W8smL2Fypogim8uqW1XWaJ9Qe
TZxfzaGdbs1p2mV9nTwEJRPY4Pa4jzYIxQagSoplC+V4Q7tx8vmdMHINg5uiZOdt8OIKNRCAToEH
RwkLMa8gpiZ+XP7Dneb8zW/PYy4l6QPBT/86rmC0SV+WZVbvLEfwFm3+yOus+5RY0Bw1Y0pOqY4X
OnSOW+GnYu2Mrrt3PTd+dJq+u9SNhytm/n8pO6/ttpGma18R1gIa+ZSZokgFKvoEy5bHyDnj6r8H
TY9ka/zO/P+Be6GrA0UaaHRX7dp7V5LFARqvDHZ2KjEKlnVdu5ynJ+h6QMOqixIO1EdzQmg2Tl1/
NajoYmbjt8ZWxU5uAyJ+Y4gmtmM46lc2gHwXzKPFOZn0h9xFbEePk9uxbzVOknlwBoNab8s6Whd1
0kO+K6rL7rIf9S9eT0hG+ru62elVDjESTYNyDAvIMQgTKetAI/PDLRWxUoQ2bvMeT3lamcCL7dG5
ryzPuZ+gc8HfxoFBHLpxrI55mBTLf7/xzU9IGnalBDUMTQMfMT/on7ddLpmmONaUciOCYm+aQ3pv
+9X3dDATZLMKlqcAvRejd6qjoYXqHtj9oSIFYlfbprHAvxPeQrPzkJbRNTHebVGSO5MQ3t+R5Nzv
wpi0x9wpX8zGjFcs4PBgsXcig+CccVd2mfEtzU1EH331FmxAuBqdpN2y6D5XbWJfdYkdEZ4jmXHp
l8HGRV2LQ7KP+9DxlpZf8rJLvxlDPCykv8OOtfoayVgXtqPuHPgBAuU4SezIEFvoWOKDLMg+gnTZ
1qFqELhn/v3nlD/Xp1XTJoijO2BlHJsn8/d1JMjTtkzJ89hMjcVxujeDNcmti7ZFNUCJOYWFpfIX
WvCvea/BAGRE/MKd3WzwDXdbJJqPAqWiMDZYg/JS4AZ68pNo26ZTd4fwcYyiVqmcDRgi0YlY1+x3
V15VeS8px6pFPkHqocCSqGtDwOuJOz1sBuumjOtjo3f+sfI1/le74i2sosO/f3Fzfh389sVtNiIa
mR9EyQxb/bwT4WnKIbjkPrImc6NlY3sY+lLfl21yJP003DTIri4JzUHxMqKorIN+Z4131CXpiBBo
DU0CA0tB0jvkbYNjbEu1SHeNr982ca8u+tEFs94nw5F4o7VDOhKorBdsBmgXbsqsKk7ApzYR4QEw
CqG5Gdsy3KtsChtiHSVodwHM2R3f+EDxPExiVQ3Ah/l13urKvlPDFL3sZEyQpwu7daD02Tk1F2KG
D2cOLHpGaoNKhmVqgp9PlAFqnjlHzqFCgj2Loj3MSB2+p/yhmv3cbdobV00JCODff2PN/OyBxfeu
mYbuWuyN+JM/g2QUk1dQFcIBNyQA2QBNFs+5XxxictegduhsVE1wuKZWDrFLOMJqBKtTPWTFc9ZY
/tbh5LcJuoAkpDgP18Yc9QX29xz6Plx6oO/NxbvNxeG8D+agrzRF81VmJc+hmyjsvbtLmzS/j5Hz
9HMEWZre7fY810fXd7ul9/AIy9gz2pe7RIHXlLSGBqWNBl4dNc3vHRRc7t1ODCtkI+KNrMoG0x5u
O3BE1yxw2X2BWM0pnlToCqjJXuSa4UBCgn75MdEUVAhCpn66l128LH6Ys1DYzcUluz+Kzof3p5mL
Nu78ZTrv7GRDzcvhQOpcwG01d4TbYAJ1kq8DQw3OhgMrJxmY2l6+GSCs0K9x4j9BFgD6bRhTZM+A
xe1lZ+jAlA1BSpLZ6kaHZDBU7sAaendmizokSXk4/2db1ArvDoWckuBiae5lVTb0LezacVrdyFGQ
/cYAFo2dbZfcwF1arGTEoIXC6LoYgLJLIer3qmyUEqWJwyZm7uGbEXCz6O9qPkvFy27S5EziBsds
fTcAGKtsDYaDPo9HtCihYddyOAVMKKO4HWdn3KWpJmB8aZLGCldzvpVGgr0P6MF8SaIR3hi3BVlo
tnf+ZGnZVYcvY/vvj4z+eVnCqQqyjHWYPAvBe+7zedHUQwC8otu0rMobk+9ysN+LYFKOLRwDV+kc
G+exJVHZ9m/qZpqWaZJY9+lk452zgniRWzqOqGaAFyEOn5SAwPUAvWpNNLzrOX7gLBUKsG2SF1Hh
AV5/7UIPvFLmw6TXeyw+pvZMxsr3eLBvvEYPd47VDXey8P2v/VQUt8UEOjPjtv+PdeMf8TsiXi7L
M/taTYC8Mz55nlB76+2cPeZGr4tEWVXOlLHsEswK5riViqDgIsuANke5MYH2T/VdkKsgRtT22BUZ
YC+LM/UcyxCBbl3NXubKTvVt58QjAc2Q6CuZkbykkPYyJ2etdLii9MGDvmOO+/hRBhvZzKNo5fFj
PLjjfhL+Xz5R1O1Q5O51UqqvfdQmaz+wu/vIqYtFPooVpCHOvaaxY+jIYSWD6lol0rmr4bJbCI1H
tdJvCne8NzJF3JhCcfZ2kr0EUanfiEx7dIcaKIUNiaFmEDFTh+Q6CRoo54dC3BS8qPedb32Ron9S
FNCcxQI9sNbLhJ3xQoDKXGS1pzwHncd/LgC2q9Kr/BejHrZdy1oLHQE7vnh8lea+gtiAmIOzloNI
CRgXai2GYzoq2XPcblOrV55buOo24B93XWFCdlNOC6XNF4muiNckwZ2ZGVX0Hw6jz8hKljzTMjSi
UPgdDXxrc6rbr45oJ6nz2hubzRip6aZ37PEwvhdWVsMJErlQlQkEAyJRs2ELwQtZ89MsBjs75v2i
BCxw+ChEYPNfN7hvRUnsBjcbkjK699QQglzVCUn+BFH8k6Nr/qkyoN//92f6DyAOnmji9LrgpGQB
0//9CzWJDhlXj2e9IgV54cExdZRFEPqQgfnQw3GjWRtpG+LWP7iqtVbaIjujYFmtYFL0NhUR6LPe
BbALFeFOrd30DAi7h52wi/dOGY1LnEvuKpxxKJ8ghVYa/QBaB106bI2E3xwjPCbd9ykcnRNYJuck
r1ocFMjAkzUuq7LI4LJe2iOc+5McGkSTBRkFPLkKG8VT/1YbEWes1oIaE77fA/8l/l3vtvnGmxnN
IE0pzwZx5Ajv8KKDM2/f6jk4WY+AzUpeyqJzjWgpoCT9xTbvKPBHZZH5H0Es5x9BLBz2li3PEJbJ
eejT4iLGqY46xUo2vksIBrKzY0EyyhFGzXLt9VWxlFX8AzOnAckJx0lHjlbcSbMKhQBAt3mALCA+
TJagJvr1xebg5y7w4SCZFGV3mVDtpaeY7UZPuoyEeGzg2NVVjyN7jfPRO7YayxA0NaO9ivKm2Vtt
Nt3GrsiWeH/UNwNa57wlflh2xq2b6N0KvuFgYRIfWKiNSo5iD/heXrXDdBM7FnRN73aheyK79But
+ofojP5m5Fy7yPI0PQc4tzdNqrjwcvjNMTCDZJ2ZU/eU+e23vKljeEgjJ7jFkcf/RFiNoOzRS1T0
yH4au67Fl0AErko9+2lyOjimO1Efu2DIr/PRfHIqVQf/kkXLRIEfNZssYjiz/rQDdyPEPhqRni4/
xg5kwVv+l4pNhAY2uM4mGBa4krT/OOlo/3RE2wB3LM021Tm5Uf+cJGYUWaHoVhoiHWsER2QYN10D
NY3ephXqe4q9GfGYvlrlI+IT1VfXSifQF5W3LxJjelBC77bW9eqrUU8wJEIacBTpdCoGkEZeFLhr
Pa/dexhFs6UG/fgrW86HsfIhakhK/qcT6HmceDr5nWZ+AWPtLEJV+A9+k4B0VNwCzfJmRfSwOAeQ
GhtpWJ5kjcT2HBr0Jlm5fQ621OUQ2nbQxykgfNcxUrHLolXzE6zX6o67GvYnBBC1sPAfiMXpj3MN
p2V81GqQz6USPnRa/M0ZLOf6Uuvn9PvY40eZG5Whcw8qrIoLWe0dwnhlCgFHNuq3LilzMCM6X802
6G58cj/xMTlFtdAr2GrSQrGuVKAB1+NcmMBY124ArYzej+p14hK1QoYZSc9WsC1Onbta78kTs83u
ixIqh4b7+kereCu0fp1vOmGLReMQ8ogQfYG53h6vG49goeG14dY2hs/DwfMZcngQte43o2bf7KRe
AomHBVOfHZLmF2f+bYUiDXH3GlERN/P3AjDpVT+5w4GDpr2N3IHsNiCpa7M2xB3POqRHdVs8JiaM
c2k75q+8P94CNo9v5InsuR2yAEnaQ6PUTcgXBWoF58tfnlXe16NWXYNL/ZbWAfnKgxsOV6FWQRQ8
X8XvV4Nfq//hItGsf3jZySsnLqXijUYf3v2cSJJZwdTZhuqt29Lr0Q02s8UQ6vY2jWvvZLB+c8oK
43Fj4brhZiE6t0p47QMgvpddegvV07J0HuqSSPxHUc5VZGnqK17Piw97MLnwRyKwcukrq0KEUD3L
PrL+0bsvInJFtLpBQIJxHw1q4ZLC6vMegIhsPMjtmiyMsP21+mFLFF9cFe1DR1gIiVQ/5H/AFF8T
T0S7qgjjTReNuC6K5tYRwruHta06WUatLqTdJAS71FNtBNbtD6di5OTtIzhtbfJq/N53MIVrmSCR
kHvqLdDR/pCucFn0rTXUuNpwjXPQGxZFLep1MleHgdTnsGb3OO9IGnIqlylAyRWESJV5FSNXDt2t
T3xOHkpGg7AMhJVWvcmcWlt4/viUCze77tSkufeaXDkORkP+1tDcS1Oj9c56bCD4jgpNbLvRcK/9
Xt+Npie+eHAtLGO11G7xw9a7Gif/HrpE7aaLYrQYVBYasje/Blla76BofEIM28I/qxbwVBoFW2UL
p0HShAPyuiHI2TBO39LqwWlz42vTlOrK6xt/181C1JGeE2LFZ0bam97zeDUk+VYg+R29qQ+yUOcD
BqzbQ7HQbVEftLmQLXbWzC7fud4lwVUfBvlONmjV5C3alPRa/k53WQS6As+7pRenAOWE63LVgYhw
N43Oaxce55LIfgqJ2EK1tb5aFPO273KpBX3GEZRMhjSixYoL5yCbf+kjL5M49FDmHUAoDIZfrqXR
HCLxH0/lP18/jqZzoiPupduWhbft910g78pQ1L7qrnGVIDcaVPiHp642FtaAvEImHJBEhIQl+whb
u5Stepbd9oDahSc2SYkWg9k7HD/nIlbGeAtrDRuGWR9EkSqf8lKXkm84GIigz5Ka0iivBkQlusmE
Eh+BGlzFAK7mIjeza35h/wwjIsolnimeVJK6VpbZDbda3fv/ccSFR9CZT7G/ON8MliV7PtdpmsYO
jJDg778FrudB79002oImX8RTAe5n0r7B22XeXQqt17a+wWYMcdYYJjpPU1axAV2A47ZJtDR6iPBz
30h3l3ZiMk91X4nDxxQV79g+d+0baYJYH2gZ7uSdVuQ3Ua0ZcJ+K+saci5oo1U2aljfpUBtXuek3
F9O7PcyQJEdQHQ7n320j6uNtF2r7UAu8G0QdkGRRUZw2jBIm4rn60TAqMSyAnQI6Trg3Is7NvV90
Z7XTieTNRaf74lD3GTLe8tKAYaBcDGN7C23ptJW2WCVmF90qnee/joE+rmMPtXhZzZE3UXgunvjW
5XUmaiI0vAleXTFCQs3e7No3hvCpy6OVqOrgVQzFuCsGJAHl8KHE/2Z9V8egOSuiac6Daq86IYbb
QKfmWMqw5pWjAueih/DT5jYwi7VslKasE/6ygGNpL212MuDoA4IJQS8DLkUa3DV9ah/lB5ijkm51
tyY9ce7hWUZ5nlaV16kEmGLUWUwRlls5WRhE+nHsTXIT6MnueG0VlXHrmMqXiTQ/kohV8ww7a7/x
yT5d9bVvna3BqG4SbYBNlAggZMfh1z/1lUN1UX2bHM3Gf93Nh4JUPMGPda9ObfSdWOOj4Y7hk28i
2wWDI9EmG1ZB0P75UvbgO3Zab7yp6UqPLWL6aercTpCC7SDYRthmroY6PPxeNibfLOGv6t5p/vK0
CLreKX7KrVnyE/TgdTEX/CHTWjbg6PgWqREkGCEMjlUcNvtMS4ZFoMBwAbC27Fbx1CWscW1873Vh
fM9O7Dnzcu8gaxz4utuWLG/f15Z9nK5j15nu1NZMz+Rs7ZXG0J+BThAaziZ7KatqTOzU0qISTGVw
gg6kPBgov3u3TqeoV5Fel9GPgT9SQwvjnFhtviQEYu1ktYlrqMdDDtDoGnjFss6K0+Db6MuTCnQO
CKtuCjszkIajKuKSo0kKhFU+UvJBBPEM2eIAtf3AASMAU/x7PSAFfNuSP7f4eG5jJdfXFQp5ED6a
8BWW5i1vcPE41yzoKG7NTNUfgate2gTEsbKtIFHs0taM+v/HODmnOs/yb+PmT5ef8P558i8j86y4
Ua3262TeO21WfIMrAUnVKjePIewkkBWk+ooAg/GlsfslsCztzQ9B5XSR49w2oxKi7q11G0+19Ccz
rm5lj3rIv9t6WT0MpWJsx9IcyaIJwrNoI3hJ5zlyt7uyQc2+GMZkrvWiepzCnnwSowM4VEVooLGQ
3Zmxy2mCjJMXY2qeeIGU/uLFc3JE9lRTebSGznoB/6UulWAY7iLFdDeKm04HOY3VOt5lmtIItI9p
SJtmmuPHNHk1w6PUyj2kSQpV7+j8y1xuBVxa/kmOkj/NzxBz1QrHhDRi32Alun5MXOscxDz/8kkG
0gbwyqpOqp2ZZxGFaDHZbI0WOXEZ1BXd4LoMI/2x4mizABbysypbZbW2B2fOcOz2mVv7+3HSCayY
o5osp7QjhShIux2SEc29LIxpqffE9KBiZBtknk3WpysLukKIwRTjXEECclZJBlBLL7+HLjk8V2H6
ivAK8kb1CJtvGqu3bhUI4sJxsJINcKBxlBPK09SF6S63hnhL2qP70rq8DueRhhKyP+o5xHC8Pl5S
2zTkVO1SncNNP1Pj3u1sSVQWz563l8yAA9uzMKGnXzaQ6u2gXmAlVyJSKqHb+Ao15Y+iy/J7xW0i
8Ja9f0i5Wc5xHS1ctY8flbmIenxsiEmeLS+iZpbwsQvvRnZoM9yfdRD5R9kID2kA+NuprmRVUbJq
1YttnMPJUotb3l8E6X3VelMSAgeBrn3NsqEgNakW5NuXloECgFl9iZoBSfbYejM58wI57fS7QFTV
3jMIm5DRlD9CQ/gqe1jBcK+nDakdVveIyDs0VW0ovgzvV76p/JCm9wvZKzB78eXddLm4iY3auplS
J3hEJmMhbJ/YFFR4xyYDLgXpbvFM5oa+zSeZ8NIWz01rz/KFvruPjXU1mfpppitbu6VDQLUr5zxC
mGWzuAuP6LuV+xiBIuukFj54BnINU7KOm+qYatHPoohy4jBac/iwJzo/uOzxYaut6dpSi27fIY9M
mu/7+LBPlW0Rqz9YVjzQABQclrR1r7bVSjGbnza0eJVdZrdk7M1dZIPLW/6oJsH+wySvivhbnxba
DXAX99Izs7ynMil9MoXs547II/JK4sUxEQMyWl4eRZJ7tyGhoWWmIm0xAGNSFhUJ7OsmIu9FNsuO
ibChwym7YiFQNkRlxVHqY+jFO8Bk7mUaUJVs+5LGwBVxUt2uvc0k+wA1MdeS32oignJ0SZtrxu2t
qkX1HWi4+q4bT87EJjNWBD58K3bcm1Lvsts4Q/ar7QkgRCLObmVRm6518Ez3Wp3UZYWclFHb2oMf
WfW9OUAVPNcKu9VYgNMdpJ3iVtb8IOJMUZW8E+fGzM6tVeImyVZWhU2WpQoRzQphvFc0IvpVaabx
lpzG4aEQyg9LKarveYxvSnT1K84chLfSSbl269S8jhVOkKmfxa8CZSvZtXKzv1olNR+cDlZliPGt
vROWza2rzOjgzM++Z9vEwV1vaDpM827cX9m12Aag18hymqul0LdDBiIozCsYkeerYBiJC7x3hvmz
Nq+0FGizwrtGdgEnvDHKEa0ijtinYi481GzWuVrA/zl7HKRNXmVl60APh8jB73ZZNY3gaYjVYd8h
Ds25bu7yMZPU5pC2SwOQho+ZxtY3NmVgig0Iu69pPnh/jYhlcrQz3yZ+Olb/NDoD7rJBswXOVYGS
Jedq0gm6oZye3gc1kIaSMGQifwTkXA5yoJfbtEAM16xI3/VKFU9Rni90vxpfwiTKr1TQQCvimeML
hObkmCS1ef2HbmLulv7erR8CndM+Weqz3UaE4Spt/WcTSnuWXqN+mnQAwXhY+7cy8tY5ZBngREvk
LhD0/D54cOFE8eA/s2iHq7bQTUJyTrS1VXM6kMiQHIYMhjJzChuHeLTT3sJ5exvOrmC1QCTOb6xv
6BSYi85JovMglHED5093MNS0vRZFySG/0qsHlZjEIoiD+nuQI0QkyvqH5dfPapCL5z5P2lWXhsFN
FBnKxsoQcjXxLGXITH5xzDfYix3ANFq+GyNvAC2fj1+i4rs0e4H7yUyIxl9Mw9TcI5FVrxWrr3cw
12cvVaKeCNFUuNWs9M4fwsdCmOmLW0ccE0Xnb2QV7piCNCplOHVpV6LUE6zk6M6Xbx8tXNUIAr24
KZSrbhflhy7Ws/s6xO0DRyn5fhEydrnRbye7Vs/QmaV3DQp3JvCW55DM731YtPoqsrNHDSA+fhMA
T2mGh8LAi2kQ49OimzBPYIs1xF+yVlddi+5Vl3RHHeeOtH0U8KugJBCYkCgBP5F2ezZJO34R3FTK
plQX9lg2V2Ebji9F8N1noX7S62G8LpOGVOfZ3PpBuhL51IBA6seXeHz7n70mz/45Vzi+6VqgPGUi
wMdS1f5O4Km/820n2ML+ykssafmAwk/IqyElZXOpk1WVLvySHFipRlJ6mX0XjtUGbKh2cmeBkk5v
tZu+aZGFog3VvVVhT9O1Yk/FVuOofWisrjlkvZ5veYGOt03QAvflKX3yNHROgzJ336w+BO3vcbtz
glxDPWu/pUBnFl29gyUnfayiQZl11nPSZ31139l1sZvYr91aUxutzLRPXhJNfSISZvyIihuTIzd0
6bNUR0aKSia0Zq/k6j+uxvfW/9lP6YwXiMnqc1i2z601lfddGoljgPjSckDS4zWLYClr0sQ4lVMR
3+mj81dM0Od1FCOBnkQdD14b+Y8jCjSyv+UY1lqvHYsnx8hfGwJT0M1/KWyggX7GkRNMpXNu8/5E
qHw9mGP8NE6hcmWEYbWqp8l+zdXmLUrC6o78TJNXIiJsugic177tMxKlneSYeEQP2QvflXN/3njp
mj912jeCCLQo34xAMV7xUuehcxqShv8ONCyIxuk2VHizbS48PTQOvldCLUVNNlpm/fOqLogBhLWZ
7KTtwlWUhFODXnLdXGb+GCcHC4R7BXCTIiExwijG+vBRsOY0/7uqgdk5THMhR+RRYu6nPlunbvjm
9L165B88xSY8iBBRxYdxriL6aC1tUTk72erDSLwOpxGQ1NxqQmK1qSojW8uqMCJn5ygO4pJWljzy
y0cQ3MQ6u6N55vkzyHN+u9TKvoWZJD7IrqNJepg/R1DmnkkWpI8xgDpfFObG85E4kyJBnCW0pcJy
vpPVss6DY2vmT7ImZhmhBOr0Rde66kHa3KBGVBuO9aUn8wpNvd5UBJgQ7KGzKNtgA+QwWYeVJham
G6s3oWrdG17ovqS9ay1R5lFv7TRztpHSzvnrrTjWY1MQ/c+LRztGQjWL8+m7zplRPjUg3n8ZzmZs
uoX25edwxeWWJ5O3WJtaCEK44vFSwsC8BmQJYRfw7ieBus7eD2Nlac5VQNHGxo81fyNb9cpEjt70
p51s7QwFsaZEA+wydy7q5iXPAsRfh2x4GmD9KYyapLtSdx/YlC56lRMgdAMlKmR5diIrFw3smadH
KwE1pJ4C2p+94HNU2uUS4Hp5kK1TUOx82GPPYJGqe4FLQJrDUNOugpiTphzk+1lGvFuB/mGeMocM
jYT7DoHcIbmPo4CIkYLyhzxtymKantusHO5lZUgztBUTB5Lt+QDqF+PP/qEZpNUyT58h2x7uzTg4
94EoFaLHdrB3XR+S9gx+C6LvpnHqAVNfZyQT/mJTeA0RrxfNUvY2+EFPYi5kQ0X2yXWtm0tp17pS
PdQgT/syyB6Gxjy1beOcKr3JHvwiDVeZN7pb2ViqU7RPBryFsnWMU3PfWbOIbttHBzgb7E2i5Oep
NaODNCmzPKe8kraPquc6TX4ZJo1/GgIhhLojyM6tXT2IsNdeUaMrSFzK4w3JP9qrr3WHLrKKh2DI
VNgcpmaZBaH22vqQJpSjOp5KNIXvklx5lsM1d0iWRWzVnKFwWueF3y+LJkoO8ST0ZzW21n0hkgei
LvrtGE+P8mVuj6HYIYSOT3nuJQc5tRUfZOs/B8leKRln4cyOBxnGT8xkO2OlP6rySiIq5ZUI/Hhn
oToj8ZUmCjgkd/0/jv001QWhOY/9mB5J03hdpHW5cDsgxGbWqQjHzJfO4EwkKsDeNqWF2Fu8DdG/
lMZL0y8DECuMllnZNStplMXUG1N+vExIzk2/zXLnvigU1NlHKMzXJkSVizqECG8WulVPaeBMJ8dF
cjlLBtxe6U+TtNdGPu4sP3/7sF+GBi3PfG+zjulNCqSkaIv+RJ69rMihNvJkkK5AJwi4jw+r3mcm
MvC11WLg1bPpMp8u4L4dfXEfxojcVA33S+wq8Yk4xKQuZm7E0dOPl5pskEXVlHuSynUS+en7Ybdh
eDilnfGd6G20M+QcH10sftwl+vIOHtX3j5CXdet1K8OANOuj92U0ZxpyU/QGHUs5m/wEdC2TU51Z
972FoFsLkHQto3wy3hfXLpoCNtytcyxQt0v/aBj+3UcsEEx+sZaDmiDRkiWSdzc4oNNPA5p5uJzD
6o1iTZJZvf6Y5P1TrIjNTMSyOub7SFONTVS4zbFMvJeQ7KXdpZZnLYoPoQGoZ24NbW6fPGbWem6R
NlmkEDMMi0lNQcmpIl3q2fBrs+xdzkMgkXW2YYQ+npxV2uQMsksYOOUhSNBe/vhgeSlba2NEpKcH
n9TATmTodnsI5r/KUzzUFjy8I+SXUJjj+KMYuT2ksrduOEa3kq3kWjgo0jrlRfNb2iw7JdtW9oT4
doZmw0Z4Mcr2n5OHsEFNHH1lx96Pn2AjITuGnJZzmHvXsIk0J89JinOTAWDWlJkIKUvJh+iKh2ki
u+XSONhkjHqqv3FNBBEbM+tnEtCVbJSTeX3eLomzwt47z+bEgQ9pcPwkG+UgT4ENRKleGlDVOxnV
cjMbZx+57K9jbXX7TxGtrjYvdtn3w/v+3v+XOZq/+350k1fv9g9HvLSnjn2ZW9Yuf4eABaFNb8Iy
ja7ZhFV30guDIsfdH0yT44SEc7r6TnaFr+NOmmRNem44vv5poJxLzvw+MO1I0v/DXHKa914f08uu
pllepv99LpJ4wuvfTXKgnOv9C3WT/gUJJvaUs4/p3Sx7ytr7N/jDfP/r1/jDXH/4Uv/rB+oGFT4l
K/hqdfnWbGzjRmmgsPZmkW7LN/y13EAqnenexdlfsk1azFwxllbQI6Uz7zC7uEJNbxwfZG0iTnWu
sjGCpStoLzvUErffOm2CAPXjeunh3TsWONNRPVGboVuJTL+uY+5G2SLTwC8NTQMjHNtWXmaye9Jo
f4+EU37aEDYqF9KYzS3OAGhs0joyEi31mGjWFXo37p0dhBQkAe5QORezBs5P25Cwpy8KZHpkF9lA
cqsOmzlJZZdh81jDzQ+FW4xHaQocvIUlcjGiEc6dHCQaThIwMX37MA3Q2W1gwraW0iZHtnUKN2eM
ssyHbTLuPR+sn+NnNzIcZUzjg6zJUNV7TbYpNURFc08ZOpprZSaym997XkJcXXLfkNWRQlGTdOOX
0NHDValMzkEjYfg8YU8691d7HMXwk07xEQBbdKpTNYOugixOHyXWkyzUOIgvV36TN2vIOorl54a5
c1GF7L5N4+svA2a7rALvI6cpQCv+T/PONrdGer7jkZJ/yKWbn3QHhZBmTsAiJTnIVa+mGhwga/Ro
raHg+PtSWqMoRVtP9gobZbKgs2PAxSo7+HrliSV4gR3fEI3weapQ2mzfwalSR8aqA6dxkEWdJO5h
JIOmhXLmb2OWKvhboPPxukbt92HGwg06JWQ75U9uDlpS7UEMzdZLm5zlcpl4sGMHTb9rOC2cqoJ8
7x5allKvInuVVlO7bQO7REKttq1tbKffC47ru0vz0JBUogTqscsF6R6Dn89kd767vjQ3Zewdp+pQ
QPQsFpf5S9dYG/pg80BCipCLPtx4COaQyAXHtrTBJ/LzSjHEWC9yNX6JI5RRq0oLdkLNcev4aWrg
C+uDGzL2wcTCCvBhCgo7uCmr4aHNRnMvew0pAmsojJF+bvRz3rAPD6DVrFFpaJYqGaYnv+Y9aOp+
eymMJHOQmwYh/KlBdnY05RhbYXIlyLTRFtLmityAS20v55CWj9lq0yJ52jGeepv0qThQH5VaJcd5
LvxcQempsMdvIlS87S82eVmNUNbGQ7yUNfd9mKwquQP+pc6VZVuzgbbxSRfe5KM8zBYsNlwf8C/V
j0J2ExFkwL/b7SY116yy7dJqnIqQ4VaT/NIpEhdrle3aGohgcJaNPWrCspFfYFzYfv01qcflJX4h
UCy4mauXUIesmsr0axVqqV+rn8Z6tGpokyBPH8RXxPamM8FisSzTNtqpejCdhUi1g807eiFbpa1P
6kOMMsyNNJH0YqzVxoLZzWN8EOjtTdeX+4/+aQ+QrI3UHAwpU/aG2wCO5YjUdK8mDnxtYeHwOaWl
nZ8sz01WgM5wH/sD1Y+G+Uq2Jj4gY2siXraSzZ0fpatIGuc+n8f9PmFMPGoZiGFqV3Go6BvNSFwE
nMaGxLehjdeXum+irTUVu1AzU/Iu5i5gTX92kcEfM3P8tQ5X5FKDFxLPmFK/Bb3jbFBcrq+jUa8u
hY903gIE1UjecR/gqzPLhbBK43nKMhs1RGTTgZbqzx5kBAuj9sejE6JX6TgR4uQO3qBI/B9jZ9Yk
NbJk4V8kM+3La+5LZWYVFBTwIqOhr/Z916+fT540SXOZsXkJk3t4qCArS4pwP35OYFK+Ta0rst7Z
QisV/RUsrNJFSel7dpNDFCjNftDN5NXzv/0/0JF/CumMcdhBaPRVtQHug1KyGg4/v+8Q9RkpltK4
Y6RkKycDxedf/FQVss2MusMpL7xLbLvlV1pnkO/WteSDBjf0BhCKzXenGvf6VKMxlDb5mWTftG8b
3bhpmY9MuE9pte+XvoTayL5Sjb6Gsf6qwg/20tUaneB5a+0kM2/7JmWRrvcvmjMOb87z/bQOt/ll
sOliklO6rGn5s9tFy9H+saYoleHNvZIRm1daX/rXOM3mJyuCk4SWqB5uwL55r5LxX4z7YFTvlSho
lmoC81WgrycdvUCVtPipDmjKTLzyJXCRyqXhr6VEXhzkHxqT6oZtJLTW8k9a5K43TW+mRzEt2M9k
UTSl7fvSKA/ihg7wxyKNM/dTFyc0F6a6dQ6N8S1s0a2eoiJ8VyENuatQHdqIT4Yo1WLYno3k8PDB
hnUyvNG9yKrYpU0MGMD2cSMfaOVBD0IdWnJuLoPuhtqmLnnRPHxtqv5n7j1KhEGJCkgfZNsqg9mL
vB3cRlCLBE9ik3inaSWmgDYhsweZ+RLkmBlsZ48go4wgIYEacPtLkBoGBX8cS7xEhhmv4oLNhbfJ
xi+NUXbnweyHcOtFyVlMZGU435jdBxpeQbtnVf4sg59r+XNmZFuSOcNFXHNttadgHF5KK6qsi50X
1i4E5+YaibtJGu0QWSgwZGGt7+hfnr447ge4L9PPZZ4mB5KUP9x5/KFzOp5+NZxFjkpmNNPe0b/U
8a1T/aO9mH2nuFdwmQeJaPtbW9OP2yKe6qy7seff/ttAb9XBSnqk94J91+8cpzH+toePtPQBuRnm
/Obndf7FzoNsTVb3SVXGfDtqf6ujUV9kUNjD3q9CL4g2FtLidAul7XlIQcLRAfbrA7f2yJejkbSL
6z6GIcVfTw7Ua/QQsVFNaf8AirzPc2VYV7SSbmWyNA1Av2qkdXBQzkfxKYG9NL9E9MG49Gk8OZ23
YR9kfunc2lijyc2/VK+Dd1RjvheBYn4ZPfaQUFCjK5XlAAYiCChlQax2HvJQKX2rnQlaK2hVBJ68
SzqUtHf+NKcmoISfNvF9NpZZMa1SudzNn8ERpcmXYIgDWPCQVlMjD+WGIdjSwq69dr4Znqc4n1d0
NGqvbuMUz57qHGUy6HAFTbcqx9Z+J64sib5XRp5cxHJbuNxZcs5TNdo4PEkpjtmBugu7tHhy+iZP
N3IJzcKspsb5PhvEPYpLkcqLIeGVPdaxTXdEkoOwqb7K/lwH7LfuF3/dQ3KegqxOc2Pgc/BpU81l
DFtSQ7FfRmuZyh3NGti+zk8pXL1r/va6YxtENXjhrFnbfeb9Rcl/pWmd/d1rEMAxDbugZFVR3PwZ
m1OMA11tuBILwNj8UKokKfOmfcqXGjpApiMJlP4LxQOgWv7UP6tlAk1C7voHO/btW2NSoE6HvH/x
7YYiJ6isleCrDFvvL3pOp2br98YHMWW2zXT9bvrQKa7GxqguUQ9SotKTeqdENhRW3aC9zKQDEZGK
8m+F35wshDbf/hSRhRbM0XOfU38gP54Ob3wA1CYWQwbJh1t6FqDBAKL8twlJoI/aR1nEJik07vfR
w/DHAiui3tnasQKV9VIernn7WhbNQDQvvO/zeQfTpvFm0hoD7wfCMfFiKiP9XLBiO5S9f11kGJn3
vmnVXxaNaNMoaX0rlyZmq6Ft2bNBDiVe1m9C6XOugvq/bSVt+o2sGRY6TZKkxlZ8wq4pvsd9UAII
aEslhO7CFPRXY17LRvVPYZWPNw+yUntVBR1QtmK4KCW++4RSGtd0fLov8gd3uA0GiuhjOh+isLaj
7TQ22rHxws8ttATR1tCUcV8nsLBI8H2d7VTm1ujgbJY7g1Ljp7lU2jb0w4TbLJ7Gm4TLEHTaxzGD
RTxVM6hV+DjkP6mqkcMi8Gpiyn/S6DNnpZlOdvdJsMSJTz4CCabv8Efc/fMU21jWPT6rxzpZIvfK
/4KvRYETJHoykSh+CjvNfgqmiUTtw5YrvbCLVeRO1U7MMciQ85TLaD1mtPqzreuPYDzeq0ZF7cgE
W3+1lyFVQmWT0cy8nmRGnDI0gG6QNfKMfZ0nw7Xu+v56X204n0uoodcIyaE9oerRp7p7bmgJBSBZ
q5e55fMX90wRetuUlXuPIov/oUtShTLgrLxTg/QsUX1c5jQ4q9Oqrt1yE/YpmsG2bTzbYWY+942n
wVHC0XtxmYtL/LWX7Ycm7S7il6GEg27tjWO7pyoMd0bUzTtkL+jUbWoElBG/ffHgRXp5+JIxa16y
ZRBf09DUICEyJGnSr93EhyXRDSr7uigFvlZRC1mt1qi0+Y762QhHa+vFxfBxSs2PVWHY38uU9iTk
+D7/r6HlYH9U0Az7ztmUHG77IzQwaOp73DULnP7jElosd63/+65lO3hISxZrC9TDsw5ry8ap+3xb
lQV708VXTFF7oIN9ohjzjw/youYyoWJoLBESJkNUjbSBKuW1sn3n2cjC4DwWybtxNpxdnKDdmUJl
c8msQrs0VTVPK7n0psFbG2reburO/8eZwVd4kfApBv1ILmDcS7T4flndLfREsaedm4nKGkDs5b7p
wjLTa/qOqo52tkkp/cCOOtZT4cDhOQb9SXXhraDlJ39HF59PWUPz1mLKhKar86ozyvIoPvY4+btU
O3M8bF6cxYCfiWZ7BDJWMidRaeBpG71LUQ1fQmQiU5V3GvrlTxLhFfBH05a+e/x05FqnvTYmw/2n
yyLfpIeoCNrp8PjpdLavBq2OT6oXvoaDPl9kqE3wMqsKcG81LsoMy4TOh8CvwlmUolAyuJvTGKj3
JXGj2AdvDt+jf6peGhshSVoJ4S42kCODuXEO5/Eqg9154zUqqBOgnEk67F9+uwq2apQ4qAySi5R0
Xh6b/Zm2QWMlmb/I7/qzn/HuNoI4fRqV0H7Sl+cQzVjWL6af997GiZC1lJA/xT18NeUGfV7I4Jbb
ydAvVy6dUsiq2Vf0PoaVRZIKSi07fB8OUfHUVuOXe55iSVbMS0TARuEkvp8RcMuE773Aa49RmMHw
C3/Is5kb2coLs/lL1QID1jU9vaZtoxyqXmldmknJjK9AaKL3acDS4Hh/i9GMsOTIlWvb6Q0pih0a
XMXTwyVXcxH/p69C4/Cb3x2qbq34xgvMN2C36cKhLlnyvByGXQkS6KYDDTtMBYoUtldX6xp+q11q
JdazHQzWswdb6M7MvGoNizxalS50Jk9+Be/DEiIDQMIYvZ1hr6cBzTgGZMd6yRlWdCSjKSyuRhzR
edEbxy7VK2OjwSlzVQkWn4SFICWhRalcBLJJuPVtbR8jv3n9PeMWVV9mlW95DE/1O8AacFc3s/4R
jVl/PaA4/OIthOxQYeQXml/hTPSbYK+qNT0/Mwf0zLS+TzxPly1H+/QYsjTonkD6efoOXXnXN9Sz
TLI/VXeRDs8Y0gOnfhkCv+HXKJf2BDG4XGVZqoN0X3jCZXqCj2vnpNlHZzDYVZL+Pzc1TEfAF3P7
x6VXf6bqCy3HIiiDdGmwj6oBLRo+L61vko9uF9h7NzK8vUEG+YOrpTenDvq/vJJjatYk43OFwOvZ
d+Gdceg8/ivYynzgIaHgzK11Lig4UG2CJhuUwkATpYW8RPs576f+7A3kunkz4urt5sfkI8xHxHwT
hkmzlpDHBA3Z5ax2p1SJ4rPrQ0UFqjA+P0zx2cuEXMmQ+TNgCCDEpEcjo90UYv8WNMz1i5/V+ZlU
SvDOT6O/1Qkic7Hm5bRPJ4WW9/OLeIa+V89R7H2SqXtQzEEvnpp081gTGXm4HuqApNZyVxlirTlS
M4+uYqm2Z199rdg9bkSPjHNAKOstc5p9SyXzVi+DXFnLho56lnmfcEefbug5+QT2TSdRV9u3yAyd
G6ps7ZFmJUhM/7V8QgNr4+QT0rFL7H25axjPIdImpx93c1BgjGIwIEaAWGsVQWayKRr4gfxF90qZ
5h8yWIqbab+YFJReR/iXoxyRJzcw502ufjdjVXvKKCZdZnKc86ZwC21j8SLbCiTHayz/ms/Tj6ax
BaXj+u7bHPrpJeEIvue5t/R50A+ddAWbxKb4SywZUgfq7pVcTn4POkwP4eBwlcsjRK5iPczQTJ1R
TdAQLK3m5pOptNb7dHJXU+0aL/Zi9WHqrCGDAAa2mHWrWKimDpe8H5s1FIPVLmMLEYNfRy2VN593
rC0Lu8kUgMx2f43M1nkZg8i5VTxf78Eeh7CzmyTfEplMIueFQ0iK4Ff1vvejj4mDitNKTTrQBWh3
iIjHtFgi2CESHznfAvop8oyyC8IPfJWDzX2ZxGSh+sdli8SHk/ucfC39WPm6x0G3BTbv1zr838ul
biqg9HPr8KtPpiXc0Xgce7mnbyRaBj8ACH+3YY8lH9MVbBuWm8ng0CoDcoL6BUJpp8jpkotLu8nB
mYDALZahJAk4Ba6CZZioYPD+Gqn+hPR7Qg6A8xHYk179xYzhoaQlPXYAZf4rTlbkEE7ypuPhWDm+
dVaKRZ1rRgCYFiUai8ydEprjE6Ll45OuhXzjfpp5mCs5oFc7XgGP7O+B3jItMcgyZB1w4X/WWL5p
bdMJ9phWhWd/JbeE2Kzyq+IG+5N3a3X11Ya842TDcHWTYWpiyLP15AgikV+4+HozQxOu473wi7Px
9NeQrNAJruI/rwV7u1Egckiia9yo5WamN+ODE+ZQZSD05Vu18oGe2kvfWfNzWebsW6bIB66VraRB
0h4yG+7htHmBxqQ+VuNQ7Dsn1l7rUv8uEXQinimjZZ/CzOu3SDwZZzsLGzINtmMeat9rDn+kNbkz
nPQLCUpNTTFfOSDHfyFFkZlfaFBspyHdHnq8P/4dOMfQv1ReDK0BdZx93Fp/KQtbiQzuwlTyMOWq
bzq6FZCJ/s3/iPX8at4jWv2XuCJy7NTChQHl5+10fQDyCeu0+HN/uDZjh5ZyU2rPLT3Bm6bwk62Y
tKBpzxm0UjRhVl8fLrmqxwklcnbHIVJrsE0VM5834JV9mfnqs4TA18EjgNPdWkyZUDNeCa5ibOTm
xpTtMzSDAfflyjGK42drka+H82y8Vm4O8m4ZeLAlG+SBtY1ataW+kmkJNKbylI/wHYdO8GUKE2j7
RIPVcauD6k1kqpDcmxYF1kok97LM7+lMWqB7Y2iNT10ZfmqoKl0s0LGvfhkGG2MeskMVz/1rNE72
vsicfCOzOVpJFz31v8pkxePxSVOirxqMNTddseObuQwDhzIe/3YJ1+E/E3I11lN+iCf+tsX0ZqT6
5CocFftp5n0qN4EUC/i+3Kqbwz0CVOET6ALr0sWfynwKzi68Lmd7GeTqT74/hYxpR2dhPG/+76Vj
B69DrutbkWRqf6o1PUy5uos3ybTY5K+VkwzZz6vHRKbWPQLEmoYMA3GPe8XqBJmriwZFOBoWJF+q
WxzDvgDNhrjFelTnjD2bFSuHbq6yM0zv2Vmu5mUGjryd6YDh9jS72WgqlH+V00E2kOepfqXTbEnI
ZXXiPCGYhU5fmb+btOlVoYD4OXE0YzskS9/qgEkyftWlXkWjXR+c4cJJNlCjee/y2dq38AWd62WI
s3wqj2Jbgwr9UKcPu2jQo6MjpgRpoe0jS7DE3y/rJv9o2Ml01LSKWl9a+tThh8QBbgATFrsaKBeq
JkO01fLP42KJ6xEnptVZ6Vqx+/JcZu6xKa3uI4DF/qBES4NRY/afdTDvLhuRrwMo0G2r1spCCWK8
43P/5iFR9jVrC94V4Zg+U2taqXkTPs+OT6O9quf5GkqOeRME8dO9atouFVIpd8YF2/8RKlKxxB9w
RFvRs1SsG8PR1oaN7kGQ+NP7Qm3mM/26iIqo3qc4GpMbkA7rPCF1vYKNrv1IciGifBtk1GAxE+hY
djVdIGDgU3NtuZOxS6ULS1Vposyz9pBNoX8Vn1xlmfYWmB6iqSGgYmd59VjLUJmee7P88WOaDfnp
4VeMhaLad/cSANf7cOx1iCXNWvFeAh9QYYwkD4nCYFi5zYCG5dJU20ZhgmKR8pmG8huUXKazmcvI
ftLQNqLK4M87XhjhRlQfysKoV2pIA5M1t/qHyQebIeZjtu/d9klMmRVTbem26Qo7if9DD0VF10Tu
HyxFnzdhTlOn62YDtBl5jGIlLZ9FZPw1Rm590/IueesP4zAXb7ZmKluVbTKv1m+zA35ImCcAp9KP
ZM67BzVFSzHgpA/gyocpgN0CUsAS6k9kyRyvte4MGGkwwKYbxGjtCgNGWNcW285hRoMKlgwr5fkX
hObzGHsh7bh0iwdWGX0ArwXd/eILgmBEFOSfWbkSX+ErdEA4tD4meuHzMevDehrncefCnQirWIDi
Zx3OEdSmCrb7vTfhbAvNuYbPsNWPbaftfN/s25X4MnqXWtifvPoeI07N0vRjT+Bv/qF2oJ+GgbKq
Vj3isXtjoREom/kFZQT4pP1MRT/SCS+Ah5JtgCr8WgnS6GI3ClVz1dCiU5tEJBjzut/lmZq+n/PC
XqnUJ/7ylGjrQx72H88xLu3oxeAMTJNXCD+hcmk6pzbZHmKKiJdYL9J134b5Bnl5FFTLpLT2E5Ud
k43yaUojEGT28u5z+Uac6GxHaNudroOb5YcpMpJ5WNHDM3DKMpVb3LbKbXTCT1Eeo4a3WOIP88Q+
xZxcIaYs0AX1rPgdYIYEmmy06rURDM3cVH2yjtxXAw6b5zrvr4FqaYewQmk2sWoOz3L5yxAWb7nH
ufnhmmZ2nsDFnKW14YxY9nxrQp4tbqwMe0uNungbutNLAxfEKV5mJYSzFQk+NQST0IFzbl3niCzW
lRTopFIcC1VaN+ZXuIkoprU7HpbKixko/gtalEBCdO2LWOLPqshEy8Lx1yhb+fcwqx/7tVrl/V7i
+qrxbz29zTzM3femBaFtHGbazpz88lM8dbuCCvtfoYKokR2Z81XxvPpC97CyluN90rurhG/j52ZR
0DGQXjx1adad6T35FCjoIWbmaHwtYvXYSOk0nZFhgK76exulVKf8Kvioxaa2mYD13JLO6g5zX5pQ
30aoFozGh8Y0ofES1llU7OJTC9Jjda8VeBOZsN/tfplXzIWDNknIg8l64Mv2tpz97Ch150hLry6n
knOuJbxY7M7X93VNealzIrjJ3DE43ctNWqC/t+lEPrZVZzsbG0qmvVHZaLlVA9A9bcg2UMHC+8qG
jCxjWwDY1I1PZmzA2p/F33uDJFcbZMlrrQTTPgCQecziOdiUFocLZ5GgMkkwsxNH8e4ktlzl1FN/
OMWWASnneAue51bRcD4VplvfgVNmqRYbRYvjTT4u/FyTe4NmyYexum9BRYzJfBqWQa5k8AyEk+04
7Fd3ouZKI2nZob0n/MkDvVt30uW24UGeOwtvHcQFo7AU/PQ9wmSV+Jd7ABVwgQp2u3LZwmRdp5xU
0a4UW4a7HdoN9K5J+00EYCp4IfKVvnBe3QVh2I6cdD7AH04+evvkVz2f3QTLKGiXaZOiR7Uxp3C4
9XUzIILJFbpfnPyNTtmKL6hUJKdydZpQfIiG/SNQor2w+JY3SX78zU+m6VKZvbkPvPm5sMsvjZa3
HI4D44NT5l+KMYkQshPqTw+lwjgY9zB+6zeqY9ZGCSPjFTwBKAj4rfZDr6m7oIuRvqO+8EWuchrJ
71cPX/nwGQ2UdpYCqXNXai9eMl4Du27ePJ9af+8guComZCxQRicxdGqZ1bwBolgIy7P+KqbhA4pK
3I9em5U3EnjfZU1t2DzDatfeSBB0jDFygTzuxGy07n0G4D7US+Xajnr8HE9qBkyi+SSWDHmT+yAB
DfMQKL13yl3TO6XL4FFT5MXS72lSoIBPmmvnxeUCPNG0V3NRlHSNNFnLbB6q1jUP1Bex7guuqdv0
r6GXFVs0VIetibLqcwckZ5fR7Tz54Q2Q0UVRY29fg+y/lcugz1F4gHCvWI12l1grkp7lzVDj8dj0
6icR/xJXlXveMdWML3aVFpvJjCC2zKoKeJ86XFNNe2oo4L8XV+9P0Ii6bnjy2jQCTvJE30iib121
ak4yIDZj7zlLQ5OSxye3Lt+GWu13oISau1QMzAJIxUzZh7zUPDjcUY+RgRdXtw3QouG58Y+vrCH4
LhP9KIvmZaVMliwfMv+/llMuqTfkIjkmx1DLtjFk4jK4KkCuVRXOzSrjFw59AzOg3qBAdrqAqXuA
uB2ym70OflL6CToLGUQfxgsOof9wbv020Qf0SrsIyAxZg7KqnDDmJqr6Jzl8yDljNiqXJ5Hdr6aW
vFqZJavIyqfnyqlp+st1Et42jcMruN/Di1Xmh3ZyInTH/f6tntkR3UuJxUzTsJUqxpvN5iU0S+tD
Thv4bdKVv8WtziQCgUsY29kcp62Wh/FGXXL4OWxfB5pFPyNKDrwmXHL9jwkEND+LJX6RApcrWYVU
xGexJikGLMNjEhqUdTC1BwhxhxOt0cOpDYIfV1o3/mp6/UCGPo7eufXseKj2AC1CO+1TWE/VMfX7
6bnsX6lh9cgwLjs6OwIeNlczr9/J5W1mN69NmaONQeKxPsZVQCmyMIZdByiHN5MZn2hTPYI/CM4D
TKKrFjru56LzP7k0Wn4CKTntaUrhD6/1IhR19HaFXlNIa2LSfqyAdFA3jT65hTedxzBsAS6zyoOn
YNO7AGmnKHw1ENraTPrYn+exoOa1XKnL8PA9zLTOvXL1sFnvmrm+mvUPZZO3t0QpS173VfatGaER
NqfxC8mseFtYLmAbNWFjx5982ikm21YAB3ET9K9JC7Kuy2DEu8/COP0us72VTIpLG6JrklrZ1QfE
BJmxFdfVnib3vH5R3LZd6QZkge5AiVQGB1whnN0OP3Oq/hODVP0GcO21UdvhQ1EAuxljp907ulGf
/IV2q4y/z66dfIwdL+C1Ny84mcp4M+Zu2GdG7m1bLY62HgR2m352gue62DToFN/sxksomdmTtkuU
Nl93UxY+O12OU+3jt2pUCtJ4LJBBS03lhKzPy/KLzLd5zLusrvOTtwZPp4TvoGEs9kPWfg0AGZ21
2tw37vK1lhKWDD8nZvn2l/4/Va6YDdZ5ZoWUtuZUrQ+9a32/v+3LpvzGz0mOgwZGjcaOf5tVfmor
s4G8Maer2VFq62Itg1wlbmhdvClTN9DPWOt0mNN5Jc5HYO9mhzoEZSn+X0Jgznb2YCe/q7FuQS7M
rX4J6TXUzmo703ePmcCkgjLOPGLbdO5WJJ8hrx3Lw1ggmCCW0U9usblPGCYxC+N9A6LryAM/fprU
fXvX3AZPjRJ3BztHDIexOGGe4hKmp/FpjJ7ulkxE5vQGSQbQLei72OYn3d9Fcnbsqv4eOjVJp9gZ
3zmDNux9P7KOk+kWN5+H1wbK4vCL4TRHWZPG1UtSVvy9Qbeb+snfVTf17zwed+8Sw/2ek0s5i8si
u3p1bfco1oQU1Dvfhgao6a1oW41N/KLbf4HDVV/0uve3GvXZjZg2u8qVYhjJMVr0HaILG3TrJVmu
xyFXzlpr7pXR32ZGHb0N8eycrGbgr77su7UXaNaJmjHSaOYYwmmnsFNFq+IuXaHV1F8T9+ZDKXHy
ij4/lW29s2DuPvoZMk+q5pdHDfLBddGPM1nBCHEtKF0n79DY0cfJdOptthQ1wc+26OC6zqIUELUg
a3zUJJdDlAzzckJ6mA9f0NymMgnvc9oS9b+G/ra88qhpluGSTwnPnuJcHU9xeYKTAEu2U2zmT/Ec
Fk9ylRcGNXyxwZcVT5yt57OTo5VLmN96oAYfk/e1yOQcNUv5OtBB3wfJN21oNcD9U3ILKjc61yEs
om1m52+ALW9yCoBm75PDV+1DhITILgxi/wgRQYv8RZ5stHTq36aApztMc9XFn5T+LbeCVdcP9oce
qr5b10+fJcowG+8QO7DQiWlxqN64tPMcxewTwEOOVr5MTksX4+Tdoyi31ju7DZEvhbAsJut4tFsz
vuZVEG2VubA+sCkD81mO+d9j9cor0/qPG08fqtqtP9URvGdKmaX31eqoGkfSN/GVbeaP1bUepTyn
g2JZnaVQekT2ypzLtyTP4lealdFxyGJrV1u8kLIZVlF6l/8qO5r/naq3rhqck5cEimwAdUw0/EWq
eVB8mS3VhKWzrE+OW3uHcUzojkp1fVNNZn9Lu17ZL+y1JACS8slOCnXnARB5yTzfWFuW7r85Sf0N
FFb1dwjs/c7OM6rUtjojOhnBtNCqFOyR7Xoazv3oDGeFExSF4PkolgV2C8bhoIyr1SPmbt/nMiMZ
zzLVaBrUMyEEAWLeg+Qufgk/QjOgJen3kPLLwF9TeLXHm+JG+UWMhzsEmnANZ9glmszV979NSDCC
tPpm9Cpn7S63dKwqU6lGReGxTuK+pcDQRsaat8kFoWvrY1DEzVMU0LEzkYf8mBpVdbCNHqLZZdaD
0mtbxrO3l9mord1VwHPiLLON4yIL6OrPjddRng6L5JA4fGnKCq7kRg8hlN+1FqQ8QINCZ+u1dJPm
Sd4/BWV98SC4CtadgUCG7wEFqaKXTtMikh0MCerbMeyW13tUbpUvJAedc5Q3NG/PCrSYSmPERwmW
tRyCIO5vTXP3uItBEWs79Lq9sdEdC3gUhfkeAaxyTQWwvVBrBX+0pJjmIXW36CPUWx8ig/dOPLbP
U9BvKd/D2zdZVMDSwdWPEqxw1DsZKix6JfSFT35JAzV8Gd9bpwqPj34L2SkvftPmsxf/Y/P8058N
XX32YvdgIsN1lmFuQso4fzADM9Y59LjZ6h5ntcYi18O6+XH5y8KHM3ZLfQvaLlvJzdUC9pYKia3N
o4LAscpex2OcraW0IMMs5/JH+eHPtoRKteJezBBbzVB0SkmwF1FA2Rfd8dWwSFhaXePV+2l02pU2
AFbRqOVe/ESj3UsuJShZjUGugyyu07PNQY828B+EesFHHXzRf/HnwQo/0rBjIYcKBdvuQaD3WCk+
GvbnXTHyhysTtVojzewV2rFgt3vrIueDoLfqpOH1YJl3S+Z+WjK3RArsC9bUe6R0f/6MrKPM3oKw
8LbSk4vs4mFqovEm/bdGOlQ7zwi9jUzaWZa9gxRL5u7DokBv6NClSquu7ff9xbej9zIpaxIH8djc
M/OzZbhfeLi+7xJDAdjf/BjY2pEkby7izhXfVslHa+oq9ttmJ2F6YUA1JPOwDQ+7Nk1ObJ0gK/93
QuZ3+5cEjUyJnS+pnN7s/RwudS5/SejQ7uH/4Ei3WijGSEVV8FVCHE9dKrY4zkSaDblMn51RmCSb
IpdelFGgUqcFmkv522ntFrYVKu5oxdf6Qj/+k0BIqIQeprlwET0YiBQNMFWahA56SrRQSDBoNh/M
oD9tpK3bQPH02TC/3dvzxFLLb48ubanvBMX3OzchYpwSLS3b/1r/m4d73Pv/5I6UFTrNhQZD7d1d
5LQO0AbDAazAVZdE7qVH5DgP0uz08A+V1c2rQe+GnaEm4+oR/LiBttxlWUv+JANB8c+Nc69zV6ZK
ljNzMv+KbEC5pppFk/di5u0IGHO5yrxJPdR28jedbigJiC+F9R6scIi8fRANCYopYXANOlN9l6Jo
vOIQD29/lWjv6mUiVKunerEkwjURU0pzHyKsZYEMlDRWZUctux9Td12n/XhPgtiN/iEJDOdUlGEJ
4iDT+61aGdXGVVWOvmB14Er06iNFClK8hT7uer8CmCXcNPdLPpv4zmcjpDa/s9j8ielG6G1smpnW
RUejWrsOSvqx4IVsebAUxsKR+I81u7M9bJyAJoKQiuP9uZI25pajpXWSR8if6Dy9eGrXLYDMjTx0
fnsGiW+mxHTwC+dVLELLQ2cDL5g2Tqgnq194QGX1PD0bIJaeJPpPN4XpFrG5qffuz8pGHogSmCxk
onQFnGA4uhS1Sk+ek1wfAPvFVSyuew59MUNlSK5qBqGkH8Ut7fFJ+zS1zfd7fU/L50On6dZNynsm
75INrIScxXNwzpRRvNu84JGyCZwayljiebhts/N2Mb0DsCMRKkPWTl9nVXH3grpPlt+9iqbHVkwB
7suVDHd4fhpUZP+1evOLDwnlD7ViauwHg/IKcxgbAZvvv5hhke7uSf+f5r1G4NAOuw/UETLGlt/a
ZCrxOxms0ERvrUClIV3kbMVn06hjenVyFSs0zOhK7/GRRgr/6hVjzN8KDeVsgYV4k9e+ejYMWrLk
S/XTdNLO3/SQQa0bRQtvMhhTEN2SgJRw4ejW7reJPA2zXWhQ9/ptYoD9hBQGVYyfd1LoXlp5Iyqk
kp+ShJbdtCcK7vNJrEzyAJLHcpmIKcAci+FbqvvVRQYyK/X9SsxA7b4VCnCY3/xiZqZaXUyfvdIw
gNz+0/p6KuL1lJDRATYUrJdtyDfHR9RlTKfPGVozW02H84nm6/RZc/L/d4TrIzhTWMNzGbjIqZvg
U9D+6Xd9gw6cr6urMm/p9YrHlBJ7DceoufAmyGDVlnGuW2uj0t1wd4kfstiedXSW15pSPt3NxzK7
tD75nUGDy7+XaQvvAkTxCYBPS90+FjziCjMotwPVjLXMykSjuc8uwMnjg7K1GGyq1Fl8+h/KrmtJ
UlzbfhERCGFfgfRZVW1ruvuFmOkzB++NgK+/S5uqUnZO9cS5LwptI5FlEsQ2a23IrlIEWWN63u5E
BNkaS3xXvLZuBtAIos2MdGSNPBOwv03ggUEDVYwtmL0T46GzB/bQlQNf/LUFuhgwcANQXUAnDQaw
V8EfJ2U2seRQzgaK4iYEj0Oy0xamrvOgczN0FEpHGua6SBcJd/MtWesOjxFsRoZtx01uAoYDzI63
s3cCp2H8yXajL24jiu+1Cep6Y55rVFClxfelrkKGZAvikGl2xb0QOVoQBexLvSkObR33QT3M2gW0
LvYfKwDQJXgmkHE1wBXz59GsPs4OClONNAO3QNGuJ7dqU590NESJPnwwAU07AFJg0zM7+ukJJAnJ
gYFQzrVcCw0oCCO5FEuqEzRq4bwE9P9XHc0Q+EcsiQpaSbakY+RaL453la53i8mZdjUQLDyBSPJA
4bpKBeiW8k8xzRmapRFoJiOF8Eh8tW3RPuVRsD/nFqXt5K7UtBA22k/Z/rmf0CvkEnh1YKb7Ehil
6CiJue6kcUjTaHD2EchJTzNKUdu9CqO+t05ZLd29XWbNOd5eyDx0HC1uNI3MdN65yH/4Teciuo/W
1O66yAH4B901bRooSTZzxBVQh1nvyYfMypHEbbA1EJ4lfD8jZoqgNgYjrtNtBmjxf+j+V78kji9A
yrAPtF08uP9ZHcvdo6KlfBh7HBx8mtJgopCwZiVI2GyvfFB6mpFu7SKcv8v4SKr79eQypDbg+5G+
REIO11BraSbokjhO+UVm6hcL7xxIhYEb2F3WsOUFXhVQGggIE8xQuOLVPk1pQFYBGCsAD66lVenf
daZtPFlARma16291RswTX09RC6ecaS2tqDkrz9b0E4dQXQsAebNeQCPn4010OhtUAjbKErACXLXN
iabkY+ApH1otKnA6AXIFtOAWOnh04TmBGMxHA229k03ZZ0dE/Nwa7HaofxXJeqdTy2gXcrnTgaRU
phZKoBPJa+gROsn9966pttbcrt4Bu0D4jkTBsDR+jEsgrreDWz2iykNCKch6sXY1NsOtTvqMvXXs
+9kFCKh0kyraiWbSyJIZSDogTZpyhIDE5CEwndtDKpFo80sLzs2XaRHPK6CwG5lr5Al6SPsMaAo6
4MV1bQF8f1JrDGU7lYPX7XleDjYv/gLKNCy8w0nZksOLZ59oaCpKut22huyOWQHZWSLm0efTUrBP
atFgA2bmnx+crEBHtAEMip+IBnORmCMmCitQzw/LJqufWO14bym0DPSyqAfeA7F6uHS9AzhakY/b
LGs0o/FJ3qZkX+3MbPAcffUH7+N/Bisr9mQl/eZCcidARhFsU7k7+hWGy+xmp2WZ0/PoOXEYu1Eb
zjLkMc0emgg1inF0zDjzCok8sozdBFBDGQEhEWiNy8ktcBSX+jpFNwmQM3ctE9ZFDVZkoVp9yv9A
MUx8uNP/VkSJu3WhpeTiYX2CArZtvdJrngP8CANdsmLNAYudmhP+BxyrO3TdhHJaIwHzFfreQVaK
32B4o2RIPRwLEyDj5APyqOyJy8FAbvEhnlu8fkrWLKmyNVe/xHl12O7nbmshX4SMU6Bu24Dj6rd7
Pum2pwFNPbRShkumZcHdw2Gt8TLH6qkNF72ZrxwXAB5Aa/sessJn4ELNOFSsM3I+sFo4L1Yhyagq
cP16zLNdJs2kuzGT+6zHzaHI5h9krXpUrzRAEyVspkqCNtEMdZ3glQM0DxCaVtBPBkBFxEWYU+c4
NaHVxyc3GgjRCb1kVeCaRhIWGkMlKDpCQNnBtPhCs9Uw4gvyWxK8VFpuprVbZSjzpVW0QIvN3u91
tGtnDpodTNk4IeFmthnp1jKNzjNaz+/0iVygVjUzL9FEVgA3/lcDuai1C3IjyAtMzU5dTFhNdkQT
8g+q+el1mYazxTeqD0KjiwAHl9Tp9fqNPFaqGXrz+62ONiCGeMR0b/akBUsBdI+FZeC4Ahwajn3r
l0FfBEAL9f9SlzQYUqL9lIt1rydN+i0CgoPfMESXEXioUDyQhH2VZ9+0ODbPydjbiAVk2tep/sMr
JBMBXh7kmOB4FMkBfQh/633BdyRtPg7yilZACjXYtJBkJPpfVisz6bbNlY+WR+52GaXLgMdw0NDM
TyqrG1i02y4L0ku98rc5GQttnI6Lbe+1xgEBWeyN7MJliJhmNIDt5wcYeNY96YVdv/rdLPnH9G3R
5k9LrV/3VZe58aErDp71A6kqlNHKj3Oz97tLttXzGMdoUfxsOCi+0rT5S9UZ8UOCHF3glkbzHbg5
SKDbzLqac2V/QZP1kfRVpKFf3Z3dEIQ9qAX6IUBrgq5hFFY7eGGXyCrN9yhzP7QugHEB59A/6i3Y
gklv9yM4fxshLlb/uXB4HmpVpp9pcEH2eU7LWZT+vUwm5anMOUA+XtYon20PJZO7w9P5ZWO1XG0Z
q+veuLd57AYJOhiCGOTZYGvJXPR78iqM7d4Cajl0NDSL7ZyF245gipRKkmnWSQvNEgZOq/s1ZKHB
HEbAdCj591uSD5hZUE2kI1yi1qmrqm1urkof5c5nM6+2N52QeANH6GicC9swziZetXhA00E3wCYv
AGtcbg7kVUkvsiuRZq2uGWea0bCtI++IzaE59vxIy0jVA3ADr8JvS0jp9FaHKjvwGuoowvRkkSZV
ZtKMKjFpVlstOytx826ocFOtiWiPzXbvq/ajrZSoljsrP7RTF6PuGvWhyi02bGTxHXMKFpTT1L5A
tBSpONGnlyjTGgB9Tyy92HIgJUvntvaBeguUfVIYiCbvK3P6cbNSrUGdDn9x3Pa/2blBl+IFpSkc
JS7ztyFGaqt32g/4OtcP6CmuH8oOj0lfyRW+pIgbptpe6W58aAew9Ww7kItHJRo0pWGNUCyLu0oE
BhRcoOjHv8H32x7coS8ekNVDo5BsAiRxYus6hEg6Fg+8w9N+Lk8kMKlZHBfHW/JDu3eJXkSuAQG5
WXBMhllHWRXQNg3XH2q9fphThKqFNVuB+uA02z49fRYZvnALflUf9ubDRxVKKbN0sIIb5dK37RhW
5WERi3E1QPLTV7Nomz36aKMQ2c/lUnYjCHNpSgMKopdLrZQkk8VvMj5flNPdGhK3hcDEXjZHUnIe
N61/s/xGe7fJtj5mI0Iy+vTNAHTjgcuennxFjQYNpiwatAADtBkaIuPsAGB0oyTHQeruDEpHLmr/
pGC7YUVXQeO4FYolMNjd+jKgFzkGIbmUEepf0bQECuuoLevNZyknlG4odwBVzuFgszww6Jz27mkN
/Xwx7uYLGm7kOY+OceP4C0SnEtEMZ50QvLfNo6hAcdEhhQN27SjH/4KN1TSNxYCj4dQA5rTqis0H
McwcNKOv3jTblpiA9+596d0X2Yv3/Y5p2TbghkbLJfm4edmi409uCaDpGU14w1fPHtEYVjGUxKYd
gITjyVlBL9p4yeM6jmtgFOgwTTjQVP28rNfrtMSWtUekZUCg1kRzRWyDe34G49y1HBN46d2AVKWY
nrdNyDJU1niu+CxRIrExXYMMTfndBNoOAMPkLqlk6VuK9pTZMwAO5DB5PEdlHCq3e5AsDD4pb6as
Hxm0ETpnmI7ovFxT1/XL6hxvYgAGnCzQCUglnx9x3GMXciPjy3q5TF3UBG/acYjzCy3a1pP33fbT
AIxosBvsUSiIbHq5NsYZFLh4ovw6IJlgnDsLBNdkaEv31fvfl5AVFVAmnjq0ZpvTdjc7bdo5Ny+2
M7EDlzfyuhhwY+/lPZ5kmqlB6Rx6ApBlW6NMltxo8RoXNUClr/TvbUO6/8Hl5nLvbeMWQFkVY/5f
Mt44vz99b4v7lTo9zUjbiQI892Is8M/0+ov5/S/q5pKiQ6ds5TaOXxVAXEHn83i2QKhRALkQcBL2
24A+FCiVTJ7LhLCJT1NaTubUALz/th3JZKaZuoTa52bfuyuSz53u7lJsbJy91QHhQX5O9RF+e0ly
2T4gLbm5urrc9vPfXapHph4YA3pvxqnPNbM9gqTYvtgy3rDq83SyLQHwCEhq4ClDexTJ5Dy8rdCn
FJZf123e+oow/H6zbxrycvi07R4bVd35eElADUjE0t32rxwznH5oSkMtDyetHAz6HyF5pSOSsqPO
LtkZBYjH7/eoh7RP9qTtWG3ZgVpEs20n2vRm/wkFMDZYsALeOqglzJCdoqG12cvs33WsTQC8ST58
jv6nJf/r1nd+d+L/61Perb0T1VY6OPyCNNX10M7iPQLdaHfWJ4BjlRaeFgCnrgHTVvmoAAaCtpeh
N56m5JMDm+q4Cu/LmgP0yp+WAiltuZgG2wKZcN8D9knptl2Ri57AVGW4Ie2lxY4BAiO6Ql/9FyGp
KqxSkD3I0yMNvTzfbZXAOIZ1qMMx/ibdKA1thjNPaFl/4dhsXTKeoiEXMU3V6GvL2G63ThGySMCI
kEby0CnA2wPD5GrDQG5koBkhK9OqX7fc2ojfDGKs1gMX5U/goyCgKweW6/2+7+1vgP0HD45WIbBL
hqYSU7qnJoNNy7Wk2NaQPWovUQuSo7HlyWfEW7XTrE2LhBYGelRiOYccqBYHACaV1xEBq2ustYhJ
FqWPYjv8L5OOrOiqe3Eh3WYWjpfvImEbPvl4iwbaVbUZrVEiLVzX5q8+L9w96XMdQaiRo8hbZA4q
FLlXjI8W0mVjszYXHaDrjy4qyR5JH/diumpA677Tk1G3XBCypaCfUgs6Z7KYhGo1wh4NJ+HmKDd1
LOusxwkQgX/NGal00V0eiUTXBMotar4AzIv8kvJV6aa77ayyegIX4XBIpqa9gKq5vWjj62y2Y6BF
gQzpi92W0Z6s5KdcbnQDjsEuaIT5zEz0s/ba3jCmaBP1IbaeyGDXfQkk8WrZk6gMvDVPojDiq1Lp
TrZeXVA6Ii3q5zVzzxQAoxkNFKjyZLSKZspw5xeb7gqAT+lIPndL1DZqVxxQEiQAkwZNBtROzl2t
2RMfswB01kNjMwAYCRDDGxEAKVB29zS2RoGIQyX22uiZ57xFgY5Ro/3KpykN4OhAXerbQI6oRnrR
qXV1B2KZrpuTgHSVhqyYr8xqL/RWv1poH9Qf1OcmPXV4BFxoiGRZgu0WLyLpDG50+1os/2ULtzrA
qMGFDMrvPd3bsn/33a6IsDcesPK6oK4bQ69P3T3BusdlM1ybKv5JEqG/oyvlyQaeHxAqgfte4u0R
b+J6sgHF52hC+IBu9201+ccM1aO6Zs1nWtC2WXpqswHYJLm9fi5W8No5RXMAhV3+MUI/7VMaGYiH
o0PpO/BqedDHPT4W+HS+uh2gAUTFvue5u+wnEyhV5IY3A7+u5+4Psx9G1FmFzJpAt/3Wr0OJ5jpd
ELgkpUj4ay75Jq2MeuE41Eu9DcjpxvKPKd5zTlFvxycLRCtXGvjbzGB9OvgomAaHa4yyC2lgwhgK
4FK9TZ1yAOFA4+rBACyTwY87vGre2GmaoB/iDFL3IDGsZPBJ18YrTqfkrrd4+JFyRYe6b4ysAfAA
9tl89LFYT5boWtS5g5nwwWs9VKKkBv5XJd5VNdnpHlU+9gZwRboN8Cq3iuiKtgFS0XAHeoUukQx8
u2h/vUHI+v9s6iKBrIcDS/6cvBLlW6YQX6uhqC9t5CUgJ5RTGjob3+obOZ/G+oKc2RCA8xhV6W+O
ZCCxiQDRVKBfYesXsQvhoU9Qdo2g4ChD+1v7p2a1lndqJCje0M4c/V1rBLbQJks3x0paFstw0I6N
xq4rrabBRedpi+r8w0p4e+RI+2TAmtwz0JX6GxXJSmQmctgYTtaiR/CPeE0aB91jQBuv0A4EO3GV
bGaSN+4Tcn9ZSru8MaSQPyA1XmlT/sXfdoDzV1jA5mHdfKbBtCYP7SU9aq1RmJmX+FVJm93rLw7K
lXQgSICn8tlkSTLJBJC9tu1Qn/ey2rMMbu42p9/ueXcJJW4fCACGM3AGRx1MKeJU0SuzfD2mGQ2C
XqaVnL+Ze/kK3dGbsDLTrJD70AyoRHi5Xoo/AbHFt/1pGRnVVnerSFQu2QpqBa0ewTTqDQiuyUIC
3WhQTSALEmjmpCmiWrbJvIOtjw93LvliTy/lC7w0hBZsGw1y+Toupt9nQEbLeGLhS82mERga0nTr
S1cR391ZpqrpY5ALbaE+xrKUNmBx5GJSLhkgRFMzRXE3bU7Kuw/HrdLYdS2QDzqrSviuSTOAwpvg
0ngqe3s4R16Wiv+QFm1CqC3nFrokTbuYQ1CID0b8RDbUZY1nZk7eadH6ZCpRRgXUm3PUtPwhRQnE
w9AAKqdBY/RG4KKhOhLQWxgAWgbsWcN4ILKWlOhdNp8x4QloVXHbErEFDuo0OwMf2bcQQm587hj9
BRwN/YXJmRLvzeSTsmIGoxNPUUarI7N3f5/JsumPPHZAcC1vM+oOc3NnKul+ZFhx4yu7x5uvwK0v
D8BKj69A0o6vNLsT0wLP3GwY112RRqBXUD40iwRyjKFa46HA1VwWoH5g023FiDMP1qnVAke5S7Mc
h0HoZ2T6dIA0DNqh98wDSaSf3oxKR7P3RMRpAeymzO/53Olof/UJ1Np/120fi43gdOA6CkxRhgKm
SYrmUiCXwrwoNwIiiP5IGhooVpxVF3TKrptaBYCxiQtSmMep7lAvwLozvSU4RYpWSNBs+xq9Yah3
EfVycfeuMSAT6BcVDpU3LzI3by7qxaZzE35x9T1paDDyAnhlwHNzUryI3QXDk6zsTlWbo1v3N4F3
WkARetxdcNtCM8OBfvDCqr9GM8Db6Oc1W4FkeZt0m079fsj65kt69Tt90ysV2ES7gzGCIApg+vrF
KEDXG2zTVo/bE03FUFwTwNkcZ6eb0VMkPWentbQAGPso1WijV23UyCmgMuyAL7XYdkpsANDOsgCL
VoKjOG1PiExKhvs1OuJtP/sEvmIN2MjFeJxljTXpRj7s8rornkjKeyt9KLTokSRQbzcPyYTeeW9x
HtA97TzQzNT4cgY9M3b1nAewHb/o3WJCswQrajAo64Hz0eM6UjuSgrgcUd0qtGW4MinijvvJNJzi
gwE2pGdm6X7R2eMXZszR5zjRwakAp2IowHGjzV9pSSGc+MryleOFCkbU9wBvVcxdSFYzWo/uiH7/
GsiOk89617kCScG52hneSNMM7QwQSG3Z9nDrQZYRVWBAlommnVpKBrWOZoal1ccytz6RZMtNldud
L8sdkPoY7vFuSzNl59wESVdLR0an0h7WFEgwVovOrATgqJVU0SAYSO85igP25AsoU/QL0RRQw0hP
DT2QV+Y959nw5KYO4CK8pP0IFtskGpNg0MCbbentn3m8MlBLfCzBHmYd3MQd9mUBhEN0FiyPNBRA
UgITWo6Y92j07KAt43IRNTsDd916tuvuFOtR/QlYM/gyjKBiT+1nt0isp3Flz+SjoQzwoi0JCNMn
Zj3PrtccBtNA6ZTcAfynKOwdtOioW/rTHK/5qZIJERqAV5UDT4xddTxHj6QSlJ+5c0EN/8sKMiTW
em0cZwTn25veSCdgOtsIQFr61KGPsa6sB9fGV6wDAMVUmH24AQBQd/9gDEc7MsSVQAB6iQRQtJV7
XNC7BFxGiQlAytIFyLnpojNeIQPwanUeasbBM1XrB5QDgrA8rVHTjf6H/EJDI2dR0bUGKFxAwWqX
WhwMMwqh2p+LYwHhFTkg110NHCg944KuqTEOaZpJmWZk7p3EBYUjOdV4lcwLpvk3SnJSa6x2AjHe
vVyZ8ZeeV/VB7Xt3rbHLvFNb8mAZ8nrZm5lYdkvu4RBSzOiCxn0R+aAtESo0duIg+ypRS4RcPt4T
MV3Hmp/v5c1E2psFN1My0VKLLd0OGAiJf7PfzfoegPAvF+TFzgJVAIrGo/Vm6OXjeXaMqURxOSwv
8ns+r7p/dzHB0rPt/+9+XmShJmW7JuAHQs8AR857H4E2rBmQZ3kRfea9U+yLtORHG/GunZtaVqDj
RRiFee5jk1ovkMKJbNOZioqhmQlYWMOUHIvCLOGFjj1q06MZyKXRA0TTPOdoZcsOlgScT93hY4v2
kAeSWDulJzyRUDcmjW8evDb/nk2xhujiTi4KiZNmpDNQzQMInzfz1I6fs8bEe+M0LBe3zhf09plW
MEbHuEfkCs1Jw+jTlA3pg2tO1hGQzHF6BivNgN7uqg47yVq1pP14Nrjnk6QGU5Jj/VYkA/4HAZFZ
TKgwTGVPFHAoAHI4g6m15+iiF87Frsr5wZiG+IyO58uEk+OT3pTxU9HOxsEUOl4C3nQ008BYA9Lr
6526MtxkxwqAI1F75dZpWQ/CDsoZHbubTO2YYDpDBaHs4STPOe73iYczOoCpx1NkoSYcOekHA4WJ
wLOV003GZR+sHzfqXFIxp3IghwIHe6c0rJNSkQcZSWc0WgPCypqh8ux1WzIM7ZBcuyJ+trM/Ee9C
Z5gbe098ZVGoRXjz9sbFAY6t0INcFMPOKYaRo6/ecx71Bl1ec+NdSSK/dEqzI0C0vBCwdN5hmKf1
3JoFLnAstQHJgn5tdTz5cHYqmOXumOR5KCSlBhkEG6LAMiMwtiQJu2RNyy40s9Fagrusme6Ujgxp
UeOvlNNIitKZD0Njnk1ztsE/1QMK/aDFnv0hXsGN4Lt18RwlbnwhHRgVbBSaoYMVAazQsXW2mwhU
xbERoDAim6FtSoAOzUa+CLiAjoUvEXoc8U1cAL3w0LkHJJvB0b2uyx/gcvttougmR0Q+N3I+g+06
uFsJzM48LGoeg+UOsBYoQa6umpHXe7Qp56jceNWRoQMWxICCfPjQYKVdfeUsRqXNXByFiKLW5xFA
oBeaMjk1Gw709RmghrJmq+9XvKLTVA25LNFCBBV1WtKHRL4ALGD0UCDkTsL0hZsUuCfEWYAzIw/q
Isaf+23ggK5CnvxNphn36vUMbAAcEnvj1dyAcSdtuHVMGO/Pmo4hR007gCm0sT8v+PHONNuUZCdP
UiZuiq7XbXq3nJxS2kn503b4lmN7dbk42es1gvRRl4szJcdoRn8WmiVveUFl+K2OXGp3Sl7ygndL
lPiuo7r8u+a4d72gNVsXxb0eO2oOKlRi8HgG9GcyzbZ2djRtqfJO/UFvvOiPSZaOSujelZH8w38F
mUoq15P/BojmtDxQsp2guATnptPmTYbN525hle/7KHMuwi57sH2AdyHm8RE1yjP/403U8jgdPmnM
/GFEHZp1LD1D0NFFRZjDPcQXMEw6uiU2Oa6SaFMuqQFo2jlHCCfq8RhU7hXwLbpN1roMTrRo8zem
zNy7ov2z6qJgWEbQXaPDffK5BMDfpu0A8gQbmEQF8AxPJGlIVl0XN2cT2LcxJWU2NXngeCIK50hr
94BpLEbkMEWkBdTUSe2cNKvw59tbM7jwlEG1giqrAjgDPUtznBynAf4w6FPneWx3ie7OH0rmRYjj
oyWwigygjdnLH4QcLPrIQiOdhBNmAPVhaGG5dnXzqsOdGb2tI/pBCGyYJ+ZPd+iaPSp6xXmW8GiT
HGhGujtRuWgG9kZHDNYZEkdN7aB0cV9cp259BhHyeAXaDOgkJeNIL+b0r7QcviyTOX+xge63H6fM
CYDYXgPvRvsu8Ky9AJgRBQFZjerHTDKEkKwG8lneHE3Q7AJaJZuDtq2Tjwcdj5ePNHX0NfmIjoMT
Ot+RIJZWT6rSrv8Pnvzl0NUHHOK592mwXVC/IY7W19xAsVPWOXug2ee7NkHUGo8aQG1u79tZFIdJ
X6KdmF6v6c0chyQQqr+8n8tX9c3mXdCA321gmnQCoIe/OgaYvX7gRtEe7/QbToPyuzs9EKzD3RLS
jemhGjjg6BxeGQGv2+UM3JEGp8h4XQAjUbWIRkstybZUbnZSqqFMgU6zeW52cnVovbOY8zHvrJB0
tNGCzhRQkMrtSKaNbj4DWXSrM4NFB30xgvdDv6LaQGYvbVkcPXT9y0zpIrMcQ5dpOlLDeJ8H9Bd8
gOSpmQGtudGSvJnIi5kZFkQlDp04Xmg77rIftutlB6N1uytqDwJDQ2MwEt+owWnjU4WyA5I6x9GA
2NBqlU/TQav2GovniwsamxwFA1e89bhA78fRiIaMM8nuNushiVGVTtzPOtO7pDnK6uVpaTs4IVWF
GtV6cYIctTeljRJXZEzaDzQUrpfu5wrw4EpX1ajOrWaUEevGE6mN5o8p8cbr3ANAxF5jd5eC3wNl
saJ/QBS0fyADzUiHTMaMGnIX3yp43LkZwzzPIHaYDkIrHsGgaB9iCRabyoFHBVC8+vITDn4dtnhf
X2nFgsy29AWiPb5A+E8niQbaSO5BevDWTUHZj2bYa1F8BQY9W9Fg6yH3YC2fSIdCMK1/oGlU2+A8
z6tzP4LxyCwRZ6aBxK4CVAoOYX9tmYLKQS2fzEu09oCa8GGr6JMKSjHcyKCMNs6bvPnSMtpFVAue
o8BrXMNJi34Wpv2tHHP2DAT35tLqZhokDdefJ312D6vTZrvcHX+YwLG+ViMQ/2b2lQs0jZPQANwN
+froK0k9gLQ+5Vmz7p1BIMws3UkXz5oGqJisP8Z6/cVG1Quo5xeQTuas9CMQBJ5IJDZFoHOVfpWy
Fx2BRICb6kWnMCOW2vpU584EZAOG4pcy7i6jxBKdJD6cTVCiSiYzWd7TefXYNtsWuSYY+u6NKfAI
qFSt2bb8vUyWBlzPjhGfTEOAhaDXcqAV6/FuarM+3OTWcVIQXHMblMHS7mroahP5k2G5iLpm0VOC
JhC0EiQ5P2c0tWQDKck0bGInEZhuZOlO4s1yphn2ES2oofIDkS26crroU6SZ+o6NyCVtufpfqwPe
05mUzq8yTd/1Zd/6VAFw72jXa7h2gAHxLBPsk8i8Vzhtgg8loKknMfrQPgOGEpJTl1dnV3P5urtx
XVxhhh7QYoIhY+BuyXURtk1lPtsIQ+0WvL7tOwBjfYgR9vsIiovYLzwURfOuzz7SUIpV89vINg9K
p7VJE3LQTO2qJXFC1Jd6IPawoicr1Vq0uCe7wc61J1LRAIyoYQeIAOCtidgFv4N0Xkz2oXYB2UfO
lldNR9P2HH+eWt0HeM10bWS0ry+0Kyvt8SNrnPp5RfRVhgSHVQBvN9E/2iQ5VXH2quhrGds7k1vL
dajlgelmGsdRh/rnMfI7143OYCRcr4y30OGUt149OZA7iZ3Qvs/OCMDtN/3Njtte2QgIHqt3UBJN
e9/ts/k7wJ/YZSJFyE99rM2fFHTdVdPwpynQ2qd81Ge5ubDxCGwy5MTph1MfrbDz8pADZxPxRvHQ
Lc4SjvpsoGEkB9wNKZUFLD9GYFEcQ+DgKwaD74E0OXxANGI49TZLfGCkMw81cFDaQpyrkg/X1KuH
D3j5Hj70JZ5IqCmvQ9LRwMt0fWwSZ1vUMBw0/VkADD5G9fdB+Q2LDhLjWCR+CsDUD8qgrvOmd8rq
l+tIg1ahpqkDMAYargWi+lX0dwVG48+ZxpajneTzYeXJ9HUZzC/A4Cl/lqPzrkMG3GbLBaqlXgXF
PNn/iVOk64FaGX+xzSU9JGsM4ONWsCcnAu1bP3PdTwpAQlipjGW7iE6NXTLs07L/iySlJ5GGJGrQ
c0FTBNfrsLEjACVJXK9ocUTYJaUWaHqHIL3C+fJAb392TQuN8b/gf5EH6VZjeTKMejmZdVUHOGNk
ewokU3AZ3Tko0bFAurQCdZZUdZK2ZyOzn0mlgtPoRq4C5nKkwmSsmqxxHelPvQi2cPXsAPFAxuF+
hewksV2777KVG+nZV2RPguFUIs3uliqdXN8VAApTqjl1okOiITUrOZRLY7Ukz264gf7MZWQ9CjHe
ixvoTwTOX3KmR5+ZrcOFpfwTZSM6Serb5DhA3Wco0ox/FgUXp9REO9CWwBiKAglaDYeaBfggNhBg
tghgVSX5rpjdGmUA+I7lQIQKq6lYwKuAGh9DDhEHlgqO8IA9lqIq/iGRyoCsPjtMdptdUQGoPyUW
gAv7FjCrJC7Oyp5oVk2gsLEQ2nTihj15cqia3kMNUrf0XpAmKcCIUf3aoAYBfcm8vvQ9yiHRKv1F
r1j8Ravm/DFh7SfcdpNNJbr6lNdgpkOAqwvSqbZ3IJoX19kG9yKxKyZ5AQqtArWYkquR9DTkqEIA
+xnOs0BJP/NSjD5PTXGZp/r53xPGlFheZCNb2wxJoNd1H97grCgewcUBIahblmtIIC2ErkJDDuTh
A06n3+K6rdAQgTD1WiZIMf8q3ug0wBPHWsVD0tGQC5HvPVcAFF0enEVWyNNzJ3YWenzRVILjMhmQ
ifOePD2Y7ARA/l6fA0YKTFRqGNJu5yU20C7f9JYGYquWS3LoGRTWd4aul9xVI8o5yOAUyXCoNEf4
XifaJxNw0DvbQalUZOQtgOxTp33KmoLt06nSNh9ydJ2+3aEbecGjb9E/rVUxBO3YrbtOPsS6Jtav
LO3Qt6Nkmo0zapL7CfSbK5lt3YD72xqjSX6KhVd7el10a5OBQqFMRzT1IseGI4MV5DLubBomMgn0
mrh0o3dM9CW0EC09x4mYz/xtRiIZSCfSAcVLSiazWqJ2UDqaDTl4iHT97zu18r+7oi6SZfsotEIt
UyuAiPz6Ue58SHzvM5LOcEf7pHdPPPfwg8pBn8bOBxOzHeEldNYDxvQhALslEsbgNvicVDVuvTPr
/CbR18+k60wDQFVajn7HXv8sVkAv987S7Mmox1Xhd5MLTG1NLz7nrP/Bhmz508WBy+8BevQEbD4d
ZThXszR0FHQ2f63mqB25JKlVg4iMEV1n6GRTOpolfLKPhhn9VPq4cZIns3G9R0QPQC52lEQLgOBJ
ow+aNUQfBjFpQAnRGTLCBse0c5odnrEsbOLB1NASUoqjXZdAwJDutBBUosu1q9JrRS6kk4xzJb5q
InO/VllZHCnUrCLR6VtM2nJxC54M4A/JiDTpyS1rcmA1k1zWErbZil0Lxztgxc5DEaFXEOXEsZ5U
H2gYAOx75kX/7C1GualIb8oXEhOx+mOEhxxAFAFbAKaZ6rlgffWhsLP5LCr8htHhgwZDZ+7OuKOi
XB7d5pdi8f7KlqasA3NCEaiy1gsoyUbH3TlRi2MryJuB60TUwWrwzChFShOxOKVL5G9fyFtCXWlZ
eGfoKzyNejN6Jr2YebI32xwFEG+nDnW6AI1MDkzjvrDDokXdO/k0hjNvx5PFZut+jdLv45KUl6UF
XRZYNbrMnxNj2cVEKkemmegdBskiN8kBX6crICpR9Z7JGzag4R8dWXhQOWYM3OY0eQAb3BgfpKG1
IiS4WTbEB2V2C/DZ9sVTYwB2YgV2hh1yu5kva9IcrLjzwBs34iTlmVYb2kiJAlXRNtbHem2O1YL3
zWXksx3qSBccHYEiQBKrOtEfmQD0KIhlq/0g1gkkxHIdDeZpdKzp8UadIbiJcm8RcFYXJ/wVlid8
d5MQ0JyAC9Cth4XV0f8x9mXLcePAsl/ECII7X5u97y3JtuQXhu0ZcwH3BSTx9TdR1Jg6mrlxzgsC
KBQgua0mgaqszL+jocXvPzrfQ68cg1TYeHFAXWz1gQ6cusQVnnUgXg5tKA385zQZiTxcCAT5wohv
zSJfu9N3z6rkV16HHlJpeXWwS01/so0KFBQSfHBTnJWB2yaqnrWfesCqQAbeWfp5RE3YuUsShrCH
Ae59P8P/t6g9EGbFAKJ0jhWtRnBibP0+F+fa84CJVROzj6uMNNM7XXn0fBOhJpgWO634Lxu04kAn
V4OL4P/gTD8Sj4P1NMb18dOvsvwI6mk9sK6e0fzNWgHhwdjRXhJ9XJlgLDylY5m/mOBy2/htoW8M
4GdfpB8l57FgOOUYlQP6xmnlIL727NwsfZUkrrHXtIi/prUGQDEEmhzkj7aQ2P1ghxrxAJCUXwA5
bmXVN5l3EK1tY9AIQmhjh4B7s8cd+es8ZF5XnFoJ1fRU5r+gMrOKlISMBViWin37JzcRYDyqTAnN
NPBDbsfW7U/9yMUJoA0x9xZb4+tliHwEmBYMA+rDy4x0J3efmm2d/s5GsL/rGiS0zM4On+3UuUPT
bPo+GKxek91WdoQ7ZzsUc9/toZlpULAx9mFT7xqt7S+OysL3nZYcWgOkeKQaT7Y0HB/kQSZDpe1x
99FWNElN5IuHhffI5z0m6C9bDnRCJxU+LN1oAIOem7UrJw7FVk87MHTWfVpspI9qawSr2ouvGnMO
FKquSEDx0jvhKTZDrHaGpt2JrP6dm4ApUcNVr0iSaotSKbFC3Rb4n5dp6vmyiC+l/9mcKT7UtlfM
z5AZK1e+7rEtGStb1JcPW2Vq/0ztT/uRD/Xm1VE/xpfO/rz/yOMYsApo7MwFCp9I8eyRo1QhHeMd
GAcisGOrIobP9Qyz06d6BxpCl2hXV5BRoiVFzgHdjb2DV4OvC4RcZ1zQ2CXSYuPSE9tjK/vmgGjX
LWtiCxTbavq9G0YRImTgiUiU+4c15JQoeFdoN9GOhihQgzJGDvj2H+jsRChZp5LthnVgXFvwsosP
9aghYO0nl09+84aLz39tTdt8WkfDSFTfITdcbf2cMwiejlZ2mrtp3OeIZlU+7tKV7gZCTc3dVr3r
Plid2gwRIFcO1iCyU1VKsSv08rqY/rU9TbW089xVe45QwQZaRW00/zgIrKaSMcgU/LN3nrh2EEVt
E0yh1p0ylO5Vqzit+hPz3KzYkhXJhCgMfFEdKxQp7stxtKsVzVDzYTx7kjVVm6S0H8QpZYDDvAzm
8TL/ef2Hrdwe9F+WBgKQSk81sHdCvICHbXvVgJW5Gnjhs1UY835lG1G8W2YS5UNDPpi3RtrugVY0
lfm+liaZ/lb1qKKkuWW1LzXnhPj+ZjHNP0prc7bHffT7MkE/KbRRbBUjz58YQFErQqNTZr3mFUBT
0nMRhlDN+KdXQw+vXs1ugB7XK5qnMfWSEWQC8ZjcliXLNh/c1A8bM4Eo7DK9/AZm1/A196o8oNnZ
kaZpTPvMv8mypreHLAAECy84iSphnwFBTmrNszAzFDwNhN3itRM27Zlss3izjpKKfZenP1PTrnYh
r9nFGqxoO7mhe3Aar3g2I/MXuI2Kn1ozKEy/A9ytabOjCFMQZiFA9sNMwQAHB6g+41zIGTuVVQFG
ex+Y/Fz/Je3JfsmASHwa7GTdtpr9QqbKaNd6DC5XGnGpI5RoZhcauXIcA9MT/NBojYN3cqNtNK31
N71ajoNTcYhqLehw9D/SS5zzItvocQ/m3jouXkSaOKi+dIDHUe90G8yaT7b9SgPyT/Lhl2EVzpne
+WMTZxvJoK5GHogoQyBQGOOKNsP7FFq2rr9CBrz6ZnoFIkIa9O6QeLT3Ceo0D6Iqw6tVmggm6IPz
tbX1v8ppHH7795IP1u9eOD8cMB3PayHXUt1SLXI+rGXeKNeu689r8UcZroAIQcRSoZ4TJJ83Q5hH
mwX1bDlAPeBynaMM3ICEaN1uLD+fHrSgG1F3njb2DyZSCfRc+R1EZfFPKOOADNUfkwcu5AaeL7EJ
Bg9MNNFr2jbaC6gVzYBJvXkG5Yd/iirr73xQKhpj2r4WU2mdPaDmn3UT2tkxAp/vvspmdN4q74f6
kbVe/axFEtED8GBtaAHD6eGe8mZjhx0PSj0MN3Yl+7OrmkEVU5XqIEk9soVOwYJJlV7RROr5UGWw
otHpVnOfvJD3Pkz5WB2Wfai37K3H9nRIkDfEb1yB+BXJUYGnTxIiVJYluHpRV2SCd1BPH6szjW3l
bBpFtEr7FuBkNSTbv9bQFKpJccqyEWL5sFqt6UcBlbbO2BPvHvHwoXolOlGPbAtLH7P6CtJ+7usn
O/n+19JPNit7U6fUUwci7wHBdAthI6DfVwOvcYOy/OhilH4CtREwZM/jxYdsLM5w5Qfe6n9jViP6
tb73vyJfGm6hKZ8AOqiD8N3SgdTMJ36MUhfifOo+S41Wat+Bj8zPmelFgGs6/AiG0HcPV8t2ulPW
/IcOvZxVCdwohBOrFKerxtkvtxEjMxH4pfGfWbqmQLsaEhCx6eHvH990yLVuDSRB7/TNjbQOwdOR
lWBcx2Q6mNYu4lkG4B8eEkY4sCtQNDcBFHYb/FlKvgX+3gPedeVhfgbge7zTeJ2tS+ZA9FDrjmVi
5PYFZ4ZN2gh3V3py57uef6dGNxsQd3Xhmz6N7yYTiLdbZokVOUAWDIENTXQ739LAxa1Wku8IaRho
MvvloYSM4bzbFPIMNNqGh+QXqAlyL+k3VMxEJUtU0eTbdo2ToL5eTNQjN5cKoWis4zE6V0PpKR5h
wonAPRO1UKAL0w1iyClu3+BPIhtV18g/E3M5CdXWOJaVbhoHytXxUAS1Uxc3n0fFDQwWxW0YIHPQ
ReChN93Ut1almjYrcJQXRfqT/BChxYSWN8ZJ66LDspZ6uarP4d5uMc8bQZt4ndvSPtOOy0/VtPw5
gfgdxEHxOyz2SRbtymQ28KF/JmIR8p2WQ9WQmbp2ynnlbyLe5SgraTQw7cNGEzRcGrLRLNlo2GvV
FFhR7wdkQwmW1szb0LiBTtL7eFlYo2S76ep2+19bg12p31Q5A187B4jcqpzu1fD0JAhlNr10id8j
1h8lDxMHwK3T+N4FUtkFtN4luEhQxLIPWXMrWeiuKlMU95jZ+R18LMXdaZ2Tiav7mew2HrYbqCFB
kIvU7HxFSx6ZOgqOofi5mY28s9tNowMwRuCIHoUyV/4P8hRve++KgqkJZKrAFKtR5W6A73RnjRWo
t26SQf4gHZVFM+XD8JP+Cs20EvEY/KuhvYIK8xLIGemtk6SYQBfFEYkU1dgGpo1kszAa/Uo2aiw1
i19HuA6fzeRQgAn5CmoAEJGCIWS12Obd1B51jEAhh2om+QK0mAQush6IBIENjRpZ+7zatsd0oqu2
lVZbUeIG4DlVBjrh3rqiuglRqSj8wVJQJ2sJt66LXYZAP3Iz+UUmmiR/6nUy+mmqRYuJ3MrK3Lqu
A1kFFfrKVRCsiUU098iG/5xdyUEBTJPULL409Cvjm1GKv/AiKg6yz0tI85nrUk/5M6i2jqAPcM4R
8lxnRGrFvmXsTqbFTj1tnHCOJz+ZQ9kzdcAJRDNDlNcAIaptljVuZIq9q5v/215tzVFFCobbtaYV
pxlPKW0ULzlT+tpYSHFFY4iwqUi9/D6C79kIwdIy8aK496C4vHPXLbfkV0kdCWXyK3t79gMtgr0O
tUnF4v5hwljYMfDEAyfGJxaMeqjqTRiGEGJUNBrLOqLHAK3vEw9Ru/U14gBPRkZ7M6KxNtexXtqQ
E2X9wcEj5eBBeALlTMy6USMVZ0ZjIu1aIxW4/jShmd4PQ4+mA9ldVlu3MkctbY9v72T+GLim7WoL
J1g2eO0T0IDdk27xBshzO9yRjZpI+zLxiD/AL8hBhLajj4I+qTgSIHt14wOZ6HMjez2ECWC48l++
4BecfQcUtAFXz33IYLj5pumjdu80ifnNZforVNbLe2O47AWqqIjKCPNb0RTaDsX0kD6Z7v0A0Qub
iL0R3b7MbN4gaMgugAxEO9lBJmU2zsTf5EpNHofIeI9Qf5vnNTn0x6ZoT4ZtxuecQxEyRj3gaxn6
9jqOOD+UZZK81lKBxiv3STeG5NEJ/oW8gAQKdymDpDINzbqUoKrrh4vgI95JWhYeXFZYALZUfDef
s9VhG9ChS4yD7IXO2p5lete8q7fcCHuoSlddua+j4lr4wxXs0aA+d2rQWixnyaappb6lgyCHsOuW
6X6xWk6QHdeS6mllTzpkIMkVULtVETn24f/L8EKEL8QEs7hM0EzQhlqfyWUW+3/5kk1Amy6sQHcO
5vWKWSe3Q4jXHEExbrdAASLQ416FabpXG0I0K8iU9rupTLwrTVBTd5zvEWpKZ+dlRaeWgXsTRRiO
ktTFTtTQ+jDyr7g+ydYIdEAu0RjJBjUDKGCsOCTULFJAdJU+YlKPDHLiZO5HaCWSdR5DDnLr9lNy
IFudV++z8xryJqMORd0NwnKI06vonu8k6aFp8hvY6KR+JJso0oNryPj4IUo3dw1Fwzkgm7MmR7dM
EHXVvWcDl7g1d7XmALYf85vf+7exFOwhBOPPblrN5trV2+NgjWDSUF7ZVH1clI/uzW9y4xF21bwo
0spkBQGCPPN34FEKGMLqbyhc61dOa3kgOxyqpzSNX1qpV28Q1rI3DuLNe6nc7KlfQT5Xf0RIMk44
3Y5md+Wu3A5AbX4PwUC8GVybQYq8G74WbHq3uyCvQhGvvm5j2zr2qhE51B3mnhfbH4dqQnyyfRr+
cfm01f9he3JBtrbFj9zZ6WDdqNE1x7p1HU5nHNeq/aeJyPyr6mtxXcwQSqqPY+O+kKlHNPTm1PtP
Eh4849WuKezXhQ9+5oxf/JpGCYUUwAbtzDR8JY74imzUpcbohOhW1CXHgbmzY6e+Va0m+p3UuviB
T9++WpIFCd7ej1GZqJeAWz1C0OO2mDwzeeA9BUnKP65ct5CT4R4iC8pGzZRYfoCrTLmlIf2Uehq8
TdmbOZIKIosCVLc2+95Bua3VHlvhnETalztv8KLL0rh1HiNS3uOKKBPrryhn5Y5spePgckiOTcm/
UfqSUpWU10xbgEr1hsdAJyDzSROjBiSH22Woq4Wp1zW8htsKZ9W0bmJoiqqspzMBhAzClAO+DJgO
JTyXvZCbai5dZKwZz72zr6oULE945zipeogAD099We4Lx8lvCKMWN+pNY5bd/lqMUTbk84wu/Z1s
gWVeTOQGFMgv1w6Bm1Y7UUMeY4eUM+iEQOSgJpZVSRSPa+haTOvFRr8Az6Zh23QiCpatMrVWd4xw
H7b2ryG3kUInZwCLnBPERvafNpn/AVbfo5JtnA6tqtyTqprPM1ztKmqOcvfSr/cmF96+stoXEQMZ
Sk2U+BKHbMKUCsKPWgpZujhMxmF04jLTERhiqAWwSv4YoD63h1oDbp2pzh9kc4xMqc7Urz7LuiPn
1q9SuaIEZbzwkO/t1k8fbTylDxG5/b1r9hBd7SPgDmHP3RCo8JQHeSsQMwNiTVgTKNXj8roUg1DR
CDff50LzkSfNV6f2nEdlJ+69lncr67sUUAb87QPP8mUeDmHt7BqzKALybcLCfTRNZK7DSpgbGtIE
KmdHpEu97GCCbBng66xcl33PbqYDeuCubztIMWColTa7xRUab+jlumWZubYLiOqwFsQejaqdyMPI
RBrT8YBkUWOcofJ9bA5PwO56h8STNSSaeJYbqzqJ2hOwTeOejc1ey6r2BH4TIHwMdWGhMTXk13nj
WM1L/mt6seX6o8pRipBBCqQPEdcPkTG7RApdXnTsvRcl2YiJPtByUMygIBWzwOWhSz4NhPlw23YP
RguIITSy3lAaGj9XCf8WSd89+urIZUuO6gDUycnRbC62a/bjirpMjYeaRYFn8naDoiTMkBE5SWS5
VANWJ20LDTCO0sh/bK2l/hdoHOvIkhVxQAMALYGM/+NGw9SKkURPpgy3QgQOKgjfrySLxTkvG3Gm
3tIsNtDqFduE5yiIBCSwMLLfwB/gYBK19mlQDfU0p1dKvhUwgYWZ2Kga5NbGRoAH5yo9A52nMs4N
jeflXYwp6tJUh88G/A59taH6wEhLd0Wh6P7qAcUlZGN2iMIRqgr0VWkg9Sy9n44pvqdGjrr7BfHi
8URuIXoIAJ1CX9CEws1vILmdrlktsyCtEmOPE378jMtdeAEW+Uq1zC2DviYyJ+DuCqc9eLdSwE4T
5+QX4D+tRrvbSMeEEq6yWbkGXHpxofe+b6CEW/iC3Q3XwEU4BoUCGNOn7zThFkJAbSnZda0Hmjuu
KHtiBNdRMqu6ZWIL97kBLnolzT7CZT7WwD6LgMFxaaak90CPqUqpyIhrY7IqGBNIuFTlqfKij01n
JeDpWoyffHK1RArXA74dOBdUo8ljZrvTMa47CY4aDBcbtDvwidC45OWti1Eq8l9+i403tXkovR9V
4faXriz6iz5OuE7RuEkRYHcaUB8XI7LPqsGbubiAfhaYeojh4TEPhE4To4nHS0ECeRmQMpfQdO3d
6JSPNhFbz58g8ZBo7bPAaQGCk+lwIBtQ4toRWeoSBW7VJoPQ6YV3GgSSzAS62X4PEL7PbT3ZhByn
7xFqjU0+NlcgsAD+60W26kw32+ssRFhxelrCHRSmQOVcc3SkefkUAaFhrQBA46jvJw+xnBp0KMgu
50N5Q63NsG7rWF8Pk4v/YH9M7Q3e+0PQlA7q/DSrOGS5Zj/ZhRetwzLJEGFonCc7jYyHFC80IIcU
wO4NB/Ri04gaL3gfrH8Krpvmdo7vlOrGCqHr4Yyws8zuvphyuwE1bwYd3gPuYlviD6Um5uDFncdt
5b0UfsSPqZGnABCg5gkK4q2iDXl/LfHCA3DBa17oJUV2VsTTPvGh2aRHAy4xdQgdIUS9+YRHE/W6
zPhhm611AOjA35g++FoNofEHJE3xXixzIzCi4TvithVgKHx8MMcaHq5dmCB/zK4d88096gKHoNCd
fOu1eg40QjSwHVjew4Ovhce8mfTAsfwX382FArH/9CxXfy1qUCQIQ2M7iHtmT2HCT9ATZusCfDhr
Jcpyi1Uzxa24QdgBlXCsYYCpwJZqZnXiGuoHRMoOuRbmr5MExMiNHX7Rkzx7tJHLV7GBMzMITVC1
UljnstbND00HLY9ziA/dttzmtEySL4tY2K/ywa2h+xBt6Jnqe/K3noVIHqsnLD0c6dk60RNzecx+
nlbeDXeuluBraJWynRF56VWWOb9SjxrcdFFKwkW00dWsOTRAsTp2sUMyaryUQz7gnAt0VkdfQq6+
cCRL2TQohTNZH96qIlfpXRmeqPFGAIcO1IVGM/jm9dmeKI9wmUQVcniqI5xP+zF97fTqhcpKWxy3
IXbHob06leGO94KdqCSVGrLXoekHHmpCN2QrlC9NoDbVPFhO80L2sTUHfz1gk1xtQh7LTssmtSfW
te53T3bJUOQ5QIAQ+rDalxgI63NSlNMqV0NUIfvHQgN9aGunEmkNUOwAmjGqhnoWkNsgCkvzzWJL
9CI7l6jCAFPmH0cy5qOTnWtreuCM4+5ocrFTz9LxuNQalDIjLtcHqJwXa5Bw2GeeouBVB0FiUfkN
+G7QUHU09fDd/+15Gtt+suOveehWOAmgpak87d88bhS7Ze2yJHHMzchQ2UwVI9EkcIMpyj2QbOOF
TB8aUCZdyKPy8v1sB6ZqjYx9s15etfjDQsI4mioIM+P1q2lZbq10C4U/vW6cBihUW0gMDO8vZs1N
N4MCWS+mIR+/22PSHOwROk8hG/r9UilIRYaQ+32foAA5zdIErUDvfcVceUhGPyz/tQ1NeG6eAQog
fKgwKbYdc2FfpqfjSMQ8Xo0YIzD6IPFwXDx7TY67AuvbA3TQzVMsffNEPdy1nGZbIbIKNq5mTzYH
fBLN1saf7OwjigQfGgIbARViAlKubxD+cFdzreWn6syqqKALzsFPElZJeB1rf4N4oH2EahD+TKha
k+o288SSq6wFhBSnpqfIMKq9KSZk9ADjhxpq3AJvmLjmtkFl7YHSDqGXs/M8S2qoNKaZ/+n3IVNB
s2uhDja1Ox5QP6Pj25Pnx+KbQO3ttveKMt90AK1UyNBfmBKSJjXp1DOzA/TLAHUkl9CMRKBzQDvJ
J3MhsraaLASf8dr8z3V14/P10IDNkupFMtfqLlnHDnNFCA3xKDrM5SM0xAH9MGtGA6z6L2e1lnYC
9nYFXtyVVCFuJ5uKu47kWi3d8komavKy9jZ6Z7sBDQHOy+/UG6rsgy/Z09KEsBWYmlyV3KGPbP68
1X8Efchpg2x4pf2iD3/52Gk4u6r/GqcFQ49rI8/lhz9j6CpepqlkL1MNeH6kuXJPQxcaVdCokcmG
hixsQoCNRkRzgQZ5sTWd34ehg3o4RuQh6wJakeGN2Q3i503yM8uqoMQb6k2KathGWZYd8J8rX0KW
vZADCFBwBzNq/2YVV1uAI3dJslAyhZoIGE0rw2lryaiMRQ4kEg+1jWeN8TltyxilMBbAhMs4DkFJ
3vZ/0aSm1Xi3U/fzuKR1aZkVwajbK+A4wdNsy+GOasQqiNMs+yWNN4ZH2V8uHmirMqxBOGlrESDV
fvwsmQWkAA4oG7qgpVnEzr6vlRzP1gxlIQpILajOC0eqONPsHY2oiaiwaxlbCp5Nw1gfwHmPWqGA
Ej9M4HTe+RYuEf/OG5FtcRvw4F3yRmPiRzsQaKPYRmjtuQ/l8/RHyhyVBwKcTzlY7odu4AHKBw0E
zBpIrygf0jdHPAJChPzB9DI7DyrF7smsDvSW54deDU2jdHcs8lPwpCMfn5S2fY3z9kYjg73ZieHt
Us6nmxlZ8boyWfU2dt7F1SLt78Jr9tIr3O9lk4wBgqTa1oc6NfYD32UFeuP9iFI9PEKTZNx7CI+u
6slG/SAZXYniIx3HiSkP4QMFJ2edsMxb233f3YEi7e+1gTtCgdK2nLWbVkO2QKVOPzQ93416qJ0r
QyCa5X2rWPoNgpPpa9olAomXJt3i7ZK8JhJ5YAkIzdXOu/xrjKQmcOjJq+KGP+WAcwXklmVTv2Ye
iqdpNvXHvYi0k5151prJ5IF7OTuDBZGdAQBGFMIhuDYZoiyp98oH3BZ4pM7z5B+CGDrDZQmKNz5U
uCQ/+zyDBGo2GMkVpEma9ZdlsltrGdHdKQFy9vSuuEA30/xSVYjt09Au9I9Dml2cdeW8DOPQ5Duc
HOW6GpvuqdLHATULUj/optY++QOKekPrO82BG7B94kMUgjQuqp2rkyMOlcTlBgyl4sUOzf4UCYBe
aRj3mv8YciegUdLY4iWpQVUgUZmGRJd4Gc0kC3o8dPbvWWebOfhj+5O5pR6rQaWXgExig5ql6QRF
J5RHonAT4QRgvjQI33nTpvDDbhVD0fVCTeXU9QWhABHEoGtck03HL3yZVLMM7YK5h8LUDmQnD5r8
NERpzhsUdEPoNmNf8lj2IN8OXGpb2eKD+zRBwzCvQOIJcbYRONKuSoOosItrlPTGWmOp/JbHMfKS
dvi360DID7e1n34SIVpXlP1t4sn3wapfJvUSJBY2XfVKXhWQJJ/KDdmWCTBbH/CUKs6zXdc3PBvY
Abwa7CTtDqhj6s7jNjZOpu4AAi0zRc0BF2WKaiUa+XnJ59VDjZLssM6OtMZiUbZRJd5B2YJ6AiCH
7y0wOVsOZMaehhGS+CJ8i1qj3mu6Vm4zo0++cyfapkNcfgXVxXQE8S/uVcpe2vIlmrT6mshp19gp
u9chwIe1i+SirvXsrmUOu9vgDThMhc1x+/3HRj3clHsIWN1ppe5YuBuWOoo5eLXumggSx2nHjopw
5QfOTQicgQPu2QTt3ZYBrngGcWN0qiANuzM5rx555OpBwQqx1lEGGNAHg+PhnTc5MrwuFMdqo8d5
ZfLwylMjyM1ka1/JjElSGMsjkW/ACYeaHBIkIy+a7/DfhHrgOF97qdWt+9yMrn2mN6cmDKMtMijR
17q33pzWcP5yaokTtWe+jY3/7polTQO9tgzHNeVqh+yt4VW79uqu3XSKBC5TxXhMj8ExkrcmVFZU
01si/DiWNE+uhmHnOwCQb+S4LKHJ2c8eobaep/EXX/P/zjRRPI0yYaexx8XI83n7Y2y77ei71TdQ
gpT7yB+V7KplvcnmO80LE3WU2As8WInoXqImfLi9bH9I6AcEvJG7tLA7FN7IXw44Lo/ZmLcPItNM
uPFrCh3E4JpG31n24CF4nkBXIvUL70jjuNJfDSMVa1B6HnjbxDfpij5c+9NetkAgz6OpAzRzKvIO
f5p4fODt1FzKSX41dB4+dWNRnEvocQeaYbJr68lfFA2hxuY5/kwNRLKWgEmSmd26QgIVHzwA/0oI
OCT1X+p2ShuOenjSl6epeqZBVYnsMNjml65k1pcp08AxL4zk9/Cts5P2d9rrv2soWXxFwjbG823y
LqK3s2PXSblroKT3iHt8WownxvdBAJCnFqECZC8hR/EDn0cZ1CJyHmYYo26vMJC+rTSI1Vpei5Il
D1XoshubOzWeSMxTAcXt0g97f0U2FBoliJrW9aEdvHc/UL834E4DRcJiI+c0zCH3K93zYi+qQQfX
OAPzQp03d5oYSv2nbCrAwsAfcLAFcMspCFef/RaFC7adK6I+vavXyJJ+6RvbWFUA9OLmEee3tOaq
mExqe8A04lvecGR3dDf8Kjrrl2mV+m8ZFF6pfY17BnZ2sEIjItS2D9llAINP+Umzo/ZBdsMpPphQ
c1Yh0QJuakoztBNb+yKD6GPKjVuoGh5r05khwOfbpeWsyA00hwjsOcgmkh/Z5iZD0jjObAffZ6yd
nTM7xr90ELtyQCWdb3HciflwrXuBgLGDCjSwMLBDWSRPiKS8m5bJRocmtQsqkUCatQYy3j8+TCBE
riNMuOvtHATLIf+b3tJ2j59V56g0pTc4NRzan0CHOcmRhgK0kXfdMFc0olU1BD12qOP4uKrKQeOq
IYAAruXE26EM3N1VjBeHEQmllevY7RM1EpmZoKyBrej1rJttQ7NP3cx4kAOy6vnBkHgCOigxzIJ8
srOgM7L3BdmU/p1WEJ03rFiRwSkKuA/dStEDzmOn0VH7ar6Bv1c+5Z2F+66rZ7/iIQlQKIDaPL17
jXGOwKspuxsxlIvAB1cZCJR3kB5XwwRpuACvcyuYv5Sk9JirL23t5ZusAAEbxOmBoaAvLqPpKgU9
6FiYQTWGIUq5ir/0HmdN/Gez6+Rk7Io/d3ZFBKHfho7EHVTZZt8i0b+4Xn33WgaNQzwoUIKJBFpV
uvcqriZkXw1QJP+x2bzKdo0fPQxPdrsBQeVvVgdSyN6Nf5qo7wusWLcuYJA2r1HVghTSbOOflaed
alDpBnHX+Uet1nGd0NvkFhoavmPykIos2eCBY/EAaihQP3JGsGDhxv2Ul4idhtWjUQOyQD6rAWM2
R6VurVcBFAX0J/O3NKzp79QEeQCPneEFzNnJ1seXKwitKR+uzC3ADlya/bbThvzQatOAu4H1IhMd
4PTKYIhKiAH1G8nrHE1JbDCGRDbKa2cmTERA4xULp3+P8Q95Cm0AZZzUtc6OCpDKtkI5VtGN1tkA
O1ruh+axUiMX195qTT7knXo4Frryh42vLsIzRlUfJ0MUhy5DnZir4RpaN+VGN0awRalh3aPKh3rU
6NmI81XZicDkdXlloQmub9mgANfxpj0iSsWa+ZH5BQqTH4ddDFqRZTZG+fcm7acfvWjEanBN886S
1LrnfIxuI5gHFpOp7HVtPyPQNe67zHMuzDHjL3W+rXXP+JIMPPlS5ttWDSCfKp9G8aVti5Ojce9u
y874IrVyHhnCMb4UdvZh9GdO4yZ/mVAFUQI91Zja12qq3JszIP6i8+ibEHF/9JhAoFdNDmVaguwl
sbaoKv5p9J6zBsxSe6Cm+5fuRtN329JUFGqILmR3av6LC/+jXfqo+htGf8CDDMkz9aEVUaE9AWy+
NmLd+DJFbkgjFG/i5qLm/njSnBoZOL9+0RECO8vJ24nRZUHn4QAUAYf2qu+bputeZV9MpwpswJga
p1er4wy0B3YLXD2GSHhwLl6lkYwnXnAZRBmfXg0NVxaPRdHObDVc8KC6gfoqIIRONJb4+zhVEKGG
EoWa/zDujPglw9sPyj3Nm5nw8rI0OvAeH4YoiHjrohgP0f9px40qwcsCWoX0wkIATqCaWJqIz/3z
Eltsy1tMjiA2dosxsMAH8tb4SnPCaH4M4G/c9EnfHCFRrz3HdvlCR664HspAd5zsCgLrBgDvyFnR
hBFrP6Eoqz85+FxPeoiK/VCd4aCXvklD895JYAo7hCovQ2+/Nwwl95e0wY0W5SDTNmsqDfp81JJT
eSqnSJ8X0NLGxBFIa8X8SKXHrjBkej5RdzkgfXjufujW3IdrNuXvx6jF3wYfjKtbUGaJvLc8GcSl
TJHoymMrRWGSHu1rNfTHNkK1C2IWNOskXo90a/ydJlOWFhdr0nE4CgqZQkvMhfqVShFQI4jj8v9x
9h3LkSNblr/yLNeD1+6AK7R1vQUQkowggxGUuYFlMpnQWuPr58Ajq8hksVljsyAsXAAgtPu9R0wV
or7ZhNlnj8yto1u8BlZPLIyCpS7mXSOBMTTAqGJkcHvWRRvf7JJTrrLgimXkCjS65GQjK3jy4kY6
IT6XW13Hp6DZTX78FcmABa8DdextwBezDoYFRmlbDyL1qpXEUax1EVR8EFb9EXgNFj1CsziEi4kq
dyGxN4Lm9jWxBZF4rXTlEjhGGBzPla8LMFrvfMNkizCCOr9lWHIfykYCkBCq868kmwiEb2K56EsO
PwXdrDsmffSYQuPYjdIp2dUQ2rtsfZOtwKyvjxwyoG7CefSNC2srWc5+emm3qswy/z7OVrJZORBQ
oK0OqssacKIXsUXotuPd4VW99BWN0kY53/RG91P4eRbFzkDglt3VqhJXAINEoGki3AbKcnfjTTOI
ZypKfjGJ6aalGBLlvp1symmCPsDMZvHwIotpwq41kcWw7Xo9jhBlfaW60By2Z/jvr4OZDKN7ZFbq
uWc5h7/WP2+NmfX6XauMBAh8SJK5rzBegyIplqdWtdIQ3nPDxLu9PxTLV2iv/lVCYubcVxeNoG02
wF50LvzBQJ/BaNEJ+5CcBML4h552W9VGlz3Li/tWTvXG85Ng3SuPPSpbuuUg+DfhN+0C4w5/N0FC
9saXVeVAgshfCUToFvUcndIRKb1QabQNyqDbvoaumllUQDfqutfi3DdBSGP7WqW76U32Ff1ZpZj+
IZU98zqKENZz8HKRjidBceAggnEnsP1yXfOYYPwzl+24qq5h5crW8OFszkU1d9cNuZFmmwYeRo6u
k3qVcKQmJnbCf7sJFZN0i9fZd91R71BvoamFuUXY9eF1o7o+s1h2wSf/dN6mruvGCFoW/TWCIunX
oEDwAqChHy3DOKLjHj/xph3WGAck26Eb8xvkf2yHlmH1gzQXtOXlMyJ1LWh3Gb+2oFd6YUBBB1wy
0t3JtPrqzxvDxG7Xp1P56F0bK61dolVLJqXKTYMY+avqyRvpbd0F798MyBuE55wAqGqntyBSeS7r
JkD5SnecbL4pk/HU4BiOsgm8fT5gvCyNiTxBUSlxjUyme67G4RRAYVTXjybgIUGdsg0UwOgThgA5
zTAErcR1VSNort/v7fwlOL/1dRnCNF/DAE/a6yfi/DXIY5tedlSdVzvXiVysCk68XVHNYwLD6Fyt
GadV3Wguoau04KNgJaJJduMGRo7zpqXlpqniF8Cc3GlBOd3fy5JwZwRgbc74otfFqx2ArntXfK0b
qigAXjS5U94aIohuypuaHESRJ1cYSsIPTkKgBdcJg7+/fvWj7wpw9Hbv6svEzK/yBOoIc6PunxSe
Tx39k0uIM9m8OzdUbDCWKRPUBZY9vgo9vuusxMzcuGxMYOdKcz3w0j5WkmIWk5DFubWArNwi51mN
dxRaE+jmHkcJ6iIK55piYMtcVcHS+KalXfo5GaEX5+IAsdyzuNy7Zt1HWrwG/cHOl50BO258/y+D
WVQWCiPyyjAUUOIU6lCGBMZQ16WzPq3+FfpJCxskG3fkvIburBt0McsNV0JcZheXFuAyuqE1omwR
qdAChQRbZm1yPTZC7YoyJUAVFc8s7enRbxk5xgQqoyqScq2LflCJmwAco7lNLyygs1dwkEkWAOrQ
I7Gh5d0F0NkN2FTtmgAaqUiUpnPqW9fohecxTOADOd75SLFR6GAS6Fp5UdFdGh7GefoXvB3nwaAJ
E0kbisSurlRzn7OW2mtZUPM7NQvAznTaxoTvD/hx+aaHZfUWPmmAsgAPDFcdJHVeF7rur25BBHwD
G2i5hBLf5JIWSQ7tlfbqoaZ/6boKhlQkAspAV2nnNe3BpouqkWIzder0Wk+KBnhyQHAMkvrQypzG
qx42lfcDIAuU9N6tgsTOcUC8cJyrUxOMT4yRoDE2FwvQutdqUN3SKACNCj2j31YzvxieMzswRNlp
NGu1YolFFuVQ8VOf9ca1CORal8D64qff+wcSDr+6v270K+FhlGKf++uV5v7xvH1deu0vpzhcpV0O
q5s5Ip/ZbTE4AAw+oy9Z67qUEch4zK2MgWPgtCbAVBAPok5HTJR10+tC9CBS/RoG5vyiyTKGBFA0
/grn6XHqm/I5KgA+M0RL5666/TxknQD5iZGYhx5qA10ZgGryrWAQh/d51AWYUf1ebvqg2OItXTkN
FWh/7e91IQbYliE21hwdqKkf7n0GIaC5NCS4Ts4crElscOR0OKEUnjwkETj+UwpRTl2nO9tNOizI
MDRLXTcous8B0zs0DT5vubrDCcpuBqAsMNgz7ltSAqs64EbURTJC5jsRowduKVqDZBCQdeuDizFl
ANCOTfFLYb6CGCKG/btXvflUv/46H/g4GyJy79DFeow3N/K0JLvOM5M1kKuIzA8RxNj7GrLs8y+9
8ACLPtcNGRnWYR/sXxv/174fdVF2PqyCNk4BkLExdm8LkF1CUm+KkCLKBQHIXU+yahUXRXBsGbBa
qZ1Vj0EF25KhMV/YzAYqUzgiA4G8nWpF1yyozQu7VxCRIeNT2Sm4cEPJGcqJVn0bVuUd8ePwe9TA
Y8zK7PKQe125SyKjWugGDyOHnKTjkwWjh1VtiRzslqh5XVMxSmCxiKhZVZPywuCzfTPx069Z0Vw3
0q99GIfcgSkL95ws+1GbpHmobREtAi+vDxVr6HoYDHKB+QCU5ALjwk9tJBSjzISOcEAuox5sSFbD
ANwPm35b+LCaKma2WhgTLLhV4isFLpuu04ukvm0yvEfA90Earm1uICrtL6twrKCGFWIAnkGcZokg
75/l1/aJCyDCRDzsSQ+0jKR4q5RmP8ANU2RrhpTWY2QWxzEfvJsCGsm4odWTrn7t1UD68dFk1dGY
Eu9GhONVEJXkuYJW3rWwiH3g7snzKv8eQknl3rQx19Wzf4rYwALJGb4lvdUvEtJPl01PXgLwP0/M
GxFyqe1hHRmkuROGDb5unD5/0CEVbDZKJYihI863GxMF9m2PUEbWeVA9mIu6wepHsktS+8EgEUzx
vGFcEozgwVYm/JR2qdxDX/5YT5KdJpnxkyi7g0VwPxZaKYrAqGsDU9wAzjcqrh1oyQXAj2HBaBTs
zMpTEMQd2OJdgy7qLrpzx1tAJXQZ+h75hW8BMFoKqCWDVDPIOFjZfZbdNsijX/om4nhxLNPbUqTs
FFFXt+maNDKh8m1HyU7XGSQYl2ZaBUjxof/r6uetjcI6TbC7sNr0lkZtdwqjJcaN8a4L6hWkxcZt
Ok/ocbPFO12vi4Ak4JWbDmAIg3/TOeUc1Rtqs1vgPdm6sOdhO2oAd35ukXNI8FyulXUDkFi50XV6
vVGHCeUcMdTlxM7DCw5Ut96MrgqGWQgPtg2LYsoABisNDxJ+BRDqppcjIxAkN2MD9GaLaeIPK4N8
Xdc/S9I2bjYCyOIzgJam0KMrP6DV3WTF3wxgpH4UdX2J8Gf3KIYyXUIyq9oh39hAaiA6eAITzolR
gFHLuHmC1lsCDZYnTuxoMxbInOliWAerCFG9+65uGICp4K9FczeoYz72oUwAPhz5XvHGd3V/0EzN
2W9tujJAJ7sB0v+Hrq8KuI1GZkZWlEaY7GcDYDL11G3hdfHrF5/rII/YbaEK+E+tfO6nt0I42yel
CZGWOZ5VZ/DEiKIBynl/RcHAkg8g0/Za7r834GDudE0bAeiTicLfpU1uOXaRNIdcNuwSsxqxiGLR
fn+S0qu/NyRVC8x0TAxFc6ByE5DJdTOrbYBTK+MOIpdqnZgNYNpTg0BlpC6zsbkeESM/6AUPUnZQ
cbmgsikQr/+zHk+ZheFqH2xe6xBCLqH72jG3q8x9kYxPmtaXJP5DlAt+YyKneG0bFCq6M63P7tsC
JPLOvEi7iT8k5pOuZmktN4kp+qUuzmunMhE3mIVV1yWY+2/Wlvj/L+yyr3axOT3xgtZ3iexWQGuX
T0MRwTIh7syVkdjFU581lxBH8CFTzYB3r3zoT8z1UU0bV1rIXOvVQW1GqBarl5Fq36wOHP0lhBf8
24nWGBUjcJAbEpolJF7Ho+U/qcq+ZAknpzo1i6ssLMFInuu71soXteUNF4bs2WP9XdemckwvbAQA
FroYehIUALu0ribc11BSgaaYjmjCUVPto2KEJC9OtYsxi9qn47R+jWXqHpUkaz6NYDxQ5pS5KqAT
aR4ElIIuge15kCWbyRBRV1wqVj3UGatuMl5XN7rKQ1U5V02y8BwwfgBjakFOkP2YX9o8AItB/0wm
Dy9tWj+9qdMd35TPP3UtT+NKuWqU+SWvJydnIFTYkzCfg3ZB+jF8jqxSuSEy7lc+5JF2XgpCAKlT
/lRTCOq3lfmce3J0bCT9bkTaNAAK1cEa5CvjthEubL4qgIV5dAO0nI8ZIOBESdLwbylEFMfQ548x
QTwnQiIPAI1g3do0vTNJeIQiXvHdVlC89wJ7PGR5KS5jARlK3YC7JQDw9psckgpss5k/hDHqTdTg
LOgOSWw+SSbVCf9ItQ3xUK6iujMeG9qet5B6tXC9Lh33cICGgKxXVuDEVlcSb941YPggznNYnK3H
AklFkRYJfGXmMveRLjyXR2RR19ZcPo8C4W8GQPoAZl5bKvC3vGm67kmaXIM7RTGCRBrhtQFQieQ6
8lrqVEn3q4HFxXSdzA3v1tANvifRUFQUAnTIPOhNqbChiwqaE9vEpHejYYgnCgz9Aqo3CEghafPA
gLKxwlY+tX1RraM+D9dhquRTNyImCOu2+woCyRdVY5OFrmfl8Fg0nn+syyy5AvlAOFUxgpdmGP2G
WMzYgPA2ur0q6a0hbXPPvPhJl7yGDycCONTcpBeFZe9w+sm10Vj0NoPovpNHNlzB8JHctqYa57fj
sKedtC+FAsR9Lp31JkEZgCEVeA3n4u/9GDf6PSxOH+pxaq6GPmSbcOapEJB5HiluYSetun5nzkWk
wbzGhswEvFpB7veAsJ6rAbGolwhVlRtdHHp1EwhZreDS1q1TzaTRmH4orrqYuveXXUr7fB3moB8K
aI4CfYaphldcZgR4IILw3LEH9wry/zLfY2pOt5hKs01bevUV3sHFEujN5JYL+MEKa/K+1pGxlzag
yU41rpOiqA/JiBAoKIAgRnZedUhtVez6Iq4XkzWG3z0hMb4JpydD0V9jb7+OrMN8FkYffKk8oECH
4Ly8LvyoHHcFB/4uH3B+hwGEepHg7p1/Ckvh1uuTCknnrHGo2Ro3jTmwrWeDQWoDWPBgCqDQVWV9
j6DymwJNA9V0dttCnX9pwmNhVxl+umvNyV5GQSpv7STPnGEWj/05QEb5xa6C3DENAWP0AACsoTDu
E98z7sH96y7yBDeRLsK5BlqGfWStdDG2Wmi/h225QtwkcU2S9EvDVuFTZKhvaRl5h6izp4OMsh+W
yaKnqGnKpUSMbYOvBorIEskujR5M3Mhws5+Yq9e2+0I5UAnr963M2ttB/urfVFazHoqYrPTqlCTX
JT46p6yvTIimIGkmjiMCjseg69ixg7GM0dVip0uln4MmM0EkWheNFj0GxRQ+WF2w1WsNvYSeOVN4
Lfy5DYzX7YXRQOJ8rCU7b3yAW0OVliszCCAVx6bHaOrHryTMuCtE3u2gIEiOyZ/141yv/qqf+3vK
G78OQLu7QzP+6t/iSU7gjXSBwXq1GLoGvmRMQXPb6o37CF8RN+AsuMzmawJ3viPS/tOhrcrxvsCI
a67NIZJ0PXrqfN2GsbuiGZ5hDvWYh1aRGAQ0ExgAQsf7LIIGq2k9mLTydlEbgpA0F8PCA/YLmjlw
/kaxskEH+F9Wai1v1nPGpvVKvBU5viLFRysh5SFOHpWbTI3GuuMB9K+i1LjuSt9ye3wAvxbSXIVD
1L5A+fSuaIf0oY1CiC7EcbJP83C6jBIWrerYDO/soQwdC4n+l9hKnLYwjCXPAqRIDMmhXo0Fbzqx
A7gLpDRQTNzRTMTO9quyXOhmMpcNIgHlB+AuZKZY2YhvHaeqB58UAM/vbByWBLATKNrGVxWQiE+V
AWuqNu2HQ8GzZGNZfADGvqZXfd6bju1FNyrJqutUWv4WivZ0kyOSeg1l7GARFMJ8jCmspMhY/+wp
ErwyzZ/HCCt6ptmekOLCGwJBZIe20CIaa18FrkwGd8K7CSZUczGW0MArW5hb9N0NN6v8Brp/hLc3
YZx0NxZMWA+Z52PqNZfm+ojATscqGwzSxIYRVd2CqVfd1qzZQDymPJyrJuC7DUC6troxUPDnA8hK
LnQrkxkmksT/qRsFeC+3P3QDzForbCC99BpvCxXR5j6gWb+pjUjO2i4wOeprsCGa6VsGX1sohFDv
AhMLdmSYEet6e0rhbjD4CfCKLN4CZAHlnma4PcebCGHkMiXTr2LRdOfiOVoVKGTq5s5cQd1m6PuF
xT3vIiEj3UVmYy9jczBOjcBIhJUUPP3UXAgLgomFjQeNVdVXW8E5ggb5C+ync6dWmDkHzILEBaUP
RmdYx5nqstP1eVuMX8dWPNgZ4ytZ9+liTGxMfiLxtYV3A+zKvBhz/s5e9XAxucTwt4LwOx4ii6jx
ZDc+c5hBzOMQEdi9ZzYUvM2mu6TQ+gKpZP7ZzHLLYwp6eZMYrdPl3pPOWb2msN5gtHVLTEizAGG1
dXXxtfe7DJkupnNny4zedn6TYTPrErqTUe1qtpsmtBUdVJXnDDqC4kZtLAbwHs/8N93s530LT/aZ
+pbNfdTcp6cpDIfFELuIyliTEwTC3utF2cAb2IjlsMTc2ttHpEKz/tlSWW8hmH14U3f+2bD+iKh8
vH2/MQxoGWgOme/qbSfF2O+7aGnM+v0WhHbgrFq+aNF+vZgaOLlXKgCRwbLPAv+6vlThMg+j7Oq1
ax/AyqfIIrHVG9MrpBaiuTLhxUrXmTVDEDWFlDz4/QLcx/kU4KHyMA7CTFNapf2LNKhbWGJM4eK1
/c1KUGLmbq5qBm5ga2F8XXuXBQnSA7MZd0At6b4LWuwtqF7cGwKJlxEyWRtWtdYdL+KD7tCA1uko
vLgPXpZCuEZ5xqLufvq0NpemFavVUJlI80UEBs9iuiAAqV3oIg+Ycqkd/SzKMXaKMLLuBpLFe130
8Mjc0uEGYR9QZWGttaBhFjxNvlc7UIQSV9LqocAY0isPnLGnvirEqjFJutbFuOuRJcHIh3iwJz2f
XHih+HFen0+1Pq0sA1kK0TFvG04Rn/UyFHMnezYh0mX875xCq28YKXjLmZ/AtsKTrogpMP1znV5Q
WSbXfhSPq2CwPee1Qa+BoW18gRnoUdd7TcadtsrGVYcZz5Xg/ALEEXoxzCVdpX9NKZyK0nyhC2E6
NFchAqdXutinkbEtkA/S9ecefzXizJgr+ChCyv2vOv1Ld8a7Ll7YGYTlX+v0r6SGnauBf2QBa4DM
ERBnXWskJfEgbewgLAcYpswcW9jhXoMvzw1grJpbpB9vZlIlX+gWbCZechYBUmtD8+TLv/7rP//z
X8/Df/sv+SFHaj3P6v/8D8rPeTFWUCNp3hX/s37Jr76lL7Ve669ev6/zn/1pdftph83yuHzfYf43
/togdvvr31p8a779VlhmTdiMN+1LNR5f6jZp9M5xAHPP/9fGf73ordyOxcsfX57zNoOZxvHFD/Ps
y6+m7Y8/vphMn6Dz+Zk3/6ttPgN/fHFeoJL+8r7/y7e6+eML5hb/hpSnpYQN5UwbKi38y7/6l3OT
/W9A1aWwCTNtoSRasrxqgj++UIWVsJptKnC5bYBcv/yrzlvdxP+tlIQRpKJE2uBwiy9/HvdvF+71
Qv4ra9NDDq/4+o8v2AUSw/PlnQ+Lc2zcVtiNaQFsYROp0P787RhmPjrT/9OaIWLaIFKvoRuw9fp+
KYr2wi+n1Zvz8Wu3b3djf7QbKghuNVjqKIrDebubEfqGyK6M9bo1jMsWXFfFglVG04tSbpgHQNP8
CWDbz3dqfrhXTrBHriycznd7jXFo1DOnei25DR8FfBiCun206wEpIcj22eGFEI3v+HB3aBV4vVDw
VByaWMEBV4A4aTm6dtTeYQ59babmt7BLAAsMv7atcQ0U6BHpX0rjB3zTb3Or3Bpe5EpZI6Nm3H9+
IBbutr9fJUw8ICKKK0Xl3P7mKtEeQ+sBEDHAZqIXU7YLDkKf05jDqgnWXdp48GmGt4ZQWCDmuvBa
64bGAE4FdrhjbebOMdupFbdA1hzL8VQCDQWJxTxilxMonMzoEbi/xNBmWQ0IH0ZHMIXm02BWNYxp
4UxYYSwvgFhxGoji/cPBzVfh/S1oU5tKTgQRisvfDy5gPJ9iUdZrkcirJu+vPUTT2mpliei2SKwb
lUc/YiTfLZzjPEmWaYRvfCNhNwadLOQaUyVWlbSXoVFsTICbVSwgOJ3uGMDPU1FsQcCgQuC1nsAC
kpdP4cDWKoaZzMivwqG/BujuifTZ1eeHhcfwg8Oy5ocKT78kgv5+WAbEb2QCQNzazEzICGEwzmsI
JMRiwgyKtlcGL5YmN5GpQz5RJtbeTIFkhJ2nF1xZjAA2Cl6P25vd8vN/7KN7Cdg6RoRkQppifmje
3EukVYWARkq9TipYIwtvqwLj6fNdzC+Nt1eUE0KJOT91whLUYu93MUZ2HkNydB1my5Soy3asN2Zx
WyMOCTriKibU+XyH1vvXmN4jwgWYyihLEfXuARENTccoC+o177FL83YCfEjy+FSl0bEPphUdyZNP
b1oAVwJRuVN0YyX2pTVBjCBP7kQYnryq2eT1uMj99Ag58esmTA48oa7MYSfhRUc75Vs738UjW/Oy
vYDi2cr27UtqjPcQsY0cxuE9z9tHLyyfPz84qt7fSvPRwUqB4JNAkLZjc/ubS8ZTSFwmsVGBqGsg
p5sC5JuZ09fRYg+Q3ZPbvvV2IXKJi1Q1ybIH6z2ByNoqEMoAkywHgOtkDJeQbbYOAet8h0b20vSC
wA0mMNNg/r3oYvbVm8JwFyURZK2iKlmMox9BGA2xEQJOQYYxhgNndAkhnuoHMMJAwuN5hIhL5Iis
PQJ08SS6OnHgH6+WVZWBxER3UD/C/WzfBjbHwNHqpdME/tUgG4T4qwS6AuF6ouoryPsviZdvvAGc
pYqXKwht3xXchp1EeMyzGZCXIWSe1t+iyYJC4TxVF5DPGUFwcCDGeM+DcgHKBzDvKWQjVvji/2wR
DQYYA3JXUeR2qfgaG6JedBnmJhDAXk9R9y1Og8a1mmMv0xoJNuhMlZaKMQ01+ArRnK/EWMdpvM+E
ueB5jahQOxxUX0MsI5TPIIcvCALEjpl7wNAooHmnJcWd48C4cgFICuY8dQ2ylQx/RC3EQEIw9uAw
mIQBWO5A6JX0foiMr4in7muRX2Q2Y041v9OSobjrgyUSMz/gRy0K7yQqa1WDOQEC513LW4jByvQ6
PkCFrViGBfYUyQoTtqIgDomRt7HcuolAWTZOrBQTJu8Dboa435dDZDpgbluuCUxs2gLOyLoOhgNz
1q0ObrwkuxeGgixPqlwBdonfXEPtaViAew0uel8CtUGaNVw7LhsPUmK9zLdDUZZubAm16oq7zHiA
SzwYMrjBRNXuDTPLXPC8NmM3TE5K4u++P9SLEvTmCGeg5SD2I7mT59+Gzn6GG8A+J80WBK8lNePV
YEJXDa7ecHtdWuGDJYbjlEPsmoY5UjS4vcYK9kO9WR6RXt1//tDZ8+v5/TuMMwxYmKRUYJz0+zOX
p61K4CBerZPSC5Z5n73EvbiAyNfMOMMjkrCDXxyLAQzkEqAJOYbHLAkSR4GPhWEA+FqBv8nBaVu0
YPFUY/5IJfQ3pwBMQMN2MiC60wQv+AzqrkPGFwjHnaahPXjGrA7F1FMNmUFg0aOdj/GZk2cQOrSS
J4TEVjz16WIiXb5ArjZzSYiJN1gVfWvZTs2Cb2aAcEtd47NCOgSRhlnay8o3MoyeMqNZCaN8hlAQ
JLXyfi/9+AVCjRCrKJTbGOZT1eOcjsl0Qqx6E8bhT3vi12MPf/sCCOZjK8SmyJBOgqrCsMH/ugH+
+CoW3R7BsicO0AYsvFailb47VMBsIRRbQm4EigVhdIxDPHihf2y5OUDltr2LAPSEtzdLzHWPz/RU
T8otBE5nWrV3n19QOg8j/nZBJbcoY3ifmhb5/YIC9TNwgO8qyB0XD2k/woLccEt1Cau8DslaAwDf
ftoYrYIqjHJMe9/H0NVCCBtZOQ63gRBMf+hllm3y8vl/pvf8t//M5rZFTPwx690AqAc7v8LYv1oj
FHZbzezMigh3yyG+t5A2rxxWeyuOsUBHEneYqOlKG8JWAW7NDO98TGNda4ouMpbsh6zZdBaUaGPx
6Fl1jmscL2imCnfywUMn3WMLiY1lHQuBF2d8QaIKWZsaPKfPj4l+9EEWpsUoPsaWxCf597NNrLyi
RYOEFSgUkFEuyCaPFDyCe4joAda7NqYR4v3TAkJniYOwJgJnefzVsB9LcIrBt8c9GHTXn/9TH9wB
zCTEshHAo9bf/ieQWHiTwLRwPWXywCEV4RQJO/mY/LCJHUKv+PH5/uh8kO8urIDcA5fUJIra88zv
7Xeb2qWRNvZUQdA0h/qlBc9ES16Q2rhpgUlIrPgOodA9A/vHBm7j851/cLDYtyREUvho4sb6fd9G
XkfJEPa4qYxx04juDojIDQBXOwZXJMdkQ/b/ccmFaeKKS8KpiWHf73vkvaHsMi5xyWXxUgNVQerg
UEX9Mp4asbR560aDvMKAIXEKRHOmZF3DygYf9JeGYoU0/odx04dnAJapmPhJSBG+f6wENLBkZeMW
hNATyYA5wcgwm0Fk9lUUjKvPTzc1P7rWSAQRTPIZbvx3R2+3iWg8KKCtgRt/im2w6fp8ByY8EJrG
j4mnR6CkH/o+fVBp8B1SmZvC95T7+T9hzRf1bzec5BjVC67AWX1/w9GymgZo2a3jqs8wkJnBUG33
I0asMC+oa4mmdePE3JYCuClI/7V1dI9E3LfMgJyaMiGW0EXR5JABM9mRbAta2Iuyo6dYJQ+MAnbN
7eiCdT3cwHKCxOdeTKALToDFWOEo14jfr5oQqpFlYgBUY+CzonDZPz/Ij14twrThmCS4Kf8+qxet
UcBhNsBTVbCTDPAhg4/iqbTA+Ot2fRtD6ky70hfBM3QzDxgb3IoRt7znL5sAbpwUUfrP/6V5LPC3
024Li5mcUKnEfG+8GZ9L+GPzqrdLzD6iY2P3a27XkIIwt1GcP/UN/BRBnB8E/JA/3+98T73fryWV
wqQHr1jx/hkfheETymE8mUw2Eir5Qxl1/7CLD6ZywsKbC8+QsE36frboi6hNvKkv1yQ2rlRO/QWD
56NbBrJZ1CLbtiEe5wSmoP9wZB+9Ot/sV777fvh2kA34sJVrP4u/+QyENl/lD6rzGpdPu6YDkLEm
BNZVAjotUftcCX5Vh5Q7koeYOZvWSiAtAb218Lqz4CwOoBu+q2AuLbmKV2lhNU7aGjcVYlJO5JXA
WySRiy/o1kh9iIJEzxA3GR3GmhpmZtegrt+bUC9wYOadjzcxVT6U1Os9WACb3MvHFQuSp8/PwAcf
UAGAHYaegs7RuXfhg7GmGYFbOh5lA89oMux7q4QkeXDz+W4+unXf7ubdrYt0QyAExEjXCM0c0ywq
4QV5GqZ7qIMuQ+jZiFGAutOa/zRA+Oi+ertf6/dHJk8qO8RwF49M1x0yBJ4GbwlEy0oW0dbLgH5W
1T+c0A/fG/r7LznCY1R/rd88pb0kZgBBrnKd5zHeZPVF3gS3/YgZrlpTZNFbzHaz67oC503kj0Nv
raGrsulUbOGm8o+fn3fzg/mFEBiIEMkZZOX4uxMAXd2wJwVu8BR5/LbzG0y4MRru9xXifEiWQi8h
9S4NUbhQcwEfsQJ1DkM2jKZHC65185sNKv4ZonPZSxEBC26ml/PjD1jn3ef/6kdvmbf/6bsvG6ib
gxn4pFyPqnMRLl6OfnLOJ/yWTngbHv5bpBYjcuzCxonA5xMUzPk2fXNtMtHCjKmQxbpjfJPBDKZu
CCIGcQnnrOxGGOLYVB5gs4AU9dZLAI1k+HpXbg1aZaH2ZeQvi3JY5IFIHQ9aszYAxxYrT7yCuFiN
B7kKGCB/7GF2k8GX6nl+kEoSXVbs8PnJ+lvYTx+JxGuXUAuOIbr9zZFAbh1RjCHFdS3oV7xwHrhR
rAozWwU+3YFIt2mN4Dmr4U03VW7MkUy24fDoWwjswNthZyGPCKj+P5zfc4T43acCMUibWZCuQJxV
vHufwmSDCcgxFUCv42RB8Oo68BGvHvpaukYtr6t03CmZmwsf2BywQ/AOgE8t+Oaho1T/M6pCKKVM
9op3MKBjUK/Nyq5bBIE1/V/Szmu5bS3bol+EKuTwSgAEg6gs2fILyrItZGAjh6+/A+5bfWya16zu
++JzZMkCCW7ssNacY7rIXrJB5giMD3kT65QDFKwC4LXEa9TCF5Qh+W7ACrhGWH2R+vapTJvKGxv+
FpDePlFlgpCom0wdKD9Hi1y8gF8tkXy1Ff0bsmBfwzM7qpQ1ukPdKF8Mo0g51/DDAgQuCjRg9nRJ
K9hOeY8vIYNyOUhw0WdpWzUoPCt5dOPI2JvDQhEpFbcmWdZe1myLfDnl0axuC8k+pp3sDywDCOWq
bGvglye45VgmqAWAJ1aB0w1bqS/ewr4LRF8+x6vrKDNGY9OZ3Mm6SscdJpH7ZRIn2aQ6Bzpngieh
4mgQusPj3bA5gjeXT7iMRb41SBtMQvVGk+wA4SJQqrqgNqCpLtT3j8gwfKMiKaipv7fZJivTW7XP
btPSfLcUsZXjgc+q3+VS/FiO8aqB7/G29J+LxST1JOYNJia/rp+11F2GnEw+q98zD7nRyBvOU0o+
wwiPHk8VGdR0F5va2WNTULcaQZJe+Tjm1Ue4aHcsCl7dqO8WgEFvRggQ5sJ4sftxU7avyuIQgmLV
b1FS8nGaxSvBZ7doafAstMK19NjxR1Tfi2bBKVi1D7V9S5ofvBPpPRrM92kkSCAk7nuOGBSV3b8h
VP3ImvIDy8gt0Xdu0ma32pBxFMfQrX7Oa6uiEqLLWNqHt9oYHDcxUf5a8caKvyt6Wrt2nN4qkj1s
rjzaFyZC3HU8PnTl8MDLZ2slXWXEgLUmggSJmKhUf04ltnsF0tnlUWnTe7kYTlr/Sl34yTbS+69d
VtCp4RG68kLWC509zLbMQUuxAO+x/TubkcMU9UIhzyKolCSBCmIdOQYeq+ZBNMYRmeRBGd6qCuVQ
Xx3EJDbS9PnKK7iwPePp020HKpmxnqd/n68t25qkNK5FoI7GQ2ynXyo7uhWICxX8/HEZElVuP2qJ
+D525ZWTln7hXGertoqkSmP7D0Xm92vrEPVmYPJVUC216k0Zx2eKTA1Idfle7qe3SBMfZJuR/NV+
JInqKvD8cpMiWPt1lsH8z9DR3tS2ywJzyBw/j42BPhJZppUePc6D+ZHKeeZNRvNYkUAOfKjaIux6
QVF8o8yq4xl5/2FL4klecu0YmtpjCIrtoLdm4yEX8VQzumlqSquKRNyS7QSJHKLrCv0OZmBQQ6XQ
pLnYGnAC7LUqeuWTuXR3NJXFh0WUttbPc+ov689sF9nsOJHA51rcEGL5vZEld9AMisRt9cWsm8+F
UT+pBr3Aefm8RCaub2CFceE74phAO3STPH7PuWlXThKXXpghs5W1qA/Qz1i//8sL08das7reqoJC
LVwj51Qk+luoenjv78ZIm6/ciAv7Z9uU1wXY4W7Qev79clorRD9WUxVIkQ1sMPexE20tR7vW5lv3
aefPIkuqqepY3EwUtb9fp4sdIuKboQpkrXCjPjlWSvYCjOopy6QDxL6XZRlOvWaQOr7op6IhW0o9
EiV4bYW/9ESinmeDaxiajYHs99cBIDR3tEmuAvTlOTGz9rYBnZboB5x49zOROHM1+wPaRUrPw5Vi
+aVCl81BxUaBolqmaZ19tpndEHzVEfOTtpCvYpC/qlnhjSj8QVHuKp18TBDeJQGaejheufiFEwwy
RJqp+qqw+KN62s90jibbEQFAs3spJT9NJ0WdjsRRYImQdOtJq82nNJa/XHnSLt1xFBOmrZqKxS7+
bIQZI/0XSVdEYEVkzOjya5KHMJRidDtaoFfVgEFR8Q3UphuAPp/+fvWfLf+zcUc30LAd21ZpU8hn
pZ6MrUq7ylzh1BmvFMHMTSLmO8qf90NDv0BvjXdkHS9m++REnyO137Vi2BqLtpkNOnmTNCT0sx5m
MVluZ31rTagodd6qq4n/lYSc3J/q5d4xR8PVdiJ2VEyfDnVyxcCzq6pbe2ixZ7Ah0+N6UxrWe0zF
HewbWxsjxTtmqm4ilE9479mZfBfN8jqFzk500ZbMoa9Ye56szCCltXsTspHCQZo/nlRLYnJC3NWv
AJHW2IgirTxvcdhJVDMTOFgsgXQQoGL/Eln6XpahwQaQ/NnsDZUAzG8YdPd4QeXkeFrffyIc9bsh
a35CJgcWxPrp75+CdmHwrdU+dDNUX1RLP3v6jVw3BehIJjUrUiitddg5IQZjoAFgYkcbXeTCk9Ji
u0BmrZCkeyI39qkoBleR2reOgt0GzcxRFl3j2o20NzpBZ1U23pulXIO+qpNKJzfqWE/kvudsgKA7
MZqdaWV3nJe+TmLdygq129q0eBL9HeQO8TFDShwHLs/ZdoeSIUE6qttbjXVlTr902nGod9m2RsVT
Q9vz+6xD9GQSZ40gzywp3kkPPGR6iu+xeaHzlHmIa6C4J7eyPn8RAE+ogZmPAqxG3NDb1W6J9Zzd
tiikKy/rQkdFQUuCYMYxTdPhNPb7y8rzCUn0YjAfFRY73la77ScGesj2HMOl4kaK/l6PUekqRhFv
VEZjOVaYN2gQkb8QfiyZdjKK6nUY6WjPzzE/vkztU6orW9M2YWj33Eo5swO1Hd8WWc8Pw9C9KSal
gum1njFAEDXleH8fbBcKGOtuT9NMKrwkh5xPOGh4otrq9ZLqbhcURi+5SVU1LnneAEmTdJuN6Scz
h50xcM+VnFN0PDCaEJt86nLtNdGLBcl6eOVmX5j8FUVnF+pwt9HxnK88VW/WnWOPZdBTZ8tVYkMT
NhQKAHkgcwx+eR9VCAVmrPrDtTLSn2V3TZZt2dLp6ugOq+9aZ/plV4GWKzaMISGD7pD3ggbLPPuK
fBhlVA4x547O3Le1cVMYMEzXwoA9Xmkq/VHIOnsBZ+tuTdExLuS8CpqsPySKtBEx6NGJyb8IN2Zs
7DM9/E+3Nr9f8ryTaQ9qHlt1xgbYGXBbIRouWXCr9spGW/ljcluvo4BJZJVhejPPjhmRXJi9lnJv
u7De2zpT1gSUGEDswZCmlQzj2eH0yR6N57SbX4sk/doN+k63LS+tA0cCn5tXEAATF1DeoBdvVx6H
i3detWUFjZXKgeDsHKAudm/aSsrOiwACWzJv2qZfJSpBGxduDolfTiR/cJz7pdnATdgxFXgNstqZ
XDqCgLZ6e1NAqXHa9ysv7I+t53rf2IOplqVwRPkpVvplTApIPqgtoiqohXQoe+1BgF1bEtOLp3qv
a4RVNQd40K7SJs91V++dNn2r2ofJzF4aKqJXXs0fp9azV3N2m1JJSuKYfk0Ay3trOGyEzelEAR1D
26GaTU8ztRcqBffIFg9IgbdxQvhsIoL6+PcXcnE06YqFJIzWFL3u35/UqLSmZcycEhHTe4w/um+1
Xaf4VXSbKwLTAF1tBA9/v+b63n7bJK3v/Zdrar9fs1PKwhoHqwxqB4KTDdh16L0RaC+IxP/npc4e
lhD/KbUruwxauaQBxVkArKcyPKpXG2Cr9vfCuzIUh9VN0aki//6uNL0XtYkIJlgmVq8JjFDaTDhA
kbfWX7VEudOr5RSyBhVEt8Q3UlF/wyZNxFO86UMSNPLiTR6i75NlbLXljc21a6URtrj52Hb1tQOp
uu79//gM0AJS6LZVx7LP1uKiYaOH6LAMEJLsJhWcw2LtpazdihYXD5MI+D53MOVjLAXWYO1FHPpz
zvG5QLrelT8f2zzGNVgOn6Le1XimZgMl2cJTn48xXFop3Uph6Gs9hba+v7LqXpxlfnn5Z8PWwtje
qwVDyDToHVJublfjwXEYyl0pZwTYLf/Nc8KMq2sGJ6o/2ujpTBsOXGcZVLN0WPXIwtZvm7A9CE27
QSHsFfQHqiy9Ntv/0ZBYnxXaxjQMZSo756OqRauFpos3msyc10yz8EGWKVF/s4QyBN8KFAnbbeMz
BW436eP935/U9cT850ChA2CzcWMvqfADvw/rgaNIKaXspae2qDa2ikCwrIixpTIOuIOlHdkB4kcl
0IhVWhT+GCx11zKFgVPcRXr9LGlP4dAk23EePinCsL2mpTgsFO2ICFxfBd4LYQZmDgRvP5rqXVfb
d+oSegDV6W0v7UjjmnZQMdPl7LX9YMUvUh55w2ScdKeudiBRthVARneVEXXzExhmX9byckve1UEx
YC4szUscT6xItgf48Vb0arDyIhItfKiKZ6pTDFehHFoylvyoz082GbwwTvQDh3aKvA1PZ5M86wVK
PsAetwCivhaq+jrFVRyois6ZLdL25iS/i/Q4UQcOZtz5rdbbexl/f9WrryTraPt+tp+ADma+kMub
cZxhfYL0DaLplKflfMra+LSMnYBWgWGyz+MDd/x7M6ZIWuMnXE7LRpq1ZJf3pnzKl+mHGShq+kWT
jPhhqB9yABvuXJME0TlbhkIFB6AJCHL8ZhuEbStGvDZOWWjKsUXgg8J+0P0yLL5a2eh3a9CcNVXp
tmk06NI64Iy8eYfSo3p1DMYHW/zBaLq90SrSXSFVn5JwgptOKih06sgzJ6VkAfWmKjS2c/apHvV3
5M5PGtkOu1pL3yb4HsgZFJfUW6wyWCwX9sBQqCXgH4ozA5bUJzfkm1jTTAdLm9+lkPym3vkBtfWj
7h8tyfb7bD3Ykt+7MXuSvxaYdUNFsGNNhKXXhdOuX0hS0c33TnkNa153l+VBOLHD7W0HWB6d1GQZ
ZleM9abNkf4wBt4J9sMg8hFK03RqNfndKcyXlF1LOeuHXqp+iCy87Yb0ax7W79JOmYf7ppO8pDK/
WEnyFo/PMUX0DWmBtQsgnJaLNXMPrIMVKvveyhgrXFZv+SOd2ufUNABc84WcxRup7J4SKbw1kkL3
wGy/KYIqdp80M2YjdIhzZkBJkRFj0kTUBEVjwWfkhIiFNK3BbaNndCRnCvUZnbliCWmy6Kyky0jd
PtLjx7nWn7LwpjPXqIpIGb2OzJlplEHlVOBhZM6uyNo2RtXh8cy+sa9cM3AYL3WBYEIeSLLOk7fQ
UG6ggiNta1qPUBkUi2tSS8fTEi9s6dHqyXb8TazK2yE3MKvqd2ZB5zZyiU1sPL4G1kWvZsNh7KkP
8bMODTmMCDBoOdO1l8pPppQ2G5GNr13Z388KwKM5ewaBbvrWUrowlcFdO9gvjSIf93US3lSd/TRq
02OpKWQVmW/ObT9MGP8ZUIYTu2mFrn+0jLtRlN9Ki3MX8MF3R8bAaWffyrI6mHWc0bCUIw8C1ktl
akFnfOvzwteoDSt1Qbeshzi16nW0kNZVVHKC6ttV95x9i5uy5+yETo6c9c+I5pDR1YXims3DEH0W
SFM3UT3tjMg+UK16SdpHgNJIry1yWkocfVHOEJiKDFLsEJhEOLIblm7ZCdBty/PeJXH7rlLsg2VZ
OzHIJTzo8qhEDcmVM5TgMuwxld82xOi49DFT6giyxyy+E8XMsESIYReavV1y4prgwW54l/Opht4N
aiykCkSbVratbatAdRibezXVO3d41nZmX8OyxJQc2a1vAVgq8q/5NEYeFH74TkuwNJGMsrlQtlZe
PETGZkIp6XEUVTaVuo9tSMsjD7HiDPdyqpobQDG3o8EQqn9Mg3Li6YNmULMA4D4a/jV5qFH2tWIC
DaPZkxfxif9+kpg+N5KKjimatHcK6zslYS7WiNPBwKq807G6M2fJN3Xh7NVQedW6KTuNjm/V8jOe
zXwr2NZbjvmtcezHguMgewSNGWbmg8HtYCWoyzPTYdOr+xZaC09t7cITyKg2bTvci6R1tgAEdxPp
gn5nkSiRdOts5Wz6OHvLLEBSwmgGnNQQoHqT7Y/t3AxkatA9XD/ZSYcIUZXABR22TgatqRichGW/
tPU8erZCTqM6WB4lpAiKKbTmFIJfxc8B2jsuVj/vxDgBzSxcVZtHnvbsWxRFhpe2jU8DeAxGAtz5
5XrvST1xXKNWNL5a1SkjlF1m1SkKRxlHPkiJPm4wCDGIC0j57dxlJ4y9Euk+lrO6Re273qnDzQhN
PIBVgJ04i9XVg1JvTcqkREolk19ro0pJMj0prCoHO9TIep8/FqUZg7ag20oqw7KzVbqdnWZ9x4fP
8mPxZFGhouw5vKbkQFVS/qnKkDhqxkyGzEhTRiVrhuEXcf/iqPxWRP2LMPmJnLlILXj4NPHDcjx7
Wo0D8nRXjaarOdNJlIq5AZX3IkJSK60yyT17Tpxtq6+Pm9dP5ilL2/tWmU9pld6oGfI5pXxwjLnw
Q9KWN42K/bWaT5Zi2r4pxb6NIWujmpYXoaBGW5ygRGoxKrRfK0cnRoWSNQXjRynTX8mYTnepFvvZ
IH7IDivSoDAhK70vlL4nm0Ldg//34BI+ANxgBLNWYl1PPuDkgi7WBDNMFbLQkZhbddlXJO0xGd2a
slW09GQOurJx7CzfISbejEJKd6OjfJm0yT4mXcuY/oa2FfDU7Eh+2wJo6512Dug8vw8WcQSwRwaY
ZCEJ7AAZ0KvPN+ZsszjK1MTgftILQn/YNA8pVl4txeaXAyFx7cy6GflHmZW9zHPHObixf8SETmpa
zLYH7o6jrCusH0mzVxqvlS2RcwssyYb11M1cOFNNnigKjY0mvxVluKAglybPMrM7ECLMnLl4kNs0
AyktL+4ytp+arnnt9GKXRCUUx+JVSphF2qo4KmP7HIE7UrOp9uc59PLR2BVFwtO0DMm2CaXEdaz0
2eqrj5GHxZWNubkZ6DMEhSwq1vjELxcmVtr/N6GU31hGIR+W/rhGBR8aW9+XdAmgzTg/zDwmw4nM
tnghqrKjnd3Mw3MM6BARVID7i4VaL8wtiQ7geEtplZrprg5niGdSmlwrrj6cYnoCj0Ga7lwk7sR6
rotixw5dc+NKMd2sn7btIpQgwTzmN5Yg9nxdRswZ7MLS/CjY17uQmG1v+rBE191ifUG0EWbZTk94
7vBQH3A5QIBiX5jspZlFzFIWEDpt75pL/taIb3mbSW6YAERT1emo5AOiCkqQ1ZDf6zY+Subcz+qY
kzYkMo5p5NkDZmh9J2ZrHasDuwwTHmKhedmSf3fqQXAqjT8Moxy25Op2rG0eIWr3RtrydBLO4mH6
P9KwBDprTv0hNNKPqdVHN5Q/DGHGt3lZnDrokAVSDyKfxv3SJzQEaDCmuVA2Y2f2aFgcb0h/9grg
iROwrlGkYdvV31KSJ8GycxcEVpulzBVvcl4snjkEB1Bu0kncglXqN0sL9Bzpw31fhd3OZsPbLZnD
5FUeE1QjgMDLk0n+vNpaH5oTPglyb3wz/S6PLWTHiJJUFE8rL+ngNNlhLIaDaozktkfSCy3hFLMG
IijUuliT75udrN+L4UOyHsL0WGTesnhGhEVno/abqbqvxXMZfpqZU7XvGo9lSKanVr3Ozl0xPkXm
+wKI0SqIOxDf1AmcDrijnnK8mCJPwawUAQrQxi9hQgjYq6mRw7LgtlwsX4nIFOpLwsq6fUI0VWRa
QS7v07Y9YanyNJoaZWsfWeVXZtMGSfGhcqxjq6o30lTeTepLtog7KHcHM5T2cZLBZO33WErvopyp
rqPHTO93epgywjc74IF6SilRPSlafFJyZdemUHoVKdAYbLRQqbCre0W674fYXwGvFqcuzuNeIluH
XJ33pbJZwBkIxTm21XyodAkf2wfL6YYpY6s3liexopIby65w8vUk24qy8iRj8ZsKV1QYHQsNniF5
SWQmPSUDlsiy8wr2OWXS7UJ74vCib/thnfa2qmLsMmDoYdQ+d86T1dcf0hBip9DuIiN66oblRIIB
J7+Q+JrhSCTlQa/jp8xKby2ZoNg1dCEc3Zm2TFYYJ2eeHykh3nQqs5cEe3+R1BdNG47w2L47HcxF
Z3hia3PCWyeG9qTF4b6Ic6Qnmesk/aNu1scVchPr6m1iVK6I9h0PmZFFD4PR7myNE7FpP2ZafUpV
43PZFXvLFodID9+Wpvic87AqRfQCT/yTjFFQfSnaU6ZRKEWvX83TIYwl2ICtH6ryK86FgyyPzzTv
LSYe3XeA6i/WhxPK+8bQgjpbHsJKAkwKC5h1x5wrZiPbzWzKNVQTw0T9JmTbE6nmAw27nZ3Fgxx3
gqN3XJL4gWoPS1mIkOVuqjhujwScS9IWXvYmXewgizUSfEghKBDXwwqpmQsnEylibh1rUFZDR8IV
2G3A2KRKT4RjDL7sAKI1mDPr3JX1H4Z6qIzapXW9pwlIxyTd5YsUKA0/xe5T73SIP9KL3Lu6vRIa
V9HG6kJhsgY1P5IJG6r1MROsvU5ePsW2fj/A5F0Kv6ap38fSfhwFciD43vlywO4PI2V+1h3KvFMQ
OgKEr0wGFBoVLForbM8236O6DOAd44C3CPMGcytl+xjnW4fmJKt0WvjYeizJKynJ0BDyDIkXOUau
PpDvpfZuyaKRV9GhsaxtaLf7jgWhoXynxxA0Ys9JCBxurFuQmgcTB7iqlfu0Uo8N4LauOQDX3bZS
s6NOHoRW+ahpFsTFEvelsx9baQdP0DPYjXURzD8JhapOeDUmQw3YUZnMdybUrw2LLd1ZY5Mrst+S
0xUxi4WskbUwKQl0ezPrd2aTukIpd0arbWfMiGKm8qHEXj8cemdHLKprY5IIaZrY0ld5+dEXlAA4
VKx4u2Y0tsjt/HQhS8QqkHWqHgosb5xZSRuVtKV6uwaPraHP6zFW8sD6eNTegwI9gGvEy6FpONjo
4kApFbug5OE32wzDt5jNQcZ1udF+gqVdpmnbSZxrxVs7Wh6tW3/pIh8Qq085+57fslW1PphC0EFp
6pEfdZPqby0Pe8iHnsgqW+xoZ1maa1OoAJ3jV7yiYqV5nOJ8dDmxb9TobbYVMv92VmsGDQHEgu1z
qMGYIqWlWMPJ1Me8zynJtNLeTix/VovXcAiDPszdoaMHOcyHIp/pBHd8IMwbcUkCpuGqtgTjbtrk
KW5DNqhLrW2z2t6kRHy0TGdRQnoPXMX02aii7eJq6XIYsD9JpuzXvR+isO9KEnEdkqO48wmQYKFy
iK03YaH6UkjlaFa/IgDxS7v34Zxxz6wA0ctbAfhJ3kJ99SP5lomGmk/nNSBeNFyqfanu+cWY+cGd
1BLbHTgFVctBjS1ajGYiKgLk3lrCKwG3WJIC08qKh2/H653yaCNBd7iWYNGTapOwo8xtqo6tYcuR
W9klotraUg40yQuX2sP/sGkW1YUPqBVeH35bc8wYDyx31PVwZobzo1J+tScF4APB3tjqQgkr9HHQ
HF6qQxjPah9/xIeZc1QdxsTLvhd9vE1mY9eUbIgqqi5a5slJAWJGeFmhubLFAZS3hiJtU8YjIlHd
q7EK55nwGQWBLMrVHuNbCEEXsjMjLdmqtezak34QreRX5OqGU/OYtyQZDgBd20z24gKzLaK1rE5u
smh5SAD+qLAnen0IjCx5VgoyNlVlDwvQ7cX0ttjm3YjYLOmqjSC9j2GwhWqHF5StbYJCTg5qBQy/
LOj/YPfrWfBoFoRdEjRkkY/kVFUOMWEzeyTen1ktN/mS70xN2dTYu63a7xdo3khjcz1jY4XF2Qnd
dQJll3mjDEQMKcyWToZNOkTTi8QV8WWYEeYS+eU8byfC2Fnuh3k8yOGPye6BOUHDlaHqhYqnkzDD
VhEyEo9mn3iDBX2aed0XUJmkwXwwpDcsHAelSHdCtfZts6yhPseCDkjUM9/rq6t6dvsBB4eUeOWW
XLWdWFYaX41kNDsMTfU0Tpy6skxGKJ67RHN95BYF43S6pYh8rCsZsgcnRWnaaXqCzPWLiO3brCcn
Eal2FIb7VC53eWlvwwRV3wh0Sn2IF5zJ6g58he+M+amW46NY1CNnnHtgtwB5CJzsPgoa9mIo7qTM
eGCju08oRw8DUXcZT0Vf7sLW63KxDdljZFZ9JOtrL1L51vyW1uOtzG2LWAtHQTd1arYhAHwO2bIz
sVmCdHQHxmATDn4anVBHvZNR+UzYJZHMvQ//Puj13Nfa2tdt8jhzHfXh4IasVEoaoRd5lOZ+M3Ki
7/s2GLTEV7tq20EZTDFXadV4m86c29Oxf2wb0WzbsRGHf/5oMlmQRpE9DUpVb7HqtIfEiWlTrP/3
z5dxTBY1O+3/49s/v3H2T37+mrlc/vcXzqo8osL499c/v/3Pv7vy7Z8/aGFHrvTZ3FMgG45OlI3H
n//3zx9nfyfCBKfFz28jmaMZRZKY98/P6MtIle6fr//P33P2I7q67G2sJ7uzv//lcme/6l9X+vmX
P/9NAlSKiEabmee3d/Kvn6MO3lVRR+M5Z7UziaDXjVdlNPrAyKXuRu2bh1bDoVmLbNqIsPsxS8Oz
OlKh/3s350IHHMeYLlsqhRXWhTNZELFUNUgOWvOjYe4J6XOjDBaLZPznvTmaVTJkBHTQGglcv3eM
4jSRy7ZiGhja/gD5gE0Iz1C2STj7zVMLNewaaORPDc6qIcOjjexg1Xtaa5f7l96+XhGc01lccoz6
rTONmxDA/dBXNGbqIIZILBZzO6jFvc3aPA7jY1LZN1Y2+c3wvmiz//f7fEn+8uvLObdZV0UTclbh
RiP1OooaqV6NdSMrb7tQ7HvVor6zSlMpVA20C2zUgqLd/f01XGiQ/vYSzj6EVpqkpiAcGwd/faeF
d3H6Zi8s7sxWtYppYeoOf7/ghaY+F6SRjOzWxs59JjadFiObRImgQSpnP+9CP6T5S7kagF5/Rdxz
8VIKubnYmfm8z0WWkUpNZUl5b3VrQvswkJZqu7jN/Eyyrgl4Lz0zWMHMn6QXVT43c+rotOUupE/O
UZcaXkw3kOhSPEYe9v29ViPDgdPfS/TCSjL3dHJvYsCnUU6yfGc95UNzRdp87QWdKRp6XejgUhFs
1InJYQtqKFhSwDKPf/84L49hA/00JkfMrOqZjjYHUQLpjlPOkLXpxkkKyqVGyimfzCmLXQ3aFbiG
xZutVp+X4latS4qR4bUn6UL7e0W0aeDQLNsw9LNhrFgSCYYzSsZoCG+aBFKRPVNHeGs4a0x1d8gA
VM0gmyJ93JVOeu3yF5rfNuirFRCHlo5b8fu8IkPMUIkXqIKwKXwU+BtTHsBW5Z9SY9xa5fKa9Ay/
pUHPF1uYG1qb7YppXTPxXxDpcHWMFbauObyc9WX+Mr2VnOjKEh5LIKuJQ+mM2lVdO1/lJocJXD4R
7r3R7OVzLkOG/vsw+NMQCQAVxwLCIBVvi+yczazESgzJ1DDM8yn3e6MLVIkAGzIrMlDJSsTWx8sq
bGZabuxaonEybZQ3SmbTDV5rfcMsnpal43xIYbLQ0/ueyCORl6hoiywFIR5f0Wmsw/9M1/LL61Xk
s2ErpJJFyeJWWa29XyXnoa1f0W5dmH5WHQijwnEgC5wPimgx6xxuShWQYHQsTao6t5qke0Q/XrnQ
BY0OtktsgQpqZt36KTb/5WMvTFDf4ciqZmcNHUUYUpn+UNEFr9voyGn1itjj4uWAAZpoh6FxnEuC
Fs6qTaajmQSu5U75aa5Kz5lfqAdEqBn/Pq4u3ENHxUkOhUTXEeuvs9wvb61J8mWGyr26hTiELCHV
qnxjwJQ09Ie/X+nCgHBU1JLoEUF4sU34/UrTGkgqeDCCKQGMUNDEVDv7+f93jfXd/vJuInWCyOWw
9qU443J6W1jMrkxF68s8G9e8DdZWA+cMO6uzKQDDF4eNQSJHxpFf7Sr5Pgh9F8uzfOWBv/jBIPhZ
XUomIIez2zXQ5p1kk+uU1vI6FOk7OyWiCXMfkMh/9Zb+udTZXbP0aKhB8HIOy20CybLBG237uS6i
/3xK4Jb9c5113P/y6UjjrE1WzVuSdeNBtrQHqYivSRovjjIDBpwGw8Yx1LPb1s9mYzrhuvuxQh/u
6w5v5n/zyeDqI+qRuilWx9/fhrBnG8ERb6Me1zyR2QtLY6vM36hPXNk7XlhuEG3jFwJsafCWzuZQ
eXDKnAkCrduSf8QzodIYuEHaQ+ksLPOpboubxblm2rg48CzkzBpbDuUPWTN8+9xkPJQwiMRTvSBd
WM1ZWu6nw3DFm3TpUliyNHgl3E9rpcj+OiDmXAXCk5EZJhbn1pGoe0UKCkfoTuT0XNmuXdiHO+ux
BOiiBfjHOn9uxy43nEougzEHLK4cN3b0aC3RfRZd2alemiB0jgyWbqxe2D/OHEpTmZExrALF4qac
JOJjspvCSq74qy5dBncT8FtcrnxWZ2ODzl9hR7QZA82CrlhNbt2QaQqo/e8z6iWVOzQILFyyweYL
U+3vn1FdTkx2Jddp29WCQ7Wca5nhU5WPtzhDQITlhLcn25COgNnWVHfNH1ShBl0LCJ/c2TWGdcU6
jsbgwUG58ij+9C+cz8aObnHGRQ4K9PdsSlnabrHDnMHa0yhZYC1GwofOHljC2EpUolFsgng0UMuZ
tO/AqLVvGZIXKTXQmiCKy92sszd6XWwW1QmySnicGQ8EW20mLTqUlK4kKyMBAM8CBXxbF9srt3f9
mP72Bs42tm3cGna74q2iAasKG1v68Gqgq98nDaOQpq40AV9XmyvL/npf/risgf9TJuuAbcbZNCmp
BfETNU+eFtsbmxR4CbyGhIBiqj4s1Nl/f5eXxir7p39f7WyBKWbgTiJdswF7lUcbO21PhrH59Per
XH5PGq0KNskYoM9GahlnXWtP3MrJmDcrPWqS4yDSb+A6uJVpXRl6l+YugBz/vtrZfDKgcEtFxdUM
42NGumBpc2BIr7F65V1dvnc4eNT/Ye48luPW0mz9Kh09xwl4E3F7kkhvyMyk1wQhkhKwAWx4//T9
gefULYmlKnXXndyJIuSIRGJjm/9f61uzdRTMzM/vX9DRo5MFRVJXGVdKdlG9HDZD+W/dzd+v8uk9
SrtJrR1bz1DRvuCAXBCHBmjTWmnm/+PtfBrvBXb/bjS4UIdk2pVvpK1Zpf6b8fbLkYDBzaBYqOLt
/HRWYtF2O+b4eUNTb5T+u2FDtVHod2sDikjvNxP+L0fC36/2mcWEeUS0dc/VQrNeDaGHiBH2qqsz
yt3fPKZf3xj7AVw9VAM+DwYyOgpDtUemO+OljWBsPEWP87tE4NVvvsJfDrt55/HXlT4NCOiYJLug
WtiMjr4U/d7N51yxf2vYARBlP82iDIDl58FdZ4YIspbR0OSXeX2BhbIyykfCy3/zxf3yGbEiu6yV
MNY/F8VCc3Qy22H1T8OeYF9yXkPEBhG7KfmbI8g/PiLYzho1gtn2iezm08xaxxzooDtkm4BcvpnJ
XcMWb7BKBsvKyf7XG0QuBn1MZbr7AGT+/P11ehFprc7EOl8M/ddjlxabSItulCTaSOOo14cMYPG/
nmf/cWhwUcrXtqpaOiiLTzNSMnnkd2T4b/NkWqnOE7TeG1n3vxmAv6h7cRmL1clW2QNz1Pr53jwN
RbMjeWTOYrCalcwRDAKgFl/UI/qlwNsNbDESeqZOWv+mhPrLO6RMACiC7Jx/gESUMMWssOQ1a5QZ
D4p3HrceYUarf+OLtLkI5kwXJ8unubA3c4VU2JaJI0AtSBt3orOpQFf+15f55TdpgSLxDApHEFQ/
fZNJogde0KUs9nqDMo3WtYLFfbrm1SkzNmoXLSfqZs539Skv//e3qNEOYKqiD4E799OlYz1Pkyge
JZth0OK5cuRJAzbOfjMFfxRBf97P4IhB5mFarMn4Hecn+sPRUp1MpRaJKzdlKFWEf6afdgVChCG/
JbjXmM1PJ3Oaii3F+A4sERUxk3xWNFqYHfRYR7+Oj7wR05sw8Ogn7q3hNU9pzfdSm7+zMP3jZMSH
ZefpIRmH0vi5LxNmXSoaz5SbNtav5sW0iiVNqLMeiN+ceeZv9/O3gl1IR51izp6lT9MraoXUSB1D
gqTGkuJa3LBQrN+s6P94SNUsDcEUDQBQC2wnf/7qG5c8z6GZ5Eb3Rt7Sp7G00CJ9kSoq7LFc6UiT
MjN7/ddjev6hn+7sp4t+ujPKLUhkEY5xBgeYD/vAsHpUzwiROIZ4pVhWef3yry/5i4kdTyHvKuMZ
fv9nYgo6VVXv7I5LFpVPXMgmsKZNRIJjKpCSTPXv5r95u/r5FnWTdcSGz0LV5NN2dvTqqK9UKTf9
JBe15qzRTC1UcN/WVK4wrfoO+QzjuG1HB9D07859v7rbH6+u//xUW7tIJuqOUNKJmi4E3pJuWAlk
SCEWoUTaf84Tf0XTnP+8r08ROZ9++++F4fyYhfNPM3fmj/H/WWKOxbtKpNCfCMB/SMzx85oMnat4
+/pjas78f/6WmqP/YVFDxRmCw1t3cAT+PTXH+QMCl21RuqHQ+mNojvYHhFJAy9iL5xfW4//8FZpj
EafDbhkQ8ExFcliJ/vbRfnp0v87M+XCW/zhyKbBQr7IgUAFYpgjyae+oyKlV09FL1kqde0clWfPW
aAcW2qOBa8nGRrGi0tgvROZGR2GQDlFX9n2k1GjpCCgLhtDc6WTu6QpsZrJdmVImNI9u4SIqugyW
i+4dMmSGY4h4UveWRoDy7Lz/8IX/dVc/MRc/n8wpusEJ5FtiTqPl8rkyPpHBaCYdbH1tNuYO2nCu
COhAZ02Q6pwh4/Rk4hjebUIpCHEOXoGs7cSms4V3zHULYWUbdmuCRMPN0GjPEM+MvT0dxqIh2rD7
7XYJP8SnCcOmNzdvWqhK6jzNz6AJzvNpHZWNvip6dWUFYeKr2C6Iu0qD7dDr50wHdxSG2iaij3pq
CmmuSpAFKyAezyTFWpumqxZpgWYSTv0eawNssEHzljXOe1/X0++JriDACUh4RdziC0oXSzzpB88T
z0ostKWaOatpDLuTjKZjnNfJ1rCtgxrCypfsuNntLGJ2jreirSy/7JB5ORUW7DZ1fXw7OlaZNtm4
2JIQ976KpPpeWs1bhHMRHlb4DrLnuYVuvIp6VFf5kBTXMRpv3VS7kCKp3CL4hN7j5q8mQKVn+HYP
1rMHGvOrMilbMZtD4xDCXqjj89bNHmWfWx6p6PiV/WoktoGzH3X7qWQPtbbCEVW6NoXEZSQPojQe
8wijThQj5muneB3a5mEMvArhaq4tIvSFXoIk1VEw57IKJmYPUrF3Np4Qmzyzkm1ZTveDDY7ezAhn
cLtum6COtWsPs1qIMs+rYapxQEFLRdIjzgaxJvEz8Y02empccvEKwjgW2mB/rVT8Q7keIVdP3kyl
c7YuilXqVXycE2NSW5V980QT3ne9MblyBmjYaAQI7YRuHXBRTr6jhGxvgnMwWNjrUBf5gzdWyzAO
02U/ebu8wBfgKngPdQxJ+KWKW2tqcTqMfbNpo2rpVe2xDpKH2pFHzgCBo3dHu1dU9IRPSH9avl/Q
jKo0TfTQRowtC2V0J+GP9CAeFyltk0VhRvHK08pxHRgRZhONWzCb0Cdb1vODgMpc1xiXYMpfkgYN
uFW46cmOza2SZGcOPZ5PnnyMZKNpyAshFl627U5IBKhhj8E26lS5t6yEcIUM20cg9jUxskeQ85Ac
NdndCvQ/OBjxsKaFONeDRO6bVKxwRbPJO6N8sRt1DUg8XloZrVUj6oylLsE/JDJbs5OMGcr5t16X
Dwl168fmOwHlKJqNs5Fr/hgAtWplSDQsucULfIL5yslSwlNcEci9pslsP0Vlx/Ep77J9286cZJ1M
md4jYScfgoXVDN7kV2lfr4zK+i60IDqUqraxHA0OKTPPqO1HwIOnujDqm6oKnV1Wr3AG3tKnTDbj
aBzzSbywrziVmv0oau0Bp/EXW4fzrvhxJ5H3GveEzJxGey5d7fruUE2R8FsLm0WE5QK3XbloBuxX
w+itnbZ6DDLza2GqD3WRvbPdnzMxLnXcbQWzm64X57qtH8IGXiWN+gzCyI7usubHam1vjZQLO3zb
VdQ/9GW/7duJ18BjGmyluxrt2fK07NKKMeBd1JSHBA+kbHG0m0lzYr9xGURS+qxeG0cXuyYfj42m
4LQ384PqyZSZSn+iy2ABCK2v9dSOvpZlb0SSL5rc78rssZLKpR++0A6CP2EZay+BcOygN84CvzWo
TKcc1CgZxo6vafk1x0zgTNrWDHkLhwwDcY7qTyU/0Fc5l/qBfA4RnSA1d99C+SUq+k0VFJhd9RdK
GgtMnj0hLSp+dhgNk+ecbWmjMq+Q47Tldki1A1nPNOrNL11f3MoK+kldNKugijezN3QKgMPXSdxs
Hbu+J4YXl4UPo2mTt2ru28w/2Aj6Y4afqWDGWOdp8ToL2iKibnlgzms/BAlN/97HdEt+nGu+qlX/
xXHst1zGB6fCwlnnOkwuO0GEalWEX6g6Dh3rrATtDRbXYp2XToEtu34pVUdyaJPIiKIJhhuzEPAF
4xAmxItXNW4pO95MZhHe63V2VaTrrSYshv7HQq5ZurHDUg6UwbWTdYx7E8QFSS9mM+xTQXxUh7t0
QbLPsI1AIPLPWGbDRAnXeZEeiHifuGLf3dEMd5mCau8IJYXsnSFiCxBGPuHtK62TzkLkrYNStpC7
MKIdqyAT+YIU9blRtOoux/qFDZSJpFKm9yQemU1x9t6JIbA3atYr28kx84ue9Aoc9AA+eh2G6Ba0
vYzT5JLo6S6si2HnqqlcO9wNRdnoNptIFhwHXsdChFvNM0AbNveFq515mYwjEufdZI3GWYbRVpaF
dinctlq2zOwYzjtjH1aWMgvIjScHLCbpBGJvIEidoQjHKFAanO4uoUVspsiIImfYEgQRdLDBl3VS
9Ldm0bScVUkGCas49ZVJjqe2K4ylMDMPM6voVlilx1sLNsaaMdydUpwtOI3wI2otNUM07fFCg7Jw
DZOQ2anQCF/Al0NDSe2uRapOe6nWuMsdqF5Tkit7iLw3LTa9a6ZVFKNT5R7+3G7qg+lxDCakw8iW
bwaTlKQ6LGENpWcFWsFZ9AbxTci7thquBNr/4rbp8vAcoyRyAqldHY1ZdugnZRXE75ObqxcxlfpV
NdkMVPFqUKJgaQL+vZXlOPkltaFVX0YRFkJx1UMRrQxV9Eun0qoLRh7MNBmxRI68mOlkHrIpKRhX
bn4rJ1n5nO82XWVWj2oRLhUCwsyixJJius2u6iPYDUFsz85qjCb1JUXoDm39UJUPWdGLnSznoPjM
YAEQtbtqhn6dJ27A6poEFHCSFf6ae6XHHl8VNwxUd6WktGkDaHdTDptX7ZLJjxt80Y2Lo7Dojk2k
YOJt4JWp81m5JX/X1YK7asy20eRtYxlXC4k+deHc2GV9tEN1pdjJNmoNfhi2j9EUcum6J80VsxeE
bceYv6AuWfc4ar0SJ4vVjhvuqV0UhreziB7hmZE1Flpna4h3pVMvKo905EzvBmz4acX667zWenuM
i+kU6tqrW7Cb9Ir3LCs5d3Y4EZIy32sDjqjYataZmrK76lT8ezp+u6h9J5EYAAGMjmXgAhSJFEHV
BWSEb5cI2NjnqOyHfbvRT42ZPrakbJEBfaclGa5Pna1I2/RY3EzO8sFkYvhwVqEIV61W3WiFCT92
QNHUgfkoje9mQu5W4TjgxMgnYIzel1HH1pEs3mro7hsRb82JmKdqIDiIXDb8FBuXAOdMsYAOKNSA
E/CRC1Vxt2HjXRtT3Mki1kFECBz9CsbE3tjrkbtTzEzCUFTfg65+T+hhkJNHBpKZxadRc74WdqFg
lG/IQIC5eyjrLxN561N8O2TfZNBeqhbbD26kBwAiRzdOtnlYcYIIx3VrFawxdvzmoCfCwozVCE9a
m48aaffVqi3yx9QM5EKq8RPhaxet7rfVWD7B6pOYU629NoZfnWup5dC7hI07qwm+Zt1wN5AWVlaP
ekFeA5UgbnS453R2ix3wlre2ESGuFvNk1e057lkCkzBufDERC2cLJohw6yVKja0IPsYwdPqiK56A
T4hVlBuEZxHiXsS3nVo+To63aVM+blZqQLuFri3w0Gw1BeuZIGMQ3iX9pDxkXkmbDYdatl4Jm+Uk
Vi9FTSU+i+QjDUL2Bx3oq74ZrzYSkZgayI6k8LKy1pZSkYykTXvDrPfs8MSSIjycm4BPgoLG2Bee
t7Kc5HsQ1Kav03KHfqj72Pr6CifuJL/milAXGUBJkY3FjglQI8h+mIeT6fIHGDrfxjJFfhCS5qC5
98Y4TGeRsOpLhcNJ1cWTr5bJiZ0jS1urKeuhPqp05y59F6qYyVwSVoLAODQdS3QgK/epMbpwVQex
WJq5sZ16udKcIve9zCuPiaq2Fy1PT+QHLsagMJ/TMLd3IyjiZVu3xnOiTBspsycUWsWpz7rmXFjG
U45aOg+e0kQLTyjWyF6Yfxv0gbYiSmrtyGgXYa31mwyesi+Hdjk65nAjPcx/VhlcAngVe082AgCI
4l28CbdQm2TjRqXHuKbqVS4rzgAXUF38wnaYUoWwNr0+frPtAIPNGB5DRye7rjdvRuZsd+zLu6r7
lraY7DyN3nHUnnsnrO+I/8vuvStatndiYZKbMfGUB8ct73UnhxGfuE9hSbIfnkR+kfG3LM0A2fci
voaQL3m0ubm1ZBtfP/6si4ylm07EtdGMF6ZJYrxo1KUXmFsvNoobBAJMKHhzjHTadqP3ZOdWsw2D
Cc9u7t4SD3HpTO+tluiBQKq8FJnKEjnZm3DCeQ8QQH2xE1db0NZtb3S2vNXY06GMiAODUcsBVWTH
wq473xm0dFdOXb80asj41XPel/apr7Aw673yVCYt4UZdwWHDwMCH8t1Wj9i+hrXWOcUSioDmf+yO
oCUzEcvEPCR6zOpsDTejmdKUwsqbBfVVYRghVOAVTxrHuGPHa9u92JiaYzBG/Uya3a4Gvbki2PM+
Lla5TASZYfLGSZvhPAYw4eH9B8tyjPvlx3/NsiJbxu13new91rFrXkuxUR3F2Kl6doJi264/dmvC
bLsdD90J9DfeO7GYitRe123UrUNs3C7+6DHJQCbroLO1ZLgwd5J5g616PaYmblBnIhQxThx5b4jH
JBw2XRbLU5BpbB6R5PsBXJD3ssichVIDX6rMqD4kHQUURk8m1QtfhrtUakoZRjQk68QewargGth0
ig13qnethRFqxk1lqreqpt96c8WoGfI5lbPC5O2EJw18TICAItE3tanYQEOKbNuSRcPB1nBWdgpJ
pYspy1A03tSZXs1wFm/jwljC8SVfs6J6z0sL6hqv4nxelY4L2KrzppuGb3Eo4N7UIryd5Zs4ziRX
idetYU77cS77BOM5Db1zp3fdITCDYT2VPFky7D4efT9mctFZxbh0y+o9m0SxlhFu+SHR5FI0JCNq
AemzghlgwpazbpvZNVlw738+R4PNgByc5ID6OcIe1foCaAre0QkOkEL8lAubIayc88cfE6FN+uWk
XDRyP+DKMr5cD5Gf1kF7j4NiWIrU6jfFiI1Sq6DhS923Yide20b2nWTK1M8mu/bDgdCqQA43+pR6
oCHLtxqgyVJV7ivr3mIH7oelx7EkBRRkhGX055irKazhvXUWsLkDoiYanOWKm66K1h1WdjE12z6F
+sVWgdpTOUR3fSVYWEfqUjLqHonaYItQps8mnK+rmlpLEZvBMktEc4hHEwO1Vjqnrhz3kTKVtMUb
yFhTF5yd+WgwyOyN6inIJDQgG7x7nRrUtx6yYSjM5jQ/r53T5QQ8pBypARQ+Fnnk7Hst3XZs0mEU
6vsMLsvzmFbburG0+9HLe1/DqZz3Fs5gCRtfa1Xjxvl4NR2Sc2QEs0hWsbn7mBJkpBOjEmCNbJr0
zpbfy8Bzjx8vORLTY2XI5BhTGLNoWJxL03sqKspmStHeEQqIY9OC0FQNEpZXH3WnYSLWQxiEOXhm
A4Mq1uydomTfPj6/FWj1RRHWSsrnfODMIxzRLjSzvXMiTzm287sjUfuCPWJaygfP9Icg4nNala/k
GkdnvCoHTLekY1aJthDeBPWwV/ZVbq1y3VBPsaGuhdLEx8G+C8ul2xnGrmpdolyryaAMxJdI2+c1
rYd9MpBrqFuVd8sUDk8ibs1DrtwlwABWjlp3+xIvd+eY9bZ3U07bxcXA5HxQg/G9aUz1WIQrDh7E
XaaJCyA5LzYNUb6+XofXplTFxprsO1Kc5XaYJ153Wkol1XYAd94+vnvG2VM96sYlncr5dEbEAC6K
s172HD7B2ASAWNJhoFwrx5vQ074DWstBi3AHaNWNrapkxJ04tbMrsSkS3JefUiXdqGyiL8Y0rbIM
xjcL7UrXaIRb6dTcBENyjyFGkhA1tkA0inglSvon7cxWC5uQKN8BbEqlT36XAqCKG+/MAZqTCNmj
2JLhNzBvm1F+cN2I45rVwHoKQtMXXjsrI2Z/Q+gEV71WF2SOEfVDSMMylsEucdmLNn0p3wpzN4vg
oyA+emqlLQg4qCnHMMMbJQZ/K6ZIVqavSIuLW5Dh2KJCjG5DPx7Kooko/hodiasWFb55lmCDVbwk
nUkcvEWU2VzYTqfvaWWox8QKn8u0Ib4lFPGh6Ej7dcY891XikPwoJQIt6/vc75uEzKrB+GoEaX0b
AvhoKj08GqO6JSG3uugk4BXKcP6Y19PGWVVqOm1YZApcPaLDQNs3/scD/XhjFPbVcZ9c1SrwNmMX
pxtDjR8MlfokBidkiHD8NdahZTG/ZFbrHUPPTHBJsyGl7mruJjHcWknNOOjaSzbbJMoYh6qXsQ4G
trXUIiWjBJY4mz4A7WIAstnJLCTAWBgVcqWoXVmpXS3sSNRk6VmrqFGjguKlwclXqBgC3BiI2TyM
5NwMyOxhBPGcbakRgo2LMzoYmnx18WqvtLTFKJ70xZPu7AN1xHDd1PFd/2qYEI3azInuA+Or1kCi
GmKthshovjh9Ue8bFtLFEI3bgHoXEzsDnGAK5i8I5psuLF6TqdNO7rw97lJKsR71l3k+0ieHMB7O
/n9+o0rb0xeYrbAfWwqQPT0+dteDmIomsBhIAPu4ETdNow0v561mA7WPmoF6qqdXK1amcEkKjrYn
/YjCC02DQ6lQeBP4G+9Kxj/DLy/2MMuyncI3iV+0ym8aJS3XhF6bVOqU3QDB4iCdFJ91WtnofnuO
h4Glf7cyOZzKzO1POebh9SS7Fgqq2W6TsDWA3BubFHLqrcJccVWK6pRQaoTs3x+rcD7hc7z340rV
twwjno+on4KkHu69XTDPWaGpnUu4UJEb3EQOkwkFmVuhO85+DKcraKD1x+ZlgGXHQb09UPM3lmoR
dQQdj9WFKWEXhHp7hjgYFob6SMkMBGTLG2SlfbBI8R6/Jf23qSIwSpSFegaUhgPSUx6TgvxIn7Dd
/BqNoA000ga2qVp8CWdwi9INAOCAVHTY6ha1nKb9x4KPg3gTayI6iVcDT/TNVLtsdRwlXShIV/eZ
SnXGa4sYDoiSrVNK8XvPYGcAcBbbTQBdflD9wCLrMwqo/9vamK414c0khD67AVeWaKV2BDH0nmLe
wEpEsq6IcG42NZ9lXjcMAqc2TpSuUwlHoaoNHnpl+0RG5UsSZx4rOEGJcsqFVlwapbiXIHOhdPXE
P4+EoheJxkV6C7pL0RAYU7NYU6+LDpkpqhmMcvux8Rxjrz7QQGEnAKWzs5UvdZPd5NSUgSExzLMo
9I7evHlUzLjaEe9IB0ApHmN3oukCUXgnknirDGP5Fqcs6/hvj9T4g4e8kMTvRPKq5BzeDKSAo5EE
zxTfqeiDUDK6yr5R6v6SUZOSlPcP0zS8Rb2n7MTMSrFh19wyq7LfCIFrRaVmHVh3q0U5yWhbW+Yc
Z2BPO2E2ziUuEoqJCNg746nzqgb4S/Ie9rRnaozl/scWQ/NC48EquRgFgPNHDbVRsp0nQGUpfeZx
PtYcgJLF0kmALiIh6lZOkF2l1x8VEr7Wsh1uNVAnVlCGTx9Tc1MW1EyMUB4RJM5MvHo2ha1K3alP
il5AhgOdUXWDuDVLczgPA1xJzBhoNmJnoRupeaKf0FEXj9VlPGo5mJJ4//HJCis0H72+vgv78BxS
1DyIGOKKm6zMFuLKx1Yp8SAWmF54atbmPFbML/TejkM9ES4ELVODDXNIPJohk1MUZ9kl+9Q25LlP
6Hs1EWHbpZluMFMM50bAEK4tOi+yLC3icFTBQlpsKCuf5NS8J/Y0i4c5CvU5SEoFmH8mESnkgqNr
nR046RnrVGFcEriGCK5NFn1waJOKUCGT6r7VqxNdwFFZmBqs2imNiq3bP9oqsKwF0qJV3tb5uk89
fHQOQfT4psMR4KZWHT827w59+fXgEjLfh4h/x2mpB/JQ1ZHBqbD+Dh1W37amcxVmVe5KYDBLU1gd
ridA70EVHBxdXfWiddcaRUGyOOuHWqGcwfRBG3R+1xQtj5Z0KQPKDXa4+djD08RTqaAU7XQc7QZo
VBwRGKekK7vTrEeD8/JykE21ba0vVHOsh3zuTVQJdTXYhuWu4zC0SUHA7lw2e60bDjtP4jk31dIE
vsZLUCfdHad9Y6eV/cUkxFNJveKltzjGd8BB+hKSgwBKumKtj7ZE+hSEnTx/bHGjhoJsN94YRVf6
H53vj0kr74kjzHyGDfLbvzSI/yu9yHZ1Xf2fn6QdH6KF/yv0+KdykB/VIL9Unfz0Q5Gp/PWxZpnG
T7/BOSya8YIbbrx+q9u0+ZtqYv6X/9O//I9vHz/lfiy+/dd/vuVt1sw/LRR59qP2Y/ar/HO9yCr9
j7uvaff1Pa8+/6e/CUacP2ysIhpqSpMkCM1FUdV/q5v/+k/FU//Awo1ugBCDWUX6o2TE/GOOg+cv
NAMh9Udc41+SEc34Y56Toax/hCCgNvjbzf8PJCNEtiI+KX4UjVim7qG4MPmhqoXJdv77HxR8jjkN
ozHZ1jrugnuKwq95RB2ufiK54IbOj/BHi0Ie0oebZgh2XWDeyI5goUA4mq9S3yXgaS4ewMQpQV+r
g7ECj+ttwBX5aYQVtlXKmvjmolmkUbjObESzTgWwKuqT1k8rigXVxPwOPGzf246yioVOLwJYAm/j
wo6HRZJa7yhGSBn1nBvQgsKnmn6vuMFLZr9PUIU5NdUwOzvnfr4F+sBvMxtTcJyVofC7PNm7Wsk/
oGiNMdehSwWxbsqM7wR9wS9t6b18/J1ehg9D7+xIXDcWeeAIKucJReLeg/vZLpy2j5dpbK9kPXWE
Eg2eH2b8pLjQll3Orib17t2BhJvYoDHYVHzGvt3rdvJ1/lhDw74sIaZomtz7tCPGzNbp/0fjjjBu
zi/Ja6zBDnbUAoxKWLzTp/1CIc/zp5YKgxbSCExqmMdhv4ojCGJg414j+FnhRP249rR6oVRj6Jfy
iw3aalE50atkyV+QAX3Lrvte8uVXas1EYU1vJNkeC4CVZMEANWrM6r4swie7l2JRpSQwZTL+AjX1
+8eflJ54U/KXcq5a5Ib6XDJWZNhdw0nfjyVc9Faau4pFnO5QejN2GVz06MZqgesANDb9JiZdomoa
oK32yJKALClSnyXN463pXXMruxkcPDdRS79kRuvW0MtLzyZmqQrex0A5hnWWrFSV2kL+xgCeFpU0
7/HOPGuy3OmpbBZx3D+w6XH9Kn4p3WrwJTHFZHv1rw6bmh5e7aJ3oQTqMiDoCK/U6A3XMAXotm70
tLpx+e4W9I52YtxqpQuBzeh3hqIPuyRIdxmdo0Pg5MhhCkrZeUnm58iydgM0T8DpNmk6HnRRoYim
4+kLJbz2prXorQlZZF7vvZElRK2L13Qe94lN8bgXprvOiaihjHyF3OUAL4TL5ZHJMnH+pOmLkCGq
IeKaIc3gJPR2mhWuRVx8V2OtXABYIzHaMV+A6o1ko2ovqabNOfJsfOMUlwqrhXnOa+NOHbNdhftj
wQY4BiGnnS2VtX6k3TaTLPy28o5gxGw/oh+wKFEX4Bi8WDViUskr6tv9E0rxp6GB3zWoCZus91jh
NBcpKy/b6mr0rmtmtszNaccp6mVga78w2mAnbFiPSiJ3mhlcUTK8cdhYdwXBuIbw/MwJeOKy2AW8
QPpUrQBh6Us1jfNd0RCDFPUnJ3ihPXxBhxfd2Vo/origLWX3YXHkuVd0RygE0Ss2Gf0DyGFP7Lup
lAfauzshcnMfBGzcK4uGhQzogWZp4stuuM+YiYZCfdZIgdliGcj8oJPvveiJUa1z99ACh2e7Gz70
jbWo2shcStMJt91ccQrAexpWNtEn7urtRy6qYSXg76YE7Ub+0nQjiC9IjAN1zr1k60KfHzUJD8Ti
mHOXqQVQdcc6FKExrMvuziYebKl2/VOdBF8cY1O08a0wUtpvCpNuk2dzTTd/yZKTFw9fRit98cYw
XJYhtK8B5Ng0rnsojct+oAUc2dnC7YN76vprMPR48NYwXavF+GCUpJalJuKuMO+WBFPYK87L2tpr
I1/tih0m/2gBWBL2cjngzRDksXoFzCm3umJWpfvWwSRTIsPi/1FcN9iL98rkrtyADp45lJeMiIxl
w2nS1OW72iHlzrTyvnHT2TcrGMo03c0ge6BATx3PbS6uOIeq1UDVwimYG7LbteE3NHzZIkjX5piu
Osu4qXWy6aVuflfqqSZ5A3pm3wp0x9OuqA14X5KrQ0MMtQbAoJM92pEeHG0BuwpI2UudWRxkrGxZ
WAMg/KJNl02uzaxEcSmsSC7tiHZ94XXtlpZ7Dt9PRmcxItJXR3QalD4YnKxQa+VbLklP+Er101f0
RFnoHsf1wiV2I/IE04LHrp1E0mWbMkbDhZDDo6Oa4b6n1qPl87/TW+oQtnaOLEFCvd6aFGDCc+Up
lOiMfV8Cm5ts97vTUVsyUzdDC4huJXK7YsPOkabV7WiOd2WZvdmoeHS9XCgNqnoXcCtIn2CViJkR
3Ew35uRy3PDy+mZy6ZJqXnJLNXCkx222a0jVx5AW/TIuCBsqRphkPaB1ysS6l+/T/r3Qr02vUMuN
kpleGO84H493ee09xwPaAkd20aZF/JK0Qr9OYx+gaSoRxox2fk3oxnFYd4HcIS5Jm5tR7R9srQwX
UUrTDi0EMd3IJeyGMnpq1bsOkv0jMXUr1/IdFrSFW5V3piChUKgOXFkHGw0hAF8whGfbSq2+V2GR
72wWdUtS0qsnxO9t6630zou2pTvEm8RdUTfPAE+WL1VcHzzaC4F6ZxXKWiF1Z9+bw7ZWZglV6246
i4XStsXxvrLFf7N3HsuNbAl6fpUJ7bMjvVloA+9Bgq7ITQZZ5qS3J+3T6zu4rb7Vd3pmNAtFaKEN
iyRAFJDmmN9e2jJ9mPLkrMfCX7h59E5Ueb2eTVIuBsM4dFG8byvt0YzJW9HcH5Uu0+V9kUCDhzbO
qIRQKazL0EgXAaVsi/i5X9tJ6azsmg7agtYQqQ85PgDmopF6OQikPjTQpNVXvS1Xk7ayo4ep8K9s
2S8OROGyR3WyDkeL3D9AqjZwTpIbeTV2Yo9V8KRgZzQp0UcaDUCbNcLFONgFJKJhqV1PZUQobITx
ykTsgIwJQLO0v48Y5rbZItGrC7rAm+nWFdOxSzBzIvclKbhlSZlFs+nyVtvEMQ0AIfHuEK1H4fZv
qU33SmME3+bGAr+8NW3NJDzGK2JvzwU6tYUY2gFffhC8OKkSQjEV+2O7Ysu2llAyNdu/pUE8WzMj
9HCiZWSVcl+FhPFrIoo2nmbWq94E6/dgj1alwDTi5++mHAFJJUJHwHnktaRL7aauTnGc4vxDs0lC
jfer0HduG0mKHdv6YXBDCpxZNq5i2PUV/DaFD4oShGGBj3rxtWE85jrjK12GQxINe8NTOd7Wxuz8
H0nCaUIMgWzpMlbTsyjsYAlvcIx7/Zces39kZKLwIgkPYRE513w0Ll0y77nRbl0V/krK/k3Ly/d5
RO6VOLdxGFBs9IVHYJH5Y3aMncbibBXSJxI7zU/Uicexa9pNR2w63k+bMihiUwXL2L4zStI0EqSq
9nQz6StbEUW8iJmcgOy+Ar9nZLdiIAW7X6eyPpZe/DZkKiWuDRjUK//WlNlybPj8JPnZMEdCsz7s
LPve6M9N0O9Cc/hh+CzX/bAEcB3YjevGkzc5D2TkPSe5ve1NF9FgzDmIMoQSwsh3g/0iaCFZWjkZ
0wZIMaifuRwSNKh0d3BBNNZ6QkJQyfmcCvNnkL725bEcvVVFMhuMB1d+aiOTsXlBCIxlojQrIi8R
xZkkqGst3ja3fs0zgip5Nr5B/627Vl387mlFSdqO/zSPyZdN3cIQersguxDOffUCI95HH47bXBAi
X7vcu/S4DveJn740fkY8cLkAosDXITp7R/dLhmH5lxfKW6PLHcHR9aJsw2DR1lFOpKl+9jq3v4wG
gWqCqfpgyJoCAqM/GRG4qJjrk5l1KSFM7qeRRfmZk7kitvuxz4cGFJm0V91RHJxbfQseCq8JD8JH
aucU48RLaHAQ7WvVRu55tIhPDN1SJ1b4vRVtuLLsXmMcJyZS65ujG3WPvWduNORjdMx41CG3rLCq
2NtD1DyHNrsA/F7BsmXfEbSsqrjHEgo3z0M4bPps2nVBfswn9nPcaMnSHpA05FtP7RVMqP+lb03f
bUFbRcgQ40TssgArWLML/csQEact52aghYilBiB76vkuUyPh7aGjmr61fplr1nMd0hnvo8cIBcBn
LvNgzU0DKILT1C7lxQ6JzCJLaZEnEB62WvxxwbcrW3rMg4O3aQYJJ1nZ2jp2D3oWgcd06VcZIlQE
Bb9GLfrj2iYFXwMMsW3qOhsKLTlMjK588MSgVMKOWDrpRNykAV0QBu2O4DnBkVXqT//SshzShK3a
WD/H6PX+3Hzkefcj0deSjPsCri3+Qp3wPpTDkdaKLyHY1rkVUzg8EOY0kpzU3/QZKfzqubnrIIyc
kMO6NZS3SMeLThp0HFD5WA/O96q4ZcTJPDZGeHBSy6KQcSn9PlrOGvl4htQmVi/AU66RfjmoAJbF
1HfrqG+NjRzs6ahUWZHaEgA6ylvHy/f6BPGn2ymZptpDNtr5OquQzGjduclTc9m2acbJm1/swvcf
h9w+5QEnQYdvz6X2aWtIsVXwoelI64V2lUWAfkpPM3SMhVzTWstLycJYdaxsdaF9Z7+AKnnKvu77
TSSM+1ltqgLz1z+OOx0Lr0NEz7E06GaQur73bK6ZvmvkuqF2AIwveqro9ano/zi0U32qiiJlH4q0
vUOD4RxiFL77pCtvtPMOk9+c0eJGhQxOTtacrYGte1LkbHfC0F3ak4l6xTPhQblPJlSMG7p53JVD
6SZ6bmu6lFSkLaLATbezKwSKlJVnjJK7RHxzJz08eO7JmUOUFOXUL12ihyEoowWB4KDBHBwxPcL8
dchQCnZflu0qMqdboJpZRxmpQC3qiia6ZUAWdG89kwZ3Ls32x5D8MOTgrisFnfSmeXUG76PMuWTY
vLWQB6dIkhkMHLVk3u6Xlc6l0yLTIgBVhxZz6VWaxSbRJP1KZJ1hhNnngltdHWdf76igqUmsaDkX
qwjq8yRSm2d669KPKCVDPhVyV4hIe87YfQC7XOYC5MEeMMw1gvdERhRfiMo3Cfdfytei+wwNejYC
5ENOmOuqt85irgqfnU7N3GqESAx+Ms1ggXpwwzHrFgq0SGKwexCDcDzfbwey2ZCLtNmXRzKXSdXO
Iq6TfQxIvOjGijc18TFYAlm5TrMen0sda5/n5pH7XevtxdDUZIGMoCc+IhuS7qLv0VjuO5VM7hnm
m5507Wqw0T/NZHdGhPDlxT6bkreMhYu6ONV1iaSGnZOQDyj9ClFs1ICoJfNFUE1HSda8IbyFnhN2
gY4AO3Igm4mucyCW5FnLucd0Pf3SWeD88Xagr9mGqFEJeKfqtbWqiS8ZYQEs4JeJJFplkoDkzqFj
12MXhr6Bs6oGhGZeagim84Zyor5jyKZK6OvOHomWqpiaPXdBJkcZ+TNGQsbCavpGpY13PzaaxVBn
2t9qqoKXd378fjps9Z6L+JnAx8/a522pE0EK5LMxaBQAinVdGsGyNDJr0ZM4Kj3v2x0yS3Je7n58
J4WYzYMNcGWnm1x2l9EZb0kmUFbnBzulEi15C+r005qbxywesxVZqvMu82lpKAPaGJwBLcRgozOX
PqsVPYUN0bW2X8/adPJGLmJ3bOZNG2jP+cS1pgbI+8A9ipolWf/d9QCDmhE/Tb9Rp/8+BYwu1uBA
OCDiymPicVZ8v31gObqz6a5An0c3khYO6cFu2RiV8PJkQKX1KrULsWM4b5mXwSXVbTJG4cYp8Tqh
b1Ij6wpwv2aoXWBVahGnBs962H9WVfuSKuL9NwD4X/jXLOXQ/GdA1cI3SoKD8ukD4f7Fwek2XluJ
0CYHx+aqmSiv6fIjbBLx62vcyUu3kN9jLjh79C5Rwt11Bw2zKnxW70wrcOuk4psaBNS5tYPshy9p
RD2MRf1QJ86+5iKMO67KSlsrODOodFzs3PmwRZfEMm/mf1Xs+++cxhjJVaapSV6d63jBX5zGyLiC
QBIzQ6y5e8mHnPU7yJgTf0nP2JZj981NARMH0of+80Np/qv/mCQRQthwAqKvs/4ZmzbJP5rYBHEo
m3pThoIhwbkoGFgmyPele7EZltUoonKsDDXldx0N43P85SCyl1XwDgv1NelHN27J65ALKjN/2mpx
03E3RyLe+bTEdbxxqIIvtWaYaiaZ/zIDy/qrRdBRVnzSNhx8oD5Y+18+iJUQXBVNsbMZTG489c7V
+Dcg4SNs3fWTr6pvrlzz1Lpx+3p4hIiGj7/cKQbYY+lhMzpQt3dpgXU9EmyT8qKG+JQRuLPAftUg
NxnfZ4c5syRo0pv4A3pR/lgI4VFnSOL1Wov+xWIGktXW6lwiD/+6n7L/zw/9R/wQkWa/XdT/zlD8
JP+NTirZ/ttn8ePfLj/7uP2dJ7r/8d+JIhdnMXkUpk/0yx9c0N9pIh5AKUgKkamqxP/ZWez9DY2I
a5LuR0KmIpH+4Sw2lBvZVhXZvmebLt/8d3gi/uIvo5pPHB4SUqzNBOAwGKhb9TeaaOpFbaKK0lWp
14OgFSUbaDrLP0rvUt33yu26NOJlYhSsgV9GfdMkLx4/BPatTBq615ulcCgpgLvXsbU51GkB8Uu5
8r13Yty3E3uPguIq1z9VLMoEOeZJtO0pwaEFcYHuZaFH/Uqw5ZCQ7DoD43ARuQcO+iwoHYzzX+Vn
SF2ZT3KEjjtngj6uvHdD/xpULZSuYNYclydGUt1ZTRhNzI7Q2NpYefqbcxnMJ3SetOs1TDu4IgWR
xkCAKDWMizG9sRoKmpuefzXKB9RiUEG2B49M/QdhQM5KRILABdrIU7FFjrI2U9hnPl8SFyv2W+sJ
xNZNXYBI9JwtEZljvvJC62zW0BwctryzD6izFwTKbml+2aM+Xs3RsKCwhnXDUH41zkc45cs4OTX8
78hsLX1p9mtZfevij4xCm05+9NFVuvUtncWWZMmjGOgd6AQdbQm7pPRkiXhrJvnKcD6j4dIOYiOp
PBTS2mXkg+d+sWNnTeOF2CKZoKStRHrfXA193gLsL4ehWzrtcPTbZh+3VJf2RvFRBDMJ+Ja4hUjy
bexzSNEeGgc5c3usu+o6j/Ftls01SSvVQ1GsfGSE6O4W6hiUPZo4Mzs1YXjG5xagIG5HgRSKBXWX
7gisXJu4/kBE9+BJT+qQTpGzZgWd4B24qTc755JezO5IqfsG1IRqoeDWeumHehtVP2/VoS+o8puG
92Swty47bmmRG8mRaQLOGJFUlUU9a/JBR+cVsdHB0Li4cAXp1G/xqScWjqXq4WjtQ99pOODig+uk
p8CwzpYbrK1wbc/W1cMIZHfJR+J065EM6BRC0w4jigfkkXLehULmR39CyBOuzbDbNLQuVYLyLDdj
7R6tJXYrexy3Xp2fhhmkuU7YprPzANgdtV9xP26FS2VvAgIbheTtFsAtS9wJbJAGyVTY/Igl29w8
WmPn5KTsSz0+k/u6w3f1nNbBIndLKmCy3ZS8a+lxoJbC9D8AM2jdxsI1vrDCXGnyo8zwkdQUk5SC
8i9aIrveeXLNfu/073gdWK0HRzkHN40dWKxTYmXu3LndY+U/jzFVZz4mdSqnvnXteMrJzExKi3eN
sxltruR+CjXgv+YFUxVr2mhVOu6nY79Zo7FSv0pLcXSLfNUWM+/LwGvHHB3hXf3W6T8N+j0GTSx1
h5ldouuAPra7n7OZ7mvHXE4YpAoE2R4ZdFGGBkOYSBnxbvXoeK23BgR1orGOaDqgphSfyc9keJTJ
1op/9fOLN1NmF393rKMGqFVXdJTBmAhyrEmUggX6CPW3ojqjmD77Hi0x1nNJVXG0yimmD0nHzn0s
L/qLNdwi84qJcxvYP8kDDyqokyQ9ywbcJOq2AzlDLT5l2r2SfqtHFChm6b6PJ8ReNd17oP4FjXcM
VDWuKQ+rbg6WRP282390EcOSSf/X9KWDYrQdI5X+5eKrMZN0r9p6g95YVW2FHG/+Jsb56I0TgyU9
gWDd0bStaJQ1x3E9UM9S9ciFpnGtR92uMIVajW9Gk35ZhjRbI3QkAxvS+l1JMoFf5WfEe7vZFCuT
sbstqqWkpgYj38bw010V1uu8l2hr2k2cf9M7GAWX4Q44U/1ZaTcnoc/HPqbq1vkiR2j124T6Lxbc
rK3/xdzECsskSIOsHfIR/nluMoXGTRiP3E9JvnMoSiwb7cXOoy1+74dYQ/E4ROvRpL+Pk1sgHjYw
L/kFbWjAjX6MVsCmGGCSexIrdy6/rwJtJS3tZNrQUY3YEEuOT8w+xzRxadpHBUht+aQgiNc4nlex
mLcZMKykjzCjKbOCdnE7Ji8DOakAJgTi1Nh9jEaykez6QuiOWeddJIxOjCCDLbamOawjyMN67q4q
117o4jaJYWPpvAvfPSdzt+k1yMXIxWAdHErxlBrdUc0b1aCdalgQp0m5J3mDDSSVt0kcY+sz0E1z
etL7fpMwFnYDjWYMfKWZ8FSx9aPq0Ocw+gJzCUC7xeTl3/wKqjfTTphMHyfc20wgmzw4Mw+f1GAL
RrBuMY3QUrZTA1kLEqKrziCPwa6ND+C3SzXYSZyNY5++mmgXzBKQ1z24uvY408mc6MPFmL2XOB0R
iuAP7uQxjKil6dJHZtWT8OniHRnPx02Jpd2rsp1OhFY6yWWSJQdaYoFMrLPRlw8Jekc/jLb2xIHs
cdHxXm10UUyisR8dkJRbWridLJuWtQjLTrz0svJBVuVDy8hn6DSIxuNFMJ7/X1gIv8VpXP38EX/+
p3Kq89Pm+a9P+H9QKaWS8f9jpdS2+5Q/88/sn4J11J/8b52UT0gOYTi+p/skR7J2/VMnZf7NVPtO
j0Ussc+6y/1dlI2M/uf/YJWLSoEFsM2uL9B167cFsPU3z1LPd8gdNHR8i/+dBbDp6WqP9tu+3nDJ
7+F90JgMVWrSRvDPo0w65GlvzUW6teuRclXFFdSQBlY03LTgV664BKXY2tENj2UUogGx8B4N+sug
GIiwdi6J6K6ocy7xR6EFhCkE8zXMLiP0hYosRizxBfP75Ct+o4bo6K8hpEdh4IkNCU/IU/lKC8Il
SWnv5WYTGNglhXVka0Y6rXcqXWaN5v9QKobFBqWfx2OYvmbQL1lunCcz3ESdrWQd8aocWUX3GfWs
tVoe4vgHaWV0HOF1RLnLBC8YKManYR0D/e/QQVk+k7/zMBtPSQdQmpK9uXAMg0gGOf+gDRYM68V2
i+80FH/ARuNQ2kpT6ZJAikwZMqwIujlRA4EBZm86/au1y6AXkuBA5gWzrVl+4aKl0VSQYBBgrYbw
cqq8XMz4UMgKRlzg1XC/Fjy7sODJxNRSF6Ud67H7SULNPlSc2gS5Vvv2D6A3FGgu+ocGAg7hPxBi
/Q65/BYmEQobxdRN+r5rLdziUHjYicODAas3K3ovUjwffB919qi/Bv3ZvmCqBc1OY/guGMIOolAR
hqOiDn04xAIu0c/c8dg1VBv5u1xPjRP685b1VJZgxxbUrPWxsahmCyDHods18Sltsb1fBj7EjC55
txvTbUtz9M6g1h4QMQWAp76Lif697Cq64xUp2il6lFCTmibsItrICpzXCBAvaX6AnKPo50V1cidL
W1bJeFRTX0iYBLwN+CCUrKbI2UjRtDQwkxMDcztmJsEGcLnyGTU1xDoMLxPZvIrgfEe4X+QXq0SR
wb2ihdHlNrj4BmxrCayx27DCDuux2gwwyjHMMlMhAsbtUPywfVYfAw3pWAfgomdFSuuw0yEs9aDo
6qGmF1iVIXvJh5HB1rr9cAroeI0we68aOO9Ukd8BLHin6HBbEeMJDPkIU25FD7O2MmDPq6m9NtjF
WxvHFLhrTTOXY5HfpsQQw5hHF6FLZzVv6lcn1InE0GiMk8KM4deh7ht7RdgMV6ci9WMr+JE3ctuC
7oddspc1NL0Vku+JZp7kpuQdBzZKmTA9N2gGarQDTw4qgk7JCSRrLcolcJOjNAiV5MBGe9ChQfCh
uE2muUa+izw+93ajzEUDBFG+SwvYJHJVrrGP793BS5egy3BbwrTThJWFYaUB2okoO/XJjV4ltmkI
k3Hrx/GuSpr3MGItSqL8mSRpY2tOsl7Z1fyGAHAVcfFSuonpg7WjK8DNS7265QZbZbdRRahNm8BL
CR9zlM1WM3aOaJwnksYdFuNmnyEwQqeesCPexIObLEb0Rlx03FeUnUMeFt64m1MKHyG2Fp4/hqdz
KvtPYy6f2mzck/2KGp684Wreuk5f7UwvPpAW/aMnbIZLXbJTjzroR1Ec0YCy5Qs+50mC1aZ2vDf6
gUzkBMuiSabAVhgVipswWUZyqq9EcSHSxgYUjmG4ahuvI7Oh3/odNaBCvIYuujCTm42UlIpdUWgM
Gz3o6A6h5XeKbo6jlUur0/YNdboHNNsxfIVHa3suTmWA7j+MSmdr2dM+vqPjGYHlRZD+JHaEwABW
s76gsLGQjPQ+a7FVM2FhddvullAExQIKIUzK8si2Z4R5ATqGOWSQIxaGvDL9EPMRu9In5oGSYdnq
6dmJjP4SxYC6rj08VjGW2amo0UUxH1Hxi/V4wuVOwQxcJ8N5h7v1vW/APirKmh/QRVhb0lBoV/XF
U5cE8znLQQLF6N6Q6juvcToz6GrVTzmMGzS2XBVEzSKOrH81TpgemwDfSe/tQiJNvoVlMB1LtiJo
eZfaaOJkEKnDOYnDpSdd6zgooVndNCsDgWWuzfbPwjMuo1u4Vz0d6BOI0Pk7Tla8MU+ahLrrKY7B
DPdMF65okHDXWueYyIVN+tPdbjNXbnPiOO+4O5sV0cTpyc2pOOqxSt+EpVNkjlTLSZxm1+vNtAEu
NknVcGADDRm8tWP2zDou+Il+dxWY5cc0+NWNDAFVzJraJ611vHMc2wwGmvkaOnp8gsc5NQR1Hiq/
eI6rX5GfE1CkkZkw4t4a6TJd6YmpSqW5TOnMhsFaTwUSjXh6nPtKLEyXoTXOUhQgw9bN68OYY94c
M3s9aNOy1s+Fm+4tNnVkuJEkMuR1gbnHYu5i49twjGqcIwscLdc4D54EtnGnMYGoOuu1mzBWXsOk
wF2bP2pTf2t7EyFiwm4vsth7zT75I2lYHarUeTKUTor6MX9T4aeiCte0juRriB1+1fFUF5yIMIxW
CTb715Rxkypf/a12o2RleGL6QBtaSqP8KEP8Ga0+tktMmt3KVE4Z05+K3VhbHVFi5ge7rODWR+mT
RG93waT2afmttU4DAlRn7EO7CU3tMqMNYpHX/vSU+eLVKHJchll5dmrL32W4yFZ2QBtn0GzbiGmd
kLjwMGpDvIlmcYkxKVZTL8+JbM6TB3kSTLje6cemgzUIpi1zlrdKNA8jcOOHyz72aZOkNbuOwm1f
KitImb+OFnHWWcQVornje9Ojyyq6mXERRMq2xMUMBmMHQ/cZYZU/+rEzL3wj1jclMpaoFumzFShI
s+3bSyYR+zZN0++loOOZAFzWEaU2H7Gnf9fianxgIcaHwADpetNlnONfs2u8ec1MKprfbLTe78+W
xIo80VzcQ5F+awjJWIKeyQXRCdUmCKPk0ZR6tXBwGX8WiDwXeq8Nj2FNRYbBrMI479waLZVnUBrn
oYtfZTsNKPcMIA9sy6eoZcLJGhEfuUGfuXfavcincieS+oNVo30qRWDt/Nn4EWQo+tLUP0g2hp5R
0bx5dHqFjXi0OqusvgH549abokth659xFV2aDhF/iscWn+CmNQBx9CB5cAwPBDdEYFvn8TrDfu/F
NNdPudzaCC5k7B6D1NhWQcR1QtpKNCJjrF50p7lWlnnAt1kQ3+OtiwDjgfjGmqRdVgVrqpH3PYzO
uaK9dnLrr7K2aYwI8SOjS+oIX6InJ6RaHjNxV/vX0TWvMbbJJLG/coO7BseVtdaxDZo9BKNZEWhQ
1vjOpQk45jVPXdg+kxdFDCBCnt7Y5dMMFjVd2Fys3CrgBvYIXjAS7ooWZcpclu9ZgfrKVDrGROrP
cUf8HAIepGJ1s+16+ZjWU3cyB6ejZjd8nVUcmBvmp5EokG0cPfuq1vP+JUBbR3ex7MgxmWh6/u2X
92+j0kZQ+ddv//irZuY9mpa5/e1Jfzzy1+eX945Qk/zOw+z/uD/6x6+Q8AzH3/78t9/en9VQFL43
GHRL2NRDrb4kQURa2z++m1XZ6Z+/+8tT4iinUvX+8F+ec3+F2VR9qX/5m/sT7y/7f/TwoDpdqeOD
Enec/NC3cXFIcYdNS6m+vf/85yP33yF20mYR7huYFcR4Wl0c/nzG/bv771DuBsgJlgEFoilqWFQw
gZN8v7/i/Utp9jh479+6+cBzGJLLFUucgVq3MFGbP/NH3VT1OgWfPchelAff6QReUROXqaj2/TT/
/S3iifn7dyHa+r7uUfOSJkW4gZETEjPmh/t3mgothPbEbFwqz6pmoZpTX0gZizdD37zd/yuSPYj2
QBGAy5D/VMNdebg/oGUChagGG6KPdORG+Ci4EUBTWBwHcXUQKgbm/t39cXO2efz+y/vPXke2c+cz
7aon//YS959/e50/Hy/bedy3SRaua7dndqKs8UBDTI1rdTiYs6DWwJU+mRrqAEjfoKo4I0IK9BaU
fFCntBEajxfqbN5/vn/XaKJXsDbyEfWc+xdbFT5bjPKr/H467NI38JNSP5hPZr9DCnQ/BvcvsToj
f/54P0zku5gY/xddkyILVwfu/uX+2J8/3v/IptL7j0fhmZkZ7j/fH7k/MaGhehkal9BF0SmA+DNt
hFCxKGJtlDrORxo2k9M1WE+BJEcszc9DHV5t4xOB2K6Y+1NNRJheGHvT87einXbsJXfUeq7LVNt4
gbUqmF+n4swEfkEzxBBg3Ig3oP27fNAd81jErx793KkeANqWh4qUmcouP5NHXTOPTTztsJJtXT9c
R43cSaeB+KHjzqDsXR82eKfrdNNQpZVW/Zph8NrY9cozf4niVzvHoGlKbmyuHIdPNwzILFFOCyIM
XLlFIb+pU2NDqxUzLPaS4ErI8EqFktFE3UzLfFqEiVxr41Y10op11Ak0zto32dTvRG8/9uM3gsM3
MVveNCtOVudtirLdAjCsCkyNrp0fy6A67txEHsekfZAdC0Gr2aY6ASJ5wodgB1O8DcI+eF17HCxn
R7DSAQhpV9r+yW3HnSvNXZgY38d8eu5C+32Io9PcfFodEgYRnQwzRVGQIBWd2RGMxx6mx80RAVQ2
2pphXXj2qZvkzpjMXVOSJ1ONxMKkh2Fkys0ufc9Uoi1Hg3CEAZF5W7IO8G7h7L/0efno44urohrH
RFgtIC6fWAefU5LA1Aewx1eZrks3281ktnejty/z4WeaGU+uZb00gX4tYp10ejKwUnZgKT6nCPVf
QeeiZf0YiUnUqUHM0o5/iysJh+cq7lDXD8vQMx4wuupltB9lvSWzfZ0hPvCstQSMKddW7u8SE5nV
ecSX4cjsBP2yzzRzW3n1EpEhSCwybksePFm9im48lpiHXIhT24BEpLloGi+1m+BHNnd27i4lKcx1
MD6GZnVJCS80/Owwa8U5GPnfyfH333yZbktWAbSBHDTnLSomNG4mDeAhqitnI3XvaGFXSt12X5bV
NiXsTxPTkR3PebJetD7dxb55lEJ/qNP52iVEEwp88EQVydjYFJ8REuhkctaN7qzbbhsG88odOTE6
OWrTNgjImbTDQ+d4J8cvzo2VnQrf3LtdfE59B9H0M/YKMlxVk5VHYg1wQxt/67LojZAcT2eoQV+2
72zzmNrmoSqbU+1bG7jrQiOhwDERZdn1gLlrPjQDWIC2lCGmLiq1PVvcShQmafdqj1/mhDuplSeP
CLhoNDcRWDs2/JWYlsIKl3XdPuiFYMyMv5exdekLpjvf3cvwBcPZXh98bgOWmuN0dBS618vDYIFQ
2Ed98G4JCVip2+/nRHyMZn9xeAXggwOv/O6M2Y0d9cIah1MICsjiBQHi/Ki1/iG1k4uX+yuZiMe+
1jeEhO+qhiox7C90ETlGffEb+apX/lGvvdtc2YeEKOgKk5X0mkcNhxY8Bzlr+MDqXQWq4laMVgVc
dkEFdEVgw5Re0mL49KJfsyRLpC6JYGsPiEU5tDuNi8+dxWPU9e+4HI+ml62MWltV0uQV9NfYNt8z
c9zpsX4eZuJ5sfw0ZMVmevhSR9NjmThvQV68J5lkwx/uSKl9I+5xC2wJjaATfVDuG288pijFMh2E
bgRyRLvsy6sGGZ1ifPNCpIb9q5/LF/YNO6MKt5TJHArjROb6PvLLk8SC1ntQ3dLZt2Ah0FoFslJk
qRvKApFDzYegYnRP7OdUkw8m5Gcyn8aQQ6wXLxWbgxQEJnDmB41DXJpcSZrx4CXJNjTErqhcohHk
IbOiXQbZQtrPYxcX6xSLoEWSc1Snl3Z0r27v3Vi+PoSG/9qH4bMNPemJYlcS6CQ0Yxdq4blPtWcn
TRf4086kHm1tQqvnDtBDavsUSXZFmhBBkyQy4iubwqV78/RoV8roUBIJQ4gjwKixjwpxIyj+4hbm
bs5imKd2m4cAks4uYsmvk6hQz+Ml4TqLDf/ShfGZiBh0goTWBR1RvzH0dHKcbPdKYsOLFSWg4plN
tvOxRAhSmNUquln1azzUq9Zlo4e5TNfxfpliF4YQPnO5KyySb8Z3rel3Q/5Yh/OhMv1t2M/MT4qw
5BK30tcpjq4Z3RBthqMVfYjX7M2yY5Rpcelj2TXkZtanMwQyKSTTXk8gCtv30I+eiVxcT864B0hf
ZHNxK+N+b6HBpx4el1y7l08Jrb6IjnE6M26WGo7iYh0S+SaP+OvzbjhCR9/qyD677rAtA7lLy2lZ
hfpSOu3ByNiX9/kpK8QmTeMDItx1IsNvZN//sEX6zSXzKmyLvT5iRfFwbRkVQ3d+m+PyJQFRTH17
o/v1uci2gXmsk2fd2cZKdDI8+l9e8zKk1zpElEe0wtqpTrOw1ob8qJHXkChTcBtdbD1buJZ5LYKb
k9GlZxhXTKc3AiEe6zZ7jkexL1HkhtJcGcmFMIfAqnbCJnggUYhrH71UfvlWVuHSyKNlGBHrEc8H
x9eO5gQVzngyTZjkgIXPdomkgyB6j3KQQYtoy8BtPTMihPMmckqu5H5JQuWad+zZ1Yc/F1dRxxsj
I60nBULUNqY77kNWE+HWkeUpdpy13Beeu67Fmciehe12N4PI/9BiiWn3B9eKr459a8xhOfvtqirT
dZbaW3s014OZrUkUWo3tuGc/tnN1mAVnVdsglxGjvsxP2Imz1NlO6SEe3X3ZVzeLUCSRZw+2/xQ0
yAOCqy2dq9b+L+rOpDluYM2uvwgdQGLeVqFQc3EexA1ClCjMY2JK/Hof8Lndr+X26whHeOENg5Io
iawCEpnfvfdc/WTpeejBDG2brWjmXVS8K1DheoJrvuwQUadAlvOZwbQqwaE4y3ZyTnMEGioSx2pQ
16aziAE0P2TU/uTUXFin2WDbRZbY27crB7Jd13C1wwO1jfye2ob4lFTVGdfQUW+1n5wmd6n7kBcy
XHXNoamYg89hMR8Ko9hHqcU8nXGlN29r6qda0vcAN8LKYvsVH4eExW6oA0M0B5+2lKr69GJwhEa6
K5meO6QWTTO/6lG3FyRJfS8Car3ci9Ak0NnYD47Uzy4aTW1Hx6riG404OMd1GJf7yJX3BAXPMxku
Tc2/SEA9Olp9XIxXem9OKjH2+aCeU2e5OB6DWeaYTubgiNDB++WnzvIZBNhHwko7c3HxRi47JmCM
mW/AZy9W/1b1zYWOAdajnLPEtKPIcmtxRFJMuSNtPkK2ZmFnTQE+XK2QUabYYA7j1EbFIebb302L
gTOoDjWwTagYRCaifRrlewG5x9JYvvOnuTT2sRYd9bi6Fi2bb0D7DJxeBqvb2xE9wHDCi5q7P3lZ
6v5utpp3XCRPXgSNwElC1D08bKB2hg8pxmCk4aDnwNPyXOymUIvUyYaZPHrpTtPZKbNyGIYBDsR4
6TJSmYDS3QVnSRsd6ndDDEcrig/CcveO+YdpXmDq5UVlydnM1GPSN+ESzxf+QaSU+KTH3Co5RPmc
x+e0lyWSYAfFC6VhlGFSU4Dh1sHkTwE8eXJJmKsTuiWKfMdVFizUH0l/AUPjB8prwna4L5jll+De
K1IItjmfdQ8+pDeFQ24Hdq/hEE+DvNF3pgGBayh3o5WiwrUvNQ+jedmlEogOPj6npwuyWnZmNgeN
m3MlOReovmfRI1fRQDit7Z+4Q3TyoguOfZk8zeCcu4lnlAQPMWX7tG42luHcay9FxhnFIzNYwsAT
w36wUaBM9vgI/Ms67I3IG5pEME99rWE+GveLqe8qTHzT3AYDP3i1pqTh6QsqDUSD28ncud7ZlvhR
NH0H82wX2f4eLWzEXsZ6fGJSCWgGDSVvdkBvjklB8muqj9gSTsu89f0oNAsjlKZxSaEZrj82CRyE
h/pY6P2p/EqnMgR4GPmkjoW5l1BXtXZvud0h0cYneuLe65oxa6PftR7bBja3dcMqzqmxoe2iXaM9
I3t1OcPJ7XdEZfk5IEep59l1wxa4VIoDaJToaBl8wZIDTscPQQIb3l0wuAV+w2JPBYEiX2ixXzRY
nyNruXP1bD/m3Z5yqkuk5L6wSTbOnxEQ8XzwT3rXvTXl/bAej3Rip2zgh565tj+snLS7idKMGQib
PVt3tZXdxalzj6UuqNo1xMwNlGXXGguGPTdBKROWdnnGtPqhkQJxNi3z884w/9HeRFRX8809ijP9
GePGHNlEJc4+n9ZlzAmY8B8yT79iPGemUQSOxi6pZ21nBawyJ8jMdKdUErJHuXTWmebf3dimV7tB
8TVG0kAGsoCzg/22l77ccwRKUnEYRbdvrP7QyPxkqG4/+yJYVIN/B9dhgRtGzBxcnEdmAQcL1NtI
BLNiaTYT9Wy1VmhQUDIURTjghK8knrrpIyKzn4v9kDubYWW+OeYNgNG+0q7DYkFi+PCA8E88sJbB
CnuhtmnV4o5iKiPMgwV5Iq3qEDQ/h+V5t755hLNIWUxbe5zCBiurz7/sruOdcTilIzNa7T5uxNFK
fB6oPTRPOlNoxDbY6ePPi/bfwx94A9m2kUiIdW8ygEKQqk/kcDJ99/3p94dk/c3KgYzndWZO/2wO
oWwpS77++4+wIqzyQ6QtOyoUGp7dersd6BdBmovT1VPpUlzD2OSvach//N5/NUVJx+SnHPhGNA9P
UI5YH+Ad1RHl8o9O4OWzJ6ZD/2uA1jKX35LfVbwgjJIMeNFsaTANSQs71ODu/zFhsyQlIv+YfoE0
uGZ17XFs+veZz/dIZ7Q5vDtu1QV6re16u5mRlexbr0ru626FuPbl9B67urEpXOjr05g5L4ATITG0
43tS+95xqosxgI9SPph2/1rWkcZghy2R2ejyLWvObNuiyzK53magw+VcRwkZSGfs3tNS48KMK/f0
/csE8Sgnc/3aDnN5XZuIuQH87j2hwjKw26I4fn9ZH+NYnaO9BcwPUMyAbVS/42Bt3C1T/4MaO1C9
hZHD3vSyfckeKpxRod5d0Mqq844Jp8E7l1aSF82MA7exl4MrRb0rDCIOclzIjXC26EzNfMxlwX7F
SYM+xuM5ekSsHSNKL002HgkiTk96VRVwdZvPtJrQbxafm6KcoBOW1swj7mbbNaVTRZzvDaYUBS40
aDWJ82C05RP0OXMHsq4XjhHm86w9m6r/EpOS18QAV1La5Z5cZPSjcGHRkId5nQqPWpbCWM5zOcKC
MXIifxxXe6MJevgOg7XSdCG50H5RsvDZDDgTIvpG/iuniRP8S+yjVV2M1ZJyqvVNG18U+Fa5H9Pj
WO2ZFFScd9ZJKeG/XWQgnt55Hl6EXY+te9Zgvl7sirQlZ5waB/fE8KPBVVBrPHosFgxf7KEowEET
TxDWQ93VT77eo1/yc4/2Ua+Xe8C3ayL5qLrriCOD7OB5aSNIy9hysmVnDSS/yzrscR9UNqqfSzyf
5app21ORPRRRjXCcQYKYjkNRBcXIteBrYT3KrVMMR0OzEOiWrSeTnQ4itxGQCuRO0WlZGQefRP5Q
VSRCsZwsSZi7ECZkctCY3KSut1v0LhzRVBjWMgpUh3KkuPvL4TSOtkJu8pWuSvbg8t6Dr1ctdOiU
HViOIqhzP3QAq1VdHGQ6DHwtPQKp3w4kG+v4w+pBhrRgmyzZHXKCLLJCCabhB2ZEvq0+aPsGldZk
H6Z5z5DD/lFGP0hwOSA5+vSkeKrqR6c14XCcY4MpIK7qCaul1rwY4tyYV8ilvLUn+phn9NiU1SkJ
rZIhW1h7Wag/g9DJkufOued74WWQ+cvsv4vumQciOJtkYoimNVs1PPXYACvjPUtXBwtMk5hUuOOG
vcKmqH6jsG4Ljeix9ZPPjBf20lQzFNptsl6EfXIxenXxm819dcK8fWgWeVa6d6mECkz6lozBARAS
NCD96Z9hp25t1Nwf58b6xBZ5Ym79hwMVhCnPuJC4eiluk+ldbAssf3M3wV+WRv/OHon5CiPGlnAP
7goZvfTGXcMzpvdpY+nuFbag3sMWVX40OWjIgw321arfv/kmbPOTPOVFNVeiAqdAa8VHmYTjjEOf
TQfczj1Os87lf6kZ1WqFFXjZ8JAbCwqrSU3Ieywq7mzt3nI/dPYq9Yi3U3IymLBR59uBUyh9DiQR
3WdPCRKq3dlb5pPntA8KqOuSuAdwFORv1bCrmcp61rFGfddpJCUpefWd+tmqTQ7cxc7W232x6A+x
mA66PNeWv19y/bhw+YN4gJfnv2WdwdB1PsO8uSa1OqzFOn3gxH7oz+PGnfDbcjJuApaZ3DqQx6B7
qksOKR4ZNPRy4XSdggt5GofPRuwXse+715HFNH5Yb21D7AuzImk7ET3/k+jPZCFjw980N1e7RdYK
i78VcP7Is/6ikW16amiznnZWc7CNY49l3MEuD/rlJfV+eNmPMf/KuD+kTiEcPY4U9t1V3tqct8I/
4gNkmTU4je2b/bcyxmfFHj3ri20xvJjjdEolN64ehRi5wrEXqCTWJonvunm5DsK7FOTL2WGMWhTS
CLFfRw2aZb+XlbbLgZVXOdGyZtjZtHvj0F1YwzAmaVuIPRSK9Ndo8o66W9/5afvzNFn6i+F2H7gx
0UflrXGXmwn3pbb0M9OaiqfFOHRPHewSc9Kor2vgFFQBtPDQiCcsMzZXc3Yb8DKM+BHQ/YMmNQ4u
WPXBeyyy63e/lhzvLZT40X1pFLBS2G2DA2KZxfF3pDr/0TMneXJdai5p39B/uoxgJexnS1vLUzQx
wZIo7Us5MFounQVs4ugWv3z3QsA6/fQb6kay9Qsmg93TXFtnrYRSwDLMsLW4+osjfhkaWxeYogZS
cRefoxr+UY7J7N3L/dP3VzgtdpzOt5qnmig9lndiApNVuBisMWO5Im5Oxei6ux6VjiM6KQcYl+5z
6wn9ZvrqyZnSWyFM59HvZL1vTcdDnm/aH3UfHYGrds8My4trrOusO2vJWV4MlERUtXFZpIiJH1CM
o9wGym/75DnOAJPa+1WlRfwY9zYObCsFO1cda5XACK204qnLquIplWedNqbH79+xdbPfzYan777/
rBjXJFUR3+s8UeCgtCfljv6VnhiOBetnHNT8q3QgNyjN/okC9Tkkc9aHxZKBhK++P+pYls5SQerN
vPTZ0zCB4YfPaSVfP3x/Fmv5zbRb/zBo1TTzNB//wKFDnczoBnGMRG4tAEvb2qy/moohnNI17Kam
uDTrh+/PFHyHTREXdQiM3eHsb2MK7DuNZQ5gxpz6V64LJgvWqE5sclnKlh7qvRcR0Gng4qIMIBbI
WT26A30EOcL/9hvAUUXxyIOG0M+K4/j+LTaAxzGbu7sMenbWQOoyaV2hb0Mdv38pNMMPyxkm1fcv
Kc16/n/gC99/1bef5Zf82/X9/yNA0/Cwa/+ffeE3ula7n/Hwn3zh33/n343hAh83bEx23jQAC9/B
4v0/k5EebE3AkxbtKLrtQdAkmPzvxnD733Rh+9jISYUID87mfyQj9X9zddc2/y+N4Wu45J9s4bZt
O6sn3QRC5bOKun+VrroFflaLxzToK4e9ehewld/h6d62DEExi5GXgB9Cl1UJzCFv7w1jvkweBCzd
87AYTj9StzqOi43QL85Y9m7K9AGkDOVzxGT1n17a/yIqw0v19/dKpZJFENlyPG6av6qNa8dsbFy3
eG/d+tiW/YpM3pvVfWvFdxPMX2u5h8Ry+Nf/qbHGw//zK8R7Zwgypbj0YRn/bZwnoK3wlXahwH0J
ZJes18CCcIk5zxa5c5I9tk/5gVk2aPKTGK60Zz95R8ek+mpJCcc5YMycqvpvXgzj76JZe72muKBQ
g+ECOX8b+mHv2B29gl3IYSekPWRXxtqtwgIl2908wv5CDdBssBTUPf7rl+T7ovj7JSHp6zgGVyIf
/8qD2wiIMOkJjxFC2TRNf0TtJ+SV3g303OHzTCg1Zb5Gf8LOoS8AszGWXlJKexsvM/P/5AsF1mai
CFO0kw8ebthsmh6NWaEwLz/qr8UeXkZHXjNmNgQ/70tZsJ6a4tnE/dwpD1Mn8UJH3/oSc5xuYPXl
Cs4yMoRsHtJhr/svqdFxFE+2zkB5YtQEI4kdT1FXi2HDIwBUOe0d7tazqbt7SA/rjCuQtf3CX39s
vG20tGfZQRi0awCusjkyD2a76U0HNhAYvilwrfQJrDIh03h45Jt7tXjYOiI62r3CkueoX7Gkq2ds
2nCgU3XjrW2DDafGTf/xr98Q2Ax/X6QOMRJCJFylrsslsd46/5RvzoQujMKPYVQ6jyo/Ek404sdu
PFObgeStdcR1g5zTs2DPu0Hfki9JslWvDgI+MdAejYAoLVIitEVjobLveZ2+oJ/+7PyNeqOpnHTv
wL6RZKJBpxpFM7usDsQQ+Nadf8pX1e+hxJJAlCxjyJ0BxwB5GLctmaViJ5pwLt9h76YpBWDTDgq0
o+7WEb6z1ahLE+lTnl4LsR3tO738haBMHJSiEv5HhtC9tpUiLKojnpekCzn/W+4xYuvTh6q6iGyn
dPjye3IE2F9prXWAcE3BnB2SGhsBXQFHSCGa/tCB3k2OQ31XVQE7Fh8ppNv5MoyYbTaBFYXwPRxQ
gt5zk6Jk7kV30hu8oOrccQLzw7o9NRzxgd95KSvczk0PdL3BSzooi36JrRYh8KBnPMzTVkioTfs2
veOiS5sbgs7sPxJshKw4J09xelx4lQippPD2etiHS3OZa7HVCLJQQbvBZG5MD6QV8/GmwGeNIT2I
dryVv2nWGtz/bikx/renwHr5+FAqMGPziNLXP/+ny2eOwTPVFM2Gug1u/c2dnvw2ph4FImexSU1t
4wD3zT3K+NQV6iEESEF30HKFQfOIVfqOGOt+RPJ2FOvOjLRqAc3pXxystNr8VGljMLciZBhMJzGD
4XFrTG+OIQi4fLHV3QpTP/jDfVvG0Hxr7GJ6oCTZS4ieGvBT4Cc7k+t1Lr6oG9uongbg4suFDl4S
kV3yPIggrCEUKUJNYwGaqA8YtWr5bhSMWJ5txDIVIN9oYJyq+CHrP5d6r+s3UT3M5ZPm3vsFE/MD
G26IyUjrFKe0BHg4ZpLfHYo7nIEbdw4YiFmWgb/QDgRFLpO5BKZ/b/o3ioM8gKr2gbzr0r7o/ZOl
3qz8rsMqawvkefuNeG7fMoD2s2ByGfpUC0En5uvMDlMkaU1iMH2fS7oWo/i/eXvNlYH9n5Zr4Ae+
RyYMW6vLxuGvZzxBQpjLblmGrbb8nEvZ7dxGuLu0Mo1NVBETgh9dMAjVuP5KqrFY9qiQ4SLWUcoN
pS4iqR/0fr76g/8J+pa+vXz6E9liODjmcLJl9KsYo4st6o5ARonxyf01paO3GmuzfZ9QZukxL55G
KqEyBWKgMj41T2PKriW3f70Sskn6+3nNnsoUa2ev7Zkmj+2/ruWMpdlKUxyGXl+0PCBgMA4ahLVO
I24m14LJePgNKQkkyUj1pDvT0jWSap9dxAHPIVI6gxlYapb+xgZekwPKbK1PLTGuuiTdE7mf81p2
6ZbMIbS2HwBH95tey49J7N5rFnMaNkmbotKOfoYzzjeXPXEIA3KTv5O5Fyrxo4qRyGyn7tFvcCKt
oXFBdKbIrI1blCT6jZ29dnbeCpxNm2pkgFXE2mH06wNo0edFQv737HZHXxwmIfgsgCpAkXFHoUwh
taxlofp3behaIBqX5SWBSIYA2ZG/A39F16hO52i2lo/SqBdhy5/DquVL+rWitFrLSuu1tlS2jAU6
/FOjBnGMS5Na1iigok67dcQ6wB5+1oLeIk1SnloWjb/xDepxV/Sx0HRx8prS2oKJLc7f6FovNexn
hW7Pe6DRuSBgzxHKE7qXPdoZ2oHqkgsxadBRqbiPClvc28J7obiYLnQ/afAijDRalHCpBlpssfwU
AJS1jse15QFx1GxeVns69rrmnFiEQk7c3kOmlcP9NKjXwTAv1TJ1OAJhy5CuQ51q429LyV1sEsHH
uyof3E6+mSWYqdkcbv1kNmHT1v2ju7T9ViS9v2/bBNE/y+8Sob/EaGmfqFH2hXeIzH08nCwEMcPs
CPSBNko4pgXfn82DgHyZTslFyyT7kj79quZsCDWiC58wMtWxiAYd7padhiI3rEsGbJDrCLBwNmTb
vEkpXIidcuuKqb0Q63qllSEKoYrxwKiTn8pTuM3g7obFkChEAkcLGb+0FGbDjvZLPHmud7I6UtVm
1ZX7qvN/R+0Igqmr65DFXzaZvzcIe5HcO1klTKoykaQKJS2Cxb7LRcc9bgoUtOQE042hqSp4+tqf
S2HRqVlmB7NPXixdqSDBcLGpVPVoj1TGuTXByNzt/L05mYwO7fhoV/a8RUruCRfVD+CjmOEUPmfx
GOi5TnXwJOhSnaBE8zz091oKVGHdSo5gOICQDiTeZtpZowdrtjYG8zRS8MMb8MtjpdtFwKH9dYoh
4FLbt1ZYOjuMxGeE2MtU8PyM4GZnedRvE9V2QYRPonabbRVLEp0L4OmBHm9q0r5cDxxAE2VtUE0m
StcXddbtJjOJuIq8O6QG5SGiMP4ofTT22TigZq7bigI1WdamAbB86piy2t2pmMU9ht2UZxQ8LUOY
JRIuse7Os1hsmjy+m11knAQfSBAJm538imvhfTr7CZPJIh8lBC6tfKprBvdDf/NHlp+8IwuqWaVN
86r6PVugFCj4o8Vl0U71qJ8RxQywqj4dwcqlUEZ7LcFlbkwMiYE9WJQX8vCsorHeR9H42HTK3VEl
2Lpse5w6VGaKuLQsFNb5KoypyU6RTQ6JuQY+I9mHKdL+hswee/KOLLwJfa0bqNKpS9yvZdy+eTbx
GM+0zqzXxs7wiOnPsgyquOCxaT5nzGHhL7yNuc7OOEb5+rJyVGyBntKVEhllss5kxpiLlNjgAf45
nfkK59VmMz2vAo5UoZ0P2X7qH/M0d/ZLpUzuLCh0/YLQ5vKROr6cPM3MIjlJMLJMae6qrGkCqljt
pW9ObTVWoaCcONOGdNPgGqGFfhopqdpoJQmrJNN5m6AfzA3Sl8WZIshahgI0Fm6AQZJEpNpwO3E9
tyYxQUvW9LsjRmML7/HYDH26seV5iWjlEa0aAx1iGgh/kjlJZyFpOPK3l/GAjftnn6zRxnB7LPPU
1W0ypzvW0NstX/tBrCgPZmoFN90k2SUnLCXNMYPEz78As2/oyLdO9HLzHH+pkpe5IUACJZhQtTu9
sWzTTpugH6Z0doBFdEIx9phKMEqharT7nAbYlCzjPp6HF7YkpEpmDGmalWb4qzCJOITHcUUNu7hu
8SVazLGnCtcro+cYx+NmWYDiDEo8+F4WaEtt4cFiSS799ig7vEKdwPzkWOJpHqb3Qin74Prarplk
dNQA/+ncC6z+1VGawHaySkpIn8ZzNIpQh5bKtfnbVrEWSDikuhNFO85CJUPO7odafHSg1rq586OW
JL8WvUKlZ+uYOBMnCo0j5AQ8PuAlO3S9Q3v5WAwo1i4nxxRgZJy7Y1DWiEuyxNwsonPBflvv9Jid
NiVCTSzxfPHQ8KdIrFIWgJam2s7LBjKkgG91oTsBcqHX0hrRBZqWym3B/bptytzeDeIFf39/HEt4
I6bX0D3fU9yrMVlNxtG5QpePpG5erTgytxS22QEt8cNmis1h7/D85eBpZbFDaUBN8eRaeJZonr73
rOijGxkxRPrkH8wULSb50o1CeyJdxumFl5WpvnbKOS/eFcycSe77zlkV6Tnz6EPR2vk4F/hSom4x
6KpfjHWeS/oN6se59377ylrZnNQF9r8d9iAXzayHy/dn7LOzJdHupU0aPNF7l1V/Zxa+fo0cqp/s
JsISoje7UTlqR+DgMYqi7lzV+nOSC/1Y1J17+/6Qs129xeBAsSZIIKgFEjfrxHqp9OW1Xz98f/b9
oc2wj0Ch25vLa2tJXBVVrf4AHjX0tbHN2fVdIc5TB5bIbz1IpJRpY8teeV21e9CbCIaBytJLBRaX
PtMbIHQRWBV9jl7toiU2ODJdBzBAoqryBLeT5XZcotMStctOtCVKjmXtnDSv8cO5fmgnRMlKiiCm
TcYj95qsHwpd7kUe15ekpC54bONx70wt+WOnOdf6yInUr71tHGfdHT8oCUn41SPt4UBP4PCT/kbk
VkB5xxIN1Rq6HWRU/6nqY+3qNsk5A7Q763X+c/DXSJlM3M3MYOqQTUYadNyexAmL5yqnfW3y2/GH
FzcPhtnsvLkSiIqVd578gixXHNN0004fejx2D3EC69NoJuM6pnl/YzUCXQ+bMVd69lCz53luuHb5
CarpRMDhs+A1IN4GWHbWWKopj6BxJotPZaVmZmL271km08Enxn7nloOHMoMOKCRimp677TnHJk4J
RM5uqeD5bdMJiwOAlVajwWB2qyywl2oiL6JdONEtF7ehtzUpyDPl3XIrldWd4kTM57nPKeIxuofc
9i9e67L9mrTPUi+Xw6Bi71o20r3mrl4dssz8GNQPe/GwOOY1F0nTkDSUeC+1zH6sDDCx2fqIlDgO
ctvqnodecY1j/EztdgCS1IxPeByfJZZEpyjandszMRno2AwzHgUp6dp0Sf1bZXaPql3iY8VIjG0/
kKlMSojOVvpqutMMpN7PA39kOqbScjsPnHpnpDI3ihfczvqroZvOwYKIn+OcXLr0oKk7OOCKfIax
77neSVKgbMsabLf7EvvKR8zSf8qUfbGu3pa56nbDsNH06d7vTZ8MjrpNtRHvzOg8WSnSPab/pCiP
naAo1IrW0l7IYxPxS28iwcn2Ew0RWwU3+9aJk6uMdckccT0lwXJeMoXLsScxFjnlV+7R6lXt4nZ5
kMZ9gvgUdBkaqVt7LvrLRFMpvc5ufVFt+0Ngod2Akg7qGlQGh9S3ZZQN4yh8EUtN7CP64fnjA6XC
6HZFpdhMUrRBk/1tpm9iGk1AIYXW7OQIXjSy+j/zGNrS8DbW6OFP8z7NTv1wxXus8poaYzi7kUgf
fJ0TpxG7X+Nkba1WxBRAlhcBFIpiC2LamCqlyZeYxnTRe3lYFFWNdFac+mJ8b5BlJSfMrcin18ag
5bNK+vuY16prFNhgMXyyQe2oLLX1/gdbvhMXigfsYzzhCEKrfysq4OceL54Q4lc19K+xUBfKtDHH
mp86tYvpbG8UDTkbhe7Mu8nMa4bwn1LVw3OIQ0VY1p2AepXOWOP0pyGbHlArnxaj5qGfR1/46PJN
M/EINrEyUttGcx7/tavIaLsrAosC2wUzD1Dw9TsC5MFNWP1gp3wxMD8ikTZ/lq/ENIqtnvkcYlv7
NLHLX4i0gD8zep3BMlcwUI8H/MpEBYuXeJnfqVB+c2I0VsghTDRZGz3KRFdnY6Z9DebMcaP8yf73
Zhney1SVtywTWz+K8B+gpTcrvQ3f5zTX5A+WZ9OI3lOv+IWZhL0GtSymrX1FPRjFYolB6y+/hCUD
NJbPbrKeZnTnASbxpmy6V+prHhrbIK5mUwFd1MTVxunT0qsLLuPxJKNyrRAleZT+BpDxEBnmfeGl
B7Pp4Ml5C00d1i/LKAAw5ktxcBL5lqYy2UwiqwK30r5sYXEjA59rY3I5CQO/Kv7U8+hxgvXhW/Yn
IPiTtDmEQyTH/ME38jTnUKCmGrgcRAJHqx5qH6MGIRy10TNO40wsDku7fBYIh9vBePL9Gvc5xgi2
LLRBTaFve2dJXDixyiMQ4btleSw0mwkX/1+jFF4ftmqiO+i5Mjg9Ob9qKFd2/dpOMfPPsbrTFAKg
FmcYi6eL14xcgT2NFk56pznWvR0nz3bPNbMs+GMWl67qYd5YMWEbic2ltF4GyW3YVF5Cnj45FwW8
IB2vUMXTOylpFKqy8blL0gcD5ZJWGFIrjnszOvqaG1G8Nk4TCodts1jrLTlT4Nt3zk1vBaYBY2Mo
2N4klvPaFs4vy+txfYt+CAaaVGlNoAS3BbFCs3Wpk8/vnaCnLpZeHFxM5Ps3UVyNu1QxY4XVxlS9
Au3xaUi2lp7HsqFku1F6q8LcQSjgeYpVooX8aCvexwFgHPaMTQ6yetuYE1FVbLXKtPd+Xj8VRfrM
Y60GEJ6BZhaPk9EyKtfdy1gmbzHpGrbzf3BYUQ8wTvz8EIymaTqi6L7MSD4YtLI120sujArVQuX3
rmlxyreqUE+cm1PQMFbK/EKtALUBXfbT1bUvg5ZGCi0YYoD2AJuGLKGl+Z7QIRdhNeyGhO1mloCu
EUlJpsCgHqTOcT7VQGXqgIoDHD54KFyNUKyjoW/Hg7hNS9eikCSgG3JFRqCmZEQwp4F4g33D2+AF
3+eyX4GHryXlkvuiXj6/X/TIbI+ZbO49G5/kkMdXicURMYUIEWuETYlYmCK8h1krz5yhLAzgcx6o
WN10sehg6M0Hz1At1VlFthcC70fuIpbY+ry1U/tU6TEdp8pCu2m7O6XGTelWX0paP0uWpsrT1tLp
0MkZdmjuuzOpD9cffmt6vzd9/YPS1w97vHHV44nRn6zahes5f6SV/pRV40NepXeWqy7O6P20Kzo3
jHxi9+fujVHhKm9JBq7Jq4USZoK3xS0nH+aZ7a/BLFi3Eo4fmTzlbvRWLYdO4jexuKAZ1XJYrTb5
kvzuBQdrm7Cs5jevBIa+MsmYbGDPKHN5kU3P+DBK/nhV/c5tujGd9ue48DMmU/UuKCzTk+xEluLD
kdofs2/ubZiKAB7TBJFj6bE6mdTftF+lEWYiOWmL/yE93v6wSjsGRdwSZkOLWezPn+Pc3+ySEYUw
c2IiWKm3WEegcUhxNVtmZqsAE5cASiJ8VvRQhF1XvrUkGNmKwXelnw3MJEeTuJG/M7d4oZTtlMK4
jUYc8ml8gZT75M44paSiO4X5/ZsGpq/R8KLBUsLah/LmEofQwXEsuvOTtDTvWbpwboI+1VLrnFcf
smDAUgmLJS81PyeCpLzuTDn9WIa2236knQ/NXDQUy+rneSIkYi/NJi6IQTBO3pGEUNFMR5f12qX8
4DkDWNETNc/YSE95w0yGXO+UotR4mXmvJv0R3B8T3vS5n6LLTOvvDiguo0a/Mzl6le7Wp5Zbyn3d
UICYUCoF4YM6vnY8gw1Y53tzONKTxgLgHSLv01LQaRKTtKHsFrKWy5/Jq+6oSf7RaM2hcmBTLqod
A+jFBAdjn40JjQiK/NHGwK1lCffaFzb4qxa1wXPt+yxVOH7oghL1MZGF2gAmZyKo2SvRUl6hWW4o
Wn6c1fzb4WTLk4e8noOaST9B0FqvRT6LO4sjT2BY6BkuAfrCUYGRqhcxIFF4wL6sKDo4Y6EFnjCe
Yx75Ww3Qifwf7J3JcuTIlUV/pa33kMHhGByL3sQcDJIxJOcNjEwmMc8zvr4PKHVbJbOUab1vk0xS
SaoMRABwf/7evee2hr12mwRshkFuh1UdBg0HXefVu850gk0ZDj+yKLiYerOf15NOm/V3EWJGO9MM
0iYJImiJF57KW/Q4tTECYzTdA1FbiOJy74FYa43YndlK0t/FHkddYLv9snfki88TQLQ7fxVrpjtH
018VYdGdrLppeN2veAnIAu5Gf2GX/QMhuo9Ej2F78zR4nUNGrPGMVdYqPDFUIOtcQ5tZ9ceu0E+y
0YEXoVZb+o9FlTFU1IPH3FI3ZI+jpyaalvS5x/mGeR3NwlnO6QIogtIfDeK740Tril4FnrgLvDfc
TKVDK7GINyb5V34Jn0UIRcxt9Or2xccICmUbAWLuZttqKqng3YmHlqfx2fO/mzHs8rrCpaWZzcZo
ts1Q53i/jGDJwJaRx4YeVr8yQ/9CkI7PCunUV11O1WYK4LIYJ5bOpB0ccsDbliD3Kac3Vg/lfnDi
j84bwkVZyXRlEWi+SN+nznyM3W2aK3o5Oo3rwfCvtDi4Qzv+ppdE7qbfbCTAlR2/O155ZflRseTB
nKEBLo0jODsh2KLYraHSJkbPGeWHVsPOUMReE1413sshihY9jXWHWkCzVXhG1f0OGqsjWs/9VnoU
N24x3geEWcf5XlGPVD2kXtcxKDddHnsQeQYz5FXVUwGEh6H2PzKvX49x/WpZ/nXkpdoyyt5TOZ4M
B1Fhhw60aOuGc3N7rCqnXcZ2fm069V2btGBpspU5RHdtId+CjtxTfk7kzQ59sNG+Tlp5T1IekzYn
2PaqopTTTk4qIZ+RPqrVz2PtrCRKF7x87Fqw2KjgmQf3lrFP+o6WtibftLTB8Y0zTndfNQ4gq14Q
FKtTk7jdlbDFR8RhbJ/Ka9vBo05i/TBk9oJ0LgHac0rW1VSIhWM8e2Elbz6zDZNwn5gNskbPP+sV
BEArZ2Pou8HCo9RcSAO9jgV4f2m/d8LjICFerDmCtSIKPXAZNidpoNahhilEH0hYSnX7zR+qa5w+
r1YV9dvGo/Guh/KJYuI+ckXFemiJpW8gFg9ooueoPifSXRmhtj6aDDVt67E6YWv7lk4FvSQ7HJZx
nBJMWm2bJvpoqyJjuNlVQNfsfd3oNy7DE2JY3W4tfV79kU6+ZpDsovVsfkPHL+HXkJFXVdqsW6hM
rBHme2f6ODTXplVlK0/LiN6gKgSDBzWo8IuFBCixkjjRR3zzU+YFqFGJvO+m/grn3cxQdGgu8xAv
iOldoIUEOib1nhFp962PvWebAnHpiuEy1tV7O7ADW2bzOCRbFDMvU5g2PPggo2id3oBZsmn3w2CX
9JP7TCUrWVk+73nRYCP2GIoSQbtOJdFGri62XGx7ikYkpY6T5jdKkjlrYCy3VM+npBxdegErmD9U
r62Tlbfara+Me7sSbAkdM0CD9ZJEsxfLi5A5ek/IHUNQaZACWbrYYZNgoyxpzlOf6zrj0tsgLrYT
sZ/EbtxMMbuKndveKjOblkz62l+zYGuYoZn/w5cIYpOb3AfEUSavdlU8+9gpWGK626bUblli7zP8
tUNAdydGJxPG9zIsTrrh2SvXCjlU6CMcuKI4BcJ/rLCytWhusW5OTyViTBqT4r1tZs33DBYmDTA8
9GqL1w4DDqPqMnIRUhffvCr0N4xxQMeV7VUEycsmOWfvGLisR934ViSBu0zzGV9cnnxcSmuHsIhI
YlxNClxiWF+agA3IrtnQ/SoZ17VJ4J0Q4UbvHazYFsgxjqvfBVp/uhXqJvPZBhB1J6ExrPRAP9cl
uJsqyLnLZKBCVqBLTs1fNmCiZxhH5jynYRBumIcfxhgxReO+1tKDidRpm86N37KRYVcq/M2AtqJx
k5XDmGjlzIE1WcBLKCJObNOIiaKvwDDZyRu6e9iQntShK2fpmjHcNqfZWhbUE/nwZOs9wDrXeXK3
oZ7JZUpMRatnH5boxb7qiTuURvgeh9G93frjZtSkw3Pqn0EyRat60ui9dAgmaNTyUNrazF+gheRO
vGMkVa+LMIq39C3eTcv9UHKdWYxBxomRRQ7YZIa0QINWO9xjN9RQyZ7dMV4PFXnGqmK7nRJCvVBF
4BdJy+MIfoToHj29ENi1zU24bkbOa9OJS29oT0QaTsvWCM5u069G27iafKwlGJnO7QAZzrLI4vNL
eaqKqroacu2SB+NrZFSH2Er6g5i6+cDiL52AZx97kbdpI19dh5KW0QQWYW4KEsXAMWXVhp7PiKfg
rQy/OYDZaHdI+OUQKDkspn2PIUeg/fG116jCGOJoro3+r6Jah0niJ/VLTrjrepLDneU2pApYubwx
YnWNIjtkf8BISRhTyJJCHZoKd5Wbw6ve5UcSI7tjB84PFeZ4NebHZCDtp5z9JcJ8rcvow0/YE6I5
IipsjbcpGp4YX8VpEZ3agQEgOL7PkEuga0X0LDLIFbidscAZryMSCdUx0owBIe28jHZkWJ1qbuC1
mcizHhGp1FBT9Xr3ppzwlohif+XraU5F6r0KeOOEEEHuiEfvUPklxeqbHPNsF+odoUwjuPiQxoRV
GuBitXpZ/SBe976BSIrP2rkBjHVXa2otJGqFzFzVon7KiZqNqvfJce6yPLURJDb3cTSgF8+R/3uY
YCbb+UYe1JuKjCcpy50TIORAMjEtkLQ5RG45zVbTxivhoPUz0PExA7qbbDq/3jDg4p/ugzlMfLy4
2KcI1w1xudTEhXdbQwvvAj3SmF9+OGZzaXy8TKYG+VobyaNDPhOMOeKacWdWXb4rU+esD/ba7HD/
1yQzQapsjg4NdSnGPXHqBNxlGsGZVlRAEiRSo8e2dSUmRIf9lFw1lm4ekOUNa5akYtEZTXcoCoOn
5fM/hhUsPWYNxyKyEwq6mPZWHTfPhX7Tpd673wUhMBosRVlUfRRDhYkpdLcGWOGFwAMROE2/cPmm
U5BfR5nzEk1Vve/rQpzGmqIZDSC94zwEfAOCuJTDrTs19t5r/X4LsQPeS5l+cKodbluSz/K46Hbo
VQQuaJoFeODr65E9VFWBdtewyXGQ9g8q8x66xBCrvvUBJKrQv2pSZvpmrB1dP++vI9d9VX6f7ciG
B8lX69d9xVyys+IHU0bG5T4kSAE+qZutnTwpt1HT/Kj7Mv3eiuR+Ggr70BZxseAPJnfaD5gA22X0
bPfpOIfBhgQKKoUOLnbvaiQrY5ZhCqQNAXNCX1mJlV4UbqnJyDC1tNa0hswJcMncdXpwhd+HW5mX
BBwLK9unXRTtShOSRU7B0VuseeFHZCP3U8nFtVeaNV75qX7wxgBvraPvQO3tRaAvZIOqosfAsClC
O1ybI2+BbWEIalPrsYnAq+Quq4IqRE8joRQnDTu17pebMi3M+6luQnxld3iqhzWRcN7ewSbJ1Acn
EtllCwi/71ZKlQBmD5Alwyzc37paSrLsdx0uZ8r6JHno0gGRSdrc5VFh7QZfc+4QhH7Lq7rcYrVV
VyNFAtBT656RIJV1bjwpK9JvWaBv1BTFS1g99POR03kQIf2sfMuSkQKMoc/aMp1Z3li+MGi9QL0v
aKLjgyqcR5AXmIRbRoNkF/Cr2dNt4WGkMUKaWSZA1rnZfx1N8arozP7Aw0Wvl+HiUo8PhkUBZfcN
yG3VPagwNfZxZTH2s3HuofQZuh1Yt+yOxlmEfho65dS56yjVB9xsVbB1VGxcp761ipFFYvfRXsyC
rrWKVHQk4y+xBFXMPNkWk1vMjhXG8sNDVcc33ST7tY9tcutPRffYaDDnurpVq4QB72qqYXHWUGJI
xe6e23Jmf2iuTyK6Q0qDbtyPXXjJFafwrgyQnuKOmfJ+RB8y9Lel1lLV1tHKCLRkF7CD3UUkeSK1
sy4JPNR16YjyPmtbDOtME1bSRypkcteBZZbnWpIb7Y0Gzi4t1K+TCFkoxM2llPgqzJ6UgrGXH47d
mQ9gEqs48gk2kXS55hgUp+ddjDQS3Ky2fXGoUWmj2ncldeW9FpJ1n9qlOEKsjUlaaL/p0q2OJe1G
jXL7mHcm9Vae3qL+mI97I0HnthUtSjMz1rUq8t3ksELQ7Ah3HIThQ1mNfz1ED8Fgpd/j1t7ISb6P
gxG/ENxwrEee9WlIpnOYISMdtDq8SJ7h2kL+MLGbXJyh/fA0m2h5YucbGFp7gJDkd4uk2rXd5PJi
gl0L6yc7GJ76spUrN2JBCryEblg18ARnmY4j6VNOa61xx9TwqvluY8672rF1AegN5PWEVq2ns7Es
qyzcF0MLtk9aRxsz8Kbm0sgSxvviKypnauBFaBXfwX57Vx99o9Zj2Ey7lHzWXeijFR3Ud81EdaS3
lJedg4BOtdUxNnV5GD09gt87zZkT7BgpUrxbnij0YHwpt5PdqdWjYaHj5cuxvnWIcJH/kAcNnus2
8/dh6CFVt5S3zdJZAF6ingJw4hN1p+lIgLJ311RvTdp1dwV03D3z8UXc2wKgKewLWH01fIXy3sHO
s0ihR9/rFiwTLaULIZoUl2xRed9GiDSHqX0mQzB09R4Chpvs3ZyEOaOos+ukkUuibQm9EbRLDMvb
NDUhhtR7XFAQiufeQz+AUmvL7XKXoxifa9XSgmn9d6m3Z8ZrR82d0htk6Q2jTvfRSKadlU/X5GuR
gxvJ4paW2c4IG+Km6dRt+kTSZkwmDhpy1RGWezHTNrqMXo4gVnDa+vzvSCr2SBROfmgFVEVzRiai
d3gUTt7A3ivvhtjV7ifhxLd9Fb+ry+RN2R1Aqfob5yUleni+LXCXsvvhjIyocJCA2zNvNRtDhDn6
15btddvOGH9ARLS26DQKUj4y91z2k3uebL1EBEWrvImzcQtqul5asebijUU842Zee1VapXdOXHQX
jjncJjxiddZ0NDUQhC3JO997Mt54emyg+RXeY1NjUQ1g9t18/qV/KxL70a/s5jSGbnFjDMUjSTbb
NlHyyY40WPFNb+PZkOaTS/zOAEyljvzubJkporeoxWqNaVfmcld5EbR52flr6Dnqse6YW1dw3g56
BfohTzOoINjUzolx7bZIjIKxSpZTGd+QVAAuUtMMzK0BtJpxmE4EgeW0iBZDmcDpcILvUsEI6AUJ
UXg/7M14gDRX7FPAyRmLFd2b4lXDgrcwrvwx5IgBXoUEBXOZiOzD9dHTiMgEi0DXs219KnYT5IlT
tFe1mK7M+d0rKmvTuii3XG6WlOe+7C+ZxQMmbBo3aZA+5PU8dIv0sxk72hZUMwivpEG3MndaaGeX
LXgGnTgBknumHWQKKuyS3KUmGQVUXnfb6uVDHh1po55FxJVMOD3XbfHYDzRaFIZrTo1UrXrr76zw
EEw42OCxkX3SI6gx6/YUxuZN4RCCCR2AVp8HcBAjyF2QSEztuv+99O6TtKaWGL6FtvNa6pzkCpFn
C/uij/6r71mMYDELAGt9RLK76zXrnOjRY2zivkPL9NA31bphuryUsXpylHunJWjxwcN/byya3po2
bMwRq7tDCGsi8+vSce67lAFNqvXnRP4Yo+PItRT1C40rcfAM0oeFBWGGkd5rr4EliwjRIcwSIGtX
v7OhvXsmGC5aFXvoPpgLsmU20L+i/wBdXMXftNq9TBpYQwxQizJMUjzabJi6qpdRGSLVDBgIEaok
6ZBzjtiVA2sUPYlVEXTEtUNMM0nNchx8zTG44LyUH22nv5XlUC50nqZGVLcwtdHeO3TUKZUhDjMO
p1hdlgZQiTgjioyOBf29RW0mD1Zj3EzULktbR4kcpv+UpP9/zuK/y1kUc47qv7cRnl6z1/RnD+H8
N/zLQ+g4/wCCzgxd4fPSmTDyP/2Ph1D+g5RWKVHKWo5BzAzBh//yELr/sE3HMulWGrNdzhbI/muU
oeTO8OfRh2UcYJLyRsirMv8v4TLmL4p799NXwL8QFytti8v7q3sksxy3NhFVrU2b8z7qm3bBIQxi
EcyT0nV4AX37wwRFtqVWwmRljTiccRv4spaI59XRRQq4tHv7R9dKWOOzcyCy/A2kon6NSPZKs4pn
W6LsFE6XrGPNMzYMyFuImQgcRg/2vO3nj/hqb9qAGESjrc1l1ITlWkPciOx6b76pufIPEQMvspSi
Df2ihhyG7i/g5EXQ9WCjTfrHHogpDC+0pgjk01Aw23fUBf2fMr/0r5YM2xW4Oh2TIZC05h/t558M
oR5Zup4r174EFZW6xWUMabhnjfXMqZXzn7VxZUM+dbRGIIxYc+TSSrQtbI1krNClpjMz7QaDlhPD
FXq7PhYuDlhR1ggcAbghxYSEpvSQ5BZXaStShuMFWdFKnUr6Tbkvf/i64PyCA3mU4gGYyQ9D0WR3
rG1sn3Ktyw8Y4FeRKs55NQdBp6iCNNUXtCUQGngMCLal3XwvaRwIoAXKmTZjssl9bHK93b6Y1uyT
pPTeGCpclUp7qsvhdkoJUokid0fWhcnYC9M9ZPYfrpje6hBOUqhcBLLXdVy+GEWn4QFqD1LhRoMG
gSsoMh69eIhm6BFJ3G702LhevIZc6uE61Z0UYe3MtdDerIds2eo0s52mBoHvmjdxrTatrt3pZNzj
qjaRFZUXHUrSjp6sRW/zjpZ6s6kHPIMDjBdbP0V2cJs7e7+Gx5fSHDT94DUWBJRb4ttfXvfTP804
/5G16QngSlP/13/Oht6fPDrzm0Nyqq2bjusa6usDYVXU60R28kDkISLS0EZ/7AdnFfg+ZPnSnCf3
j3Yw4VYqDq57HkCxYH2fjX4a83JEQFjz7GhpNqpYQUMqlrkieGloie5rQm1V6pxr0Z6uu+hkkvdx
Ta20+MN3mN/zv/qMUJCyPoHcwxOK40if14m/uMg4aqWz9kogumf+M9b0Zzrb3FWqfHWhZdDd2IXz
WbJJJlAnvX8u+nEzJOVHOJj+ahjPVkFzJR4jlD9AEFBm4MXJSGbNfqDHfuyJr/j9Ff/ieyMUa07Z
spGg86uLrwnNeVA0cTcoehoj1aOtvxC1/lE7tJqtkNdSz95sbWgXmUBhpTPOy0f8PAGE/d9fx683
31EW7Wncm5atI3v9+YfrCIWBVEaEEjI8e2nY6omK71IrvJq//6DPP+nnW8Qn2YajbMvCpfM1Bzcr
Oj+zJrvBvYnVUMuUv8yaHLls9cI5+qZHewdZb55XG+VtmJtcjUA2WRsBEeY9ywZRNbGKCnSfGCG1
ClLJH65wNnH/fIU0i9iWhIElniSVL3brdoCGlTmY0JWBpa4vt11bPvhZfiTvYUOmzTFY+3YPKz85
Srv+J94A8ID/I/+b11D8ui5T7rFfGdLiZnA2+/lOeDy+flGAJiMiNh7r5yCXwzItymIdh1VKx00H
WuQ7IE6wFVbTR9BkF2rrh0yOP7Tw8Iff4qurl8dT8U/M/pK79stzUQO5iL2uIlprpIIuC3zW+etQ
2k9Tk7LR2t6O7bBRLlFZOdXF/9Yff/NL/Lqnsw7poAdsaTqcaL+8y6HW93rWhshu5cTEuMnzJS/Q
hBubnM3ObfB5ehakr38FD/77O/A1qdkmoNm1TeoWmzw91sSf74Bj931cYm1fiyg/tn17V/TqumQM
NroKopP5HoTTxXOzB6EZNz3NKds7YUN7wDOHSLraTHn5h4filxx3Lskw4LkrCipoDGRR/7Su1SaH
IB4YuAhCvyimQjWxMRL5kD5ULwj7XqTf7gKorEY4HG2tvdGgy7Y4IaZpNz9HpGK0CCC7rriT4U0O
cMhNGv6G9m2sOX2ZyRHkPpZUyPY889lEyqUq/7DU/brE/PwdvjzYTZ0GHVEMWD8t98rI3JNrNm+8
a7vfPzZ/s8DwOY5u6BjBhGQz+Pm3srVUDbDZMVb71YPKx4tKpitjSVbzrhfZA6iVK6qNdxOJO92d
lc6sB0MiQ/JlLrq3ZMJM7ut/4BX8/UWxH1Fz2aY0nC/gCEY9TZS3Q7U2ic5ZDO120nDK5XA8ecAb
Y7hgityRkvQ0xs7J7OxlHbR3GG7WDf3WEk3PkJ20rnj6/W/1N086PlVq5hkvofO8//xT6XmUpEyA
qvUU6RdyuJ5aKW5qRlPVUK9//1Hib1ZVisyZXsHqbzlfNzqE2a5eYk9Zh3Exk5VqTo+ZmuV2CAQc
Rq996OySshsW4PM5hdtBsAoVVecfruPXFQ1kJP5cJSxpm0L/8ni4lRD2EOFAlq53EpjKAlJS71z7
RlPjxQ6qt8Z0rrpAvv/+c42//1zbEY7Fh5rOl1Wl1OzJANdUrf3ReneK7CXFAcN8Ur9J2/JJy9Pj
OBTH3iOVcDU5pJ+b0QvrIjRF4o5QJtEJJO94WjCV+6CBhcCrejAGxGK/v07xFXEyLzWApvh1TGXq
ag4E/WsJ1fYesKemrNae756E2b35ongqcsAKvrfAuY0gTTfeW2GffN2Hatfr95WOUgrt53pq6u80
h1eZhIriOicRt29hV2l/usb5Hn3ZoQ3zc0Oifc0W+YX+ETNyKg2sZGtaiPc4yqTUL6MwbkaBV0QU
D3iyRyzX+UuVElYeArm1gz8sM/LvljPTJG51BqAo3p6ffydWj7QlmJg3Ws+/Vz3Dvb4AsYFZh5tV
n/tOlCvEnUyAs/qAMmjjTenRRySVuGBRzak7Zwn9sUInnrCLxKYU9iIxSRUcNIGCEwhBF50phOzl
yPGbKYtHf7iCZhBvJ73YGljDCsT0TF5Wle8sK3R2BFADHLM8ufr9MzEXfz//3K4iGtaiNuR7Cvnl
ldFV5gQoaAVeOfPeFvDec6jLwDYZzowMADqt/1MNNt/Brx8pbUpjRJy8M+aXX7fuDbvFWi1okpG2
HYBnRJr56stxo2WypxpArWdM/Tk1rGFlpLW7UQaxJAUkXQcv4e+/v/XrvWbdohTQEVIaFm3Pn+91
FCFDGRgAkInWXTuI5r04vI1rDnzhYzb6t8TacVKjj9b1BMci6s+G4Ta+TWFQGAag21APn0bfhU+i
jlb3IyhiE2xgj3opsbAxUM0jNruOdbkZmPU0dfWWlBZ5Pkg46DIYS9I/cUd+T4GOqrB5Ctrh1LkK
CxFTLweR09Ax0mZtADeGdmeOJ/WPRc1PhE6RsUyvuqVdxg9BD+CuaMaVhlRw8uNF62Bujqt9lEYP
2NBPv//ZPiE8f72JDmMySRlN3TifK79uelNkGDIPcK8FCULmhNhzMeikocAAtEx/k2q4rspClQs7
9t8ZW1k79CHnYoYB4yP9v25A/7waJSQUClpPnw2Rv5wNg7SJMAVW02wYYiyj3NeigMYR5tBPmaJd
9aIxllMxK7Okla+mHk9Cp5ofv/9R5krt629iotpUusv7xDHo50eJiFCRhnjEcBhP6PqK4M0xUyyv
5daV+UMOna8qpz+8v78ApPjqkkaP7VDMSg7GX053Q9EH8NLjcY2O5d6pOh6SqiHJhC4HAnwPvYAt
wt0INENLxwv3jJfou2jUnRxc/EuJBcV3ll77EsKlCv/wshvmL7+JmHuK/IN1Zi71f/5NaBBWORwC
lJl1/DGMurhtkdADYtEfhhHYf99GaLS8eOZMvbI89ajKq3CbE2255amJdoXDO5K1+aGS2672+Z5p
IQjMTYqzSTMqEpF/sOzi6BUema5B8oe9QMyctC93lT1dKJMnQ2edcL6skG1SMo5ptW5dI/noSGCo
LY0zCgIb0ykI/JHxRxLoHq7uKtqqcdRX4VTdiKrEX5x4mw69GAIirF446bDVAEKiLOoPeQAs2IDK
CnOi31luwJw1RgtekKNWpe1KF0fcMnLfyeI9C2jtQ2F8tOPR2cKhhjZPQMo68HvW7ZKkzUFsBzMZ
EABBSRligOkIUGHtDs4qTGlj4lqRs+cjP0RJrlZ6qc+QVHcBTrtdu+APlo7vkhiLhmwRcTaGeJEz
awGsvABPRk6mAW83DhoC+MI1MtYdva6rZMKbb1fWRbcmgoBGpmmFGT/rjcCrijpXCz4sLX+YwE6j
esjeLeuEZIpAZnIMHCN6E2Id4QPfFOZ0hzT9jM7wKUXtJiPg8Y0QcjlF6Ng9cptaNGi15JloQvdU
kCs9z6E1OrZ4phlUY+xhoIIuEVhw4d66HklOfWOSZdJlK5ow7hqRO6BPnHqa1LEQI0CmwNDfpD5c
hpkWPRBmycpF/o1raIzqgqvUULcFmrmVjbF4YXh5dbRw3Bes6wvDp+nl6WJYmxoBvTbBQuvcbMqN
UQd7v/TJKUavtijhN284i+bL1kaMLYzxtZ34+b3RzA+fT0/Tjh1+BOT9XVhlG3JkUH0JPEO11W/I
rmmffr9EGV8333m5oPkg55O36VIH/vw+WpFqokaRGZymeL1ibx26/iUZvjmVty1iWnw9tBRaf6R9
wp9cxdBS0hEtq2ZuKx5yve2OJEnFsHff7Cl9xT3z2ORRh1WdmKfIrK+rQu5/f81fq1YumY4SZZhj
wucDCPfzJWOKa+rMr1BxxhoudhLpvAGUpZrGJ+GqRxUe43oAIRu4fzjV/lLX88nK0j8bZ64wf3n1
41Frm0QLh3Vj+ckSDzRqTSN9Kt7Rmp7JMyG8WwHqsCfx2rjlVmHxYKT8hqLhyezA1tiwN2tiMha0
IOl3EVAnfNrT45/WqK9F3Od1GnD6KJw5F3/uEX/Z/trSDKyezvUaCOPZrbsjdqlN1Idnv6WllEPh
DXVElkhES3yxU8QEZJA3ddFCGyTfBSLigt2qXGTUvX+q57+eDfFT0PlUNHvoQTq/PHDaWI6R1bqo
dTJ5Z/nm/VA5b/BQXmbb1mCb79hfLk6krzhK+KP2/ffPzi89WD7edqCOgW1ik3TNL0eeqYwUwY1V
B8a5xb85SAq40UKA6K9S5wT1H8w79uFD0k0x7K9CbAphVkR9O8ffX8lnH+fn6oArUbrNME2fh2lf
9pE0nPA82km3ttwxhAm4Rv2FUq0zlp+VNm5oAPcTGcZdFp3tBIn1uM6kkqSO8v+PU9YxbW/Blb0g
bV0k83rW9lV9zJtwUxZ1fhtWMbnJLs7icggNyAOC1crVUB1bOO5DGVv4DbQf5EkxCvr8gxVOL6N9
DszB2H5uDn3a8CjIAHgO4ucZYtdC473uAywF1YRCqA9OCATaWyi8cDvJPABCEPY67vNK8aSphOxq
u91Pgy7PLgpD0atDmZdAkDCfbX2HDYMZfPiHIv6XFsx8l6m5QGjOfUX7E2D4lxeAImZ0SUghIEOU
3tqsmlXmWLe5nbPeApCPDPXhRkG8k3mzjHrjAzyqszZbKMDxVKoVUrVEmcMeoAk8rL7t/9BqRcjx
6yLGaquoxLhKV1Kk/ryIBQIRuefRECq1kpyPuscM4CXGXIVlO8Rsy0qzz0XSB7ey2rmOD9vatftt
N449zMh4EzatfjQ8ORyJkecbDsnNMCHxjgR5PW1ZE+aHCBOx+4IDNEsSNaAYSveub2ZPnKwgxvv4
Ewd6TqDkiFFy22Kjs3ot8FHK3ZjGr+Esp6X5iJy5Ja9q/neRjnujlhUeROw7TQfqvxHuGq86m5iL
K48zzdtIrB/9Yjdob+uCjk/vNckmm+2iqFd3KbB9tj/20a6N0qUftSgARwVdb2KXa09BrG+LPC9R
zbCNYDscNzSPvI0XTzw0sbZy9KK/tTF4BIEMTiC3QMdpBSQbZRrIOrIeKjP3UGhos4zcWQMFIRIu
Zz2GR7G1cFPcloDPfdJICHxTYOXxPo0IyRO+TlqhyMyjobzJIRoti4EcHp2gMWCagPvVw2xhAVaR
wxCoU2NZFF1zsELjfapXup2I6yxV7/gI5aabAC2VGd/XiGiafC8rN72zjCT7BpKBTctd2WMkbmvX
uhmK0DxaLcEmfprfgzCT+5Tzp1Nhd2sDuIAuNdW+tlD2gLFI1r6BfKXOSA/PTT/dE3TfbeIeJ+H8
cVHFeTNz9ffAqmYKOSYTCNPPU/DcxNZ41gzrO7SbEe4Lmra2QZWSc5uXWRkqsiH0esdwjDO3T16O
OR+S8jKabn0zegQ+9UajLrsHlr3Rk/qEhLp5iYv41O0Gqs99inWbJ0GHo4rIc4mMPQF046AKmsbr
YHwvRuyfvY9CB5yn8nmp1GR8d7oIm1TgHyZl9qfUGGBga/3RsCfOujPHFtlfvg9NPzs3nEaUo9Ap
6smDOFgyTa4Z6VSruiLAkvX0dZy3t7qX1mtiON2id4hTlXGB8WEiekTMTAYi5Q517bvXDni+0I6u
JuwgPjPSZQSi6MChiScwCA6T5T70DGUny9T2AeJUqvTSWQah5z6kCyLFbfg09iXCu03+Zr6GWw5N
KLQlARp2v06bZtimzkpIs11YsRXepb1qD1WmX6LSOefW2DxnMF/BqN4qm+RSysD+QjObgrZYRq0t
7+AUmec4T24CP+FRlql3rRmZRP9TIOUpveGuKqJVU8bDCjaLfQMDdzhU89qqfAsLTGVDeEiTfpUp
pDwME9JDXGoU6Nt4jLXnSXknGCzcKLvGTITYjqp6fBaTVIuq1dBaofZAVKldme1kX+mY36nDg+sy
Ny69G5rPvONG79LM8uJ0H8ixXFEuBnucCc+pVow7yyCVbcAACz8QvRwZYm45bVJI/a4fW+dyHDZi
rhS5S8FZU+BZnEC7tcizKrX4W2igBgBSARgnn54Y3BuXFtdkZJp35ZB3sxH+CPSVoLDewN7KEsdx
9jogAGsX6OLaxE23qPkaK5DA7lyvVXsLse3nX4k6fawjjN2ypvOSoxj1EKFlDu0Vt2cC13jsj7wg
y3gak1MvCGhkNb4gCdgrHICOUP0B0xY4S8b0e/2/aTqPJcttKIl+ESPozfZ5W95vGNWqLoAeJED7
9XNez8xG0VKUpHqGwDWZJ11OqKo/SonGO1IcqtmtpVIatxUhrkjDo4e6apt9iJ3mYDw+AQzbd+Uc
rlsjNHoDEpRuneNMoT3m9B5Q9OItFCs0B/7gHFyCoH2X9lfK7iA8+dVZWCtL8manNL0KjXGtSFGF
mgX/gGxlex951atfm8My8EJIY2wORmIJy+yU6IX+O0HOfjH23HMVI9ijBrwEt7/4WXoZsM0dZOsE
Zw/uEKLhCUsYCQNOLcIrBW94dXM3uP5QaAS48K8iMhNhzvxFsBI4pYV91aZxV6ImuK3lwLjh/bzL
XC1vXVrJBwLDtyNeiydBWOJGlGNPNjd/29sGHDDyeciYNby9QqhPIoTXYBrwOyT9HfVktQ4hjhB6
2bc7QUL5WpuzGa9k/3To1uZ8vyhKDDP6NrPSiWulkKAy+I+MKXKhXhFK7/YWiXwpfF0+Ha9kuFrU
00O1LOOKuBg00Il6bCMB61Bke7gJ/tGysEoJKEGrfzkEfZxji1vQjuBevkVTdYBdlfXNPbafGGks
YRNsx9is0Vek1yk/RyHNd5wlWMnHodnRB5CmiYDVz/tL69JGqalAPJgLLMHB3nYxm1rQgM41ySkl
SyRGnJ+BUdHGJwW8cV6rGeMBoqVynd36yjlInrmhMHewqMwJkdsyuy8Ya9UgtzLADqJvf+LQOf7r
iN1hQJt466G7ZLiv8GM0IKpv/XCZt6/9XDvk9dBLKcNUshr2BmcrWhjpwOYIHwn828ce1Vqmtb+a
lGDuYiFtmSVALeF4Ax7atjtAY9sQG9hcCp1CTrLwITNT3euFgqbXFwZuxSUZsoubtE/mhvoZg7RF
U/oDkffs3JzVU2Adwnh2njMUsbCde7MvR9ejhZ9YGeV4PLiiRuM93dLg5oFfv1Opfzuh10EaOfsk
64dbkJfcsNzpt3EBcUeOv66GwiVAhPptcFZpGKx0h4M3Z+XsufpomuWA3eNHeYaLGZ7ayk06aze2
8G3sjFHBohewzdFcrCOzSlHHXlVVvxkxf4NRXQiuQQnvR8ieC6I9g1olqwm79T4PkgA1DN2VSgcH
ryOMKe3gf5uc5VJ2SIMsgmbtxc4ukNQ3dpeRrjfY7aXzu/cSwxoo8C0z4UeogNbat+kfnSolSJRM
o97S8D0b+oEyrneqcYlRVxIOOmmSHTVRV0Tb3H8P4koTiEPRFe/gblEUgQzbsWom1tr/6StwL3aY
HNOo/esueI11WA076g8WWP23HIQkH5VS0p5IjvJAZetAz+eIkEstjb9lHA1SlvzFskbthNCsJw8Y
fW8/e/nxFuw7lNE6SKL8Scbue2ej8QUEin6/beJDZRXJarTFh9CQnVQAc8pJw4n4u4nYWNyiRQHC
bUw/m6JFaM4YaI/9Oqy9+vyMexY3REFSXI+nzKi54pu74KvAQJGQDrf13T/av50y4kD5wfWtMdhB
9wT+xJp2l5f2tScF/nmOnRdpQV1qCrhroqjmQzP7f7WbVUfQm5AJscqug7H31nLAl/Wv24oSeNwI
mcFhdMnEn7KbeYybqCJ1e42FGigVzG+/fsQVgjr/bQyASs0htB5FObgi2MjaJ9ixWEgfCsBJl39P
ojsHcJnhquvmjC9lL8fbpNjLie0Y85wXeBNnSCip/jvWELzkjQQKxPArMvwMqegGE3z/NInluZGw
yGunJPmWZK6+d3eu66zrREE6E+206uPOOk4ynM9xRxoQ8g/oPOXeDLNissNSVsUFMHCTfMBAJM2k
1zlp3aF3dEtAkHYXygvrNzac/Xg/NYp+CbNf48nwAUovNzfMq9U4zvOeWUNyHcIsubSdug/izDs7
kfVXdSBKcf4BJs3QCSi/3+kZgF2cSH3w2Bh3osgOOYKGtLgXduoduH9jbCNzd6iDTxWVLNULQglG
CT8xG5NPayzgmnd+9RCHX62PN6mxQXYsiSA/uz+7bUJiziRnDr3mbbJ9cVmsGae8WNAhxr0NIQV7
Jg/kVt7gCNSEjAJaKz0kcfdZZyCjeNroOhR0MNcn2hFLENZggmyL8II+NL6SEfA5tRKfJi7ofR4F
T5INF2AoNh20klwDFoOpjqEcIUvkoS0LYEOKNS6uon/69w3AoXNIZ/MWWuaPI4avmiSenXcrEUo/
fPayp37giGhMAc0oQuYPenaG2ByQrhc+0PuB8fQxfidkaXgifJx9GIwefQtB3QsK1eLNy/LmXKmD
xI36LP3cXTVjfx+i2dgRsXN0JqLCYTuQ0DVgVr5dD4mChski9qdYeAfrzGmPUeAd3lSmg6v0TLrO
ZqYmWObgN+RKILPk7ozr0jl6S5Vu+na/dJY4ziGZjmNLsFCGa8VqvGU31Iwz7Lp6F8jSV+GQ5muA
JmIXSaAXZQ6wEYbjXuEm15Rz6DYCRFr5s+XwXkrhYcWz61M0D+PZgrp1AOouvY4E3KoHZsv81/aH
HesOzklLutsJylg6j+oDm8ScdpeRDc0Gm1cDtsl5K6voLPM4eZzH6tjmEjB2RvzZDIKZSzsiIQIY
VN3V18WibRjblpNaZ5Tpoes96hqZRzkTgeeltN2knfFUEdVli+AUW+nHrPJigy3mDTErVeSSd8e2
YdQ27KLID06WEv+BIaFGAb1B3ZMTNy2mbTsk7RnV1HeKY3BvgvHbt9t4NeF620VxxKsPmIBbebxn
1eDB6b4bApNfNHydInTqF8tdzi846LqdSrDRLvWw6ipx9dE6gUAGQFWrr6HrbIyMN54k1tpNmGTP
DH7+5IORgNTwE2sXo+C97TfYIyuw91UP3KUfi/9C1MGnSfHVq7PptWxmswrFGD1qDE18B6cdzhim
7tMUPU2vjPHBf0nq1SgE5lmHv+wSzYlVJfm2EAe3hSAhkYM2cv3lGgUQTCxjdr33rXM+pRx2x9DD
d0kz+45Q3qdu6ag4c5zDMaxkln5rX3z0hZMfk0w/xR2kkj4UhMCW5mEJ1X4ko/HkNAshZUw6VqHp
PoTyNTYFj4RQ/QagDiJtyo7QB/vqixNXg01MBezc3G7kNgdRm0s4I9Py7AE+gGyOQnNu8F2186BA
0sBRM6ie4lbPew9gvZMiZTYs/8mkdI8R1MlNH2Y/qjLfvpzl3mVMu3Yc80znqnEcBzeTo+Cytb/i
uogYvAR3STzYUJUSVLXD8FU6VFHMxE+OXSC0xmgNXc46xL3/OCRBeMoSCqFeNXeTPY1HMf2pcv2s
B/Ck+Wc2N8EKURI1fxgBqCrN45Bxyziz6TBxOPsotw58SH9KE/OuVNUhZ35A4Yw7V2IKmqLKA4Th
cIUSQqVaXg3XKBy5+YGB3AjkkUEkpjbsJiYBYHaDEZZxv+7aAAoHzpsVgV87ZvSQU5TVH2PCGBpX
TKs2KsPdUvYf9Yyjrhk8Qt7s8tWN+3plkNH04afpMcTjh3jId94t6y8RPcFfffetW2feFjTU+Jn7
hEAr8VrBmVTAlLHDZAvBCs5pAU8Mj1vCUPWaLVtzwAx29CUYeK4aFwtLj7kXLmf3GZHhugZmcHPN
FuU564gZyfWnaWhwhM4OnsLjMnZ48obJjVYuQzu8kN3WHUrOwA7afRerrUVuD24kIrsEeCOferzz
wnUzbklRLEmCPnDn1jsCvJpdCIuEC/HJGxzAY4IxVh6QdC/nl3L5i1Y8ezQuKGZE7TyfzQ45KGdR
ykUdIwxCcwvCgSodfLSGoJEGPfpyi2EFOdW1Mdci89Q+BVKO/21+Wvpun0n/iXb4qyZoPKD964y8
ayf7YN+0AiF9i91gbyrugy6+0uffl7ccPS97dQcxURcyYMPrNHt63OEyjDeQZTnPh/Gt9vMn4bIm
QsTKU9QaBs6ZIFGs+7QMPE6C7r7C0nMPDiCMBuBDVJRig3k596Da2r75AWWEP4uTsKUmXNHnvHUF
dUIOg95FjMEAcmR8y3wjnQnO6LL2YZQm2TYjYgMNWprVaPg39Wd17s5E6OjHpvI/yoLvkk6nUxov
0UNKYR4mBXpBbLLbZgrT3WSI8M4MhSor2hVkD9BpIkjX7N8ujfRgPJgQCQYG9BqWuIfq5N1MYbsP
xxfwq86ha6kaLDKHthlXPEB0tECNP08PBbtErq7lYtmJ3FaM2Q+t495Z0Ne3aknW7mxRaGOF3+hQ
AJeYTpGTnu2KwKCc5Zaz12Erjzg/03VTdgxQl1OQNjahjZ27H5JsM0Z2D9nA2vgDzvjOsX7AOv/1
nXrY9IudrE0Z/aga4nYeFc/zMG8m8WrH4qMs6dRKzRqaLOhfXzpfOn2YIBkPbXIRUYEbfTI4wZrw
i9EMRtO+eAX9c/ATAkmbirwn3Xr8YS43sdfMeAsLWArcCtIM1YsrvP8inZydQLuPJqQHqW6FbFjY
f475xD9v4N62TGSlzg8h2ys8FON+GaluokK9lR5nKK/z2vcO3VyBVqFxYOR7Rb7DigTtnsjVJYWq
x4btnRlXci9V+XcKe1BR5hZs7hBC2aRxt+VmjEHx9dDZgVqvIV4U9/5U7WgTFVz2RL4OxUw8UDv+
DahxzlFkzzvpgzBZQubHGUsQVjTvOdSEja+wdydW9gshbd+r+Qqv04Pf1/xaAzIKgogGOi1D5vbK
Kt1yw/RzBN4SnBnWybscHL0fCfVOm/pIYC+MJmtmnVKTINqGw12AH4cgUPL+/vQeWAdN6vEmKsln
HMYfJvPNWTSEVMQURtzAg4ufezCgBZLeOmQ9fIiWdfPNS5ga7I3QrOItO3Fsw40Fu1uZE5bZz38S
CqJJeB1yWdYCesi/ilwxdd8zt8KORKBtQqN6gpuArzQcvwC9LlgQ3lOX6b2s5mxdRhobLA8g9IAA
jOwC6MzadpiJV2BIq81U9fugHP5MFkbSmpNvaAlYUgwiQkmP3CDWXXkxOwj5lES7EPWDIteU93es
NllhAxEMAJCAjF7QQSMfIBknG/V6ZBJFjsztdviKleg2S+aeoo5NhKoUSVNSvDrQaWufLrWZuaY6
vjBMgUjpLadd1z/nHWHhiOrB0GUAhBv/RzCzdpFze4H0qKN9FFrROvLAsgABwGpetGr9L8ErBX+1
8NLsbvx0kwPPYLdyypnlN/ZxKme4HgQqACzblBKZtmX73coY6C0yVK8+2pKTZ6PdrPrihdviocuJ
XOSXZengWVtO7GmLEo9O0pBTkU7hfujsi6a9NUSrxsL81houtOqI8xJZA/OG8M9qZNWDDGvXF/A2
HeZ9KDrCAyVHxGwAVlrsE0Pr+ikOnRYFFq54sJm3wS6jZKBGdFTmy8KpDggl4AMBLMXFFf1xPByb
QgDVq6tdkAwjETXB2W90uysDCh67x6jidRDjSnJT0addQnvfbrvqBtFpCgLndYCjrSwPesGXJ3tI
AyUgS5y+iBX5BVxBJigTm/0AAyDM9AT9oXyqIvAzOHhv/n30wsjZjjqSryHiub3l+uW5b1501zZX
ZFSR+Z4D17o0WXH2x2E4uf5DGeyGnPAIo1876F2mz+SpTYPNSAjy49DV6DAHGo0yRlYR8enQ3yoy
scgpKw3Tv5piNeZcIzFld9sPbwbPOU+l9eVkdnBA6vmdL6JiU4CWw5PPUZbbRy/o18YT87HrO3s7
NvzbEPCM8i5xxqpfjPFPNWYznWUqwTE2wbcbeDBFFiGhony0xehzxTHYsbLyRldNXXajzqp19ICw
QLyllbov6jTcTRS8jlBn2xpjlDZ5x1aaSPFwebAitG2iIWo6gXp+COTyOnlsNnAXOOt+IDN77N2D
aAiBKrDTbbjBf0pQLYQYYj+mM2V2TmxEbe5kUzXb29BgRg51WZyPnoH6DtwjR4jTRxc3NdCpTXMe
fu2RawMN5HPV8CwlijyUwvXca6DRbbW++PH5vfOuOYe2dXC5wfbF0IJgyioP+TX/Hb+BHOU03otK
elYnIxpoj7eo7X2566K03GX6q0iKswgwQGcgGCfslb0onx0ztms9TQ78sf7o8a2IEQF1M6o1yzDN
IuH81SWOhiiZO9gY1nqpfvpsiilG0WFchJ2ow2Kau1K2h9mKfvyq+Z1sLGCGjrdSy6YHw78m4+aW
b3OMOYc3czvWO082T02Z06mL2/Q8/WM6HqehSMeN0DMzaTZIx+Sxym9bmqwZrq6budQQNqsoaO9b
u6ZJsMqasTDskn0xUXozgdDUwDXqN/Z9TA4zcHtZXx+nkD4AjwAXrcMHW2Ot26jmRtrE0rdWhGsc
c0SMB6lGgseSb38Z00fpFrtewc01VkS5KuV9Y5Od52bGY5bMaCqJGyhkxN4zuHP8k7EceC8EURGe
eecQnHTgC2bf9Es9tABXPNyY6JH24nNopVs1ZNYNhnENUmc7WPN72fILdBO22gCWzrbuohaOOWrm
treyPbTYkLNuXafN9DChc1SJtE4T6gBoRmm/rfICEbQVHuzFtV9cd3ijw9eiDx57vu1p5fAFbBjH
p+1YbBM5k9kC2fWQGMiodkWsimt73S4PKBE5vxzgoezc2MIlONWhMBgJEoFomHyTClimoBf9ba7Q
TuHJOCuq5Xic5B3E13LlO/6ucfrmdR4ZxnW6XuN55azJymf28fklnrORkh6uhS2f20B8/jstSjek
f0pjjPt9drAj/K6i+tQ66p4FycqWkxzLTk0PmUR3M8XQEMNCtuth7oDgesFujKTL7lKwHGcVxCiL
XEKBFEJHzc52qm+CKzXdC15FXvJ3ouKSlOv+EOSjf993cmvVDcbaBLvmfgn5Rv7TaZTgS8ij11BG
QDNrD6ChPeePg/09gDCaA48pomDhGk0HN6iTvWwkGKPlTSZNc6R0+/adUVLyO0c1w21m4MzjY2dX
smrkMepy8MZOZ26zx13pZNHDPFevfKJgi4Oejhua4mgXnyqHrV+nILAb14GXg4d6Gy43BMxs2YSx
lfk5/d8R2lJta5IJ7lFAku0amABQ91QerfBLcQXee0LQZAdtcGeJrL7pd1f0OPNPOVe/xUzH47X2
vZlUfA1ulBdKWRY7Sbr51w/IbgQjauTZrv3v+MYdILNq7dQUPhp4P0ZXkLa1jlimU0eFjPjX94U7
tgc/XD70xJ0fkcA9aecOdxgwBBM9mpkvB3k2FrxdcrZnXhwYVJgLnX8pVMP5nccQgBjWdj1lV6oZ
/3mppyh3qGRI8I44osZb0AZl6ARN3smJei8L+NYewSvtbDPB5loSzbIxezuszc7p4j3bCfDqKufb
W6u7Ph1SGu9w41nF37pFGBiP2Tv4z6dIDs+zscGqW+NnqbOHggw3doIWstCO4XHa5++tKt6ND5yw
jt3N5ELZGiYs3OG8DsnhIemrdbZhxn4WfuqSFS/4ktoNztvfSYXWauzrk9flr8Jvv9pAU1Rl7zZT
QC5QfOuVYOEa8nI1SB2n8alsxM3bIvzvQfkffhtdp9b7Y8ryvCj06XkPszzXrDtyh96OmEwIbMGO
k9wjj8F7Jlo92MlK/8c9jSwEhAeiW3tfBx27U+jltO7nNImeqir4JViH7J2AgIJAXhA/3/UDi9kS
sYihJ9laqrtvIipDZtkOoCPu3WRDBsmxqAmk8piYrSz3OFbOkxLFcz1yo9p19GNYe9cDul43qhJy
d5ERGEQWSwoTI6R7UojLV8JjUem78tB2/daL2oa3vH4Rjr81U/TbhvLd7vjZwZskPwYWpQS4Bp11
urf5rMZQ771UTMCpKiIfQ6i4QfknVvqSuJgNJHHlrulPeuRSYgDF1qu84gp7ynqHRx2YwD7sPry+
DK+mpgs10tlMBULMMCn7na0Se4Msaj9R2njs4lboENsttvgR0OVwbyHJgSvXETGSCcRlIMvBC3qK
AFlp8nvtJk8yg9WHCprcIT7LKu9rVKCEWcAr9zICdh0fZYpS+b2P/2nzzz1vW/BCVOuZDYsOdhas
+xl93U/BqzTBAuMARULg2ecM3u2mxIjXwrGpA+obGO3ZMgNNq+eL42ziNj/2ZY0KhGhDCIKbMcf6
63WoeSQwAme4ZaNi9bcaBleCEbfDOh9cCsWIPVbTJgIfj734RiGoRjKqOk5xT7P/UYykShExcVKk
dKV9+d531KmJy4yJ/x8N8CZJSfDtIUiu7RQ1lJj1x0jlpcPIWgUSiwUMIMlxktobEfMqlzjc9TaL
X4dHnSrG2fQpvzWbBhiIHo4M+FXeC7OkiFEW+5/cH21O4+SS0bBbUtFDM9vxJwhpk2AMLZfOMA0t
mTINFmObEUa2Wz91jo+4qxYDT4Blb6IMQiCGo+huGM28LWsHOcpb4DmcdAJJQ/ibddZTi1UDDfHM
/Lg1u7or/yaeB2DnaTJ1xEqj/LCwRa/oL5AaCHNHzJ6/FkZ4u/lS0HbtrK75JLJmLQPv2QrXZZ3v
C9FvdbYQlJVgi1Znh626Ku2/mYvBAtE/URktkSIwr56yJfwLFIy5Q30YnKhbhbH+L4RRPXZHRSfO
lIojdQo4ORZERX4J6keGOTSIcH0jzdFao3YZXzFmPQeyvasxn63ELcvEzNm1C0PKsLk+LXXjboOi
ewBtipanGpkS3yY1y/IQ0ZaD3d/Ejv9FkOsazbbKzV3XqzuyHPUmrGiRUtowB56d7ZE2V6krCXWr
auCjiucGQl0jr3Gw9MeJYWTeOrTWAaucqOYwiz+aHmVWExR7v6Ttchl59ApdEWuM5j6XoV7NtSQO
rgA1PJfXHHDoalbed6EHcSRIThUeAmCFQT5kCebktc3h5hZEgc4sA/WBrAYemZqvOlGUP1q9xhX7
LUgm2SHKbB/FwAyNCezr2l3kfJQF/mwkcgn8fKTay13hWOkmo9KbB3pmrh98F0pv4SrcoY8sDhaQ
DB7igNa4z55dqrytBvu8LlucWH5W7wqXIh3/YMSIdSbSjVq14zV0OacnG9Q1tdhXqQfoRAm/RDx2
H1U7fP+rHxTrWlif962NTSApMfk0sGN4eMto75nQPQSKzqdwouXoGnZwWTSPPzF39zwUj+jRKCW8
9i+kMu+DrEIw8kYOL5j7lk0ZzcuDwhLoacqTjpTbtY5aTFVN+1kTJ3izHqhdR75UIIOHIFuutaZt
SVFJrdGmoFoIKPvdESxa6f8Xh+YLu8cf2vpuTXjZ2p/JOhhnuuGo5yFjyWnS/E/ZiGUXwinIbTKZ
BHsb1SPkZy984Cx5ssfpEIf6hWRNilWHt3UINzGRn4Kohm3EFnoc1b0p/K+6zQ9mWs5J3x7ceDqJ
NApWVhI8RH5zUBgRbh283iW9TfWpGI1l35kb/yc9LpgEKZWtgePqiNxApL17shPMeSakjy8fokZF
0KbfMlqB5at4G7Zxb95d6DcqcjZpoU+CJxcxDovi/Gsoksexrd/aSUFe+iA45aW7bf+Fr58AGWNr
iDjAbBfYv8SgAEWB6LKGzAtWy4Ti3Kb56Daq8BEU/bXrCY2pBKtklf7xRUEQYLYZKk7OnoJMzZwi
3Gsbf+xec5tecWntO8stwsPEAhRvCHocVr8nUllQ77j9a+XXD601f+ih34Vyl/M+EiSnfhrfps0L
vy2GheNMNNoQA22jN1xZyr2mVdqvWEzZ+K6p59V0RBYtTfo9VeaQDdAW1bPT2rg+zJfUzmsmkjc1
W9d6YWs7wxYkleYQJ+JQabwoNC509PquNX5/4d1ak2ZHWEBpX5Tt7GtPoxOc3N+WALytN3rxsvYr
+PrTmGDjYQpoQNocBkP+EOPvtDoByf//P1Lq1//394z9yO8ZCbd354rcR5QlK7dxoOk4iM+q0xwq
Ci6nerEFHAYw9X+9BX9NFydm4yXuuysHj3A5GHjSu1Wm4w+S7PYTNuYNzGfRnMlDgnTjic54RfVO
n+5Uw33NQJD9mBWfYnYtQYZ2JUAwPsRddbIGkCoDhT3M67A6e0m7iZQx60W0OUqfPll3dvPHg9WR
GM61ZO4JNGPcTfjEY5Jy+3ZdS93ko1SM6GRiJ6i4zvSwD26ug0wSGFKPgcs2rXysfMEC3kMH40hE
I45Py/Tvn/EvegG4sEqZAeDotgZ7tcIqNDP9nPi4jDJ7VL6EnxX1PYjSWxBMRiKPsBo+KKbmWVQg
wDTc/bB2YWYjxXQxgjdNcmesZmFDH5xzwpcYvVV7VsZd7z1M4neeiLiVxnW29Vyoa7kHWL1azJCC
Byr+iyqUowEvYImHS9roZq2JGd+4vXxHz1yse0l+lshpYILI3tIWk7AaVrhHEZSTLlVtbRBVRLpS
Q6AfgTE0vbTOxJcuy/ZAIfZ2Q3TPqJN565XOg6f+uqhMcS1BPNW448Jz1i8EohKRiv6rPfk7dDMv
Em3bxcCMW7VysHcuQujFJExKugUpcvdHduE+UJE811qccOV8FrdUPoUYDTukvVEW7qsapxlm+aPX
+JQ8Aa5q153+ejBX7zuyQciDwaFLuOkLO+vXfmxISc+ZKJRT+sTAgjarb/6TRfebT/OfaIB8Zfpi
b/N0rqukWzZwJTGkoqkeNOZybaQhGZ2AKu4EEodDRrGEwTc8fX6gdoKoxLt6+Qh1umzjJPuQBb6B
aYIMG7Cfy5aAjBy3xZyV/dKL35Lidbol8MnlCUxOgT+yvMVsOiKFxSVYfrQZ8Hk2cwOp7HZ8bRS3
GgKG0zi6D+2QJAdiBOcNtpGcyCN+2w6W9m7wnR++gUBk/5krGJ3vfTYTTLZO7kKWI5MNhI4pqykL
LvLKHYA3RIE1rW2QIhuYSSv2hNi18bchgBCnmW3PXmJtNIxphikP6asIB10GSIZu6Zxs5xiQ1rqV
7CX2ns2eOjFTtUe5y3xCXKsmBFncBXeELrigEOO/s1svK06hjOhk8erzy+eO8x+lwMgbv7HdKLgP
kmvW6PRuUC4z6vrslpTTgWz45lFanbXHxsIDB0UVVD4ynwlo3pzSPc65/6JY0KlxqJ9zDFaPk+GH
RmpVqvJwl+v811V1cQx6eH2+TOdTK3lfzRuKwHmjcrT9VVD+lkxHg9ledqS7H4JV2fDF9Rv48t38
XxoB8dVxuK4dogJq4k8k1QdBO6jGY40qskx6quJ24hPAzKSG4FsjGMmyYN6gaY7RdeL4XOz5SmwN
+FZUuqsqzr49UX+R8fzkOtgkE6u+scC7/LlLOB0ngOlOREE/tz5iOR9wdR7Jv2i23W21yEfHBnLV
U/aSRHcAWmvYNhrDIp9FViY6uYNruQsw9aBPGS70H5sIklI9iQPL72sLqn9dORzei5+sI9P+mQNe
llUEOwcd2fYmtffCJzV2P1CaS8bJFLMZE7eO9cc0nAV16C0q2ts0LJfHIH4rBpIuug46dBcS+Ay3
HvUNA0dD4ZlN3LA50USebeq9PX2zCmcq3VBYzg7DoDz8b+RddoDSzmPg7FmBGHYI2NCLnmTdYoEr
Q7wl+vUXlLPFtomIl0+s6UkSyMc9JoYF4iMzpnwGIRq5fCJB2eSM3rHNjDrknvHddWZAnKOkx1HU
k7bg86OzlONpXpx5Lwf2/4xDsJhCht3A2GYohRZ2ufVDWeAuu6l9RwmBes/baQwU9lLfBUL9F9kt
Mgz/bMIx3/YO9GAwwtdiIQMFTPB6nCKLY268loy2N81CaJaOeQWJeGXPB29SEjjABzKJ9tjUt4FZ
Ff2NNd+zm9bScKEzUS0MqtP2bmjcYpW1OWNy0X2nvTzh2iy3fsn/h+Ev9SaIhq2tk/1E0aTEttvZ
5BxuS2Pdzz3iAdEQyFuViHYC/cDrxCIbnKuCGpCM3BXleM+saPKZQrAA3RaT+LGThLYrJs3Jzn5D
Rx0D3taI0hljzWJWox5ZyvjJt2G+xowccwLzqnbEhSB6NnF2WPzt41Bt6gpGbTkuSAjbh7kI2FZX
oiQpbrrX6fyfagLr2CYNqSY9QpQ8sP1dlw96Pch4FSFeitiRklg9v8Ibb6/x2GY7xr3luRsj7l4x
nsZgesgbDCa+6C798iNFQzoMWRzc+Zr6JiguYzGjIqgWOo7UsbHW0wI69dq/beBTEYEtqEe++UxL
j0nFuTfTljPqXfYwdoddJTNN8dP9khp8NtPgnFAib+dO2M+W12NTKdhB2XHKjCeZnjriYFemspPH
XmMNF4snTvXc6J0GCfhPqJal6fjcNsQxIoCoODUyVYvryAm6BGye5w6/agqYzs/0QOKq/5njwd95
RH+h9f8ZkJWvCZFzkXhITLu9eXQDdCQd6h7TMfBwbaT9zuDeDSJ+XKwAY4WPBDitf7LhmVUN4ELQ
OobB3UouqLz6KXFWMcWknss/np6OJWsQ66L96dONntGhvTPVGzayct4JVqflCTVKMJ/U0ptt4aaR
/KfbJoYLveV0dsB2r5gsduDqWOIhdoHRiHdhdv3iaDU391BLPDpXrsYgdQvIgyBOfVPqy9AzdKF/
WWth2atGB0hleO7z4ldb7SHoWDvLFCWFnMR/PcvNqK0+ySs5LVSs6fiTRPb9SC4RodUhcZZ9OzxO
CazajEIns7I/WU4+TiLPuCXfwth6J57tG7SS+B/2zmM5jiRb069yrfdBCy3Mbl+zSY1MIAkkBMUm
LAGCobWOp5/vJKu6SLCKNT2zmUUvaFTIjAh3D/cjfqHasAD6Q4LHpxJoD7VSv67KCmLRUM1fCk7L
ZXNAYrHeKFlF9W9snkdSJTP5Grhzs6CDFDwrGsUxawDiAlKuUR4671MUVs+O1r5MQf2ijure1MKl
aYysDa1AQA2Oco+lYNTjX6tD07poZWRA4+aZ2k8fMZF2oTwm6IfmrrYAU7btU/WAMwSWoH7yYuo+
YNfuFZ2LdRLDp9BpegXpPsA/VDfbj4ig0tKhf4QN3sbVsQZXhW9OHEFKN4XTyrJuXetLRDHIycpH
VcehF1rCHe6wDIz6jJwIe0NZf8RQ+WRSemhnRP9DzsJVqMEBaigHHj2K6qQ7kZ1tQyMeFl2GaL7D
sqdONM5La+xPc4pKnIy+0nOwBMw0rJR4mRextcVpcVEh7YMSRrvSa8rFMN6iTW5zHBGz7Iglgpr4
PACVuI3y6QnNiGMVR/XOsAH32aD+yX1Blg8p6spqZx6sejgliMYexybf9zr4h8hRrvpa/5LVfbix
hpJemlEQqA+jvqgsmlgWWKUMk2xjZLW6rn3i4IGflLv3FcbXuzClWBW2zXvd6CpaLbihYUOwvZA3
8EJhIRTWfZO79hUELmp/NRL5+GRjN5ohiteO7b0ZGMtdbOKyCnyqpIJ90nyKmBcAzqh4r1ql9Fsa
0z60LKAXcOXW45AHnFcUWaTVEeOKtsVIcVtojbbL8Shb0vvGJ0/F/ftRi0J31wqSPx8jfnhy0pUO
zG/juYG5VrzoWadet2xiP2YzwVVynCmhmAX479Gn8eHq0WlCNHmXF1hS1Kq3VnrU2D1qV6sSsOmq
QpXhstUMpTvvbOZy0Vkk+hFp04F4USeyi/TN3tJpSsR142ycToG5ogwNa8HdVIqD6xL50FS9JH26
cePs7CP/v24DIgl1nJV1Q1l96Woc2Z0ZDVdaCr5tqMelWeNJ6FQJdZkk4IAMvXhd5aa+bgfjIaVp
t3C7CM8AXoh1qYz0rKC56U5n4PSbrz04huzOzaNvUMPDHnhYowx+mAOgM78mSps/S4aIhBjwFtux
VRGB+pEqOygGRB5Vr9ZIZmMzket7YxAHVciBgxN89nuEXSzn2tfc+yzLw1VmR69jZkJLrWExUiF8
jNPkSNlkI79wKBgW6fyhVGr7psZBow16srbIP1FyuqpD6uYA3tc9ZrTUKaPnri6h+RQ45g0taVxr
B/aa+octvSG8tnve/1swFBbq2fmjNsTFvqHDvUiiPNx2bN58k7VE9CP5GzGCizjXj/xxyzHhvVGx
NaBaaW+GxQSl7Q+GYNl6V9mlBebzrleS/xTbBthDVqpfZ2sIVhZoACT8jxS9iX8xhN30TvoB3X1W
RkGpv0Cm105EkwCV/Gy4wkXprnb0z4NSoFUM6I4aJhpfQC8Q9ENeC1y3kTsF5Xj7a1LiaGzhl+LG
KfnZF1eENnKxvi6a/OCXCOT29d+Qu38WN7AcFFRBIngmj30RNfuO222oeRXM0BfWnWkftbmg5+sG
Z7T1IVeBYFpUDffw6yUII5819mawURNCwlr4+rZrv5HJcDBd1nF0r9ZBd8rq8rVXIU1O1SO7Oka7
cA+Q9ljgHnSqfT2nMKxjZEzQMuaZvhkzSAZiqo0I8cLUXbZGdPIV3IBVK9v3agtQSV3hvf2qVHaD
E3R8g4ITzAaz9skg+2uixZkau/E+SoN16jv9pnWMERcsDIdntmC1AkMYJM8B1m6WR4+Y6LjZONNH
OFOf9IxuIiYJXM0RhXisFNZq22YUdDHEUiK47n6tQSAatXFltbhrpuX16HrZdVA9ImrmLCrXuEdP
EDKVt0HNal5YfdjRwi9P9JpwnUquk9y4q1zn0KFTtqw/gI/Bu8ID0zSNFD0IQcRT7ktMDxc2CrRr
2FZEpG2wCkflM9WAWC9pUBbURmz/fZUZB4xBcKZkvNaQv947g3IUqBViqclVoeMI00a2c330Z8d7
susbWgodvJom2DRFvMsijQymyD8pFqzsvFPdg2Ji19eQX1O89NzRxiGUgcfV41BP7RkAafNY19e/
XjM/aSw7FiqqVC88jTYp7MQ3S8abCkQgh6rgmABGP+bmTVAkH9yhKejwhe3C1SGDRU6/0s3pjlpO
ckW0rKO5UT1O8Sq2cZjo/BFCN2idrIFflDbtJycxXvooW8/DaF7ZdJCXoTJjtDzjNl2Gxd/oaMkt
/rDqUWnSdU9HSEqnv+S+eYSe/ykjqtxrS9IUFSRjZVaHAXurBQTte0upUO8Ii2/6Lv+WXP/N/ebh
v+UTL0U5Ye8Xtv/z3z/8bbc+rX/5A9vX4njOXpu3P/TDlzb/c/lv5HpX5/b8w1/WeYuy3F33Wk+n
16ZLv93Abz/5f/qf//V6+ZaHqXz95z9e/lKu/7uVJffx26fk9v/5j/9Vd89nxPkvX3T15Z//QFDl
N6V+23sH/M6mtQ69RDVtmZ/flPod9Z3KseBwRJgsPth7/1Lq1/R3NpOK7CMS+qL3i/RE802pn/8y
Nc0Cs21eVLpY05dh56lvv60LBoxp+OPv//WdyvhbiQvbFtV519VUW0cG9K26pD9MY5aVMFebJjgh
r8g+aT82arlLAVE44Rff8j4Muvfhu9H57S6+v+rbaOHNVc03AmPVYDWO4WAtFTrOTkMvrOj3/29X
eKM/lA1hU8c2rcE4httfHajQ/I1Izk8ahDJyBjg9WvSq6qlvjvaJlFptaNGuZiBvE6Xgcaxh3v6d
VpxIGX7/el+G6rvLyFB+d5JiOtJigcBlplFd1OOjtnwqkLX89Wi9Pa6/XcSyXRGC9VAT//Eist3S
/OMiZbfTYJTML/TkFxTF47/R3TWcP78UBBSkhXCHeDv1ahxzbnkpnl6YBaQZIl20SLMcuRFCRS8H
z8/hG8Oc9c1NY6tLGNb9RAdLeVGCF5Xeh3S6suEGHFqIaUFbNZtB/6ggQt4Z6HbN7UM7BofKuW7z
m3S6ByG+VcZXR5uwtgYYDY6AiAnRvIWD/F6eObixVtdKTWajRFfhjAhKDG4CtQxrVZcWgilfp5qG
aNesFDDrXTfcmm5xHkp21hR5s8zHf9VahQ14DrHsTal5fxxSZeFfV9CiEnROralfqwYUTWRbG+JV
lcIBuDw1wz4rEz9bY9l6t2N2Z7pf+4xckZqP0dzUPp59VBSSwljiyr0otHCXQdsp/SWqcfSvkm2C
8I815Pt8NknVQQ7D1jcNZYcv2RI4tUGTIkrjvShh+s2XIn8yLDyMUL+IKF8Bi4DEwhN5C3XCWrV+
0TXgBzedfdtOn4PkMCNgoIBjVhUFmBioHg1o8n2S7sU7s1x11j1CxlsiCMAKwO2ixIUjazFMPU0L
7dDC/Ycd3nr4aKgfewObwipf8yoO1otV0q0kj4/zbutby8ksd6Pz2SzuUutxjD+qprUtG4f4HJ8Q
PBARQcjAArrteyzbFklVX2karRRcMdrhI2DMdVq/lDujn9cAI5nIFzsGCztjQBXjT4ERYVVBjIUS
01TTqk5z8MwfwTrgAuTcYhp6tNL6PIx3NnphCTAbxzEec5QOnF7Si9hetbqBjZq9DwGgQmxaKRRT
lVHb4KG4gPel0m8csa6QG2KfOdhDcz2DAcv011p7pEvEprofd70aHYOk3zeo8RnKQx2X9OnxRaHv
C3ndzK8VjBDKrMB+dF1Q6QCY9Iqq04oi1zo2uoPCzAEM23R9uaUtHSoYegCT1TA1NXJrA19jU+fT
QUecD69cKtbJHke31SBe8k170mr90KrdA/zzA6oBff2kg4ZI7f5eDbpDhM5pPZiQZpE2iDpqAM37
USu2rM690hbL3FWgT9HKcgfcJPudiz4MPuewqs2FCbd2aj9EVo0kxJegpmpI2U97tmJQVDDddOpR
JgifCOSoskTNJ4W6E6Q08AwC28RMd0VrruqCHnEyKNdhhCQU/iVBB6yRBa91NyUAGKVE3tZpVhZN
dWR8PxmiFa5FxzqlcdMpqIngjaBgbpKxuLCyX9nU9xJv2Nt1vnRWBTZQ6pyQPRcgD1mis3MwZ3DE
M2gGI7rSTBgSDmgDB6Z7Pt2Nylcn7K40IGsIxvkH3w6enCuydqiz+k3ljp/1sWuvyTk3E5qITUcy
lufXiBqsXKj6SnpfxAeIyWUIxMA+zMmdizG30R/Q9H2fAXj1h3BrGlT5KAJq87zqq3QNWHwFeWfp
YGM2Nt1yoCzEc+0H14E7wEub3SVA6UwfnugM8toE0wtzYbyXacjjo5U8d723TOgSovt4cNrg5I3q
BtrgIgYPo26CAfIGUkpxdNP/rSzxn57q6Mv+vrW/OXPp4xkBEjjYqtOVQfDF/Rat/1sx5/91SPlD
YPpnkev/jzEn5/C/HBp+CjoX5/r5/KVofog7+cRvgaflvTPhpIAeQ3TfcGDp/ivw5L/QX7IR7HZV
QguQGH8EnsY7XAHR5+aDpq0iN/lH4ImxFH/HDIPPcXLjw/Em0PxV4Mm3volsPB1DIx1dS4cjngRM
IoXvIhtbsctwViku94W3SoNzj9BEZ9i7rjau1d5Yp8DS6A9hlFmArKzorWWodqjwcePnQtP65Zhp
L3npQEB39F1Gl28ELU+BfkMVneJO4W5KXXsZx0MPMGBBMeV9aT0Fmf1K0QSzGXQfQZVQ2gxfacp8
tEfatOEKB1cgaJ16NpPg0a3Qt0YkyqepM6cKpujJMmp48yrjRglQKZ2FaEFva+y3XQM4hkx6om3n
BS2CFupVFgSbxPrg4WmZKlh4g1xWsxohXLreIdCTC4XxSqNgqXjj7Qze07SKzQCnNbP1tUqZcqaf
p2CR6lTqAq7gRkOCux4dwDo0zTT11FNiGBb2YkKveoLdCmVwHWEKTyfzk9Ichlg5WNiLOma7aqkh
WyU3CxjS1JxNaXo0Jb1VBUQPzNxK6X28p5Jtj0Qg2Id7/r7A/mLTxvYavE8RhTeowgLRoD5e91vN
85+B4jMd6vsGXl29AxPzvjS018ntPpqZekdPbJFDCRzC5K7qPxfIn6WQ4R0vfh8lydrmv+FjYHaa
NZ/MhBakOdJoTdBgHVPTwONIW9AmpcUK5dP5Chb5yqbebcTudVFqp6YI9lRduz5bNrDU3EK9pUm2
0WtzD9diCeCVA7y4lyd1zRcS8F0G4gjV34WvhLAq041p+HhE+6j3ZMfKbVZ+i2qMB34eMTBnK9Ud
dD8+xUhM0It8lGfucvsDPFX0W7IrdKtOOH6s3frKRllR7cdNVzgbYMNnsIDX9NNWQPXRK+uWbjse
Kp/4ScvjfZ5jYj4lh6qf3zdutk2n+KnoptsW1dZC93eNk+H7B/6PteNl2ArO0ZMyINOmbjJ1WgLN
g308bsY629rqk1XdVhzF9E3usVzdU1NaW/a9xUIrlaPpP0LaWPQh1e8uOxKdbQl5IEAVN+nsf65G
QkX3ZHbuFfEGxz1cUX3Yjdmwa4P00GTeqtOa91TaFo4PGZvlKdcwVWrmqbfKlHZdNLwUhbaqehBc
aGGiXS7X1sPnEkxxrdJuZLlXOmxFqNtdC+ED7zbqRnWHLkaeUHcaN0P+UKJiGPPQPtxqjrT3uHEs
ASAdQhygwuLGkNU0uutI61dmnCHFBQsl8Jd2zjzNzb7O4KLSEnVcpBmiltqonkI9ifzPGNMvptnb
Tu1XNS3uC0+9Dkg2SogcY6fv67DctNYn/EdWHX13KJJUU4HFYOfLu6WEYCe1tW9P76Hw3WtzufOV
j6CYbmyTV9ZA+mQ/OeGdmY8EC/3OY9Q0ZzwYhn9IQH9l1JQSz4aLmgI46Hdz6u5sqFq9ipxD8MUy
47vISXeAAdZlMh3qloK/p+/dSAHwPoO2SA8TVf1vyd5/jtG/Kt2YnCx/fYwuz1N2zv/rqknP+Zcf
DlP53G+HqeO9c3ScYnBbFFcw1+Ew+91vUaMeg3y8aqC1R+fj+yoOn7IsCjicsNR5TP27Ko73jnqL
arp8raEhDeL8O4ep7rwtE1i6AZXUQ5yDyhAn/ptqBDKq8ayOrgEkNe6WE2Jq6xDbJBpVm8S3yUXn
L4aJjGhFVgGooVywvamAR4otnV84Ztm5U6cD2uM+1mb0aIN2OsyF+uSZzhZbwnsoW2c4ZT5ps0qC
E2FQmGD8mkDHNyzw23An7jqtBiGCdyC4udQYwGXUezV2jlVfwji8bxNo6vyzPjV7WmMVyCEEkZT3
ppprB8OqbtJ0ulhsGYuw4ha6mlgb+bRFOc1PVWsf0W05JNF4mhH0QX+3gUcxcEbVpGpQdT3h+z6V
ST2t0Mo46ej/OQXONmWMThs+cRZ7R4+eeZWe0BqjC12CdcvG/tojKRlar4UEwvfOLXItLSpERv8U
2Zj7RfZRTZT3nnMfGLiXNDV98VbNN4OS7mkmrN10PHXCXsmn+eDTxAzH9GygQUBtvNmAmDvK1Zu0
W2X8wGDV15NP8fhz046bMJ8PAcpmndOddAOFP+2JoP4DJkmPOseOXc1PqvcJLumht8cnBT0vvYnO
CqDtXutPBeNizeqThir9BYGApMmm6scDkN1zVnUbNzV2tlkiIh9GZ9nbaC4AZx4O7WTuOhRk42I4
oR0Kps86BsZwKnTYmk6uP9HLexpoyo75WVRpLkupIrUp+HY3R3BVR3SdeKxy0Q8aDzb08WC0j2HS
gvOxjlXDAJtULihPfInC+Wgb0dlRjF3AE8oHZpbF2J+b3DtKh2ju8EtTulOodqc653Wdh5PdIC5K
9aIZbAcRFwolyIcRuX1OovR8kaXNUvWzbkVXXQPdrG6QCewKit5e/HUqx5MRCJQgRDMG6xnWdj01
m66bD2biHpWYOk0+f3JBf9IXuCZ4/hSq8QLR0vMUjE8OAy/TOJn50Xa/WnYKNsri4EZ562EKT/CD
vj2GgsKadqPa441MzqSZxzgkcx/m/YRGhVwOatbR6sDhAfBb+JNzNSKo4tcep2B5DXYjw0AzPueo
/qRdeRjM6GszROeUZ1QztG2bYTsa7cYaY/7enxzFPiZK/5RCVBz6YeGN841MrkySgmPhQqxHCuN5
VtC148p5fNvZIFUm+4C0ATyOMD8iH47fs3A7jePlPQzpKC1MdaREwGMp6XkseTvViDNZieMnrb+K
6/grlOlTgOdb4Kp3o8uiairz+N3G+ydlYfdtB0/MXNgpdR0zDmhLb41twiG1ihQlw43cTVIk56Dp
HkPEDMSwwUvUJ7oBTxTOnyqluOq9QoogyCCnWNqPJ7tOzspgH8vEfQ5ShDtzh7FKvmYect1NwwsJ
4JgAkKXppdNHC54z9RERKfTeqygVqClq4r0ffpWLz7Z1VXs1iiTp17pRn0p+uRk7SD+ciBe/gmOh
1ZZdFbJZyh6BdZRPoJRpuCDg2EW5tlg1M9TjFtwv9UOkU0CgXTYdS7YuNCXuwVgsYeeeZBuQzatO
lde6B5FUT/ZqihaMxTlPWrapKPoq7+1gze8r/ant+TfZoFqlW9kd76xGwtME6apJhlMWGTtl4M23
zN3fzI+cIt8Xo2V+XFq6OO/o0tOWlO67lA21r4CIr6KOwPFApxCVarc/4ZJ559r1lRsygAMbVaHt
ldR7LFzjCqLmcoALBi2A15wDZVCm5xSacCybvxXhHTQXzMhYA//1zynetHr9YTDHk+VMEPCEzDqO
dD5ZDOC5A1t5kPm3e4dGpOaBgkKoj7Pdg0w08z1OwTnl8Ic2yTCyqDdpzZs1aa8yR2QgTyggnPUh
3sxq8gGTE5IC60n2y3JOzrYXniuP1zyEwhqrgOjknTcD6yqd+xulfZy7/v7yA75FVW2YwSQ2fnug
ZgSXDfcT5OGwbrl8C2B0ONahFO0gC8eIKgBAKqOvboo+Cb8u81qo+hYjywUkllVV9afLdP0n0Pur
QM9mvf51oEflDIGWlx/6dPKJ3xt12ju06F2TvgRBFCZ8hFi/hXg2IR4a9fwTIR4oHoPKFzo24put
We/si+WZ6xr06kC//FEvsd7p2F+IS7f4ROo0l/+NegmOo29ePkoksC9d+TpsLbAk/fHlA/ak+o49
V6vJg65XqIcyHbdysrEP3XgWjjxDvE+VfiUvZwDJBwDSVg21JQqLCCooH/IrHbRvAA9SIgYtPitj
vZ8Na2fD/IbzsTaSYRUiuYl86la+zLKIJyLK5+bHMEtu1GnYWhlABc8ENCZZsXpwqhFNO+ISKMld
AoXeG7coZO9tTb21JTtunKP8LvdsUqgNPvp6s65jGiTm3djBvg4BwXvOkQj56AbzNs87qCx0G1CA
sexkTx5NH7vBpNLc5cFL73FLMOdTFNwaEHYyDmDn161xG2FmkIHipCgGPwAENvA/bURQnl8xTB0+
1TRw7hkRuZtC7VbejBA0nzascYs+/ibxwPRrx8GAn0QdSf6pAIdqhK2EueM2dIctvtSHmUAVuAia
Hs9laO1c2JuBGK4AhhU8fUcZPgTx7Y7XfTxuda3duBnIHx5PhYkz6CpE9W4V00uBfbqnJl7Qd8r7
B59ZnPJhG5jf7k/veGjFPdqMdqETkXc8i52gGIYnwfwwYNhrKy0kbiY6Hl9axdzNoEpSKDrymFmM
9E7N3GK+KYeXl7RQylWkElkkLBB53LqF2Oh8tTKyXoYaMZaNa7G+QqTRYTDUeIirLA0aYBsZAXiM
h8sIIj4XeCiz+1sfNKtNbFd6Pc2VZqPlKtV9YkVmVm40nBghHl9mUIYAeNpl+UqsLIGjTIRMUKM6
x9JkgIli1Uq9HWtK2yxhmTTHYBgDFPWNfWN7dC2GrTwsVUw6EOn+8jVduxnAKcvHR2ixRW7uZEFD
aVpHHB2u8tSDlysnhpAfk0nR6noV2C89cbqFQIA8r5yodATXDoy21DGPMmTQDI+1wvM3vG8+Et1Q
IisbarFyxLFzX/XJTYH6QYaMXJM850O/ymlchnCRk+wstzbywmho88noyHK7PHk2gekfD6ae3Aw+
2s0N2ZHbrgb0m3PcMEcLV5HyW+KQDO2mBiYqKcyg7HIOFqfRlnrRr6y+WX2Wn0WoFvUmiCHMbT0+
o7uJRuLlrZFgn1raUlYK3im3OT+ZIHSssgRdI9o3NNCc1LqxMQQIUWG0GoiNZrInbrzMhwyyBk8J
6sY6qiqKUmgpRGjmlslNDPpJUpvE7YG4ZWvP6x4Mx9xJmtbq8CIREaVbufT9adECfGu7/rBOI8Cu
SniWYYHZhLP3sJWbGkoGcOoEp76suCmZB5k9x9qnes0OdZ3SN7YZOHsiKXOivQyMPLA/toDU4708
ppZhQ6nbRxnkXEv2Plzawh0PsLibPnqVJ4m5YD3MB7nDOKzXfZ2eO+iqikfk5ExP1lRvnIHXUI/2
oQKcMUBc5lvelTbpV2+27srgQTKtwesfZqgSGZPe81rLJ/HkRFsQlgu/d4yZZiFGh5ZWbB7R098q
1nRQtAonGfqWjIQskEyFxk1Wd5kW3rSaUcj85Iao85AO1m4ccP1BsgFgMaAM6JvsQfsSap3pbWI0
SCV+kBSA/G5R+vh1u8lZUrUsOKJ+D8w/2mdGfIPT6U6YsSaS5dCEd2bwLCt1LttVwnvtps0ymQC8
a8uowFgofSkRHAhGZPd5RU2WhaD9R7LwjHFtVO6H3c1gAavcc2mLWuABocwNrI196sR7F4E3hQ1F
DguYcWuBOneAgSEiLVtpVTbZTcq0hbKBk45Wc7KvUeMZ0w4lNaxEUDP3NwU7rM4+oIBvlQwXwdi9
3Mws61ICJ4O3hep/aNz1rBb5MUmcy5ATiN/lAnphISvUrDPr/YS7X2+S5UranmbnwjKP8i11me0r
SRF50fVURc0ouZHHxibtEPbmxyrtH4o0u9FyY9v2xUI+l8mG6dsfe2XEnQ/+AMNhBiQQOXtqb+zC
IDqQlTJxgTofptH5WGnDIVGzGxmhxNuV7rSza+Oj5VSXsdRGe9eSD8tjkiMtFV+RzvJiDPdRYuwQ
RN3jDrGRlSZ/l+kotfHBbPqHPkaRodjN44gK13Sr9doB08unghghQAsXfS8UQ/auHd/ICKctb8DY
PpjsKPL0qYqgbww3x8aFp0NBnhuoZd8F7Z1VWL7zTrf+cLoMbmbtPKB5MMsDK76RdetX0T7QOTE4
lXtw1aH7SUvQKeE0lh1CMhFEDFYqqg2jN9/qSnrjapQ8CCj+E/L+Epbm0WT965B3W7/m5y8/RLzy
gT8iXvA5novdNOEkgSVh7R8RL6hlh80QbXSqH2Kw+HvEq79D/0NFJUIzTcQqBFP5OzRNe+dRGgVB
5IH81VzD/nciXo07+yHbpGwKf8qydOqugKcvNc/vsk13cBM0M2rY0jFAU87q2dnJUSchl2xffkzA
xytoew8OWlLfDdSf1CIu0Ozvc125uoX6JJZ7mm1hhvZjuK2hWN3PVh6vJHyVy8rx5FNX0Qyip6Te
mETH8nq5+HXL5ixhXaQ9//o2GOefxgCAGQNNgVcD2vzjXWD2YGUzNNTVRMAV8S5lCqyzdNiWFq0k
Hr7gyPv1JS9VlrdP7pDn09zzeHjvTaJRlqjkY3IAiZ6jR4Jsiawbv1lLniDRgMRRcqwSj2M3Dbrm
GiXypcQEesdOSsiY5dFeSfa6Ve965dboz1YrxGUNvLS/cOd+VREKJffoiO5yCZ2okMoQStHz1w+j
/Zw2MY9YgJpSY/dcWts/jiC0QHSBvRatMWM+yoj15U7TkONvEcY2qY8SyBoSD05bSSoSjbOo9ZA2
I5Swn2vUy6RySGduIVmDnMyTOlyCWM/ieWLBe+C1xUNrBfssU2NO2V7yIt9azIjWZByxcl15UPkl
B6d85axQEPTUpURt0Io2cjra423D9qyhmWnWzwNqBhMqUfLTQ8rARXgADae0RIuBo8knVHHTl6Cr
yBpYHoFCFETIL/cko3kp1RMpxR0qHMTuZoRKA1Mo/y835Kg8JvNH7iTh7yXDklI1jyiBlZmRxpEK
9E5+lnuV5EOiUKW/bUgqJJEIiYTltYgId1Jg5gbzN6IGJ+E88iMnOahYBlRNL5G+1j6rpCeXeIP7
k9gPQsteogd5l+WnZZxlIOTY6LGEs+yFPVWs8m/nvMTYkQOdoiZE7JD45NSV6AK9Pjj7zcaewJS6
l5AgNadDlNCNgOwwVWsJdCTkukRonEsSDcufPc7Q0Ls1oIYVOmuE3IO4WCJ1vbWOKKdv5QEHpHkk
zpdblJUhy7jzEW4kIcRNghsk2ZF1IeNOi/8S+MneRHq1ahEIGZk+wnIZtDE2d3GJ7EM433ppC5Du
W3CikjfJc14GzVTxIj5qaDL/+n34yR5TtjXs9gzVdqCW/wT17Gws0IAc8Tqw9CSTk61NXmbJqySJ
rRlWhdh5YtgZmIZ3QeJFmRidzq/EaKb5LJsdVGCcNtS/2X5+cn/8dodkCSioa4bNIfJDkXFKXD/3
FLYf4SDjQfYtY2cCNI6BSbudBuYnl4SYpcI8lV79d4P0J7suvTxoJLhoMlbOmz2jnPLSQvHo2y3I
DiF7WzO7qwzuyLMkSJ1xK9M7Rc/yNv5+LBTzbYkqo9SJGR+X98sadgVQUi95kmWE9YEgWfJ2JVuq
BFi/nl3zZ0yNbdoOWG7Q4dJZfDt2pd3WigMuVuoMdnCHRcxKqjmyLUkVJfTrVRWAb8FMsP6WiMrO
obESKT3IZiebg0VKgvHCJbO7LFw6PzICQbiThFwaOfLOSgAukbW8xyVWGQHy6fIeawOIRONTkI2H
RLOOY2nsatI52TqDGv3jCPBCchMMtxJf/3oAfnLWZvH8MABvzq7QmXtL8zi1pdwju5Ys75oM4dJP
YyYRS1rJJphSMxnZ0KVlNciKIumUiWMHluA3ybO/gT7/2boGdKKxcKRSaF4odN+FM7PuGbYbJN+O
ctnOJVtFO2MpVA2ZKKkrSHomtwEQZy9B96+H56cSIqODyj8YLrguyC7qP75aQTiYSjdGyD6yFuSy
8rJLexKNjr3kqw1FFdOY/8ZK07LfNnaYFongICC7tL0pov54YQz5orREI2QFhx0j52YTQnhzxltG
O/Y9RJanrTKle6k6pY6K5Vm3kWCnYNO2qXTIopTNx+I4khzaSWKQOwivpHtkAW/xZdVnZStTLSGL
VASkkOSQqHC2ZfOzpI9SnpIkVI5gD+0Oj5NPhgHdBkRmOE0RcJYjRRblaCJC7FEVMp+DcbzOPFIs
6j9UkyDT7S4lG0442cx1NE0r5rBRK1wVSOooeGH2dqMQKE6UfIxgjT35OqciJ8uqSvRbExcUybkk
s5TxlqxObs714708gmytjkdJJHiRYlUUT1upacg7O+mU2Yh+pbMsqZjZ8lFC0FgKROzfPWwloWvz
UaSAAK/c17y6SEytpJyhcHDJWy9xi6RgaU7Vk02sVE4oJGzgQO6kxytFh0Sn8MhAyGPLji/dZBOE
lYQ6gJHW/SredmYAsupTUM2ouIsKIz3lCWDa0sufJS62eQbpz5m8bUDTFlITkSpVBxEOoqIEkpfo
ivG/nJTshrmuLS0pU5WUAnlOCUPkTUklkeTPlkdUQ2Qld63HiPdUoNrG7eXoQkE+jcHMHfLA31Ci
2Ulc1VDOkw2OAfl9tiTMkcjIJOeWdVVyrKct64y1Vcbc/XuZAFkZcrMR4aB8kdyJBEZSopNYT1La
AnW8CeIXNEoEDu/lAlJLMyd2F4UqHA8m8zlTT0k4JFRk+CXcKv1oGQ5H83MVg+WTaiZhJ25JCzdH
QpjvlLRZ7kbOPpsvk0qWjNZoDA8RpStZnd2YiDn0WkZE7k+Ck1Gk96mExcR7UXlIRxZDRxhFfCFL
QF4LqT7K7ynuv/Io/UABZ6bMydqETU3PHl0IKmTYHhw6a9oWNXOImOCl1Ev8V+D4iR3JWtoAFmi5
+WWurF1K+UpKU1LdDekbyFXQ2lujKr9IqXZEdnozR9bR6GYJHa/7PFsaHSV5oAelw6rjd3lIBfC5
PJwsezlkJfKUN0HmmPL3qeVuZQFLIKD3CXUQkJgsTBPNKgoZUUwpiZLpzC4i8a48+KTpyzx8lufh
ZZYI+FKKZljkjZUqKktDXmLLvsvScSllcSmYoi+4lbAHgcLlpcBE0BY53RZp1mWB5BEHBqvgUkBk
x05G2u0GhaChf5B4ACn9vdQpreEFvQDMUkhx2AEkmux4Bk2tN/KlTjxspzG+kUxS/twb8b5Wrxjc
HcJEWzjpKxScb+RxM9vZBhZ6bdPBY5+Qin+B7IhU2UyffVvk3J4lJ5TvnWq2hj6+mc1u3Y6fY9aw
XNI19V1EolGb9aYlnXMdRDtX8j9Sh0QpcCN7oGxJ8rUSZpvhGl/ktdTxJDKVOFruX4Ib2C1Y6ESX
H/MS+2MLeTX0S9RqcfGSeWKIJPCtrHXT4gdLSS1hwRm+uxjYWaVSBJ6JXL4n0OWN542WXEAuJYgY
uUfCzJGw71IM5b/lJZUry/EoYbYkHxKrS9EUCallXR6nmHYCJSxJCeCbrgxSGL5FIClyQbmIjI9k
EQTjnFW7ynWvbRe4Oj0j3k1Z15KMXmJLKsShWYHCoUrJgEidt6cVAEMbjykg/vVjwSkjW/nEitOs
ah0B/hiIm7mmbFGJlpyJF0ObpZ30KymUS/LAoUedwMcDjoQOWT7Mzm5leOVl5bySPUTyApNXW/Ic
QCSoXq46QKQyP7Iti3OGDG6v1xtAr7chIAKgl5mdbmTcpeUFinony1INeTfJOC+12AmTeXJVZL71
4trttnnk7KSYYMwxAtkjbgYmodp9McYE3REa5Iwsi+aSATFpMv8yeY2z/f3sSBOSIjYEmRypUktM
eEHaJMl+9Cnnsr/JUMjPyCDLrdBM3y5vVGZdWkFy1msdaU+PDLtbL/mn2iObY1k60bC6EpySbCCS
q8hOJ1eQWm7MduvWyV7GP29fqmnCN5gEjF+ylC+B039a6X/VSvfIHP66rrihrvgSKtvu/OU1Lbry
lZriv7iv8tE/KowcTBQYHYseLjRYAs7vK4yOqnv4hGlSYvyup26/szRIqZ7l2cAnbXGO/73CaL1z
qYQ5/5u5M+uNHMnS7C9ig6TRSOOrO32VSy7XFlK8EBGKEI37vv76OYzBdGdl9Uyi3wYoJDJRmQqX
RNpy73fP8WELUHl0mKb9H/TUnfU69C+VLouqIgFNR9rWmjj627E0XcYBuBPZZvikL0NX34cVDJAi
nh+monjkESTnmMO9AuYLu/an0Xc6SG00454trnQojKMUsK7D6TsoNuyZTKe5FliqrskrwNVs/rIU
QYiSJiEx7rOfp0zJ+V0bbWqnBEkGMJOEsNoZdsVJrn7TC9FMYcvrUHndRubt/ZSXmCbj4jLW2dWh
4+563q8mqxgeE/B08nbgUCVPvZb/EMZy1gGRv/90iJLC02M4mWDr32/BiyBrTt61C4ze7GhpwXGe
wnM2CbJkTBmF/QBLRTs3rjvQchjYEKguS+Bu0CXgCvhV/O0PRAcC3JNaaIhN8lY28tbH9rClM2qH
gik1eUWZDOQuyTEoK3oIY8yZL0kImlXfFGoqzpM4HK38JMfuHV/jKfdKgLgeHWCyCdn4DrBz2GCy
vjTC4ObpwU6J3WdrEDdd8RuJBUbIjryO6NVD4hjvE5OHerBvQwrVIRSAhF0gQ8lcXip4U3n+GY3z
fWzq6wBuX+APTRqsHiYMxpw2idMCnPXDHCi560J07eTZa4wjU2F8ZJxivq+drQ97Y6k42jG7wGCJ
WhkdX5PjPKRC3ggPcc9zPiCifYVVWm3NofxoARcOg3/RvvfYNf6LgbtF++OH1+Ho1e27j8+Jo1ny
1SrnJid5gMYThL1+0ktxQYJICK1+bofx1ks4UguYISiFHObKad6knv8t9vmwLUBqWYMQYQy43Sw4
FYJ5WItQ+zgZvuUm4NCw8jmeeuT7xCYsoUgV1fr3YEFhZ8+cdUtYUoXxPdbdEVQPxKsh+urx5aHj
6cuWz4hGKshdQUvbcF/zLsEaY+Wv64NihMUF9RMVu3xfzoDkS5MjnDXaRzdJX1fjU7aArFURMrXc
MQWVZQFfS7+VLWXN3oWW0xcPCXDmjZw9MO0m1OTYij///Jm4nH9xZL8k2Zzu5Oh8MciRGm65tSQz
E6HBe9RZxvM8hz9DDW6PXthlSp0iMCdOvQtqE2lX7z3bPZMg8d7t5K2DLwkO7+gVPCXg8XH9wN7d
l4v15vaYP/J+OM1QXTbGgnXNmHDepeUQ77B+DkeXgdPK+25ZTOTKAmq5qnwDUQMPFKBnBpZM686U
zaOuHbAkNXIP4kVcinPjIfLV0SYxuksVtudGMHlsz024Lxj8BbmyHGF33iKdpdwJ4FE5zUMa8qJE
vE3bginbJi+qPRyxFHQ8McKuNIO4TR9aN433XbccDUZwaCqIAGgBc6bqWkQLJEeAs0jcbyUYkclQ
HyXcS2z0vOP6ywWfbLDbGrnxrkePwR7PfvX4EcGndVQDEytOs1MiOYZlsH7EsmxCFwQt5sqEi43l
bBqOrjLivSix5yCdHbCi2zdJxiAvQlienOLc7Jrl+XSmEno/eNO3uGyA5iEr2RV4e6weD4XrG4xu
6+grjMQPp9ZXdyKJmQ0EiODtb2vD3/bOZ0Y2EdUgAqw6178TmbyJ5EuQ3Nu7g8shxVJ3FldWL4m+
DDUyaQU7Iyic6eoo+LNNxrAxIVXUJmV+av1hxwTTgyy6O8aRys2q04gZKBuFnrcNxMwKL+8yDE/r
ZVeY0HxqXt4DP49tNnDB0bBCLP2VzVvVM9turoP8c7EGNFbaoGfDIsX+AWMt/6FSEPoLFMRl8kCI
v6pmMO9Qutzcuel2fU56vkL5Wkki77oB27dUCCorDN5oM/+kRHkB1sWmPVdujN2hx5C6JksKV5BH
alePxzRsH3QN4Ipl19+2XLmyTP6qh87f95HiVtgAIVQ8MZZHSxkscxBWtUApEtHJZm1Xi/srXDCX
esu4F3ZUbAdGojYOdzp3/sVVAIKg9zGhJthoqGeaD7Nxj7KfTS6nLMdMWWwSa+JphQbDD4KVqo7Z
OPTCU8WNnpB1BHlNLIgLs4al24qfFxH+bqRzaxrrNk31u/YvNCidrUZv1xoF15le3YzMAsCS9qxP
VkvrZWGMLK6QerQsoDGTv/N6YcgMJIE+uFEwhTzyPT9Sb+heKCHA/MltVkU8BHEXXZ1MZFtp6n+o
hf3ZNf925gDo4bgWGVpHuuJvFUoXjl6UdUkXVBOATnLYqh/hsr339WPa/FKAYrqWycKV8SrFjgHm
YDSzrQ8WzkuPXd38rFPkK7n9kJNSK9zsA7BbkCwkapPpjv/ZKM8HroRUYo/1KRs6Bs+5jgMgYPbt
uhYkkHSdbZMDBFgkJuQRWr4puz20Yr5g9Hxs4uqkE3EeULiH8PfZi/d4Vc5RUh3hsNUMoc1Zsvcm
nPGVQ2HVfKpB+0kFyR4D1rTv7nAqUXqYD1ykQvfWxHlQLNmT9tSh1uZBweUcOS8UIP5UZQXObPzq
2+EfSsH/3umwOFz6DExxtgQC6Kzt5b/UWxOnQ0VjMYkJKPvC1RsIkjhNTKcPPo8cZAXD7zc54xni
XDYEfXSOudcJioiNbWoe8h7HWI6vLeSwZmfb1ur+oRrr/VuDm2fApcVsmZ5nUY9dD2B/+YQIjvw2
yss2qBM3O3iUEZt2Ho+NsQ6+FhKpdR/vcxfVAYqBj9aUu5TqLZOBKVuUpd+7nkhlkn93TARFNQtr
QdlvHbKDb7mzQGY6UdvtcucbQF3aJzormS8dmJpji1os5tzC4SbcCM8Hk2ngvZMrbOf7emU1FysT
urc0k7Yw7RgJ3TBwikTdd08tKFqzhiMIwHMTVRwpemHxPhnOD9G+AVf/MMhOw1klD400YgzfmcP5
PZqDoEMwv9deCCS+Y7sM5f04aqRXbszlvyn7AAHLxeQPzrJwnxpZBbgezrpjN+z+TrV2b5Og4MGm
S1v9w3v5B0n2r+8l+Lq1eWBz4bA5Rf/rL8PO5oFeu9UGvrBvec4SVIniKzWLzQqdsG0w2vRCvtUm
ZmIIZvxIX/WsQAyEkkdrmdC2zbC09D4bkDPNeL6r8sdfLln/TSbBWevz//oZeaQppJMGUJzM/x4B
7qppIHdEbSAtf9kumjSC9YOf7e1qvs65eLFEf8RpRTXSO8bZcu3y4rCYyd7gyMOBlYg5KZ7iua5e
qzoO2lADmpiCJGEVTcbtogPk8EE9uR/Y2U+xbW1MzjZaOqeqfTQL66UMxbWVv82kuI8d8yXiUCtN
gLjCNq+5af5yQuNBKPvz//1t/3tTZ32T17YlqQSLgfG/vSfW1NdpTDQx4B6EwnDYt+7LWrodTRCo
ObkzMRODo2PbAmusvJ3HwLQa9Fb5bK3KZyqVOUwUxaIo/vci8z+qC9zHnw3H3q/u7xSrf0EO/CO4
4P7532la6+f4T7jW/yccrBV09H+vDBx/MF7712qAtf77/2eK0voPtr2VeOUI/0926D/LAZ5DxJ6e
2MoB8CyOWf9VDrDN/zDX3AaWm3W4kUfhv8oB6j9My+WN4Iu6Pn/x/yflgD/P0V9fL+ljzCC5BFjL
JS/i/m3HMEU8h4YJxJRYLDM7sx1dJdqazkiD2DblUWKWJ8Ed7b3lTiY4n0ZyMAv05Tx138ra+c1D
PBxcV7A8jHrZK6DWByj9zCCiacGdfW2HRO7VMFzVvCy7mt1hHUXGfROK3R88bRKP4vSXX8B/s2qs
Wa1/WTUkhRQKHIxWeUhjqB78bWUr3agWlQtyZK7xOof3ioQKwoOMFgGtM6vmSJnGZPG7hKvr2Pcu
OgJ8tMBd6TB5nMKkGyQZtFsjm6lzTzcNqilsl2PlgmdyzP47iepqz4HnnCjz+c/wY4KKkm7J9K0H
zRRJJgdmBidhiMo7X6EmjQB0Z3bCIcAonsP8OM11eOdr6x84YO66Nvz1d+qapmezapBZcxjGtXmu
/rrHtkrlk5cXajfSpguqmdLlyNRBpskUF+lR+4KDLgwYCCp8Fv3Vhw91JYfHwjmx7QBrdeF2anhS
SWJ11JyHn/5YuJyCxI8OANWDj9WTL89/xY5Rpn6+5fZKYwySC15Y8Rg2DbP/Y3HqBu+7Hf5G6ajP
lYrcc5X/Wiy//kwy/Whfm0WKB0ZkKX9HPueycXEDaSWSDjH9WPo3cjPO+LBdJGEUJIgaRV13HvjH
hzjvP7yyrgOV4iZGqXMP6NI4zHa+sEyv2oslecRB4zy43VdQO65+dlJoF0WyTHsrDsuL4PLrprNx
kT480uXx//0AWt4fGNpffws8gB5EEYU33mEFsNZC3F9OOk3KhQJ2jtzZ3PuKmdEEkPF3E4MJMH+5
gA3iyTJRKC/U36dk9h873hxriE1YPO67XVJKoV+D8aeJ6IX5A1dcf4Ayn2fLscZaxEXHOtDGsdb4
87IjDvQ7jlV4aRxJPW09epCXtS6RQ/Wowmky+qV3S/GZr5Ydn0zwzevoryziVFUrCJNp0k3hM2Mp
h2pv2rQFVxxIxlYb9oZFxMjhgvq9c92rLiuTSJm4VgqdZ6FOyBp+xLxHtN84ope/44FARSoONmZO
r6O6kX2nC3iXaO/EHfqhbJ/bONoPUfskI3kfz8lPqzSuteieJOX7Ze4f7Ca7KaugkQc8y/awYhlX
t1grW653at38bbCqJ9/q0TaNewWXZFOW+PKm56RWL5XL/1eMzz4XtdzSF+cinfjYEA+O2/qJkwzj
jjfkc0DVYHUjZtpOBtY3p5I3uq72tm9/VQmq5tD/MLvqreF3h/8ANvdU/kSds7JS8hXPy447Ugbg
bB1EVkWDYYH80IV8KruQQBlS+1aG8JLc8J4t+Qvh0sfMnSADTs/E44fGvJfI+7ywA4pJJ6+2YAV7
x2TwvkUKSpMQztlKjTPXVIxgMwXUTiMQc8fO2l/raSsig4pjx5UoxUzV6JHDZhT+cGKWm27GaeHq
n5473cU1Vok1D6Jcfkf5ND14swGiwlsoPkUULGIrfJfqZyr9U2EKZjymMxPAdrJoaj/OZ9i695O2
7iufTEDkfAtD87mbs49C2pd2Mph5x/zXxahcZnBUYSoXoFdiTy/KM719wzJJnrREDl2ExzqSoMFa
ynNAtpqanlooqHeZEKqcxfzll+1nUve7pozmXaUajGraOk1cw/azWxNXK9fDGfHzMqtLhongLtep
dzMGpvPRaW4TyLJkLZJ51/lDzAht91h4ZhnU1oxrIMxZziNzxxqWBzYI7sAJhQxk3Z1qs6/2fVId
0JZ6G/g3EmdV9pplq6syYga+oasTtJ20XgyvplRTOufRbCVs9sg5DWL+zbgO8/vWOuWVM5hvGIzv
qHn9N7j0bnIGo44aJZaXFO3Rb93nagJL4i2IfByHX0YsGCufsqOdLkd+leidWb+pAvfHKil/qLAc
DqPuU7rsjbHr9fI0dN2E0Xr6Pq2K9t6gBkCynb8s1cVLc+SMAiWAv7i7OFc6+PMNqh41X60Jv+VU
LZl5YmZX9/GhXXuf4fwywN1qtbVsmtx6G+cqEGONHMfCKZsm/iHNomNvAWEBXvuxOAx0JHOI4i1E
8FL0sAVxbGAksoQfyLF+8CevYQrK+95EujgooCBmDZzdUL/TcAnvqkhwUGCtEQ2/2dF5nlQa7bS9
AJurK+7Y9ksY6eqaQCfLStDXMuvB3g9U1cdeqUPlhiX7WJlS0TOiHZkawnzdOgmSVGmg2tjdyirC
Rs+QeWCnA5WgoS1q0HWM/8nSeU9C8HF2sxBTyH7PPYedwecPr+siOZluAzqvj4hXltKCb+AkuzHW
ej/MPOwghCZYQjO5KRuh2whMWUXOZ9cVxqkc9EMlM6BmLYKuEPQbp5RNnsy3yMr1TtmqApxs3zVs
4Hd9VD3m9nDfj/wWQIP3XC4bdlI/LreuI61jGlacsg5mV4sHZ9bfgHyiYzKKt6KDiGZw0E8sWqmt
YnoP+hl0p+SY1ght9Zl7bQQWApfUgFXH1RT/KGuIfZI3DvUBCrgOd4Zsukk6BkfaLJ+oQumJ95zd
8qa/tGllb0WCAsyhL4kC29xUY/M4225Q8Pn2wK4pn0bVFrtTHnfWTlq0Iuo2uzOEwlLprItKdPEj
KrnxIRrEJ6Mp1KS9aVvbQgGNIl4AD50BRuBIPbXtTKDT638bLWS3BlXVRlYV8T3/m/KaKoAu85q2
8UfVddmVEw5xmEk6h7FJmaxSj7nXu7ylEGqIfB37KerfzP5nNYrwGy8glXnHSHaDCZbGX2bj22CF
0a5adYKgFp9BI407e/KwbYRx+pz2qnlqh9Off3DbMahDyIK+Mt4lBX6CKLi3Mr+4Yw4p32DB/B6r
XN+VU+3tQyUxm6QG/WnZvTpucjMjA2Lkkl6aSv9gfjwGoQUFyI/4AH4fPoMkhGGvnbeY4nmOUC3Z
vBTs6FQB8aIZYvCZf1eUy3sPYwA2GBHVe6OQ37wV4UOVk66YmqAMtY9lNTxkKWrF1hHNFgkTpZJH
aI7droqr41DjTTdLQ166OvmeanvTThNDST1YBbYwas72Fvq1hbsP5mgzN5eoCZv9hPpjM8G5glBS
3wTNCkOqH6qGqJXO0cbh3g47iz9Pdnw5U3Vg15suJ2P3wSTFSt7kAWgkJBTyltAES/iebc+XjDXn
Hmu54BVYTqau+B7Y8XUKkkmFHWitGH1lVBgH49rhPtuhDnrptY1sI7Y/7XGYT9Jxyus+dpvxkkKT
mJ1mggOZffR2dnDGliKAVf9kduoNCZ598D28J324ZqJrH4ZHFKTrQA9o/AdPdt4pNJ2rI1rCiiw0
wQJRHLAHldyxKk9TyAxChWFYhBZQBRGFJEPk48Kb5uQdaZhi6Le17wfGulwMor9a4N3iOHkZIkRG
bftLEP3Lpf0497MI5ha5pLBxcOky0BKn6JR1DziEm6Cqac0WE2A1L3uiDTBVR9uZd9KI76exPGeQ
4YjCfjIz+dqO402Z1U2p0t6ERX21KgwRxqCOU52OJ3uQVI39uyR2v4pCKj6/n2wY8CAK374XK3/D
lc1pBjix7fX4e4phY8XjWfXoLLqKBpLhvfZtvItDxXlnqe+RMsKDVbra5Y1+krr73cli992257e5
UuOJcPmrb8Rvc+3ejKg72PX8MUaMVRbVGNA48CYbUYG7GpD4sXbLQ5kMJ4PRt00PtV2N7tGdX2Kf
DcqYFdl+/2fmL/QqLbg9unTPZYTn1YGR5mXG8+JHV8NEfiIZEcChRWW2fVB5jmsuzb/X2L52RSov
fel8ptmY72JcdU7aIJJBHUCXgnka+9tIJllkzWMVDzfsSPtK4k+K6RbZKC6KpXuP0uzLcMKPIUK4
bHbGb1IdgbHYGwZY9DYWza0R3dkSr/n0mi018cmB80OIzEJD3HPFfsqwdgK2/WR9FnfR9BJH8V5k
atxwAoADX3TbOnbXKcTM2TaD/0xqatyFHlftRdKhgWq35e7ppAvRxHietnLgUQQT65nRsZ3zZzNE
DuWpS554rJikRghf7muBuW8x3mAPvxp4nGLLf+o0iA13mV50yGhw0/2y5SxAnyVHvyL1JWC1WjGR
tIiWXRUZu5ps29aqPSOw7F9uRbNOI/HedZb8KJqCJxU9vSM6dbAdO0ceEA9bO3UY3QAosgltCZN1
XMB2NjyUTuEMTC5QNpyRP2Dec4wH16flbGDqyLrqwV4JzwMHIFyG9L1i09g61XDKekbskAXeCLee
a2ejNd+8cJuD6qovS6KZ6f3irW/5sY7HNixea5UVAWaoZJvtk3B8Rz9xYtWkH1NDC1bz5DOojZdA
5Qi0+HwA7HadjUtpmAZaMy2GlTzdDdpc26f1V10tO1AaPC/5RzXVHEBB63j+9CO3ESvoimN+Sll9
KDxOIJP5Keto3pYZF/25fYVi82VX4jNVqHNEjBBi5oqU5DtmcfChjd7MEDmndpH19LOb/KXFgLFl
06HC2VCRMXtyfd4pMaN3g9c9N9W8idLpO4ehUzcenVQHdt5A4rdo8qQJ6p40GxhkKJ5VPnYk/eZ9
V+kHk4YIQV3ma7Cbie0czbTL2vIYxt23aPhwJY6foiQgVa/Qjop9oVezu5FOA3bPS7mULNem83mL
6nnTWu3PBJg5AMKJLLXk+CyyG4XbN2+5t73mgy/yXObZ28TqgNEJ9qqrJV18AIuCI4RXv/QWw9x1
af7q/YGhoWK9NqAUtBpE5QhfhOYN6hjGpbazbcdcIMykQ+SPl9mTX9WU19wMVNA1heJEPfzAwb0i
tByxMQ3f4aiBw6C8sBcnG1F7u66t75BQMMThPzciUtupqgmWKI0LubZ3kwMSrLS+wT7I9z3fBxWh
RK05ZlqkHS1P2umfUZIXF5snBplO89sKp+w+moptnRni5GhYU/RL6PbROQ/jVZYHZqID+rU6thJ4
JyjtiIqVNn5tI0w5/ZCK5eFfjm3jv4g1I51BfiYRseyrDPZVQ0fUnJgrotPwUpQqDRobyDMG5acl
pmfX0r8AIVOVO89uedDTCZBBTElhUfm2GvJ5a2dEHBLEwF1qgRsvaxPmtkSAF5r3dTVVJ7Nrt31l
yGCyvNfEHgs6rdRr6uy9d/qKeD4fsYxxAGkNStlfvs2R+ukmoElxDj+3UV3h9eu4frOiz0PkPYj1
1WmbNtwnaj5pWpx0Yl2uBA6mDt5Re59BBA39yt65pfHlMqIMvCRFgbyAMI0sIkX8SGF7PwkPlU/b
0pT2QM/kjded0SRvncwqbrnvTUH9Ok9sdnX0LCIx8Qp05oMmM6BJaR9sPcYnu6TNSSDkXJCRPxnu
R0g64KLt+mmIAJdHDf9p7a792+leeNBDDVvfcwPgtdhGHBFYQiOKIYmTneZ8SvdZXdTbmtDQQRbZ
U1E16UVzY82zXt1xWwaeLmV3IkOJqOUXK1R66ffoN1XQIg1DbPjDVMsPN/MvYZxjrXXpInQoAh2S
A44ML3puH6C1Y9zULWd9VRxGkctzHdFslzVtchBPVYDgUQUN86BQXocg96niQQPL7iisjLbDQDo6
00PkqnfbN9yzKDW++n6ZYSCk86mfdY3rIywJ4t63oRehwJ7UC96p52HkbUrJMB2qWVX7OCQX4Ivh
3PeoVKuwok/lDM1lHLtnLpnZbQYp2oXNSXvON8Js9X79JbgNkZyccL1suHWKZY5B1fpbJQxOlwvv
kubORld9bZLlNkXJruTOKNzwnNTVVUbAJzMceDs743Vi7fzhZxPPs3CLYJYzJy6roEfoOUxno+tc
/wzZkphpDPCv0GNONPIIZnXhcrGcl7Aq6NmbtcZY6hx163in2GMJE4RfxL5PS33lzuGSwlkRo9TO
YFal90ufPqBhCwMb/OiupV92LQvvXqoQJT1V9LsavUlKRg6Ns8eFzqC5X8Dmbd3+s2GPDSYzXI52
NNsk0cV9WZjdPuqtry4r2HhEslq6XQQqr9iSX5xBxE8jVtBKPCSdJITHT8ahSrMZTLLyTpQ5p1oT
ZXWUdUeGJtqNBlCCpLexhQkk53b3OKxXwK6K61MaKp5GqzGPS4obuUrBeoKrO/quMxGprggIL/7N
M9TRDI30sbAMOpnzNB2menjAsD6/D5aJec2eYQQ7xX69sL8maFsokjwVeWi8Fi50cvyeN9tp1Uvi
6eMwgsSy8vjiNE65w/l0RwrtMZyrp3ZWPkseT5XWvOWmdi60qpmsE/QOOOsWFzUUlxgg2aGZ+TsS
H0f4YNNKfX/Akw093cp22mgFqB+Wu9zgyRFlvIuQp54V+0FEPx4XXU4ZKfchiuufPc20SxxaASIg
EfQUZIJ4aq4Lhujj0pDTrpHuXaRoA8dLGdxwSE033G89XfPhBqRC+crY8Ll8JOP8QmWZq7Fhv7F9
YzxQNSFwO2JkwWo/DJsu82iM90lJyBxXsrOL5pAIjafyq2g5vZCc4jiXp09zHAMpSH5UNSKjeKm/
WQX7oF2RFvNaVmduci9jSDGqsxgQBqD+1TMvsI0cboWmX52drvve5ip71Fgyeej3AjLCuYKTWtgJ
rDXbxgpnOJg8ba74xmKMW3eY7EM+hy34WydnwCH9KDUt6SUuXuks38e9O95J/yLJhJAGmx+KgTI7
j8awiccKg5EpsGRRrKKm7V7DevmQGHj3rA9fo4WHIa6HJgAoJbdWV4yB7Lrfo92/qolLotGI+6S3
luOfp3mJGE8hkT0K776VE62Wkgd68gpmBIjSFHN8KRfDvBWxYZ0EazKHOw5Icf4eaSlO2YS7YWgk
uKD+Phza6MJsYgnnPqHueKdYwyhgUBmvJyi1dtc9lS6RtpTZhXSyo7Np1NcpTfUdSvvv0vDSh7TF
st6l/GCGKdz/aQnELWJiD56uoysIGY7aG3BO5rT3zgbo+UQ6y5F1JEhrj6RQiMIwEXl+WOaB7SCC
qPFnj7WUcZ4G6pq+syRI65gxY5DU3uiRha7u+mbb+BMb0tx8dUQdKYb2HD0pg16qagjP/QcjTQyY
WtamttKQrS+7eGMozrVtiXMXF1vZp+5zAaukd8+dRZcmZQnWVhrfEtKeZzsNz3VeV0FUJv2B8Ws6
wJRsDkOqvEejGH7PVvPqlDzpzgBJQ5lxdFWfYY+EZOmbFgZp+G5kTc2GT0MlEQQ+zTmlwJOUj0L7
52XoBO6AxNm7ueyOvMaPEAoqEiQeUABmH/TYnWNMoMfWnYetlSleeKKCWaIeOk6STENCQy4HN7qW
fuyfmXW+WAuHiyWcGWt2KMAN3A5CQgB3ZifO6TA4h6ylFlQPibkpqvyBfbS+s+xSP+V8T6MOMYdF
QD9dDoMuIhTysotP4IpiiFbboarUXeztWN/dwC54oONYwxjm/pB5oXiYZy43nBZupFGvS+puEz/n
vy6EdyT5+eGEWXtFZRvtJ7Mqtq7X+zzE4ZtBLTPwknX0nLQ9d9SeoKW/TqWXCrGI13n3IhvoiLkN
DrZxqe/CvHtHUczq2eVnl7qAES1nlUePhG5E0M1FeZ848UOsX1I1NXfmeUkufU3FI5pJ/ef+bJxz
Oe6qZtDnzm3OZWbIZxWi+G7ieNkvyNZQ2ESXsnc1JYq6+misKgsGDQrXGRHRDpHxPdSSIqj8xRMw
MbNwSdqlOcChDYPZKBFAhlHga3ohHcnicC4JUYbxvCmWgNZJxdCuFsc8666mkcnLChUq0HgH/YJM
2/Un3MN//tixKY4GHDVabZTq+PifTuyqZ/skOI5eqLjOF5WlBDVGsCih0d9147I1veLGOdC9yMkF
ie2WlN/Hl5aZ0F2Z6OJkGrZ/4GcXcYTgCjwNWfbg4mqLHe1drZ54mOycghNpFz/APPgiGF7vVZND
uJqK7ljF5kMj1tuC1Rx6bl9SpMGEnDt0g9jiduhnq29z2nDBIf7K6YqGQxhABvE2dsQEo4GlWi0i
2eYmqLCklqAeLe1tC5no8+ATkk+nO99gwcua4UvbMVH4iRR8Etc/DNuhvOSX+4Sbzt6PU7Xpxrk5
Lmxo/rrZT9Rtj2SUXkXmLscYY1qe8CCTu36j719RUBcvdBpIelAr2E0rv3+xBwyfCa28nJqC5afy
TnpG9RFKq9ljIykr+rKtGd8TcT2N3FLPXrYaYFqUfr36nlaRH5hdadxVxYDsqgW4qRAquxbNaWV7
3lbItD9NhvUMFLM5lFUcQ7hA3VLM6XCceB2wEslOLMzqhMRpqDP02B2HCW8p9aW141BQFZBfTpv2
58lozkYyD4ERjdF2gMXC7ApOYDssmgNLnt5zMjvTR8bOWmfeS5H9nPsiOhlmRX26YwImLMQ7J5bs
ZvnR8goZ4gyIlWi3lWaXsPDPU6EY9kq53DE0q4M49z9kybjrOqdl1rO6mNz2cywngM697TTExcFz
KQ8sRDtp8+dDfLDNWR0633pDhkclX3+Z1cBsHClNbs3zMbdtCMJRyGKKhua+4Pv7hz7xnyTCX9vE
rsl3LjyXs5j93wQwtL/48RDTiTdr5yfmy1cQsRx1BIeMSPdsdxkMYFx2LiNrVR1e7ZAYY6Kjn86a
Fm1U/jWIIQ36mWYOh6udM6gskKpMT+Z8TtfduDUXfGDUBw6j0TNTlrq3uTbiF38aqECnZRwgQ+Oy
aXnPTDQmJEEUg584IKE7VNMlrccgq1zSBKNUUOzSTyuqHfrK3Q9q6s89QlJCWePZQLodRKMaA3Qv
n9hMmZ+wrHkvOH6YUx3SuM+Ms5Ur5ulITuiKLG9KNdctC/UURfJ7PuMQHnIi2smS6o0MF2xZwv7I
NRD/xqVrUUnrDtSrAmILSjakpUl3UWz5KuoOn9eIiOmF9fjM5rIrQt/lzkmskHJ7tAUkiVJ1wTTp
lIZ1p0L5iU9zDmhALBdb1z+jxHVOYl6+t+Qc7gzZcWD1rP9F3pk0x22s6fqvnOg9HEgkxkXfRVWh
JlZxnsQNQhRFzPOMX3+fpM/pI9Fu67p3N3pjhyWThUrk8OX7vUN/MFII2XOxlDujB4Jiup7B4AVN
2IeQ9GNpFbM/JjM0615KVCAq27E0Kl9L0nmdluN8JOn4mBai/xKbh0hA+XDTii8kl5suNiKcq4vL
htidYBD2dsLYmWddXL/Op9EPkxgDgdYqDx/Mhj4K1yTw4K2WXn9UkW4kvvaFk/kfs/JvUbz2/9Mg
wx/5W//n/xeGl4V6/79neP1T+3X+2lBuxXX/k/ZLqJ/9l/hL/w3TVNKAdDyElGk+vKR/i78MQgfx
5cHlA/6Ww1/9y17K/E2Z6cP1wi6f2lnFxvxL/GX+Jl2XYl9CAbRQWMu/w/YSf/AkgAyFNE05XxmS
D/xE+PSsLtPQjBQbA8TtBcIkLowqNmIAVJwRvupkngzzL6xF/ph6w6fitwUFDnspZVbxMxMmrZJc
aJpbUDA89fODY9wK+rCmSnZPX8iQGFFDkkMmi4cqO0V2sy61t3OSAzElPud3wLlqROkqNr+3+YPA
yjq+84avZgA1e1U7+5m2EGFRVv1QI/xZmu9u9MUW8fqHN/4nlLIPr4ofN2pyEHRerfBgqHnEUMLx
+4nPI/U5Gj2nYHlHflE9zx56AldsNf2UIhINhL7t2/DaRd5Wja5vLY+Uw6CN6xlee8cuW0egq94X
h96WTSiwBlligH1hmDQ582OUFoRWrWr71Ui+WmxgMp0OtQMjWkJ0rrSthhAPxvDKwqM9GmBB3Kav
SVmu3OCpRGVs5qYv+/H3nYA1+v+WlfnxpQm4ZgpSpCFZ/PlLx21mhXkNCtNzB4i5i5RecoNg3M+d
9xG5Qx44xLZb278ea0PNw09jzQjrrmJA6liEfJoxVKxxEBMByTWJ5n+MLADSoLc3g/LgoVAP0Spp
/THPHdQByZbg5YNXCxSFCpbWsDRQPNi3sb8v+nhvnhwqtVyjVXppODiOtl8t1GkeTbe/fuo/m+c8
Navbc1nJuCb/PFgNLcnFhsuy0dJt2OJ8LspNkB2IUltN9nsLP6EjspvwlHai7slXdmBC/HiS5TNn
Ek40XwcsfoSNq8J1jCi5n1de+0AaMQwZbnvrRXRrktKgluB9RRBB29w78j5GOa5VzYVsgl/M+D+h
h/O0hgk7FbUoPEpFsvyBwTZ00TQ5wK4InYxtSAEy12Q8FeZmnEEgSotsdmOH4ogy1j6gpjshH2i1
t6l4EtCTOmPbWCBSFak307j/67H+s53sp2f7NDHH0h57vV2YmMb9Eg3EE2n+oostOOY6IAIhb85d
SoIBwqxffPIfFQw/jYqj9tgfRqXlsSKYhQW0k3wjuMc1SwxsAva6Ml0SeBgbmY9rkuHWeFf/sl78
s5Xx73fyoa/44dP1BOPWruXT0yr2vRYnlvzaKO6IOKGU+8rVGVNN2BMxEU917HOF+9UD/NnShMhs
EggjEch+9giUHrBPOMMqT3nbQWrvhnLcxEFzGQ3RoVpOCcTLJkrvPKs8F0F+0qLj0hA5JsYNJdgO
W5dt5UbffvFS1NL6vGFA+DXYnF2sCz+m8g/DUmtFCtWD2j638LKLxkPTRQejog/n4PLb1NtKlBcG
XS1kXPAr6xszsX+lpvizifHDM3yIc354hnDA1wCRIocr+FNlRiuDUUnT9KkNi/0w91foTiC71Bd9
eg8s84sVYag98fMQ6BKDSk/Rwl3v0/nUtW2U6xUrgt7CaoTGCKa3CQNl5kC/2PPNMt+kyAmLNttU
AdkBGt5vKFg754VwmU2WWqvhSrBtMXE2Du4YMn42YjQwGo171LLQIQxA4F+8OEqbP3lqRO2WbTtc
rD6tpqHXPF2zBrpFGcm2ibfFVnF31gDdCoTJCcLNPKd74HAXc2mHti8O4PsccN1go//Fs6gR+jyC
UjoEPkjbxApSPesPL7AnVzxz567YxIj/bEahHx/Q+ziNvlpsGhr06ZJnDSezqm02wVUwRb/acf8Y
asSBS4UE5Z9zxFDO/D8/Q4BzWegN5OxVk4fuhxvOjCshifVg1BoydJukkIG2d2l2wLwZAFy+iZdw
G07yVM/dDsHk2XOyL/EotkFzFxPHDkC/4cPWBhBzeRNOGZb0HSrpGGXp96CffRsisFGHWwm7VP2V
lTQ7lIIAVBaAqjgVybAb4BK5s7nx2PaVutddbifaJ1YaHiqBFLzO9z2qKoDkgqZWvtFxJ+yHdC/c
bD84MYYYFhWaeyjwwGlceTSX6NojGqZ0TOyVja36LAUtN1zk61BZ1Aenqc/3IKT7VOrbuGJim4Hf
GAE20smqbPWtMrrp9Hzf5jRz3TtIhb4ycnYC3GjgskA3WOUkpdbC3Oh6txtaeFjUXKagT1ffxjYX
ykHzO8e4AJD2bfqsM/wO2Jj8xFGIfJ/QNzXFQbgh2m0a6pbcqLGKopPonvT0rbJJ2BsTUnRRBPPr
tcU+hPRFdDoLKb1YQ8vXwUhtaLxMnaTDFRN7ynsxXnCgQdhW+rl2solyGpO1weAPUe27kJbb8Gme
zk30oqIQ8xSsas73iI97BM+YTpBR/VILDDFNGtK65gPP4TTuoWoQ67HrVrSgcI0nZSfi2E7pWkyF
3+o5sUsowKNxG7nDwbaSHZjZRlktzHP+JRjPnk4hkWO+7Ky95GkeD9zzL9PS3HRjsfbYCoICZ8qq
9j2OdvRrENtp7gX5ulHPwhbS29jBMKqDywsAc8ohlE1IQcZsFRNZOKS0zPm4In9L0VXCeH5U1NjI
KM9YBHwZy/ZeGA5UM4BXgLVzVVqnQIfhIdq1B6EGNPYYUIksOKKXZKDk9vOE50K/2BCsmrX8ZuFu
7fhR9Cz6mC99G4BfmSnWMRL/QbKJCjyPMmAQS4T7QAzHvBd06GLw4mJF1AyeP5eC4NxgZnqLC2cg
FStZQVTeOrkynWZio/Ssy2svvbbte9eo/bCCZC43mHpj/8qOG/erNkXIr4yZOtpYF3QBCc07ROhd
1J6LWIbG23WBUHesWgbunpjm9cRUaaixI4TAwskPrhHt6QxVNFCJXYbmiPzbvm1GPLMNSGYkOeI7
aiH2ShvuDHiFQa/yI4hrkwf/1xj9rqiIWyZCMkp8C7Z4h2AxgQ9Rw8Uf5ELc1XM938QLTNKeUOrK
x7Ni3ViGj0O9oxfraUZwDUXTcR9ad9i6gPIZPRNSa1YQLhqpIhim1bqkmW82LmaqVBz06wuIHtjK
c/9dD/G4Lh3KcJRy6XxtZb56kyGTJciOFaswJsdBwm+qeT9Giwt/PeJERGoxMk4diFP3ToQaM/LO
xiM6J43kloDkrVgkFybyl2sUqhq6zLemJk6HH8iMaC3ct8qCT7O8US7PjGrgmtgLvTAfNpl46KDA
lERk19iLF0a4kvBmJpoYfaQ82q/0js4jYx3suiH1jWTYFh1HDuHXffANbisOYmIbCbnD2HfvQREc
eDBQp2NOqx35IUmt5W4CHLLaclsTpuANiZ+4zqYhtjm2Gb/pOJoO/rN8VXrmVi82OhQrOb/rKcQ4
2N3EiW4GdjStU0qqdG91XzEaO0pX7sLFwGXPxICqhFePuUGi0xrHzJH9o4XN0S3NOmvaNeSAlUUd
OscR/KQB3/yRiB60ypDSG7Lb0pzELMiAhXuOSvQYHs5tPZzO+HLolQD+vg0RhDe3sfloBXeO0ZDb
QRitRe/EhZ05YdkQyJ3Qej/DKaBsvIcFHuMoXz0Lq0uPgHB3XwjnVCa7hlztJr6eFo0wL2uXTvl6
GfNd2WMkEJW7nlXjNuU5dka/mEZ+V3WoesQxgLYzcfSLgZi3OJjIpSF01y6YXuuSvkQHDVKCOcbc
Q/oLnBf3Fnxxc4k385ifRi6pXp3tOhhsSabvMyhPld7se/Q0Ot8E8y06miuMUdb19BAGT6iAcHvi
2/s1yvsWjpO9PMxksNsyh2ZVbga8vHoSqjxI9bVxT37REOf4EuKBZaZ+EVd+28S7GuuqPrO2ZUsr
o8daK72RVciBBEMh3MHfJmNDPOUttrwpCfBasIfaujfKbIP6fheH7qFJjKMRBHu6EWZLJ34wCPM9
1WxFrcYB3ZOFneh3FfzglkkMke9Oi2xEJ9fVYG9kFkAf4YzOxEWkB4dYXliNQ04czYdU4ZkBHXsk
F415Rh+Gt1+2UzvXUiOnmYnL5hgGfDpmg4Ro8tRmiy850NSpjDnahSjww2PQU1oOeBgdi1JcDMAs
RWBtenSzjUj38HyPo9PsNMFD5WA7ujzmtJpk3O0QUvusOuLheXAqC0FFoP4sxH1FnRg6T672SOKz
Ninz3nRJfYWVxpbZcrf8+PE+POi6PLV8VGKIrTqICjqGdq9vG7R96sApHdT47BIZzmsIWLh9I31R
1RJFVF83GyzFINfU9VMOXXlUp1S13A2utjctjidD26vqZhzCba2dOleei0yc6peughebC5iC7PCy
2RG84Hc1Ie0SKnGnb13aidVobOyBI5DMeNc7A9BslUVR5OnbxPKuss676gfnqu+0K9GQORy/6DTb
VaEV0oUggki3D4YhTjm6y7KHu1kx6GZ6Myfcrkf7QBPgxh7lhfrvWEjsW2H9mN69gbwp9g4kPO6T
2TpG8Gp7Q78II5LdZ3l2Gk7mpjqmE3IxDSPowAdbeUlH2NQaYQ5hdIBvcjVNb2Fl3pAe57fh3iVx
ponkhUwQJA3d7gP24ZlUkSRcCEq9eRFk81M3OAdj0liVd0S3+guFR1o+mpmJ2SzxYVFO3wb/MqvY
CNHuXNHtbOZttBgX0MD8crQuB7gkpVveh1Z2mjt5bgL3Hgrknqpya9QmIRnYtUgclz2MA+dgP7WU
QizXGTYJkluke7wR4m1pH9+FjXgCxIhWgjgTUm0bysLl0gSdqKlP9SC4r8sUIk9NFCYcDauXJNqy
i3IMlwESRg5gG4QrRKvRtYx5/WQk7AUwbqCSfY+pfEXSQ0FddgKo9CDhIY2wL2G1ZMMO/OzcETwN
m3ZEPGrZ1E7PgQ0zFIzrAh+6W3sQ5yLkw7fmUh5jPXiXFTWopj9x6TjElY1HpQY/Lrhyk+w71zyy
JvVvnfBORjhtE2DEtJku23h6EXZ726bTXUZlZuRBuVom81kr060RXSWL7sez/q3Qlpcxam5NrJ9Q
169GtgNDIWX5SJD0fNcViFgldTlHxjrMHUUeoUnXzuYJJPCbDApcgW33sWvKC067U+XItW5MLzMf
Dk1jeKl1cRcwlqgON3P/DiH+2mkD4pbJI15ejER/yoR9OcTVrV7XD2HGwqsk7WPj6CSviTnDcp3v
pM7dxTGO3O7uRIAxVYsKwmxQlOXpTRQUjzrdvsbpn2Wz3NkNav6xSL/M+hezGiFLxGZL2hUbVGae
S5wI1frEinMvhruOZci4QvpkH8LRrGj0rW2lN0vKdBUahzs3KSZUh1ysy52jHopt3cQvGQWXd5/w
dlDln6wyPtDOvPQCsq/wYdlG4fI06ebF7IL5YiMUSHmRa/rZjeW61aFW4rkLr45avkOBSew4vazc
Cq484hLgPxwGVmyvaj+Rbk1u2haTBa0IHFXcVemnR5E/inY15dNmth8cBrI+tnhDOGJYedoTrhjc
97aifjGnaZPZIfkvzUWQZLs9sS43kAy+kD8NoX4H22cvWkC6gMpsXpv4y7bRaxxGvtm9D2G/HicN
yCxGNUKrcc0QcdTM7I/o7Kz4ZqzSvdpCgjnOVm3RcmSz/OdNiJAMfhFgMEObvyyTDZFU32IztVOf
ZMfUvNwN1SYVLd9K3HtTuudC34xVuO2ee4fDTsojzvu+hOCitu48H7De2mQRnJ7cOlQJd4TEOgwp
uBrXCnWDUoeQKp7nAi8kdUnj38heMZilwMPHIffEVp2jjWacl7zf9Rj9qOMwqZd12bf4ohYbr252
xmKeUxHck6JFLz7wB0GzOW12FpIQY6h8kNStpfmxhIare1dT6R0cavxW45bF8ezJG0lcV2lg6gq7
3qZodc1kX3ftLrUL+pnYw7bsV1W+dx19WzjaHkXJpWyNzRGm8XHsKz9bKI0tiHNg/q4Mt5ytK1Gn
e225HMt3dXFVJ2jYcUfOux05F6eBO5Wrgn4sf3T4T3644XaKhftJXfGXklsn17w4lki59G1VafdG
3Nw2000/khXqBPfeAstipqtT4rGqubd2bR2XxVphxrdTcR+rusgPhoOthheUcDeqmEkWnOxi70Lm
j6oH9UgWE4rA373JCWKK9Av0SURfoL5UW5Mh1ovk31zje5xguSJDduJVl7Wf4WBZcksmog3lxjas
420ND4vXgKok+0AYFCChs/grR6zDhhtk9vsN02I2qSt9CQcnUXtdE+w9LLTV/xPG9ooAl4PhNjvk
wQfbkWcNXp8+euvCbHxVe4QdQDUIgWrOhBwkgktCGbZ4ziDnxbZnLrjB9t1uzi/MCkOx2TiifriC
In+qDI5uRPA9Mcld8QC+chCVvGhqdH4BVY4lz7UFZOawdD3jsgjtw/jKDKNE8kPDvddtec4rShkM
OFCrbaQhL5wUnTTSn0xhOvwiOxBIv9c9CfIsdyfRruc0u0ms+UXNIjHkvDzrgLp/o57I0YgRijiL
642BLLd7r5TmEurRaB6gPW+iNla3yWCRGy8P/DS96qplpYYw5nqnVhN2DOueCrzUoBLCwIgAjjRs
qploaJl5YwwxHJ+1WoG5xWog8lRVrY4XctkHNmSBKx+rJgAUYuWFkTzOXQ4CZHz8jo9KFtwDle06
Cy6rJT+ZkY7SBcymjHYFMV35YB1mMb+oP2N5+Br8DweFnHSuExyo2sjiFmf5Xt5zLePJ+CT1hGoc
WsiXegCLTCEuQEhL4Pkd38a0q8fCYm4pWFXDKF2hVuHuAxj8W+3w/12OJ4aiqfz3/fD7hjb429e3
fxAf/4/78vVrWP7of/Lx0//uiJuecMiTwHQUfNcCtv53R9yT9FGxSwX/xbACUP9fHXHxG8YmFhlI
ZO56ZHfwVy3nhUofxRoFfNTFm5PaCbBb/J2O+GerDA8E1qJlLz2b8Cca7D/DrSIMTXzwcNCzXQ5X
hMhr18KcWMaPuPK9YAUUIRo294Zjtb9Cvv/QSOGjFVJPHgmtNedzaxUvNsTzmMbgfYbiW7uLHQcv
N4Tn5lTfaQOEKIjLsHXmx8wscZ1SlQEUmn6FyYCzDRFH5TnUlLy//uFVXv+Od/+j6PPrMi669j//
A+uZn3Fw/FKkUHZtwM+caDQyfx6Upk6crIbiBYUY6DjRkC7XZbj1rDkjBU33RdywlUIBJhmAzURz
nq3e+LoAhokITZJnGh32raUL+AbolLX1xpbDO/wtHAxsDo7EIQuvhru7ry1MKSEv98fEJCCBehpW
9rmUhyQPbxvRXXRmto0mpMCEJUJGQ/kbRyHapP7Qlt+Qk9X4eNnXjhuey0xFSWDwsJLxZe+FqJgt
XAfLegz9TFvgzBIm2Xlnx2suJQke0giOCMBfhVfeTYhayxozN0xHp0l/dDwDfwj8ZmNU773vCdBH
XU9fB4cA58U0Hwy19aNlOdXLfAU7HAGSA5KjWmK2VnxbDDbTscCUpLJvTIxC0xzspBk55ZyQ+Fk3
wycQhrnUg8eAk9nEFu6gGc0eM9ETpVm2djuaC/lY7KUFQ9ii026L7EW24lvFvThXTmXKsytKzJvB
okcSQMELscdwgoiAamwjV+WFE2KzhvWHhuYT59iQO7WeVdGqRaGObcRFhzB0ZSaZH9o1ROgUL1cZ
c6qEAYGSIEt5RZ3Vhu9ESYGPvtZZ/Ub36ipogJmXRao8LL64HSD41ZqOJg3CQYwMewOfTxdQDeVR
o/fn1OPHU5qRDlSCVaLczSoVXxbM/Nayz7aNhPpoRz6khyNsaYr4FE0O1t9WI9udWTWQ2iv64wA6
Rtukl+HjNDLNcDTHy9FQXpt6nVLGVgF6Afo0uq49KA0X2iWo7LhBY1C6YBSD+NAagwzDTPOmAzEj
jvprG2XviNnv8ppg0T5Ewhi0rLABL8ihteWB+vGIT1+z14aQQMHWOLljcM7T0d2l7HmIxehUscPE
MOEJV9foEODesqpnq7uzuvKIKJMKRPgInJBtXVQmzuL2/IhQCiAY6x2Lt9832ZWcAJiCElpMkMVQ
VrXlPhPmum5qaKTmbO1yt3PIwaW/W6TaBnc5gm5IMvMrAhfh/eXJxRy3l4mxOGtb2YWgw6f9XM1H
lE9YtOGpHmZ31mjswpxRyeKxXZtO9pIF30U3fZsm6zSP820V8p0zO6Pt46Apy7CA8LL+ziuKBFCx
8rbB/KWyi8Vv2kWg7Avby1n9ozMI7JVGvpcbzXYxYzNxBnLnBMgt5lq/aFeFZW8dI/uG6JcY9JZH
xi8Cd411tQiY/wM/ZET5i5rQiMuOAVx+RJxMOuxWSzbfLJTfYwF8nljlelrMQxgsxQ6pbuWjnylQ
jGqrbrAe2rx57mIHP8/M2VYyJClapVHRIYKMWG7yFqw/sp3nsKcOyqDNr8IEz+DBmDs/6KvrJqUi
3rh4zRF42eU4uCRFxZCydNMuO4noS26T9yNTwVQB11iVWnkHF5IvCbmjCKZHuMIIS7XnoGE5VJJn
d9GQoDS/WJbhnJezzqDwxE5Z3o16uotkf1ChVavKQH6WuaSkDAGlrH4dDtpN6uXXVqH4qD01l0h3
LoLIQuvuG7yThCNu9AX3U12+17K470xAX2we53U9gn7aZHRoGc60hXsvUxD7hb6mg8aIbeles6yt
MfK/uGpuRsV4WS/YYbTyJhiSl3Zk7xwhothFcDG2xLV3XJjioaO3kPt2wc6RZ+G15cXboWhabo44
FwpKx9QonytzQg8O26azcX2e2Rg4K7I4eYv1SuICcERy3/mzxXk3OV8KvbooW75E2YVAA8YxGwEe
zIbGSeQ+dG2O2CpCPIZnwO1ShdhtfndxHF7ZaAvWsf5NSOdIZOJzgAXAyrVvrWShV0tC87rs5FUe
4/BJBlLcz4DU9XHAHBjEqxTxU6EMD+ORIz6U9uWcI1QwbkwMzFTbYNdbSICdrnl23eXYyuIqTmmX
cV+6doxxS+wPckfdudcwiGG75XPgzqXMhSqNXhwjeZ0zSvUW3ErjnXhsq7X7kHYPgROkq7SP3oi+
sZE8Rq/VTGsN/fbsoL5tlgHhYSVesqg4FSkHpQNVlXZH8hIGR0sULx+fDGe237Z457CfbrQkgvw8
yXaf0DFyzAZ4vUlehAXOiz31lRfa5cY1HvFaor+BDaxwplsi4uzGs9Z6wX689PJyAnOzSuvIcYVd
DatVD/LrybJH38KIJWJsYxxxVu4QP0wOR/rQlSCpYClDPdM8CrLXmLaHi+YTNgjH0wJA8HHaQ9rF
bkpFTEfvQ8RwIb+5N1CML1DkZ4kMyfQe3KE/L1N2oNS5JzhmQPteKy8b3nOXViohHI2iwsCSt4TB
C0YYXOweW7PApyox4te6L17q2LoZEZ3MCSUC+RHNOg67izrFDrY+zx2lSnwZTsmV3YECleV1Hpno
6sbpPcjRcfc91Pxm0kAgo7fUK68H2N6xV39NiDeh78wOsAx0CGYzfM8tMqij5LKtO2Mzqh+koYFI
sbxuB3bJoRdHiuS72LtB9+5uDIyyVpWr70Q1L/ThI+mTnv1FxpNysIHhmw2nRa/QR/ZnKmXMyGUI
Guc2p7Y3toksrzWRneIFuN8pkruS1O41Uopk7TQGLdEehWBR+HPK7RcH65I6sWSwaixwaF+ba/hM
yHI0eiMRvUFXw2A6jN7aLnqv7P6cA06ZgQCq0b4ZrlrYId3AqXFfS/jNkC9SGzsQVRqNGGmqXZC9
NJ7vp9AG0RzO8cIstWf2OKfIdxBxIqYfI+K0uH71xTW0wsePGqAubswKX3FxFdot9E1amEG7a0rE
/1pxW9mcOIuDt0SI46AdD7uJ9jLEat3PKm3ezt7V2MnuaLQmlujJaUHmXopa25NqvZ6XcSLWjD0o
Gcy1G2H3ngxlvkal5HXaW4JfttPTQOMDE8IUdTgMGBRgipxeJ530hzG7DbPiAVofQzGejbp4yZdb
/ANYG8uMog+r0BbRb09X3S1Lc9uWJd5zUXvvVssB5NA9IO5AZBETsuVoxziB2lfggTVqRyrQx9Qg
hqbWsRZbQiRKVmdgseQMezqh31CGnjNCxH0RDJdhXrUX1IqTwT+qhMndo40B0/a+9qF36aEYh4cS
3x3bOXu1ZnGTGcZETxdvHyt4w7k7I3DFbW08UBu5DTNELaJqOenY+xDAUAv2IG6r8drru47wEFaj
WR7yOKPeCToqerQ93ojQpRqUGsHjzU6USqiwX7DTvv/rm4b4dAXCIsNBSSIdoiNcW+qfCTdG0BLH
2wP4BnzV9cIO3GUc3bZkrTUWwS0IWTFYUCWjqLNrB9n3qm2Il7a6443jwKfl6omdBU3mv34yQ1Eb
f6AC/fPJuPu40obS+Zns69l201llrzGNnppyfGqW8M12Zg9XdnyKMWdIlZOzl2JIk7wnKe7oATqq
0Q6/zgMSl7L0tuaY2iybAvDcmDZu3xLHzTkeU0X0ffJimXT7W1WYtCWaIQ8jEgNHc3ol0y9YRX/6
ZUxS+ASRdAIX3U9cSaIsXEtkXF0MXPcWhMSrSncPgj1905CoYLPml8C6s2PrSpj5dZEvq7qJUCSa
QF72hR7M62rOEYIoo4WJU4q4BduCevFhHh675fMUXPYmXoCV11/3ujyEqMEHNPS/+CafWZ8fr8WU
luu4gAI2+MDPN1MItrE+LIlGZIBEhe7pj4vgoB/so5bZCJzxKBF0FtYenk2e1L789az4w72Y6cqF
nOYL4AOoxic+rBu3Xe31kbaetI4Aq+BYafIXCSTqav153jmSkoXoOKCNzwT9ua/mbjSh3KmGedaY
l4OuHduBPfWvvwr5MX/8JD7C1A0HnyEkSJ+MX2lo5myGSQD4z515nuZHYT0gCv8Ch/S8oNQpoK2b
Pee0Y6gt3SCHIatJXnChdqS1h/FVxnzA1YGIIjyXWydEq1aTEhEFd9lc71hBlLNN9KZl5k2F9xkW
jdZFZHRr9Qk21S9e0i1JgiQHE10g21Ff9U76jvgSL7brqLcvnQ7vvmBMrgo7uCj5gFViAgPYjb1d
8KvAQih4jp3YW8XtaKzBmFeFA/VhauoDhplrFU5gpxgCVdyuYAGJd+0u0C3gTZvYr+TV1pNHUZyr
rryzg2hZFxOe/FpYVutyyK9azB0GrzhJvb6bh/Q9JOW+mOEjZMGJgOVnRPeH9PvoYu6pgBoJ4b+j
MOLACOBl01YcJF1NZ35IuU/H/XPUF3DYud5Os7N1OSTQA1yYfX0XBlwL8Hm0pdzlkrQFeAMYZFjE
XKE+RTXN1ZcEgx7/AX2sX1q3urZG95B7MAJH+7IyGVp8We/ankuluqRYGeKlNEqvl8DeuaYG2oJ/
5Qrk5LJc6juvXJAPu7TFendAM9DRHj7WwNQj9E4tLf1RAvyng3uf5tTAHBhKA9dctdOz19sBEYtr
13kck/RerYFOpQjY9nwZu+mFZ1HsBjlfsoixuMXSwCGLoi5OS80LCnKIP3TuRsSQVgJhTSvNm9nM
fCsn3KLM/Uhpa72gfg7r/hxV2vdigiDQhfODaWJZJPqzYSYXAykTSE0OXbI8VkuM4QaEJOXZG7uX
pgxfA8r4gd6E7DgXPNwF1rJ85yL/FRqaGTzlPROtVqLyVqPgq7R0RVxCWBXXacwVIElOocVtJF1g
xkQ455gdKETUO/fpUD4vibiRQ/JaxCqlgXgFRGJcqOJyhn1RH2XNiV2E2XWmJe9pG9wXrr2n+R/i
zMkBYqE3FOOqsZ37RPBjpJnAEs7ZUXWLGyRX13xYBqzhQEwwLXjruZq4xUuvdy9x3jw2CGbxVqt3
OKYdEJciNa6dyzlMXo2JJMKJ5je6v7dGCSjT6FJL5UNmwhA3aAV8bB9/CxH/XyUQg1n+wwa7+dp9
/Wf61+XX/Pt//sc9FsPtBxq+/hp/K9t/UGiBjbc/o+L8in+7guuucE3d4lSWNlXOf6HijvGbSWCs
hcrSRqNlqtP6n6i4IX5TZwKgsWNRs6Ol+i9UnL8SSHQlduEOQLr1dzBx8ekQstCFKegd+2LT4Rkc
PuZHHvSkN0k2tMrz2zJSLofFDjsS5aZa3/UKv52t9MVZpkfbnA6oT9owvJAWxAnDgEoSyJu0cg4/
jOafYNKfue3qiZD/m0hk6QcgDPr5iVAh4KTtQMzxYmtnd8p5VxsenZn1UMvxF6nFf4gc+P3TVJWB
wMFhDH7+tNrThqYbBd8/FB3EmYZlCJ6sF94uaQF5WlCMbsIbKoIFbaLsikLzJh44IN1xejRHTpzO
Mh/qKLqfNe9AV3GzNCYkP23yh5YlP835+9KKDWSzbT0D8EYgfvKptWgn22xKjg6RL6ejAp7b+27R
fNN6evaWhOY0kxeWEXppDOM3nPzkFF+FERuuuiX+TwZdlTuSqI4Pe/ofp4ExZAA+NdxyREfDKglB
PPCGeG+6q6DsflHZfapGPqacBbsXtRfaEkN8mnJ1FLBZT0y5oIANAWMrnbnTAFVWtEdgYY/Tt7/+
cn/QXfOSbXzS8UhH3+RR6P/8kpuUHBxLGdvrcXX2Wm0fJQW39xm3J/ZtHXPE0g03SUWJ8pHoay7z
BYEMV1XOUSTT4RwZ7TnX6+vEilF0jLd1c47CcjuF097N/HYfa2YNkzv8lczkUxWqhuqnB2d/+PG1
jK1HNaIo/1ZvXUbu+Jhr8Vuy9OCRAQUZmYUXQWgcylHCX3ewehsURJ5jJTnU1laM5e9nwX8rEfzc
Lvr9gdSmRKiLkr59Gsmgzsk0a7IQQ+/yno0CPi5mMrV2BCp8w3iSaFWQqGaeHo1p2ub9fIJks8tq
7bbptV9cKT8adj8U0B8Pg/0ubsJMJguI6+fRoYDFkKeHxmHXFUpT7UpbopNXiPNcZ7rvmMPTFJsl
VWdLgyiKae9AUkk9VOJJ94yo7Nw7wS2m3YgEOiiD6NGzV/qXzx2QltGx8APoCV02jgfp5XelA1Oa
FjbH8loF1cEYe5QhMk43ABrGHAETR5xMVlbzNv1f9s5ruXEjWtevcl4ALqRGuBUJRpGKo5F0g9IE
IeeMpz9f09u1R5Qsle/3hcv2BBEEGt1r/esPjXWMivCHNsAPUNpH3EzwPMmSZ8dgAtM5x1Pti9MA
c6PbotOfldx6wMrrQlGPKa4vC0hqPHPq7ngC1wtC3zPiAU73lH8vyQICxw5fO7t/sGqxbkPxCBQH
dMe+rfnQrz5/e+RdfHeXNYPhpW4yO5VD3T/XYOV30aySfQjZLHsGSUcjQDEG5AUWIScyI8l3rUrh
+fnHnvd/fz9dHXWOqjEwVc/TKuyuw5+VncGLm2U819+6ji6cEfONQaorwVK7HmoZ3QhM4PiLZW58
cAbZ7INosYWN65Z61jD1jBqqHIB9NY0i3TdJu+xiaGYT0dKinivmMt0Bi+p0q4luYzf3NiLfS398
mToXlyZIM5CUQDLnWGYuYq2Ii9x0YRDxk8U6plM6W/kVyTQEBBgXdcwZgn8O7UiTVTj/qVeRHG2i
oiMTbd7HQZN4E+y8pdtPDwRB86s5oMkXt9t4XwmgS2dOjZidWTWj8rfPOWzqQZ/wsl+BkKQXMHfu
VfPQmb25gnTFcAPmDQi5rXEW0vHEF53q/+iVdUV7AzFZbE0Aa0Vm4kV1fadRPxj2j5LByKobyx4F
eHZdm2JdqenzlIAtKhGNHf9Ho0noEe7hBuU8Bu9H7CzHreEwxWwxTSE0ea1L/Skc8A2+sEwzEyg0
hb6aamWnmOoDHpjImGDU2d1BnXUgpSi5QVS2q4boV227XpL6uFe2kNuBX/2fLgo3L2npbg3mV4hc
7KXmRk8CJ9oQQiq2f/Yrdn0+rQtzEVckQGhWuC8HHmgv0eZRhXQ6pga27MYxpXFD8QJhJi3N+2ae
yBQT45ayDa/XvEi8kZFCrCovTP0sDy5Q704+7auVIMbgr2a6sdGV2VnlXbhTESk0gso+66FYps9d
5kNX9K/1gaokERhu6Tu8iEhxXRktoy48zBf5bdhIrxvcJFfjyKEQuhj55AgARt4X2X7UJYHSkwGy
GHLAKVFGtjBHWgUjVBCGbZsjISd9N1xgrLfM2MO7OEpAisK1YVk/8avaTyLglCN9I7F8oHknXARq
dpu1yQ/2DRi85j7Jeo9SLV3ElnHz+cq0jHcbkAuSxROXpA32Ifn7f0j1cgJChKLVrocNFMx0ZzXm
6m2aqA9FwrXO6Qv+m+JnqksCVGivLe0lmfyRGFX7O5UZgOIrSxSnVgfb0xm1nWbRwscO9qlp6LxQ
MjyEFZP0U9zpMLKXD72zSJKe/4BImWYw61W408713Od3SmGsCyX4pYv6EVHy41xZv1PNptsH4usR
11M6AmFmJbCHRP2EQQOeGvOlmfdPmMq7zJmYSzM+u8sJG+vUajH1DHmj9jhONc32+Cxy4U0zyJ0c
TRUD2InDSFbxb+2pfP783sr64e3eTgOhWxS+J+zTPdvbTYzb01QzoGhZoCZYpyL6kvmpRpH8YPt9
TP1XPyZKRdaC//WT2dIJOlZtjUIQlO3tQ5WUH4JQGt8TDSPJOr8xuu6yrnjHGhu5jKluO9tcawOn
8OcfrEuV6dvvjLMD5xhpSEKgbJbl6R/LiV8dWkVvQCQGJrO6gr6m7/xXZGpHuwbuF4T9DUNKPQeh
wRTVTQfCcgJGrBBoxpwZReJkDO3DK9t5uiir6yFhQejzw+dX+v7hcKGWbMw0RDrMI95eaAkRtXD7
2fXqUf/BrrW3C3BCsJZaSbyauEicpGdpHfv5x74/B95+7Nk5oM5p3tcx8HfoMppOGT5g05teY6z1
FfIu1PetAJ9FJ4vRhnwa57WFBh+hgWyNhSR+ZUPdPiniVkwNJJlpVXfONoIS3Em3zxAKQtTHTy4S
MjGMq1l3Ei/U2M/8SroZAx2NCnBhkGtPUZohmy2+Y0h5waTmDoBTRpUGEBQER61VD5BD0ssecyq8
FZpobQTaQ9AlEGCRJs5K01+Q41EuglPKcaxmHjH1V3oVwauw+0NsFdOir7W7ynVGykOG/mNgbhJe
1RYwXQ9fpb4CP6fDHDgrDG63Y1ik267NGfJXTM+qGx0z2WWhoOpzI3ttd68QzMV+llmhrrmOBRn3
8UwgTeWqOFmQUOgQzCMpBhh6+lNCwGiDmFUOnxQxQPMMYcb3ZvarjX9ENdAs/fNA0guOWELD6MvD
lhNZDrNKxxyhABtEN3TUiWLIr7D5ggcXNgk3Rw5nZpzCsMXZpuqwZ3yRo1yFxCBbkAhH7qa/H2Uy
T10zNJNMtclAKhrk3yV17QTgVUGJS3Ew3RBoeJf4anPhDvGPPkx+mZantJbmdZIaFeGI65brUKdv
ms1ukSgcdRIwLYg/9irIKIssqChDajNDZDPc4nN3Pfmcjxj+uSsmxnSpDYw0dy73NY523ZBfW4OM
XsziFbz0coY2z6j3RxNMw0VixigulX0/pdyYLnpNHE+N0kccMrFhyWNEjhggtq6yEzM1gT+Yh7Dl
q9Upm1MzThsf993l6Kg7tzGu0wQj03I4oAl5zlxmcFFzV2EQiJGefkWMhVvcKv5D1MAuBF68jgdT
ZiPfhxl3jiQTHkGjJjDpFSTCPWIlygx7aBMkbNV17pbm1sx+NAOuzG4I/dVwnnVFyy6ikQcBBwq/
kAxsZFy77Yinl9DvkkK5DcoSOxo1WQ5u96OzUPYnyRo/THPRh2DzKE2ntPnGH3jORig55sidMY5J
61pHbFQI+x6ZF+pmxwgAG1VFqQPEE10HnSy7akO2ZXewj5WjE1nUH9qYI6wWyGWiXL1qFPJPNZsZ
Eo5vJS8F0H73zWr4d01pEbWMsgnj7S+cinFkViZbeBOHctRukJ4BqmrZM1FsD6lwoQJRX0GDfwSp
uacIPmDjQFdFLpICAqq1DvIhSpwxN3B/yZNfgRW9ljbEvTKbdsFAArhj3rhkFFEwM38zpcm51f/O
tfFnELbSpRJFFZPjUYA41LiWV4iQ7QbtMoSMcGlWYqtPDAb60Fo5JVFKg6Nip0Y8QEYCANwmcIqA
453c8xerPYRD9XiiIXYzRbAyjNJqV7nV27kDteZGhH7dYun5JBJsGnqdFPMZCHqK/YMfDwdfiX81
xn2jOYTVguwWOdHZGESvuiHFdSdVIZLjbDo6yzgQv9oGMyHas2Ofkr0yphTVykCfMHQMjf3hF+Zx
1HGlCm6Hu62NkZvRP5Rm+dgE9p6OBrb04C95Ly5wHR0uTBXaRyW1wDTD+tweOvfaMua7E2SuwXyx
+mBh4bq5MK9iRi0ISdXkQjPIdMZ2FE83O7gOJykEGS/S+l4V4vE0JLJDDEL9fKsIiqXGvg8Kwayk
OBh6CqxmH+biEglM453KraCSnFKiSmIUF3kxR2soWXuFKceCvMEFvWG/oC85ZA5jagNGQ9pD2Unj
YVnCNshwyseTZjbgQ6J6dq7aeHiltWlgiOkPre6TlcBMJ8VoP3oBHuGi1RYljmNcG+m04z5uqoQc
cA3XSVX7hljRXQ1BCxmpje7A3T2r49URc3y0pTWwWbnVrsMZEtpftVRL96HMAnLShu9ZC8NGlnUO
6tsL3IXZNASbOZss1n2px5wywJ4joMTSoUeRuN3nTENmuC+dlTI5tqWGssYbO8CBogyWuVhC2nVQ
qrNRWFN0N7r+hmEbY+cxPU7kIA1Tuh8L+8XqqC+1KNw7CvOUtkhvmnA9pgoqr5aOCfjk7xnYZEDl
yJTspaHuJfp6YenwBbqa19LUeAsVsaCTQ4JlBObFCC8tubPTMFm55k9LMUhkD+WchMCYpnQXJCVs
iOe6U+FamkK2RBEFNi/7czjCxHOzXZmVR5XQiwuhFItgMDBJEtXjqOX4ycNDU9PuSZ/cu44Ye5fZ
T4RRk0U8I4dVs9aTAhqshj3SGP3I6+EHNNNFM3ebfpx/uWn0y8B77QLjQdo+pd4ib+WbdSkiMIv+
2r8XIWukdNl6LHfYxO23qmeuJkFsN45v8TF66RJumtPCqih7BvNqnlD1GUwUHSDPidAXX/mfKcq/
ImfvLFsEHnHMky3GryqI/vm01ywM7BfywvUy2GcXDUxbCs/c4EswM1qqA/sboUTHjPNtMVYQOoP6
2o7NZGnGzLD60l+aqv0YB+x8qjE8jARXRc1UMmMzj4RmXMdIf3wnvNGj2bzouwjLZCLJPy8NjQ9q
Z52PMXFOUVUJE7wtSfH7cdo+C10Z7bkN++KyznjxMqXknIivm7h+LOvqOm1hCRE1vNfraz2w1mlA
nWbllAsQjzdjPrz4Km/H3KbXEicgC3Krh8Faotp2xVvUKYhN1eJOFNVdY4a7KIOCZuCPW1Kaff6N
TmZBZ90AHSXkSdWClWKdo0z4rhuRD76IL7yLO0qu3lVGcywEPMeEtn3TaRhOhI8zo+ZqxqZedpFL
XKEeJklaqzUWf5IVBAgG93GcaGvkBK9GBKHx8+s0P7jzmLJRKDsmJBrIEW/vvG+MWg88gWi3AADC
yfOyKWUfKXtZupLAF/gqZJbh4bQZEJWxsPHZvyDN8ZgKcQ8qHtEAM0LxVWtjI09MoVRJLNPWeE/U
DHSJB3QBYey3PlQ3reEv9HA8qBDm+6I/gPniy9cFi8QS8EPnhdMk/lKhDWoopu2JRnfIXCxgDVKt
uCI3S7/oVD/oFAysbC2DuZANLK6//f4N3WCl+sL2BHUlPg1YX4HHEYUEOquY6eXnt/uD1gtbJaJk
AcRAHs+Nr+yBZ+oWrAp4kNfVzG4xg+jBXFD17IWdzF5MNXwpCQL89w/mBSNKVnWoccRZc2q2Om7P
7mzTVwRYwuUJdj5Z/BD3yc4cnW9Bjow/w2cEd6bsC8D1ozuM65/hoNJhsni+Qc0iVmBHt7bXj0z5
edA3dWdt5w7McYRfa2v5F7uJdm6ixZbIXAsEwtEwjLROnfofnXgRxpWZGo3tpRVbeO7yX30fkOyN
Q545hMQOKjjVUsedcJUude+tOPt78PV/020Ok7aebn8HUZG/GU0LtpZ/l3vBi22jJvx/DzSKUf7h
bFv+gH8UX+ZfvCAcBuBHuJ2aMpv5H8UXRqe8PoyobQOXU0329v8ovpy/oCMZjqqBb7gcJvzWP4ov
5y92YR3imrRJFoTG/afp9vkKc4SD3Er+IPYO0ziHUEyrb5WCbmUJBeq5SYvf42BvE8vcxWhoo1H7
aRT6YczxM+9LGrbq9o9b98Eo+/yVOn28wyuF9Iu9yz3btFxfuIrbsVPKdF0/s7YNGvScxAy/hkRa
+Feff9yJx/XnYSY/jxmuqzvcVUc/ZzKGLTWUPRBeKlLzttF2XZxCG3bJ1KlvdTTquZn/rtC2A3zB
H9cupdxbei04szjMvbFXNf0yTN1jqfv3kdPepjiE4EWzd9G6DpZ2SItw236fEmvrtOJYQ1nGyxpb
9YsR6Yqd2luHcQyZVhssVcjJcneBRrCgs0mxKByw3OggHiH8cZOr0Z5/+qly4SjbXgQ3DXEd8W7Q
443MDZZ/XE/QiyKtLtFGu9hqOXq6EySW9mj+9WAbp9ifqdUtMumhDbaFlt60KE9EnG2q0sdqpfb8
/m/tsdT9Vra5S8JHrBQ8V1H38oc2WIGZs3lUJ+cV3/4v9raPnjzaN8ZXjsXiO7Fh/9jaNEd0TR6a
LpEEkLZG7IJQ5TaXPp22VWv/cec+PXZTWASBA6Uh5Xt7NpLvmRRWL9yllD+7JAMRZYi5/D5KqqUP
8fPzVaZ/9FJR+1FkW6wx3IXffpwdR0J0g0YcqWqvZ/zF+P4LHP2/kdiiGO5wMWX+qifRJzikvrXJ
bHXfRilRAPP3AKkbtrfYLbjTz2E2DkRTL3rXfWWY9MXLwB7yBuY93RSmWFypamCDLH//jycQ+mEh
iLh2lxNZKrimwbBEZinCo5izpy/uiDifkZ4+jPEZFQMnGYfa2w8zDeJ57JQPS63s2hqnddmIDdxq
qqGOoLxpWVn9KnDxPoqjXRIMx05dG0lzJY0jpmlYxzhvqe281HIZw8Ffx+SLBPFd01xKGqYwxSbp
p7XfkzjGPz3JzWbxO8HHb0SoL51sLE1gvTouGBwvwMsYHPLHyGkBCKWtiXZOGq5tw1owsYblg71j
1iExgjOHT6fTDasJ7KEYek/4qM6IAdBwJQrH0KtomJVaLJwYVwe9InbuscM9QgzGzpjGFcy1XQ2l
RR1fKvPJb8SitGCWY0tR8sMS8l8MDFr1aVrnGpm7WrphxIiSD0H9EHpWOewdEeMqkG1q7lBq9yte
VZKNsKws220CNy6ExGkHgdcgjQmi765yM5bPQhuQgj3TUVOQU8Q2wdo/WmW7iMx4IQiDiudg3ekd
FJxxlajM0SNPmREGdulFEUHeN/xbPQ/XPs6DzA23sU4GNBoL+XWCOvJaUqCH0oLW73oT3g0DBpEZ
gU/avsOvrWmDx2Byby1+ahgrK/JbF3of8pVx8+r4SdyreFQ8KaGHPeLNWKVE9rRMhhe9Qyk54YBx
1KCDbqJYH46NNVz6erwugpaomaHYK1Vrb3HjvZ4nnfCIAeWlNqnFQgiIuJnCLLKwazK3sn6tYA2A
P8R9CvZNmuhez2gPkaekWN2V3A+kjJ450nSh3p8zZZVFYiGfQMyvp7lAEIZtXtRtoxxFaNcRHxwC
w+aXmjKQLjseHSJG0pjoE6fBDhJgZcHuiyVUfdVCjW0R9QcVi6Yk3skl1c1swblxRipYgFa0Y5Lw
Qyr7rc5aRBI75HYjzfQ6kiIDEld751vZttuShMRexeonMJjncf+cVzdIN2XQeyEZvs5QEbcTeF05
wIUgRKAbj1Wwl1oYpcAqgWi1yo03Dc8uma27GXlbFuXXTn2la9GuKe27gQzDiYfQ4BI5RaS3dYEn
v5mDFKJRxmVQ+VhFYNjaLaZwkpHpuEqEGy26LvIZcEnsdOxM4hJXFP4WZtW7GtNmbGwwLcNlrP4f
E4J/BQtgGpzvXicuno1aAlaeJkl+b3avIVTiTDSZC0LT723cgqp5wGoy3uU+bklkPUbmYZrdy3yY
11zbZcibUE7hTs/aq5hGwUCfGmc3TdleuakGck1mFechAO8+xg5FLgGBg186khpc8SRsmxQq9F28
2k4wreWvjZiokT5sJwyy9fQy4B0jTmLRNThW6dEOtsmOKQKqAlxCxI/UVHnxqitdYCxWtpsW4NQn
I04JlcuM1GCXSf9UmwQYKeCHm0npVnVSbj0l6/dyuQgfNW5yGNt5HZr4X9HTZkm9TfVhXXfpRj4x
NzU3ZQr5tQy9aez2Hfoe4fIMYDZbbbDGOWjdFWxVIR4ZSNNCjMZkk+ZMF2oVLxKTM6gmblVaS+CF
o4oGu27yl8DgA6y+jN5zSaVtxnBn6wE2V7AfQpP9iv/HtkRu1bkJG8U2F7M7r01k2DHu8AMzTPmj
82kA+IengLZuzo1NqpArrMfLLj0IO76JuA9OApaRhLduMQKHDXzRkweAsENyR2dIDbidYYgmf6o2
iQMY/NoM4xVNITKUEbqyhYlRfINs4XsR1C9hUlxDB1koW6PvsLB8wkOGXCguIRuPsdqvskK5jGuE
Rqn1RcVxUuu8qTQpp4Gz0BPISh2WzNv12ZuThZYX4Kqsikt7xgZHikb0mCSYdqECLw5Z5DlJt2hK
/hm7hbLoY5voGLldtdBL+xXIy6EU/gqSzzFxE7KLMune7sE+WM39scq6rd0Ox8huFzbrbXDJiyVU
XWBl2aeGp5db4tc9K+D4iKd1owF6452rBiMqwvmY4B+rq2wgA/uKmm5UvGk/P/VPlujv7oGAEKba
DtRCS0I2f1QYejuoQ56XLlau0VYYC94QKOi8TPGwstV2Ic3vKsJpI5XtLeFlc8O1fIukT1JIbSD3
394Wm7qHtN8+yrc8UTF0DMRhnAQ2Opw9irnooniXxPyInh898W9UA+jyvCntPDtHKK1hzd2v9I5z
0qFRN9gJxoHpNiT/XlmVhDcFAU5y3Hq5FzekPbXfpMJD4ZRuNQx5kGnkZudFqHzUlBgzhbTbOoPy
sx/CpYoPIwz4VYDdStIMAC483Hpc62G7NYN2m429l+JP+fnNfZcKACHaZK+AkAvao2EC8vbmkt2F
2t4mCEmBqlm28aKJhpXgLW+xHMS+w8Uh2lZnzJ6yDUZRN/Y0r+MxIx4rZq/RD6lzd0pq1cmI70o4
+axFefOdhqMpEAsZaGChsOXNlt/786uXu/P5yjAYaWuY0CHDMmW5+MfKKOcijIQTU/1HgZdVxM0T
2j627u3nHyPr+vcfY9NhU+NSjp/V/XUVzLjkpe5SG9l0U7Hx3fgL2E17V0bzHEzVYUwAUCPzTt5+
FQUzLSJnE3cpU8BjlqGqBOsKu8HUpyZNIiSP7LgcmDXvplq12yLHFZE3QcHIwzTNA+6JX9zdd73V
2SXJs/OPu5tj2CU6n0vq/G5bq2IzBMX1bFmX+pzSyvZftHKnrvn8NoMdaCZEBbo56+w2Cwv7klYl
T2sgk87shxUpVAsCE7wuCbxRw0sUPQle+Su1x0a2syj8iRGbzC/23H+5DlfVCIiBB6We7Te0fjhF
9b6zdKnLe4auYxOiVcZdqwrWhF20aboZTcp3I10mpIi6AzmMyvbzNfeOPiNfTDBYUwgDAQs959u7
Xyh1Hwa9Syhz0277DOsqfzySKE3jORzlYphyuUj4N6prkxgLNe6w1pCieE6BotvmzXPT917gmxu5
eZt18sWNOgdvz6/QeHuFdVOWjkZ2Mr2vxwDlisziddE8Tni8FJ20CccqgaL18/tyYq2frxL6MLYs
0C5AsbMNK8TS0baomdCeYTeSlReyATJxqpK1J8na8on47Pp+ixMCgdcc8J9fwUebDtxfcB/VAlMz
3j0YchOzmd0Ay/HJ7FeoBWSj9cWpJz66u5bUCZBVpEneztu7i4Y3HhQrYtPRek+hGBqEuelCC/4c
p20d3IoMaxc+V2SkqWLQWvDcbaddzEp+PY3DSpbSLrOGkkNjIN024PecAIPUQWyUwPpGHi0S1Fcb
QmIcZhtSzXclXERTU1Z2+GTGD53pP0zRuJI7jTkmSLjSyzHB7XSY1sFg7jjuL4nBvIq5mA5eYoPT
i8aHymIj69ihog5/cYxZ+bOpzW424LJDXyQ7mpFFq9WhpzDzV5Tqi5X50c5lmQK02waZAAB9e+90
G+F7o3DvVMyaa6iIp8I6EQtD59ynifp8Rdgfbd7MQVU0rJymMK3eft7sMMKlrHf46urPuNHhvtYv
kAtupmBYRdJhgMZM7iCzWl1JgwRrdC9t0pobaNdjgvevQgtsHl2reikkEJ/zfoe02HLXE3bnKdG8
7DHTC53kyQTPKIlicuizffU1qqUPD7SH6FtbzAdFMze12mwVhxutmpBrCVZiZRhNhj+7uZENe28b
uyLbyz6rp9eTOwQqTcL81AXc4lYkizgc96PyGpaKx8l9yT5JlxusGzQqKU82KfFJb69J7FrEHOpT
KDZhUuNFR0kgcOfvf0CI2fmO9lOWgyMlgDz/5QLVKveLEZIu37fzDYHpBukOaL7IvDjbhsJmCtM0
4ubLG13GNKvjvIbWX/jtN9emHcd8Ri8pwRQ5BrXvcYo6sI/LojE94TnLGvZKVGIhgv5ZmjmTgbMe
jeD281Xy0QsNCVPuGLqtvdNbFUkQjLj3OMuh8n9J/28dnxEnsDby8ZQWLFkgPeLRv6rwTrzd8xuE
6h54XmeYbJ4TMQeh9+YMiQ73JUAaAVijhV6jxjv5Ak6QwsI4uJXlBo0/kDUuMJAwigBjR8PrQsw4
kbTzvL250K/lgnaz7Kng7LM6ThY7u6xdDiiOyY4QwUE6Xbbh7anPcqiKh30bBOvcSZ80UmuUXhyI
sjcndZtSrjmtLBa7RcQ/EjyTi0lhzbVJu8XGxUtYocrUcxUWLgr9tipXtITINclnsMViVkNPns0x
uNmQ8YawmMd+g/fZKjZ5tLLJoa2X+JkJMNpS0MtHzsR8K1sog0MTest2qi8NWlufprRuR9K/6Zko
hv1W+TaiyqsysTvhh7p/KxtAue8qNEuk3VzIPZa2V7oSxL3c8QI4OvY93SS8gn5NBqG5yLBkH6Kj
3z3LuqWIl0qkLaeAzp7Pj12GmzEWqRouOs02sMZlRVMhcTKFHwiraQhxcaLnmLUJb/R2n0wc9Rjl
YzctdwiG+kS6pcu8u5yara+BAcboBnAzZZuw7kMcpC2cZ63BwWUL+MwC11eMDY4KnsCuudSndc+y
d7ChjoCp2nvcE7jfIygQQFtNoLuCJk8AZVTjGlqmJzuYxOXqAS6t5Fc6KthfQi+e53WDQ3fM+moz
FgPIHqfRqoJAORmvqqUs5d+yKBvnot5m5pXcFjo8S43c3MhdiuRHvETwRMcA1q+VVZ1HXtLz7k4K
Y6XBqzGDgwowtb1HE7w0CJqUJ1MOlolEhMg4+96plRvVcTakexQ4VtbIpvoSyiixA7VNsjTABkZM
RNzRp7BRVS2EcHNnsDa62b3vuvIpqO96CwP8CKgAj8KxIH27HVb+TOumPVUZqx6CFy/KxeTijjJh
zHOdTpD52N8EJWvYszFzdal6sMmiy+cSPVKz+nwnOaFS795oCiAmyGiy3HNSt+YbgZGRI4UyIdvk
jrnpIxRhmrUIRix6I1IvTBYkHbBq4Lod7Crcx62BMRIhaYb0+g6b3zTL/kuk9b/lWxRylrhqsJaF
ooTiZA3x+TW/Q+4pZ3Gs5FpVW9WMU//zRzNB3LtCnAqXHOnS45hq5r6aWFngjxIZbIPuixrA+Khr
c2CaWA7CdeL2zg7lRiuI9QjY9mqox5BpF2OIhilMn00w9YZON3WMg1zlnWruVDTl+LxsJBabxMqD
AdqdAPmnRrIpeAsy3yEqCOAEhIRIcEwFF5PaLjHS3lvJ4Bkq3gzZTWrfyuwWo8KF1w9Xo/I7qP9v
kH4/lci9f/77IJ0T/98H6d/uPp2h83f/d4ZOTwmp558hOgvmnxm6+Au7FhMuhoGjHkQJav7/naGj
w4IPZMo8LZASjvV/Zuj2Xxa5K3TBHKqoy63/NEN/t1yZKZ/I+SxWXFjPkT7F0eGa5LqPeTkgE55H
k+N/0Tu9K4vPPuIMLoH7Tss78BFICQ9OEa5wO484bjHlQtEzfCGqfffGnz6NiaDKrXEJWnhbFLdK
n8DxVP1lDbc4z68KE9SoYDoTAp7G97JF/eO5X/+9//1psnryinmzLfKJEB00EyG/9GE5a5lIx6sr
dZ78pcPsTlwUarqXU6sEs/TKn9ZVniwio9/Lo8EME+hu07GdQJ4Zh8ibPfWkEVEGqop19/mVfXQr
NMhkEJyQwkAdeHsrtNjEKmge/WURKrelkW5CDFQTrdsH8lnX8I3S8QvTm/d9srwZf3ymXG9/bLim
HkxInmEiUzh5s6D/IEWI9i+fliU7fNnCbQZByEEMJIQk6Eg+/9IfLeg/L0D20X9cQOtAbaorvnSZ
xrQJ4S40k83nH/EequFLnuTRNOQoq87XGKa3PUTBlifuA02p+bM8DBU+K4mPqDi3VmYe5Hkut3u3
La4DXFbt/Iv27523g5xK42+Gnl8lbI+QjLffFLllp2OF65NW8tzS5CbjtJwZBE5Nukly9xJL161C
m0TNFwuXBdARLf5QZc63sGm/GMcbH7EGbHArlF0aRf85bkSuAimZfeYvjWGPv/iC0dPGxTI4Yaoo
oYOabKfSJh9Ndb7lJVA3xZBKxq0+mTuSeMmNH5dzwESSk05OeGSJJjuUgPlxzDtLsXnZldShzIyn
fl6ZTBwohwQz2r6bll884I8WEa+ygyLRkfj02SZS1WVumWHhL1uiEuVcvWUYBevaM/VugYXCugyL
ZZJAcqVyJGLzoPN2Te5T2Igv6ol37RsPGSYVnANd4oLnUwhCeXmBh9xfks6hjtMqAgVxOd3LAr8f
OjlDj1bhF+v7nWuGXFmO6ki/EFOK6c5WlhE4GsoGeFWJeh8TjSroU+aBgaD0w2VSmc0GMV6PGmM3
NRY7jPp2VYD9QqJcyh1NTrjcSbmEAn7Z0fBGXbCSL79siSWkMNo43lK++O5VMR9rZtmTYd0ZsAjU
aVxLKoJSYE9dVldyjGzNDOtZ1nrFPMWl3p3pBNT7SYRfvFAfbJc2JnEaPi4m3/5ks/XHzqGUJiM6
3LKXerzNOsOzpJgbPFY2K7K1Udov0HcSkHlFz48OhK+qQ3sMJ/R8I5lDx0mU1naXlk++ookniLub
U8ZtxrM+9vs0o8Wdry1cR6DaLDshJ0kgW+Dx+dStorHbQt8lPDG7bJMXIqsx3I93MRluShE9jehV
UuZkJVrlYbyqeJNwKQd861emT2cHJiKHo0hVPLumoKejSWuDQ8LazHN8O1GHSnqJDFqxGa+kZbCo
u0o2n5tR773RmMmzp8nOAPdYIPIJq5hON0wRJvwH5bxsILkutBM4+PHOZjQzVszDmNKbxapw8OkA
UzZC5UhHS55lddVDnVGdcWM9Bfd1WO4nXVmxBZJM0hJQDBxI7ztOpI647HaxfrCMbp/0dKNBdunS
JEqCShHxNYxpPTpInLg0a4wX3RCsGTBedlOw6PJLqoZd3IY4yy5bK32qppbIZeZLerMdDGVFu7Ku
IguuQLyDE75TILP7DpFd0zUMISbB3apFdCaxCIlLyEn5iJ4qRaQuB59Vy1LhR8mUBVev4YYdsEs5
yLl7b8HGQWDf0h4UTboesuB+qosXTkwQBfQzigzTYhasD3wx03nItOiWCf2V3QS3/jEozPuqbFaZ
hY/uHMJ96FdzHN7UeXodJFLphOIQmE+BLUD455UD/U6SWKyR5CT72slRNhUzRJQIH07oO7RpvuJi
2v4N2HtDR/MQyyNZcN3oQ9GCjwSodeQOroVxSGrnomdTlht0Yb2GPF156sknXqVX1K5LIwcQfyYi
/T4N602JnvFEO2GJYCW/kyJKUnNhGxERzxiSwmQTX2TWvBTwAWP1XkXzJnd+0kCwLKNKUYZhD8JG
R65cyo8r+pnoPExw+WnoVTy1Tpdy2swsMMFQPLNRYPJhtpjWc8rU0iLpljvRB9wpTp8EDg1DNrSR
+RafOUmrsES7HTGUD/uDVndb2Q0q2IUrMewad1znunsZ59aGaMtFbwPlcQgokbpOfLGviYWGc6Xz
jQi52QQJ47AOAIoRap1nG4lrzQOJaq9ZA7qlEIIUe3qMMTVg6ARTR1LCkn6dY2PHrwgAnoRHMjYd
ZiT+ymHOjJz2W8MgmIwyrDgUe58N6cpB2iXh0TgDyLOZFHNJpZx6ELwnAaamshbqybAUPSPmyaiE
Vno/b5pkYQkuNdtpAaMk/pZRAJsDpsiR8MxDTME8IoAFu3Q9CbyKQbsQBt8/XkwI831AnxI+iLyj
DmusYO5syNDaCt7EQHEHm8dJOZ+NGbujWSKLK9OCF4YsJEmGEww9qCQI6d2qUAem01wc/3RwjOSa
DfliEayOmFohFfNawlCDOXgyUkcNUEBAxBqZ9JhEaPUherXGDTzISutQXePYsKuDVzjMuwSihaRs
DGO4lou5haYk2IyGDH8KlVAbnC4BxNOQYx0WiMTqzJRKxGT96/eO1i0KLd5J/lnA05VFi5wGanX0
1FCkmMw8IvSBpr/HoOdCjsek0V6bTGvUE3wnsajF0+e1yEdHBGgLocrqR1QM5BZW6rS6C/JUXwFt
oYEe153Qvzjz32l//uY4MpFn6CNjLM7qZlxu07LCq3MpgccsDtekdv1/7s5sN25sS9OvUi/ABOcB
KNQFyZgVitA83BCSLHGeZz59fdt5stOWfew+6INGVwMJpJ0ZUkSQm3uv9a9/wF8CyCorz2JvK1VO
+8Hw8InZCiKRCL8rA9IcWRVl59vUugGP3wKK7Uw4jMP4ko3gQRvS51C57dAwB1VzIuzFtLsHAe8H
YGEJNeuvr9cPkp8/v4gJ4GODw8DO/b4s7rQkKsBNHD+ME7JwT4Iv2BqGh176lsLlCJvHF0OtBLL2
xL8lGD1h8aSY/euiqVgC8OAnOrGx3YGG8TflHFqLH498qgyHbEs6eBQgnz5eZjZT3sVUGZXOFswu
0PPZ7AYBdrrC3MpLMv04Bhy58EXES0TbKPTZvZrjbGjsAxgvghrVYp2Y75G07mdtBE+HDwTxypgz
NvLsYnQiPyEmVIPGIWiaYiC2MFSrSplc6WFVM70c65KwJ2/ixwXLgzNm04Th0TZzoqqczfIa1jzX
uXQzAZMmdXtS5sQbbOciTrWjHRn7Dj/GGPZc2sLDyzmem+Qqx2jaGgwo2jIpP+lOQFU9ecg26DwX
XM7qiybzSmTVKaxv4fY4UcAk0aqrAA3ZDGwYTprdrwQ2KzpEsYPpDg8/JUcvpkotWDi3tMqojYrw
KCHsMzGs77uTSLQaKHpmpkCKvGxsamWTdI/eYd9pm5MkeAvMkEwnJYVYJ+YSQHAVtiXOyKztBRac
LvmCdIgBzz6M0o/BTrcajbLeT9fSq+BF1pwLjOm/8pQEwCtQbgGhi3GpKBgUwm8D4pYYgRdDtg2o
WiJZIqgwFFnFGwGLSjD0SKre62p3MIOtUSUH8XwJ+hyz3bgOrjMdXNqlNDy0Tgqoy+UunYsWP9Bg
sC+0JNxl03Ei/D1bhrWYLyg9DFl204ymuwJzkAnmitvb2Uq2ABZYkHwtxzYCTxZFQzS8SOmNmcGM
oyirqQ+tEgpu52ByitMNhsGjxtSWOzF09UkmwMWZJ1In1lVFecQviJd+XeQH0clrzo1BRvMwacex
fdYMEfnIgmLw6uTUTilyVW5HNLwmY7XO7VvoUDR/Bjwxyig59ggi2AkKNW7R+9x8g7TDPwkniyE4
vgUcBwyWmm7e9FnmK+hAUQ+2HCLMJBT0wTFzGjgVb4KlbAbaUaC6Tmjdkfx8EThUTsV8KT6mmBDq
Kbt+wjLi/pHMjrkAJy4IrWFOlwYuseat1pdQ6qhp22fBuK7H/CyQKhsWtQqjj+Sw/ZgPO0HF1GbD
Fd1hhB3RMmNNUdL40tSWRnpV0OgKPM3oiGdLjgVENkFkEUTrkF/V1yhyY/wsXH1Onyh09In4OHhc
wDFi3QqGech8dRiHtXjmxI6bO+1O8AxmtledWOEaN38HPq4J8RjQd9URj6xSxMYMYBO4YQ2pvmYO
AoY6XMb+wSq5zBK3i6mDQT0ohnDTeDtHl4vc/QZ0/xEfMdHAohjCR85RHSr077dgXB+TnutDaRlK
N6JMy9FICHKq4CiLpSY22DgNbyyLT6xD74O51mi/I1D9OB+XhfzMBNZEG8RY+PuPUcq13Mja5Pht
xuqmuAsQPwes0Dn/nemh8jPEgEGC+hWNgfkttv1vmkfVyMZMy9DmzCNVoNQRasSsrlheBeVVTKYW
bOHRF3wl8RX4CwjioyDDC9Lpr0/An1YM33yUTyfMNKADbxnL+iRTX1p1mLhRWb0krXX76/fBXPrz
WSbwLwL5UDMCGHCiff+llcKRikIKSdzDxVJanNmNcDLDwjm6zmeCA6ETq/WLwGlw+r+SDPQG9NKR
Nl9G0peR7qI3uhORS9dziUPxwG6tqXvZuZ3IqBxItxdjU2kaX02s72anJ8iPlFbFHg/TUjPDnNGF
32ll8jwPJLxIJnRYGGsjA0kDb45y/kpThpcsFh3doaAS9EyslJmqnymgDfl4NLFyAIPEFgQfMHve
CKLhOJJoUObpNgj6A9qvfWlpxzKl76TfbK34mkL0umVLypsR8gQU7QL8thS5Bd3oqq387KRMSlNC
naVtmUEEERwB0k8Wr4/Ch8Qm9s80l8tCmS/HjkMphiVdmbBc0kvZcG4E0W0qOM9E8F5jHpHA37bG
GmOXKzydz53IAbIpsYxOeTM1NBk47sdSum7zvWBtqQW9K1PjSSW2lDIdQYXMpLggR4bDFl9hab+E
vmhhM9qPWLFvuqF8VvOIUyram8myNTnEBKtW17tXqYne58nEjtoGGyBvVnL2tgnwwKYpAfy0oXRt
dO1LrvIdhEJiCG5Kk3JLq3uIWNDD0/Chg30dO3SL0J+jFgtyuAhY/a/Ykffj/SgIANBgA7s4d0aQ
uwZVjegZcYY7jwAcGp9DwEFYcF7XpJRy7grhRdkxHVOdm5SPARJ6JRj74hSviYxMm3o9zyQXAQlk
krMSO4+gvYix78RMm0W9n0E2xFzSjlV/Cp96g8O0go4EwTeFXCROTauy7pQRCUoHiSQrLiJn8rpU
8fRK8r++FcqEMG8QWEA2Asiy8JoQCc7i/HQgqCOH8AM7dM02S1249Z4ofGbpSjS6puXcC7ptlvL1
W5jq4xc5kndpEieuYPFLy3U+2q8SG5ZQWvShdO86NV5xo27ellJ2gf8c9KqPYEQD5IwbB0JNW7G2
9IAGGYeQGW6OFnpBhmUOY2vRBzXGbWbrN4l8gSvGKW76Sy3LoOMDEGDrELW+wA4Ep0BU9UbTnCq5
e9XpTqOxv9NNhPpF/GjG1HoRSUL4lr/EqeyaarWpZjR6nXVfEwMjTfG2Ve1rzCOesANaxWPwNKOm
4zJat6adn3VUJIU5rgf7UoAIogEcWcRBa3+Z8K37ihFQwqgTqV9mSkkDdynrPUH/70cIHMg0YL+v
CtyJW9PalIq2d/pnaGtfSQBzeWqk7jWukis9DfZajpENkKR4FXOovWjdALcYS6vY6ZnNMXwTpVlc
Ny+4YJ1wMr239YlyTdlH+VmzE3o/wh5UdSPN8PEF6hoWxQs2Kesk1wxXNqjY8TH4Kh9Yxt/s5j/Z
Y21of0wJkRnCo/k0XeqARfOZeCJfyL7KGXUVJaEAvlq9uBCYwa83dUXs2d9BkkzMxQSHfU3/ScKE
HGODpnUFtPeE51dN8TIJj4I8JsPhEIW4eG7NEomH+pve6CdkZB2UG94hPFzA989mDTPeGqapE6Rc
QW5Z5toTdB5azK1o1fH02AixSqykz5r8EhnJxWinFzEcQsHjEXAAtv6/uRqqOCu/uxpYR2NfJ3xR
LYWb8AkJH7I6ltROc/xlzJ4qWT+KfqJsIHQohc/70yYyzBqClUUdJtoyoQhM2Qrn5iQulkC8nKDZ
STJcEMe5CMtTWdOqwWYbo/43o8+fTYSAkal4LBxI+MOnk98M5yaz8FtDoUWnQ2UcUUW2EtjYHcUJ
cUcENxiqKzr3Ict9CyaVvaRXAs/JgUp/vZJ+WLji0mlw5AEMZaTeny6dlFhahPcV1HLlWdClSrk/
iImPeBSz4h9T2H+v0P8hTuPq/Uv88p/i976V1dyAV3X/9Z/f/e14s779/ILvXt/+19f/Hb6Xwj3+
u7/QGcbdfNW/C21+22d//u5/vPJ/93/+w4/+dwQFMWP75wQFtyxe4ub9O28A8RN/0RLsPyAXIChm
TcMuQJT/Ny3B/gN6gcUQj7niPxzt/6IlqH+g2Wf2aXFPkSPzQ3+xEtQ/MHVX4CRAHuae/0ukhB80
yJi1CM986JW6bTGO+TR/myYV27RFUwCW1HvT7L7M0rBXF/MoDL2zpv1AUaS6uZG/qUr2WiwTTnjD
Ta4Kv1nhaCg5OtaBMw1r1niFs1x3PLuuDJ9wsakpv7muPyMACIeE73YJPq4OJ4oLA2GHHezTx2W8
EDCezRXftigaG9BlSQksrx+cGFAgPob5g1MQpBmOywX4okcPErq5Bl0vVEpEpKC8coq3dIedEg0K
rlcBmY+V3GNY7iynRq1Vqljdmyg7Vhznp1o9yhNoox0sKs4uQe0pRufWpd2siwVyX56QE5Gq6Uvb
hn4WicNsvsC9miGP9izjcQli0D7U2c5Rlvta6ge3ZoSD/ZxgtDX0vQ7J8KleQrt9J58dpzxy0tcm
FzLqUGGxpjJv1GaYlMaz1XczTHD1AcXX7TJaWGCX6TksB+RvqrVNG2GtlrQTJKgGbhIebGFGHDhW
UtuW16Rat87SmGRQMlo7gszzgRDSDlEobp03uRzVXhVRROFKpEOZXKY89mNrIHwwQ3pSL9EH2S9n
WZHfJMzzdOKYKlrfsZZI55wqt89NBR2kTgYbedry8tZn4XuOz7qbj2VKkKs7NSpDcm4s2BDgldPE
0qZN7X0vPxV1wqzRfOZkupmX8KoyzmFIovswyrcxKOqqats3NZZjYH3irZakuaiaYYsyaZ3V2pts
4KEVLTgcpuF7mmekv2P4F8l1jqeSEnpOupvlJHYH6MHDHF2T7Xo3jlqPO8oH6rES1XG6rAk8M6Ve
w5SUILhJzy4jDH+ddsaWIRoIE1YBURi0Z2MIW9aqmRXYVeNbcD3+PJ//vVvs5r0UORrt5w30f+YO
ywH6z3dYr29e3l6+j8sWcO7fO6z5VSVGvBR0JPWbYBDT+UOBMqQqMK8s42/SF7srMdrM22UMRf6k
Hfy1vSp/kF9BZST8kSAzUqh8PbU4Wf6xQ3EocY3//vu3lCXV+UwrEBssQpKvGh8sv76KH7+BKwqS
6BIzsFTfibrHLCVgyVyuaVdLr59XcYfJaALtOCQ0LyzgrrPju3m9EWlPyZNFqF9T4So4YqQ/T+Ea
HzN6YuGDjE9rv7RoCDS62WlpvDGt/MgOX6o+aKidmJ04GXVlQDG/CAvHOSVxMtBHDK0KokBCZmqY
4mOOPJtEU9nmebLx2E9IkzPFa6b0i9qOz7blt0x5e/mjbB4A7O8n7NEw7k7WjYJ9qKWl1ap7GNpD
pkj6OsYEdhvr2EU6zpq++S5rsJRH8jlBESZeeWiWA4MBqqRg2sRTU/mJMJHsl/R5IYsJcabjwWpi
e1IAmmtSrpi8sz1U26Qf0O1WEbsziSZIo9pVmaAUi1t097FTVhvD3BdxVq3IgVV9DoOqfQojrmSe
1o9VLeXkrmVsAJldrwMDbWvvkOqsa8yCQe07VzmUxjRsVJnk49FZYF+MyQfBTDtp6lq4M1Li0xDW
q9aq2PaSm7DrCJCysNSfEOsdylC9NdSXRjnijz7sMOsZRNyhP2eJ6TY4vPrJMKImUgj3EiFIRfC2
kGzrWXPjtwnDj0XCLTqN5Hsz0a5AO3AyJU2SSXnl6lC8M7O4bNVkWWsjSW0SPJicFGZMUPujPi73
LS4v687gpk/Zpp/CU2WWuz5Ivgjcy7arm2oI9jkWJuQLY1RIYjH5n/beyDjZqgIHx8R4hpFxobWI
B2iKY81YH72qSVgozpSTKjyBeEcHpuZMY9UriY4oGxjztobCtI+DPq7bxwGzvFWckDdYMcnCC8Pp
1FuHJt3Fa0xHt4n9YMhmG1vhhR0XH3iN0MFiAonnZ1dKt/CdLgMS8Hy1C7aFUzzLGPwozsvIjXdH
YZdr6P1xZqKFi9ZbroSHamge8YCNt00B5yLSKbs7i4XWWeZejvvXhCJmSvn1aoROl5V+XzbluQb4
SqL+sQKHTgoR/6Eal8LFcNERitQiTRHf4r1SEs2smWsllu/VejjOrYVUyiRyt7vSWkzhtNS+xbYW
ZYDUuSLxvhnTL5YEwhqpPF22hQV6W7CMZnMntFUJRpHFcuximFUGTJK4XK4cwR2BOHbrdEuD50P8
HAckHwb6sndCe9dISgX6VNubvKtlnJaklzLWUESTpCBC2NOmbb0uCQ9Jmz8vunYV29HNHEPyKGJE
HkiOURIMeJtO1rtkls+1Ys7eVKlvZYQTsroc4lG/iNLhamC0vWAQXeCLMKeE0+vO1gbpL6v0ea4w
ShP5b3HNai7rZdNENTEM9oge0XxMpPpGG1m+VlzfxF2uIdJZNSCy3vgwZ6nyuyLwJzUgDbMgixk0
qYjAvsdCtUEnLagrVL+rNU9WyIaf7dQvkvB9mgnctQKMYNOLoirxQlCmPzu/f+/R/P9V94OV3a/O
5puXuOj+w31puug9e8/nb9ugrz/61yGt/sGYmBGFAvYOA1roIf9iZ6t/2LA7mWHAoIXYKxRgf7VB
1h+Q+iygCjTDgpzHzf7roLb4KRnozhZaUTgz/8o5/QMjTQjMCMmEOq7SX3xOqeyXzsqWSFd9eZNf
BrtiW16kfvQbYSkegJ/aF1TPQCuoOmjTAWBMMUf5phgwi0IbOmAFn6ewil4iHn3mUw4yV1hafhSc
+hnqD9oVl2wLpo5sMqayGQBNMXFliHU1PPX4CcSu4WNR80pI9PQEqu1wSNDrHPvaC3PXJkTPxVmR
LYhNL1i87ot9lu7i246NnFSjk5XDunIJ6MLlu7jhHBtOGNTLldteLC9hvtY+0HwFvrqqnqoHZCTE
yju4i9fiD9FLfSWfsRTmz2G3sp6Dbh+SeXkTX9UU9/jdlutQ92FsOTiP43UJgN5uu4/e9LL77NmI
8TMFDfdxSUrR+sh+hj8+w8WHb9bgzzrFn95QyH7QObmdmv5pIiVhyZkuDT3btO430qW+Sve0g3bi
z2sQ1I3Mv+Ec7jkawget+t0W9cOM6ut9/vvdqTy/vc9ZOS60F5rqGy73wvREr+C1/uwHLqm8HnFZ
R87i/8Ov/GlxGUg8UbuQrU1fU3zB5ggOzfCKqzTey/q5ZNFcLfRDF/NuOkY4XevHutz/+jMILOO7
/hzYEDNC9mRQMYUK+lN/PqvtFOitrPrBsz67wkf7A2VzcWNuplvpsn8mif7K3ORXza59776km+Q+
wxB7Z+zBuOUvtbReZI8m18CGwlXXzcZ5Uo44vK+LY7JSVtYqeCpe9bN2JW2svXaHF/TaORtf7Gft
nN84JxpePM1PTBFCPFv8uvR//fV+5Nx/+nri63/z/GJPFpeT+HrxPUUTD466yh7aRyi070wEXpff
hgkRcPibKyq2lG/e0g5lyWkyko6KN/0lvzRuhy+DSqnDWJ8gKV+2vYYelCghtodjeKMCgbhOeJ6z
XThcV+f5mL4YTzjJBtfRRb24YwYzYg2ooGhenX90wT5jyEcMYepFtdukBBfjzuNLw4o0ZqfEsWTb
6My0gVjW81X3Bk1Jtt3adnMeods6WTM5L1I/uav4fQv2+OvpNn+1HmHDgDSgfNTtQxJhDgiNxBt0
39R3GkHZxEBrmF3DFfWbN7iijv1F6W4d7QLfw2FnSZiEQU671nNl01l3w5qZnVSsjWGb61tCxIdq
LWZemvgs9nUpuyl8Gc2zTp211ZNdIHuV4TP19zIZ3TWJcxdzs1luypf8lUEHIlSMuTtGN+f2Y4Ru
ejW/wuSLT+SA1Dh3ufnkFxfz67zPcq8lzShwgxTlK6Rcr2m36nXwjOFbV7o4y9aXOETpo1ucOmdn
IrCEuMfwcdzZva+0m5PTMg3aTep1F+zY7jG9fXVC316gKbjdQ3UOGDeYBKYdZ+2qs3HYOWYpo0xS
y+MLTf1ijQXTsLUEcDLaN6W2V3HgxiQd+M003b5+a5bzbPrZoz74Iq53hgx8TTuhhBSjxM+oB8Au
66PlHHnAIdB66V81rlq9Uc7KY/nKxI8zxI6OqPQkfTXkawXuXbrqmv2EzkGPb/oMJ/nNpHpZQI3v
zfkGtl64rJQQXzdPbdeKRW7ScZCOWniZEt7e3jT1tgjPyIz70afZcJgmqZtE+VKnELxX2B7z4BjN
JoFw/lSqLnmtPTzmYJO91AGa3pXWNshY3xx5U7iFsgFbzCzCDYgAdjOiRd6zKwO2bMqEzR9jv4Oz
gok6PE82kWlfzBe9fQH4zdbvGF+CzdDcOu0RoWqSnaryURsuLcXrn+IrKEkwUtILPWSxnbV0zwEn
jatKW9vJes7XxCtYConwKfeUZ4zRvg9nz4pPTXJKp1un2uu9D6E3hjdzbDOeEXd+dl4d0SPy2JB0
4C1PSudPLNQHugR82E3DN5NNoxDA5Os9iJln3AmZA9PyYA9rQtngDG0WHk2fFJF/7LVIqRoMIjZo
WjoLwTaCorWcQ5OEOyQ+kSR7nLZW4ZuwVYnBUw+94TcV63sjk8gMvd7xbHOthZt5uOMTaZJX4TQx
e+mC5YOLyRlmSPhscGrbESnNMEC9SnHlj/mSADad8zvjZ1bOu6xiFOArXCJimzp/hCyMKjZp1xXE
78TX6k3puBF5KDEk1BXI5aS6zZcq9TL6E3KA4AGlG77/0u3mem2Xm844odyVFdRDOIr2GOi9UJeg
Q0bRb5I7g5z3695zUIPNYj3WxopkyQrz7QHaW/O22F6W7ft+n/Qg0+eivm81j/HwsmzBMZOP8CK4
oVcb8H7OVk1zYBBtlKtZcbvZ6zU3O/SJD2RAEPVOt1es+vEl5ctka3UmCcd1SowUWOGMmF+bZOc4
NwH0BXlHdCkX+p5cq1G7h8uwDua1jiWKtbNwb2u3Wbly7JVVvuAMmZ6qfXuRnvNlnavQ+2DcHpr+
JWFd09ATUL3Lduo+3LYhIfaerrjJS9KQjbGTCr8KDm1xbVoX2fguS9tw8qBz5MVrN54Led10j3LD
OljZMuINP7H2Yb4zNYiNZ1O9bIrDtK+UY634Ues5NTkAlwmZtFH7UEi3SXlUVM9s11rplvfpA1ko
6nOGOUHukRc0ll46bUmEl6cdp8X0MCYre9qooJ65rww+II9k3xQ2S8sdSLXWHwwOhBPqYh3pvuw7
y0E1fDU7J9Im1tAfirwAX5iUYXhIaapg1IVhwzYtsbDfOv1dcJGcpvaa+2RkINTnbJuflw9KgGHZ
6S2Nq/aWynCdL53oRPxL/Aw/Qfc0zrsH2OZWuSMXTx6OOnk1N9BUoFrH8rq4K57Lp/BlOKqYU2Xe
QrGFy3n0wM2jFEv8QeeSQnKTPE5Og0K3WGdY5KIWhwtmr2e2SCy0Lc/SN5HN3p6clAtzr53ih+UG
pC7TfHZf4y28HBd3PpqEzV1bgU/u9fieVW72huA+18Vb2RXWFG59TLehyZHnmcB8HCXn4sWhNN85
rykyj8IzwH4Uv8tXrIIGQCwWhTr/sW98bP60hhwn104uWEPVNYZifCX53Kz0NRxCmZzXEyEsOTsQ
bv9XkJ2q9+o9UdbBlWq5cerRLti4XOImyhfNVnklSgmMZlGEQ7GwobbHR71/lJfLuPFH84KMcSs9
pjZdvtc8c1GrfGXJsPm9AP/MwONImjBwh21ug6Kt8wf7ofgY2BVcneVLu4AO7TA+NGvq0ASFw+jx
LIuFQLlG8hOmPsRGMS8IoM8hmfHJoIC7AQG1SdFqeAHHpXUpUgZFJsoppj4knktZF29KAqznqSqi
nV3p4EHrN3v7kbBuKUM74wLNN9bKHnwZNuW7YGzIvnWvsPBVRumbSj1QnzHyfrNueXX0vpzLJ8sE
6sSGE6dBr7kcb+sHojZGDRKuW8dQTlfJc4Tlw7uEPgKA1vUP8z4iQYt4ycXNHjUqGNnL78dkp15W
j6Wy11Q2WH+xLvhu+BKsNa4teYLVOhmvUnudhXA48dBbS+F2Ka9txesQyqiesuIi25LH8bfMniF5
6ilR2Ggc7vdjbuxKza3ZuiHPWsMOnvwEVcOLiSaBzvkCs344T28JLBoIKmjl7Ppq2ZAlawNt3dTX
qlG7PO0ZJd7LHH4o8rlQXCtnlIQN5LEM90rjWSx26aKdDuaynk30PTcy5Wa1U5LzWO3JM6zmPYGK
ZBvFJTYYQEErhBAJW72IOkEhwZmhvbVX5r57ahKM1PZNuUakWNcoYDDy2MqP5Um6Km9LNh+s8U4s
v/jC2Q93xm2uePOOku+h29iPRUpO0Co8MS9iepM2G8Irw+XCwRxEQ9+6r6TtEh+q4/xQiuxLL3gD
W7UuoitnL+gip+yx7tz0RT6w+zu3wWE+EHC/7zCBdJV7Z2d7yTUKhDsav+pSe6kPXe6pRw55vlyS
nuX+ciGdUj9U1tqgyqnRPbr5CReq5MgOaT2VL+pl+FjwqSvC7G7x7pi3leSSkHM3ENLyROF3aA+K
tho6X7sxcxeDiF83IV+jgb9jSnxqQj61tkqiLE5a0IRA2XgJjqSR3aQH86w8FOvqlB+NFRsH66De
FfvwXPrBysTT114Hl8W7cR638euvP89PeCz0fCrmSJrNAAaLwe87FDKhg6LVqbeG9bAbHsJ3fTet
oFWnXvkb2sVX660fvroqhPyo5TGjF9Dgt81QjEayy2hxnYc6fYMDrDhXITYlBrlp4khSeXgLXyPr
7q5/CkXyiKstLhNeWXVJAVKqtdGfJEJoCcaRDs2V3a60ewYnznBbArj8zr7wJx5v4tL8/Xk/tcND
p5VSyyt8kcNEYWH5+p0SuTCiVXXttG71Ml0bz8W1/aCslMqjY2muZumg579ZMz+SZsWa+eaDfLpH
pTSTfThxj/gg0S0pmMuWPJZNetUdgm1GBvs6TNbtb27XT2hG37/rp941S+spHwd6V8AtuqI4Ogb3
qbrOCYmBinnWXyWe0dlV0pX2kj/Nv7v8v10un56UOQ6XoFaBYfIXIgypd82X6qy9Drf6Crecco1X
bvRqHGkhhg9YDlQd3Yu9RU/F1pK/6geDmTX+vo+cFK9U1g/K7tePzlf/yh/Ws+FADiHJSAMz+bSe
5b4yMsKE/eI8XjcnmzP8NblZbosL47G+jNYUoPKqW2u36irfBJv2GN7pp2bFWOSkrJot5MpdthlW
ylV4HimJPkxAHirePYKOLclHD9Iu0/GI4zyWD/Vv7q7zI8jF3RWcLQvQ1Mal5vsPr1sGETuTytXF
IRYSZbgiIREKAhreHhGpX95L8n06r8oa/eepu+0/eGDtI+OgsFzFLypYlCla7dq4TUiNdTb8uIZZ
VbzSKPnNVWW7iYP6gP4EFqGv0Ns6m6lxjVV9zN6A8rpqxaOt6yuVDpljqHXpQSZQSEe0kcEtclj6
S1HAbGmJ0mP5CFI53S0MIm3UEG5/hiAbvMk97GaPaC4CjINbtgR52Cu2P1snwVq8rA7RdQpYMbmh
hLW3G9Xr/mHGSs+dFBCJqz76jfuPyPr4EUQjpxfckkE0nqTfX9hsqSMlFY9Nv29JtP4SsiwKAOI1
NQfCU3Imo1vEgFOFfMlTqUM0TpktDkpyutEk5myixixeiUIz6YmO+R0lqGEhINpMyc5udvgAyYFr
yVva517yq7tfr+ofdWFiswGwVwkswdpSOKp8u0sPdaz2TsBjZx/N/XiMnvLYGy/12/kUnOQL9RCf
km2z6vZ4K90AbPzm3X+6LP9+968BUN+cEeQpjQy0eKamN6Y/3XkAqwIMBy/4ECMp1S3KFeWUTMjx
69e3/r80GxJv87+Icv9vEN+YhIiByz8nZtx0/3Fk8vP+XTDOP37qr7mP9gdDHXzpMGqEZ/b30Ef7
Q9DX4FoIfyviL3gK/hr62H8IDymG5D9a8vC/MOJwmNXgmaDJuvWvTH34kR8eNYM8YAS+CAUZEsif
gPogCmJbn0ln0azXGICsCUAuAPseDfvObmJXVZ7kCP2/Pa/axoSOJSOh49Bi9t6bVAzsL9VwVoMb
wujgWrwTauku9kgtcsgNgx7ioyR5ICruFjYjOQ/Q6ANKjDrzUQbE2AjguoF/1bRR8jsEfG5COV0z
+1EMw89KijiZbAN++0tjLetBRh+wc/DzBHoE17hKwxMYW4E9QIbWeE5Tms27ZKAd7QhkpgCOyJAl
pghy/YQLF3mDOAJ0ZePOtcgQdaUB6kdk+vziOObVnS/TiFtYmTSWwlMTIJd8GOWHLHpXCRt0SB21
4UARCLlaBufgBOHdMF+3wbVNfvocy/RQvXlqJuM1HpT7NjPAwpygdN+UpR22zM2HTaKTfqtgLjEE
uGOL+awjPDBHtRAJFU+yDBiF/JxGjR46CNUrR7cOOttVVb3X+Z3Znw127jQ0EGD2vtMEXlwD3UE9
SyDda8o9QsGFkjep/dJ87WZSNw3IMTz2UPmdhG4fE8y5gALx0JrXo6p74j9a8rtpccl46ZKPBD/w
RWE6FAvOnpFEzihSm+S9GjJ03RtHCraNsmA/8I4E33e6GX8QQl6jbaJhoDqR6bNHeorpIYsjg2M/
vjZAmjNohp6S0mI+FNlDxUgOO4NOkvC5nclcRiefvxcGKXgGsKCT7ufuvWU21xIVpC6O2w+w4dLG
QzPcjvlKHfgjQ3hpFPh0wzBtImIEuWl2RWaOL3wcYuXYEo2B/Zun5xlg/t28vMZcibrys+bcY54b
T6SkcNeYtujZuG3aBzne68BTkcQRXrQ4wvewijAvLbFYgwGAsdy6C5q9Oi6HfnpfnJx8HN1biSQI
10Q8XudeqF0X5UNSv8e1fmEnNKVj+xAX7134/q/vt8f4rSnb8qP7JQ1uu7pe/fIF/0OYyEKYQDXw
2w05/n5D/vOn/tqQVQhu6Bwsdl8SALE++25PRsYtLL00rNR0YbX6955M/8BZThKTTs68w0751yCe
PdlQESEyh2eKj8fKv7Inix33+5KYpDNdIcQcabyDvPH74kGRjYmwXkvzO408XANzhaJ3tf53Lkqi
BvnhbeAbqMIZX9Ra379NXDFlGBng+0qHgKxgVrlc4U6+Vgitl4GHKjNbC9u0riw2NhN6Ea2S5lvg
65rxi65Jm6YgZbW/iSY0RAURCm9LcmHC3U27EUE8VUbpWRhBmPhHVHnpkVYeDb3bLvoqVJqtiv2J
NVneSHWu1vLWHkhVxwzim5t//vP7fEs//MnFtBXBHxfKAAJQPvUXUmNhVTWrmm8jTB21I+oXN5je
f/0mPz9FFQPBHDwMVbXEKf9twRcqAe7IscHFVDEhGoTtzCJj3dTIw5bxSRJXBIBzGEScCjWnQ80p
weZQeBjlceRe9/O1zVliU6dxcE3me19+JPbdaIRAx6gn7MmLGHrq2kMdciuYH0UxMZIGLjom7uwa
TLXg0HevS307cM4GHKSx/rqMV52pr3tH201c3REwtVN1N2/IaUdzFXJmGJTTMg7VLUdenEqIFvN9
G6iXsjx+tRXOq7eBuWKhL55JYoRTHVXRKsA4nzl4iYiWGcNgd+Ai5fcMRHBdBAbtmH7QKDAPd4Qw
c1p6JiEWshoSEPSRxhywoqAnFEbLe8RbBtEtVzjjoB2vvEE440hoxzlqighkE+abKb+jIfYKBkCh
lu1FppMJ4czWV8E8e0UFaSW/GgH4W7B4oYTDdra1JjclSriIGJb2d0vbYXlTbFrnvcVsqAFxzFRt
nWAlVQ8GqP8xi2K3xghhAUtf3s1J8mPKjyyB6oY9kAE0rVzVEXAJlh/OEOxGPmyB795/c3cey5Er
W5b9IpRBi2loTZUUyQmMTAHh0HCH8K/vhehX1a+elVVZm/WoBxfGIJm8ZATC/fg5e68NaWwjeW0G
uqKAgjj6oVdvebaDcjvlwVPj0tTzjR1QoB2R7Ofa/rNkcITSIhv4Ww/heaApHLg9iZV6RVllOPRp
2G/rstr681v4XesBsvSWPfjg5BnLAbbq0AQwSzDI1F7T7EMvve8OeTyHRO1vqt4BQbvvO3R4vXFq
eYPbEco2Tfwl4+IwOeuMNOv52VkOcDTgcz0cXWN8jtP5DIQbsSXcXgd6wbicDH9l3Ch1r3gdPsuU
ndbi7grfhXryLNwQ/O8ZwI78ibpiqu52O9RPaHNBXjBO1uYrHnDE8/bN6aqPqnYvee3v+hYRp7Ye
HMSOk4NecoagXeltBKBHMuEdmVbkZX/MYqQce56O4+TQpo+uQ2+tqqU8ChMiSorsc1gKp3ApoSJq
KbUUVf/9u/sup/uXlZJDKJgu1v/FYv4vPaw8IfyJCFeHAJNka2cvZo8ZDzwOUwVquR6xxZR/ZIla
Ud5tJF21LKUujlYuIstxm/rT/7Cm/Rcr93/6ff6llcXpMpvsipVbzNdpZBBX/y0j2rjpyijJr4+Q
T6n/YYX7L5dRmptLUoPpu/9qb9dl1zTWOGNrMAryU/42bBA1g5b7M/3/9vj4/5Xq/78tZVZ1kQ3Z
1z/rCZcs8H9UMV7wby5v83vwLXv4Xdz/73LC6N94jfBNUcdQ6OCM+48qxuBLIDMX696SJYkCl6/9
o4wxbAoj8EM4P8EYLK5M//+mjlkolf+pxoBMADESEDI55dFCPr438v+pE8HvkE6mCk3oK7w9Czt5
iGdP7+JgDpf0CoTy+AHTB27o+WIrGnXLt9wv98/fPyqi9nGsyvZ0fxT8x3dEUw2X2xqJC1k+d/8H
bjo2t6gMkVyIs3Sy9lU1TvCcFeN6REf8er8wpZdmw9TdrB9FpL+6opsf8ykvnoOoferCmEGs0R47
zuxIjLx6k3bdt5MgQgGoQyYFu6VXCfTzhdGjZrZX6YdRZVBEjDD44zo5C23ExEU51hZCQcYwfbyo
XBDTWBub3Jk/2d68tQ2T4thjtD6qHB95k5gPWRXKS431doAGhjYob3eGro4ythXP28z/nsPWWJ1x
TPVbA733Y5GYsLgj59k2neMsXGubR21NlF/VI4ZhDDRb/l6EMoFM1uS7iojHF21O/Sac5mxbGXa1
60a/Zch0g3RmXBPDjq814V/XID5BcUBiEM7eZqgleWnTS5YZGm1UxGQb5X0NJj3xNESGFDx+YooI
uZt5tTOqk3zMzM/CvI0ME2UL08tOc2YynQzhrjHN9SWEP9SD9s6x/Ucic5FGsO0F3bTTwql95p5y
fpC2zbTcS/a8HKNhMHzDvrSdZzx4qghuUT0W5zKY331le0cP1/427wvIPfW0ymIm/12YlevUdl/N
gemfqvjlxPgp5qxZkxpHW1bD/TcCQF9ogJqqe+0n2vJ5PqbrRJuXymW0Lr1fjQoPQzyvqlLCOpfz
+1haT0ZqEmJBWSRD5+zbCFB02Fwni72LNL0tlXVAQCDWWCVQnozcBsziUX2knMNtAHpVl3Q44fJ0
Za+NUOh1JeyLo33NVlkfg16u0zJ9l4WxywDkEdf5p5McfrFeXSOVnpNK/7La3l1NgfzrWEx50hRB
Q/TpzTHCmXkXGvpmWHKbZeyu+UfpMPL2CBnQlfjA0hc15R8BngpXmneRHd3hrMdfPvL34M3z+5tV
OKdsKE0y8ug5ZxRGceDGWGc+uP0KtuAsW1kBIHZycfgs5jEjxZ+AQQ/lim6gQyKx8ztea5V7X/ZM
7t/cRuZTK9s/ho7NkxTf4dSHO9/pakS7nnNoLEYQhU+eMZ6KqDGyI6Sj4BAklgsprH2blQpPouiT
XdioPVOisrfGfVwyPRLc69J2flZa0kVPfnhhiMohR+HQJWDuDCGu90ua2NG+yur3sHW9VVD4t1mh
nKuFC4NT5ODOm6/ZkNMpAtAw9GNHEVXeQDRBNjS74C3I7J9lF/h/jKNZRiwzyPcyp0SpFoeAh80g
2E4x/1enLE+DxOfiOop8Q2vfh3RgMX/TWysYY5Bdy4Hy98hbhTvdWteugZcvF5cidr4g35/jsX8Z
lRIr5N+/O5/jWdD0iJyDllp9rrexZ52jHBUU0Q/86UN3VmX6CjDxSkuLTkqIZwUv48HP4kuZ+yy0
QSl4jSv8CYQrAb+MHYSbbvZLO+kXyzfW8VpDO+B92SIu8eOE7JUKtnRX6CeGNE8mqquqnV2Kfjpl
nJBDho3M/rOqeAtiw1ydIZKwjCO7DWI/xrgRfuRm1F0mvOlj4dfUsD1zriKsTlKtgkyoTWnHPdo3
v9r07FhIGPA6xWG/h1/Ka4JMrNT6lvquIv+zHU73j2IkULM5lduyH17SADKytjA3dWOMAfI9tGZz
W7iYR3tE41ZO02b5l0k8D6c44iJm/8LmaW+E5kG/ZIRyW5cOKm6xXJpZHHXhjIh37PbUbIRf4BBS
o7nP/QltTAELlgPv4IAqC6JrK51nXQRbr0Qg3kVtvhm1XnsK1RBV8IfRRNUaOucrmNtT66BoIF61
3nTCOgtZJccpmvq1V2ffMAV68J6cQUT3PmHE2jkaa6cfkDjsTPlOh7zMODyc9fDTdOHBCFJGl/mL
W1J0dgjIqyr66MxJrB3nGRRAj5iEdmihy1dLGA8KGPpZ5BE80ByxRUILdJiH56Ip6Y+iSWd/sLYA
1/50bKY/qiuOpPigPTvbT1P8GaRmzp3YbaZRLE9Wb224E25CtI9dk0viOrG7xXX7GBRQ+kiLDQj4
dGD2Fd3P0Bwl2Y7FLdLzwevc31Esv5WZ7eOsdc4tDqF5JBpGY41bdx7+mdh/sGcIdW7UUDRkj85o
AkVRFUqT2KHWDkgbcXSAGNX6CGz93kwDIlsTjVRvwnEuPqak/cSQXa6UOT6mbYWHjMadZUTnhP2p
NasPO7Gi7QRkOOKIN7j2DUbEfpgdRtAIe3XAerr8oMjNN8SJ5AdjtJElLYa3sMZa1quG5rP7MdRM
3LtQvgLj+iztbdqXaG+S5EFXz0TqeZs5YkfODfRqI7PdiEjLVG/tCBmN1dEKic3pGgjxZnSaWJ5W
HubCuvWqOFiFfPLhyFqKeaIYxFpG27nG9I0P8WlW1efgThwUc/YYOwvOhVG1r3Gjd5W9KxalrIqW
tFJ0g2MB0WfaSht2KV5QNL/2zNEw+WGNGN8sxZ8PDgY7XtHcfJNm+vCSAUWpxv5V2OHf0vssxGWc
G/wPRb/3NVr1nGG5KjloN2YplsyUWwsG9Ym1/bcG9uYLFz1d2f1RjC473tHbaaBxIG1Fdgn8XAM/
KnyRBIEpKqJu+hzC8pUUlvdABjsnaNeY9h5iez4StbgAgJlZ202vCQQutnQQBHhhtFxSFn9njrED
IUNj7mAqsBb/KCx2nPrODS7FzSPB1PVNtFPhX1Pn30K6uB91fcELj1h40uu68LK98DT+TO9VBMWZ
aCi3IINeeWlAQjOWlL7laEqF2sFBo6gZkpUd5z+HyiVQzLWRP9OdCCqDewb2W1og0vckZ9+q3da9
eaHpEvKLc6tFFnk9bPisIRtXsOmPMnh1ZdusDZuKoDFjIoLTi2OwlzmElhpM5wckUZZBJzuDkpvx
1CofL4mMYTjmhv05+fosJuOWBmNzjjn1pwMK5bOr4i/JyXmnes1tXYuHGj3OpGDZuqiPbMowt0/R
itEyQy4arXO0X/kP266xwkSY65J+3vrufLBLU9ONMcJd3sQ/xtn9tsL259w7N5e9KfLMq19MT1XW
hGuiSWHVwbIdJjZQdYiL9BW3FHN4i8+kYP0cgxWcvUP2XsQrbF+nDhH78uuXUzusR6m+5VTtKzO/
yghsANpvTih0FBpv3wlzPen+TxBSF4r5J16X9TAxdkbJFhjBqouyd7NF5jcVCC/H5knbc3fKO+bT
u8Gabl1CpQZOnHnJYOyBGZ2d0Lo4BRHVvvHVC8T/j1i29rNdv3l9zK3uFNu4U8+B4ZPNU7j+pvPo
Yubs4sX7wErope25dkxgtANZzrSARvOa6CQ/OBrZlp3/nZjKtI61TzBCrWdrrtedExNOPe2hWh+L
oTu5OI+a8Mmd0fNZkRXAKaRINoB9lPZeaZSijS1P9ZC/BE5OWIbCznHOzHY6BK6gHTz4O6Vq5GEj
Ml46QvPWFpqYpgKJ6oRFYQxUdFSD/9oo+6Ph36wzf/6pJF0UL1CEG3NzZeETRdpZNefKobQkYs3a
ORUYdhXRAyQRfHZeYsgr68bjzFQaq37uXpSHyqAw8+3gLyExrvw1+NYFljnULneIdy0tXWad+Dtt
LFW282RWQ7OJi/c4mpA5zvkPVpHnaoKLqGZNKWC01al0nPrgd6hbqRrWHgGkqG2h3BQVVmgQvFsn
mKFduBjUSfLa9D5hviYGTsY37Y8i09kOin55g53mnF3+5ZZ9ASDyHBRvrllgdGqbY+ZOb/NM4zGM
GW9GXj9wGfqNP2S/jJGoLvyozlRZRz11zcnAP0ykn/+E5xiuNgccgwPVyX91TcGJUDYA5aq8QbSo
/vpL4n1gmQVVwBjRGDGIwo3CAvXwFL+hBQi3MnaefWcE+VuWz5MVcqRxjAug0HTVCCSpUy/r07Bc
RAYXdMI0u5qGZSK4wNgRESfUFB14Cv+VsUFzmqJ42w41UbBx/gO4RK3XPYJJCpttUZRvhTaIUbem
QzYjoIkDOqSF7CpMEwHy+pF3v47r0/1ikjt8GsT85WiSNGb90/F5qr0Ee3mWq1O5XFpV7kWDvkaa
+o8egNca3YReV9QsX8N+UoV6yniGI6mgy5c/OFOhIM5egZisywZxtFdU4KL7aaVd1h9CRhk4xuWp
bBCfju6SaWx+Bmwjl760LqMwqQfT9jdvUTTeESpFWb7ObrvNvHkXCeOFOwiFbpM6N8+oBs5TrNlZ
EfyZIFsyMtXBujTncT309VsyjQUsrwRMc4YU2cypzsx4RA4azLchyPbByAyRsubRMJP8ysz9RZlV
uZWSjmNGipOVlvhlBslz5mUBhQfa87559BQLY2uW5MlncfH4CeHDYzuQl7jE+5vOWCkUzgkwPfVO
tN14cWMGJjXZWfigGZ+YaFPmwoD5VbbVo5FgCZoTIz/A0aRs6a8uJ9ajiPvtnBUGoWAtIGniMkmb
tKe9Lj+rboBnK6LoEGVB99TV9XCtG+LREmnSPWaUKZoAvTLp7vQNiM0SUlxjk0T3QG7c5ntI270q
NdSVpHUep1nbj4DAFUIigNlzFT0ajC1bGzcOpCn01+j3y4E3luhlt2kTJNhTHn7VPfTtJLKeotxk
UE3GHD1g/saauUWbMdgXmSl3lUuvO1Ie4XbJQKU/74zCw/JDaMhWBPMBVrNeT70n9n2VDU/8GVgE
tQ6OlZ9hGPLlcGj6H7HbpefBm7680nyQsf/C9u3u/Wb8KAwDf5yVvY7FOD45nFlnUyf0gfR0sgO8
PyyI69Kvjb30/3R9crXJgd9PafNht1ZzsL2IKDHqsFVuyeYg7GZDsTlwR3fqye1+m1Y8HS1Dbp0y
ASGXYfTwp24Nzv4Q1jOUCus2etUE0iFfQjrCZ1tN1tPYsghYYZ9tKDLRQbRtstHHIO/KY2Yj9poV
56fcv47pWPKE0zEfe3Zjnd7aJAMMCBntNCZTcorpzUyYWGRcREvZKNYlhy/8YiyifXMs63cLtARl
pvUr6GAcMsqeTxAu6FI1OG/mdvhIFTYVgAwkyKcLOCj5aBshd0mQv42z8SNyon43unNyYJ5+qJMo
Ot0vABu6k1V8Fo2Yvv3BtNZJYOwLt/ZOdhe0NzJheOu22fwugopNH6UyR+uPJOi3pVmGOPNoxMQV
9sdCuMaLItzOka8pgUXftWlABiDd+kk0Pm9XL+VObKmjRDE/BBFukkHE4TZ7bpMn31bhM4yZN88H
SUfk6i6u8hp9cqhIgeX9wqTFflOZQ1ExHUqzxrDhEmFdSv1dLT9TkvkGUiRqaRGgDzRxmOmgvkxg
UVF/NdY3zaGKUN1fBFGTd2yPwbrvO3J0fFxKniI8wKjTbxUJ6wI2x+WY2ds7z6vx8uhpX7DhPws5
BfsgBTebyiGCAJ3He1NQdLW3wjQ2bT74j6A2A4Cavv8ojOpQZNsR0tGVHNTkuTT94DZX1U6WdArX
bCzubuZ9QtOXdhFg4+fQlMlz53dqNbTJtZ6CZq+GUP0QHVVaaYSPo1U+MK5hXmPZP1MbpoIEmGiM
WFea+lvPgsA2XRItPyhaI+ESHhBnuAghPgec9nN7q2UbT3DnAa/o0huuTcwUqJxHCBiyyrfSiqEE
wdy+GrobRpxQhM0VDZ475SBIydu43+kOamKc5BZEEmvcKFaTdecW1jaOsX7MZZCSjSnzTWIT59Ih
OmpkWN0krKeal2TJROyvlbT+cVHCH45WH14Kt/h2xsHdR20jr/dLypJJpVP/qOz2aRggDadNJK/5
ckl9354gVFXqWg7hy9WHxHDol4dONakr71V1vT+8X8qkAOnkX5Yw6l1bBf/4hv/9EbzrMhxxucw+
Z0yLePsmrg9iEgR92Zl+EK2rH7KppDHWJmpbjFI/MNT0ILUgqc/NB6JY25VeSMj3hzPx3w/l8o+c
AXCoJsfEtcPHVEwIbQr+/lvgHwgKmemw1DYrTYLw0hnC4VSP8XMGairfTmKyd5aAAGrUHrajMnFA
TQv7oVLKeqA9QgBh4B9z3jfnMDbUuarIPBRVQrjOKNQ5AMiPHHL5sLekOmdzjVyLufa67QN5zhrg
VqtUOO3ZOt4/YxROTBgFiC52b3mOoMWc7x/9nwsiN7UxetA9lmHAwpm506cKn7k7N2ezSmFrt1FP
ymUjwEiZrmhWOvEVB0WqHcdt8Qyh0NEcJzPqp8mpz8Wg6rPUCQPT5eH9IlIEyq4VTYcWqRdOOmEC
F+yOY2/aD2H+lE/T/DwmzcpyGDtq5bQ/8ojTtX+L8zp7RCdFBGaLq8fXr3XQ5T+c6gv2WaGKVxd4
966Z8mnb5C27f5E8D5R6r6mfvriEcN58lRavY8kv7nFSP1kSX207EyA1Y6TACThvJk97uyjOCwJT
ou4aeNLeGpEiQFjQQZFF+tM2m2vvPkiXPhmtr3QzdVgWdcp0s3CCYa2VO591y5PVMOZfKrkO+mv8
5AUW/tY2hcafARQ1fP1pSNd8dnFiP6fywXMe7UTtu9hsbxnU7zdVmtcszZzLQrkv5j56g46g06l7
b6MEf1yE9k5ECGJVmN+M+cPgbjxGBlmspR/uoqEqXgaevhczqbY9u/a7Zcy3sqqx+vknyC7ZPkqH
6CJNAe0OgL6HSFymOuD8gczY7zGpdslRpQZBHp6Idr3tn+ZaMI72Zlw/9gnOTE+oLakAYdkcjIrQ
AcIUOMsnwbZOJMbUJQuVvusK2ItYyaqc1yUtr83yPvRK6u3R0mdi0hFpmTG+IB8mVFv8aEPjS4vh
GmQeBb2AKJF2CghvzOgbOkM7ByxI2puZiafYQtVb7pn1aqo0p9fO/9um7qtSSCWMmUXSc+Dg6AUk
RVMosfLhGvKxF+VP1UhfoQIN2LrWDhhRRaQh3kEYfC6NLIvQlyT7Gr3uIGB1orWwEE7Uu8Dj5BZ4
1bB2R0tsTH9jp/q37TsYCJ3qgKjQPvD+eBKe3W1cPMmQnOp9aBu08Yqo37oxvrFhil90l7msq927
E5PlyaE4ZVoeqFyRiDE8znkAPWM2PkVE1oFIlL3yAOM2VbTzI94tcYYPt27qda/zYS2bQmwjJ3bI
Qx7sfdEU2FiG1t32wlbY4HAfquItG1qE4mnMOi/7fTWnUOEafzPXRnVJWv1ud8TUhPb80oyk4Joz
fvE2YOuSaBWYLPGWIOumi43wzWUE1LjdOmkK41GV8sfozZzKHexg3WiatI2xJbewiYmo7n7OfHfX
QaTrZABV0HXHM7X/yq9QOKKPEA+KMo6jT3waiqr+1P0Z7tHMVPKX7WDxmg38lJ45Aa910LAa9i5E
fYOuRNyGnuOpCjPyhNr4GoQDtUfVt+fC7NO3GYXfKiUMbcW+NW/vk8RwDFnd2tg/NUTxnYHtL6hf
wyERqsiP8zJeTFrBaxrl496rmubV6YZsN5Q2BDEK3HoM69dppHxXlQsfxB3qV9st66OdUM7dv+ra
6XPTOum+KlIcuq1dvUb12F2ZlP69P3Lcyn2IdXArG+wFVZTNB+CPtEOT1NinU7oDQDW/NmmXvlRs
vfdHVYwdPfIrh6UE441XT69xWSSvFGj3Byq2qAlZ4nEi/iFd99JQJ6xlbeGHy92P1MNa6X92gqSG
tq4PKXz2m7cpWyBPRmXRy7ayt5TOxKacMfAEnfday6nEB4t7tsUYXS0LDVMKrH2zXR76qn320QBv
BorJdZdiyo7tU6Wto/DhyE+MKJl8Ucdoho2rJKDHASsNSVR2hRTaoC1Cy1s9cZuk5yKe4K9HOCsB
tGdPXkiAVNm08eb+kAlrs5MtDSe/F4JMh4bx2fJ9969OnquPecZx/f4w6gdO2EN0k7GpL308Qvsd
SQjXMOQe4/aRM73YTTFxohbQ4m2bOP2mz1A+y2L8OVhZdxrRRz12caQebew88Pg4BsqxX98/b9VN
gaM1cuCZ03Hu7Zch0rsUISB7ataQgnRJrQZNmCzAag7TwU0Z26m8oFEVV1iWyXyKChydKu0+YPXs
PQ8L7jBJ9mQrnS9RDFS92TWurU8qYuk0GyyUA67prB42rbgZi/IoKE4kwF2yRVfd25WxEs5LXjJD
NlO0So1GdW3YP1SBBxrS7tn4amL1PPFm7UME3MJJWkKwOM/nrRKciem9dlFtXTj+ryPdUDV/0pKI
Hu6XbonAahJrN1J4rcOoGo5yph3KfDp/qC21cTlhx02OWiyLyoeuaJ/m3KV3FNLLGKR5jZ1GEj/h
VbtW+wSOWetmTCF49EwY4jHUxxofr5nJ6SUZs+5Vigert5/QfR+MmX4kJTTFbifePLOz+X9UlzBu
AbUSFFLaWbVSLO5rzx9bDnv6YvZIleMxDq4WC8CqYCTXl6N/7uf8UljhtJMTkucqR2Oe5Kc23CJb
yDeZ6z40cdjw3KV/w0n8oHhRNsIzSUEDMl4nj6k9XrVzYIi9I+jwjTf9VyL4xCiZfHZhSYvX7tYG
Lcg6dxCwT0faha9IEsq1TyhiUIjflqIoM17GXD2j4r+Fsc19C9SHG4vjEt2RsdnLTu2pBXO/hzhh
lNuhK0N4IFGyz+tLN5Z4OfP+B8frG5i6bR1Yb/4os530pzffmr96K/f2/FCxIkIMKEJUfXdGOvI8
Nw92MIOa68MnNsmROgwIQZIw3CfMDA4Ho26jlPxnGsehcbauEd5oMgMmiNtfC/f7I6+dEICbkR1U
bqdrpRiNjmDZst59Du3hZ2Qw+Rv4aeveN7dUsx8O2P51MEDOkKLklad92swqQC6XOeDZ6CUIbLdK
oRwftPmr1P2vrvT6rTIljfIc9Enigzsy83Zdwm0blpCY1E4ukR6+zdJF/E/OIyIUF8cUOWdut4xj
nOew1B+GyvONznG6m2SH1dXPokbX2Pohw27Lf3CB9G3rqfg928yaxohfYBLgHTr7IyrQyw0jjKos
W4aakf2L4lqskvLLqjCMV2P+MGQuU+YA8SbSknR210HY/ySXvmzin36DsXzO/cOYzgJ5P0v12K9c
lwZo03s0Y21q376MaWfT0eq8Yxq7u8ZpeH4GVkLlr9iMMRZMj7SIWvAb8dOcAuq1UxQG+sEziLUc
cr240X9rizcj7Du2LhcubUxWWiiDdzpRB5Eeh46+3mBO0zUv3a0jxAOKxB9V3e8mnUbHQqR/m8Td
VXn+C4boKYtLuTLYYwvAhumIAytlKQGn46ysdy2thZ4rf8mkfMri9qVyEPhrmR1JT6tODYENYElC
zNgWPFAohCBE3PApmjGAZjmHdQeQ4qa3IwBbhvMhJtIyOvOXSY934/jeSzczH0oZNEkAuV35Xpft
uzDjD8ktFfPDaswaosfA7ofTT0ssIACaYMPghuxUqIfq93QwnsDbjN0vxwWUEQ2LLrPQyXkCy2J1
JIsCJQtqHPVx3X3EOTs80yhzRj+z/AK6Cd84gZa+YLNqooEys0cTW98cpAoTfVeGUxyn6QD7lVxL
L3tWVNG027x9GpXPUQ3shNbQo1eurEMgyZ5qmdOG4tUfbCwXiCyiwfnbOfLWpsUTb0PIDR2lqQBh
QU2JjWFiJiSyY9IYt5wGxCka9tIJnvxFotcWch+LkqYBZUfhlNeAc3eVLRKn9GfUk1MdttlDNUmx
jZPoa5IviCnTTRql4cZhsx76qlu5IH7dgfFXWoEVthhDOP1rW7KqFwnJPkkA2ipbSDDK+22q8XGk
5Ye+wX4L0bdxgqwOsxvFrPVEVdA54eQDp35Irm7FTdv3BI1OFG066A5lmnwxx7cB7yP9oCQd8z+L
hkYxulqiGfOVSQs9imFtV8G2cTjZth9ZGR/8PvxZd28pg/NtpCOAAmKsKWOxEJURQ9tpBH9kydec
HoUcz3MB4aWKowpliP2nADFDu40TLmZIacztuk30LjGVxcBz7c7VS5lDVhBew0muXgjJ7i83kc6a
CR3L2BPqA4MAqzY7+2l2lsz+V7P0SXJCE5FadEOtAqiNS27nRg0OYWsTpQZCdwMBwJboipopBlC4
0Oy2gdN6q7mZ8+1IfbjK6NSTiBWf60IhxUrFp+fRAUK/5TdotJinfpFKhMlRTT9s0W9kOEKVdrvR
IfFiaDeWSXVD+Ap0Je884lvfTgabRhHa4pyyJuyn2vL2cZdfc85LrAYhK44IkoNjQbjyWutkwLTQ
qREeGfaQ413PX9L0BuqjA1U/Smw4NbJNAbZYSXdx5cK0ptVHf2ciJnH2A4gEdK9Ni3lc8Tc2hLrU
ZDMvB3o/rs5mG8WnSs1ghggBLGqE03kBTc+D4+R49P7r6JmQqvjk1TQNIZJ45CNO2MeJ9H6oxsI4
CXaB0/2j+6UnEvikoGQzW7OIgTJT+IGooY1Ts1woK43T6NE5T2TfAmJqAKguXzDp6iJoh+qSEuzj
sDIVwzIHtJmtRyV29PAP+cX92ZjAp+uY0FDtP1UFWW8UKHBIFVwq0zCIlUGZ5bTxCdHVPy6hZrTU
RSxBU6AY2rMsbatOFocszJZoLsvpT9pQ/SkMu+7QuxHsGBQy7nKhLf+Pj4zeKY8RgucIf0VZtu2m
6SAqzcvEaFwu949yT9Sn2C1ntkL7O28L/8S8w2OYJb7R9R5we2AhRjavMjs998vl/tHY65KUiekw
pUZ6tpM6O0e+a+yNZj7GJNmdEvdRdyPYlIlBz9DYO3rEH1C/QwxdieZajamxa1vxPthwRGRBtzG/
f3kcQvvsOYVz1m5YHWzlX3Krtf7pUvvaOGfuGbJcttIsSruokZji7hfL+PePlodZd/F5kU6cg+mq
3b8jZGU7N5ONk7+Gf7N8l6i9kBC48/1LaGD++SfcP2e2dDsjKS3KR6Rlsa+nB9VRAQ1GHp9YrJst
gZQQkVvJ3Cvq1GNddu3GKyRSjdZFTmf2zrfTa54zooAUo186a+zqhgNbpIeGV6TGxzR6KII0Hrsm
rJGFNf58HWG2mUCFD2EwVcfRTCwkl6O3ZcMwngeKaVjERvGTkc+bq31+SbtxL4oZotF8+JODyr4J
UHstI9P75T5BZSSfnhj6i5C6f4CWfShjsRgfGCOhQtDTiiOEvIZG1F9VR7id3cvT/at5B//JL/zj
PPVLftHyHXFByE5i9CnTrdE+hmH7aRDMi9OA81FaXYegIpW1l+BOGuzmSpun0O4+QhvZQBCVyCWY
oV9Tmyx2WlGU+X6IJgEWoRLNd+rW0PpYItHsZnBiqvxxiuMaJ4q363tn2rmh9RqEPto9FBCGMEmX
FwgTGp9ixcgYU9hYK47J2Ly17Rk9+rZGPpOl/jknFmzlE8EBGxS3nsWaDqerwK2ka5yKHhtD8L9I
OrPmVpFuif4iIqCYilfNkmXLgzy+ELZPmxmKoaDg19+l7z529IluHQ3FrtyZK7Pe3zq9A1cxfEQP
chkdkrhxN3g2uAqo5CF2soMK3L9EjwySGjhS3ibfEnnUj60nNy+SdTkz4bE/OhZldC+4mOZtbvbV
XNNs65sPAYbJr2V8h4q416iReLOTg0xpxcbbwuOrm0hmwjnD3QJWsCReiA4cg3eLIpCitNFubbH8
DsFgbbxejNhHh3tmqnntJYjsHYT/lR8s3m5UnMyV6JGV1Zdx3BucjF2B8f6WeKQCxn3NNUnaIQLl
xdPreSgWyhWdOypvuxw3YeMSWG1jCjan4tmK+WnFryg2PwW2SDXUX3UDI6xJXcCGTnM7qcWf1zhE
fw1oH7hsFA+zsemf0mQ6Di10xUDjae7MpXLikk9vguIm1rZZTw5dAWw1/tUV1Labpzoe4OEYY19k
qLeyhmEAEhZkuhqHrV3l/7y0g/vWteNL2F5jUV1uNdyeE0+bhkAIt5uEt48Hr5aft78Ar4CiWJv3
qkjEpcr5Hk/zYSxxQS6xPk2gYRdZgFNwL3w9+Jt7Bcxq+9Lb03NX8/Qdw5JdlAspAhvbqhPte0Mf
COQ5sEdOkcGNgi5wS3cwuaoOCycITHSzgcmcNf1darwt6NzLXGWfuNZc0N5LCpeSKpD/mlaD+aqI
SLmOy9TewCpYwuGQoZ21wqftjTPP7p1lFeWgF0b56LHS40yml0G0F081D0Efboo6ndduzcq46eU9
L24vpuDB6Aevc8KDSsSPJbsrz7R7DM1Rzb6JzhtG73rr2uI+bQnu6uW1Y0bZZGp6yB04IPZCGBpu
DxP0sXW6pzJD4SvT9qEKWxKvlTy0iu0kCZ7Rb49eYNE27iTXxPvtF0UHSNhhdYv/U5390ziDWUXe
/IycSd2VZGgpG4o/A/fE7brkiqH1xXPoVKuHc0kijOuCvO8arnQTEeMQKl8gmWVZOoWrxqm4x+qK
snbsH4yfLZcf2oYw7KTpWozO6wJZUzW0E4cO5lBEOW/AT1q1OC4JefUTMWF7yp9RFB+51gESp31u
MvRhwjz0mf4sWT4u2tmmESQ2EgNcLIOtpbKHcSmnrdUiPSBLcXueTkmSWf/S5bdwqs8SoRZDEwCk
xf0nWSuaDJvKJJqjjV6W5HzSSRF0O/VeFP5u9LBnalDH2yQnLmPfE+Vg3bEQocc3Ch4qKHD+i+Vj
Tpst5davhZNe3AI/tOtgpBequOLXo4F09sJDhgimk+Sq/OHmrqwBnQL973Pb7GQdRji/kkMxO84l
g6S/ccf2xDO6vGrNIpYZnNVL8501vbfNDp7Jkk2hk+tQG0SgHqAZnpd81cesAR2IV4p04uQ2VybR
bjPP/Q9Q/U/Hzy5Ne88RVh7cictVkpNaGy9eF5wL46BXsnQp62VcNbPzlVXwWIfxVjgHOwBZfKRJ
WgGUzHmcYzFH8+mn50nllyGhr9H/x4HT77ocmZzgxXvXY5PNrTveHUEwDzMPJHxQ5zmbJ49fim7e
Ui4nq9tnSAMcjeKZd2QZ99XNEtiJqU5dz1rifRKIe1UAH5bZ+N8cB2uSMc0+8OsHLvXk624OlQoF
bTYviDYbTadDnaofTOXkIL3gPXDk2b7B2GTNhVry6K68O/pgnxIDF3KI4/OyFJ+x819RuylLnznk
bI72We8yRNy8auERlZL7aQ3sOuwksybL/xYRWluHyjMnqVIuw7n/KIKx5mqV3IdAm2/yRk2fvXyW
of9HnAJ03WQMqK9MPZArYL1levwr+hkj6n+9Ec5OlzDsgvl5vH2o6Th9j70P/sMAfOZCy1g1cHrm
PIAdJFxUce9e1S9RDCnG9z9sV9uHvgyfQqt/bBvSutRyA5MSwZpani/LJlyY1jniglv5uIKy1w7d
jmcy+d4HzB9nv6EEQiiOYvCdC7bL3PiXkYS+w0Z1jgWm98i5o0piwbK6UBKoPQBlpQq2ZRDGq5qH
MI8/ialaaZo9Zs6tZEypnY1x5wDjLcf3hhqJrTHt+xwygDsMZ9w6a5vxvWm8DVtOXo/rwrZEMeLW
TMkj3UzH5FZsE/vhB0cOfyZeG5n9prGL64StSTvVV803gSzjwMA8/+FjY6JvJDjCYcx5nQbPNaHC
apXI9DtKGbitGvQp6qGQ8UsRDwy+efaI7SSEuiMs6pF46ti9uS8gJvrYf+BZ9fbwZ+fD+zJTZNcQ
ei0VI6QT9Yyt59noQ6BJXM59/Z6zbxB1/tUGGD0s9UaZyqHqcByVzfgeVPUrG3m27cgdjNK4TIJT
IvmLd9x3bdSTKVcQDkOzd1lN7Idx5zVnZemNrCcD6KkjpxvbD2KkU0OG6VVR35DYLUmC4iGpHmPB
U6FMVXPviY+gpXXYVMsltMd/vivZJ/UsjgUYw77GBW914dF0LUVK7jxsFs0NPHPQq63+eWIxd2Bc
Mvza3AHwuBvD48tlMm2C4ifq0Wy4ymVsw/fZuNyOZ/tiZ/xIk8ACXeyMO9svL+Q09vjPQNSVeqUs
vNyBTrqd4GQtSs4Py+eGWoyNPKLes1FeRuzO6quW1dEOaXCNEr84xoyqqwZbKN857UIGrvaJ3dnn
qeV1dYg2sz/h6s6RoKxgO8wgR3Xxnw4Cfae89HVR9nDQVmnjtLP+gvAyzzDlq4XSFnUjpWLcwwPI
kDi5KXd4ygI3fbsbCv+9wjfepg3JslwBEekAtyo0jyFAURohss30y4yDPd5lUUjZkq9+LDYi227E
Zmpjx4wDbvmpMRynTe6tKxN0+1l9sQS880u2pBaMRarn5/1cMk6F09HCK8lWL1b2sxXYOycpLnnT
YCod3UvUuN0mIePs1PnvcnsvhG/R052Oh+i9p2GGuX5YW0iC9cLKUUzvInBYDQh97iPIKSD7sexa
3ePc6G2a8L7nvvrncjVdIx8/+6k49RGL0pnNzYpQSbGDEP469uk7x6R136byZQQpW/jlX00L0Ho4
WVbkw+ctPrllvRdE22Ujf3CUX+wcgKEVGJ8de3VtF+9vVktO5tRc6M+cOH/7c0dDNRfoVuH2Dkk7
pxSAY1wffUiN2IiPPFxh+0YqvC+1QaWO1hNRdPR7MANJ1v8THQL2NNBmFU/LS0e0K1gKyU2OcT5L
rtj6QNMt41nr+8EdMEvncBE74Z2XtlV0+wJiHhZGlZsYJUEbssKE8qj/oKTwTU05FkKPmdKxRypF
aWCsQ2o6Ar4bGCxWISbGIbxxZ7zWYbKhcauDIRrP6QsPbonwQUSnuY7JjNk2rB8SN3zRNdrbUKtv
JdUz6xWs52p6QnfG1h/5Hz4QymJRJdv/BKguaCJUv3i5m9A5s5K2NquT3ANuvd0z/nm2ihHe5C44
9JGTcB3iE1HThG45KKTFymydiTbpSFYrVs41p42Y915F/AFj/ybvCPs4zQSmt4CJPuc2zooy5krn
vDgMagRqvuZ4aVZiQAlivB9IoaGMzeTWYAuyuPtihOFSIHgCNAWmdV2ps4rCc5S0D93YYIyLy69a
YbfsjXNuwuMikp3tTdnark20qoV8HePAvqNB59EpIeiG8B5vMim5nmxbZG54jElxBTxNrFZPiFd+
dmZX8Z5OTIxd0Iqj8vUutac73L3lA/5DOs/HmxxI1j2KzELebgFGq2W4F1wDEdj+NVS45QLI9ujj
QNYtNkjiieusYCk1NthvKt0TX7fs9BRAKTKYMxF2/NeawIiaiMYn/w1St2sGimTXkMo3bQT7uXkq
PbsBElBe7S4DOUNcDiA1t19BGmrd2/1eOFjKBA2enp1PG9qwLmPq37nJXO8mTVMHoQEq3/uUHBL/
yzi3dz3FUavFX05Z4iY/IfsBHZl27Tdyu8hgWvee+ygHU+AzGX+WBhGkDFGmGwuSNEaYfo23DTUd
h5Ef93Qk8RyMYokwsdg/bHnbXZmxWZrtCVO/vS+s9F/OEUqcdXkRURZx5b75o7G88vicaWKoopL/
+SZymgwLQvU4mkic0sa9dfTBtg1Nvuerdx/X1t/Q0299cxhZBpfLkGiYIGxLM4fvST6150XqH6oa
+SkureFhZsErtdh7WCnEcsvZmNBi3djz1XKDtmC7mgGW4qE9+OnVNype5e5t+gHVPKn+h4tetQua
tODygYaHJW2FY5UwZqLwVsfJYaCNb2CDdU5THLtM/ljqQsKCi1fBVCi9v9r2HsNu+VEehVGY/LP1
gi/OQ5FaJwmYyT6yr8QC823SlppOoultDNsMZAreR5WWQHHRMZGf2JQuFUsu+lv7CbeLD7MR1RL1
YY7uqNImDVuIq8ERSQ2VyDAa0WdSVQnUKl5T5OhnUgXko8PkLY6hVFFB+FnWFCTQ0QEcC9ZuFxuO
m/kW8Ovsz2Dqyl2+DE+A9w6WQU+xaLgOZkT71BFf1FR/SkQx/AK7eHB/S4vyQi7n+9kXYNYheIHa
2DWm/i7sdFuz8/DILWF1gtoVk375j38f7LyI+4ZdhGJfDNAaSPQQeokRkVXSHTIyMwSlbNCSeXSn
S8jd0ew+uGZ4LdI4+cUPdBznluYMuOT5jE7aBuz9kgKyIu45UmH9j6Kfc0t7JBcIIjF3Ut663mql
d0NkMf5geiIBlzmcMOzR3ABkqpfP6YUJkSBsTmGCuXZh7t6VCuTJSPG1pDduH+j4FovhgU6+3LuL
h+CaTRiySmt4atOEq+zSoMBbNWnmLa/3SGaje8olbZ/TBLQ5x7hfeAu1bXXIriblVjWqDhfV0BRb
Q+4ePQUWpcCMT7t5s/fbH4HgXrhFgLUVSGg18ex1wrugs5pd12ClpM3zr/WDfk9B1ucSfnKFI3mc
4N0sCn1qatacVttlu5IQx6b2cIEQcPhAjCVDGLH2Z9Ta0QU/bWXACDrBktnK0LPWUclrhZhSYkG8
zyov21R0O7ix8+TiJgPvMGowPj8Z8E6QFmiMLgu1oRSUJ/DldskU4RKYs5Va2lMJAmDF9nOdR2l/
wpwJqSXgvzhhLhKRmxEC4urXkLraxDyANnxXVoud9dyTgXMNNSwLvipvWcFkNi+s6bn1cMkV5QG1
6WDchEKwGkY8675DkOCm9D3uT0NZYp11051GV8Uc8luGw7DJEjOv0gUfSSVIKbkjqnveiRqGOxnM
BZlbT8uHGPxnOlzZwtXlQ+y1+xypbl2OSb4hkNof0yi/8yMO/rYhKedqoygvsA+e5TF4UmLOaW2Z
U5/Pd2T807NM4IxpKQ5xnVJNdOvXc60u2kyewAAWNTN7jvJn9tPizsPrjGORiUAm931C/ECOptkh
sspTp/azo8+5x94yKVoiSxaqYewHR29uu5Xd3eCmitOxHpYrbNcSDBpX6CJsPqqJ1H6f15cGh3pH
hvjgSUBMuggfuTfXFBBcZeeHTz60OMtnXZ8ZLIam/hgsxPKp4EbN3rHElK7sbQ7+Js/7YE/162kB
KbQDD7C2B0HwJsjO9f/wf5odpw3j3ls0t1O+ButwIdAygw9c8yH/tvn8FozgUXTCZ1hTk+DdyJ3J
/FTa4FooFNfbwIrTY1ACjpYxlRWhtKB0j5/k4neVc3Qdf9q343NXqpGEAEvGmBmPCSyrWd5WPrli
94eX+Om2TDweOSR7fMLZ8CXH5LP2wfFXwYFbrmuh1Lad/osbLn4cfxiNMm9c0/deJlbwEnfFcLV9
xqMoaIJ9YMk7Wav7rBHeRnf2V7fEaMj1mIJ+53AxfvzZKZvPw0m+nBtvwviQBkK1UEeV8YjUMJj4
YTIUy/goYGUdx/EtMJphTmL2a9y94/eM1j1lKc7oIcKm1XEYELm5B3MZb8kiKr6J43gz2VG/UGFZ
W3VZs8PYjrzWoqXWiUMmNcK8AAS6kiBPa3IeacyVQ7iTu3Or+D3lac9HYTXboB2enZadQ3XLlGPF
5wl1jSIsmeSaDEW/YbnL/J2HYouaF74Ztzu0ppj5Wtb21hr9A6OnWdseasQAH6GldHezEFtZq8F/
125NxruguCKs84PjY6wfkz7byrhkak/cN6sy+Zkq2Sh2DlFs12dTt/ipy4/JW9S5D2mGIiK8yj1O
bduDlOxFH2MAMEoVRGonOy+Y6YZljRsNJ1xbHfuy2WvbNPdGnWbFhDz2VHxEHa05U9sAXuXhjmQM
CKLMfjDx0WDLKuw4tcHV78Z3WZUfXdWDLa9RH00kqRAhTO9AOOcXq075TeDLfBiUhFGob1FTfR/W
+s7g3z5IlrZ3TiO/komuX5sF9NbjYK4pI4mdEKQJtlWUeiYghQfSjvu3XMtjHR34qnQPqNwwPvpD
U4k70nWUM2OLCBhYDuxbOhTRRtyx5rl1sxDmVng7oacN6XGW+XcfM6gSUcRV6zPNRsgVVKDqZD5M
9fSRVOKvajKgVWXsbHtftnQNo4cMdgjNMbKLI5XFI0sI/a5LxzqMCoE4LWzQ8opSm6DejkXoQ5Jg
aKxyG1ZEE41E6eb8xVjzY9XF55lAxTWcxLdNwSNbbLyHPpjyfTiSXLvldkjHj/by5/YJWgSBOZQf
9eQIqlXEOl9AjYQkpdPo10oxWwiHY9ev58doZsTVfveVY+c/44vxxvBiJju4y4BJzuDkCEgPQVVc
se4Uz+zk7b0I08cizcBKUOvJKDSXmJc5oRkG7l16ELdc7+OdYkSPbcGvK8eQQ+oo1jRi+Ebn96k/
/QQu4I5QN/ZxtH2MYziMU8HA5TU0K45O4G1m67lgTkIr51tlvH7ZQwD8B/TiXxdhO21nntcmBkzh
QqoCDnOOeuntl9aqVpDCmFU9dW8qOiDHrMsxFOSwymiox+N3lo+VWapza3FhghJu70Ppf2dtyWQk
Ynwfrb8jGLSg+CZ6baWZOHKUxuFxps0WdAJaiBkCjWs/3nO3lOFyCxl0lHM4kAu6TrwFJQpVzIJ1
NbT6O7FJUWTK36XDT9KSQTdpfwy87mrVAP1Emn0ntXUMNa0mk5tdFyOulfefHQQnbzS/pXaTnWKg
YkZFUO8s/CdFlBHtWXelxOsT6ZqHREy9bXBKK494cPOTx+ErhNhjJ+Zr08onA2Vcbzr0DAykVXOJ
uQUTWnhwtMOp7sflZuZqz1euId4Xrb2G4I4pzYfOm4ehxDpgJx3bASXAx+ZUXVRB/zQQVZx61HZM
w18IxVAV6dKwspHAe7QtuEoclGbsHqP5zjjeS5Lx5gY6vEunON3ZMdmGqfL4KD5tGq8PemFNG0E5
QERjq9BRmkIKdRUotJ+pAqrd8546Rc8qXjp/yQDRlnA9MGmhn6v42al4NGGU7rF094wpUc+G8MbW
W4ojzhZ2ZjPiUJXkxYNnkDRRhIcbn1WQr1xpj4O5Bqqycn/iHqtTVqCdxVnxk7qwt5qSg4mPtjX1
E1R3Eok2bRQcZRBUJ0qBxnA4L02HrTkFe81v4HdxrGvi1vXp9qKLLH+KZ2vCsgqVRYVc2vysJjAF
ojp0F5wV/sXyHI6PdDhP4/jKHxtXTnJuvUHteONp9uGb7cuds4Qg0Gr/twzKjVzoCXII861uAe9y
oKLF9aNp1yylWfUZG6FeJg94f//6LjkzbnJvqZZ/BfPtKk+IIUU59YPO0D5TxjztLCNORTHxTBtQ
KH27RxcrgBKVJQOyG71VpbRPdqK+bl5MPkFAw7AFE3v+9hqa7k0NhriMe/CTfvjpRoqAopyeoDJm
a7K66a7sckr34LR0TJUYjKbyiI6RrAuL+wM2SjyDXfKvMSNcum6hVG14jnA+6JLzRVa62nCyjWtN
bZN0yoRfCivcpz4P3wuuhADYANOx1cXDQ0ubk+4YC2SS/oa9uDOy+ZmF7lZGefw0eZsqmHokhv4T
WPjwFnVbq+S2LLk58aa8sBUCikAZDukkn6U/lTMNeeI0Df+bUHkN7+yUm5l52PyXDZgHHe5+PgPs
bp4CnD5DgAxDM92S0CpWU1skuP3KuKJrcknoL+p5vU2+POLJOjm+WYMtIkihBFvkLMVL7OJiD9A/
inUxBHxhPMHGL0WugYKwhMtK+tV31X10fvVlxvSpcVHBx5DOiUjlP7r0b1Q+VipzXKj9ZCU9eQro
om75EScdK/868/ZD+VKMHo5uGFmH2okOoCIoDYIuCa+lxnDrfkolMWbw/E9c+V8R6+YrC8Lv3Id1
FdVxdTfGy0MngbsUbXbolftRpvF9V/b8zmtQNiVCnyusKwa+t7F/kwnvEVkfSciow8Qf4XGNXnPj
+AcqxLN9UOj7pdX/+qT4WmYBfCV1WFHaXwFbTaBW8AwtzhLmeTod2YdXbvYO/oEdAhuYuCoi/iw0
GOXfYVYfsPxQ+jJ++Ia0CwSju66lP6xP9vXkOKeChG3CSYF5tmbVCPKbWgD66Rrx0i7mOxUVfcn8
HH0L8c0dKXScCu+UF+/AaE7DTKm3RQ5mGHERehNupPQ5BwpUDSxOw7B4bFTd42+YH4ueOh83iL3V
WGVc8YfhINrC4NdXW4+nITYMH6O7ZsKM6r+4jZvj0oZvPSMaZ9d+dtPwFCLn5lnxO4y3NQIT3dYO
q8/R2CR8z0KlxWVR/QOb/c9FDQ+mduMNhGr6sDBvhak7kJgnfd0GODpRLol5eTtn9uiPZrZy1Wdd
5revHvKzRLZAWn7Hp/3CyzrKvnvM2FeVI1TqAn8z7J9+MzbBPb+kHxs+BQ5XmqoK7pLe4JzKdPmM
R36VbpB7cApSCplSRf5wzMigGOCfHwt7q4RPY+XKLN31av7wg/J68+oukX9vZD/TLl3+TORuwEbT
ciP+HDePYW5S6ta68hxwKPcySA91mBPixW/GsuwvEJxsZc3q88b30En9NC3YGqBXNcfA7IQsx7u0
QqXHq7u3UWyxX3hvfQrqobejt0xb8aU0ryqs+C5zlxJVcVv80dXSy73n8ZXlzN9p4q0oW/2DtGL+
U129S1ttrT3mic3Yum861pg7B5fBpcXNZ5bszI+QN3nOOWpwxCfaYJlE3vDTez/y24cCjgbW0HCd
OiRkG89BU816uVLY99al18b7MSQVH8RDh5FieVnS+JuMSrHrovIeivBLYJWMkfZwItxFE9Fk/mxH
sacGF7YtUveYTRU96BM3exXnLAcYA4xN3MMLsO0AL4tEfizzGB5pEu6dNH0fHagrMxG827nQ82Q1
uD7KD8wFIep0yzycKo4uic4etD388hvVoUJhXs0hKJhBhOeCH+amQs0MIpwZbrDta3/cyHxyOL+x
snI5ur1niK8RzYSUwc/UX061pjMej7rKPXFqe/HCt+9VlPRYTrhUgrmz7/g1wD8Kv70B3HdX62rb
XwbdMTAnJcqd+znDLVsLeWyKaHoO+uihtigmTf4Xeh6yP1Etf8FSLaem4wEeC3HwxfjScG7FmbkZ
RBlO5jEIaHy8KQshXj1fwtIZG+y+TrG+/VWNPUgeMfnPaGlvZ6J5Y1m0HzZi7rdJszwuaDCbKdon
TH7QZrjJ6KY8yanLtnBxpAWQRcUPk8RUDVh8leARQyOV0dq41qvXhPjNAsV2lZJmQBQrFeOW5tvI
44R6+trHLVNIBSBWBMea7UCCV8wlLbClJoUVyNxefMf6CmfWV0vLbZQ8nr12gFHykWGeylsS3Hh8
3LvUvmHeIh7VOHVXI4LsquUaCoGG/iQ8BL2caxxmKa15XoopTRgysjMdq4Qye/zJI+ZjXYP+Emmy
dWsISw0u2p2Fc9apmRvGXFGxBWPjkgEgkrCVrBttEjbItCkTfOUdeIQH0UcSP7GHT6HB4THpQW7U
TY3tMDE1nvidFTC+Sp79Gb9WGzPo/G9yKS+O5nqk4UNBLMGc5LMB7fWwbGu8qIcMkyaJBYt9YtE/
iDa9apVax5zUreZKOzJqGsfZYYZIjyZXgFdA6I+uwVHZqQ8eC5zbIIjt/KFwXNYCXvSmGv0W6bHb
NPCFCHCfywZWU5xnr0ZB3sU0f3Cardf2l6wBi5Fia0+VeKNi4ox+UXEE3dcuo34y2gedsmuydMG3
OQLpOxE8YyG0E6O1LW7G5czyOWp7e2cE/oGAq0gVux+0XwUbVbvPJvdB4whxtpT+1P74Gyc47GCV
nIs4fW3KwgfWMb01OZJK4fPLxOlAA5F+WnrM256+cZ5JOeiqoN6P3Shf1beGQWVLIOPNSotzQsZz
XZTNR34LVjrixFn1JCw2UrNw7vugr3dBVb30idyQVsjHal919d6Cm7hKzHiWbLKRQdLf2povTjz3
h4XozDiGzw0X160zyLs6qC5FM/30xND1ECM1iHAbFX2wzhTyL18QKhiC4SwXTg7swBfrG4YHPxkX
k4/tOfdF9X2L+hXT+OQAwnabAfnIVSwv82UfDEF2QEV4SH2bIiC9qWMU6CCo7oWZjqzx+TOZb84R
1ZS6706uOHh+8ze1UJP4MUHjCcRTiUXldlWhB4+9LSuucS9R5VbdMjzEdQcPKHv37PaYT8ODDf6t
tf5rQgNgxVskH+WB2oFXgcORqY+G4MExr8FMTW1HMBOKjqv4G+FmSdnTxT3q3Ny260wm/5Hf8qgw
b58aSzzeFlpBxTxe4ktmooNJM+FqWGCdbCuLkrkRdqbnjU9L3iwr5TypKBhWPkFm3UXXiAsMCMXg
OksG3nSE3InJ7slphs+5sliIKhSUcY6zzwrn8NoGgInjOhBvqrUYJmkVzJeIBfyi521S11vSZ49Z
X5AFc5v+qy9qdhepuXEPl9M8SipbMQeIumG3XOSsWR35IzPZHvXsRE+j3RMTE8Vn3w0xYnyBH/n2
R/3W3jiCNFAldHK20VZWJLTTrerhiKdW0L94nXkYNWIOxr7DCCjtziaU/xJlyak2s/cRS/1qG/9l
FtkzDPr+kAx0P5cmURAj3EM6+vLaYoM6ZxVlwIE7nCalNB4rqEmzVdQPzhDYz2GevfAnp89Qw2yL
ByXWVe93hJFV/Smdn5xE5Lsgc3oKSKpvJuc2gtVcxjOnG+5wSu3LKg2ekTgf9eTWn2q28FyBL9mz
2Gs+uaRsAi/uH9oo+2hTkT7huMboHYWvAvWKJ4pgUAppIZ3YBAFtqT6zWUS35466C5uoeLeROObb
/9XRmXcQDdf/tFVnt/OjZ8Gyid0hmWFnRpx04QwhQ34nLMxFrwXjgM+zqpLLa2rCaJ3aFJeGeMJI
YKavPH2ygz3XavP//7gM/knaWKj+949l10T3hRt9Diw3TpQjULkRds7j4oWnspAdgVMLljlngycb
oikAPPdgO+hyoXUjd2FgpSR1In5GKinC16j08xeVsZPo2vp+zpa/foYRT5Fwbd180wUi2+Qw77sx
9S/gINkCsN9zYUpwd+xusYB8A6jOhL1LEbT96e+Htq43VoI1o2GaABvnrGwrPXmWniFG3ibfuPys
GCQAoKz7saufa+cg0k5eku6TgGR8k89fFnjeSZmWYPNwiE8IiI2tsaeFv63XkMwJSEK28xZTMw6H
Cv/vFDm/BqO1iJDQovmEhvQqBvyxOij/CxzzZZniIU5H1GacnmAeuCk4I1vwaTdAO121IqV9XHjf
djvj2qNywivcJ1EF72nbjPuCbBIkKWJLIRWDY2n/DMFCn4n1mIzWr2WZbFfT7eO6+t1Ol78m9N6m
Aj+QM7bvsd1A+lcHPduvzlyM6yJwP1xMomuDyXOwPI9NmgGQhg080og6auziFXCQoxLRP22BhyfI
N7VeduMB0MvuFd+Wg0bIZJxmAZWwpmi3om2PGNY+em1+6yjeMUivHJ/KMCmDbutgVkYBgBJvm5qS
IOekfY9V6yhB4+SwNbAha7rdM4vw5GDtl6H+F9khrE0v3sUR3v8GC4bg9cZCnrsh+1Xs3Cx6NAVb
RJ5Z9RFVEH6bze7dDZ5KlrLUSuOOdk2GZg4wJ0OywJ/qgJiqvGUHJPtJRjhelvh3iQKuF6RhyvRp
ZJQtli6kD3aC2AunKmkvbvrlSJRt+9Y4ZBiwV+EUHBoGGxEwG1tF9eUl1OKyB6EuuRw3YUWetHHB
DGqUeWzQ1tGj1L227tVNEr+5LGh1syfauUk/HJZpcVdJ2drcBRJJBJ+UqwdHeTDfbLT0dnSik3UQ
uJXhfyFtNvWGN573dp6OVd+da8CFOckd8Bv0yJXO2mUA0vEji5HnCL12UhDzu5h9QRPTTJ+nT0sB
SG6x/rP7kWdHuel185vIAKweZv6hOIp5YBy72cUpFHD97mmKmCiJcl3alOget5WXSFhfZJkPBnTv
hJQy4bqJJH8Hx7V3UZ88NXN+bav+4qFhQBi6Zqlzn5GxpmmJkty48q63T9Zz8eC6fnkdbSyldg2u
ysbInuNtgA2+7n1OOgSiFyPFEf3sfYyCB1oMMbbUnyVGqHWV2c9Z2h4D6vsiP3rw/Br8Tn71/o+9
8+qtHEnT9F8Z9D0H9EEuMDc0x+nI28wbQlJK9N7z1+9DzSxKeTJXQu/1olHVlTbIYJjPvAalYbUW
t3mLJHlrPgNOvw0wgai5jSjmyhsko3B50NofljVfIFMFaVTCyBTD4wUlY+5C5QzlRZczwU2spfCR
VFoczZB9pIAeUQuwFt5HvYAIC8JWXSp0w1TeLgTropjyPimgfWvVQw/hT5fGHCsXJNH4go6VYjDc
CuVZFjGFVNPYq1bik+74I2xCJw3u5PY2S8u3fOhnMEYajZrsUo409p06n9uZ6YSGfa8lFSIULYxD
4hqLcM21DNPeWHNfIfHIeu7ba2L997xVEWxT8PLFdgtco5FctGN6xupHvFR+M4Zo7V1M+1hc9gL+
QEiRQIJeH+V4TyO6yNGC1a8A1r+o0UXYqr6uoogEwMmdEGSEloIjw1WEBgzJfXxIjITGFfo8bVgA
adH2eTRo3JzlVlG71xSFIJBV1KASNl9dUAjtp10Z2eImt+KnZuJqN9lCDmJVMwlRRXcB0EGCYUhX
mjsx29D+yuIn/LqWnnh/HDWUaM2BFlilttcEv43T3asaQLlOLNsp5ZvhD2UoEH85FGjrBWjsBgnN
oyXAwlivC0DTAeA0i5QFYXGozFDxNG9JpTMhQrQaZBvZNYsyTGQrKNfsUQangqnM8cbQ6GkQmsGA
Tfv7KquKXYKIiZwVN8qioJBVjKEfy9kD5PizBFLBi4os6phijBIKdtgiFW9h0wwbywCDHrZ07rT4
AiZkfSFEF98Mwrpsy+ESmwBI64nySlZdHAZA2DhsxGi31whdwvS5Cmn+T7G5rQIoJFVguyn4rQGl
Bk/Y0hngTJSsrPi4KpAcqjxTD/MsnuSYNqNUUlqTZZrFfRbml22UHeRxytxijt3CNtIbLQ2PUGho
exv0qGBkbSM9Php2nXpSimlpmevYwq2WW2goVNcC5ENs5kgCFwDPcmpvVHhATioiJfyIF/AbVhgQ
xxpbWZNckIGriIq2gc4rzguMM5aA6AbXNeBc6IihkXWYJim/kDVq64sJ5U6Z3uSgKoC36j7qGfAZ
dUCxdKU7fQEUa03PwhhITkIx0CAB1l1XCxIiiG+Q0qB9FWXGFXJ+GwrEL5M2t9sU7Od5rwD5SJH3
RrWQvghqWg4cJhqS2oJnI9ydrRRc1NgBusnsLSV8SsFdMBIq+4GOviR5KnpMY0dAPaj0OpRbo6ns
bZmJy9RAaIT739fLkWM+5OSg7OMKFUCayO3QKWpRXtRD9osOYLxBuXovVUlynmfFY65x8XUhnB0y
IdeETOsFXf4iIKm1Ayd0Xnsq0w1fu7rq0FZ3ZTASnppAU8gwPAT5BVRpNulwW3P2Vsc2BJ0JBTXY
dueC/X3Wta+5AtEaXxWO2IC0GrFf13zRAU4AkGvfpRpOTG9l94ma9jdJVh3LPMquRN4gLmzH1bYu
wPxpknw5NZJ8hJmF881oXavN2F9PEhCwWa3L3TRv8WwZ3Q7VJztvf0kj2tGhaN6toc2vOjG9IKIa
X0n1z6FB716ii7+Cb9BU7F1VTjJP11fjADhW/sJPja32HmcyoW0talCRHL4ZbVkwGA+cYeUGbM37
hBcppIOXCc2OFS/GccV9VwgnGRa4nVH0Fva2RGG2uZyS5rZYhDj0xSpkZZdXS8mJny0Lkp0SCD0t
pO4/Kr6B3pArSQPCEvSmB2igWl2h8r8EN2Dy/WmZ2BFB8xhVv1SFZnCjVje2QOGnhocJr+JmSVGm
KESpeOyIu5zuSR4Mid9QK5RjmOAq3c62ewTWBDYuAhWBraC5Xqf3dbI8IesM+Evp10Bz5TkZhHnp
uNc0Q3WzKrzXBiO8blsP3Bp0HepYni6ZqJnSaO1UG9BsoKikYqq2K+exhOAGqMGaxmZfdPn4BBTW
r+wxvueKzy7mznhA1coTLWqtxRAe86ZMb2phVVcBCLDKMCtKtvQPRSSnN6pRZfuhm1kUqOTdfPze
EGYxzQIyvC67+Phpef01LaxukjZfjh9/sDGrEQm2GR9sHKQGzRAbqWkR4Zg15arKCQ4FVQXsoxKl
k4lL9OyqB0d/RtJ4gczIjyGJ0CSKRt0pLOs1MKUWsRPQH4h7am5Qy9UGcd5nkeWcoBfYQpqU0RW0
xdR2elxGOm8N5EOF4mlqq+G2nCTFTY002xjUQXpTPchmCZhsCLcKh8mhkQYyBBTH5gzd7WKg2RPY
8k8E6xBlGrqHscxktPGSaTOV4rLIbkb43kKyL9LY9MtStjkgQ0+v5Jd8elXLq7rvK68UoU0uUl9a
Vm96HFFoKEt+2HagKJK13zRTRBfAI5HqtV9z6xpkiZ8lVvoUt8gejHSoJyiq2Blku2I1ceyiQ1iV
yjN/XEZejiqMrfVnqWyqAK4K6RCiGmdpo9eiDkRRUiKCoeBcIKPUj7UMfr8Xh0GnKdeFSEnGAimx
pTNvkJYvsGpM5Aet/FWDF9rm6gjXvewfhyitjlPS7cAtgzqpZE9vME2pw9r2q1I+NiqlCPoYVNTz
9GnIk/asy5X5WtNExRfmuK/A2WL7NG3tuUabRKWDYIoKaf8S4yp0OLgkXuZw5F63fqk2oamdwtUv
G+XZzBJaZNyUafDYRUWKmF8T3iua9aoW7WOFRr7ftIL5zJ+1FCKDhg17beZeYLSkyDhYOUMyPpkz
fXi7Uh2EpZDpWrTzFiuzxr7NhjTf6yp0yczIm3ut0qn982fdMDiMEZSfWo3Rn8oBE5fwzxx90ggr
EuN+BF6DUhfqnkh7bvqQE83Syv44xE9WbLxL6qJB5AMNRbfdR1PkKFCXQ8dwgFAZb4F9sB3axLhe
RmZmbfVJpTQho1c5lqLBqS6Lq6HA4GrSxF1lz+ItV1YSR55d5SDLiEKkK5V9toHI8qSV0d1AhAZ6
Ep/mklaa32n0mhRTOYDhOosV82UCb+bgCUO+MiR3aJE8JRVNkhTeukP3KPQzmctKqdqzsYCYIqnU
rvF4idgI8Bh+qT1dGhYSFZxn4GnThTLIzzE4kKNiq+edSai+IM3FoYloj7HAfhZjSOU1fsK1o8Yk
B0BMTDPXXqJVCYxuvo5Uk9vkdNCa5bIiPPOkRUi+luA+LTfMK8KjrqJ+eDLGm3qoR2ITJYDdYjce
qddANCwO2Fd3OKLWP+V2focHCJA8yjdpS7beI/9Qq2cyTi1HBc4YNYV3ndImxBfapVaj36SIDJGq
4D4aUhV2DFu8YK4ItH+vDxrCfkOFRxqnIaiHahuAfHUiq72p6rZ9FCjETKN5FyztrVkPNgweeVui
Be8t+sUcDsO+MYroypQBaIdwEpGnL+2N0aiXgKRKwkq+P/IR9OzQ+ShgHZsksavobC9Mg6nUCuKB
24C2FEzJ7pekm8GmkEyYqEjPQpw7ExkRttykP0EXNVu1yo7IJxLK6i0nkGJCC7V/6Z0N1zmr+x3F
8cyfNSKFkrr7Rtc6g2WO6E8M1H5TGTm2LDbd+aSxrvWkaXyz7QA2siwTC7MD0UBM6IfcRIopQ0Ua
7K3VyjtVnNcKZO0SbxRwY7djK+n+IqcXSA8+5DHFX/rx1pk5jfE2HKOHFLolBS+VFDOBUZNNFWJC
OYxUyDKA/jjME+UFEU/sXKrK3MYAd2lSQqVOyRToc72pQW2gFGDS5ygBx4FIQhFQ155ziFWTSTWo
0+Q75Bhu2ki/C6FYgp+xdlklHo10AoqcUTWeJkQZG+TR+M0AggKzPZd/PsC5zTZqEG/wYDhTKF3s
VF2HrbJ6DEbdfRAV+6XJN7U5PNs9cpFYSiA73odXYZgeI4tjmRhCsZabcUi2OXW4OlR3dW2eNUqD
ebqHZjGUu4Q0qWlJMfMnS/FA6eIxabSHDmUaN4mb90gGxTmsuUcYXRurd3E7oUBYALMwa8RN0Ebc
64F2OUd0FsfGM1YmdZtEGSiDdvKHBsgIPXJko/1IAT9diwK3DvzpjfbVUJTam+XiSc/a+rmcg/1i
yViC1YjWIu/YtaDpimS8M1EbaKvVL+OqyXMDsEx4bKryedagoWE42QftGUX7J8uSL2hC7gMFy4be
Nn4oAwFmYwxnOJ7dWIG46ZGWbhRWji03P5s+uhNm+hzo9oa72B/78TlPEu1IjHeDSrYfPOP7+hDO
Kz1knH4glIREyxy+am25xr23QYmA2qShiIUint1X93lVvAVSB8sFHq7GckgmwKUKCiP4JoOvzbRn
MIYUwfLSr2RDQo2YlVcCSegie99Uuu5TxScjrtuNZbG2q8HQVosIVPT69pCayRXC5TW9r+ABImp8
pD3rjxTFzuTZsHYi7eDW4BUU0Kl15TDe4+xzra109pZF5NWGdJlTFCts7OHbCXW4R7k1AL3XNdWG
zPAR7dX5/BcauGO3qdC+LPIC2c5peFaT3l/V05BBL9/qZrmvCSmTsDxXQOQ6IcIWLVzfqRrPlRl5
8mgvyGO4HCFddPktAVy8m8oMVhEJbSJHtl/QrnZp5I73ehYBOuXMqWARhU1PTAgJPzXz1FU1C4hz
Diq4b4APKwAfiBJCjcYgQIPGacDwxQtFkB6T7yxD5fCjQDaDFeRsp3/d6qAtg/Cqb5KFpuoEYg1r
JtHT18PimVKTyvUXaqtN9Fyo+wWHBT+yuKyporzr5nLIrab+la2WUHSu6txoH8u4Kvbp0MLyGmh4
Nzk45ZDMQDfC59w2uh9GENFDV23pDhAEsXFUVdsY7KYzrOQCwpzAa/ThGKxgAqIj7H5YOgSSFBeD
NEKCQMDVqbvq1oD37s8gRS/RfLj6WDkVNy36Hu92OT1kGXQX9FagdxBBDDINcPCMyZVMkHIRDqBu
0NxUVPMapwDqX1IljppaorqJ6nMcpHepgaF1Vue0JQl0qEx1lG1muvWBiBGbs0iEkoVt23ThRZXZ
SDsp7W4sK7ztNDdjo7i0dkOPkjfqva1xgQ+ucpDjGyo2PTpORXmNiKC6naU+RqSmREoZtLdniq7Y
2wtl2VrIP2aUdt9kCxHyrlbwrEE2k56htk1CfavDTF/N0qh+dtlNmw3Xof6gFEJ5HOdHdvbZYAyo
QjaSshtD471ILIQzFq/VC3BuwuLUCn6BLUc00d4A4PFk+7K2hxs1KXRPVYccw5zbsKSKGyygbXO0
MIdZQ15Hmh4SGsk0ieCtFMgIGQnBpOJaSEGVNUzdaNWT7OJaXz04Ltp2xoyoTcFBKvjjNJPkjPom
ruAytKoOBdDmLKtAPlOwoFUfUoqSa8QlJG0KN3gLPqPngmmodR91UPv7mbxGgdjapQXsHcvCgVdq
rmuTqhNN0Vu9j59KGRcosl9j1w/LGTxz4HTBcj2m9QPCdDezBRI6mc67ANkIY0S1346LGQUyxIs0
zX7KN0aPpkM3J89NCahLau9pLdMDjwGrs8p2BciKJXqalTrDZVSGFaEibiCJh666WvpaOxj5zFmH
5GYPaXQjEljLsJ+zNuwOdpHIh3Rg5wRNB4NLyPomocWKqpOyb9OORRWC9BLJYu1CewqBJjGZ2hDT
/IuQHEm5I3oDvQ1RYI4TSD/VvDY9gg/VNQQUfg7yOYSbIcIb8vLxUJrVFSTPIV+9iZUIWtEs3+VA
w+OA0wC++UVZDa/GZN73IOUcUXa5u6TYCtJMnWzINoP8OkMNlEvloWhekeh5yKqaqoem+5UZPIfz
hEFezIh931w2oJamLH2Msu1IuqqF+VkoQDbhJAe0ZQXZJcYFGCk49Hr/kNLlB7ADxVujYE5TtNm3
yEvWtWa6cpufI0n8MzfKs7AvAf0sHZZ8sQHFdYRpowDTaqLuIpoGesD1sQqMmxonQl2Wwf63Mbp5
IY1S1AjRugV5RneCkljXR1fWom6jBtuQKA4hgh0hnRyGxEJmW43Gvd0syiFhiwEOb8KDVhelb9FJ
OmatThJaTfWtggYc2NsUkwfD3oowgOKvAXeB3wuNA6RGkCceHGZIeJNM8pqfRc18iDvMN+j5KFt1
nBmG76Ek9nmsJERMKXlOsUAatHKZMnEzevQdcMWp6GRF5MNxiaxo1sxeKd1p44RuXpk55kKkqiHF
6olF8mdRzh5qrjVko9zNQ0SggyTJKJMBrVAFMUa/MB8RE9xZV0GXHmGBmhdDo+y4AaNt38aPI5Cm
aarO4qWBRksDy2yGH2UE3GHQLFr0Nq+TN1f1wGU5LtYROACbNV1wGx2z28XCGikafnxotAMNHt2Y
twH+dyTkhHE72E4/Yb9pLeXOzLMXGKsNuo0hJ4/A7A8azblNmduq+wY3nEDZtHEouZoKraOLQl4V
lSX2uLQPgrZxRdO/WmECRlC2AdHRHqeQG3T+pFWIkVBZxI+yPhjsldu2RAGOIlNybjErgDsB9TDF
lSjfAfRSa1OCx9jMHqccOhvIQXjCC5nDokCSbThzwgX1jKEAlhGGZJY4MI1MtDc2KdoWPSILwrwf
4r7ZwZRN9w36uRs97I1HuxoAV6TyyyzWgp8VTJe1ZVXHtNUor6iL/CI/mhEWqq02Gl4HknFfxhG6
7fb0oFRHICjTI4pgKGF1Ucce4odQmfADNfR08/FDY6LYgFB3flQDU9+PaNWzMkF5Dc2z2Y3S+T//
imTzf35IP5rzQTOn7T8/98/vM6ccbK5MWc5AB3BxPn4FupR03nZ88m7+8fEzBj4J+2aMsdyjXW+m
QMfMkKKUlNUWgIBiXVRI86sYFH76V4Lh4Kcfrr/68fvCVF31WBCWAyuBbreKNGutbZehW3UcdeC9
qNm4dZPOd/pERoB4/giUXgHp2k7UYfVCnHFOB3sFA3Qp1YHtTKte+vjU4IG0SlVrjqnGd02Y3SxQ
i5DBUaj5j2tGUIVPrdZ3NEG092WpEHBK6vmwLLDoAEjNhzlfjQDFuGLdrPxcb1NYGCNlx4puEKUb
pFQgBhDjRaRKeQXrqInQHsDmQGgXQErfKiN6zVDfIzsufKmRtvMKtJsLsBqWNaKfQpnZDYZ+OY+i
2O/LFewc33JpiI2KH0NXIoLdY5Uht/35VFbURB3R3MdV0nuZFNIdq+3noNo11NVpz8UqbgPdmxxP
t+yW2yiv7sZauc1H+1ZeUCaqYGkFI87kZg3GAyO5SCV81pC+iOeXvKI0Z1RveYkgb4WqVlVexyZZ
5sxfEfSCdmxwIacECDkKMC1CBw3oWGJqa98pykQYgVpZJz2a+nSOZjFpwDg9d4mykRLtIbHsI0rY
7a63jDtF6x0liuG0GTjRof/smxHerBngEN0EhDGCgNHoAnWV+TakiNBjgQBicRPIsX22PonVZi9U
KEEl9GSfTRJ2PhxzkDLNjKhwlN3I0coPUupdTnyFoN8B+gM3w/BTi1gfc6Ii11CZ6EhAjqpoCypX
Cgo9GlXbIQie2xiyeIaNgY8IC6rCT0O23NKlqp3cUhGwMSvmQbW9tK9+1HCuZ4JCr7b5mwdt9cKJ
oHdIjXEpS9M1JAqNlQnhQYqn6vjxL+JdLfOKyNxplpTvy8WsjvX6LwuJusP/Nw+v3v7rX69lX3TN
fPMWgtr77AWuf2kezsWeYfL+VnRIEex//de/1t/+P9bhpvmfukLP2DCAydu2quAw/z/W4YpsYyuu
C9uwNKHLqqb/Yx2u4DhuW+TPmmVS2zc0/lhLXSb6r39JhvmfhspPkWsqum5oivrvWIeLf/1HVWbz
ipjgSU1ZYRCZZ7PQ3NVMTdP49U++4TX6BxR6qmo/jjS/sVHgFlZ3SeCHUu59LJvX6X+Fb4gxfPyl
/wEO9wqJ7679r38p8jdj8cKfx2K/hJaB6u4BKrpyjHp84SKpjjwzon7QlOR0mg1+obe1V6tLn0pb
hUz49TOsQ3z1usbvj9ChcmSaCPPvuVzyF1j2MlVdZEvmb8b5+7QKE1lmU2AOfzKtzawERY0Hzj5P
uqMEDGKwjDMJEJs+t5sirP57R/5fp5YF9sdrmaqwbQX0nCYsnOY/zyxChEEcRgBEUFz1awoCEo2G
FIu2KXn4egKV0xlUAVziWyNYlYohC3U1ov+0YFSQgrkcZdZBxxqFerEcPHKAeWo5uS0Y6jh8z/pn
CwEqgOoUaxQqzqhYYFjy9XOcPAbPoFoqW0rVhKaqwjj5kBGFYtSH7G4rk3Ql8kuj3309gLrO2ael
8scI65x/etFFQ2p+Fla3FY7k2M5PVDaROAq8wXl95Xb2QG44kXOPyK+buV+PzRb+c2yNnW3YUKFl
XvD3saPF0MsIsaytMZqBHwtxFRNBehaMNjTL1Pu4xg6hrC4xnDkqYdKRj+pbqbeLs68fZJ3F0zng
rgbRYwOYon/0+3MkU2VS9WCWVW04ADoCY1FEL2rXPn09znoM/jGQYRmGqigK+GJzPTo+TfY05FE8
Ng0dsYKSJ2BIWvT5Cxg5ZA0FaUCHKEOhLcdRLfwSjDFpBvZBpl+NKD1RM93RvDvG5FZtjVw33OB9
MyjfLP3TJacbwoCDuf4jG5yV657/9Iy2rHY2ssYCFU7D8MEK57cojTffbOW/jYLmDI0ZyvzstJNR
TAUZ6VJppb0C4PGZ3hQlQjBwiv7NGjsdZ91An2f85Mio1IbmEzWD7aS+x/RZ6tL4ZouuF9iXH/Vk
9TRd35XS+lEf5ovMq90bJG/c2M88ouRd7jrOcd1BhRtv1v+nc+Fi2+s/yS4BOf8ZOe/h5ut1tu7Z
0/XMmcydZxm6pmonpwbl2TxQxrzbZplMqcsH4YqiKJ3L4Zu18rEYvhppfZJPi2XOsqbXSkZq/cHD
P+SIg5tH09dPNtPO9i0v8GC4caBI7hGJAPcReUIX77xN7NFw2KECsSm2eJ3tQ48anv/1NPxtW5vq
eoZbMlGJONltyE6HPX603VZr76b5wiLoD1X7m8+vno6iqooK/kczLY5o84+bAtmHCZDVlO8oSrvg
t7zWoZnpvOVu6b5mzvHH4/Ov90PivCfufex9/Ybm6ZdmcI0uHo0gNBBk6/QELWfZlnAWzHe9G+6Q
sPCR1D7K6NLpLkVVR3iyi7anL/kvugtiz102wIyddPsTpVSfCpBnej8CB0kYB4LPpvYmN3DuAfM5
uVe4ZGgu1ofO4IJx8X3TebtTHNrMTuw+mxt67vwe8c0baaf30ekbnYQUahCa+E1iFWA7T4n70PuM
+VN1kf51JecldB4nN3Mu4E87z71zsbg0RdlCmXsbfvMkp9v69EHWX/+0tHMzQHOt50Gm5rpJ7hbz
8etvh53HyTY9HeFkm/YN5Vf8cfJdl6RnRiEdDZANVRhsa8tEpC+PaUpiTouJAyWh6irKhtfGpPuF
mqertoD5a3JhLTFNWgBYeIMoKxd7S/JLC1c606oC04xYnrxCRQEsUdubwGjOFknfoM95T4Fkr6oQ
EBEru4uUFqISBTb6JOfwfB8qoC6FEe+zHqhsmd/pakcrH3JiXER3VmYfcLxlwwZR7CBhD+lYVmcv
pyOwyRLlXJ2VvQG2EnzWJrH781CPjq2ZHEQAcA5WnuY0dkevJQ2269kBuQ80it3+JMEorowszjyg
FIuH4NGjujrLTUZ5L+b+AdbZGe3ejWQaDxFI4GMWr1wdre2JjxZ9W5f0+EEvX+np9NwirSZkSGYh
UhJEldCgrPPA0tAcqO5kaKxhR7dkFRg2gADTSvxltZJwEIsEXqAgXsOxrm/KunkpLetcqawfspx4
OsIbmrlcAGfdIipx1tulFyzaQzAD/8T5E3MFZBPxwcCf+8oyirs2Sw/cdSiRpFvOka1A3u/rhaSf
RhWn6+jkEIaqhx4GkhS7ytO3w6bxRhfitIeRi4Me9vaFUi67Z/Kq/cR5MPtQFp12SyWUszjjn8G/
r5zXR4ufGDeU4bdiK513vuHK/IzMjYUwxzeb6+N+/3xx/Pcz65ptrlGXYp0+c1nACx0EjiCb9Ll8
kG6jK+WMpOzYb4Btb5ZDvacA68rfRHrq3/ecsDRVkXXi6ZNdTXelqm0FLaP1rIZk6cjuy+Kg3i6c
2rkDfcnrInjm3N837tOvg+V8lzL9/QmEpZMS66g7ngabq7dw3eW8eZh1O2CJnjbo9JmNB4VuJOxE
RPBtdP/GzFq8sJePaCi+x914l8OV1Ioa4atyK9TuXo9zdOBhBgth+FTnd2Gborufn0nVuA2r4VLB
Tc1ViuCbW/Uk59N1k/vUlDUCQcCK5Ee/n4vhoM1jHvf9PoMSWHY/c9o0gI+1NEZQ5bvb9fRz/fdg
QjUpKagyOqG/D0anwFy6ZIz2TXqsEHzLLbDiENel+Ju3Ot1DHwMxU0JWKGRgtPP7QNbYw7PI7XSP
/+wP7NH3SFyda3Nxkws0F3sNE8M0V18lEe+/3r1/fUNWgo4QkypU+WRggGxmpgvK84jO0KGF/oA6
aiuXM83DUQIQiY06fplfD/q3u01RbFPY1EIsRVi/v62kNbmCEl6+S8LMw8/H0Yrbr0ewTyd03eAg
MMlzTJkQ/+PQ+nR9mvZkEXyN+a72p80aAyZEgkAU3Vcyy8V/haXj0Or3cI1kD46+2NBzd1oXi4td
5xyxaHAC5/EC/W1SUMV9HJwfrdc4mR+7bzht8ntjH8kEL3NAQm2eB4fzq/P32Nfx52xvjS8Nj7aI
a7ma8wC/yTGJYH7EnuERdHOy+euhWO0L1/bWuBxtW4eUyndx9/kmB/nrRf9pLoyTQDSrEMoL4U7s
BBn2S+xc3kAM4JC5eB6d9955/3rq1W+m3jjZNNZg9hUaHvludF9gu3P6S+T2tYPTgocMLNFc5kD+
d9ZpQHyBCJHzjrIuP6zc7847ZV1Lpyf955c/SY/apjOU0ODlz9bQGEazuwaRldPxDJrr/hqd23vp
m+vlr1EkGASD4o2lQCI+2VVRrmZmrvT5jqbWJUzP3ewT72504sjUR93AW1zLeUxZlsiUbCwmAflA
13Art2ABhBvb++7YVNbA9c95+OeR1oPg04ZoQYMojcEjPQjn/ElyWAPb58K5/+brnx7P677jpFR0
jYKnLX9UJz8Nw1kBamBimEiFsBYiOJm7vfFa1j9I1b7Lff4WrJP+YA9vq0hnfiz8T4NhbYCegt7w
bfN1ZZfu00xWazt3k/PasS137xcV66r6ZkOtdeE/5vLzuOskfBoXNc+8MQXjYini/Jzdc1Ie7nKb
/9X8zCV7DKSOcyc4bdzHhI+MIipJzqNyaJxn9JlIxy33gAXWN0+2rqvTj/z5wU4OVtRde3sEvLNL
lUMsPxndMS13X2/vvw9hQDjk66q6dRLBEFdPtaJXRHs9ohbpWQdIVkzX3wzy9y/7zygnG8jUqtYC
TbPO8Jp4IYrigvjkCEcb3blEBYHzPHVt5rXyH9fds57DrYe4g5N61w+9iyAIX8Ryb68U93p0SOWE
w9/lXOAXw+wXpKNfP7J6UnfXP1Y++/3/TMzJBitiU+lGmUdGiG6D9OOm2ktcEuu9Q6/zOPloAm5I
fnwMhb/f3n+7UlUCFFsnCxfGaUDbzsowt+AsdiCC/WqTH6j/7FDA8KuL2RMeAm3br9/3tM+gq7qp
6xa1ROrvlFCN003ApSJg/Kb7NoT9WLc7SPqgn8YfrVxsWiDzoT7AiACWq5pPX4/9xxoEIQw7kayC
IFA29ZPVkZfwn+UWF7dxbse7sF4xOXVNobI29MH/eqz1s/22pQybUFMWQiMEJEo6eU1rUsZoREXg
MDUG+kHDgvRgEydb0Bc024NW/qYy+UeADljJphhNXYVjjf88WUdZCvepyoJ+V/rdpvRVX3IE31M5
K8+Hs2EnuVfHys38tXqlOo1v+LmHHtVZ9M1znN6bH48hiEUFgdqfxfGwzNQiGkUPNtdUHmts9CyE
phrs9loTDzkAgOEjlvNh5LdmgyH217N++oWJh1lc1GdtyzaozJ/EEE08lmYMgOJgSPN12cDOj6vJ
8rHJjb85z9bv9/n7no50Eh90XYhBryjk3Tx0uBgksjw7o7rAL0r6+Ai1CJ0hJRq+C8r+eEEaDjQ/
SATXHaRa6xXz6QoRQd4FvYZ7vD0GOCQhYfBmLEMEINmSLr+ey9Mvqf8+lH0S/oWJNogE0PC2m0N4
swmOtwBxgrlu97KlyNdIAFOaRNEsfB+Mcey/2UB/TLBBcmHJhOGcEqRsJxvIhFwR5baGpfhqqX7A
sQhxok2U3kJt/CbuOt2r9A4YSpDasmEVRawx0KdJRRy6MsQ0xIjsvwfgg035vZZ/NcM3S+aPYVSV
rvHazKW8u/aIfx8ml6wZgEo57Cfd9MPUuppDaA9tA4BawoLw6693erB/5Lj0Qyy2g23AkPl9sKht
LS1CwO7QDe3s1b0B5QbHkIuvR/ljOa6Z9D+jaCdrRDSxLSlSAPcV/uAuB96GH4URIYafhPK/O9ZH
I1wTuBMZdOX1k72dTZquIw+R7ENzADJpAIqk0kh/4N98pY9hSGk1UyXV/AiIPy0GY6jTHOFh1h26
aL5sJUgxJDaiT/Uw7r8e6s8lvrb2/xnqJCZqlroNg6HIDpk2jOfxOFbQ31p8bLB0MWXcVcIFf1Hz
x9ej/rEyDN6KzgL3kqGYFLJ+XxkiAF5URWoKRAn98sLuM79D8vCbd1vX12/nowEEAmkT21DAUBDZ
/z4KGPihk0IUn2Wlqomv1DBC46UqkeFG6js+t2dEfbwmHkYU5Oc+CbFiwj7um8D2zxkmpkH+k5qP
pSns8t+fIq8RTUgtddwRYY3hdkzD+RUNEryKUtxv/EJuytIvSopXX8/xH/uCbiSNFW5AzhZqMydb
HQ1wI8kkG+B/Nh/7NvopxwKnFTQr/v1x+IyGLK/hzB9dT1BYsmzPVXKQ8M6+0rASuO4Ffg8xJ9o3
U/lHJrh2WD+NpZ/ceIsKHFahpLebIT5jKV9MCcKlE+h+moS5/ktO1Ichyntfz20FoYxES65HjX1q
5zbgMtS0Xr5++T8XMg+k07yyQfRxep9McqbEmMGFI4qEtrmqSG5lFAD/7SG4EKj0KoB9uIdOhqi6
IUo1XFcO4LYm/EjyYUo2YWLH+fb/YSDdANBDbZWy/slACQyLBn3qcN/giIx600GU8fHrIf6yJgXf
cL1Libo5RH/fC+wAvYcQEuxlsMEIRHQVtzqqDIPuGXbyzcL8466j3CosC9yUsDUhTicOdcUphJ2A
p0Y20OdSTMv936Sd2Y7cxtKtn4gAh+R0WzNLY2toS7ohJFviPM98+vNRe5+t6myiiPYPA75pw1GZ
jIyMjFixFuyA0M1XyAnmENxufKg1e0u7FFFUx6WEIh30VoTxhJKweqnKynT3tVGr35NUQ+wkgw3m
nyC2q48v3M6loPzHotymresq6Gco2i8lElbmns0A8l2XgC3h+69+/QtjGvkD8VrlmBtPvx1CRu4i
b4OW12wfIfQ/xkr7ru/6DS98Bm35XU+mJwuEbSn1y3es3c4A021YEivDGL8ZOqlWM062VxQ12nBj
N1+F1ZqwnvXomllJdqycDo7oDD07mmlueLq/7GcnfNnjBfjmMAgmnr0Va0vEpVL7E+pGsNJEudfV
W/fUs1MhmViy4JvrPjaHoCWrTj342mD8ymx9aaNZDCNH9saZWM7wkytRMiX5aFRYLlB1c/YmrT7N
udfUVC+Ln/3wLp/Kl15Av225ti2ECi+ifP1WY8YcP9SaANSL9mMAC82ubSf7GJtVuhGG13fwjynp
XojLwgdtXeueW4QLhcoRGbD3FsDm+76wakZYlrAAQ1IklI6ACfMrYypBcnWCBjQyetYwPYLJ1Xsr
/PpyUy7k3A7pEXB+efOcrIEWoUKoAI1Pj6L0WwpXBwWs9X0zy/eW/YFXKu9g3gJAEZcV37geiuJV
B+o+8ZQkLlRkJ0LLfovOkX4IS1Xk8IgObvNu7hdJVYbQ2vKTaBsnefm+GtTjyKl1x3a5657+ijFK
ck4Ytyij9Uw+IqbKKH4YGxRgmzncCDArHxG0Cdk7FW4b4hzJmB4puoM2Suz1mgZxnAHfC6ppEOXd
39mVuHFrRu5cBKDp+76z5ksa94D90dOEbxp1ymnrmlsxJAzeHZRdeDCgRPt08xBKcFQmjOGbMoB2
Kogi1OOGl0hbZtGx1AwHRBQJ3oKKkk0ErR5PjMV4XZs+lDBl7Zom/NUW80Z68PutduOOvw0xeU59
YamMazJMFSU5REuNiPAEtDNCLhlqBaRZAuszJBtzCP+2b/We2kxJc4WaHSZNQ3NahGhrrfrHig04
5axRCxe6c7DYaEtU3bfCNuKPrcFM1w7y9GjYd6AV1IOqJ4MKiWToOBeovxCDyELFDA65kTjmxVAg
94JuI27f9hNMl4x0du3DXJQWY5LWXAYMc0/pxg0rHcbfq7eA9tFaVB2ySimKQYRjtnPpZNc8W6j6
NR+MSRsrwxk2RvvKIwb6P4SIDzVrPLYLoPa+y0oJzDP7UnjLQhGHDgPpXj82yatGYf69rEdae1aS
HGe/aDbcSqru/Nfeb3wuDVyStKeeC/kVnE/ZHF9F3kEcksbNjrvPOKQJYh9xD0FrZM2oaaqp8bIY
8B8/03UqlLxALfTinlqOojyvmFx3vdaZT4mAs4z3fOumG4VIGQv9Hzugu3l9qlRA5BX6U2ZF5uxO
XluOp3AANJa0xwEhNTeKmYFJ0WmoXqtDz4RlCAcmpATKQ9xWZ/iV7n9aKUj854egDqu7ZDCQAUtB
r4PMuHRFMnsQ5F3VMbzAaPqy6/6/JgAcmK6h0UCT9jTtpnwwBm1k8ATNBEjefD3c9Uq44TSrK6Ei
R9qrCseVbyyzCeaRPDf3HLuE7t76WFabsCC+/rMoZDGWYTv882zkYfS1paAw2B51ZO3DWMEge+Ch
0m31IdbOG09G6nHkSNQrJf8X7RgoqYLUAk+TIzoAF50BCGisAs8GA7XxedYO262xZV9vbvoeXp/a
rnmmz0KkKAKU/a4UWnacIniFGHcpX2UlwjPLS9n+fN/5tkwv18uN6UKB3DSxy9HTjS9No51Dhr40
G7LKfHjnluYH21Uv9y2u7iwbumwsCYX8VnFnETbOMt47KuPbLpx81IEdC00ctNH9ud9y/cW1ZYdZ
Rm4ERCI8bOWKeO+MUwQxn+tBe9icMzWCWAd2YzAUjQFxQgw2ezaM9nh/kWu3MsLNy3jD7/ApfVFN
mL1BuwWyuBQEXZwd+6k9h9UWmnP9VvpjRvp60Pgxceek4pIn1JE0Jdn1lfjUxuUbrS4QJAA3ibSx
5SjzhsdurW/5yDdukxkis4pWjaCnGKdjKyaxK40UWC6gx9O/2UqmViiw8LyVc0Jfmf1mjPMU3r03
FRwZYQqlCoOV962seaW1tBOWXI1Ci1SPnHRfYSjPsC+hHXpN90NFIgQFSCSiNy7ytQN3a0h/unMo
q4z+EIf2ZVBGL0ARmXEB5CRUNOaj4CgGBCb65sf9xa1+LUeoDKqxPkc+A2GtNAKOKtLQTD9qhn/u
cmRnUkhb/0925JaQooDq0i10+JAbzPyfqv0h0oqN/VtbC1mzTvWB+QpNXstQVcUgVCXySqScwu7X
TAKfjH+/fCEOW8XQH6m1LZeLrCrXFW1sVK9rEpjhahiJ37eltuHZa65wY0UuEZE0O6qi1p3nNudq
/K6XH1rEesP+u5O/abvNAq2EJPidBCxVbgredLJ4Xj31PHh9oT6Cqu7aOXAeliZ6Ar4Sauj1aLCs
TpVxMCKtOyjCLL3GaBCb8mv14/2NXYvGFGtIuChJM+pmPP0NCJ9pSmZO7sUUTH39MnoVVW6estDI
D8pGi2vNU0gReKpQzFzmsZ7a0pW5LCp7Hr0ESo0hDCCsGT1hlf/CjAvklrYygRjk71MzCC8pBGH0
5gx3Lo/hJOBPTlRnovqtJ9nG5fkb4iVfZ7fWpPBhNJlVQzYbeehowdYJj84wHLS2ME5WADgFTW2k
jIdJ1Y8DUljf50bQ3LAruHTQekFWwDHSGDGVmsbHoVG76YdTjFDYvfgr66q1QFYoywHWkrakGnib
mVZQe0nz2ursYzt+yHj4Fd0XSMs2Ys5K4KYru+AaCAkO+fzT7R9sVWmiOrcumrCuPkTJDiI3vX2A
kGFjVSv+tGBgVJ5DhIZnkaeE6y1p0FmA4knb2wy1C7t7nxrNhpmVJPrWjBxEBSrqExLl/aX3UTxm
jNM4uoXfblhZXwz7ZVhEU1Mul6HvO8Gt2VnI21bdofe1GPr3KjnGgqGL+96wZUrKhZo4S1NzUOxL
G6Xzwc2RiLVUyHCV9PO/MEQD3eXlwb+f3eHZjASNFUMeHbkuvMgmbCr0DtW/qIqXG24nDz0u0ZTc
7o8x6SBGNipN1igcb27r+HvhZmDWR6QAftRVO7weismE1zGwZgRBWvsHCVMfPbS06T6aQUyEoFWh
PgyiUb6XZeQCrAv7S1m3LlDVzp8vg++bHyHbTD+8eIsoR0HOwllZ0inptLips/Ce9XAg2JWBgnaU
TB9bMxWfxrgfN7ZoxZENeo7MQTruEoUlW4oaR2atWK3nosOUTaDX4ngjHK64FgOBFGWWi1pl3vbp
4YfXPXK0xmIWBb6012k6o4xlDcPZZ+vP93du7ea6NbXEoZuMtx540VjlbHqTHcQgTpTwTRFWKBN1
VgSfkPrV7Ta7VmsJAs1LAo4jlmE4CT4RIk9S96kwLyh6QCL0wW+vmtbuFO2tibS8lWy1i1fWSJmS
WvOCEcNDpC+W1yJOg8j3qUBApI+lDPLIjJKHeFCQEru/oSvuwQEyDXxEp+7hSN9OiZxRwD6fQied
+++tdgwhgp8e/4URRpKBuwguCXlFUIm03WTi2jWzvnE+nGC82ghvKx9pKe9SseaJyZDNsqk3jhH5
TdxVeLqHeu0RTMjOTPRzB50oB9yIu5M7BxuHeO3Ku7W4/KIbiyWCB4M+1ZUXGUq2dzPxocl7mLpg
hz5CuGJvLFDu+v0Odbf2JLcoYM6oY30KryiLdc6uGqIY1jBhfaMSJL6oVux8T8sEieYIKblfM3Su
4Y5bOUE/qVWFdRqqftqo3m1sgZBOhoXs3ZDAmuDNYZ7CC1Uls4tcnasXcL01KVx0FtnX8b4zyRCH
/24EoFRyCYdMQMpr2hR+ta7p/Av0vq9aUR71ODkmU3FCBO9NEmoIatqv1dx5i/Cap7bzKQ4hmOYq
v/871j3uz8+Qrp4CPsXOL+qJUIRaZexrZ9/1j5aioEADO1APBeg0BBsnaX3H/xg1njodQOCmgpk4
9koT7dZeoJndIpryUBaf769u1RBNEz7WAuyTe8wKUS8OkFy7+umiVAv4pkmYBx3Sz/VY2Z+GFlmA
fxGKKCX+z6S0oTTSzLCPzMFL7faolZOnNMXGZbhEMylvX8BOdOipKcJCIJ0hyMzjwgYU4OW/lRHh
93/lI4Nzf+s2jMgPypkyVxDxILn4NnmEC1Ucij2wvt+3svqB/izFlk5B6FulM4IN8xRFPDpJcIRD
/yFFLUcdh+/3Ta3dEbBukrBYyytcLo2n+YS4yjB3F01BWSgTSIykG/f6hgkZopjFeQnjoOFchjl3
vyNKqv3NDGe6ETrWbtabhfye7LkJ2Sk0Y0OZtEicwn2ppPFhRDNGKFQ95908bCxpy5jkziM9fyOG
Je9Kdzk8tNNgXGBl/lD7iy8MFpj6zM5751+4xe0SpQDhRKOadGZiXypX109mVP90jYXqt9f1g1CL
rXffmq/fmlu+682OzoPdTGYaQvTsdofSKr10NrwwKl7+uqed+T8PlEknzARobCKQtSV1Dv4exZJG
BGFoHeA9tKbDfXdfC+y3xpaTd7OmxtHgScs1KMvy2Qt7qOhcOFDflqazU4KHsd+ISeuuzziVzkS+
+QwUBfB3RgymTT10dv7JwLDyHvx0f0WrJnjO/kaW6cAynq6oMEO1nBA283TmW1NLfVBT5/N9E2vh
CJQfk8+8YoHhSSYgWFSQH22Ta09r6NFAquVDoEWfde7jPbpo1oabrx6uG3PSN6rIafumTVLPVCpx
sQo1PBamElz0AFxZanXdMRineaNFuLXG5UfdOIajRkoTDrFzGZ13jv1KmX/48bc5+HV/J9c/1p+d
lPLKFiZKM/LHGSli62w69QFJiw2XW989F5QO/gakXro7LBJWkv4hvqJ21bxJeihD4drissrNCcmU
Alg1wODz/XUtd6t899L8gUiEqqP9rBCIglDo+0PT0XHiSYM0oR7+gkt879bGrkHrAZxjE2z1QldX
emNU8pMe+h4EdgQNxKmGBGrYme0X6CdTyAGZMzO1L/fXuPrtbsxJHlIEhVYUGjg1xCQORWtcM7P7
cN/EasS9MSG5h0hFzqIqxMahlTr1jda9RghielOIsn7zfzMlZUtlr2tZpxnMrSewUeQ2HN0iTZTX
dmCPG6bkmAsH8FJuAzeJd0DJJ63KQI4R8KevXHJTVd6Vrp2dhgYuUdqFwfswE9YlhJrKA12tn+4v
Uj7Ui2Ue2aDvIOeizyxdmGbtFsakQm+A2tjenE9p/5iEYqdvpZ6ya8h2lr/fBI95rBJVC/3YyzKU
CGvjiJjhRuLJ+0c6Y7IRKQo37TSn1tCF12Ryq1daZNDrVEoFvcxwgnW9VczwfaBwZR/KoGsQdsg7
lLzKIfuQpm7j+a1RPJhoBqeoQqRqgdyyOnsjyikP1WSaqAurAzSc9sSwpZKrjN9WqvM+zdJxX1D/
h4l2ah6dIo6QRk36+KHP1CbcVUrifJqirv3A0MZCvztNXorEmthVYgI4hGxP/3PgnfHBmR3YX5Q4
PfVqaUBiZUZM5FUi1B6RKKyaY6PMyY9aH7Jf6CXkr3SUa6DvsUVp7zOExi+dy/8BeaVcRV6gL1Ag
V21G8ccxRphkgg8+jGOrOpi9XfXHNDAG5WJ10K9AJkvh55BVZjjQenGYhWidDK5Tv04W7uGki18h
hZgAm+xLtACZejS/NIHCAwzEufmlcAzlTNcPkRZKnQXaoOEwPAbOhOic0ZbV6wh9g5H/toPE2vAh
3oHy0FmUD+jtOLUPmXadoGwGpG+qfrRIXzxGTeB+oPKT/3TryPk51A3ymEFUu/tAa3NYdieGyQ6q
gG5h32td0e81X5nezllpvAtCZ3pT106P/knaQhpjKZWZX+jXMkMaJajswfwwZ9pB9I5VwfOcjOiA
ZS3TW1RvamWPJFqE9ks8Dc55ho71nRbks3bmHcDOpORGiH7qU/lrGNrhe1+p4mGMRYg8b2I9IIjk
f4rF3CJACBl3BhOvQFdQjPS4pkqFrSzV1J/O1COQkg9+9w+U6v7XDrjXG1+d0UFStQJ4B0zCJ1HO
xfQqKpXhcx0MeJqDaPdVC4Jl0mc2Q/iGLWi0q7FKw1MXJJN5VGf29KCMAgVSjSE8+KlqDQl0Ky2Y
GcuDuv/IlGeeb9yoa/ELuP4yuSpgRpPLT0bUQWFNDeYaVxoin5VZRV5VlD+ysIDfPaZpOYdZeCmG
Tv/7fvySb7jlyDOXDAKbRg/Wpbu815nGhR9yIcQ17CMiMfWey719myvoonRBr3OU1W4j0siX0G+j
BGqAOSbdNrmJWdgqJEtFHniZwpx4MO1KezhkrvLCLE8yI1deYV+ji6rWKRLkVnMKCjX6XgIQQG1T
sQ+JmlU7I1a1jatoY22atKFNm8/KnC0llvKN2SJPrDwmwRaA6jdS8TYbkpemP70OIsXuaWVX6McY
Q/Cx9rUAZr+pMz+Pho8qpA8sJ0ZOzwyQWx0Br+6HwYVW3u1NBCCrAKlwtn7+NDh68EsgF/km9nPl
XReVSCb7Va+mxwKYxnQKYOvnkYmih/ro1wF9dE0RW+/qlS0D0MY9CrZWY6JEyrLgg11QmWjiBur4
YEYacpCz7mWRbm343cr99sSQlF8FQYzOZm07HkrXQbpzK3MoIPj2OXI1qKzHvIBH7HD/gK0sbpnd
+v++LjfLTS0Nu1mneN1ZylGdNIiT6l1Ujcf7ZlbPMSzFvHPpkj9jIwpb1WkzamteMJaHQf3euudB
RTkuzM4Z/at/YQyIIO0MCmHP5t6jshvh11CUSz2b84GLMD4WsWgfiWPlwUbu5eIblfvCzPW3y1sg
eyAi0iGzXzb6JgPiLvSdQLEQC6gzZJ2QQTvGWqUfLLvb4mhZS7YYoGQwgFc1EUryE7UkmVOiqPB6
vYbDuzx3w3y+v4WrbnFjQspYh75zY+5dYlM/ordYmMV+RMP4LNxuq+K9uhre7nAH2Aszg5SHhy2Y
eLLUiOGaHqk68RBV1kYlXyZ8sJaPQzVR0PB0GamV8V1F3Ym5axhp81F/5mk0qmiX6yXX8L6DI6s5
ZFMokLUwHcCXijMkr1t/RBMKqej0ZSPE//kpjA7rKlRgEB9LAdgSIHEzOPo8syuM94CA5vfws2s7
Jd6cf137iGyqZkHXBlusTN09MgNZDSKCdk80zSsEK9Nr1KBkV2VT+eW+v6yFLt699L8sxvrouD31
/tzpK9g8Mxg1jH43tKcoGD/kdKvNWNnwzJVcBH6eP5akl4Zdm00YJ6l/MazsAcXPi/CjaG+7AZSN
fXyw0+HbAMTu/vJWfPSJUelwGyA8tT6wo6uqtsW71mn9R5+R3Q0rK0HyiRXpogmR8ksac7Yvafi5
6H/YurtHiPVQo4062J/ur2jrg8kxxPbDLAp152KgtRSlUF1NCFE6lEqiLSa61WVxsBnTp6XFK/Sp
b1hqpDJK1AfXSqCUCxlHhK6WXx6R7VIPeTl/zx2l3rhKV1yfbuIfm1ICkoZzaTV2Z11UZ347Ff2l
DudTo0YbNbNVZwQVQLsFgJAqx5VxLkutGUA2Z3U7fUQ5PqmOtLfCr1ob9yhG85J6ByM0WjqO1eVb
zHvrG/s/6/KIUdeqqSj8wrn0uv/X2LkhKunIOeX2R62d3wxFt1GnXvWZpYpLSYlBIDlX6Iy6mipA
Z97sup/yPvk6B8Fn/Oa1afvn++65+v0YsgMra/HekHvqZdqmox00aMf7DJuq+jUblX1pb3Hmrn6/
P2ZkHJSdzDXlwbDw5uhzkP2wWntfjJ96+1VaFHtetRuJyWoYuTEnnYRaG4a0iiD9T5QZkq8ESPhs
FeXG3q26xcLqQLIFEbk83OKUVVQO5pR7RmKeGY/axdnnIW3OM+IzcfP9/odaXRJQZto9BreMjIcq
qOUmsUtpi2rHRY/dL23s/nPfxNprwlCZ2APUaTCzI0/RBOAR51FhOqfThiKDsCErI/RUkvIfC/Tj
X2rqzvV+dET5uZ86qr0KSnH9vkwi2Gc7EXZi78LJNb5GxrgLjmE1FfoBst3Mf5+IKUDwzK4aG7Fx
PxuRMvRNpKt456K5UubCpHZsbrEGrLqd/bsiCC7O+U3SdpMrxuAWUqC/g6fwLuqtf0IKKRparXb3
XfORbjM2aHRWPxKJsMFxcskbpRSrHs00i7IEdGo6tK+HsYbdusqz4/3vtHpmXZJSyBCWmd/l7zer
SoZAzRW/di5ARl51dd+jtQXIONI/3bez/FrpcfnkmSTZQf8kSQMxJlfbQak+iET10AH4PQhlUdZT
RxURgLY+2lOIwm6uJRvFkNXjhWAHVIEqdSyZJiGcq8KGQjn0gjzNj6NrZKcpb40vk9qN7/1GzBdb
S7cwuat7e2N08aibvRU98lK9EnVeXIwmUsWgpUBPO/XFMroy3KgRrLrnjTHJXQBMM39fT64XMeq1
73OXwQGrM9ASjNX2ACGTdq6QUyfXssSG6dUr5o9pR8LcFOAK8ywuQ6+wTxEimaN2NbVzW6eH+z60
ZUeOxGHY2Vk8xteIrCtBszL71qVq+Ti7ffexapWNELb6+W4O/OJTN5/PmWa3cSLX8dKsNY8pZCHH
rswsqgnFVhFhy5TkKV2VNSJp/ZSK/0+gdjsNxWcztS7392/NRW5rIpKVKrK1KTIRTlbyBsLZyf1s
5OKIaB8EMOXejqevFDo37rW1KAYHysK1IlAiFtK5nzuDzjVUEN5o1jujEudQSzcC5Zpb3JpY/n7z
nURAjb4ORONpQn8fdu3eyGzmGRGeC4vj/R1cXw3MLiYc3owqSIesK6MWTcLU8vxI76EKb9X6K4xx
1em+mTV3gDkGOlfAygss6OmKCqrLup6NTGU66huaJX/bYnjvwId/38xaULw1I21ck7Ya1O29z0At
Mm+Bq/6MbPFo+uZV19VhbzAXt7GwVQ+8WZh0pIzcthjc1xUvatOITpqZe3U8Jq+Grpr3VhjMvwLy
gH0g7OJfxCiormFrgwplIVF7uqXlMLZJk4TR1fQZuLNmpz8ksa78VdT5EfSL+Hx/a1cd5cbc8vcb
nySNH4zGripPK7W/28x9FRTJRmK/vpd/ViQ5iZoMXROIyrmYeHx1aMJPdW1BD/JXFJoH53h/PavX
NzxY9FqYFmP/nq5HBFkPHxmz12NT7aIRpvpYu/rh51m4yFY/xI27A2W78R5c988/RiX/rEQczGXq
QAnpw/+OcJNAa89WGDjPU7/cmYGoy31nBFtIjvWP98eu5KWdq8clLUnDc9P+VGj5gxpMG2/QZb+e
pUM3+ymF4jxFL9FIXffSWJN7YGvrY1knBhFS39QeWLVF5WrhJWFyTX7K8w4YRApdBwwBpvIhRYwZ
KKhR7IrIRWOdLd6jEW/sUZPeF2Zz7mHK3CujEVwSa2yO49g2+1KEyk5Li+yFvJsU1hDEchgG4DVO
jU/+behPF1oaJNk1K6vpnFUIzlZiTk9RGicvruEB5HQhiqZ0jhCBXFhLoW6wOyHya4Q6vNcin74L
AJpf/YrhgPun5fmOA14Huw6ejbGv529ugQpGoTupN89vLRgfSHx3gFc3HqaL+z/1IazA7rEMobva
s1dc0+QB0ZKhSsAL7yLH/Nw6DZ1I41g4LyQt/f2ZQLFD7YQUHcz90r2ncIuE4wyXSNvSAjia4rue
/EiaNxAQb5z551GNKisKdMtwNEwvcqXVDJFdtIay9SLL9WyzusZhOe1D5oP83D7QtTwPwixefC0B
8V28T6XgSslZim7dXEUB6RaXQzP805ezc1ZhcD9VVmCcCksb92bbFJRFi5/3/eR5gIMsCFyfAy0C
vJTyo98ex5wx8IbHl90dDfM8m4AG/K+0hHdjtlXHkGn5l48IFxauz/NVW6YSn8bwtkKxMChQdMiq
OdmRfJyUMjoDjbikivpKT/uDcIZp54vpm6KZb3wzepxM5zTV0zHXdeDz5h7FmH/ub8HKUfkPLafu
MPTP73v6o1KzN+00jQ0vSlHJjuYTT5b9pBgbX3jVDPR4iKAsQx9yRgU4qaoCPzYv1QTowZ9nhGMn
86GKtI0o8/zugGh0mUZHBYK+u5xnIFYbqmpH2cMmnB+A9s4XHt/+4/1dWzn6UCFRtQe5CERI/pSz
YzAqPigWwp4q97DWwZ46iOFLUjTGRTR2ebxv7xknCr5DxQNCFFipEf2Su1eT7daqmGYI1drQgWB+
Tqd+P9TK13Sy0FdQGL2HTbg4dU5sPMxhoF7qTFEOEYQ570DwRPsuTOo3xpi9PFUmHxFkyQs1oc4c
/lP/0YyBSmAFGMvqFuZvc9fOn7sx2gi1zw/qUyvSdd1XjO2gLZpejb6mXQI1NMMuylc9Va/BVEXH
eQqsw/0tX/vEhHYURTRtoUOUTqutRJkz1LrtNUVGR1mnGVojAt356a5zRfkwBLX4cd/kyiHBYR1S
ZHDNUHAvf79JWtmCdlLLkSmWcrxCMfsoQsdzE2fDeVfNgPLkEaHxwWTOGbPNk7lREqaGnMz6VQZF
dChMY37vj+O3+wta20M6GPRbdQueU7mERugGYWXHTJIptvbNzsrgn0hrAF65VQ+ROOlQvhHO1iwS
zzAI7oA+ofTMYNGZYphU2yvl/eC+dgMUsAD5TMkWq92aIRqSsKUzyU7pTjI0BU2KFAhs+Ob0tpu/
gy3az9PDJnHDSjiDawnIFr+cIqRcHhSBZgSMr9kXGwr2RkwfaZl/efFHIgqY3ITLlPwzsDn96llL
FeiZ0wi4r9rvU70+QARzULWtbHNl04j+BDBGtReVW8nBO9/q0txsgd6O5sEt0n0ZD7s5ChGT2+Jb
XzPl0L+lz2Rqz/HtQ+4aAFP1kFG8ct9DdQk2DSYUoIPztJEyPf9Gyyi9TuMM1ajn/KxBoLdOJDT/
MgTleGjyVnx362R+eOlngiQEhtQFmapyEUh7R/UhUxIrUj1+DG+HIjn2aYX6hT6e/WrYeNuuLQm2
FerSwBm0Z+XaWa2hmYthtaUH/nfganvmZDaqRmshneDKcxay6YWi4Wmwy7MktsMxVj1F03e+/3F0
u/3QursyoSM3bGze85C3JF9oZgJOgzhEvqXaLJzHmlrLNUli5RIgj7TvCjV/DdXmS4ewiNKIlfG+
YdidfEpel9NHDYQewfKdrPrqJEazq8swPDkUh0HTbxVJyfTZqKfPEEyCntFQQ6fCIs8+KkY6pKmP
dEIbFcExa93oXWgOVAiG2P8L7t7qR6gY4FPN5iNC4NaxnuL5FWN1xS7O7em1MDtqj5DH7VNTzS/c
8UgvooH2Cojg35rPoFqrufm5zyP1Y20VzdnMmtKz1ci/QhSdqbux0vNzOSQo3M1tdeppr+2GIGyO
OZ/05EfCBohOQxJyGHh77KHyXw+ZW1Gv8Dt0XJyObQkn9cA7NwIk65aHQkkMr518/efME/4UDAjL
xa4eeBwB8/XQ+HXJoKPxgQHi8ZpOQ/oJtC8qink3HMLI/xEUhnporFA7d35tneMkmV+bJWyALbj/
N/qUIv1XteMJQDHKObPq7iJbBf+fxzZaig4Tm0kZPtRlzR9G8RgRs3bDommuD7DOVdbg2Y0RMWCu
PKq6Ex5VFALQpKyUoN1FoFivrRDTvqwN4zoiVdVdulLNTjptzF0mJmbMpiFcMMqNfyZX9N+OXQG2
ncm9d3Obat+7slGPVHT9h6SpshNfqdw7dWN+5vPXP6ciyqI9TB7Wua8hujerrvYUXlf7fMybaxW1
31q9Ds6u6X9tKjs+1lFjnQ2hxlu0G89DLN6NYgi3reEuQ6FPT3BSa2OqR33qTTWjcxWimPajNb5H
ZvN0P/StnF4KvqCRkM0gG5OrvpVagd2FetALAuuc1/k7N24eiqbbMLPyQKP3u/DRCHJZAoW0oCFb
3tnJOF3C3gh3OnT78zlB2ux95AI5ghcjcg/twDvNAnz6tUjz4WHyxyM8AOpuRl7jEEwAk4pQ89+U
KXXdnd1NlXK5vxlroZmCAym3Q5x5Bu7tGOqeHaUNrl1d8spJ1fYk4mlrtHxtyxdWKq5q0nrKKE+/
raXnsT8rWuPFClqpebrPJ891g420fs0KNydtCdLDhXLgqRW/HksnTsjWSsva0Z9j+ADxQ3uLmWrl
qtF0wiPVBUi2SNaemlGiqouaMDI8Iw7VI5U4521f1P3npLCGQzrVyAQKc6ux+7xiS2FB56VmIJwF
3lBaGzwhZVwQNTxjcF5XmtXu7N6HXd8cvqCogE7acA0qNdvB8bfhx89LOJxLKlJLV5ndlVs+RdAO
jPa5I5zj3bxD5lE/1in6g4VS7saeOJ2VPRC+Oes23t6rhpcqp45SFHeStOR6UlH6VVXlEjauup+I
og+BoUHi7hfGrmVEfV/MDTPqoTFXG560cio0elyGSSYBRlDuLzuVltejWmlelOgfrDBiZOClY7Ss
CKo7khW0r2H1lS92PRFwu8Y4qxLlSJigLBjre4VcrLLtDUrf1dVA07mIfOBBclW2MWFjAmdOuU+N
T4y5MlSzNVm/dvRACCGGu3jos28Fg6Y+xJY5eSLWd46DDLMx7vVs3ohWK0ePgiFJA88Xhl1kl7AG
Rrjmhr5F1GVHEfff6sB+i4CyV1bhsZztDczqyqooyYIr41VLliw/OCs7SEaoYEZP4ajFZP1zUV/M
3NhoZv0G/D/NuaiCCqRMqVZqFEul8Nia2lC5NThK5NAh3bYgd2YC9m0a1adGUU6Dlf+E2fVDaWZf
GbvaBXa1VXx+vrH8AvgKfouH8MBZduKmVtAEcZNHIOm8tJp/RUP+Q09Mb1FiqxvnWjTt1tPteTgz
lzFNPiLlO7oY0tmuZhORLOIZDajpi6ZESP0q2afSCHSuh+CxEYzVlDSEdjUX9eNLrzyTvJaK/iL7
CEhGWmsxaUXYpK59oTX/i+mZaGeF3dYCnwcvjNDG5l61FyUhqd5TTopq9ZmVXalXANpgqPLYUiCm
wmeNR8ep7EOtmzhUrceH+8tbt8wbCKwWWZRcgq0Camt5qgdXJfQrb/Sb7qCGvFKVsaUZpB8DPXsT
Bvv7Rp+fFJrbVBWAU7u8k+XSt286CgT6I8h7vdGOsz0qR5pMzSsjHrcYuZ5HMwRoqGCAf1wI8+Wb
sHOq3qnCwL1EAkKmPCT1R5R64wJYOQ/8XlpIQGUNCKqlOz4essG0IPq+oOlu7oTtf2kSd9gzk/So
0WtWGP++v4Frq1qGu0he6DM9o1R2IIk0m6z3L+lgHtK+/RAa+UaYsTjDUpRhCpUCE9kLRW3ZMUYj
Lqd09IE2tyXojaDIGjSNC939Wx2a4mdXzsOv+4vasCiDY5166Oi15tl1tgsQAfE0imoP2FPjeWMJ
ZLuCQQNGeN/oiiuyTGbO4ekyF33op6HMWGB9bc3YRG0zZGorBz1HqzltNj7YqhnoAaE2JjmiufXU
TO7Xzcg7M/Zi/bXmzLvAqYBYbLGWrPkhkMv/WVkO+01chn4b0qyhMi5RE5+T4TUzqAz7ZV7Mulqk
tu9v3UpfwISC7I856SIqJ7udrAgvtFOeicch9SGqM+I+eZO2RpVTwyvL71PWROXRd3vjU1RlqnWw
k4YhPQaAITkZNTCfTB9Pab63lfH/kXZeO3IjS7d+IgL05pbFMix1S2rZlm4I9WhE7z2f/v+oDZzd
RRJF9D4zlxIUlcnMyDAr1pL10/2fuNp2SucgaZgCwctAxrXY9qaIUxOhFvh71c6RGMhlgJRKgf/W
2BMzcBKJaJcRAKyYLa0yrQKzbixA5XrUPwRsRHck508HZ8i9cTqUQ94+FZM3McLcTMbOVd2KCOBv
nTGcJu/Iqqgu9pbQWf0Qu7DkAyDzh3L8PGit4hCq+6fBrOLHKZDyxz7LU7igxc5mjv0L7C/Vzmuy
2m+SjbnLrqhQaq+RlhDs9UFXScG1Vtr0xdPH4ZOR8ziruiTs3Ch5ddihCmc4CASzKlLysmYf+eqw
G76KDN5Qia5kjaz70BdqIXzIMsNvGng30iB5iPU6eEmCsbr0Vl/UDsQ3+P5ej3PjkCWRVZzVvO+L
1EGMZuqPUSRN6UPX1+V0nLqxf+EN9lCvjItYd6YYiUJGkEuGzXsaYKgJNkXQvAtEZZDtrDej0EG6
SoYgl/k/wZUyfsfOjVu5fWr+5JHwGtKGIwact//VkvG7Ef4xBo3O4DZ5wMDYHz9pGIede7OKCvCE
SChJEhEmafgyxIQyLslixYyvaVhF30YkLY65Mo9N67l5qDIhPgh6EV8Dud7rfG0skb7/fFWJDGbO
7dslQrxkemBGfIjZ/d+dHP9plL2Ts3pnqDfR/IHmaGZPXOdSoQGLsxF3F00sT1UgxfZkjFctAvSm
+tHOJ1vvJM1gEzgDfShIKZeJ25Aq3cSv8FxpMjzz0AyG8seMJflPURvKu86otW9TVsq6E4aj4P0P
xunckv0QPPO6KbebqaEQNBWDGF1jLzYeIErQ3Ko2htwWJn9SPloMucdOFaV+eBw6Pd95Wrf2GdyR
BUSFkXDC2lvrDb4yS1NNcpXGYNRdSv1jPiq9O0XVcIilam/ObOV8ECylawAUd658r1B+re7TKPCg
Ep5nAzT1a6JTcqh+3X9RVqkIRkh+eEoBEtKGX7wopY9K6xSj8kRd9j23x6mAbfRe+Syade7APfgP
9GSPGRJy9+2uNhPgFdVO/Oo8Y77uCOdaARN9Do6LNoWSwcubDXaXzmCtnTR2Y4U0SykbIQgCL87y
s6Va3RmIjvlXHXkTjcJ8y+Q33LxyboeQ0z3pQ2rGDtLB1EAHNHYKtywEXd5501b3BpghP4KuI2Hu
XOS9PTyWkghxlyum6yEfGV67rpq4nyPkSqBY6p8dOg2CrUz5UNmT4DWX+7u9cZQI5RnB/FtsgUr2
1roYNuGQ95PgpqZwnpLwk9FqgAHNHTe7aQYvRJ8LcdXV/EWajpImWK1xac3kXdJNTgDbuxRnb18N
LyUJ7F8jdIduV1M2okdnA6rzsukK8zg1Zquht9T1EvgelE53jurGqmY0xiwiDF0sdPy35rjogywK
PboCSEDbFR7H7ZvMQM4gE89v/U7cdnDQZHgQL6yKq9kYUaAKqHOKQfshbgRb6xS3z9XjfTOrw8jx
ppDE/tGnNilb3a6IWkzty3GdumL8x9e+C7CWdyKcM9VRNhBE3yXBXV121oQX+/v+KdSnF54ziOs2
l3wZEHvGJKlX9S9R1F/1tnysTH/noq2+1l9BJVALfwOLVbc1RNwtS1toAdtSC8++N40/MlOJ3/nU
kXbO4SpiwxTjshSHLXJxmDput1ETjLoPCqVxwYGfh+lEFcuWAQ9LNc14bQdku2mMsg2cAhq912XX
1c89+od+AV2Q9K+uXiEWOqkyEkflMTXePOcwL4wkEo8BtmBVD9NrszWqMoqvOpiCYxsYxjFJkr33
bXUKZyscQE4E4sSruCWJNWiYg3rksCtfgsQ4Gp34KbL69wQQnt0XdAc9befkb52OWY+ZOGl+D5ZV
gDoROs+TyuwadEP+vozDwa5EL6lgKlf2Om2rh4f1EavwusHZMYvJ3R6PLEbuJFZl4eKh8gFOz+xr
RxyHkeC6Mp9A8AUPoMAJIrRE+KdSQrTW3njNdarERJ0zHpkVLx1XJXsd9cMSaZ44tN5boNmOMonj
97hNAkfKZOWsm1lwgeJoD6u0inqxjDz5X+Oz45w/w6vAvtGTVA8iHgIxC+0pKuyE1+3+4tb3gYxB
N3GUaBWgsb3Y3SAyW4BX3IdKLf+ZTPlnKKQfS6Nx+nCmEMnf2kVgRZSIZxIDrsXKhdWRJ1h+GtJd
0+KzHJWfRbF4s+fCBPwkNBLQhFtV3VrfaOOsldRLoqdIzl2Nojgp0bf727a+AIDnaSnNaG5mcZYX
IDbGOs6KCNxsNHyc5OGDGmgHfUx2XOPa48/1ZWCMYDop6y8TriwxKHPFuXqRG88Rw6d+0g/BNNlt
uIN82TQEtho/QghLTnB70qYaOKMPN5ZL/++zOhWXIDNtWlpnddobtd861KDGoVgnS0fSeeHuDWlU
S6UbS1cOpu9Z7L8oA9CX+59nDUDhJPMfOSpOY24o3a6nR6BmQi5wetfPE8Zq5CDR5kTVRxG2b0P9
0bbfZONdpH2/b3ZjafMYGEZBKK27nEaga1EkW5GrSR6KlETi4t7KNg4eSQxDGygqw8W63L2EPm3p
a+AOyrq29fqDF9JU4sF8+0KAT1CqoXc5r+d2+6wmKvMhSGW601L5Dgi1d+otZXLuW9lay4y9o0AO
hmLlezqQQ6nam5PbhhPjJOJDF8YQZfg7T/7G2abTznvPa2Ws092p8ZSpQ7rO7SomRCO1/qlY3SFq
zR+TucessLEkvgmFCsAQPBrL8AJ53iGTuzh1YxL5HNB6GvhOF6XzQPow7A3Ub5w3ZRZQpGnCFM8K
q1D4Y+4ZnaBRYFTKH4NpdfACFOpOGXNj/1RCpblKQeMeZ3R7GJogYPai4ML6fuioafXOgKzQg3UQ
Jt2de7uxfZBzzVkmLSBKTIuIOkPEpg2NyXIZAGjQYyn78WMViRDGqUW69/St66PUCJlem48gjm/1
vHotaolVIakMhibaNbPAh1lBrx+5YeZR8YzIzvhFj5DpZgfFyAYnID6wE+7gzrI3HmHw6nMtGgA/
demFtxrAXiVD09CBDqoXEZL8QvR8GzDqJ63LASfk6af7N2/j4ADPEyEU4iGmSL3YZwC7Spt0AxMW
en7UpuKh7IwdE+uwlMPCY0JFEpqmVdkFom0gFXkRXvO0sBpboXpwMM0g+9L2uuwUQvOcA+l7rBvd
20F4bx0ibS6vifMCV7UYtFp7FFIr34Xb/GuFvr1VwxamKjuhzNYCcVuIXTOps67uBybsT7wBE3LN
UnNpGqW5pEJqnisVxglacck5CE0F+Uj60ve/3qblOYACYMnw6hIT5sN61Y56rrlqYnEw6fJVTiul
TglXqaaNjF7s6WJuuQAs0din9rERU5Uw54VDo7v1lB/rTNGPZDzwV6YWM4ph+OP++jY+IL0Z0IRM
HWwwaw1j4TeaT/NNLLznMm4+WZ6R26NMEPw/GEKoA3AOwe+K6k1PKyq7TDfAKKuTU4h2JYxHM8vf
/s4hSADOi5r5Bn0XcwzZ2DSpeYmb303mgmawVfKX+2vZuNKA+xFepzxASLqcZhrQlbPEIEEJA6Gp
CJCohgStVSTP981sfRv4zsjjZijxioFEj63OhA43cnNLYD7UR70lFhqE+cZ6jyrjb2J102umaMrb
Rl8UQAus7YsoBM7MLmnNoXIVJbKrwDvorfeIcNLHUIgcWUsPbdYeSvW7VHeOX8sElKNT5dKx6Nqj
l0qPWp45tKd3vubmz4KJbR57oke8QjtmZtZJDTn3Fdoexisifcxdq4LfyLay0dNQeUu18pNcdj09
TGajOnvyO+UUGvm/ZlV1ER0ipUjtPkjbj3CPNT86fdAekaqMy0cza9Lsn/ufbMNdgLrjRSVehx5y
+aiqU1pmVjsOrgXh7kPZi50zWYrv+IoxOICFUlrOZfYAR/fOWdl41iiX0izCR6EftsIDBRZAP3Se
uV6J3Smx3TLv0JrnKHqe4OO5v8qN8z/T1eGLwWxTdl4cllAchQx/ol28uDqnqHRP8V7VY6VtxDQF
PPSg9ufAG9KAhQ0lbn24AQLR9erwACGeWLVHHdi43BaPg1L90htdOuhS+2hU3rM+qu99rdl5dbb2
FMoauuvoz1IZmO/nq5KAkqfeMHpIFwaV5kywkjEU+nUQ9QdIqK6tV+9BkNbdfNaMjj0Ff7LQdRM5
F/1BM5hJdfNglN2+CvxLNPm/YXEKHL8ZqXMi2nFUB+ln3FW6o01+8KFICtPORWNyTE0rD5PQd0/3
v/aGG9ItwmuNng4d9uXRGvq8CaKBOee8qm0leUpokiUMDdy3srHZTIfKQCxxduzDYrOTURP9qYrD
6ygwQFBElu6kk1A4bZnER0/0fQeC0nTHv2y8tTdG5z9/9YV7bUqrirz5oibKse1rZqprB32qnxJs
V/fXt7GLmJpvDOATZrjn9b8yFUuhaCRKrrpj4akt0tqxzCU1UyC6RjOoO+5gyxpzzRxbirzr2k+j
9VMuFZBToJp8KAL5wgC7g4zy6f6iNhzB3J4i8Z9ht9RFbxclCYMHFV2PrpFSITwQPsrMm943sbUS
UkkQHch2gxJfhM+q2DWxBdzPpTt3hgw8sy3BtIvc2GOd2DoL5OAg1JhUXKPETcZnLcEKJ7fJv0xe
a5tIe4YTJAX5Xsa/ddQZUKTeyILwbQvX1kXFRLI68yiNg+SKktzZYDrqs5ikX5OQwfM2U/Y6Qls2
ycoJvOYqOeWG2y9VVOPQlEBHLnH+URyejCE9l4wmaX5yEIU9573xzXiqOeTzWSdlXiyQPqnlS4LH
UHA0/cZL1dep8OJzYYbd5/unY+OjwWvExOcsBo3nmH/Jq1uVRKlqdV6QXCcKNe+rXGuR2k0/qSF0
AUpifrlvbT5riyAJdgIdRDafTl8N6Ep5NElTwWxXUcCzX+ANlUt6ruNTGXcHuZfsanr7PeZBwBTV
VRLIZUG+01BWYJM11GCFXkVWu84eBXUIvrRh0MY7z/rWZ6MeCa0SZCVr3nihKnxcETIzhTx9sHrk
EGLpMup7czYbRxEXTwOB0RLmbZY1jtobtE5nfv6qqZH0MRcm3YaivnCksEUJoBfEY6cO/f+wNkPk
EQc0ML9mC0+leDAWlyoyNpb6qS1OoiScxG5PN3zDHdI7+a+R+c9fncZpaINBpAvlWtGvOsocuP13
HO7WJ5qjEYY851B9uXdjhURPFiepK2nNO6PyEb3o7EwOduY/t8yQDpL0chQAWywuMEJhyWggOeFq
g1++yzNYhlS/sL7MzPHn+3dqa88osVKIms8c0w63e9Znvuw1ZTXA3544OVXxLit3nMTmaqiKcN6I
ylfAjXjSfLju29i1hPwQp+NZK9I/SP7tpYWbdgjfwIbgilaaplZvZsnAAObFb1qb5jHgkCvpqHN/
w7asAPCj2jKjCVZCCyj7tHlIAHmBUvHiadVHKxAO/v/SD5sp46hCEHuTUyyOQGV0RToELTUlo2rO
YhHWl9qIhpf7i9moC9KOnhvsNKt4eJdm4KRUEuYKrEvulbY/1oc8El98szvBs1DU5VckmR+1VPy3
HoVDGip/7ptfHz7AfLDj4VznyaFlbW5IYisV5TS4+g2jrY7eZcbwPlNEP3vzhcIQ487U5zgbqx5J
3oH3yZUSmEkFKbzFdGlIPmgmO8Ch9dmYzdDvASJFA3eZNE1+VlhD7ytuXshOmDanuv5R+NNOXrR+
dLFC3sf4CXzR1Kpvr6yf62JS50hmxkLcHEx0uzx1OFhGnlOw1X7d/0RbSyJMQhwbpP0MIr41NjR0
g2OrTa5SpVNliT2JnUvGWorsApq3t/dJmDSh+M6UMuME9JduzTGRXg+kz76bDUp+UMIxungJM/YF
Ep47H2trG2l0UxOnewq0bGHKmKIkhaaKKS+rPinQKVfVIfaQiFV3XOyWIchqCG4p80NmsgyhG583
X4pjN6tdOf2k6IKtRz8DNduxM//g2/BIIYIkHCFQoR683LtomAWIVc2/9vXQXiWYvc9KLlJanMQj
Y7v/BJMnHO6fjo2UmcOBK0ToRqOxsKzP1k3rMQYx+K4/pR9MUI0oRx38UevtoVDdSWuPgp8817yQ
Ux9eTL25CoV1zPzsBCHZzr3YWj+BDXg5QGt80fkov3r+hTIkwa0rz608IT1LOYoIJay3timVwqFK
Zqhr2ghP93dg637QsuassuXzAMWt0Tb1OzMaUYLo4dOIu/5o6sPJGPbWtnWGeAVQgoBViWmNxRma
xCFQBRUFW338qVa/evV7yRR+lrxZRoiSKhgXABgkKesGYlwqxQCgILxaJs14u85GE16hZPSewnqQ
djm5VuQJmCMdIs7hf96AhXeph2Ewy0hT3I6Gm3nwirr5Lg9lhUxSPFnvwk4Ry85u0K7SHhL4FTzH
q7W6Pqaoju5BhbceoxlLIVnAEMmnF78l19uRSKWzLoKkXKW0dMVc3nluN0zAwAxHCVA9aKuWniAx
U8hd0ji+qiVDAQcrH6xvAhNF3+6fyU0zijqHQGTlq6ysKDUtbdIkvErNIJwmZcy/gBMUj/etbBxJ
nuxZzoULt6YFgJ/bytpajlyj+CKm/xTldyF/l3Z7DcNNMzQMgUXxcVaVcbGMBHPk9LtChyidEuHi
HJ+kPTjopafHtolUmreztEUZGcJmDSQK81DzwBweZf5NrzxJR/HGq5uwdic9fDLqL1FaOVCv25Hv
21M2HeLwdH8vF15kNsibTtQ44zekFWB0DKUy9uUmchUPdgnFKnW3yy1EgqNs3FnbMuT7jy0+G856
BjkvYRVRrUiFYeJKFGs60HZ4SeCOCLT8SWrG9zSff0+98lBNzYdayXpbEYKdS7AErPz9ATLvrsnE
ICQKyzdDA2VmkYSal7bU1a9GyMgIUwE+/JuaX4S/rLZoPzV+FD7hdIuvhm8J14nPsfN0LV6Lv79i
bvUzq2PQ5lt6VD1t6rTvpOTK4QrOxjRaFwhUYBfT4u5YBinE8378tpDjr01GPjnJXBymPxdeXFVi
IYo0xEjbXjx1THxVPfW0FvgRkoZvP1EwcDF1QNN2LV6lhAPTFIOQXBtc+DXgNb50pSAx3CcGO+/u
xuGlYzWP9TGzsubQrwKtHuOMDZOtEA6JAOSi3CVHMWl24G7SnqXF/o2DoLRVJIuXLtVQQ0S9Sml/
TH0cqXbjd+J4tuKxqJwkC3vvOEWiDJsWnWvrNIlpIR9MAbXlS1AayouiVOVLNsr9S1mVjfb2s6XK
NKuZuwXasYKba8hHeokqRFe1al+sJpbtMtIl5C19ic61ULt6P7xRr3U+W4AQ6NfAy80M9WpowRoa
yYgz7ZIo0qGOHoXmHRNug/RPJAl2iLLj/fO1cX1uzMm3LlIu1K5N01C8JF3lfbTMfFIOU58qni0R
KP4w0fp6KDOp+HLf7PyFX8W4/1klAQrZCAjVFYDasApLGau6cTsr8Q8U+mF9KXvvMJqIk+RV3h3N
aDLfVWGlfgwSdS88WrysK/Pzw/HqYfDagi/bNeKFkFeV7FYPg/hapH7qvS1hnQ3hJKiFk6xSZloG
RpPmTQZyilSAxrGE2EZLTnoa9ofesvY4IjYuFabArsxDPWuATFVRyaSHYbiB1gbyEQrLKXNk+Jkz
W/VGbW8mauNthUCTgQGVQQKgSIs7nCBwS9ZfCG6gm/lzXlXhuzTsmndVnesOwrb5T7kWpIOpReGO
S9y2DMyPeAVhxGXxTs7jPg+UBDrELBEfM3OaPkpTJD37EHY+5ZKW/pu2tZ7BPRum7v1ju2l61vVW
gUUw7bJYtDxBTpX1gefqBpzdiLn0jlH60bsMHpCHygqza12N9bHtxHSvqrxxZBFxkBkRof/Acztf
5FdHtvYUXyiMGgGkoP8wqPnBL6od1OGGL+CmAZKHgw+cxHLCDxZmgelbqbvQDau/eqicHxgbNU5p
0SAxUlvxryBM+h1PsHVsZ2AtrQfoolbY2rLttYjENHApmV/9ulBsKUodaCre2C76exWxYMFCOhMc
LNNqDvM0TYgvX4OwUuA2GGCfOngNlEV2MPhUyju5ET7UdS/vlRq39vW15YW3GSIjsrQWAKwJpHKc
+1KCXYbnjpuZD//cP6EbjpUO839XuTihVqLHkwKhmcvEr1Mq+ntzqp5GRfqGfz+lsjDYRtV+7o3g
fN/u5hrn5v4cQtDdWdgdsqAPJ70XXN2s4D0vwul9aArKVc/K4KRPVeowzWzseNdFTvGfT/pfo8qc
lr66E+ooQDQ2BYnrtb9678FXxLMwvoRj9bbm6X/sUFinRjdnFMujk4PUSLtGKtyuxImno5tZ+TfE
KZ37e7i1HGAg80wk1AoQXt0uRxYmtVVn5aAW7VlbjkOnHOrMFk+WmEk7trbcyStbxmLrzNGzhhaU
7xWe+trxGPu9aAwG7OBwt/wlszCEySIcwDjs2xXlvhnIMOwkLqzbthl+EITkUCrnUAze6eaL3u3N
vWzu4H/t/U1ZXh2I3A/8wSzanGnH6NCoL/okHYTyz9TuRLBbTgu2V3BCsCTMNY/bdUHLqIetmHhu
KxsT8sKEACGsa0X0IBcdZbr752LDGnUcXCOV9Y0BsCbRM19sTd+tmuGsCuKlrtur17Y7V5j8lJ+9
iMpeG1IXwWBVS0ZTKwj2JATY37IuGh5qOS9sI1X87yiBCwj7hHJxRt0wj06NLATyeSr6snqISkNu
DmIMU+JjFpV9As1PZ40HyL4GzxmTVOiPI3/12yAIanAS4jJ/aIqi/Tpqowdxsj/jrbIx182PeSOM
n0MUQ6FMgYTq81QHFlJblTh+1HM1fqd7vJLONClG8q7Imno4NaJWi04nDvGz3LSmaXeFyCRDM8Xl
h7iWtX8Fo4FSuBmY/z2LnVh/U4C+wTUVirV4gqcoDlxkSYXxABlVOyGproyQK1RlWdoRtazxJI5J
qx5FgsXBiSUtUw+BCJHTZdCj8XPUKVNrs0TtYiEI0ztW0QvdMYZPIbaLQuw0Oy9EPTmXY20803iK
mkMvJZr80eyKrjn2PcM/hzS1Jv2bxESawT/QKIjFgb5PHaX1J/k4SHXrH7q+6/gnUyu1DrHv988C
2bnnkIVQRLTizkwOuRkD6Yi6qdIvxIGGdymKPJtsmLySp7aVBNmR077obW2EUcMJqCx/rTJ57AiX
8lI4mkMwWDbtFSSve1VpndHKquAgRJrwr6dLZNmoxwP1LhxIJ8LiWUpNabDNNEMJPhbpqR082fCU
Q1D7tJ5kKTA+V5PoPWtEwvyNSuiAfXn5d20qps9FJcB8mrW63J8siEd8qLeiIHfETM3Cp8YLPc3W
UiU650ocwsHnTQSTYST0qa0W4tDZStV1gx0UDUh3WQ0BKk76OINIo1QvnDRO2/yoMPEaIhOl1U8p
83rPQpo1/UOuNKNxhK/Zj2ylHuFqNmv4IE9J2HWGrcch2bzSV2HyoIVd3Z87lYLCsZemYTiXZlAP
7wsAJ6GjDXKfHg2j0/STP6LgZdPAUcNDSHP0WetHqbT1XK65M4ngS0cpqYTE6VTUto8Fet6trebI
U7tGOU4vRcfggJ0pXuLbTSYoM1rUa4SDyZnWDriB6lfeJOp4CkYWfIj7aiqfrLod4/Mkxo1xTnEO
gh2MPWQaZmQG31Spa4zjlIj+ntTXxntPyYVeCFhkWCzWHrAbCoVZXtczv0/mJUsltj46jOM3Yw/5
v1XpIkWce4vwMc658a23Zb4jyrJY0109MbpLPiWyHfuK9YlehXbp4z6xhVmnPU+oxrSw9NhK4WtH
VIX8nUdzc9GvfsgikAv1pKjMvvVcMRmlcxiP6FuGPcQlTOsc8yT2jjkf373v/TfeNGseZqFzBzUj
BBy3q7eajo5drjeu2ffe52LMpAersdLPtRgLRwkneN/cRmBA/WfOq2YYwYqRvVOUIWwFCPsFJdA/
5mUxPkLD+8apmTmiIn34i8+fu5HLYTe42NIRKMPk9uLYju9hI1T0Q1+nlfHsD1a4U6/bWhNZ2wyZ
15CIXNZUgpyR0dHHy0tx+iNVq+8Q7uzkTn+RL7dvJ/zyyA7QemAo1VyGOhawaaXmWLhdnJgvXocK
haNr4BPt3iqlwp6HYhsbH2M8F4mSScyKx6bqNHEj/okloR4OIX6qdKR4Ivgb43rwjxJqEPGpBe+c
HCapgvJImuTpd4Oykwp3OVIOh65phw8QJcO0q0Rm8huVieal1Ur1I4GmMRzTXIF/vq71JrObjlJW
HhfmO6WI0i/C5A2l0zODVexk6OuAhQyZZizXFeQa/P63R1ZKq9Lscrlzpc6jIFD8pufzFAj9zs3Y
NIMcH9g/JtYpvN+aaQUDRo8RkmspnD4GkXQ2IIIN1WZnNevTMw8a81kJv4iZlnXupLKyPpGYmgHM
4wya9xhY4psTDKCZZBYzdeEM0lzEyVMbWUjnGpFblydYJ09VEh4yClP3r/bafTGiMncewd4xn770
o9A4DZT39PgqjNNJ6YviKsCYgECt39iQ+Kp2mNJrvm9z/Y1ursUyIvcjszSbQPQuglcMMvS1LQgU
NWmTJynPjX/fbozmI4MxM+JmhYIpe1MJBSit3NCDJBcSiMB4n/Wt83YrFOTnAdB5eGUF5I7h2E4S
g0dPg9Q5+qQ1k90Ez282AlUhE9szZScZ/aIfnYrZwFxhGrl66zsEDdd4Cl1qiHtlvPXrAmeLOHPX
UliaFT9u75CBVLkVKlnsDspoj6jZayoqLe07mtfH+ytaW7p1CosV6RDcDwjyGsihA0/SlAdI9Z4r
v/sFte2bN4+K/SyMwVwSXmjp76M47cxWNPyrVzMXTktSfU6bqj+YfTA+3V/VlnOgYg+SEAjympwj
nNQm6yMUEkdPz06ynEtOX2XVm1sz6FvTxQR4AgBvdRra+T1NYoHWVqv9yCrpM5p3n4NM2XGoG5+I
/cI/UFkFmrQs4kiDqnRRYKmuLHXKZzNTyt7uNT/8p47lkpgbpvw9nr1NkwzbSCDXELBYRjeKKegp
ZKZ0nyNGwPpRzO1JslC0Gt83kLa++WNRjWDYBpgznftlgZMAqiyz1jDoEAofKrH7InbTz/sm1hUP
SiX4oBmvDR5i+VgIFC8FgRTExQH3NBbi951cnX3RvLaK4Lat8VIZebbj2JdTPnz+W6vzLr+qe0yT
JMM4WsPt0HkaCZFQWYGjlVhP5DEsbbGpovILxF5pfBipnqdATsT8SYxTHRl4D9FvP/PG8O2nFtYr
uMXg1iQaWOYIgqXFo1wowgWuHFdvyqMkWL9p2O+EXhtX8MbMIirPpkCthKKN3L5VzmqZHrJU3Lnl
sxe8De643CDZDGhVgT0vK3N6KYox7xXiIHHSXvzC/KzGhvK9lENtp7K0vZj/Z2lZl1NyupEAkSy3
nEh2UChTBBHi66zrdu7CxsWjhcGI21xpxDMvdm0MDS8cYNy+hr3pfwYOmBzbCCx+FLfKF7Cme0zb
6y2kwM9ECMAIomTwEbdHVI3UsJIFM3KB3YJvnCs4X+I9cfv5H7n9Thhh6Is2GKEOgfitEUsrrSYH
cAEvUxeMtmyWSnr0SNcJt83AA+vo52J7HtscjUkcAerKta5O485HXO8tfDEAM+aGDRLLy/enjDJR
j0JYTPmpL21cPxUQCB6USj2GavvtvsPZyI4xBi6RYUWcKGjS2zXrVi0mlCI0l7BoVl/5puCkg+xr
Y4R27l9Swx+pSQTEXnE2ndGgNXYux+Zq/8Lc4WUEZLMIw6mAEqlARYv+8gdAPPYgfpnCyjbrncx0
Hb6yUFh6gVwQsAB8uV2onxiBkbT15BpmY8vle9kHOlD9TLPWSYc/93d167QyLIyTBug103Dc2qqs
QoxKEZG8JLCOXpT9oDrkxln++e1m5tOqzGAS+gqL85paKNho1RjOPduzVqafykmyG2FP93DrC818
PDSHEVpbxUNt2GYaVE8qdFCfhe7cMQefWp+icY+1eev6wRoG4RseH6nFxRcSAXhpgVB2IIK0K6CO
2M6a4E8PQanVx19ViWn4eDIfaQftEWNsfS9CJIwSK5PpL75XgTy7gUJd5pph8zsY1Pf52H8w9/UC
1s87ocMrO/LtuZA8Or1ssH9VoN7Aj3Vy+jyYifWSZTT4jmbYlnAMlJRWD5Vce3tj+ZsfkoB9pgmi
7b5a5pClXpB1xkUyv2r+z8ho7UFu7anrdiKKTUMmBQ28KRDS5ZyPoAXGQOXaZEpcqS9yhOpvLPXW
17Eo22tbq8lOqLB1t0HoQZtGK5j29uLkdGisQNsDcK5F4EImBRGEr1HypAwfKj3c8SPrJ5Zv+F9b
y5RUnzoFEgAISIOwfYyj4SKKexCFre1jjBzQISWQmXPr9phEtd5rSmgGbpEhBtgh7z28h4rUHqC6
eLsHeWVpRTUvhhHsDyiBUDKXfpux305XA9LjD1YWFdXb3zXyAyhfZHSNqfku3NU0gbzoh0K4hLLX
0zwok+loVKFjyeVEn9IQ/OHt3wqLpPR0v2BAXIbToyfV0EQYaCgPQ/7BRx/jAGfeXiy0cfpurMyf
81X4bOlp1sG5KcBZNp46+SGT6g8y+GkSYvPcmMqvN3+zG3Pzz3llTg7rMgPaHrjxWMInLx4ln7a8
lh/vm9k45zdmFhHeEKcp/WqynYxmmxkZ1MaQddlxFFtGSN5MymOUQkAe3a7FzLM0oPGWu2FZP3qJ
9VURu9Pb10FFR0Q4CIa09aRWLdThaExgqHrzqCP/B1HaToF4474CeyEKhtOTWt8yC22ATtWSqI+u
3+nuKCtHoVG+C6Z20vJq50RvvFQzzztvFNBxc8V8jmg19BtqEbiVpn5KhexYSs1n6Axf7m/athnS
LoggITtbprqCGmaer4X6pZKi93SzXCnp3KTfQyHPn3cRcJOrMIU919X5SIt3tzErjTobeiEy7Ab+
QU4iqUKLyzS+JiX5xQEd9MG3zdJP0LYLKljzdOSr94TPNxf76lcsXmUPsUoLsc2e9uEQAirQCkQT
D0UFxvxUNjSv3fubu+UvXq964QdHw/CyXBFiV+7DozV+U7THXCPKhthBz/c6bZtn89Xi5hv4ylv4
/SCRv9RcY7krz8EImW2Tqr+KXAwcZCHNy//f2ua9fmVOLBoEFStNcM2iMxxzHD9BLA/yNhckeKKy
7JQ2frrziG0AglEEY3IQFDtQWyozt0Z9s0HEyox8BIPqlsiJq3fwwgLGFS8p+j+aVZvobPY0OT/k
6RBqbsc2PKQCmtmn2k+tyO6sqfq3bvL0UdCssnWoye3BMLY+BOklrUgAj6CxF247lILJ13slIs/5
Gpen/yPt23rr1KF1fxESNvdXYN5nkqZJ08uL1TYtGIyNucOvPx/dW3slBAW156WqqrXkaWMPD4/x
XQIYi2UgSDkotbz/Cda2s/+nHoaHzluRQZIBJ6BRoztlItE8HgKSpGHhlXmzg0+WTw/vD7cawvHS
mXH8kNVYvnXGrtAwWER/Axrox8rLHqCq/fD+EGszQgSH7BhovSBwLpZuSniHLkPQnhgx8tDM7Tyq
ql/KbjZKQWufCFOYC4n+bLq7GKcDPjFhNboNfjv7n+o4Y+xnrsadrbeEbtemBF1r9MAxHtCLiy3r
tRO+RQcJJzW5B2fK77O0DntDbXyctRkhWUV1ed5zIAK9Phk9vJcHx5P2cZS3+fiduOW+bOBcT62N
M7jyskFxBtUZNCbRIFq+rofC7OD6BgHyonavORke4YgRGR6/a2kIWUEng+HU328K5A1oEc7Kp2/6
KJo7A6dmAS1Dty7PJCPW0bP4xRVb7Ma1DQ5bMNyDUGOAGORiV7BA5u3Acsi4D0FF9mnb1EY8WJ3c
2H1rW+LlOIuEC8Av7SdI80/lmIij7bPi6EF4LtbcTjcSltUpwdMKug9obOMx83pbmCakMkDK4ee0
oe4FBupp1DLH3ji2a3tiJtYA0jlnLMt8P5sMNcBY0z35wKSE7ZDLA3ZpIkKQCqfYglkPLGJgq8uz
ot64htYSi1k9eOaBmqioL75ZUwH/ndVefm5I1Z1hqGScJuWkx0QOPJpyG941XLs0xLblNz4FUfT9
zbm2wCjJQBN3phSD0/h6gQV25qACD8hFJ3gSgR2301+S2VG0RyEZM0TBAKhSf7m6sKZMB1ay8eg1
1ER6JKwS9j49hTtvV4xa/kPS8nK4ecYvLvZyGnKWAh18IvDuHnkZdy3dFWlwxDvvVNdbJJ+VwDU7
NcyuWjO3fRkfq9Eeq8JC0xI65LFIq3srye+kr3kEXOAGzHTeDIssdNa2AyMFVwwep4uPZSczVLGC
0ccInbFTYLU9CoOm+NJanoa4TO+Ecqr03yPyZ2E1MPBQtUDLd6m5MFDI6KE5ZsNr0CPomQ75R5QU
5cf3N+JKUIHgFTj7QJmilbKsqSnI4o85NvkZSBx+BGHSv83yioeICXTjuK9+MuQ18z2DrukSlFOJ
TA1JYFpHMX4ovY9Qco8GcgPJ3o3Av2SbzzvfQzcFVVzIP87SjK+3YkWLFoLDqX9So3ZvbSU5ByA+
c/m5bCG0NXQGLSPV++Ut6YzkkhQeelido9yvnj0ZtwDVVfiuUz7UoWAG26rerMSeVz9v8Zxo8wqw
UsvMTz3s3SbsHp6mUWY+F94uN/oI/kY74W1s4bW1h4QGmP8oNiMHW8S7tikBCk+L4lRRgF3TLByZ
iBLYBpje30dWuKf8N9LilhrBh/Vo4renLC3pYeaW3unRffLszOlCiEf2dWjQNt1JpIyhGoEe2Pj8
azsaj+lZBm8GNixPqy9oAdJ7352cKdtlvhuXrftRNX+pePZnk70cZl7xF/EOdVEnLXwwEjy4ON8Y
wCzDuB4aLCTX2cYZXbksUJLFR0MFAfnFstwHMmieoaPuH4sqKT9Mjcx2uau2rLBX1w3NOiiTzC/t
ZS0MCGvuuIXwjgofr5DWD6jrXeCktrE/Vnfii2EW6ybMokFLDLz5kibHJLhWHYKNpQ9Dt8V3WAvb
KJL+34QWe77z+OTDwWw6AuvqO6GG7d0hMBsBkKNb3rQO5T+t0uXexv5bTBDYJ2gc48olM9Yd+P1F
9FHD6CeVdACDYsqMUm0loQrs54BKtW/9oPj8fgBfbI43wy2iST/worMnMaFC5nv7VnVs18AfYWNS
i7X8n1GgyjTLCLqoFswx7cVut/JhnDqZwlULTKZa7usCigRNbNrXydhiP6zO6L+xlrSbVtuQQCRu
fho98snS1cHu/xL0+r/TQTUAeoV4XC2vosadUgXUmHGcrAyEKQJvTbvzjyO8tCJSJRvnd21HQPF1
LpNRSPsti5i1NFjSurCVygm5y43qoeooMEoCSPJ6BOH4/Q2xNhpQeLOGEagqb+oI0G/P6xyCsEdf
WVc0x049AKPCaZ60QzeeCYuQ8WcZA3wLqMDimOFx93pX9DUhLR/T9jRN1ZX69bXh45Nj0I0tvjIj
oC/BcsWVDjjB8j4frcGpcgLX0Cnl7OC61TPELPp4rLjeJ/Y0bOz1lf2HMSDaBf3AP83G17PSBC6r
Zs2HExXlybaMPfKzjSFWFu7VEItLEgYFydiLujs1/RQXvfnI+3SP7PP5/a2wNczi1OZBXvPKcPip
bo3burJBoa1uA87+LrmYtwGy47kAAw7WW0w3RPvyjtSOODstUH5TWfBraWS/msylOxMV3N37s1rb
DjNWbdYEg6rIMjGeyrxviyb1jhaRY1gXMo0Ld9TnttItCnWWt39/vEW+9j/Tmws+/sztfKOTEkye
1eu2SU7C+lV256KMmGh33Ly185uU33eAt74/4NoEZwEYlGWgIPjGDxIOtBPwUzw4Wml7dhL722Du
wUCOWMW3BBfX9jrMgWbjapACcbhe73XBBjolJptO2ieA6oCmQvXX92eztglfDjH/hBdXBxcW0IRJ
D1O9QUQVXqIBNBmScSurno/Mi0fan68ELWrcvagoYCcuZpIW3BnbBEhTYbs1bCrKE/PSXQVQI4LX
TUokdCe2PNNXx8SjdzaegXXyUkoKn1Blhk3YsZPEi0QPyTOj/QEN9tvKTB+Hot+zHOIo76/n2idz
UJgB8h3WREjmX6+nVXt2BWxrDZcF/2ql9GNA0o0cbeW2R+HnvyEWKUwJ7oBjDBM/M1vEU+t+MMAg
iEC3zA9tbfb7tmDNxqFe2yVAF4HrA8zzW4nYWlusYROk9wZxNacu8oCvquuNQLU6yB9fHejDAnaw
CLuQQLbcugvSsyGUeRMEhntJrTIN3VFuYUHXzjBU3PDKRRaIg7wIvTaILmbluhxoohtVTVEyqJgZ
33n39P5uWJ0S9X3cj1CowxPh9W4QBS2JyEvUVbNahLYPhsdkfklS8eP/b5zF0rnKgHer1sW5gQbP
Fdwe485lNv9p03yLz766dCDRW8Atga6wLD463BJGZY3pueT2pUKT8WEwmoNfFD4onH79d1XVP3Fj
LnNiO4CU9CYClkVqq8ICeClR064h8i7g3ckgYoOCsXZqXw6ziILGwPOmUyVChQh2A9wiSEk2srG1
UwtMP/Rd6OwUtHwmQgmtylggzBNo3n4WZlbNdwiJ7q/WlyCqgjdMBy4e/mFf/DfoEiAiIbDveJmL
st8g0Q116bQvgTiLAqP14/eHWou2aGij2gfIHFgYi6g01tIF6zctzhB8Eode+sYD9slTrwr3TFzo
QpmdZ4Nn6rv79wde/XYvBqavz1gpXWOAtIp5cozsS283F1eKfwl/L4ZY3F68caB1YrbZmWXcuqkr
j4Zpb7vfxkRnh/dns5bOYHPA5wh9LKC8FsvYF24nTBnkZ3PsWWgmhd5bkDKBajV5gFVXdlPmXRVV
pDduwaXeOAarexTgVYjyoAUJwMXrpYRIfJeih6dOWj5zehxyEkLKGsTop9bYkr1fDY0vxlp8toDn
qgjGREEq3r9BIeigMxbhwoz+YT0BQgfcGS2MN81l7U9Zz1ieARtY2xTyHwokA46M+LkpghJuMDCG
6ELqpbqO+qrW5Oy4EiDl93/F6mRnogMA7pBgXaY/iQOQDP4wjh6Ag7tidOg154WI67bq/yXOvBhq
EcqmAOx9w4dqMrM6GkENMYMMD+xFWisJdvD5gy9jq+uP789v9VJA6x56COjpvZFEGDzbKJvRTk68
Bd9Q/fR6dWxyOF0PW6WO1ZXEvYPmApTR3iSSBYekt+zAHR0GwiJ/zNIbECJhW9VkfCOirQUWVN+B
4YPa0NwGe30aYL1oCQDN3aMxyEvrTUc7TTcCy9ppR/EQ1wHoQ9B7nWf7IvsGKMnrwPFH7dDroFmU
9FD/MO/YYN1Z3niU0r+HEAgebv3GuEvOyJ97FYoSgFuiEvu2sWArV/SpAeSgza6dq9GQF/tmKm4b
GkRF611gxxTm3D0PjJ1r5kUglWzs07UP+eIXLBNlMyVJNXGHwc27MgBWp/xXM/jdByO1ko0bYm13
vhxqEda6zB/rtswUOJwQBOXHruJ7iOCh6/AP8fPlQIuYhjxcABpQtKdcVZG04q56cCDJbcDneAv1
tHbdvhxqcSUZELLIYNrAoPMgwHa/M/UXV3MYNhx7dCi8cQuls3oY0MgDXQT20Ng0r3fqxPvSaxq8
E/3e6YJTimymPLTQzN0Cc6/dQQiUUE6DriOC5WJiyMpbJ4At+WkwSB2aYwUejBYPeU+Gs2O0LcDB
egsEszXmImZSCknhvO3sUzCaGlIdLjO6E09YeYX376R3MOezu13jkGoLeEFW9+asO4wLFznuskgn
iQX5EpIEIHA47b7QowXhEzFBSwGCg0YyafBlxzzSXZajsBEMu6nwh8g1ShnBdG6EAlmZ4eJy6a1R
lN1RVm21cYOufvkXv3CxOEIGZk0ArjkXMqmf2Rg4e0XqLUzDksnyPxHpxTCLUGiizckSXB9nUbdD
7DBhxrSrv0+y+tybZflT+z091NLzP0A427/mo/VFq2lLG3A1Kr34FfPnehGQhwECFJlAe6ouZ6yS
7g+j6izoiW4Jkq1/d+g6QOEXtIw3zwHcwWndo7NbOyY3otLry6+50uPtRGfJ6xYo9o0cZH2T/9+I
y7dAWSj4LHpzB8nqwi4pQm1/nj1yEudXumU3vTo7UL1m2Q7Igi2zWCm4S8vaNY5tzuxzqwxzbzlG
eYAba30pDG+r1LN+jGD3CA9P6Nwjcrz+bk3dGZ1yoJOe5pXdhl6SUycmmlUjQmIGPShQJ8afeA8N
7mniqio/eq4ePxU2D8iuT0mZ7Tmu20e4FpgaGQz+F8Af6QRV12pyt54sq9f+f792effVXingyA0J
Wdvrd7Bi2qPwYsCIrbpP2+JaCXBEM4PdC0W37NFW9zcSfKQ1s/XJso1Y+blZsVrxk9PQEcR1QMJ7
NX6ZMuvn32eEs0oiUHKz5N4S1AmxKo0bHseZtQIues6gi31SKR2jXJc8pWVqHf9+QIBIZ+dkACcB
mHu9A2DtIwzFZXeaLKeN81m+CajS6evYdcYhFUXw+f3x1sLiy/EWkUKgN9A1IK6cK1oll1x4atfj
wbSRWK8masDJ4UkN2zOQwBfXYe2ULrQ2PXFOXCguhVaXEsjO2BdLBXqfufV4NxEX8oVF6kWqGlp4
T0J9sulrpB0D3fKSXNs+L3/N4i6w2hK8R59A4lp4Bz+5BL0Z9s3v91d2dRCIt89qFVDUXl6JjYb0
getPoNz1Hj3MlO1oBHo86kXg378/1FpMhJjBbI0xGyovmUcMj4xBof5+aieL7m0vncAt9PsYzZRs
B4481CpSGezeH/RPCrMshr8YdclByglEEEpJYTdgcgbtML43Z5tNI5e/XO5OIdjYMUjVEAFpDqrm
H3Tu7QADPrXDFk7LWd3F4ClBQQW5HVyrXp8ae6jk4JVeivuOkVtqkN6PWgKaz85woNcemzRt+rAC
Zve5KjjqAf4wdbAQtivQFQMtfwG3KtywsyH0ETptnf3gPTF1hBaA/UkCvn4Lgog61L25gxFhgOe2
rQBttlqo83V7kxcR7cowoa1+MgQF1JRMekhix+oKilBhZ3duE7gcTkCp8blIs/Rilha5QA7fDuKp
N/3kMNQFskWrLgD3GoO2/tY7PbGPaQC75r3bMf5UtoH1Iwc8DL/Lb20jBkm2g0KYgMntTvIEzRtR
DKq/OCNx2luvbtUXuHJWYwxBzTr5pMwK18b7m2Bt4dGZBAkEagSzjPvrhcfeyrp8NOV5BLzr4qMH
cw0AevqHoPhylEWQggrW4KqWGseCezL2+xKq0vjmdxxUrosaqq3X+crFBqEqNIPh0g2MF5lfLS/S
pwIiiDMmS5x7gLiuoCzkkWwd8olkPN0ry3KOOU+tsHCsMXKGodhIcVYXFaA8tDwBkaHLyNGKHKQ8
tAlPqRfABKYH2ulRZEO5f//brUUNVOgAYEL/D8Ipi7dQlQPyKiQ83rjIY1VAu1CC94KMyh5ZuFnQ
mb/RMlqgpAIez8wohzT46zWVgUEtJIuw15DtkYCXZtv6YMjs4gC89f7EVoeCNNfsAoM/l0lp2nUN
3GIlA5+Q9HYIu2nlRCPO/dFnIwiGwCRvHIO3I6LhgwsbPrhwSXsDg1VMityErNUpqPUJWqH3MoNj
CZDnl3Fov74/u7dP5tdjLS6v0TJlzzjILTAM0iH30udysp4KExBHMOUenJRN8HJk2Qbnawl4xMsG
JO8ZcYRWE6CcSyUMF8B6OIRLiByrybhBy1zFHiTJwskRWZRYQNtlSe7v24mVp1Yz/+j3dn7IfeMO
RsvllXmiiT1G/pI8+r8/C9QbwMlmJMUiAjn9ECSdTqyT5t0ukPapTMSeFFt52dvbHLPHmUMLB4A8
pJ2vt29qk6rnkAQ+icF59LX64I/2nrMt8Ye1YcBLhXwu3APh5LM4k2Koq8mv+vEUNPaNV8L91vWi
wVAbPcqVfAyi9YDjAjGE6/JN/dGHgXhDNJgfeGFMdh8Ki6ogUjlJkiueQ6OKmoQnMLFMHRsOqyDi
3sJyx7jnnjdBvjQbe7nP8GJ6eH9vvw1JIEfOAsUz6xjrvZy+EQywSbLak2smnwuPJD88bZlhN/bt
cSCGFaddUW7JR70Ntxg0IMDJoxIFAMZiBxGg4vsGRfSTH1QKnFmTXiZBtvRt3t4pAJPAOAbQyrkk
tKydw8Yyo1MxwcTa/NpCFSWfvtcB7NKKr7TqIuJ99uy/bjpiRCDBcIEAI/gGEZZr0FqrXKhz2dlg
OaSUN1NEOUDLwOmX+V+yaOeDCBItAFQm7ky01xfLqMfCbMBQsU4sA9KyVHCVoJZBNsLQysfCKMBN
wVEIk1s+JKwBToBSA1THeBEXdnGTlcnGuiF1eXNX4dqFQzNIUUhpAKl7fdjtBGLFQjozvzU4y8SI
YaaXhZUukcGlxD9AbTcSUHcyRXCDHO4DbDz20JdEe8uziriaprvSk0+JXaoIWi6oikAomPjfquq3
ZupDoFga6oZdhwnCucn4CeUxZJ0BZDOYmuvXBHbeRpyayS2UtG/8rg+lIw9WQb871bNZ2zGMwT+O
0jink/O1y7rbHvwV1xx3qGTEMNF8TDt2M47prV84P6mqHqCSvW8CeRjH7JcpH2mZ7KAFclY1hGVw
37NMh+XUfVVtcrX7sdl7BTRqXTH7bIvQtY09LdTX2uL7Tg97kfInp6x2QZ0d4Lzx1SnUB00Bu1ZW
jM5T2Ay/JDLS0LLrR1AWHPT82FdWaDvEO+UnHrifYPd1pkVe7YXh39ARPTNEk153kSLjpUSJnphD
G5agBoWixA1jcxvitxLNnyyH5B752svuJsvJd7icnwsujzxt7FB2wX3G9R3cpnYtl7e+DnajHI6V
68dM55944B4YKc5dzmKh+p0Let1kBI/QDf5SMzMqarbL6+KU1/rRGG3v4Ix1WPL+knhGBlAASpp1
G1xa/Au6G2Gekm9Onx94mR80AbOTOF+bFPw5u5V7FKSu2tUXoGhOMKEBAs+28d7tTqbH/LA1GvsY
6PHQie4oiPnbT4mJpqF78JLuSLoMWAR5VvqXUiRqOiuGbcsHazTPWMWz5Ysf0CQl6P7ZV2QkED+H
BSy3azxBUiekbrKHwMd3ltYe2E7eR/Ql6jANwFMwu/MknFPdi0/KL/aQeo0gCRkpq7jPXePD6Pcf
YM2HslHOnmWeKohxDjQM6m+BhnQGb0YVogn0u+h6O6pG2NAP8mjAFSqGp+BzOdh7X5WxUzUZhKWN
XY+LAxDlIQTJeJf0LnSAy9gWRRg4Erh8fZ1GdTM7pGpZ//S59dnDHhqZf5JSIE/wrigjPjSZIIe+
yr4HwaeknOJSJ95ZDfbzIIrIt3pgW6fmymTQhSIg98RGmT2j5CEwy3tZJRYG6r390A9mlFfNcfLa
nw2sPuK0rKzQG7oTG8QlNX9B97QLoVoKPW3T5ntYmZ9hdhJpMJ9Cc6ovrOXwICV5BgEipfZQdsOl
KG5sC2gOG0mel50D1JK1oZ3QbPtnqN1WBzom3qFM6zbW2ZiFZp8cahp8E7pxQ3S+s7DgqHKzqdhb
ZDq7ef8cwNeL0uoinPGzAMFghwfVF+hBWYdaB/IIuUsZ9Z20vnMjtyPJyDkp0jidylOWNJFh5Tpu
Gu+RddDGwa/oS5dEyFufayFiu5N+RKkBzlSD51pLfrhFKaI+kUclxyvMCkNmDbcGCaK2Nj7pku04
LbEt/fLqA7s3FeZ37qTfKykuqIbiKs7NXVGJKkR97xP0jZ89jT5cFexxoUa9TM+oqd7xxPtF3S42
pHHwM/NnlVuP8KjZ4dW0Q5J5VJ2OTQ/ofC9t9r1I8ZBF/wCl6ypM4cYX0gJBIJfS24Nf+WlsxhsB
4+YyyY5GUn1rzDFkOv0IqdbfgfKxhiKybLZnBnnwZH/xIaYf9qS/VnYWWXV7wKvZhKZ6dnCFCYm5
aryfoDIAbqi3Vx771AZTv0vq7EMbBHFnlTEru8chs8fI7bvPg+XduqX5jH1zqAEbSzLv0psULWl3
D+X0b30RxBknB8NId/WU2SdB/Y8Oy3/pitRxLTSsELJzIq2w1+4eKKovlI0XUjQnWM2XIRy2P1HK
7+XQ31Jr/OzmXsyb9Gq4kHnnEjceUcVMMziNwXQo2uQAsDwYROoH3rGfAlOYkW8ntxOD2D3kJtIw
GO3nzMy/syb4E0MPUqoYhLlDojsGctnYRMEgblrEEezUewaF7xACcRB5sc+GMt0QJ36H98t1KMp6
5+flkUKNPuym8aJUcld0CqrtLayOLPO7leP0mtI6s0qeK8s6O+I5cLoPng9Ge8ZRps7vJqDu7L7c
13rWVhfdbdf3e5Llt9p9aomrIqieddFUQMi1cz8KR0q8RpGJEtuwkC7RIrJ9N8ypUceF6Tyg9Yuy
SxA8pDANDpOe4eGqg1AG3gn9/afWKg5domaJcfs5pQ30TQX5VJi+DqvOhJDDtBuq+tnpyI+6n3DN
Meg3BvlRmSACWLWEqjH9qCSToWEOD6YNxiitmouBVjROmv3UMHbphuDqZE4SAcp4kDz7Dde2vZTJ
xySAlrYp9z5sCaEf1cYwUfqQByxGuxHy9uQ4DOJZ8+kpmdR9R+y7ztKRF6RPhAJt7iA4MQkNCGpU
R2gWwDOrteK2v/XK4AopNCeS0Ok3jPogbQZhCpSeRoM/qAk9ACru6QCJX5MeASg4mBbuhHqCsLLR
nmlFTl77RUtrZ0PkPkiDGxpMu7aHo4oxMhqaKd/7aLyGQwoNgvbBcXoIqRp1/jXJwV6AoD48Dn0P
7boMXhFNMfWIh8M3PngPBnXYLtP1N9PQn7p82HlCPGruTzGpOr3DKqEJih3TjeYTKeo9DAh+KjpU
MTjNT2Xh7bshu3OM4rZs7VumUGsPSvR3Soi/Ccp3EJycduZo7XD56Ei6uDfd7lrp2YtDJM9ETV9d
eGAL13gkCNGhzAovqlgbooJ81+XeTcvTS21DuqOGKxkg3GXpthEyv5D0bC8TvTe4uMlS9zgm6U5M
2bVyq1tPWA94Qf3IU/rZr/sHShIVFnV9HTNYc4rsS2nYZ5r9diYrVIW50+3wKPOCRbVLHk0OAFeQ
TD/xKkAek34UeJLtXQK5odT5aQ3KiBmhZ7BXn5zK/lLAEzbt8iMF6aBpO31UJR5gqZFd3CK5VN2E
eK/M0O7l0e0KCT6fc8PYUCE3dG5EVV21sh/tiu1kVpcxx3V9BA61P/SN4+8puqumD7/pCmnooLwz
3qC4jPyNitLK6xWCXkCAgN2Fp+Wy6Y2aKh6NKR1OCmr3IWTGzLOv3C50dOvt3n8prg2FsuOsJYua
7xvxdQNtVIuBFbKXmbpWXvKbaPPKva0ZrbwEbHyfGcmGAuQbUWvV6qapIQ96NBzjRibBR9J6N+D6
TGEP4qEp+Nbb4+3Lw4H3+WzMiDoLxn398nDdxAwEtDuOGSS60ZuA6wVkviAbcv/+8gEc83Yk9GFQ
snVRtXpbAWBVX8BOm/FzkkpUlDsbNiKdzNr7NMvpc2CVZeRVXXP2Ae66DKDqxSZMw6IJr5ubrMe5
zOeC86RgHzagr/6T1CU9kboT+Okt1stuvavJoF+thdnB+6PJD54cxh1vquCKzE1eJ4nsUIsuzWNp
UZTfh7zui9DoA/UzmMr6c14T49wXuBcHnUNExCw8eeOiexMWbeVca9mXp8bgwbkqoEa/0xCv76LW
yvMooUxcIPc07LWozc8FG8xbUwpnl0EaJuqMPv9WEVXfNH5tR7UeBrw2MueOJsMYDW0NeAj3urMs
ixJ/y90HqO7SY82moER6b/C7coRMfoQYIj9XHswOwwl6LWi0M4TxUgAJOwS4Z8UYiMNEaRYN2h6g
79L4hMcZDCCRDdqNf1vYs1aXzKCrCR+NODN400ftlGU1npMWYlPDgBYp4WM7JUabnGdydZx1sLgM
K/SsjkVieVHT0x8AWKK7b3D2mQYmvNdtYxz2XNGSx/ivx0NWK33vYnYklEmWjWEuWB65k5GeLINl
O5AzqtihNdCn6HZeIVLV3qZQnIhlNg4hIA32LRqF4lRMdn1IZOIc627Ca6ab4WrIbtpjDag/SLc8
U78tVMp+NkzIfZlDvgnTrvw90MiNGaYudQH2t4Liw5hYdjQOFgJ868pd3k/phRWW9UHQCYb1BiOR
1q0bToPOPjiVD5+A2pzGKO1J9cvTKX5va0x3zoQ3oHYHdZl65X0xuKZXNKbGuJ/GcTiLrg8+ccLa
OOkzfpQultYcR/uroIZzQ0kDxkHPjCC0kvZ7SyfzKiDv/pk53jSFlstUFZrK7iMUIqYc2ZHF+cE1
jAQAbqFvdcabSNWds3PzVn0DGZnvU3jx7LyphGSUGArihCPi1A75b/tx6Kl8KLN2ukizSrIwgZD9
se3K+pYYMv/uC8/4CLhjd6BDkF6huFnvK5UlB+hekn2dl/Z33xiK3xuRYKWiArzB3NtGJdAHA/h1
yAE8oAmQePNz5Te98WkojeBg0RY3t18o/2eVVN0jut/snChR3KIfj0dIkdHSD1NRFxejR+9s3xUA
pYXEwuGM3/99K4F+hvH64BoC0PvGWw8Mbltw3bKjleiKRcbYOMMe9Fe8CxIiM/rXw83YdrjWzzqj
b9sUKmlYA+a4f5x48VySES/24Km0ttTdV4r4kJmFQgG64TZoZvOsX3aYPJqDlI9mAUxR9lDHiX39
wa/SmNaAFgAPJfIf7y/jyldGTRn6c3A5B9pzWX5EewJC2QJyT1MNHkct8MiuA9fcqM6tTQstApRv
Z+yCu2TwZmlrp0q29mkKBOx/NKpafuwmEkiWuw5N9tTdAiCtlFXBq55VoGdHyTdtpbGxgEJJmXEK
gpLuXEPJCBBYBfKI88PtS/R9ujLfNYJ1kdmaPHp/VVc2pwvBYtRWZ4XMN8BXn7VOopuaHV2Z/cha
+qCaIQ2daUtZYWVdUZ0GF9GZRTrAWXm9XQREbDIFJ6yTX1B90GgbnwSpSSxmq9mSNlZc1gbAxI2L
ePv3U0SdFSrbkM8B0WiRkYyE9D0w3v6R2Zl3ROdDhSZeNecAjYDd+0OtJFuzLixIbviUOIKLSDRJ
14ZxVILbt+FRMn7p+Zeme3bHz7iN//qY47PBpQSaQHB7xEl8vaCQYIHJOTJjiMiw4mOgZ4qAAT3t
VCV/abg018WhL4H9iZ4GguyyYu36qDWVBnTX0w67X0M+PwqyEpUyB54ySHF2FQzz/mF6L8eco8GL
8DL1FETpxhdnK6lgGsd4cwwAAblD3Y8d3/9oK61PfLOZEgQqKThii0gGxQhmd5rC1sH+2NtnaDai
YAcC15Zjyfo40K2fuzQImIsjUJh2qxOwI06wzoW0SD8Ofh35qTJ/wOGa5Hgwm5Bmfn9ua8cbAF6w
ttAdh7b1YkxuTjqfCCvOFaA3SagBv3lo2qDHU5jazRaycWu0xUcrKEP9aXQgJZF9KmDMCZpTrNx+
4422dsg8xGd0S2FF9gaWlEBQMrWnPDi2ffOTQPwnHKrsIoYh8jn5CvGAX++v4ep49h/tWyjFA/v1
eisi28zHqtH8RFIZtvrWwuqhUwQs1NX3tppsq5sEVAekMpjaG/OPFpzVxO0m59SCW/9oEIURygR4
qBgOd+k3VFJ18S9HzTGB1JuN5CA183p+mWr81DOb9OQkyY2cisdisH835vD5/WWcP/5r+ASiyH/D
LD0VkoG70ke94FT27C7RKDHYW+Y260MgE0ThFfSXZYpQcwJTQw6JVYOCeZuZUkaegE7l+xNZ3eW4
sP/0QbEBl/shGFgxwwSPdLgTKES5Xgxs48ZHWd0HkBdHWo6vghj/+qMMtu4EATIJemvDsU2fEssN
vQYJfHf/D7PxoOYP02nHQWB6PVDX+cqsE5NAYx8ME60PbEh3eNBsHNrVRQP8wJv5O2/xbbBFL/Eq
zOHQ08oYPu97s/HhRdpsLNvqMD4Sjf/H2Xktx20tbfuKUIUcTgeTMCRFUpQoUScoybKR80K8+v+B
/P3bJIgalLQPvA9kqwcr9up+A/QnQDDWvJdfXRtppdeVo9OTqeMUR8BEdwCfat6kW78PcaK7T3lj
ZgwhQLlEA/mxMth4rKpnS2+Cr7UvYuoJ0XC4PjsraRO6guAiWQLkTcuzB0dFOStDI/CU2quyv4xI
dof4yex4BVece9rv71HUPGa6/EwI5IR9O3wx2leFiNLUK6hLOcPwTW3779e/aGWPvgmhvg3hh7aS
WTp4e7+onO9GRvmbghGmINfDrCwEil0yFS8uifda0oZk1phe8+gaZXFKI/2o4TobQu+4Hmblawij
z6KWSEDCF337NbpT+YOPZxKiF/YtsnfPjZF/vR5i5SR4HWJJF8gpByGMXnPd1cJ8GPxC99oM6/Q8
GXQ3JX3fMAFYHTmocPiH/7JSXKwBuwl68Ds+MjxqdJRG9S6zChcbtD8ZOaB7mEriTfhOrYuycC8L
K8YvCDfR0IgoFsYbIVa/BA7JLwdE8rpF8mNVlW0PhgDHVUUBbWhg27VoLoGU/XYgYCoUcRF4Qcbg
ncqiLVdNareVea5Eejb99h+2zUdqvi/XV8L7RGSmPwLkJ9/n/5bfI7i8/TG3ZW+s2ntuoHPmSzfK
kFz49z83Uvb39XDvh28G38zAWOoW+NI5i7U9CD+Rcn1Ed9T0QXBMUhUcpHSWWbSoWW+hsee/7m1+
ACxmlvDll/MOXX5dqFPX62wGsSON3cFl+ABW0dPj4m5Kh0MrottGrs+Yom4dFe/38NvA85+/ujO0
IcDrtJ+wxNOa3sVnOdhPTbFVllmLgqIgNwX1ag7Yxc0UllLXSLwNvBob4HFnYZAu7fFpIUe5Pm3r
gViHAAopLCynTdIFXAWBVvHcE45H6oFKvQG+W1kZMwvi/4d4l8qVoRTEocrexeEReAAGvEpGQRer
mevf8v7so5YFJAuqNqcRzohvp6YdWyK1yYgMhH9CgNIte3TOlMqNc+10PdQKoPBtrPm3vFoGIpnk
rvdVxzPyoQGgVKX3SdcEew0dYeTlTa5cGM/AmGt5bwGUP6Cal+9NX4ijTHazMYuLix82GrJrbAZK
Jr8c7BbLBYhsRJFX089qoMh7KsaeYsXPg2EcYADSiI7u4Z2EG8O9mNd3Qecf9WoIFCNU+zLEq0KJ
kn6v4p2yG/DzucQalmTXh3ux29+FWhwuklMoijCsCLzxbBVgJk+WLH3s4/TSj5gXyIHvBqX5oy6s
L9cDL7bHv4HnWqxGKRYdpMX11psDtZQxCTyM1vWdlUTpiWs93iBVL1mU/4ZBauaXWvissPl2KNNA
GtMCiUPcskHXmzTNRV9dSkBO1lCjJNHu615csEk7qWGLDLa1Jc82B3h1nP76Aa/M8qzFd8ad3A+Z
XEj0WtudMv6dZdKus8tdN7fK9f3vDyplWQ0/Vs6cd9jipEgs8GEW3hZF/tD1VBocNdyozK4tTvOX
RtAs3PLOgMSX6raVEf6/IFhvHgyaHIcRs+Zz5tAyvv45vxbBu8GbaQXUZMkelyjemtxeSXU1BWxQ
V48qxMV85yshXba+T8J2F8lGmZ6NMfWd24LSSgcHGOz4rlOkQTslo/RAF8t8dlrJcfXSzr53bazJ
p8rKmsqtIr8394Ov0rbyUWTLD0FYNwIMoZptJNuri4Dn49wk5ThxFhs6IucRfa7LnsCjxo1sDK/L
0QmBVCWNC7ZEd+k7hhtH19oOQyj/f0EXW7tUKBcGcg/Dvyz+qoX6EzmQaWPBLS6Gf1c3MljAdFHk
Bfj8dnv5tCCbqo4DzwrrnyjP3AwcJkgWfysy6ef1xbB2EpuvQqlvQzWYOdV6pTaeOtjhqdPV8GRH
QC6AdOsZhhCycjSnBpijE2yR0leXPE+x/+8OOf/5q/MYm8RmyMPSOYNcBW8tg/DrS9Md1d9UqPx3
OF8FWtx9tZKKjOs7pxmdHg0HtIpcftLz9uX6UG59z+JQjE0lqoq+Sn85Q9dYLw1J7Y61uXG3rB6+
vMv/t30XUzbmBcCK3A4vjgCSmEB3KJ32LpTpePupUu2S0arciPKBa6hBuGdvJq4wpY1TZHXhwOSb
CUrz23Axe1QNmq4ReesZwIedrHu0lf4xCEFoAkjYa1X/LbY3yxKrG8PgBAYwTzNpCWBJnDi20GBH
w9vU29vJrwAJhlF/0KJMHJ3M/nF9Rle/8dVeX8yoXIxSGRjT5CFqn4NL0LnshkS0936SKgffihEI
6OvxUgAlP14PvbWYFseMgwZEAWnJPiNGeTSDcu8Mylmpt9wU18JQQTf4W5B1Z1Tf7sGxq7VBSN3g
mSad9nZwETF6qn1n42vUeU0ur5zXcRZbUJKdgLdql16GCOrXLqYs9zjUfft3bQ8DzQFRjLd2Fpjp
rVUHpgdIS/3WjA4dyrrSQuBx2qQVu0azEgOcYJdheIGW7nTsWhqztRpBQwYz6egd8pKxZYCRd/ij
zBXpKLZugLVVAbAJspUya569W4SS3qRRlieXzJqsl6HQtZ9VG5Q71cn6HdvWnA80/2in/pbK1Nps
zU0BfNTRl4YU+Ha2Uinnle+buKCCOxW9c+NMKgAc9ev1tQdVY2260AkhEljMd039WbC9alDFuySG
QgdT1cHdqGXWnbCMr3jelVX3bPQz6SKQ0jpyR/wQbgDt40AYSOJ7XMJ+7W07OkDLDPJT1hjxx8Qf
0L6yY2xE8tIAPEMDcFfGcnBWzaY5dFM9PlSignfey+2LblviUU/i6gwTwjxCtrAf5DIvkl1PoRj7
QT+5iTU7P6h5ZrhgyrMzdAn5M8zQ4r4wJJHuEOVCZEEdunifOu0scwZj6UtR+MpTMIJElaR6Rkhr
k1s59Y8ysoJDbcbWnV4K4wh8zTkOmszfiB3Crh1z52znVvS90JvxAqNt8vR2mA626sPyS+VeekAl
OPNEWmZ7P0f3YC+njfNsmY14xvkNpPZU+pZEF8fPb3upfLLjDKRk7dtuxlPEK2JEyJPBSg+FwIfd
7S2ObRVMxQCQM053mY3UnYkFWby3QGxRQujLszZa5YtV0hfeKWlPFUPVxG0XWY5XxlgGCZGYu6Ab
ASgHQEVfIA7O8NqwQFqzcDKYY8IMP886F4dR1sRBqxBGClT10EQ2jyM7kp+lenD2utpmn5RaBBfd
REEwC5ruVI9zys1r/CnSGhCpUjWdHJvcWIly5Yve1HLrqnL7xVbH2tXbzvKAAPdnRSoHwEhCc3UF
IKZStvJPySqY9nJMfgS93j+lXQFYys6De04YHSSw00IvmSagWbbOemDdHnRd+B/TIEJqLRXomgS+
4ZZy1rsZHEF3kKG2+6HDu66xnGjH6OvAoiz/k5FqwEBtPb4t4wx7U1Hv+jjsdoUeJNQrACvN5Xsr
himUooiF1uVtl2DAlqi29FmWUU8eZDOHxpFASAO63tZHcibnRDF2cnEKQ1xZ8m8lyAYfgXM5B03K
v0xh9ikc6/DHULXNS8zm8Er6YB9FUqYw0TNeSXUI/laEGD+Y4YQBm4JUlTQ2tRsX0kyNnX4GQQrL
RYp90Jq9Vp6gt0z7WMvNr51oowLkRtnPgB8bvJqJFxWHrWcZ8OHrDFkSgHC0ZOmp72yHJWy1L1JP
OYMtPdzY8EXvUyf/NFZlf4f4v/5Fy4r8LzGqgXrSyLDvhVkB6m/ilmqpzX+mWs7nXJjg2JVA38GQ
ydxObvOzPbYJqGhksNBMsyZs1sxWgRtdlXCH8v4M1D+5bZJcPavhFD4WnULdA/bzg68K41mMWnEq
jMLflzqe54lhfjR7k0Q7xh5DGQf1mffodFE6kcFinbtF6Et6k5RlO0saun1TwXpScSp99lsWreaM
4lnXcqTiurCT93bk1F+NvtRApiVZbyHA2RjJnu2NHHGs94UBdjCtH6pIgR3FgcM/Y0vuX8ACMXo4
8Fafc37nh3gomK1YQBPxwxhQHUKbOEqBC3VZBdoOvj/AYHMy94iYGg9KaYxHtkfAt7XOMcliW3L5
wUHvdtYIDreJs+EctpAHwgGA1k5LY/2FYa9PuVJh5trmqM81eOU+9XYHW620qxu7U9s7X06H2whq
kU+qaTUqHIYiu/dx87pJwlh1W8kydrQK1AfmmV4BD41HAO3Rj8zPpHsrAtsAfUD/PqFExANQsnbC
wjXZh5axA5YoPmhFqnuJZA6HLNfVaDfi7bZvzEDcxgBC79RWkj7ghdh4vp+pX0y7S2/Sqhdu3CvK
TynsFXpUgXQqdKM/IawtP2d+3x0SRO8RnZLjv9SEJT5VqrIXsR61riyZyl6POSsQ2qxPtj7kiERD
coqlFsJEP47NXgyo5QT8/YmayJ9qKRbfTbka9y2EnCOSfc7BaYHKx4GmZneoauQwRTJUHqpBCt0E
BKl/6hhmtDek2i3kKb01pYh6iVzZzSEGrH0ZqWy4RmKnOwA39iddLqiq4+x+clB6fmn9XtoLW3Ba
DiZIPIR3AxcYS3erAGL6gnGyD7VszB91pUs9I46nQ1GlIP79MrkBgCg8cnvlE4ATZ2+Mfja6Ijfh
YtVO0ea72s8KVhSUiU/aJOydVvnGqUtq7aOhp6DQnKl76lK9Kg6do9Vfqiaqn7EC0f4aoNbt7aKr
d7GcJiB2OR9e+G1Gd7D9sjr7gd2+JGXiC/InU7mf6B4hTaemEN8cM1A+ALkx8bMzcvOYoBXiTm2T
nYwMoLqb1Un3M+p19RAjpSkhMCwuThpFyc4yU+uTkZT9cyAN1blJs8AdTWhYVT6at8AA+lMTZvUp
KVHfpFdhe6CUaniZEjweOw1M1+H6PoeZH39X8lS4PNUCoNu+OLGdGnfS5Nmq2SKRKx0eUwAYj3VG
BS0r42CX9KY17SoHlWihSPFeSqX0pySc6FZSgu8NgLpDxovoQ6MjFcH1OB4Rn25dyWgzji6IYTtf
nbqdWXXV50obEngNbXexykB9BJujfnAypO5auw6ejCDh35v88FGJjMTV4CHtA5Hoj2OnfVVJy26N
rJMoEgdlELmy3hRukmsa2zxRTpwfmTdx+8DkVOTgaNt9e/RDuBX21DQup27j6n7tc8UL5WyYTfVR
a/Xpg9G0nExVl48XTccZcheQatzUrfltRieepCno7jSzMI5OM2rPtAozZYdjgXpXF2Z8hkysfuzb
pL2YPWyNoQYYNqZt91QalX/py04+a+1YP1ZpqJ9aqxyPdZumpBF6/leYldatUfaTlyk4KKkcWZ8L
FsGRslR934HrvKRaw5fVJCKWpE/uFLXdIQdvah0FGfvJqKfSNXo9d9M8tI+ZFcJhLcrR8monS13c
tJJ9n3E0S4XzD/ATFSRzE55TXQtvja7MYAO1tXOpxk49ZrHc34Zhz3FrFhSV5EglHwOEXAqQvx2F
3HAH/wRPyUJKXyQj+26KLj+kUSk9WVZHq1cbX/CehNUrV0p/riCp45KNlkbSfrT04NgJGX5X7KSx
wU1cNpS+RrV3LVXoHCnOYGqwd3v+qeZiCjwD0Y9pF1UOfrMo7o29axhD6aJ2WxzKZpJOgWR0t51q
BWeIttIhlgLnoTbMH8EQBKxaQGW7Fi0PboqoiFxfoU2YaRaKOHTJyVcjgeMd9iqmLMRFwavt2Oql
LLlG3jiHMnSkExxO6YiYdHZWScLdIE/TY1UZMxmY9NM12lGGwRyG6Rds6v8y0zB32bmJa0yZs8Nu
Nd2nUx19NA0pP7VVnp+dCTUnaZA7lyeBf+BCE3usUS0uOAuXA7RNdnpppHvOF+QtiyH+jmR3vgs1
K7hrokrZF1WlwRKo1Z02GJ+x+gz3jDAqDHWXXBoe0nv0lWA/Fn3zVR6t/jiAwAdCbWn7rDN/YluT
7eMx6i6+UB+zluaLIlrkq2EGlPsaK2OkimBpfqDgUByzLPuJyo/0w5nS5GjogBNqJe+92sor8PZ1
KsH4ivQtoODq64uaKdIZdI/feUn6xaBqKEYZHlc/jAAVFR8UPdKKfdsjcHf9DbYeDP6qCahEe+cn
OUlqkPhZmlxy1Wp4VZbF2Yq6CXKeM366HmqtqAKi83+h5sfgqzocbVBkYWU/YxFCvsQKLX7Qo29d
vUGdWf0iBeCKyoENsHP+81dhmkwJwMikgeeXYtfVym1ioEBYdRviMlthFpWGAOk+OxIoM3HY3Bt2
fjM5Dli9aNx6jK8O22wtZ4PIoo6+qNBwzVqKktJRi8IRyYZSn/oPmZAf1dAOkS8V2p+sCMxtwa04
ECmX4J/cNMe+KW0QZrx1a3X8CK3vjqfA8Q9WAxk8piOzg94S8xGOUzIKWRs9FAofh5RzzY9wiZuw
s5iKL9djrc7Vf7GW9YxMSmUtplHghX1yj3H8R7to4p0Zmo/X46yWM6iXYsY1a8sqizqek44DxJeq
8aL6IZ14W/vRQ+fOSZfLa2yjk7O2LlBGAe6uUyV6h7EPytwxEu5zEODqOZSyz1kMQxSm/XNubgk7
rw0gIjEq5uh0+94hshOjCe0pTGMPcXpP568vJmOP79gfrAkUrUBLYAdiv0NjayoNCRl9GU84BXfF
cMrt4kYDegSrdGOVr7VX5r7lfE6AOVrq+FA4GarGpu4ZQlPSaOpYTXOM+moKTxtrYsbHLEuSYDuo
cKEXNJs8vT2P+lFS1aSLFQ+pkV5CPgAdPASi8bEf0MatGsOl6Rd/GbJWDG5tauU3rnX1CKscyRDG
Q/0QdLJMZp0opLAmWCJcbdrY/NzEodLugpYWLG+7PHuIpVz8CMfU1l1DSscnNQgKEuYoMlze3STU
nY6SmKv0Gv4FvmlKd0gqNnf6oCbfQ79Fm0C3Bvk7tAn/nymTkudSaqenpgipA/R27gdn2ZdlzMyd
rr5MQTZqZ3PMmnA/Jbxud1Yf6aWrIy6c7BO8bNNdXJmqf/BhEj/zKI4z6HGhWmAFqQkD2YZJ/+I3
1NagMFNT8fw26M/RGCOK3JmqUEgjAuU+ClUncLtOS9sdqAH7WxykWb/PdSv66IRhNRwqSKY1NOFc
+luu4mRycdnovgY6lMJ9MeYdmsNC6T4Mo6aHO1vICbiEVE1+1JEMiStN2xt0XBFdyVMnqs9THtsv
Q8+PoQyMsiFKGlnsHH3RmD8tn/t/h56jbx6ur5L5ZHi3SEBYcemjL6Uai7sxSiqt0Xime7p8ZxTp
vg2fYEYWE1ot3d/XQ63tZdvGYJY4Gsf8oumHelVbNH0weJrSpD26Hr3EU0WpjlMdiKfrsdbOKGeW
AzRILejdzHvj1V1clY2aotID6rL9jNtdLakXEQ97uON/0C0Fi0DjnJoQit7zR78KVE48fYVdYMhU
RP1j6oTBF22ctjBO6lz4fjdN/+3lpVtgEhV+rRZt6kmBjAJhSVpmumnXyQlvxsIMd6IUlXSEnG3/
JY8ZciSIDdTBRZlsmqp62Kdum8hRc2sUdq3dya0hn7TCyD7xyhVf6mTwgaMqyPocJ2MQzW2VRAhk
XJ+TJUTnV5vy9VjNk/ZqrJqhmIRMK8mblBK3d9SGRHto7X9K68ZSSTqfsuibX6ElYAp0LMaN83Bt
pb+OPv/5q+hqjmCRWlSGZyJDkR+rprHFWatxBYEezhNyj8WkRDlptKLybuPL56X9dvoQxCHPNRBv
s6EXLY7iEZR238et76HnHI+HuKg7Gjp9VbYTWpulIx7osmnffGWIPzZY86hHrZxqOPYzoWBAwMEJ
lY0W/Pt7COMHlX1PuoiF0xLQZiGJV6CBIKN0Jh91X74bTOPz9c9+P+JvQyzOFoSkkbUpOVuk5iL3
H0fehrp58J0f7R+0rAhF5ghRTAOZubzrRNA5oGob6YzIzV5MN0keIlCA/8pnIddHqtrXv2yer+V8
Ugq0kB2faVXLSzwOq4arI7LO02BEn4LMiW8TbWiRoZKoxg+BlDxEXLCnwCnMz6Ggf7GRRbxP+Gbd
PFpzyDQjWLfMlUsrcSxlCEJP7SkTBC3VhE+JdjeLXJGfnVLn6/UPXptKyvzzGIPnw8z87eaRakOy
5EYzuCaU7GjVPnQGJdZufAdZDFugE8jdaH67HvT9hYEEASUBnh5Q1yB0vg1KM0HAA67ss6pSicn2
fXtBQP4P9gFovVlWUsVFewko0wudR5uaQFLLjVOpFo+5OZyvf8fWalnsA3BBFvUKiG86mocvPk+u
v5TJ0J6qpKCxAM5dQb1DQgIEPzo9QekrHDfy29XNbuj6nN/CKl52dDXmK4knxzrDrzy2dfy5UvI/
mCyaxf8LMf+EV8frVGRqSL4lneOgpEAon9LYvhi/6zLLHcI8vQqzuG95EtZW4/TA6X0puffLRnOD
LrOPuVoX/wRqsoWpXFv4tMK1uSaCb/eSUhGaNverxFGSRbK1q1vtH8vqH4dYuilN+6nVnI184tdU
vDta8L9WWfeovi/Xo8hVPQrsmrpI1uQnyTH8c4AF6KFyCsOre9qbo0BCtlRf2BrIZ00S0jV51h6o
cYynorXM0/XVu7Z2gGpbvCwNDXPaRdqWJ+jVNWnrnGUju0/E+M2IxafrIVZPs1ch1LdrR84zNWhz
xfDSqvqQmoGzs8ZU2TlBII6F3ygoE4T2Xo+q8PeQ0L9WE83/+RlLF+4dC14Hn1p1Y5hcyiFsPLxB
CtMVwDTOPYoT5sbUrg0kjzHTsdGuhaq3GEh5dGj3J71PTTP2ai15rKbsD+aKHajAA4USi3Lz24H0
AUIAHZfYhIV0QELPM8ot/cu1DYGiMdxGYP4UAxc3gd76ZRhr5ujRfEABeyr0dq+1ieb2WfcSmk61
cXiuXQJk12x66nfyO90Aq4Yx3ObWhJN6+4i/2Y6WEBp+yriVo62d0q8DLQ4wVrdNCRHoFb0vONgl
VuaOuoucNOfCi3XkYB3fcI7TICMJqJsZXQuhUax0UfMSIDFlCWm3olTlv+0wohlgp1Lm70Xt+LcY
0QWZ18m5tCtSQLwUt0S3MU7K1kAtTsYhAkBQCdn2wgzQwkHKpnZ0J27pZi8ZUyNdWtMferfK+4R0
QRYluIvEKJA3xFTiRG8sLnZOJnUJqo0jHYikMrVnHL3Qhbm+21dX0AzwIfHEnmD5ZKKpq43sSKzj
rS7YV5OM13odWge5Mko3ncLvZWcUf7D3qI4h0cwhDkVu/k2vbqcIWEHe8uS+xM4A9sWUEi8Ymujx
+petTsGrKIuLPvEDK3V4bXlDTxfUDM66HjCaycYAroex+J8NNOc9lDqoq4kTUfKauNBPY5MIPB2C
6CmltbKROKxgMef3yv9iLT0WumgSahE2wcVJxvQgozoEVElOaWogZmR1NFcla9b9xzpyrxXBdHEA
VD/TMPhNu+hfR/XrH7I8PW1w2nEIt7GfMndE4RCFUhxUd1GUe78/i3AGEPZiucy1x7drhbon2nfY
V5wndfwmmv5ZDfMvWa28XA/zvkTBsOogu1GppmWwvFeLsA+7JiqDC0giJAfxO8OKoTCg7Z2FsHJ9
X0emsVXoXNl7WAuSTyPHTLViKZZQ2C163rVZeGoTuRUd2jK501GipDm+T8TG7br1hYtrvYCsroOH
CC9Z3003eknT1u9a6ZykuAKNg6Wf/mBEDUCLMwf2vcJ1UIoxhgqHHVDr34E+ewLndoBeepNl6Cv+
fiwbLh+XEgWtd0pzsp0BqAGKdU7kwVW15GNmGbcjEpidBSbveqy1/Q43keIUX8Z2XBxeel4VKLCn
qhchGBl8r6bOzH5wDSe3KkLQG2fYWi5G+wVTI0S0aXIu9lmrYlOglTgJCNl0g1be54a2M7Xeraty
3yIuo7d/X/+8tYuX2vv8MrFmQfj5z1+dzUbQTVUYRAiTTwA2tEelGXCOugWmtyvTHYlnnGy1mtZW
Jo7mJGE8/GaW/tuQee00Zq7FuVeK+CP40N0sMlsI61ijq3j961Z2HJ2F/0LNP+XV11UjvtVa5/Re
F6pHX31M4/YBxbWbaUR3VJ427rnV2XsVbbFU0qEdm84X2BzpZn8GCDO5YC3rkBauikdObEw2qpTF
eB7M4cf1D11Lb6F2qrS7Zh7R8ti0siFQNC4JL831u7xo7+Oy2zhQVkKg7YgbFl0n2Xlnj5r6tQ3m
NRnwJWmPoVQcRLX1FFlZGTagYGoqyFRRDVimt6Nv4KWBP2Ncf2owhBopjOLb2wX+xiX+6+ZcPPTg
B87AdCpW76VC9HAIEvSWfA/gRrvHMNjCXEAyHosmf5QS1XSbDsiljT/CSQZCcdMgrLtxsKx9LDcc
rWp8cnhvLlYLxBWr0Po69xo0+mJ0qxJDPzQquGGem5MJrtDqN9lZa0F5wXMDUTfjibIY4T5LJVxv
UJish3A/RhnEpjr/kKr5j6hKNnh8q7FmNUuMvyiYLYucldkkTtXBTNfA8OxBre78NokPleVcQr/8
en0DrBzTCGSgr4R4pklpbvFhaGSprSPlwcV2hDijVSnfjqOTHZV6DDYO6fVQWHTQsMHQcpk7oO4y
1D4Zv1d3uRfU47HEgQl/lNPvfxHSQ6wNBDK0d8/jBviehN4m8hU4rOjdvYUsVmd++f0gOFIoBjpY
sOqW68GQfDmrAcReNGGJo4KmIpSIQdmNlhVtLIe1YSMIJdNZU1VevsDLspbaXBaRl6cFXCxpr6C6
LgXDxtZeDQPakxizBu2yGx9auq+XbQVIoks+A8M7I88e7KY+/5M4fMtscI4fxfLibPQRmW0boH4b
DBBIgImSyDmf/mB6/guy9FgEYxZGDBp+gAgyll2yB0B3zpQt58m1nYpmCSkxSg8UfecxfXVNqnYM
rd5AKcX0P8CB2ctOgvyrtFPl6fD7H0TmSaeA8hqVkkW6McVFOaTWEF76wGnPSe4n+zAz0zMPCWnj
Nl79KArXHHdIGlG8ePtRGU5EXTaZuidLHcQBS0ymdOrqzJB3AP+MGewUh8XGpp0P7eW9QjqlKsi+
/Wq5vQ2a+gNS2VXjeLJW2k8GMP4E+kgUnSO/E59Qm+49Sa62nmcrUR3aSbQHNPQm5GWDwE/0obAD
9OxKe7p3lPRva0LXvwbUrFdgyQCH/8Esvhpa/e1XCmsyRYICOQ3eFtttBVHurgZNMKT6xiSu7Wbq
sOxnyhVIV85f/mplxlIoQNpjXBcwWQel6qMHWUZ9v89H+Q/2GkqSuLLzsIdItci9zbp0sswckaMp
7up2Trl/jkn9B+v/dRD17feomZQ1gwMaLp9MzADsH0UXndTO2sh714ftv29ZrP0hKApJ8ytkUyv5
RhSEcrJHZGc3OnHzPC9X+5wTznpeNHCW50bDvkvagJsiFzN/0KjVo6XmxcaYraxujia0gQmlmDAJ
345Z5chBIsd14GnTBKNmGHMFahckPo6O3qDW14jg60Q6L28s89Uskbcf7G/EG+Hmz8P8avXha4O0
shqllyaVk2M1ggcXvcBoNhZnqawTpMe18aYMfeywau2HMlrhhqDQ2gijYARMk+cn78/Ft8uthnZ2
U2UXauVCPaANnhguPO3fFIidCzxw/ugfwnyDGbd8P/TwhmChOjGFuXEvRYhI4ARy/dBYeWkSYqbW
2oDlSGneDqZdDEEa52N0caTQsM6BAExxm7VdfFeVUvN5hsh8VUOphHljSjKICBRkves/Ya2gxnzK
6PJgAIsE72I468mRewwkKy+ZtAOeGTd+XDzaQ/hER/7ZxNWmqeAOagHwynyqzmHdxxtramUxo/6C
IhCqsbNM4WJJ+eZUxSTmNqCqtNineAjvFBlLhTzxskZ6bKVM3nhnrCyhNxHne/LVIhapHQq765ha
Q4Cczw5tH/z+cUNdF9FAmNoQmpZPGSqifaGFfFSchfehPv5ofVib1vB4ffpWTrW5bo3gFQkrQNXF
CkqixIBxa4WXOIu/mlplPoZVH7iRDFXheqTVWXoVaR7TV2MWmFqsmFVLiSKTHkVUnczRQX13GOkx
+NKuVNKNlbk6Sa8CLpZF4ZhofiIxj9hESAEXMlGEQMfGSlj9Ktj0NsVVqpdLTHGh55MacwVhLhFO
vHCnJxBBz8j0/4Wp8Kem8Dd2/EoGNicJGFugSqW9w0mMhpLrgdEU3qiMexyJsTzqH5FCP0Dy2jgn
V0ovhKJuRg8cDcvlST2MYZzJIUAmrapxmTLGpMIFudX1n7mlNvfyYEbiUERlM1y0XgaUdn29LFYm
lUiyTBI+qpGqTWNgsTKDOhibSNKsMy1AxBHah16CCWTbG8ty8ZX/FwaxUWVWwqLw+XZZRk0yRZ2R
pZeuc+x7PCjjD3aEVkBUCplBdV4orAN3VurfzKX/DQyICsj2DOhbpu1ZaZuQZXWo4a3/JEfRrZrb
OwCje1r3YmMsF1vhVyy8L+e2MODZd8msVoiY/nOigDqWPpd18dfob0lNr03X6xCL7e3k4FcTs3Fo
EZnZwYGQepml03H0DNuNr1l2Bv/9nBk4wa1HErtcmY3kq3oIa/ISD/lgH5JkNM8aVS79BJcP+ttE
923mkMIY3pWjjsWMbsbTxxC5OsW184oEfpIM48aoLIjVXR3ykuUvifr99SW8OBz+/Z1of842tiRz
S+iDDINs7Hy188LpwYAUYmONln7VrZb0dEugdWWK2STkiwAt6MgvK0N20vl1oFTYprUdmsBKpnzS
guD3faPVN1Hm3fTqEMfRBTAHNtieBDu8+FLl30WEfpMcbEzxymoCxIDKGvBCmWW7eNM6JU3JMYlD
D4cekqc2ezCG8axnxrARaGX7vw60lI5LuziMSsT8PLDJL2qKZUO7s+X2JLf+afQ91Xq5viRWp+m/
D1vKYEF4khT4j3T/U+lgtSgPxN3pT0IAlJ8PToAN86p8NUdwYdM4HHUQvF1x7P3itpXN738QYp6a
+dCkoLa4WpM6KoZqxjBoXXpMzO6gRtnGuby46Oa9gw7nTJPgeMSZQ3v7FX4bI+w4KOlFktVdEEfq
Y17VzTGxw/GxqbayreWz5P/C0T4hfeRJtMwhi1hUhUJt2qvH+KsWTTs4xJmbKXoLczW/hJHjJg40
yKmYSdRfrw/nyjnBt/4XfJFO2gUDDdI2uyi1qX4Yh8p2dQwCUBX8f6Sd147cyNKtn4gAvbllWbaR
Wi3fN8RoJNGbpCef/nzUxr93FZsoonVu5mIEdFQmIzPDrFgLSWQtVPQvPMM/bttcdURWC8wbEB2H
+np/CzlkRrBmNk6MU/el6qUQpcN4C2a5eo553rirQe+8ouov4TatBkMjz5Sloy2aY6yUHOfg+fZi
tszMi71w+UFBxRIldORlM5+40j6WdfpJmdL9bTOrPomMNJgnxk+0ZaoT5Ars3flYocYdu36QHOBF
YBvd0gmPty2t+iPR1xwEQZX2KqsySnK3TkMHQ/XrJ/LIh2hs7yO1+WhKsAvBId6P1oehNr7nUvW2
sb/5KFCDn4XJTY43kIHrzdSsokgNP4s8OrTVvsmgnbCUHF1NGF02ouf5Gr8odvzHFCBVGDXpgLGp
16YSA8jfFE6WJ6slQNFJrRyTmee8/87L3vw0y05/yaDQeBGVKf1s1QKewtsbvXL05jrYf3/B4uih
oNcliHFOXg+7AzjAUoU8NP8Ff46rv12KnI29sLW4mMmDVT9oEPVqQ5SbxjJ/ivL+c6MoG7u64qbY
gQt8bgvIzvLxNAMK6SY0Neeyz5853j/giOvdynY8ZIi/3N6/DVuv3k+7aGU0LGMvCfhyxT+Bk++K
4B4o9V8siqINFPQs6XVdrJXjSIKC1DnDwPEYCvOT0O07+nGzWuq4UYNbO30ULGGrpUjGYV8GmJ0U
Ii04KfaZMmr1yxxgr0U7sN+3RhHvAoXx+RnZvG/zLjv6AJdOqhJvRSZMK62cDrIfaioUNgBRL4Kg
IDDtKJAH3/OzqTSOlZS2FnGq3U1uNnKrvktjCFOKGMz+bhJ2UTAzLhfWbtJztT9Wo12HO3lE1M1V
rRTJoDFFrHMfO1VY0SRCRBOQvb2TVMX+NA6IT+9E7I/PBp+UEa5xUlQ4qqsJEdAijz8YzOU/ZnBw
vMCn6SCA2LYqEa0Vjr07RVZc7eykzj0j0YzGBekvpr3cVMGTFpaV2Od+P/zQEVX8mKlF58DGU47j
Poe1KvPamSTmoWPU/lEO4vHX1Psyg56x7wdHYk0fkemotr9mjOM9UburD/Pwn+UyD890S6fFbbyj
paNUu84ox3Nij41ww3aQv5tSV35CEZaGiFOmeePWWWT/wwcfJO62lgHFInXGDyp4lHjXKA7Stnpv
jea3qDcRUGNELjWPU6sbz6Uk5F9KTO8T9TZb3/uOpNaHKp1QnSmKoS6hxYrDYSd1VE/2yShg/yAx
/mGGRv4yTXk6U6G0kAvCu1mpJ0Nktn8uW60qDkk0BiygRobWLTUnYSpwLJWHCSrXl9q2qg+VMbbT
o4gFmMxmTMZPcptOnyEggThVTdX2o1Fafed1mQo2b2pr85NllhBTw1X0ZEuiK1AjDw3V9Ws1/jVE
vQTLrBjj+lADB3DcPm+VjwkV4mznB37xcZRFGO3YKNP51EdtDEOFX8v6TlWk8ccYFeg+3L5BVt5u
Zm8J9gEQMz66hPhWpjklilQEnlrb+0g3DuADPSnekrXaMLMcOFP0rgTxNyWErFazM7Ou2g1T7J9h
2x433pS1O5G3k0+AuNRck7x+1XShp7lEPcaTI08Wn6dU2cFv0Opbkx7rdqg5yfPQ06usvsujrI60
zD5HsTdGvzRKFEkLq920VWaew6flM81y/mto/veL8Aq9dcQNFUn1As04BEOHeEF9vu0FWyaWkYBv
2iTnjsTUqBrtBgOZztb6fdvG6n16sYx5Py+XkU8VopRt6/nyJ0d7CMF+OR2q3/pdbNR/4wPIqM2T
yrS/lm9wZEd1wDmE8E2OjzCancJYegrsHBRYuwEiWl0WiTf9WKiBrWW8loxJrxmAuD1dEmjXli06
1cVBKkmeu4ImBzw1t/dx7SipmKIna6FUtax5IimamYmW+p6YDItCpIBgqDPAuDmVuQFwWHNxMEvw
JwBgIoFYHCUG5UFwD1mGTMs/fhS5ad8yWv0o5RsJ7aodEEOASBkfZFrl2jWcRBP1lKahZw1Hf4Kc
TWn2lMWRy7Y2HGPtawGO/a+lRQWlmFSV69+xvVo1/Z3WpBnl07mRnaW9+DlwXytHOJ66jTrH2vm6
NLuIJarRh+uQogD0NLL+5Phm+JjXirFhZc0zqGsjQILjM8e32EYYu+oin2zrXCj1OwiJd6Wq/3Sm
diM+W9vDSzOLPSQ9F0k21rHXFNouERmNpR+V8U0O+XCd93Znv7S12Dh1KGStK5k8ttpJ/CjL4WOr
yO2zg7bThmesfSLAPICt5nEU+obXPjhmiWTkvhR4kF/tGas/RtOP22tZ8/JLC+q1hSiug4TaaHw3
yfP0YRi3qMQ6zUFUWXkYVCFv1HBWvxMQCgI46jhklNf2lEhRkiGqBsQrJ5gVOtSPwjx7COzy5yiU
h0HNy42raXUPQTbQIZnpz5bnuHDGXq6L3jrDcbRL4uI+NeKvtzdxdVEXJhbOZ8VkoaUShqjemJCE
oMjpPxH7uRosUEm1FbasfTLK6rN4FAjDV9NCwkLOIgdJ7Wm6GJ8mIinEsAqH4X+tPoyNlX6+vbq1
EwyWETENmlq0fhZOKHdxqzUyZTdHFOU+CZv2zq+G/Fxr/XC6bWptI2dPB+mFgswrUnt/mospxcTY
zJj4+0Irg0NaB/UhgLncjVvxUpXDv7dNzt9mGchcmlwcgEqygDTWoe75KkIa0wM6AQfD/AbJZx5F
lNs2NnPt4wEDpyzvUMEDhHvt/2PRosuXO5EnCWc/+e+n0j6Y/j+9szGqumVnsSypE2GPGrR/lrg+
oHjtn/UcQjZHzR7G3P94ew/Xjc3NOccg0VvmxtMc3PZqwx1vyLCS/WiqdhdAyBoUW5IRS36FP+Uh
EyglET9Vylevf1vD0hUwb4bKjtGHexiBrJ/gB2b6UKasRrdHpqJze7lN3tHqGKKdw058aGIUUR8U
oGndQyulSrixAa+PCPovVBbQKeY8ouF6/VWVRm/NTIzhHXooTEOhq+2NjHufhxoaz9t7/fo6uza1
eHyYfpSq3I9ltK/0u2HS97W9RbX/+nNemfhTCrkIin17GrthYAwJKonDoKe7EmHJCU5OJd54316f
92tLi9MA0s7qjcKZvAkyxyFHWD59Z471cSh+mdDC3965tZM+j+NoUDpRXFzOBflDUWmVw5izMhHD
vohC5OHToKpSg0aZVbb7JpJq66g3Wv6bl8TYoqFZ3daZp4jpPNxtmQNmIgNHZVWpJyvxbhr+lQqg
7wh10lfaWOnqtl5Ymn3o4gNqaa3KhdIJz5KrB1MNn+jo79KqP0UBBLbBxlWzZW0+HBfWjCzPRlvT
fS+XkOTxk7ih+GLGx7hMYYjVi/C+b5vg1+2PuXriLpY4b/aF0ZTHTlHrIPL6AlLk6lcWyjvD2YA7
rJ61CyPzyi+MyFHBZEIsNC9Q/OEQBaH5XJWKvmHl9VIgZXDAg815KEHK4kQbrUnzqtTCO9mSovuu
tKv3Y22ap8RS443L47ULXplanuyuC6rWaPrUY1b0MGT6sR/Dn20k3wnZ/vTWD3RtanG0dRFJbQhp
m2f2MFBO+nsGUnfK4Dy/3QzDLIA06HADV1psXhsYgd/XzKgVdbWvLeV7L2d7aE43ks61b0QIOesF
WKSdy2e7rQeNNiMxVzZJzv2U0nYcR8PcqQkCK7dXtPaNLk2p105n5NJQM2RUe5qv+e8KdfxoRNOp
U4MPhtNvpZ6vPZycnbsIEiloMdjBa2NSktV93ccZQjjiENnTGWrSv4j4KQvw98FDaa8ift5FX1iC
a7ekijudi6HSfk/paMpHqaxN6zzmWVncA0ULlB+3d3INFMI8O7L1cH0q0KzMX/Xi/FZdVqa+bPce
0HsoRYd9WGbPhjR8CCJ/L435+2iEUy2ATZkaaq2Xj5Jt7a1G+l7J8sGkz3v796w4EdBMHgAcFvT6
8gFQs7CfoozGCPfKUYMT1LUY1C7G6NttOysfdYZfopULQY5GmHm9bKsMTbgYpdhrtbE9mHDD3kkT
7O23raz46ZWVhZ+mTOdA/WNEdOOj4Zg3QfEMNKx5p6aUmpuh/nDb3MorA+IRGVM+5MpUbzCmxlDb
NYMgUbJvrXs5gyhXS07AWact4c/XHwoNRM65qs9pD6Mn1xs4ZWE2dkCVzkpS7tTYP9Ky3hXDlvL5
ypK47aljMU9I+LjEc3YJyqxqARTe8m35nglQ504RyvDgQATvBtMwfvEbeYNZ9XUQNAsB/8/mIlKN
7akXtalSiE4+Jt1e095L5qnsXzrlXEHefvubre3jjKq2EUgkPV5WPH3fCP3aJtmx22pXO4L733Kj
Wt04V2truoy+F8fc9CFljGRSuEF7DuvwXhUvegExe/mORuQuTrcIA9a+26W9RewBDyItOmY/vCFs
fvty+VVJopes1R+NsfrYxuOG56/u4kVysYhCfI2pyHFgeEwXRv3cVF1zKi1Vh6183GJHfn1zEI9f
BDwL72jRi5G0CZB059de1ShHtCg2LuUtE4uz1dpKPNYjrOSQ0L/TzMwDJLv/C7f77yoYZ7g+vlmc
lxo06OSIvb0PtenQosnB27Phdqvf5cLM4po1y8nKfaWUPSGh7xGUcenCaqceGq3YgF+sOviFpcVV
C5mooubKaHqNIg9eimLI3iob7Qjr2vhQOU51lH2rexyFPHq3t3LV1S8sa9db2Y0lGp6o63il/m9R
P2VMrGm0WKMAlWf9cNvW1n7OnnPxWieVOnWjnEaeNmj3HcM7jWZ6cmD8lXfQgpnDOFlZIjAVJnbi
PmeutLbMc9TbHxSl+dymyelvVvM/M4tvVgbsGkpIzAOQ7VUwUSTBO9hpNhYzn5br6tV8YBnwN5go
BPq6OE1qYalWr4e2J7dNH+0bSZ1+QeAF3+PUpeZdDWYHai2kLMAmSQjgDsCy1I0Ab/4uN37DMqlI
ckirkrQSHr0t3W2iGJ2V4a+ekv8t9M/IyYVzxGNShlreCC9ELkCVhjPyefuxeDvC/Go//5SfLsxk
DZptRjvB36FOsttm/Sezl+9JbDdexhU4ybWhxcGygqjOnc5gQtNWxc5MzfKoOG15iKNPVrrX6zw9
QDbwPpKk7l7JzM+3nXP9WP/XbZTFUUvH2Cz8lJnxXhQ7A0EHXfvly1/r7ieiJRvX5JZ7zMf+YktT
KFJEHNnjOUwR3HEkV/K3yAdXTeD884g/cxfLEr/mFCoAEV9FqQXtGbMT1vdAr62N0GnLyuJxVPNc
9vMycM6KqOXPyHfls3Bgv5Gir9z1KrA3qOhojxC/L177IoZyWhkMRHH95DxBMO2q1eiiJPCpr5x3
stQ8FdL4/bY7LEN5IGH6nJHAdEbRnSru9ScyOhspLqfOaBd/LManFE23Pn72Edm8bedPb/byqpgN
MRRD2VuGCoX05NoQWKksnkIt8QAHJc6jajXpZ36SRXYWwG3YpiJ8tIQul3sLNcHviZFa5Q4udv+d
kYu6c8sS8RAQRulWw3z59vz5YRSXCVPVFUYYtc1idCGRXJYG5WsJQ17mmMehrjfKCMvJODr/pA3U
/iFVJcGg8Xa9AUjaDc5UOiNYnEhxU1soZz/O2qNkt829paPGo8RR8Fnq02EXD71yKpNA88C3aVtd
pKU3//kl4Ng0hqhBGr8aZkbtxClLJb5LI2ha3DYW+scmNLstzNqabwHRm4fxqIu/Hq30wc35E3kb
bAHqDloMKA+bGk3H6kXr7Tc+un8WNY9W0v5iEmqZuDkJuKYIZgWv4/NRR/mYd/5eLoONMzp/paUb
A/mFDRs5TAjzFm6swF2VKEmIgmlv+Peyrpb7btSad0nWWs/MyVrvxkoqX4JskI5+Xm0xZS+viHmV
MwwYIO5MWrBEQPhJOeUC0S8voO1yygKlPmilUZwD4SgIhMX+PpRAqsOYoHy5fYDXPual5dmpLu5y
yTbHTm+oLIxNBbVW8knqUApXEF0atqj9104k3xCopaXR7llWpnRwiLkYrBzqGMlFVPunGfmnQhTn
2ytavZIoDs0gGUomr2pEwkzpfQaioSqPmPFhqgOgjggNN98pB6JyOgTdoOwc0w/1Q2x2vXkofbsL
D2VvOh+VaAiQ6imMah7omYavt3/cyh7MDiaDvabRqywnQ9osTCNtQtjMqoOdrtenLEVLLZvefmqu
zCxCVbUfmV6lUuYVSZC/7wsp/ND7KZzLOspGt1e0cuvQumY5QHe4DJb3H7RJtcYEHQ3eVAaxngQl
iBApGOUtGPnK1hnQCzBfAFKDY7pIzsauT0QaOPY5R0UKXMpuCh+Ht7arOYhXRhYblwCiZkikHb14
nM7tVJ79bHhuVfN+0jR0FOEMvL17Kwd/7q8yqU6YPkMoro9fWWcF/59uXG1ZxsvErPmO/tlwZ4/R
J5jIGYURAXKVQ257tw2vfTaOwYy2MqmKLXcT0QQjbPWx9exBCZ+7GphDoln5820ra9/MMKC+Ahw3
Q64WMbE/ETKDUUeTNwj1vSJV4jSkifJIX9feuMHXTNFGZlDQBBXyakrebCw9EQhfemVXupb2rTAe
4JN4Y+Q7uwcvHxNLIHdez2sTVBmBGeEeFXX7wVfOobw12LW6Dt5vDDgzpGDh5qKbGLRvoU6ApbI/
tbnZPoMA/8zPkjZqECtX/8wko85T/dyX2sJSJ0V9nqPi5vlV/9uPkkOX1veh7D9Yjdi4j1a87crU
4lgpdUiwBwuzp7UWA76hyI3kWEJWK20YWl0TX0GZRwhIfBdrSnsrM2PHCb3Qadw0RLWz/KaZg4c6
y23Ptl4HDDP4V+Elo8wLZ9L1wW3MSWg2mlIe8hbBSbfyfB8g3zK4U1w5P2zmM/fxIG8hn1auCxOQ
1R9aF53LcP5VF6+1EjmJxEQDzR3dOljdMLmG4dPfGMG+I8rZp0TUg91tlbXXdpXKuYKowozSXEZH
dp8giQcNFRzQSfkgIM3bI0X8wisZEP8Zb2SImkNq89LcvAsXq6zHqDHiQGfwcIrPWYmsYDygN51v
3L1/cuJF0EcXi1Fl+Bvhnl4uqxa+nwrITs9ZbAnTtbM4avZ9rbWPgRrl6BupgfR1gKknJ4bXEQ9I
zBSVTNQB450Gz2lwytCjiN2W+TvIbJ3KCDcutZWwlMAXtQQuAojGlqnj5NhSm6i+c9a07J8iFGc+
sNjTpnyKUK7W/P4ZCvL3Q7PFT7NyCV3ZXXyBSZJ0uS/htWKW5MSzfrRSpD/1Laa29eUh/8V1PXe3
Fs9DUY9VGqi17JW5MYUMPthB5OZ9pUgn9OHTaB/4TXVqTW3qYCttYPhgmsHf8u6VxV4GS8ueRq6m
dpcHClRuSWV/mcwcAEfcRE9Saowb78eGqeUg1aRkU6Kh8osQXWidZBBFaKBb/QM6blsP/NpVMQfb
/7e3i8A+muoCXpa0uJsiEyluVRqVj1YaOh9EXzXVngnDfvBiVHdCt+ts7fPbr0f0hXhdZhDlK2RO
iIxuKZDVvTPlMbgzgrHcl4OfnNCNVJmxLT6j1rxFebX2yBBL/YeLDXztwpucJB1RswTk1E3T+DnG
OlQqcDvfXtnaXTjz1IN/lme6zeXFz9R6U/uJdbalhy74wijWoQp9198EN634CrEM1w/K6TzTy5xQ
iSdJY2gdcJEGc5EUM7ho7ptkq2qw5idkvbOCHBjNV4MFtqTYDfLh47kU6cdEKT6UigL2ZvxmRRNY
hcZzuq0J2zWT1A4gXgN7oaFkcH2/O10LS4wWtl5URdN7GbLOl9yHfCS1rPDedhLnJTXzcK85vrxx
5a+5CARGsKkTJEIROe/55ctSx4afSonsVW0lDoqVWneot9obVlbXBw8HtCpwqrx2xCxldJjK+VnN
jTs9/FIjQCvJx9FHKuWbsLbYadYcZVYApJYOgPhVicRUqwS+wVnQFVj0u5IsBYk82PKZBDQ+3Xb+
lf3jqpwJW2BR0V+ZSrKIEMEppbMd6AzIMex1QgDR9N5uBbZLmC5JehxOwPVXgr09rczYDrzJTFx5
Cs9tudVQXCsSWExXk/wA1KLPsrwsqpLR0jT2GbEemXMaCtX/GbQGUssZc7WjCwh7ah4GOuHhOVDm
uT34HqgixgMCWLAFCP2rEggD8WY/VLfS95Xg0rLgJ1DgmYU5e0kqlrYD04odEH6UWhRx0lIz/iDF
JDWTAqJnBwGI0h6cBPTJ/vbOrzzIlKipQlEznXtPi10BY9nVkmHRwm2HR0hdDswqPmSVedbL/lPi
q2czFfvM0o63za7cqZBawwhLJO1QhVtE7VOilwJJYstLRJmdsiaZPtRiphFWe9CwTRVv3OErJ4by
EDEmLoArL5c5dm3tK1obeK2B5Fz+TdiJ6+ff3r6ombRemXNfaJkXt1zVaSqi6sChEgZDIdlz0+6d
oLZE7rMRVbxqPREwA/ji4Zs5o0gZF59tDFCB93tYC/NRLf5p5Q4lvcypDbp2xizp4FtnWQ3q95ER
wsaHLtuD1TabWcLa5YD+gIJWDF8SVpfrY+sk7cg5UxQvc+RDMjX3ua58v72nqyaoJjBYxdA2Oeu1
iaHrOyvvytLrAvsUlPLdKCkbWfHK2YNfhzLsTHTnvKrnJ0EaxfrEZ3MQ69aRQpf7H8xGMET4T1n9
vr2cFT9EWVJjHNYCzvbqORJDqwVhO1nnjOfBzIpTYijvSDc3jtfKrjHoDk4NoBXUUMvrZGJ4L4OM
IOcp73+0ffY5cKwNF1w5wVcm5n+/eFhhWFDIOyGG6nhhvwRVo0knLndfZ1oGDCYa9EjuHm7v3vqy
NFR2ZjakV4+RkDK1lAVdagq8pqvUpXAjud/dNrL2iegfzQOec/K7HJVRGYuVCsbgPXqeJ0Dlj7Ih
HmVVfL1tRl1zO7yOsjiX0oyJu95AJtKF3HQAq+rejNFMF3sHPZ+dBuTg3onqeVRM+YIIm5nejwKp
2PB3MZV3eVLrzbmVLVvaoUVvfU0Gocn7wlcS9R3ctn54L1tDRA6H9LHqqmOWHg3fUqW9VQmETJup
FjqQoMBXv1b+LDafmQ0ovD5X2/PtFa5sJEpIRJpAx8CnLiudTi3ZiWUPDhx6X/xY3+dqeazpff6F
FYZwuIDgTn/FRTsOSWtaWYD6GMrATDrU7WnkG97ZaVduuN+KyzPwQ5EHaRKYb5aeMaZi6GAsts5q
9SXIfinltykN0B+q3+6BJDXcRMT5cD0tMYWITBRTJWB6gjbBFdIvo39O7C0wxtpigAuTsgHqfU1j
2pgZGn4tY1qq1ipPg9OXu1qyhkPcjP6PIU7ajc1bPllz0YU18TDSPKBOt6y9GEHqBKNTwM8aBkw0
i6Iy302SXTuunXfpeO4zIavnAhrEys2qXoaVICnfx8OwCdxYxDyvfskczV9cXUpcRU5NT/OuiOBW
SEzmKrowd5nU/TD2WrwfCrNzfSdXP0WTWb/t3vyPcVi9Z5z7HI4uHrRel8OhQl3dc/JPWXnfAKbQ
quM4bOUIq4u8sLMIRqa0jawpzu0z4rsqjKl2g2z4YOjBS6Da+Xf6OvmdzGS36co5DP270pikZuOb
L664P2u9UPZe1pth64OisDBLz7RDxRVx/6Ecp2OfNr958b8p/vjx9l2wtuZLe+r1h21SGaXrKC69
YcjpAt7L7b/oAhyt4tkUhtuEd+Iv9HUIwi50qRfbnBkMRqN7gwxinFb35AfJoyn7H6zU1HeiHrbS
2ZUdpQJBrEWOyeu+PETWkOJAWmGfbfnOEHdT0eyMgUHp7mtcv9zezMX1PX88aDuo0fHcQiG7JHGi
A066Ypbk7IUVHlvZhoZES4xzG8jSxplYXRVx5IwvVl5nA9Zgm4MTJ8JznHZHTXZn1eJuCI6Gk3zz
u59/sS5myGjozL33Jb4AXpysnnUaz2VsnNTO2OmOlLm1nn69bWfFGfFFehIyZJYzL/a1M1JhCRU/
GJjTGUcU3evPeeOfMp0xkOm7MD/zFXdRkv66bXQRIf3nozGWRoEb1ghoD66NViJqTT3pJk+k1T5t
zGfVrDcq1Itaxx8ToElRXiII4wqb/ebi9lRrbYQGytC8OLCM7KTrRf9oDsVYngqkMdGVZ4Q5OmRa
Uep7S4n8DbdcM08T5k/e6MBfs7g/Iz/35Xq+0Vq9cLMs2ltF4JrxvzpBGiwpfi42XuPFQ/lnvQax
NIVNUEWvahPge6xgCHJ0RSPPCH/YwzffpF78F6rzdDLpY86kGKTGsztdbKsc+n2UBWoIjG88TUZ/
rrP6q51vUcaunWrcAlYqrq2ZIfDaTJrl1BZMQuhe69y89UlEos9BmWxpga3tmgVrKU0MWCM429d2
ksEKe9WYQCd2jTvBBp+W/4bVQ6pujZ+uGiKoIK2a287LWj6Vnm5mO47uaikVd1Y/6ifNqiy3aH3L
VfJM20AQrm0g4zgO2Te4Y4aurhdWqelQjxDYeYqkHJHmcDP1Yz50G4ds3QptWgSBAPW9Osf11Cad
yHRvHIuZYr6S9V/CRoBmF0YArPe3b421+5dEnSeFZh+08wunyIzJAQKhQA1ofPNRJB+635EGWaU5
uOYWWcXa+b20tQi+ZDm2G80ADxO2dDWDoUHJGvWeO91sgx0lIXGoA0fsm070G6/M2t14aXlxwnI7
sGNDy1CSN+q7pihPsN+/rcz05664MGHK184hmqmb6DAC8nfMj0VujB4M1+VuSPwtmulVB5kdnkh6
dv7FJ4uDVBrGuhaeUhvfizD5haLrP2Xg/7jtGWuny74ws/haZl2mjZ/ZlTdFujs6B9jzDq39aMKv
dNvQ6npIQ+arYi5DLq51MQUBzKyKftYnJQh3yHYOyUGYBgyHEhdM5L3Z3Kz+otOPUKlbLYvBvVJM
VlL4lLXTuNslRVh49jRY75tUGP/cNrUsPM9OcWVr9suLm30whd9bvtYxB9HtgVgi2uC7Pa/WKM0N
5ndONzPyiUMaIIDTxbsw+DZCn3/7V6x+yIv9XfwIx8hkKzB9YE7yz6xNHyLplFRQPI/G6bah1VN2
YWhxP4JnAjuraS1z63VwEjEiz6IOiuNtK1vLmf/9Yk9BRARjJDMelFTt4AE+bpkBtet9YLWxG1r1
v/9/5hanDa9gjlcAtM1qNXxfNOr3upbUXSpX4klG3mTjMKzekRAk88Aw+/qqWk0YJaTKbJO7wBDJ
Yx9IjatKwA7SXqo/qpWB4offKTujMbay09VjeGF54SadASzCGgBiSLrpdlF19g1lpyVbD86WmYWT
DNEwmX48BXd+bpXPQWyIH6lWIiXYDvVfvNeEifC1zM1pMu5rTwnMoQ/w9M5LSuO+NwxXlPVJg1rz
toesrejSjHptRqlG0YlOCe5au7Tew0CI0Hgi6V5i58X+timKZ/yxCxjLn2eGrgncgJgkFl5cluC4
lD4aABDUUTg+D8oIQiJt2uopBdzbo3yGr1QBktmFahf9PbR7My4KbfCDUVfVXuqshy4aKQmCbn7Q
jLaH9tiQnjRJ+hUGSb0fgz5o3D6aDC8PB9lF0xh2ycxI9lOvfm4SYe+hMjN2kuMHX+LRcNxpDLTv
wGme82qoAreus26v1AKgrRoVbiJL43tfrUq35We6nSIlbkLBEQAipe8kCTUQNVnr9qqc7aomELvC
1ACGTKNc7RMKlODNjRCmqT46GGqfu20PIhSGMPQoI8M8h9rIiIXl+PsOcqF9GZniWKmJ2Ktq3hzM
gHmDWi9kNykIoLSR8CKcJUOSEtaOSpng1mnnqScreSqgQdyTFEaugZj7+8kwpGMdmNK5tXuZHUkU
rpixPMhZ9xxGYXtK+ibYt5HWf6CvNxy02s4OJRXYR71XyBL6INznkyI9jQAj90OdWJ8JLo1TJ7cc
4lRuP6SD9g8pqXUsJiAT9jCLoNah6nhJBxGPEidIGziBCo+X9WWqBukQIup0HtrShxU0zTwU1KIv
BgnZPo786NeQSi9lWxk7dKCKA0LbGigiM/oXjKTj8dCLkyrUAcUu3aGmbJrpC5FuA/RwMlwD/oXv
9DkFQlFoae/Aioh9nevWD4k08qVEI3lHt6Ha91ogeWZd6XelkIBKhZCPxqaRkRXF6S4urewD0yPU
LpFqejf0fvWdWpQ4AHkoTvxnOCsmmrZWlaTHUg7yj5S8jQdkHZv7kX53sAvAspxGu5TwA0fbBa2t
HEjPnmDy+9RY8AWOQNY6t0iy/FPS1Mk5Ucxvg13+K5Tmp1EjXmcHvXqSaDcfROqEqRuEYXmUUttw
c9mEEIfi3nOgR5+0NFTvwIi3bsVFEbmSYjZ72c+CF3R5xL5y2q9tM0WHHKLCyu6/S2UWn4wm0KDF
zZzD7YO9UjFAm45eFPcUALVlGA7VE3qqHD1Pb2tU+IzmrDsjnUTF36t+8lIoxjstMGM3Gt/K1von
RkERDwgDHSPtVboWFAn1cvTEvQSwmztWhGCqYOJ2sPotRbyVp5vOF8K4FJ553ZYZqGbFSBuaSuaF
iXFSnGjnO74XG8ZBr/2NDd0ytYheddtsBdKx+tlvo50Sflc6awc3bJO8rQfxn90jFofNEj28Vwgh
JiWtNLLRpw31n2r5W6bzEHRv7EstjSxHNDu4BRgfhha2mYYjkyX3QaY8lkrx/HYnhIfl/9ayHNIE
cN87YpRVerrNMdezr2qj30eZ9qtUBkQFeleBpZP5po3MafVTsXWUJSCoe5XG+5kyyHKeF8z/9zsB
tQeX44+oLjnJW/SFK9EVafvMJAipAa3zxesZZblfjQgxebZB1b0ZSn9XRD7VJCKFyLOaLDgM6di4
JTpTG0/3yiqRcKGtM3PxoWi8iCPDsMmEST/WK/zxTi6md7Ze7JvQcIEbb1QQ5j+1iBEIDgzGNABY
kOks4p7U70i0LXAAUIJ/hbbFFdmXLAH9P8VHWSk2Pt+qNfrMVG/X0H9dqnDPxlrhESR8kHztMeja
93otjmpVPelqvkG3tG6O+4MLCwj+sroU6aHOGKKf3jVdN7pJNiT3pa827ye1N0HOOd1OYZbrL24T
YAhUjmemJ+BQ1yGe2hTBpDe2evY7zXAzWc8+Tn3knEt9sp7qesg2vuCKs0AyRqORjMkBtzSHnBc5
jtY0jWF2QEcdv+ru6liTv6pyJd2XeWTsesVOv98++SuZG0ElGAtqdhDcLCtpTd7bwSAa2QvNMSkI
h/JO7JzBaNPjbUN0EVacEzwlbfa5ME6+f700E4pIBoaM+K4arfwHwEvrA6/iuBtAArtxlUteNdO4
jV3xvUT66SCa3r/3EX57NII83SdMVLlZ7MeHplGLA0R3vWu3jjh2Sufsc879b0evkz2TNNoZ2tWv
Wj41pwn1qv9H2pc1yamj2/4iIgAxvgI51lx2Vbn8QnjaSEICxCAQv/4u9ol7uorMyAz36Y7ww97d
Vkpo+IY1bEzgNk5iS/LGfEG2o2v94XXnZUCw2Ii+NHrhbcScnW6tL8ptp83QllECpIYpkkIVTxWn
6g6yqOxr4ZblDYrdJrVV02zcgeskHGAFDLR8kAg7r1NoHFabUIz2ZuoqkGDRjYd6vjSJVkhdOfTC
MAuIVFqecxj72O4Q2Axsw4Yi2ETUl5sqLAuo4JYgUGiT7xrKEHiQ/oUXM0sItYttXYx/0OmDLMsM
lxvSB4AeFbk33PpVydPagelsZCyRmlg32wn2UdPG1/X3Mu/7DHU/+suFceOW1hV7CAAZOc6eJGmu
Z36PCiBDEw0EKCMdklGv+OkirEpUb3YlKPYZA7Z5L2rubiElP7CkAeAk64bebNpW3CreQn+J6mKT
uz7yESZavs/bstpSf+wy3/QI3m0Co4Xc8HtAH6KkoW6d2lAKvxlhe5BQe4Dpl8vi5iv1OpG2VRNs
uOzxfyblV+GKcVc7xkolkX8GyAgk2gAQpWwO3eoY+K4BZaYbbDXx4rcBjE6miTdpgDg65WM974o4
3zC3d5O5EyZxROCkwwS7HMSXBRQn8ctGMZab0h79NKxYtJ1sBkamE9RvuRmbBJfxcKhNSVJTVy94
1t6Ji4KSIhNekoj9IDT/YVuCJBaF+hDjjvXawYcgpW0d7gDQIimpJCDwo8D+Ik3zmKNCk0k6d1+c
agwOEeOjxk6R/gYUoYgm3Dh/SgYVrNnI9zho+y+iDsU/ukelzITme16R7hEoL55CKl5sIeVDoX7g
+A+lpvN+Bk6MKO3jeIxgKC8urUDo2Zh9W+zQG4bVM0igGQuj8Ufj89fIYt5dF0OrpIaxUmJb7Gdg
x5B/Y8gCmhogt96F+O/MKigv+vFvaKEONy48Q5BMQSgMP15mVYOELWQ2TlEV/xpIdVPAfyINushK
wr6EdUXjPzLctBkEtJykz/krGcl4p8OyfFS4OXawcIEMqc/LFNLd73Bv5q8dk/bvwotQ50FZHCcI
xhm7kUcsnWtqEtQR4oTUdfsl0D3H17Te4snzd20j3sFbDB+6UQQ7BQ+IrJL+a2Cr/EBABd5A1+93
EXtiU+Lr3jWLUCbnXG0Hk9+xCskA9eoo7UxAt4VWQJnoEruaOPWGq7lJKjF5iRL2oQafJysceogl
TC0C4LmTmo6YnVHWS8EIdLbalu6jABWcnvMu6RjywCTwh59QOP5pKQKzDjfH4kZd+JMO5CGOxLRR
0gp+1Gims009V0EWwTtq2ytx2zX+n3rmztF0OQN+oqpeeCWHPRtwSeYj+V54er4hbnnXtfZjwG04
eBSoUTAlsfeF+AaBpf4lmC34ZHRdQe96XXVJHLMbM+d5imLQTzU1uDnDoXwPR8e6ifOxSvsSdZWE
xsBrtr6PWtgUTe81F3pjM+/R7Svs0xZ+SkYOMsmb6DWvxXxkBTSBKa2RL0LLLVWyidNGV/oxsMbu
Lhjxt5lQi93lB8ddQrp1MAR5PB8yXf7ijr16unvXKvSCiYNxbKxs6Omq6aaaZ/lVDJrdW0FUZhVz
ywSSMmYjZjLcRiyy+WbKQ5DdhzKHmmg00zevtUuWjY1qwtR38hqKhbXHsMrdfBxxsMHKqruAAtVq
tzOsIfwbz9HlX7roIRMACslB8AOIH+BI6+L1EPEcajDoYOsqR9rf1/0DFRU7GkrZlZVbxcpQU0CU
DJYAer0QXAUJ4vNDzRowYnFooILr1ahJj2hGfTEU7t83AvcGWdZK5Qm4cDneKSBv1ZWYa5USn4y/
Kqsxa9kXJZAr1ArGKSkK3CrKoSzDxi220q0E9FBHQLgr6SWdmcOvl3fOEmN92Dj/M76LEBrCh4jC
1t0+2FdL34fKHxpVtrjDQ5jvUOKh98UUqsPloc5OFSKHYM7io560/DrY0o89RWPMRj0Z8u27luqt
ButZBzhGJDQs1aa8Q0J+xWji7DdGJwR5Amo9J/lQ77O2kXBYO0BpaL7lo1vfUqHqjWChheCjqFIU
43QKvkF7TX9wFcf/z/J6ENFAKRMOfetm/kRFB+SZFR867qlfAPlVVWJFrEkhB6dS0dTRLSnlX/bA
T0ZdAuEPgbX28rBpO7jX6Sp+ddv6LVogkBXy3Mtf9Ozm+TC7VQAfQ+4IQDpwYOe4nRGVqZ82kBlF
eY3WuEoUTuaz/PsP84HVRNC4fkUOk2zz1ONmC53kMRGsuXGGayns2UkhQXBAgYUe/7p803udX6JI
qg9NG6VqiDe1U2cRXLP+i7UD2mKR/fR8RBaf58Rn0+eNL4K9X7jepo9B0YuHWCaq0tHm8lAngi7/
XnL/GWtdWUEuObVW3EcHoAfyXeTmKGQ2tAR4FiG4AKY5bevBfybhaCUwldM7jpsZtU7UyC//krPH
YZFz8QD+dEFQ/TxpC+gMGdQEygqewtssuUlrCNAjUAnb1O8IgHTxeI1LAIcp/LUnl9yHYVf7BxXs
GP97bqH4V05PgXLCm2hszc6qqjcPxNC0Kbw2lcqH3U0Fcm5JOpUNJf+B5M48yK5lz2LRLwuN4Cnc
u3q0iP2R4XX3h2MXN79FPNTP0CN37nvLMmmPIuRz71dt0loI0XAgZIqOQezhfg+ajbahtOYW0PrD
jxLQ7BTtDsy4CpEYRG5AnuQpqrYUkQlsNL2uDTLoGvyDVkacjoKHmQ+fr61XWX/ykc7HkgP77FQG
FmJurzdVXrdvimmeQW0KoEQd8OJWexrtGog+bG1VeakPR9InZ4ZxQVDLXxXSGowqB4pop4+ATe1Z
5g2VeoSvkfdlbDw7Y0is86SaUFmnEqoPSSsDNBRU9BvRTAA/r4BlJazn0iDAxQqI1jdINTF0Q6Bt
qfXwarV5v7dm0NTsUtXHiCm1K/sJCgqMLZ04N0T6Cdv4HExHGBqaOYhgZ6g7pH+K7TzCzW3R5Cjc
hlOX1K7TvNRVCbobguGj6wX6kEO/a9OwWG/g3BElLZvUr8J1frSdx/axy4tUT1a0MaYQWTQKtmQw
dEs1tbOmBtMdpfYmdbRX3tVACx4oZvk+qXLeTyU69GNlz07SaGtIhKSvPunsoy3wA6QFSM5c9RCz
ceKNolX8PGgBpppoPbNrlH6KkN6DVtYGiBHFCA3rWr0bgGzuaBMADTxBoCtkqniDcxtL/TAusxFa
CYlqwZ/Q8TymUUH6p0HV9Tdeo9oMaUMrTMCsnjad8fPEjFwB1kIiNL4beSSQ+3xScdA8Gj1DxshV
zh06SOj3DMH8O3eYv4O5m/dYFLR7t6w8SGPEpbacw2M/GXjah2jyCKqhguZHv4QwMhVE3LeAnn7j
ApUF1cnhIfeQtcx1/FBHsrubefOzz1XVpcb08xFGA/MGjaGHOMQWgPYHMq/ZeXWKHNRBH0wdWQ8/
bcXINpcAmyflrEbgA+bungW6uG2L/putR5K2gDYmMmhUOmnbvyly52fPqgDfu6vT2qfmJcKfB2+C
4Vs+9tthiNkPdJarjGBZ75ug0ynaaLDkG4zaowDPf1AnHg8oD4SZypmdlm5TksWJXh41kOKpL+IR
oCAKDyWEKik2NYMKQW3vZgHvi7nr+luvCN1sLuqfXeh8RQubbjVedYVp1n0iZyWXLdEnFbYspFxa
coSxnoXQAvcpahpy43jaiMSymum+Lzw7CePuORKOxqef+l1g93XiSJdsCqXKFDa3E3pR81vT8SiZ
QvlHthb6hFQH9oNpvOK24wVMCbyJmsc8Mv4fMMvQxZtG/Wu2u1clesgQj+afLqytP8PQtBm3aplF
bkAziHXWWdn0BfJ+YMId2B9te0Z7eEhFZAfLWP8+H8YJac0oMhZZJW4vx8rhnWhHtEztMM+fZEHs
/WCgop52bh5VaJJJmVZDGSRymu23ObThZA6OJcyvjJt1nt/eQRhqeAQ7PAdUJKhugGB10ItUOrMq
pzqa3K0feNnJDJpSNPEDqnY2iIvbZpYECOvaRfO1YOENFLSUTMvZqlEqaP7MuKv6BK19BbsNwtIa
QVCq64BnbJCdlbYa/TmPC5qOs60yVALHFHkY7mq0Np8LB2qegezZDqqb6N/m8bAt3VBu4RPt3KrG
7vYd6Bkpm63g0Z9L84B6kEDnYPAzD2HIU13n+usw5M5REU1TK/CsrShh4/5vvar14AxTd/a8UaTS
z43Du4yGc7ntumg6jvkw45vNxRMFGwzVJEaf+KDRLeauPA6I4fZQ+K+zdtlYQBCFu6mX477yuXc7
xrRKp4ji+xkQOgfmQZK96fGsWj5LcQeXmeOgyBRahXeQRdA9zJ3uf6g8aI8BfO9TVMq9WwlI5rMN
skBm0ItOAcxzUth9ISfPLZ1G9ayyvIcSuN1z520hPcKrQdrpgIzqLSZxk1oq6OD/yLpbuD6KvT16
zk2u6vHXEMNGLrbK9kAbob5EwOo/AG2B/SArGie9ZNO98sHvsRx73KCJqh97PKZZHJY2nmchgXrx
oAvaAKXhzNRLiFHfy6i9px0sESkBJyt3XOTfbY57Zegq9Lyj6FmDfZ7aTVPsKsOmPe0dfMoBlceK
4wrTftTcNKJBIbGp4GwzYZkNNObT2C/+qauh3UReV2ShcupvpPSKbyTUPCm7acgKNBGfVV84dxWx
3E3L8JxQ1O1uSR/l28pv/QNhdvAytbV10NDcSTwPZUGBN3MDFuo/XDvBXZVjg9plH6WoG/qbeaq/
xMhDszpGwWUCpDjrUHV8Bk2s3fmtcu6DHqCfZvby2xZpRNKLHvdwDV/DJpLBoUCMuZkCcq/HTj5r
YjlJxIvoPS4LhDI+yzcC+K9UOGW8iTgb9srDvaZG6m8cU+gNinYugMbCuoVpmHXjw0L2HtUStfEN
/w3NAY1IomugJdKqPzCidLIW1n1pxxy+HTSXb6LpwXnAaTmI0c03HsTuMw983lR4rfdPRIdui242
vmlsBX98L4D8RV3Vm452ZuNoE+8iMCCT2XIgfqWtLi2qSTyqSrzEDb5CIMLhSFupbhgb3Q0CR9TK
KssK0hHF1Q0K2iqJVQUJkXmsboNCFHsdD/ZmNtNvLFa9lbnvbdQ0q+fJVkVadjF564bGapKSWf1z
K3swS6lDUYAb9aawfAdN84bumq6lWez0dep0NWrE1kyeMBg6+gxPPZxqDTrYuf29X5zIIldW+9nj
KgP0eIJYE53KJPD4tKsnXmyGxsZDMSDYyGmVbx13qI9lWHzprKr9Ukc9bqWyEgnebRRl0f0okeqX
0HwSxkaZkL40Tm+hYeiRVwCSox2gWT+KXH4vepBf61lCWo+P882gxxb5gz+DYmD8rCzki8VwH/dg
AzxSyarEKwL/psTssh6csoz5XpWykLSZAuTlDkVg84u57feQUxuXqed+Je6AB7rNm62CHUGqhVXt
4RvwuwG1cBcwUd2HAQ5OPXn0UKBOex+5vXmILUq3eCCsDRQb0XXweIiaqIgyQluARakd3XhW2L1f
Ti7OJG7QL/J8f6EjQDlgST4+ZIne4BTwiEOFvMgRpaNPwZBKEPbP5VHOpDBAVIY2bhAArk7MjbU3
BrIJ4Q3n5u0BbbSEgLtoouFW2W9Oe02X9mzmsqDYgxCerJC0+jyneNTwrOh9uEfbNC2mu8F77KIX
d7zS3191xv5NsEHZDeAQD6GpE7yVUlTBExj6l3BL287j/FUI+eXyup35OnDWWDjBBCYyqMZ8nokO
YHQ/upAy8aMQuHwI6tEnE0bby6OcWy9w/gD0AIMIUNNVVl34YNq7NcyZzfydAMhDwps+h9V2vv8/
jbPOqAtCOVpIM4RZQBFBLZlb8ElrPZKgTTw82Z1bXdncZycGLRMbvhIhgYDS5+XrLEh+ccvjEL0v
M9nhXXGQNVmwg3r9L2YWQokLRCXUkdc7ru5jY4OCzA8qhNsVhYQJ8jskVrsx+HsfYPQ8QWvAd4Kg
wEmZlwjuFDHvvEMUMMjmTj3kKSeKcjnkwK+asp3d4lAiXfxGAGNZ3w4IXdG7mMEYR4fh6PLojhbX
2Nvn6ozg10P6EH9AIGtV3ZhlABfCUei9b7O+3I2dxXg2d/g9SczR18CFFLNm65KqWHo56IlvLn+7
M3OEtS2YUSGcF1HtXG2SyZcMlY6CH2P0DmF17sxtfVviF1wDW587zN7CvYQ6MMgva9EZMQZAsDSs
PM79GCExtlTxxa2WpjWM5pu/lclcylcAjKFJDi2kUxUkT3JZQjUMLwxQqMnUEIQ1sfwRkfkaOvjc
KVtGcUAcxkqe6D1YOdri4FAeWBR+VaR+XqDPYNIiQnavwHbPFuU+jrV8zA/PFR9Ik8eiqw9NiNoC
K00MhXU7vOfWYG3mdm7vxtBdUpoGVgaBHdwNVsETNRBy5fI/+zEh1xA6uJsX+ZjPP6Typ9I4lmSw
RptT16P7diT3kBC/osB/7nRAZ+//D7MWCuuh4u4Iaixg1fwHOpc3shfvbQh5upLuYaj5ZIVxdvk8
nJsZoFYLR3FR0VofyNK2e6tGwekwlnPaTtNmsus7IIsPl4c5ExKgcQSpEojM/Ks7+XkBudVBz7gL
odBYheOzpJ27q2bYnDoWgmDY5PS7MHeu8WPODrpsUyTIcMtZI4SiaaqRVcJ+Pp9dIFTd4IGgi9T4
9m0M16NkqmeSXp7m2R2LM/G/Q656VTRwUduSrD0U1m1rq0MBB02hHoaxvYlyklWtADNBphZ6hyiH
XFnkc0fz4+ArUJsB5Bne5FZ0KMKmzwbT/w4lLzIV0xmVRI/8/VWKYht2DvBegOCuSbSUjL6ZaAm8
aFdsYqt4Q/h6pS11fkb/O0S8YIg+XAAoebRzbNAPK90RXSnntl+eWsNtgFKvObouZ3hdAf8wnXj1
MkQdNHmrKnQOPrsN8wP0odJ6CLdWP6SteIVvbmqRa63Vc6dvEV6CxmaIoG59mbJ6VNqVcI7yfHMD
lR87LZxSZH1N/St749pIq6tUTrkN05meHyZEyZPe0UVzoLxmzXnmdQWiF8/q0rxcuimfvxeRAypz
ZT4f8HCnIh83lqu3l4/Y2Yl8GGLZMh+2RAjoOxw3whbm9KPVJqSDwQAUe4p8Jyaq/1bhZnlXP05o
FZKPEfA0EfLTg20bNGPZrmTwwxV8vB3V/H55Zueuq49jLa/Dh5nVIVobxpuKQ4DCEiC2hmUNr+l2
ZGN+R4SI9oU9TVf2xdkvBgka3w/g7Yl1/Two7x1SGCPgRgQf49DIrzFO2+V5rVU/ltQpwO0aAvAK
WTM8A5/HQEk8hxa5JQ8w37RHZ2NFLfq6rx5qc+BsBIQlDpgYI7/a1cLfuzrRn8ZdLSgJlE2jXIsD
eK0uMCUK/ZUeEs6uG15zaj2zKz8NtVrG2e19R5nGOoxuB2AmCs+ZCqzqoSl1fC3hPbNPIKsMRKiL
dDQ8oX02KPTIrtTFgaNiXlZF0iJaR2WTVH/UNSbfmQv401irJRwEBIYr6lh77gQbu0XRO6ff4Wea
itj9eXmbnF1CaNFAPRR0cWzJz7tkaNGSB6ItPET5EHyrglIAVGJCFLu80Ptxeaxz04JGqYtMfmks
rzEHhcsF4T4YpX79RGOIAPu30xhk7Kqc57WBVteuE0Cb3O6GYF+JLpPmGOs4JfPD8JfKAf8esY8T
Wl28dTTNPYQDooOnULb2mBRf6hrCAawCpv3y2jnLh1gfK3cRLnMcZHHAHn3+ULYHB6e+E/4hF7nZ
tqof7ltQi/ZGxPKx9hwHLTK3dZ6gfuE4KWNK7LqWl9C4D0T5pEq8HWnEKncjRBO+VENtdYnwiX4i
RmgAnd32zlAI8lz+2edOzcdfvXo3IsseRvj+xPuOokyEPkxhfxWmAr0Gig7XmvhnP/uHJVrdeK5k
dQUBxXiveHeDMuUxnoERh0HeVPwXLxSEIv7zNVYnVFhoaZYGynU+7tF4fuunn44WUPe9kpucO54o
p0POxEfhEoWPz1+dDK7WY2G8vSWsfU/sWzsednHU/h2J4N+N/HGY1WfyATt2GstpDw6K1gbW5eSt
dGRmySOyl+zyljjz9iFBB98ccuAEBiWrG8fLoUgLbxJYu5koC8bhxjHmyqo555YNQJkAnguRC5XE
1RgBQ+Bn2yNsSQa2BSQVLft5G5Q3JZzu89JswbHb0Mh65BUuBng+SDtT/dGW3+LoWnB2blMu4iKQ
C8CdB2fLz1+wiLTUNJqifegsmg5P7QBzBv8rFG2v3BDn1nXxCFrEfmHOt74gqCdox5UT7Rvmv+Wk
SmvRXikNnF1WZK2o9EU+SiyrYB0mT1pbFjwG+3KC83CQWGO/6+q/VWFbIhcUIJC3wrxm+fPzkrUu
2ItcaTgYCLMZe4mSVJ/NpXtlI56dDWrXwSJOe2pyAiB/Di+VCAsWBTe1iW+tiW15bXaX9/vZDfBh
mFVyCuULNihHFAfC21dHjFlvIK4eMXs3Ajt6ZRMs9876lQCECQJLIHeg3726LxwDizAJkP6hgPg5
sBr6OHggMrIm/2cyyHMmvgu161wZ9dxKoiTrAnWE8jbQsZ8/WKPgaml1bEAvdX7SVD32mmxGc03l
9ewwsMEG0W9RkFpfhrMqg1n7HcgW3N6PE7DrVQT2ybVa27VhVpdhkw/FLLAx9iNvk7odQBFTKerq
/82ifZjNapebSLpdGClc7VBepsVLgE5f1b5c3nxn54LzBEEDglxjfdlOjluC78GHAyxOQQUheUgz
TwfjU+d01wSNlx+83ntgz0Jp0MHbeFLIhgC3m6OZHu1j7X91m+ihbIoUzA1IT85b1NqvhBbnpobs
aQFjQ138pKg9dpp1sw9zVdCBd0I729rr0+iqE+m5axULF0ELACrZJ7bjcOecpOlqYLzjShZJBFRP
nEEoJZ+vzOfcPYG/fim7+EgK1zJUIfQeYO5L5TGYlJWVeSiT0kPU1Mw+KloT1vHy1jg3HgiRsHfC
f9HjWO2/0Sorpy/j9hAUht8YcFbSSEVA0Qztn4k03y+P5lwbbhUxebYxTPaSHnM8UtOuRH/8hxRc
PjQ6AP/B7aPauRd+rH93tgFt3Z/V4zD7/IbbNYSRXMCL6jRvAMHP4LMcvtCJVb9g7RAEV87lWjXm
32AI5FS0/tFECE6T85hrUoB8dgTNFxVMIWyvyuZa1ypx6gnYyRpAhJ+mkvYv6gLJgibrDDCR7dHf
AanG3wA6oEnNAHUMD5cX8cyWhx8zyv9A5SK6WYc1YWFVtfJQWu2FCzWSOdFkwk1Pr+yMc1seyHDA
wjEKwsL1zghA4QRPPATFrN4GMNNErnBlJufeqUVAe9FCQ91qLS6tSeVDn3u09i0C3MceDQQvgQxp
noPi2TV3UA3fjjoKEqB5xDUS5JlVRAIPmiVo9+inrO9EyKFao0U7eOPZAPiGdAPN4S9kIrvLH+vc
dfhhmHVbIY4o4HcEKoRlI29FXm6I6na8ood5FM9WNVxZ0SWkXd++KGXiPwuTAS71n99g+Nog/xGu
3k9NnYAmA4AizyxoWAC+ucshUwKfpNQfr3kani0zfRh33XAGfCWKchc5Q5BL+m4iTu/gQtakwnTI
8POJ38nJa5ImAI/OAyTqAVhG5+flpT77Rf8z93/7Ax9qeDEQofE0OfzQFDKZy3YD27pkzv9cHuXc
noV4BmAIyPsWG6PPK1wz0trCgugRCX9E83eohzjBO5ddMhfbIhyuXEPXRlsO6Yc5AS02x2jLAp82
QzVaPAh/zGrdoc+28Rb8If/7Zhseuf/MblnjD+PBNLMZoGQ2H4KJ3nOAldy5zurgmu37uWfg4zDL
v/8wjIWYF3JfnYaIn32HKv9TTIMf0NR/6Xxo4Vz+YKfbguCqXOYEzxU0nldhaThYtpxQr4YSYgkQ
GiBGyeIo94X54TUiyLWh3M/TcvqoHUBSRw+RgYw4RJ2biMEEuwiNvitpy7/Mr88n/fO0VvvQExWg
VJBWOQ6lb0PiB3aJIhl8r38Xrq/6xNKc041dclVu5DD5L00elN/loPIMEvjkixgJRE7yWTZHqyHR
eBsDVAcrCNvNv07coIltQ7fo62B7xWvfOfUvv4lbnZCg7u7L3vd/SBCHdnY7sWcphxpc6dYMJaB9
I9n7sLyfEjIP+resoY+elDkwN0nv9dXBGYsKfWIy5n9qb+QEKP0JDFsZluBRB8Mxr/tFAVEwd0JN
nLgF8GFtfISi8CxvqhxqNvALmQqVzTF3H/E2mdcwYsVPZ6S2k1idZV6Uqihg+H2s34YxFD/UrHXW
QmIFpqQkFItn8Dx9p2Nujcnko6OOokAuAQ9v5pACKl1ChceanYMai+lnL5zw1qdk2E3wgvuF4Bbt
Sy6g7QrNpk5euV1OnwsohyBrg7UnGsMnIDHZBQR0u4AdWa1HlYJJ0B0DmPmNu4krBB1DHwRvOaPX
kqrTx35xXlgYjYv80YnWQcAXgaC5j6EMVD/EIhqTWAAEdfkknh0E16aHZB6R5onwRwfX19htCTI3
CDqFAB/CuPTyEKf35edTsbovQ00h/OIV9NjqHu+6aOcI9ThSNST1IzPdAijvASgeBhwu1VAhvBIz
/atBcXIqURVBMLP0ZtfJKTZhM3OXgMrjcWvc1iWrxqQsqE8SmCqbAzSdRQDDtY7ct1VVChAL4OQA
eOU8vkKX07qHTFb3k2huv3LAcKIsFnnvZ7EnTZACVoOW9synPE+Cvpjv+15YHCSKyBwD1jr7Og6t
l3kczVf4q4lHuDK2Per4tr2dcMlOSQ49MieZ2hZA3qgpJwKth7z53oiaPnITOiJxIyVbCML3+WPo
9GFWdKhHpmHdwpu1sPnXGbqQPQQXdM03soidX72Z2weCOv67W3HbTzUgdiyFuBg0nXXdO3+odrzn
QvsAc8d9UJoURl/BAIkColjalKa9nb0IEg+V13t43gaIMIRoZN6CDKpwfWKRrr2pp9vQAxoCAjPY
hwA3rRulSua4patqMX4AyTL0Nk6eP1/ehqcPATBcC2DRQeMN/k2rMAyKVQRW96hu1iPbdtLaOXWz
zb1rCiVnZuKisAmJWmDQMZ/VMELmGroYQ4sDFcwiJSjuQF2O8athyNmBoE0LhB9qOyfc2EhIGTfG
L48qBqI7bx33S2vGanN51U4vv4V1959RVs+nNwwYhncwvYzKvWrvCSszH/qLskab7cpJvTbW6vk0
vOhZw2FWbwoO1eoZ3o5goo/t+KsL3e/aItnfzm1xlURaDy80bI11YI67Z2iHeJBHb9BTMvqt2FRR
rA8SylV3fp2zexvieFcmeboNPw26jspz4hsUGSg9gCKBJ7Z/IBY4H25f6isx1hKvfb72li8HIHDs
2YgR18g+t+UOwAAkgMBIlKGg9cIscaxcn37rkPf8uryU5zfjfwZbbZOqc7HPoxFJIjj+lnGPXWSu
lLid5e+4NKHV9vCKWhYQRzQH25la8TKInEjoSOTTQh6ouAcGXdOYL9Aa9iAQ15CWYKf6kA6EIM4M
nT9vBhcGUgjXwr4zPwxtIBg7I3pGcQi87c8hJstDABhR+T0Ufo5wDWxF9NON4X2ZaqsQsCpjvd8m
pQaGf9sheg/TAp72cdbYVXgPY2orzqBMcq0ncJp3Lj8rhr86KhK4XFfr1U2mKAUHBrI3U+KRp1L6
28FlSetvNXucQj+x3Cv4pNNtgL4R2qCA1GM9ThDbMuJhFZVFeRx71SZ+Weonw0n/fHmznd4TGAUF
kAU0u2BWlyP2IVPpWxMDzwpcbke/dhAosSBbqe4CmAe4kCi7PNaJPS4a8J8GW47Zh8Ei37WccuI+
no3Kr25zP27B9avLHBqw1ijzjXSKovvT+E65I8DyPg2FCy0NcLe03Lukn+WbpMyu91B/n6ekR3Ho
6+WfeHrQl18I/AMgZ7AUWheFeu0XEDJ2i2PPrWZTCxBlCo90KYL6eeOo6pr98rkbDDgBF58X1a4T
48oaJu0F2B7iYMbuPfCab20dfIOO8+/L0zq3l6IYThvACp+pIkdQxcl7VqJPXAofJSjq7XKQ5HaX
RzndS59vyeVXfPi8cwv8lw1Fx8Mg4jQnT2R8Nb3acpMRdm0vnQbCGCsMILvrOEh613jyEjLCIMEW
9mGUOngvLeSj0ThUT/jHCwfKDtNBu+2hLlz79fIsT6+CzyMvv+zDLG3F2VzVUHeA1tQ9pMnu4fjB
U+PQn2jLh0nnOTtjopuqs/+5PPCZu/HzyKtwyC0br4QgVH0gefyPL6efedg9iMDchFC5ZLy883UE
clezt5vyfY71vpXXChun+/XTT1gL0Fd9NXA3APXNd/hjFKotgHHP4DJcOYan+/XzMKuaBnTdLM8X
Q3Fklm7mxI5KUPadLuqszf9tTYPVY8tQZQpGU+b7mY3vbqd10vke6uDdnWe/4bpMbfOGUmqGhuOT
j46FGq+ldOslXSKKRQ1vEQ5yImjWfd5Po5wNuuW0/3+UndlupUq2Rb8Iib55BXZre7tv0i8o0+mk
J4CgCfj6O/a50r0nnVZaR/VSdUpVGDZErJhrrjEPjTP2V1rSNptM1s51An53//e7/epSH9bfQpuC
apnm4oCfLLKnYCO9OXIZO//7ZT6uA//cEXlp9MhwA/xh3tXWszVOY9bIMqM1u0jnYJMG4tjZ5G+K
/AtF7+OKfb4Yayc1A6N3mF0/fBRVLwVnbhKLUn3ZKzAHwTzekVC9M9Lhi6rps8f3r0t91LoLF0ml
sVsMm7kd9dqjP+JVG77qkH16FQQEHh0pgbTJfn8fxsXknopG31OAXWZuUkaVb7/06X8tnv95cIxo
0cckhfCPkSY0O8dNhlochmKQh8BfhmPpl9pZy3Ie//sL4f3rUh8+MoICEYQaUJbS1A+TSCIikl6G
crxui3xrjsMXldOnr8S/LvehWFsZ5XcsMZWH2Ssix7zJFJwh+VZ/lVT06S9FZcaYIRNUfziSja7L
HQaay2MByvxOSllcaAx6x0PPfP/fn+DH7e5/f6z/v9SHL1cUSUYjiyHyVL8qezNW6x2utrB1kGE5
8gg/3/79gh+RZkQF8V2R/cwwnwcD4KPboZpgWA4uHG4lc+fdXNTwnmT0jjfuqo8djLhFvYjRUDdr
5Uz3ntaXdlwCAVRb6M42M3+2weyrrqQDBC3IRNgZRmpsZhcXX5jDwLlfG59kinTRFmAj6WTsSLhu
fpWZCBBv2z7/YlX6uKdwaqP2OeOvaBtZgNp+/656Tv5jnnbFofCMn1itffRN4+XvT+3PN+98BuYS
2DYI3vyIcBWl0mevTGBsTX7sabHNbHBnFpuu+GKD/HOJxZ0E4vrs7Kdi/aNO9ZfaWbKpOU6e2+01
fr5o4Rvbtg0IG1yhdjSN5vjFO/Gx8jk/QS5oeQZ7FeOdH57gCGZqRjkHHTkNy3FKzPUmpbW+MTKm
kf3Z/e6MZnXJzPEQabAy7//7sz2bvQ3cdOiPHxWGMTVmFMOuOtq9lT0VSTC/NBZ4Ed2tmCWf0q8S
Yz57X/A+npvjmNrsj0e+3pgGD7gEJqOyhhIdnLT1v84b8EBdHR/beagUa8jHb0ymGgfLQtQHRjTi
vIptUgKgwP/3F5/98R/oE5rdn4y5Os1qOZAVlHRzfzvNwXpKx9X9Akb2yRvJVUhRZlbwn9Cg3z+v
1qh7BZg/OBSm/qDVS8/i5ETBedFvi5j+yH9eEXl2PEB8j9CE/5DsBkFHzG5qbe952qV3pvMl5mFU
xX7MrHhd0xhi+heX/OTrZrNk/oTVnqmGj502VzptkqESHqbhRSVATmwZzu7PZkqiv7/qf24sxnlX
9s/mBzTcj696KzpwVdL293z6+YURgE+Spd7u1pkc2r9f6rOfjcO/hdriMzb78RxVGKu7JHAODnWb
nruiRn5bWmIB8iLOb76APjvj5fz7RT+9v39d9Lzb/esIZaSMLE1mxym7l++157Xf7WpG301q9z9X
h7i0sJKTZYl3itXj9yuVc1nO5ECkh1lW9CoJEW9D033z1dMXd6T/uUMbhA7YqMd8YsQsfLiSUNJw
m7qwDnjDpo0x+yhmJkkPIbpS+lJ0XrUZc3OJm2VNoblCgT9UyMxEC4t7DGtev+FbmXaJoGsWDuTj
bqd0MSPAIG5UZMnzUI8XjrT7vRoGdUue2vBUr9Ycump0z+BGohuWKcxI34tSy/0huxW0mG61l0sC
bIJGgxpi36mmJ7MwfuEgGFJyNXSiDR2LjqPVL9tApS9aI8VzOhfr9UBSxWu3WG8tYu6mm33jRnTT
sNOM5BtuiHm3zFP6c+0JXdaKRW2dzJPxDBDlQuJt+b7k+rsaquSY2k15jbmt31az08DoMqdw7q3+
ZUzhGIWWlUzPva49mI6mMaZWcPBKpB1O9GQACBEWI5u02btyFUArR2wsOZN6xjgBmbXXKXRsMRxA
eyXRMEiyvAxGYhyROhtYHoo2rB60YUeEOEPS+olMEoDP61LsZFYlWqgAHx/V7F2W6Trc1kj3mAcr
EoNLI1v2hma2UX0eH9cMzSOIciniQfbywqLWOTnedCmzOgUhvLjffHM0HmFMwzsudeOxTVPt3S6z
9KBhtNyqNFCRbDVG+rvRbGIG4a+FJftYGjWkL819Fp26qRrN2DE+AlDFaP3INVImBNdcu7MFE+RF
VWyStBLxrMirGZO0vA9orl12Xl5H9ag1oOtswjuMzLpQvDSgbHxB5jdMoo3lDVbYpsM7fO+GrnP+
mnhM+s+Zl4a2VJetWJLbDh78xplXOwKa694SwPOsQPVsIH2Bu6u77HFhYhKhzqjPGTHdeRIp20Bk
Gn+4CZkpmVTPjTPJO0qgICREs0OKd7vyZ0ri2tYvAihDtN/Cmcb8LnFyPXS4w7AsU07XAJmjnE4a
eL92j7YHBGp0Li21JneDjjdw2zuu5DfU/GtDEmuWEXQa2U3705Vu9TRMijd8srq7dmEay0/qt0V4
TZwDVAUPAdA1yt0U63MNW45F7WfTyDs44IDcxv4RE2wfnTPE4qm3RmTmuo0b3KNHVQ3n1VeR/YW1
eedlGd64meOyObjPGh51fLPlHFsGCL9o0OCImqKsjuXYFRcMpdzPmvKA0CXm3ugVUGz+mK0B4RbD
ib285KXmUhii3fC6ed3b7BQz0ULmLzXia+JDnvYo0QXUriaPITgPRGnKJC58boyd57V0GZXq6Vvt
l0QHVtOQPZy1ec5spPqJp7A/OUoYF+syXZVimE4wEYBYzTI4NLq0orJom1BhiYi8tvlRUtFCZS3W
+6mxzO3sDCdKhm9z7ZsRA+qPadH3G0+57iZYFnmphD5EmWTkALtjRgPY4R2c6N8nneVtSiFfXKTq
kE2HY78GhdxxcBbPwtkHqxNsg6TN9iwf36fAfsl4MbeTO77kpHSV7nxduqgSY9XAvG+lF1m9jRKr
YXNwmSsNJv/apOcaCc78cTHS9R0JGg/n1N/5Eu2EQZIpDrLkdRqCli+tN7dtynmsN2i0GmuuoPra
xmXliRytrh8vsqq9rhaUO7NDPSAwoI89Xch9i2Ya0jq+ncqp2Apad2Fe21dQxt+9HhRWIco1zGZw
d0hvUd5mVwAfnwbCAW55rAThjR0GySG3HY7UBgucnfjXdd6qnZXWzqkfZ3eXl3y8qyrtb0swc+Jx
B//kiyalrtCHIO4r29tKZcqNo8A2tuNo7ZOlvRIyL7eAzsQjS2C3SaZcXa/A0Ld9A5fVl3YRTpJP
rXFd/Qpb7/rY1G1yUXWD+2b7rb63S6u9Ls3R/ZE6TRqD/O9vIDhW17AI3FtN6h3Bhc1rmmvLtvQn
19miTxff0Y/E6+QqxvXSpTzaVj3cWfK8oJPqFZW5l516ON8xB7Ah7DjxQ04wSmyB2nCp160BlGgV
ZCE3a3cyiIEjJkvCH4YquZMrH19Ihvu7ow0e3PC82+AH4Gibw1scFTVILaSzs5oOyL4pmrjO69vR
zbONJlT/08iy/ruZJNfz2DK1YdrfkjktrqeqWTAhpM4YqgHSnUHW/WqQIOavuR8NuGvDDjBlBL58
2pOnXN3ZPTtN1mZd5FWrc912A/yzrhyecmncjKW/bAGBAr5S8nYxlj7ScAU8k28Kgm8ZX6wMrHsG
Uvgpq7zmNjBBus5sSsdV8v8RmoH+Y0gHPqXcA2FJus6mrcy6CFe7YWRiqNJfM801nAzzTOp2bZlx
mrY5wBSbBu5g3NUaJqBemn3cDxrEy8DJY6NOYXSWgbywZWs+9Eu2blZuDc1D9dssa/L3xYR9WK6L
Fzcji7On9+bPufcmjhv0V755aV88eYNibwBJszFyqvXV8qtozFKScnTqh1XXtaPTp802sDSw8+wk
h8TsiNpiAvfZdqX5vS+6fd6MI1zbGsBK6qudPQ8+Ju9B345emx9yd+DDFQRHVB15BKnxXZVd/wCt
bYJmB+EKkn3h3VRDd29ZjXpyGqV3oYZTA2Bk3elYtmhMaRnf5BoEwDLzm15f7gmRwDHoLfveUMSH
OsN4nTqwA0RnMaG4+NV4qdnNyeceosnAouF2eI+8dH2GYHcf2MlXKeqfHB1dJnsoBw0T64L74aAM
AiyljgtIr2iwqSSFlV5TFCVfVNGfle6+reNut0C2/zEoolkzkKyAc90yfa+TS9+97JyfmnXhzLu/
F7ef3A6RjZiYHYcOHp6S34toPVG238k8YdlIH6ETom58Ber+7BKY0V3LYoTsz8Ady3Jz0jc0csWB
doKy9l+kqf1n+dbAe+NDiXfPHo+PA1d+25SWjaR10Lz3CrBMz3dbVF8ctv9wCnMkRZj5B6oUMH73
0X2jmcLpi1kyi8LBaj7JMslufA5YWbS6RufFk7+6N8nMAeiCPBS7vpKaxlY5mUvwFUr7s4dqIk6i
4nGQ5F34/XcL0jr1lyIZ965V3bmy2bRO/d8lIcDqZ6qTzxT+H5NYpkYUhNAmYrUy64bncYO4tg0c
7bHFJilZHsgY2tvaV3iQTw5bnsVoHv14BJQ/hJOS1lCdNLI68OiSly73ZyfMxpU6bzBUMYawoKmh
8kmzr31MRF9JiZ8IAahuxCJj7v/El5QNyk/AuDn7MWlDpjdwgDPLMnUUCM4XH/knR2W8hDSGaQSc
7UkfjpWL6F1mn8uCwBMiLqUeT/ZyURfBF7/jZ68KggZqF6rv+XK/vypa4o9lrVWIo+sQMYG2U7X1
xbjqp5c44yVYRxCKPqqHBFm441ot4uDoyS63V9KX0i/EjE8fFhO3NE48A+Hkg/BP0ASHBcVObntV
PGJbL4Bmj1+1tz57+RBf/+8q5xv9l3qR6SZJhm5V4dnlRFh0wYPTQ0/tFwpwCEfnmA/Rv6x6sr79
fR3+ZMGnlXpegGl2IWl82Fam0XJtMVkBISzl1vaWzZJqtww9HbxVJ3etu/v75T57y3FA4Iegt8Hq
/+HVkxKy6zr66yEgBzMcGufSm8c3lUGVVkb3xbr52UNlXBrjGEqNgcL7+0O1AyE6YzTKw+Kt32Fs
x5oLcKXr5EVi2Bdzs7axRazeF1f97IXxA/5lmT63+nGFpAbHjN15wUFhEX2wu6A9uoCqN7Y3/vj7
w2TjP799//ZcnXcGbDYODlH+S/puv9/i0newJBfTPHSiwoVRDjmkUI6DN2WrC445C3E/QEsORV1Z
FMUF+UtVU8bS67q4mDi9DNayHtsM4jR1q7ld7amKxViSlJWuQewbxX26QMP05jmNOUOX17R7z5W1
cZGNPQT2IrV/NEKdlFanceqsQTg1ZvLLXMy7fvLsmsHtqsNEmzT7bHIM2Gd2fnSkksfZ10Uc1NiZ
E2O2o3EEY43DVtzNupFEmpbNP9Us55vSntDie3itVkOIyrnbq6bqB2toELaWbkZ4+gsa+RDIlUXA
lGsl31t3MsOhlS1HSyrffJEtiayddcXRYTwwQq1zaG7zW47F3oPZaBdZz8GrHLNdkQfzlemuVxTY
3S7TOy3iPAbh1POaQ7/mz5YA7apJBAKjgOldpCUiy+QfSFboOXYt00W5lAHPWoqC5Nn+LZ3cX1T8
gGf9af61FnOyWSy0jR6RMia1FxhtqVMMO+18dEoLoz/Zge3Wy6d7QPfTbpXqYBu458alGTfgmu+9
TrfOwHkUDNcgcLXNCgxr1fpOxWwcvblLH/lPxjVpc+/Mti6vAM85NQZTF6um4sjgWXK86lPXA6ic
Ws+itbxfJam9cenKlzbPQHHLujpWhTndDtL3onIsBySrYRUhe377zSW+xzm7+2oFztwnk22LURnn
hm2Um67PRQxMqY8SBg09ETxXnt7eFF1hxnq7POGBzsK1d7+7SiSbwpuTy4AD+4EYqPylndf5FNiL
u+GxM8XmeVeaJCerHGV+0TEiZU7MbMxW0W7KptGuNYCIW47lp3XJLaa21gAjtbYTGp0yWHHG9ZgO
/pVdi5seXzlRbwsz3GkhZWg509vUqRfSK6ad5RSkRVBHbjFmZOS7pcPR1Ke3tJv0t0Y1y95F+fo2
TX5zhPwCE37Jcue27Oz+56T5TyVbEVyxrN3jL+rI3mueldHap0SIdFfavn3ZGQPzIaPK933X+Ht4
/LvBzvV91gn7aJfziyPN5VdWuDeePpfv5eBV245yb+/XPvZxGVT6xWB2bAScI7dG53R3M7nGj1nT
N+HsSbLjHEIfZhjfT7OrCcK1ORj12foEz/9ZjPjFIjdVl8nstiRIQCX2tEYddK9A0nXuWSCaS1Mz
r9RY9zdmNxv35pTMO7+f6pBjUsb/ZiDtIpuLh7lHGxpx6YRWmqZ8hFMnWT7Wn6mc19BdYFT3Ce7Z
tEApqy0+bkehSWAR60BRpcvt2lfWfqyXC7KKDZfZ7SL5Dgm53i81uo5bnW8G2MR7R9rZpT/p8rbK
Uuuqa4PxiCacPWZttzB8mENP1DNlRM1MJtfS5fw7vSQurlAXC3l5gtGapL/Ui/mRoOkpJn3zSXPz
jkFhNUd40Svew8m7MzL7Tg2BiDDx+8eyXdTjUKw3FQEOYTqWU9zZwTd/KacTSpnHkyh+zX3DiHZQ
Haqm+EGHmqTjzA1dAgyfbF3O26wU+k3vZP6GKCSJngdf2xp80rH9lJlk4lNLwx7iwlqrXwYRqzeK
BMmTHpRQPda82gU6sWtbh7G/S/yjwcUKsn/j2ZIppRT+xmVRdmSAF73t7u0ha7aLId4XTan7pu7y
GPVqeOkzw9z6acNDIVttV6RjDmrTnoYybEWtnyQ2wc2oSTN2ccFuRmtUd4M1TRmiWilRrVNVhzPm
PrDTvnwh52VgvHQSlwmcO3mhpuBYVUa266uyiZmBqSJo/1U46Ah72CtzUg5JAjkGo+Pe5mZX/eib
zr1L1xR1z2ppmjirtLNYdm3XgHJs7fceIFsXOlUqyQN0DcYAKsmtEZkVKWvM4qxufBuEFAvPPCtU
Gr3WkhBMA8mSQVcRHuANab1lQ8C2y0hnJLsApaasyVBJzeqmXxIrXIIk2cwSLahWen2RT2C2yjVl
JFjkzqbS6QVMU50em3KWIE4QAz1X6eyqjH7ZNaty4ZmEFJKiiXqrOsgQevooZruOlJPp4SjH5h1H
T7PJR4EQ3xPs2s5Cj2y7IuDROafUcPuZEQ8THyizLua9PSNwFdPof6sIaTiyjDCzYnbDs5bZC1En
GYR4qmC+tVnTC4QmAGUXq1vNF0OlmEBxaOojI1dtcF07NbfSGal9H4iCwXQzL09umQaMajVtQb55
Xeq8kz4CxZRBeTfHQIvNFhsDi+05jX4iOmURc3u/MC9zlBVJhYnjzrs2qNY4d8tCDzMyvvfLlM9b
PGjZPgdtauMVMNsHIS3tno3F1djQeoD7yI1XPntqSxQmGZW0JysRpkEgrhZVNGHuzQSGidq7nGQf
PKcoX9u59XIGPyp3m4vUf5ySQV1PrUo2qJNrXCSWeVzJFNrbOqJXR25L1KyZ1mw7TWcSnxh6kwAH
x3vsUru6ab3Mv5WVRU+m8JKtJqogdIPJiHli5ZaTpIrzumhvurxwY90SyWXD33BVavUUi07X9pm9
slkLc/W2TiBfOkPKCINEcYvFZN2yl0EJZ5pEI3PtNcgT4lFLT7TRSIYe5UD1ax6D4rRMbfWg+0N9
kTR51m8GB413qfmkz/rc0cta7Z4ZupzSpKA6a3gFkcqO5YQKs1DXBUn2qzR18ZqQsXDv0vxnnZ0q
+zSMixGPTFa9lLm0rgQzGjEdjZIuFY2PdRArC3e9vFlCGx5609c2c0MgqGYi7jSQCPde3q74SpNq
w2yKwejUgC6dQwphmvwc47ZeIYBopyw3+l3r69pmWgixoyYhWc4sq32dFAJ4PVTUtXSCW0V886af
FhEtFZmx2pwUr9K2GEYJTFRyLymwtyfJbsAy8NBO1GHLauqbBu13v5DEuAVOIkJT9ARW6ZqzT1Uv
Lyu9SSHz9z0tjMpqbnQNGMs4Bdk5TITiIxR1aW5Ht2Cwa/a8VyR776ZY1+WbSEziE4zyka/nV2oz
xirycoRZ37InGf2wCwioYujbT7zbZRBk1q/ExajOKzZGaQzQLZeKtaawvR964ZWhl/v2vjHLk2qL
FVOMJfzrzqQRxogkWXQ98SuQwIKroEWjXZXVPhiJLeGUTOKYE/RMFgoO6Yzq+75pPbPagRcUV5at
vQ1C+ROEJbOKcR/nJ8U/DHVZ2zECLJ9MReaQt1H2bOyz2a52Rl3Sx7TtUZG1sHjwHVInEg1OGqob
GrJVWrGCZOrAd9WRsuiVv6y+JWIhh4V2Jz0nPxWJM/W4KWYZMorSvo6llt0vRExdFEufvJEXjLra
lcTnKitII3NQKjTGRFzNi8W+m8shI9mEsIe1CDIw6UpynijclPaqTb8zaKtzSpDGeFXdk3WjJ/md
oepa7hwm646tk/8Yl8K7HJpSHiY/h4o5yeWWwKx2Q33ATnEew11Ub4ftWDZXjdvM15LW3r5NGFPs
15qExTZ7MjPPjFonFdcyWYIfRWCxzXkyrbZks9JEQc05rMUw0sLN2msvaYc7ZSw1e2uRRN5cvTHk
KxgNIZq36ku9iAlOmrZ0LuqDJsf+NA8mInE6jC/YEcmyyIcqX+JqxXLmDW13GXSYe+sl8fiqdH9j
ly0bsWNx6jCc8budC3FTW1lDSZQutHTW/In0S3ZAXoXvQvrWXTqiOw+ZTQdk8bJtTudlb+XTfJeb
VfKQ04C9mtXw6vFFprtursyDtoxLf3AcLQibPhljnOvJhUca1ikhqOfGxq/9ZPddwl/Yzka8DhXP
0CM7qci85yBtaGxParktR6976tEUYoUmFuqBP18YBu3KyncHHIc+Do6JHdrA47PRpNUctE76vDEr
+0LpTNvKlYFJnqxe72Yykr5pS9ZHJKUaO6Gn60XWyO7kZEH+TXcL96iXyxrbjtWzo51PnllmQqnA
aWCPWUu3JM/v50KIjT+z8w9OgI3T5pPUEvuHKFQfg9NuT9SFv5q5rmNetJ443XzFui7gdUb9iCwo
8LUd1iHR3lHSVWQBpr1kxJpSjeHJWFsCesVBPkWlcH/OcwAncixoGK/wkQ6G4Uz0fykYyWDTCVF2
lmPftvnF7BqP2ZwXOyt3rspiHXd5Y+FDDIhOrowhuyUWJ4sCqpYrv5uuAjHU3wmI5gw9DQ5HYc6H
pMSRZc1cV38jUmg71SppdtKGOTm9Z6J0ghUMcwr9S4QTLZSW0wPN741TYK3pnmxz887SbLGnv8Iv
ow0+5/VU/sQg179nelnGwOHWaDXHR0PD9+XzsT3r2fREilYZT0I3+GCJMrkN+kwjONoQ3eUKiuih
cXXmYjNFt2pVM6fLOXsdEVNObVvlRSgWWsR90ztXdmZ0JwZi180Z2PUge/WtbrTkrtHoYbpT420G
PzWjZTBhOqYi25HoNsXSSsi4JprK2wV9r98xgKXilDZTpBedHSXZpG2WdbIjCqbuouF92gjPDXaE
e1KtGzo7Q7oSrsXARnuoxZTuDMkKx1he+Yptu9v6fCKbteAAGnqF0z3yc4yHpq5/1LqfAgi3Fmc3
r9QJTBXj6WjWcYtiL3b4erpYEFIfysqkRU7tsuV09cMYyV9zcxL92JZ0tmijfbGDlfQ2m0A8hh/c
9CHwvHxHzpTx1k84GJCQklOyJtMWx5912deLeYaTmzGNLejrmTaTEm7zQimrWrcsOvN+pcO6G7Mh
O7RFneyAUpMyYmazpN4mpjkSZnU3t0l31Y3LHIMy0i9bvay/aYwZ5exRs7cDliCP2aTaTXbufWkV
2TU5IyQ7b1yXKD3HiDul0Z/yxbH3o2NOkcyM5VVWWRafN9UQMxiB1hODTyWn+2jM6Rt2NT8crI7g
UOd4jQp/kvGqe82l4yrrWLAqUAqW/R4jAZFFI+fnUUFNSMz0tU1N2GwZxMXnvvdaK17cZjpI3za3
pWLrLwRRJ9nYLQ9D2rdXHUvgbqzc7NiZJZlBy6jfT8IJjs6iO9/ScqlfPSvvT0TazLuBmCGeQv/L
cHmWWW/gzTONl9nAnMTElbZpcreOydKgsCrK6qYYeuueRPvuaC5iejv3iE4L+mCcJ8O8rRvwLiuH
xZNtnbdpUbrt1hZQtpZM3xaeLrfK6yoV5bqU1+d8rMh00p9mAE4kYk5fPw16h03aUN6FKas+NoM5
wbNvf7fUqMeCEjfKSivbFtpiRE4h5AGcPIEyjIIXKtefy05VFwnJ7myR9jUT7hlvubCjzqrFrq2z
CXnJbqmn83MAK5Ph6OjTxhG9HafcGo1dx1DxYlJTT1PSkuG19PU2Xef6Kp0x29eZQ6fIy/obAEzi
KTfHNjbJSbpr8rG9CTKnilPbuS8tdS3WxLkMFJNNvssaYhXBvln9n1kPhGLyjS2opiFs68qkABbe
0Rac73BO1lsgZlrkzhS+NH/dtzypXmqDxSW09IUEti418mtrSe3t2FjWXVBlJx7EGPH5uGHQGMWO
noC1EU793eRckIV96q37QRr9m77WUFUxYxXblqFb7isvH8Zg/eZWnXs/JcKRYa5at0JiU+K2Mori
pAL8JaPWle8o57etsXx3Zfs4Op4IB7/sboI0y6Flie/2KLMDfAsC4Py03U1O41w5q+bdcXmdjMvz
+ch00Q6AQLJfPzeaehe18q494bv3ua6R4zm3kIkGH4lOWP1F6RQmEZ6ud6uVElKmZ0xhp59rSt3u
L+kNamHlauWhaxISCu20jkcw/2EgR5OyUyW4c9AvitbDdWf5v8jhSi+UayevtKn1sJBru5snVmaK
X3XppN2wqbux4aUl6kzrbTLAhlm7GKwu3fhdIzCndGBOnYQAt8Q19oEoz5GYy3vSC27JzEZO0vW6
qb1ObkAIWISZOU9SMzssJ2Udp0BGDlWaNnFmtT40oLMSLJIyLEk93U5zld6ti/PQkCeDE6r1bnBp
cWKraSJVXu/fzpaLF0VVVL+luxx5veTW0hr/4A628aR5y6W2Fpd61pbH1qusjdnD1gvK9rZoFspt
V77KlcoV6NNjMiTZaZRY5Sx3yqNCJPUumysy9KTOaBoFyNZobHurEWq/0bzzeXZc0u/C7a9W1Whh
W5jBBuArf4pfki4ZKB/lxnM5cpF16HjJDcTrIsZkh2Q4L9eE01/pbeEiC0grbuvkbuoCIxxXDG38
dQBRCbS11sAB8DD70VSjjqT++gviz6tWJpwK27Fj014IAhwJROohZV0BYEObHmxEXlLsoz6w4cek
mNUWafImkm6Fua7uMEVkmL4symakWTw8WpnxdlrPbtvgq0uIC1kTN1QyYYlrOGOKwHjp7XTcJKwt
7Bd+fXLdnKML/dHIrL1m7zt9efA6cYVOaUYi0370yr4nxEzFE57SyypwGhYaAvSMuvIvCg3gsXJp
FYhzR9exbX8XZMWy4xxLqVPkzQOerUtyMb5hNnlPR7UfJ+9BtErEajbf2ppwwqbKp4M1me9Da6m4
muw7jWomWgq28FyigSRprqLakfOtqtLlRs7Os9Jz9MigfHDYZqkSljFK6CqEmjVpIVm2WpjUjnrt
dfsCsR5OoYtA5TXzGKHQizek9/xbpeX2ljtTsQHtbj9qus9i1kDtLL7KrPikp8TkigGLGzKth5H1
94ZLVpkmXOZ8PRTlFAnvbB+5WvGxrsNjV1E4Gl/MHf3Z4TR1jOjYjE2KHHzHv1/Pac3E4jjl7Uvh
VLsyW4u4krP2BcX4z7viKnT0mS4hyP2PTpk19okjxq4++o3Qnjw1JddElMnrxcw9I5RIxlf0nyhS
AlQT84s+8Z8tSCQZIDZ4WjCDAIr8/RaFII4o0fX64KlTsnwr8ock/x/SzmvJcSNZw0+ECPgCbkGy
SbBnunu8uUGMhfceT38+jHZXbBBBRM+5kRSakJJVKJOV+ZsvXcyu22T4Xvfm6JLJiPwCL0DZc9n5
nloQHMZQj64ix48BLwJdLt8Ytr6BClnrcl525dTnIyrTsVMCH/fEHJMtG+ACkDM27QjU8XYH8Hp1
0P5T6VcpMt18c4mi0eh3YWRoR+fAUKeDllXBTjOSxv3/RZlXz0VzOo3KUm+sMDmD0OweZD+Iz4pn
5S+fNGR3Z9kxa/ZQWtqzYA7QaFonIjeWaBP497GN+3MKnCbeaNCuTJpFzxscFdAd1BAWuIRB5vnk
BanBa7ZIXERNSLgg0W58mpWlRruIFW3xN2znFxs3RxEuqCo7PMtG4H+S61H/WapIdzpo0wyvbn+g
axIV2/ci1mK9iSaoNUYru5L5QWtopHV3MQXhcIh2dUTtiGI+Tf6N7vPaAIFdMDJNZv8uty1IecvM
KztyNVJBUaT7CrAp7vMbX2vldJAhDAIIQrsfCc/FPMJAwH7Mg8/kZ/eUKkWpO5mMwKbBe9lIdrcn
cm1M8CwAvql4hV05Qc5tqt6XZf+sW4lKbTOcqWCBevCwRd9Y7quhoDWBuZjX/BLPZ3dJS1VaE6cR
n924+pjLBjX+amP2rvj9jIRnMjQS+o78w5KLU4eAFu0Gca0W8qU4UpTVxu9KZNmx0wVR9UhpvFcc
Wsidemd3jYrMHMo6bpiNFKJFWs8ZMV4IW+I3K18VBdOZP2OhfQNH6PmRgt6WXsa1GrrgSe/Ai0vd
rwD7Zi/6UBQbm2NlognFHTL/VbWWN3Zq5XAoCon+ct2/ElV2pJwFgL9NX752ZsUTlDz+OMcsCVZe
bPh0jJHStFtpF2O/HUqTo0CIf/ESVenVwhmzIPldITQbsrNcM2IJTlyju73ZDPfmFAhHjzYNs1Zm
DmkPgkGd4jstt15LFN2UAu9ESXI/6k8GmsqyvHGMXN+VAJQh3XEfo/l1RaH1K1TPoIhHZ6mjaY07
0uCorWXfVYlMvt5O0ka2sZLqEGV2DkKWmhrOYuXpJb23yM8Vt6ho0aXAZex7z/uNt/kjrwunoy94
+4OtoDdVIrL4/kGpLRV7YytUDQ/Mhiv59aMaNST2eUIPLNgbfUoWbQCWV3S3FdOdxttk4wRYmd9n
B8Di8tbbJhDo0tChEqMDhaGa4r0W8/hs242BXt+rsOJUeHFgeAzyrEVq3ETQADzFiM5tWnQNGjeJ
YRw0Kw23fJJWrjsFJUT023ByU/VlFhfDGKak5IfnDFdOcVJEljxKIjbzo0yj0bovIh/MDHLr2eQg
7BQgAZmbxpbGxtrEXv4K9fkRphiZWqZyjHtdVxbw0UfjsZwU6V0m6v5xGDc/5JVXH0f5bLfFlUt2
pAE0eB5w4t1kFAE6lzaKR49JM+JKStHrUJRSvOtDKz6YypTf+YPUP9DE9fbepPN4TpotHbiVD01B
ZeYZw14D6La4kj2/1copsMRJqDA7TR+X6Wxjl67cD7aGRtW8QWdZz0WIjPZETUKAgEmm7dB33E8C
0L/RHWT5rdmHGzDS64NOYygaPPs/3PflysVppB0tbMJdeJBh7AzoSb1Rg1Fmfr1+S2XoevXOwegC
Ysag4k2zGFpojRxtZSudqJ9oPuQ833/06Aw8Ganov0a67+k7TYzStxaUsXBstYvKjdm9XrqkU3Sr
gBuDdEbH/vlKypowLSXdC3B97HZpYILgKh8DH2uuNGuPt4+/1VjI+JFqCwgMyzxnrJoO+nhsuEUa
fmslg1eE0enHYuzMOw8Qx8bQrhcOmhVkiwiwU1u+8nKx4n5ojXQc3bxtd6J7sNtfdfU59I5G/FLb
GJw0kNcy8IjjHsbKdnGTlGqqm01u5WewTuMBtfXP3JjWxqG6Mp75SQ6AGnlbGBmLIFbZSzSd/cC1
EN6k8+yMjbczmu9TJpyoO93+Vtcbm21NNmYhoovm4vJunJAoMjsgd3ALI+qp0p3pb+lVrqx+MP0s
Bz4SKvHLnAKMMzkxbgknxfJcWRJ3ai1DYnxnkgdCJnIh4uwtSd3IzVYGpilA+mdnAmZxqbsweplV
FkYCyz6LgW8n9Jaw4L09eYuFDgNkRuJqGFEICDpXx7NqeTjPgUQ4A8XMT6kv5XcdLKKzp+QVUMR+
K99czOSfeHytOblHO/fqFE77pjewGRUnMG64oDz10UOu06cKfkGfc/zqS1c3G5trcU7+E9JEONDm
Pczxv1iMQWNmgIZLDN9bGmdq6agdBehyw/BiseT/iYJKPJedMEgL5z+/KDcMjVfIgc4jrAhlH3ld
NMo9N1OsSeGdXnsTrNzGPoLmqLcMh9bGN78xZRIirtnlqyTPtFwJK3V0WxP7H1X9hNj2CWSov7FU
1j4dyx9wivmPfMzzEYZykCGFGVouLU5trroGdzFKpqRnBXr/9H12VQR3r+2sHpyy9jcrlS4NW5yy
EQitRaKW5Bqo6w6l3UJ6Levv+iDdtf1dkW9ZKq1NJyFYKDLqlvLy6Fdltoml5IkbYI4iU4xAUt1B
3fcvZvMyzLwxL9YL56bSppMZnYsIRyNFGkonn7ISTI6GKEI+FAiPJkPxSDE5PchY0WxkD2sb32QR
zjVxgxt1/toX8UeBMlSkROZpUn9axYNP67Cpfwjr4+3zZW02UcmhVoCO17VcKD42aK1R1D97wOBf
lXHWu6XW6KeOu/BwO9Qy1fyzBSFOUHeBI3TtbUl0IUcxdYDBrsyTaMzmd9/LUAFGdZ8mcGlpxRuv
ygLTe7qW1qMvemuvJeGWOtri3OZ3cM7oKno2xsyJWnIpYsrCdBkU/9y1Cb3Vbkji5NiYJlpEt0d8
PbnPAi0lYivI/gFCSwjLyGg1yzHwstIp1E+3o6wOx5zFfzQuQBhFz1cKPiKqr6Ax4VaoQd9nVt6f
k2rcUgC6Xo/z4fxvlMWLL27yiqpkTiHCeizaQ+aZ6KH+5lWyvz2atTgq1SXdRkLpWlHGNAcrTM3A
OnV6nrwOILDvIZQluzprKGX5UfgX8UidDapGyPJd0dbiwYBYExg20lS/6vE99Pq91Zx88Gm3x7W2
FngNcGzw+sAudP6KF/vZ7/28sKoEQJBn3qmImPSzQpnYUr5am77LMPPPuAgTIuESFZXcunWcvFf9
EmxjL+3sTn3L03LL0GM1GBVNk+PJgOa4WHkBohJgs0csBHDiypr3qXyvNr0j979uz92iuvJnw3Kz
IR4m6+R3yyO/BBpeeaDS3U7/VasoSEAqAYYOIv+nVwY7RfmLHXUZbx73xSQG8zkUFjjOKWhpWnTt
477c6I3NU3NBsboa0mLqskqHsjNEihsIObin4g1+Igb7XO5giUiKYzUmcFfNzzJzIx1fXYgXk7nY
yP6QeLQMenyPrDT6bgLq/qVK2u8IIPbGkl/WqP4zSLT5tJlqfJWWq1ONyheCA66uhToVlLZLqnt/
KCC6tK3d/yjrDgRelKDTzvoxYyAIbRW1j6Fpexv12vXfQpKJE6dJHX6pQ5eLUlV7VKVOE1JLDg4s
cn3CVCzr70pL9D9iO0X3A3AlnfgQHYkfaph1IB15N2/Mytr8U2RSeQ7NAn9LX7lKiyI7hTcI7Evc
VVVNx11/J0/qRifgz+tjucJ4DglVQ6ATNfhlRUDCckI2mol8zOMT2DirY0KThAhfFPVbVfOS93GI
nwswzO7RiuXysVSK8CN8lOjtaINDG21payOvjR0y8v8+wmLtRUiFSH0Y5C5AQh/fesMfHJnO++3j
4joRtjjQ/42ySJ38QgUl0qZQpxQQjZrdRE4R+tY+zSESTm1F3K7kwZZJ8kHU2pZf5eppRerGW1cj
g1y+Z0xJKopmymxX9tsi2rGmyi+6IlXBYQAj8UqTSFZhHQz1J1F2pXl3e/ArU6zMOuw86v/kOIvP
nqhJNLRFYJ8MO7r3ch+4axU7EfiY23FWsg4FzQa6TNxnsyr48zPSsNI2ruUYif2+3o+hv1dFuRFi
bSizEppMU5X09KpKIcsjx0RLRVZRkuAQGR5YIt1CPhpGZLzVElwZEGTvfz/b4tAXcHLQPizECdWd
e1/UMNmMjQGtHvoXIRZz1sTRCNChVdxa/mJ4rl5+mIa38jDuGvHxxV+HwYB7kBEQp3wwT+3FDeaN
WT3GI34Teq3/UBGGghg6bmROqxNGPk/iZBh8pWUMKZs64DeRqxqUQRxEFJXHsSQB2djO60f3RaDF
l2GvR12m5DygPU8cQBMhcA8R49BVUXQ06IJ8knI0coxSD++yQUKrxcjtjft6fbAGVSTqMBTmFp8O
wlLjWXINoz1OvypW+q5P9I2du7Tk/Oe6JJv6b4zF6QgGSY0MDd1Xoy3rdi+Uvgh3TWXH01vJVnL5
QSj4uTpweIJHZGy9XUixsHkja1OvP/UQVKe3k5mP5R3EgOFjQi8YoLAxVj2Sd90ov3nxEpsBRP/b
nYuv0igoVsVDYbti5C2c1YiAWcNGjPn/sbzDqIT+b0YWJ3ndoBYS95J5UuUvsPqzSNkzTqdqio2X
2urOnMVTeXPgzbss5aVBnyPx24VnPJ2S+8HzMTSe1MSRJnCZ0HvEu5pa4kbQlQcxF9VF1HnRXexS
JMQyP61UcTIrP3SScDiqebjHmRFxr/zYRsrZKLJ3doB9VsHLbqo2YGArB+yz+IsdbIoR7cImR1Sg
tGM3yrwkclToXfcV9jnvby+X9Rk2EHn5z2vh+VgT29P6LPQGV7U+yfa7FNqh4n/BLvYk2cPxdqzV
zYpIKEIvqi4ozz6P1WqFoM8XjS6CVt170NpUt5tYLabD7Tjr8/e/OMv3va+FCFo1U3xOdNyIHazY
QeLkwLe/dLkVmRvLZX0G/422uNknlWCdMCK3Ra5MVzglfssRsh6o+9lmvnHerQ3tMntUn0/hWCp9
2OdVcJZhZ5zTvhqOkh7Ux9TblJFfGxf9DlJr3vyIN2nPQ6HYNLSWhtZ/OekIGJr2ZyVT36Q1DOHS
+lb73nC6/dnWErTLgIttN/Yp3eYZbdnLudOPXwvpQxI9VgZ6YBqmMvC3/3/xFtusEhJcVmDB6MmM
xTFOy+K1KBttp/ahcFMymZ1UjNkh1TFavB157fzkTOPRAvhtFmR5PrWqVGcQKBpxsrV+B2j4JE2v
beVR2nTb2Aq0uLpSIMdUMbXQVezHAWPmxvoiMs+hHrKxCdYD0SRDTBlAwPKgjjS1qVADlVxIJqD+
i1iJwl0XwnB1Qtgq4tD3ebexF7ZiLtaLGPPc7GRuOjXtcOrLkv4Qd7L3G7K+U3HVfrv90VavBcqS
/xvjYr3kg50gWl8ZJzmJ9yFVmwB+nGjfYRWwq/Ifw2A8CnQw4tZzYmQrbkdf3fgXwefJuLiTeqkN
u1RNehc1XONUa718HI1eQ80pNDa+5WooSkfIwtmGoi5XJ1osXYfQGEQ1PXuretF929Z7P2sOt0e0
+vkgSaEIN6vqL/NUW9RjLWdW4ob5R4DmWfV2Kp6E/+t2lJXBAP4EUojIF2ScZRSBVmMkRnhqsHzQ
v4qp1ath9FA146Z1uzqfiM/SIlSAeNjDOkQAy74SqCozGQFR8j1X6Q3DUdTqidRUfp/YQ/xxqilq
76AFm+80PamQ+bU6+ImYZkh02CAEPgQBxG5EPqD4k10JDMlErSR7E703eTflEaynINQjlH577ymv
ItN2UvSVUC6lhB0h80i73VEg3hUHuZXV8GQkwTQ5XqMkbwxIqdRVhA02f0gq/5ipQ4wCc6SH3w0p
qnWUexpr2Bn+iKIzkEtRI3rQ6zaqtLL9BsR92zmNnI3qIbN9pdsNEuRzpJ/TGm46MMr2CK+MPiH2
y+E9QhhJuk/KuK8cE6Ldg59RQqrLoHONoSmiQ9D6bjHCLaPiX6uv7Kxrkl0RRryI+W/VU4ABRHBW
66gvjjnc6xr598YuX/v5oPivO7O2vpboi3zLorZ9lOK2HXakHQhShzWmdI42RtK5r2s74xam9bbT
gzA0jl6U6WiER4P+uS3j3N83RZP/LpO0fx+YTYNhLhoRyilTRHEedTQBDuYQNw+qn7LBYZl4n6KB
vNDJNB3yhRSW47iPo4bvgoFA1jheOMqI3nSN+AnquHX5ItDbTWusIa+Ug/4665AVuyvHAjURhEsR
AW14HKDIO6nZNyjdiLaUEUcawstSmh2kRqEnk4k+32c+/Le9HWGI6pQl1DPHALT5SUnmOS8kZsRJ
0VqAsz7mo7Urq0H+LffGdITOKeOmXoTfgVAo5R41rhrx52JIkfqOYgPcsBnYH27vuaud/WcfgKkF
OETveAnCpKanNAMaivgFaHilmiDtfAuBhMk8TpPx83awqzTlTzCbPIVGPPjFRfpVpzi5Fs0YuV7g
O1pvOiEgaORiG48CxZZ/9erILLBDpLBAXJawdS9i79RD27odGUk11g4YALQ8YNMrGynCfHktz5JZ
oo0ZNDi1lrCruIkgnCn0W+gwvoEM/b7KWvflMzcb99H4g+JCHvL8SqHXlvb04qhEFsM5LM3ToGIY
kOkPY2RAIIUAcjve1VHMl7qMt8hdwZZiHF0m3iluUxfuKJ675qtWnjbSAm0lDuewwogosuBBP//5
xVWplB3q9EkaYXs5oEmG61JO8lMbyGaxArUCTRNfDHHhSCNgQrCRhabtTFNKzyJUtOCklpVFUaMt
lN98MVmF7JUGo75X25Y+vezHsjofkRIm3EMwvWsKI/5owlb6CU23Mo5Z3A2ToxaqnjmW5UEWV4ou
KV4HOH1b+2LEOgDNS+nLUGH2LXddgnqGVaIlg784AAtbb6M9Et3jmxfNPm1IQJog3gxjxqFfGRnU
woJ7mSXpeSqM4VWL5KWjpJHvDhEM+ReFojOO84RQQYDB7tCvyAKWXTZJkkeSC59J+q5LPdJjad2h
U6JaW0XllX1CLHRfcYOATHF1v9dha2tcoidYkUj9eaZ/apNxS1xw5ZChQyjocjGguYD3fEmptO5G
tVHh2GnlDmsNR/Hu511SoDQRKBtGKCvrFxTk3INA/fW6hFtLMSQwqfROvjdf711otONBnwIFX0uj
sjZ25WIC/6wL6kXY5eHDfA1sa20jQAmyLV0T/SYnDrKH1G7e3V4QK9MH+hGTRZUig8JCfD59zZCw
M4Qyuaj0qo5ZSvdVGx2R7blTg+RsddbGS3LlmNaYQaRdKQ1jp7F4X1VxaXSqOYSuWr+qzXdw3neI
VFfaXy10RGSps8Jqu0KaBbneIyKCVTp9Glcrj2UmnXRvs0e2Mn1gKrkIFBoX7N7FQR0Nk9EPUay5
QkYZEXsKWcFLsB8V80GyU3p0aGgUv0PWPaqMdoP8ISag6H2XWam3h1APW5T0W1tFBm9MdD6AhI6q
09LheStn4Lgdv7YidWMVL59L/ywsNiVlWa6xq7tyKgLUyeTSxoQARgHKGSVMeeWgIs0pR5XhlHr+
NfWmnZ9/G9HxIrfduEJX99HMAAQeAUJvWW6avCCvC7mcXE9B7H6224loibfBxmm39nVo7c+pB/Qy
Wi/PF7c06UHqKR1ZvJKhRpG5Iqw/5wiRVp2Pt29sbmzYtWHxyKaRJNusvSUCqSkqmNlwlKCDTO9G
obwvJVhzkmz8vr1pVzaRBSSHkgvKzzzpF+PyMsXP8iK1TqFXPzWe9hrjkSOiAK8Rq9jIRBZn0Hxh
zKQJ5Ilnui3UnedTKEQUN0WaKW5bIR7vY5VidhshVkbzLMSiEiIaHjZlOJqnrnzdtZ8sVCmz8HVZ
xBurYTUOxWNu2j9H0GIoyVAGiVEMipsryb2MOEGdDt+yEb662m+0kheh5g1G8ibowMxqyNcumX7u
N5aZClTV431exHdTU+3H6afSbaQOK4EIMR9wJrfflZuUZXvd1BHNTaKvIzqLqpefwva+a+qNyVss
7XlEgFxJreFvWSosmufrgOiRZFjeLDdXPsZ+eMDng1euJMRGoMWC+ycQWvEcqJCg9WUej5oUSh2e
sNxKieIHQKDivurNaOMa2ohiL6zIUecs8ExpsJH0Uix82jdynm0s69UZg+838yVn1Jz2fMYQMfFS
q0EX0kLBybHD4bccd09qIm20SNeWAC0lmr0KaQJZ/PM4eGCEaJIA2Val/N73xgcRB59VX3aaaXz3
onPnz7eBcw9VYV4K4Dafh5pSUqNu1AUtvdpRR1g9aJbVkDOb9sftSPr8AS4eWf+EAvlrY7nIzbpc
b0AsIQ40tukWodeOGDqExYekwWlnh36Lle501FiTXZ91we8ustsDKt2xd5CR/0rvRkmXv1hGb/aw
5VtDcxIbUflXE/UuD0AhFkI4bJS8RStcOBInBuWMqpUXJMoetWBdPJohtZpdB5qy+YoylhTuUecK
dNSqbE85tmo/9K/0pKjls5byXQAgJbTzBd19JxmTb6jXo+hSjYAye0l/Lek90lbIQqSf1DTWviEB
Ltc7/Gmm/HB71laXApmcboEMBUax+D6+pMF0VuLYjZNPHe5Tvf3LqzPavF9vx1lb2tC2Zq8FQS68
LClTQtab1szDs5/b9i6h/f+oNZR2o6q0jrdDrW1UMhUe27M7hbVENHD5TLwijMDtO2MnVBlp5HBj
1uy1pQYpEDMFipHXmDwVScFJaaKzqQy22PdKhWd9V3mpdicGym077IVKXuBd+o6aCmLbahCLt7eH
+WfKFuv9D6LyPynZ8kBSkYvxBlbXSWbJjIcUry4FSVMgj3uwZhWOFgFypyePjMbxAqp62KrGY4aY
3pRGOyvp42HXY7OCnCVVs2Z/++fNV/CtX7c4YySeCXlg8SBorCh4ZSlTsQNRjjNLn2X5q8Iom0cl
kam5ee2Ws8d8sVyFRpNCVsmwgaLNa/GiZOCX+FxgPJOcg9LCBA4huekDvtDxj9SusmEXTYX0FBtC
38pKVhYej4f5XYTxLWnyYsiKX8UeiDZKIiDBd03vf0R6aIsEu7KRngVZ1F0K0GSR5ZPI1RPelp98
7ccw/cXNjbg44lqU+3QSxsWhULZ27EWhhsuEah7LOKX4jH+tl28skdWh8H0sYGSU35YHdjyEVS5F
hXXKOfeyCpQa+me9/+X2QlyLwqnDe5UkjvLbfAJerAY9LOQ2HiUyX03vdxz88c6P43GvQzV9WTI/
30DaZahFxqPHdW3EkIbPvV2b94inmoFjtXJzSIRZfPqbYQHaUHivXtu4yrywZoHf9FyPZfUb2Wz5
QfKQdCsw8t74Tit3hGbCjqLqjmrEFZgyHzvdqDrSEk/50itf5ao+pKqxF+GWhsPaBkIRBZMauFGI
UyzmTx3apPKkCPkGLX5jWV2AVieA9NsTt3puXkZZPB7iPEgDK8K3NWjOeR+9k8djprwx6vSpD6q7
KEG3BEMvvXVSw/rY+z7Kut9v/4S1JSmoZkBWAp56leuHeNIiyWPb6H9P6IthcgQuxSg+jIPqbTzc
174d+jIsEJ2yM5W856sff0HaKnkSuKiqIFDlskAda/iUFht1WmXt282mUKT1c4F7Wbkfwq7K80BP
zi02o2/kupOop4vQPoRR+1MuFHlXd555KCY5vIPs3EMAQJOgaYpx32TW9CChHumoOhq+t+d663ct
zss6IRtBVUo6GV4l31sZpxhWXFtPkLUrx6L6DnkDDZIrXlaKkKQVR7Z1sgqRdyhg5f6HMi7BbMWg
y79kEeoAO80r4vTw8uGB3Ea4k/oBL4bFltGDzgytaMjcwPNfadRmm7Z6GUnqz6l2GWKxX/QWJ65Z
/Pac1KFV3Pk1LmkZoKpkh4S7aj9VfqVvHTlrX42SPw9vrkrqTYsbKJRaTYQNdMWqt7BV6t22SV+G
y5qHBQxmvqqpY173tXwZMQlkEBGUwqRES4JzLn519C9vf5+VNAhdKgh7VIBRPFhW+yA5xKoyqprb
GvVOwrA2ppkc29nBGwCj4BpBK/Z2xJXDhVOa83omtK1c3n1SAoGWAmxNwKKHtYOO8xvSrbu/CAPC
i3QHOO8VoCjisaJ3AryGyRm356nivZptg/Yqza73Lw41s9B52fFC4XCZR3xxgwtZyr0oSErXT975
9vhQ+T5Gsy+s/M3r4VmURZ5AV5t7to4mN/Of6gTGdvcTprqD9vwuRN7kL4ZE44agyAjp6mJI1mAP
WDra4lSLIj9o2KU5yogcqpRpykaolRUIVOLfUItxwTT2RoS603NnpN4dfavUkY3kbTo/xscorXco
N9f7zOqTl28wqmYQABWLvjHcx+efLRBtRScMM7gRA6Ky6U722BytVNu/fCovwyyOJ1WhSls1/XTC
Bu6DPMUVMsfZ4GhZs3WVrNylDIjLFC9HmFjLveyP9qA2gsQBA+h9LKQnFGxJKNNTY28hsFbOv2eh
FreWhrsKSilFjPx56daThCJRvHFzbI1mccTmZZnZZob/occTedSoN+E9gIXpXTxGG6FWbsdno5lH
e7GBQzmTyqqVA5fpc1RpcJDGnj1KnBHXbV/bIhmsjkyTgRAgvUDPaLHwaqWVqixQQcGW4S6d0Obv
kldTn6Eh+lLNivnQoABgsx6oPoKyej4yM2oTCfqEd9L86L3dimMWFPdjpT1SjcK2fYtWtj4ysmMa
4XC9lt2JpMobUwt7+Mr9u9Z4h0DHfsiPOt4ft/fU6vLDAO2/cRZ7ikYLUBTWILQm6c5L65NuFy+v
dc4c5f+GMBcrvB28usxGTgcdk5idKvsSsvI1SsZ6sZWcLWdtfkzwvCQcTBp0jhahbHOYTCOMgrNe
4GwzSAltqqBt7rGuCmlYjVsiO8ryyF0GXGytEDyXUGfVxTHIpteDB9+V4p08SYfWL+p+V9We/lWu
m3JyIPcgyB02XXhnhZi8OUbmIYwr88o/eRE3rFMM4KeQpJWb2SBZzQEH5T1sKzEo+sZTefnZ599N
ofZPa4UG2JI+2ycah0JPa6BLACGPVugIM/18e2ktiSa0KslK6ITTQYawSK78fMvYSqPoIxJa5zjr
6D4klIR4ofNG7mv13A+d/zqrpO5rIQ/9a+qd5s5jLn/d/hFrA71cEfOfXxxIkSRl9YTWMWLpnEQR
rdVT6fcvrQf9mU4DY1IeelSDlmgGa4gzs/VxGigSXXZiCyxfawRbCJk5Vbisdi2jzKv/YixKIQuo
cIp36i3Nf+Nx0e78UtafVK8aX/iW+icUWq8crtRsrj5dpYtgTG3bRfg/usPzOv6almKrVLz2cSxB
mYHMUZllPp8PqAx1VQxU8NzRau4sO3vd2OLu9vdf26AQZgXPbGAZV/XbsAeFOFkBTBTL1x80TKeQ
Sbclod7N6PmfI8LGr1Q7wShnKpUtRZvVD3YRfHG49iEvhamFgTTZoTN1P2Zgn+JvfKq1M+9yhItd
5ntqO4WoPJybVADUS7rwhEXSjzT1MAfI9fwvNhQFPK4lLkTrykw56PsCRG6fuT3+6Fh/nauyf7r9
zZZJxJ/FRx4p06qYoS2LEbVVanlYc9invipKpw3Uj6FcfZLC4U3eVidggxsN2dXP9G88Y3G162Yg
yXk5ocmaBJglyk5vfu8g1Nwe1WqUiyN3cVWofQfWAQCH2zXdx3AQXzDEOsZjL/9FHBvxEYTfZi7h
8kEtCuDtQp5xDQiam4h/oLOMAP1WmJW9Sz0FkSF6I+gvLI+8IGwkqaqmwA3q9FMTDU+2V3+6PWMr
K/tZiMV5Z8aG3sttBhKltNK9Vvi06dLEw/2w6d+rWhofb8db+UJUIJD7sbmr0IpZZJPlNPG4qMTo
plHwgJ3Fg59Pb3BAfbm4HFfERZzFsVAnUR50llXRtjKDXd/bP2Khfhc9VTIT+yk/0I6en723xi1s
z8rGohk8S/qYAFBomTw/b/mQQxGoiX6yp/tEYFyhfwyk0yjOfrOxhVdXx4x1MShEzvK2zyMpfWs0
qZTFblZaD2Y/OFGRbHytlZMdZSRK1QpdElVbgsXyzkAaWqp7N8S5LK7whqxw8/oRoJ1hBq8McBW3
VwfAOn704v59FnHx3bD9SrD6GKIznPs+ONZFg80cBltoV9ZBezZ0XC8PEmIXhZPQC5z2JQrc9EHr
qXrfFVUtH4fC7x7SYMKYKArL+tdYNIhJTYldpo5I+PVZIOc/Anjae0yBEmnXeWJ6L/lB/QU7a5l8
MuhAx1dajCZfjtGitTPDwczOEtR0jPpqMw6cosnS95TyQ/wIjaxpnEoBCVTWaNE6BYD53gH+WRq7
wBNgOxvMdAR2eHZUY32hEN00qi8SIHb8Xy3sCo4jrg+4UVZykuKtWPY57ox4Gu8wR8vfDpWWiR2Y
5/xLWBijhAxAjWl0lUp5gCaklfs7LTHgTQAZC/AvL9sfvqKUpaNLbWw8lGCVwPYLX3/d9VThcae0
1dax7SL29nUtjPoJIylUjsuiwOo9Kf1GuR8yULA7r6WSF0VpBlxXjPRDasnUnyIfEcojfiPwIRCt
N9NDJ3faD03pa2+X4+OHM2iqaW/qAIu8fZvl4lMlzeYmQ1BF7+d/e7TN1sCOE4esDzgHxiDeVHV4
X7dp9DWIIgTOdCTJ2x2+E8HX0sAsgbnxgOUyCHTrSDFlsZeA9cNg5CdBtJUEEt94kf6cQD+/Jmem
QxWU5j2NFkThS8t8H/JCD/EMUKyHoZTaDyHdS8NJQ2MKj0NmltAgcbGgPBVZOBFWSocAL0bkFq81
D31tATHzW9ZKGnauvBvDQ4zgxGcDF9lgJyCixMdhpo9NeardQ0Avy13JJwV85JfFmZS2UO5wupB/
5VJbfzQrlImwjclxVAQIbJgOwib2G7PHiONsxcaIjHGPH86poyAT7wpspnm/1PVsFaohBVfGup8c
hzrCQSVP/eSzJXfTY2OI9qua2sVbXUmi+4bQYC706lecVfUjkJ8c405L6biyaNlh9SwLiuu8giG/
2Vr0ysbu7Km166HfCxHoEYbPSXOv2jgK7yTTnJ780ci+2AIDo8oaShidqV5/mDjOxW7wlKqhDAtt
6a42kRjEhbNKMduCRfhNUrXsXlYnL4MEiqcP9ArL8/e5Fms/zMgyxl0GvupjW0xZTxOD3vse31xK
a4Ncjp+xMgrlt16gVvK+qg3TTeysr049NcgfFEJqbLD6tvpdqymG3lGAG/J9jhFZ5GRQT/HjxVvv
J9Xv/G2YyDgNwulJaVpS5Yt3iuT5OZZoHhapvl0oyskyM0/dJ0qm/ER1ZvqQQDO2nFHEOYocamTh
URunwSttqIPvGBMF7/uhEskhK7gKMIQr1S8YpnDeFOizP4kuN9O3Gq6A+AplhWIeqtbqx12BMxQo
Atu3xP72AbpyvVIap8Q/vyjoVC3SrBqh6pKO0uCaxY9aLo+93R6VwDjcjrKSNBCFW4duKdI0S5gL
9kR+B1REnNTsaUTo19Tw9PJ3ab9R7l+PQ2lGGHScr/gruqR5fPosckXxxuBkbcbWEf2hzj/dHs/K
pcP7nAo/xiJYjCzTuQhjycmXLAsR9hy3l1Bjpdk0naWNeVv7OoB1cNwT/A3Z8uc3NvTPfshsa3IH
SU6cegYhCf8klcGb2+O5wheT3XPGzIUBiuo06ReB2oDbrOqn4WSJh6T4gvDJzng4/hAFhtQDN5HZ
sne3gs5ra3F1c58DiwX+RHNhiRRCczOL6i5Jzrbv0ZbpDGqFdtO9pnOv3lWjeZ8ESv05sNXipFQz
Ia/yNwX7VlbMs/RhMXC8WlB9BhN4Gv0Kx+rHIWl2ZfPOkLa0FlczI2pgs3YxUvfL6nXeVwq73dRO
lpy/zmvxgHs6N3zlqNH/kXZePXIbzRr+RQSYwy0ncjZotYrWDSHLUjPn/OvPQ/k79iyXGELynQQB
qulmdap6wxfNbp61ON24i60kKU/ZfyMu6m6Iidg4L1eBh8j0kz1E4FV+673hWDCD5g+pLvOzCevM
nIxi8oQaHzj6jq2zVc1bux6zdQDJhAVDn3VeIlf1lb7HliUL4BDJPAHkL6V4149PpfkcBd9vr4G1
D4SjxLwOeOHS6HoZyLFD21Io2nhcVqSDFiuPemV/oKT5iJp/chxHRGETx9rSl1tZ4gpXfxBLgNlo
Xy8SMPElBxiob541sFJK5x+axOs5wm8PTlkJM9tl0NBF/s/i0H45Om2YBn5FEWC3jHqiWwoMSQ94
1IX5fT0qsfooa90kXwrc/RpssAoqZj6IAf/c8TZR8fLI2gpKRp05MNENpd7JpcrlLUWNVd3YF9Z+
6tw9RfOanfwV/GlwRq4DI0LHfdtl7hgW2c4OORCdEK+1jWlxVhbJiz1o3h+u0qssLbitpe+cu1ia
nDOeoZpzKB0cMFurG3al3HM7a6cyAqVnFd98yUKsus0nhL/D/GKHkoI7eBv8gLmAgXtoyfdROUVu
ajvRXoLi/r0NMm1fhlVxCoIw/ukNH+2EPlRfzMFE54VSf3g3IV54NnGL2/tKmXIFMe1218Hv/WC0
YXNByNo/dl2kHif8nN/akyPeOEB7v5u4VINW1lqPMlMIwiGP72SoEt+DBBNVW0Vqr+nB+4WwXP5Q
8y4/Dwi5nxMRSxkG9T7kgCQI/9TGSjyYmcbls076C34TmuxWcV5/G0sH521TEfjhZbMuD68gr3Hk
sMcbxxbUBnHc1iTRwbvNwl3Sap8iZbTvnbpq9oCc7R3mzNwiDRW9v0aqsN21Why8q8zQ76dgqk52
YPrVPqCXfoy7anxIa63nr6N1amd5kaKW5Ocqagb4NkHMQ0rOO/kzZFt1P1ZhhnFmk8f7NMIpb1fV
SoNlqzXc+0lsvQkTnZZaUynZOdbN4lJ3k33M0GcRe30y4/tAtmeXn6p55vKf3Bd9rICHRZym5Z75
2CYgkTkK+uohHkS0b52Me6OvfEGDHYuGfnirh3p2ouTSHoRTiXc+jQZvEF034+ik94MZ5qccZLeP
lKM+HUaB8WLaWFnqJgAEqGeJJr8fYUpypodfAz82ER7BnlsLesctuJQdrNIEwSxV0wFTTKq+vsnt
25fTfdOrkttjzexJUaQ9CtUPPpY+HPJwbJoPtd+KZymRv09Cb7hzh0EaH5Ueh+sDrqu5BVUbz4W9
JttxiCTucGyS2bVV8g+GlrU4z7LRgdGp+ifZr6s3Ko4Cz5oML9qFIhHet0aRPsRmWVKt1X/2cYxu
xPLdz/rPJqbmn610kL6qnQSsOqiRMM5M+4ce4mbzoIFyoytYmh8VIC3x0TQjLhdJLI1iV2IgOKA7
32ePFjj/3qUlPp4ds0v3vkDW+mw6efImTyxb2pWtkXw1plY+JjhZPlBur6dTZFEwdIOSw8Jlnw00
dKEG/dHURjjZ+RDnD7QcjGhXAc7d4v2ttZwAHim2aVL3eC0pjqFgPWhOiMqQ0rT1qbAd8Vc41fFn
aRrSfK+WrebvRJ1LnyqVZ82p0nhR8sSe4GVYVRQeE7spHTdKZPmvOO1pH3Sp+FbjnIvzNRvHR7Ir
+eP25re2z9JGnyXyoSTRU3+59cn4CMktgA4PUZEA83Rjqr9mXQXn35c74KC3o61eMa9PoMV1RDdS
DDvLzDh34jmQo4Osjrux+oDDuQudv2MtkpF7uccJtWs39vmVs/3qlfPK7U0fJux227r1EvVejil8
5eXOMjp36J/N6KiPW0Zpq4P991kFdvPl3A5tKLPxdpZnqnliuznloGPa4xTbiK7Z8dYUiJd31X2o
48PpKIl1ENZYntg0hufb8772la9/yeJ+YdRlotUxvTbVL6Gk2jU1h8J3hl0uOfrWNWNtnoFzQRNE
IgSQ/6KcroR6oEVSG12asaT3IWgpuziS4mhZ+Co29egy/FW3RezWmEFuJdjqc+Iq+HzUXx3l3ZBn
uhxLptf3Pp82ErKrV2zvINCT4qThu7cPm7zYx0kV3XclAg6KryUbQMzV+wToAISqZer8yxqrFVlW
nEym5iU6xat9XgHK3MWyL2cbt/uVezE7zr+BlstJRfyw0APZq6vCGQ+57VR3cqul0pMsd+h++5PF
c7EJ5fg3to35OYolGO1jGtYvp1k18kJOdF3y6Imrd6ORp5d2otBUK/g9/3ruXoVawjuEksdaIwJI
p0Wiju81Xw2Ch2hIjT8b3Oc3KDLz7371GgUrSHcDqvgrcEel9vIY6JCOzQERl3MQlbb/xs8xvXPz
ir5d5LbUy1tXRu4Fl8AGzVCkmfzB2IAMr2bQvHggUfG6WGLTAjmhUjKmtjc/Rw6GU8nPGCHKG5WS
tfThvU+Tl4YhyOT5368Wi4h8MBh2hWekcplwspew0tWdSxN9T/zgcPszrljpsSFcBVvshloS92UB
B8CLWhHv7KEBltynWBGPmraXA7s7jb2VuaUto2HXZMk5Qf9Ub/ODnVrhxgLV1rYJXIRsfbYc0V8J
KiTcmdM41dILui1fa9p/CV3gTlMxvCr4s69EenuHVXDR7AqJVeV2TSnEnSWC6DHqk/TPNErUDwM3
2PqYTG1ckhEW0hiSJhxtN/aSY7jaACPAlZ06fdcZev0k8riX92jcWF/Tsqohs+ntuRyVMDioVVq9
V3rF7A6xUOpvCjXft1Vr2RsffHEOzGUWpCwRSaOUbVBtWWzNbVe3VtGNwpv0+o2WxyclDh/acthA
HS7y6lWYxSbsdyi6KLUTesXwyYy/GRw0EuA2QEVmPJ1v59VipfwdC9YufjsKrLblkPrMgdIH0ckz
iuSgVMa7LK6Ot0Os6ZWiFsBppqHV77wC8FND7plYy/Fs3sfVDr1cquk+wi7+Dtqe1bgh5bQGmknl
a27bVeX30Orxt5Yxq6Idyj56oj1aqRds5Fu0UrLBFpixBNGdziNkq529qGb9PSMoyM8y/yZczMVH
1jiVGl5WAs+j2YUzTOxL09XJScpQSeolZFpuT89qPB0U3gzDmzHwL3eRRpM70FboW3aW7471B0UL
91n+pEtbVaDFxeLvgf0b6Ceq6Wq7Sspg8uk1ZR76wnsxfWElub7vAJgcz5Svz52yxVNZTeSriIuC
CVpiyqSFFGPa1Kl3icjzU5QkuqvkkX+MzVo7xoNdev9pPn9upFfDbMZRCORbqfcOwjhUw1C4gabR
4RmmJ5zW/Y3zdXUBXY1xkS6taLFbL2zUwZxiQqpsQjBrZwdF/l8nc7ErBNjcmwntUU8L2r0h7hQH
B4VJ2ec5xrsfb8/hTzzh1UH+d67M7kcKnFoTrZRFUoq6mIYOaHxlB8HepIYlAZd3I11+xBhuJ+vm
3dj1F0VCt1xv3xqd/9mRyqNe1492pCFL2+zAa9BPRX+s7O+CMjn4durGfnnSOu3r7V+7+gn4mezJ
sOdfSfaHVR350Sj556rtNOB4OjrmkeX8xjr9yVABLIuG07L6NwvwOpS3xnMW3MWRupMwHB6Gx7D6
dHs0a4cMGgDIf2sQO16J0nJ/8v22kjMP9imkDvMwF2rFlp3JehT+dzxPqZkuFXA6LejqIkVfK9Ki
R122LppcvQvyLQudtT2HkfwTZpG0NQ2d+f3QerMy+y4X8duR6qdAwFSbwrOl5x9byd44b9Z2neuY
i9wtJeoxfZIJz6j9E3wnL9b890aXPGCH9UaCt/Ib3wuctgNUHvWL5V2+KdQyK7Se6meYH7Uqwz0r
eKZX/msUpp8rEnAL+pT4ks11kpcrUsf8qJPkAJZ71D4Xpr8DqrBrS2uv1enGBC5u8X+H4v7OXQcX
pldqRTrsN2HmsuQ1YEB4dlqf60qoFY7eRnYM8af5EBra+GAWSnzKhijauF2upibyBxhgo7rwSgQh
TYZQz0EWe8iPfZZRzXGpa70vit9x2KD1+G+gxZV6AgShh/N1bkDhTKCuaBUnZEU3DojVdLyKsjjf
y0nui0ogwFJEnYt1xn5qap4K3wNLd6fiw28kI+VnBwkRjOSWQKiuhntUOlPmmV1s76u2sQ+lX7aH
wSiKjbxfH9e/oRaP56hVx7BUav0cCTP9C9wQjJJQaWz4glAMGxdEFh3PjCNhS+B67caElBtFtxnS
pi67TBRyx6zv4GLoTiLv6Hi+6ct8BIHefKmpnWzs+6vpCO+NFie96ldGm30nKkPNoMxEmvjmBH7u
ikS/aFopNiZ0NRAGu1RA6R5jmvFyhdvIniklnDovGPK9EdJB+SvtfsNeCiw33TLdxIUVfsnLIEET
d4qp4BMeVtIHH1XUMc7u1NDfWMNryXEV5ucD8uoSNpqxipVAPHh+dqIt6UpBfQxNL/KDfT1tca5/
XsmXt5XraIu9sWljh0KcZnldBBkfkUMjfwwdp/8Tlyk05OxpMP07tUpqcLa5ZkJQyPKculI5wahv
cCgLZPBjIFqCVt+3qekUhwgZFOeQg41yPlNoDjFRQBSqe+hg4PcfSiuEPa71pTRrqutRyH/p9L47
g2uweUd9QOxTgSUT9aVa3VE0pwuhwwKQ7+WhUYa9ESRVeIRUUTxqSSl/7atAfuICKc2KubIS7hRe
PK1Lz8mpqP5nZraLKjRFZae0wQXZLb0nuQzR2aIc2J6iSgrQk+1njksehBKV2SgFSqUXRfqxTvPi
u9035gc0tXJtBztdbG0Ga0sSPBXsUGzGuVLM+XD1vW21EZaEA8MZWK3jzI7ixaljH/9SVMlT1hm9
+hurksI78t5cxqAmLHYfqY8NOYmieN4DlMite7u/682xecRCL/k1GPXP8/B6cItzIsMfJYv0YVZH
j+snAFvhKR+D5n4yNp/ja3vADAQwVVxQsMxZZHLOuhVNWUJU7vUPfZOrz/Jo2QABfYuUun1WrF2b
r6dwEastJXss26r0HN/8FjoDlmKhvbXfLLky/5u8fzYcbfGhinxqQgXTsIuBt6nbNkN6nKwoeJcm
jvNVTwAjW8i+elAVapqtCEsGYxR9vD3StVmlvkHfnnofGqCLTa+Sq8b07SLytFH8peod6sfWD0se
3t8Os7bp4dKB1wgp+boZpISK5gcVzV09L9/Yrf9ADXKXgEBzfV6Gg95/uB1v7QPaOtARLmrcC5eH
/RSUg1lJCfVHWxqeFScOHmPUcDbuL6uTB4kAvUwKnRxML5f2GGlFkVhwPWIQbr4fvY0KxfOtYAvc
o8xfYbmL21eBFpmiJGrcScA5PSdT9U+NaZxiRUWB269qHnOFkUepGwZaeBfEYf/dUgYxuXWnDvdd
Vg/mISggmrqTqhX3ZqxJdyWK4tAzszg2L8Mo07JB/SoChulUn29/h59Fslu/fFEDkImXhikFLiWY
xjNMb+eNRgnrEs+8w05GktlwWv+sTnGy8ynyuihnmfe9CpBUxtXYzYY62ziAV3PDtsgOugwzMfzl
V+uCAaS2hQ8R7M6dMtYXuQ6fbw977W2HngqPR4WOEZv+yxBJGVpDp6uhl8jNOyfLDl1i/9FI5r5C
w2GMvwpjy0ts7ZRBhA1uDjc/W12K+khK2mucpZFXt5obDw9pkxx608vzrUbrVqB5dq+OM4wMIDw2
QYqEJk43CA9wF1PNB6MyN0q9a3MIao9bH7RFCguLzOlxxPJLCzMxP04e4j71Um1S0WoODn2jneJc
Q5FU3brRro5uFieGhmRx5i+CTqmFwREj9BDb2Kd1/ICy1WWYAD0Ev7EjOgg0ckarnGfL2uZYSrWd
a2PnFXiDl8bbXPDdQJSX8n0GUP92Pq5tvzMrE2oVdWYahy8/Wu9MfZrljX1u6DP8UDEBeMgE6Bk8
CrrzpE/NXTAq2vF20NW5BGA1u4yY7MSLuQS9DqC9a9NLrjj1CUE1wB8cQafBb4b7rJPSLdmF1YAA
0GZNa57oS5RpKKWVMXQT/rqTtJvEyTeDva39pUjn2wNb2/Z5+v9/HGsBai4lHv+9mmFzFypHoylO
+MQ94nK5EWbtfoDOHUxaqOdce5YTGIa+XxolG1VUI8Pu9nX5uY8ycYhDumlSw/WkMYJ476S26dbo
Nj/kmm99uj3WlVWoypxsJqojs27/YieL29KAoFmFF+R/ikPdms1HwwalyGU733fKGB6l0P8M0aLe
WP4rH5PAFP3nVjeMn0X2FLnsY44nRxdob6HXcYHdKSIpvIgH9CHwjV+Uf5gvY4gCs32SrPprAmLe
yFGTqhUaP10p7fuwwxYqUaq7fFClpxB9l40+7Nr4ruItCYixLzoFpczB69L2rh3jN6iTuBMAM/s3
fKhAkzOZvKGokC0/oVk3dopXrnWWx/nAk6z0LEyrPnABtg6/ni3gaIGachS9VqcBExyMfjVA+y/S
+1QBgy+p012pBcdsyt7VQXwvR+X32zFXJxLAM3uo4iAhvbiEaWXTVNg76Gdbesr1yZ3QILGL7DSF
v8jh+ztFQMmzWZsz1XKxiw5t30+ObjYeiuVfQ7N8wrPzPq9zD/OQe2FUp1GK94lTbdxXVjZvZINJ
Sdpu/IblNjCMSVE5IvW9LOz1e71uxGXEs9kLdD3fc8mx3qSi3tIZWg2KRiBKqxyH2rLiIsoUx4Eo
G70ORxfJxs0+UB9DodyxSfCyTsLf+IoYQUARMDkpXr1DpKIs6ngsci8cNGxKnU9NWLwtg+y+NPKN
w3DeshZXUjC5yD5zMMnUcRf3vyYbAPK0mMBRQJ30ndqGgfCEBicO0GkStW9v5+cSnvAzbTjiqcqB
tqKPuUgbPdJSXB5VYtQtPIfqh97ip+HL74dMcdVe+Zb5xqNm5h/o5b+z/PFbouXH279hdcggRmaj
DRSWlmuE4jh6oCH7KOhYJFrK3cT9H5El93aYtcMCYj8C8ox1FgZ6ec1IUIBmFshP6IXCkyqpPBQj
GC2q1cYOt976TTNmE/DjaNhYI6tnpcZBNTtTw+e35xm4upbSMTV448jJRUsthVpn6pwCDXM4d6q7
9hxN/A5XCSMjc+lCGjl8rtnPTTWGZNyYhMVc/1SaQj1InwW68C5epleo9L4AyY6w2TQeyeqnwhdv
+0LfAFwstr3/hUF4B40ujq0lvLL0NUDfdtZ7fpMewjy8C1vxecjjj34jb4lnrQ4J7j9ukIhEorvz
cnKdKRlkcM2BV0bNfSr7ey3S/6yRKL2dPmthaD+jLkinErmu5UJpcz/oDDW9aMLyKQrClxbURLUQ
14SsbpTD7XBrM3gdbs7mq5QxfKWPOgftwAplXd+R972uupoSHqNw61nxCrA5KwnpvMpmEjjooGUR
0BlQgkNuVfLGTuuyAyyIZDpMRhaCaY4Er+Gq787SgPOLK4k4w9ELxrBxAEIefqyEFf5iUfJn9lz/
nsXYhzxNjc7UE5xEkFsQ6fStEVOLqnaduPTSNp7Dqx8WYjjsJKi8NAtezrRdxl0J6zak3VjcU548
2FmYuobV/OIL4O9hXQVaPE6HukmCrIOgJyrNnYwfnTQe2uAUae9up86ihPC/OLNvHO1hmfL5ywEV
UjLQEDHt8xDbu7gx0JdpN9b3agiYNGQoPeZXL1GJRreEew29FaPZBaruRk22sVMttuu/R2FxEM4t
FQACi+3alOupVP0huKRa3Z5xCUWQZbD0t91k0YAeG9XtoyBwdUxtN86j1cH9VAae/bX5YC/njx4d
71SDZ3ZsBg+j8PepNWw0hVdzDvDhLI1qIfe8OOWTkubvqBTSOabCbyiupr237WljBteCUGBE9AAU
EHeKxThEMxRGHczEntj/ETnNUzba73Jd+/Dr6cbrS2ZWcH57xa4q/GHwY00pvFLVIGhL3WnGGN+O
sbYbXsdQX34SyC+5NJgYIKRS2Z8hOg/+IQBhlu8S3Qngj8Gw3rgZrc7e389oFEhfSbmrgpttIAip
msn7McRWMZbvU3348esjQwV01gtHkRdZqpcjmxJRImCZRl4BamQw2yPkH+q0YtxyyVxbT9eBFlM4
kx2GDMkhb4hl17I1F4Fc12knRAk6t8uHXWNWGwm4tpCuQy52Vr8xR1b2MHjSoCJJEJ2yrNt4iC9q
zz93iesQ80+4OibtLJ+ySoMD1ol016vBo41vcoXBZUcVQOoP2SQOIZy02x9ta2CLlTVkWibXfiWd
bWE92NGEhLL26b+FmFfE1cBEnmR2OiWTF9nVOa+xi2urw+0QWxmxOCc6qFdaY8XRpRJK/C2H5HXS
UAt2oU4Z7w2z/iswRTYDceTf2GCvP9rifIfxXTU1gg9eF0ZnbAHehhLSA7cHt3qpuQ6y2GLDehIw
1sYUg2utA5IC9cScmR+9hFIIPo+m7FIdo/4WAWrKhNPTg1Ai/L2GMt1v/JZ5bV096pZZukRwGmav
1oVTS+fIqe6bAd9yw9zr3fCgiPKPtkr2UerEu5yOUO1MF23sP2mZ8/X2j1j/2o7O8YV4hbWsWIPl
ElxgzfBShKJv9zmGIK7fZ/Rm7Dh18Dl23mWKnrtd1/ob33vO1VfDp+dL01fhnHhV+izicgy6VPdg
53md/aXNsIk04r3Vf749xjljXwfC9AcKim5jn/ty0SRxWU+Br/nnqLk4zWPafmuVuzz2d0YX7W6H
WjseeAf8E2qx8aBjIatBG1LYaYvnoKx3Zmb8UavtxtStfrWfZUZcjGihLHYaGyfZwjZF5UnZm6A8
W2o+E13dcXqyQRK09pYy6+qwAMNxngNnQQj/5QymYwJLTVGmu8b80xo/OjqMznrjfrr6la5izKvl
amvjidGVctjpcPKzd9UkHWvcQ3dFPL4x4kogLtlt3B5Wt+urgIu0CEFsIi6CRaU0RUffwfpaVTa+
09a8LdLBGZR84jCVuJmqXzurvA8l6WGqZO921q1N3VwWwqGJFhDVvpdT15hdb6uFM3mmfAnVs5SK
u6x9Rq13x9NuI8PXZo16mWbQ23Xws1nMmlMZfgDVaMTVNdrlZv88hsPGel07vWEdIbuhOwYSqYsQ
CNePuVCc1MNdy1Xa8lJJcKmkxs2gC6j2XWG/mRp942RY242ugy4+FQCrUupDNkLZj58R/gAW5u8i
I/GUcNiYwrWscOh4ytTtkRxdAt4KE0kmqwe/YNTOEebYB26BR+wKNupLK1/KQcYGyxQKzUjZLDeJ
hst/iZG2hwDZcxK3R2tKfnUJEQAmJXwOkEI8JhYhHKGpk1mrjWcb3bnOs+ei0s63c/vVZC1CzN/t
aluwQsyqe7Mh34wxOatxj3G5rOjnJE43D+RXibeItbj6DDLcKruKI6+Ps8KghSUDdMrM1EifQ4Na
iNtFmtyfQg1w38cooiR0zCJzHB8E3e2noET1CnEpJ37K5ro75qNIULo4Esf3fltgMqX6An1u3wzb
0g1kYxw2+jOvLS/oJ6BLTzcI0Zq5aPpysvIEqR+alJzmaEm4CZqpO24Y33xV74+mFUB2HathL4p8
OActwpUwr1v8xjAdTyJl2MHS7x5Vqwk2ftfKN5wzEKA9hRQA6ovjQ8MWCmnbJve0WnErB33b7In3
08YKfrULzl9v7ruR9KTk8vVcxGAEJzvwYb80JytRKMAdE+SKs8nij7+6uOZg1BZtHDmx8FnuUbGo
hOxMpIqSKkgQRHWyRxCg2Ej+V0uYKGDDDYr+bLjshS+/Z5chmoe/sePpWWTVe0PvWv1UKk3y/fYi
W5s6lV4iBCloUtZyHecyrLGk9DMPV1VsVM0O6p+YcHWVg1MyKic/H77cjrg6squIi2Udp13go2YB
xrNv2wcByZsulLQlbLsShZslK4K0mN26F/tTpLZq1clthLwjTEXZeJ8KfwtQ9fMjvLhesuiugyyG
Ak7NNAe51j1j1EYIPIUijZeMF1R9yGua5IeshEDkOlnalXdjGaWSi6CHU+0aLc+0uZfTm2485aWz
Hw0xHYXaZtOhlrviIzjzwDiH8hCb59pp1aeGms7zZAb9+LUFJtu/UXNTw8Gsb5Eamd3u9B15a0m7
IigKLFxDIf7M9BDohOYM5nGSG6vba2or125pdfIH06wgBP3yp0XSfL4E059GvHux2kfTLMakhgNt
hEbx2S5FWe6hjUxblneruwqgceqNVKeB5L9cHHEiMgBaNj0x3hd7XjjNTg9q/BxzZ+tNvHIwKOTQ
P6EWd9NaTNOYcB/yRKafw0xq9xVMtx0+ScWbFk0X9LT9P9ux8z8JYXy6PZ3rw4Q3D+yG8veyED2F
9Mmr2LLOXeM8imiAw+V4TiSdfiPMv0fHcvekBeVTBIxkr+1MNG/GfWCZ96P9iwAb3kacUDhvgGOj
4cb17uVHG+QhqVs4fR6OlKfQQobnO08z6J9by3JlS3sRaN4aru4NqT07HkVjiJlVF2DvYBz0Rt5p
QHCbWt6j/7KxVS+7eX+PDCIZmQ976BXqpC86X0nLDJkBJ1Xd0VDipy4KZ94i4p5lFIv7UKYmVMpO
caoyxBJRwMq22KeryUIZGuiLg6jasm+rxDCAwx6KZsPtVYQxjdOviKtsnLSv7sp8RB6eXB9ATbCr
LFZeP6Yz6BzWgZNj2RJEKMPJculZAdRwiybARri1QYEDgyMCboZTd/G80a0aS8i+wLxAHZJ7WSnl
t1lkvyucYku8bTUSGDoDsh6wmiWAp6zNGT+jQ0WJ+8+5XV38yriPemfj2vy6CjVPoM2bAtkoR0XC
+WVydsirJOD/44vpO2a66zQn/tLGqf3c43hwGlpEwJhR/NNpW2sjaCl9vAPog2GlU8ZbSjBrh6Q6
b9QzaILGwOLH1LSmMT6AUtt3pgKGoSsORWjW3q/vL9dR7JdDTmXsaKsSRwML1Z5uzM9ppz83otxY
hqtf8Gowi1wJqgC6B/qFXqPD3UOJ1D5Q/tG9dFC3Hj+rq+DfUPbisl3FExj0ybfOWeNw1/7LCBxX
j77AZfzV9+KcLdjGkJgmjcjlgSoruV6HEgedPpaHMrF2uHpilLS1Y67mAbZ8OKRrOit7sarrXgDi
UCp0WsYhfYfGXT7tur7kIfEbmXAVZ3GYCvSHq7YsS8/XQPq2vLjAP02jO+boWd4OtXYIsAv+M6TF
aSOQNsG1Yxq8uP+qzByb/qRg8WtMlyzeirWaDlexFgeOGE2qIbSdLmHahh/UFGCHW4WolO3E3Ixw
rcnvf9we3lqy05kH8fRTrnYJPmgMKSlsoU2eLUvZYUKBZp/JYA6Qou73t0Ot3YCuQy2WbzSUeeVU
XA+00EiQjTa8FpCnX+Rfaj3ed0aeA+aXT47If7UnSvJfB14saLMoTCgnY+EVafaoqemp7oejFjen
2+NbncrZjkdG6fK1TNPUh+DCo8TxJFkYd3XQoEpad+bOlMotPu5aogAN/yfUIlGsrlM6LY7CSzzN
QIYxNc07vBrDZ2UaPmpOrm98urVFcB1vHvrVTQhtItGrII28bnyUeyQZe+FK1qOddm7ebNVQVudR
BzXGcxJnjCVRQedp3o5645+tvNJ3EVyDkx4ksau1ebaRGXPKLd9dOFz9f6ilFFIK412N68jx0ljH
Ej0qFbdrTdg5MRtXlAvn3RgiUI/cU3T8jWQBZAjQEAQur9iXM0oLKc6MBBEmdYzfmmZ+gBP/LjWG
w+0wqwM0LdAaFPDQzlqkvoy2uZ47turJdhfuZV6IbCKmcdSb5FsigFD1VQJJt5m2ToLVj4h9mDkD
77BFWGQMDOC+SClkocfjvOE593lM5TdOXnm/Mb6rMPNCuUpMJy4EjM5cXOqY7fIQNEVcH3QxVp/k
EC+GY+YMmoWaTB69rfIh+no7+rzMlukDugeIOPqEdJ8WZ0NXSEprZVLhTUZzV/j2H1WyJZewNo/c
4jlNKcmtKFl0SSH3Y57SWVA/BnWDomTutdW4kSfrYWYEo6JSjF1+rsTvejUKpcTL/C+lWbrQGt1k
0xdmNRuvvtbimihEZ0ZTkiXemJ604fvU/rD8wuvlu0HF6n0oNwpsq7vkVbjFgaNVowOCDwSEkfVv
fMW512Nc47s4PPRa8fZ2KqwPDc0kaJp4sC5xib4h0sFXB/ucmuVn/DlocWvCjclMI2wOtt39Ecv6
BkRh7aPxyVBWnpMQLNPL5FdqpYdohWmMJrWn3uLR1GrDoXPSP26PbX0e/42zWGSmClkukKChj63+
LVZyrzRVL7bKR4kj5zeuW9djWqRIia6JmeFtcJGnkPJu6ET6YzsI282cuH1OMS3dSfW41ZH6ud0u
V/J12EWqTLRIFXUWTZ8GtftD0ZvG61sa+WmcKQgX5EJ6GmWlbl0lEK2KijH+OSiRqdFDVgr9TlBc
sdDEN6MfRqx0owtDsp1QKLSkU+SHxbcoiUfnc22apeGakeVfTFFq3379MyGWSgdqZh29oo74Vmaq
mSSss+jKM4nxGBvQK0KUd+2t+8Ba5nFnRGjLoB5IR/dl5qlqrCVdnIeXCBnMUxI7/inGP/SAGs5W
3Ww1FC1v8NVcBV6ZD4RDMGo51jvnZvLTU1oXzSlOiv6AOqi5cctZCcVZTN/DAptHZX6xnSM1J9I+
9DtP8p27plE9p8sfurA/3/5OK5cpRHzY0IEfgo5dnhrYQhh43BuFB5sHzbpPCvgsf7xQod3ZydbG
Ph/wi8SeCc6I4zN1nMWLLwVSpZmQhgYYMsWjO5RJeNd2iX9QI5G6rWKMHCap2AXCtKjXp1sSVStT
Ci8GGCK3HIfW8vzvV+cz8gWSNuUqtnCGcLv+o9XA0M3q4+0ZXdmgeNMiXcFdjqEuexyq8H3N7u3W
w0jysRF3dWwdZoS7SNLd7UhrJTrL0mZE4lzMfRVK9gezzhB5PcemxM13gOsXwraTx48ZVQ/TbRok
NFGrCd9PDSr+Lh60Dii4pIjkw+2fsjK1tKnYmGAcyXzaRe1AiTvVKoOKNqbeXoSDwENnH2kznf5b
mEUCNcFIN1APAUjq/aG3xIMYssco1jfO6q3RLF70WCqgYJumstfriXUusva7BGMFCre99Qxdj2Si
Psgqf33VCbt0moD6Ck+NHU7oOH+SIh+aYYZG8u2pW1l7aAzA7iErYRIua5wm+vboFJWTh5WOfYiq
wXg0jU6h0jNN4bfRBk54sOo4b11Nr8qHSS39ja7pygUVqU0kjWiaYp++LPyjbCIXQ4z4DzKD3yoD
vTX0gDYW38rN50WM+TdcLXGzSCpq9ANo/jacDpXwsx9DEmhfp75rMzfVGuyH0sYOvkVObP11e4bX
Fj5gcYN1D1P01SsjCP206SNUcwMpVU+jL/T3sHptShj5/5H2ZU2O4mi0v4gIEPsrGG+52M7KyqzK
F6K2FIhFQhIS8Ovvcc+NmGy3bzqm70Q/TFTPlAxI+razuCvVJP8iGwfnBH1rKMhiGn15m06gYWtn
ASeNtYJvXOyZbQD4XcF5692obK4+2oelLg5ES4aG2wmedXb+WscC3pAT7AiW1aTpjRN+bZOkmAqd
Uf3AXF42bz30iuEDxr2tS+uKrKAbEwYrtx/gNff517oS+PDe/rvQRZLVQtYjJja2u1HT9gSTBW/T
B5N9ppPv7paqSTNkYfWNp7v2HtFSA2gPxAQM2S+CemWhtjCOA90N2IowRu4hsN+6066OvB7MRf+W
9NCVtwkWNvYjMj4cu0vKi6+F4XaBRylcwKIFeFDlj/myMLi2ff42rzzY3xa6eJtitM0CkR2+6xbo
RfjQlw/Ah1b39Xxr1HCOJBc5xLkujMGjR4z9R140xLLrFp+3wF5U68YHQgXGqHtYieZMx29wkH+E
ED/EQrt7gJf/V3teTPvw5VwAUSC+ihnt+Tr/cL0EvQoF85cGDMl57cBSCKiTWw94LSRA+4AAUBUB
MHbJazEOcIlhDDALgbzWU4/AkMG8CImza6InXs1Tzjz4kkDuhBWDjTw0K/FnLsz5NokdXpaZtXvB
zbKDAcmtoce1/fTxt118Zo3YJOFjwkBQIGvXeQPh/cZNc/Xp4zO6Jjm/6ssgEYoJ1SsDBRxSqPfG
lTJrwmEPJ66XzzfsrXXOT/rhS/Jx4K7oISwssUlqZ9oK0m9TwBI+X+baucDhw3NgdgmJtvMt9GEZ
ErblNKcC4irQxp+7bY9yDLVqe4sM9Vdr/PJYEGDizsDnAJ2Ti4UoLACtigO7HRxJQd71F7FqtQeK
hWdVjuC3PFAj2x8AYFQrdlY87wOIYE/j0sNXkHfzPnQSQYveAWgFE0JSCKA8fgjdOMfPX8m1PQTc
MujFZ+gtJOv+/krQnXJdu6hql4KfyVJ19ON09W+WwI13nnzipF4c05gSMlt4Be7rMhQb7bTy2NU6
uHGZnzf7Z6/84jCAT+jXNjbOto/FUJgqNkUvLTSj3c2ScKjLQgmjoApF9udPdy2TIyCFQ/v2TKy6
HB/P6egGEBGFJEX3Fs7fGgxUTfpzGr5oEhdjz3Jxq0i8VmgAhYvWMBhCf016//7NnNBG57ZLv/PI
bzvSIlA/kvgbLPpWgTfBbfLgN6+yuiV1fd6zly8YdQ10sSAtcGYX/H1VaK1DRQ3Sptuh/WJJnLe/
5JK3Li9K4Lk+f6fXvqUPXBp8QzAl/4dYkDLzHPosgkm0/6t1HgzVcKXcBtPeb+w68Z4+X+3a5QPT
NihxQY4OclwX+zNx2s42Ip52sb+sGmk2PhAWRqsb9eHVk4asOgnPRr3/VO8xeuKjRTozDmVGafKg
PfeG9ty1+w2oZXRfMD5I0H35+yeKu4BjyDRHW1oeO70W/bKVcZLP5sZ1ffX7fFiH/H0dqN2LIYQx
0DaZmvfSqe8ciiGT5N9aVt9BRfEOlqjbf/GR4PUDDknwl9HH35ccUsX90YL82XvxhrssH0m7ToZb
LaWrHwnvDrKEZ9LsZVMCkBlfOwTAwRIiBhgaJ9r7gYmWvoVxubrnPqxz/pIfIlFnGXwsKpiJ2J5k
UynvSrDxY2+68dauXU4fbvfL3j1m053WfIFQhqf1gQm0Anrf6V4l7sc7wF6gL+tPVQ6X7jnrXWL/
zZb/b3BxL56ygboKAwcqgUGvnYp2EHytYnaLuX31Pvz4lBfRtg2No/ouDbecp4euYodGOvt5yE0I
PexWriFKBiO1xHYZ0v0bYefqkfvwiOej8uFDsmXWdELg23K4ni2tACKaAKTZZyyJbtxTtz7mxQUM
r4GaqaVpdgn2TFzSrzBM/dKGzTqVFhSQ+BUB+DQwc+NSubpVk/+G74uP2A5xopJWw0oWltKMyefF
S49TA930z0/4/+Mz/nehi88Ieo6wtirnLfbp16jBPJLX0VY04skBpKIOza9Am1w50D2r5S2Cxq2n
vPiOBja8uu6BuMZQ8ICBIQavPoLArQ7TtfsFMRs7DvA29JkuYk1bN3PgaGQpGCbsyqp/DMZb2PFr
OxJTa/Co0N5BZXYRBAIxh9HS2Hqfeo5UBZjK32YIjeSqnL7MZG7ZjfTu6nrxWZcKrU9UShfrabjV
mYFQvDmkXFCshq7Ryovv/PhGKXZ1HcAnonPSA6zexasDIaG2RFYDZPa6lRmde038r8qH1xuFv9Xn
e/H8tS9zHUxVMS9B1yP5B3kQzG6qygAQxJaMjzMfvjZW7I0ji3CJn2RaQ2N1dH59vua1HYinOs8X
vDN+46IboUOWDl0j451kJfcz9JBVk0cuBLkzkEP+Z6kP1M4hxtPocoJ39w+QJWYzfDLt1OzrmJer
oUPzfYIKMPrVzLm37XRrgHLt6wH/DwVezCP/KdkEleFUp8Kpd2cb9xbiN71ZCg7Ni7S6RZS+dk+i
yiAYt547uZdBb9TdEIwBdATnnsB9vrEv3tze9TxZNQaKYoxv4HaM5ueNPXPt+527BBjdIG39B5Ja
TBWIML3UO0jAvdI5+Bby8j51nPfPt8m1FwkaBXykULSh3LjYJmWAmzeWwOD6HBdiM/0SKX82Wt6L
Tj9/vtS1jP/jUufL7GNsQ1pQy6QZQWTuz2NLaCSFGa2eeuiiwMag+Hy1Ww92cb7hlDmXmPJBX2t6
nPRpkncTtflEhn/znT68wPPv+PBUbaQ6lzICjxfC1CNIBl3OAjJsomH8X935zg2qjy/wIqKBctrV
ZZCcRdqXZdmYBHo663Dueic3US9jgEeJytQC07lVE+qGvHz+Sq9tyRSXCerT8C/h1b8/KtC8HSNJ
52znDlpP3VywWm4MxIM+X+baPvm4zMUb1V5ZQ04fiQnXP8v2rivfxfB7il5Lsvv/W+jifYYtlHB1
50E3zAH1LDoK3CWJovnId4i3N57qaj4CtXCMDoCiRn55kW8llZYqtIu3G1JYzvdB1oMdSJfT6BJQ
zIItt33BAUSY5m+fP+a1z/Zh4cvxXY8ALrjTRTvN5PfIh/4pJrI6Z3Nc/YuYirYFgDD+GRZwyZeo
ZNd2C0XnB5JZGZSR8yVOVqA05cP/6LOCmhRH4cNKF3dJ3QKMHcKnaxdzyLD3z9QAyZpmTTpmSXj6
/P2d/67L6I0LEvcwCGcQ67u4SWrogBITN6AMSPD0dDm/wFzgxvjs6m31YY2LPZ90fsvTVDu73j/P
VkWXFpCYPyie+tBYsvSWtMTVPfFhvYutL6SYg2FJwQj0ZMbpnDmizhx+S77n2mMBNQmQEmbYMfqX
f78x8DkYvInhHTDJCUOeoe1g7usI2HJA5awexYp2ht9oQV57NEzL0SlN8Z9/BE5oftEllMAZtzD9
JnF5J9SceeGtWviMZr+yMUBEcAkIZJC9udzuhLOggSUNJPGMFvezSmNQi516DRx6tw47H+Ccsl2w
NolWlC/1bq6bcAdO6A88+6s51+hTyn4Etn1y6hmnJejclW7N+myblDV6fvSS+ZGBYV6AK9thRF1z
dJR0fRfCeTFvKvA9YNp5D67z++B3ogiW8kSXkm0SGYx5O2kfEvBpVSS2FG/Mli9xuLzDY/UrOm8Y
lfrVm2zhc9iOPZZTEBOkOkwKfKtdG1JI8uObbYPKpG8Yqs4/YxXv5RSiedbCcFdD1RG+7t2cuZN5
guo8X/UESZi06YC/rJbwiYxhwejDSDxZ+CMkfE9sdm2uvOVV94RsqBftDOcvBsqcGeWOt5t4UAK7
IfkDj2iaiySZMzN4Mlc9ooxwvS3cxp9j+LkfaySAsPSCZn+s/FdqPQYzx2YsRifcTmz82sIlI1Pd
8FI38P0OK6/JKBSQ8NfVPxNDww3sJaGLr9uDdJLnRfInqGBXBVyoQJLV9QZqw1CNrhzE0yA+jB7M
hksGi/YAHYBsSpJHw0qYb4evNUz6Vpol7E6TLsHtA+uLko+vo1bf58GbIEXujZmKZnHo4SEOlqPT
7wdfrh0j4ch95vuqsGnWsCdJNqIx8wbp8pg3/dyuIF02QPBhjLMq6ILM5wEcDF09FDry5tzMVdEb
dhaxszavQ3ijzbV5JnQSj472HgLXlg9kqhic1u3JQSrZlS68jJ3+rW54lPE54GuUQDbXxgRnGMvP
2IWLuQ8l0p0AjHeF4m/O0ZDmRRovJm98VuV2DMQKVMYoIwDobaEGfYr90ckmZ3JXUW2WfdQvdTbP
fpdzPsp8MDPM6K11C2NkvwKWK0TdM0R/tIAsIBMsXMNFPMybFobrRHgVAHi8+9V0Zw+3oD/4dg5X
IpGbRvIDUfq4NP1bI7pgFaU6go06zCMbZX+Cev8WoJjKSFSdujJytl47fqEKKkpt5B2hY1BBDNTf
8MUGj33J51yM2txhszQ59ad4TyLI5YmYDPsYomnKQlxmgcVe5rMWh6XsbBY61UsXiD7vYC6fDUH5
IxxhPApPiacO6o33HnyxsWMbGLDrto6LEtJOWWwiuoLTlVrh8nPu45geYhjjwuvdrnto9Iu5vOs9
/8WpCDv0S2TzPkmdDZAcc1aKAT2n2vF+2pamxzoe4PnS8n3kyHddteWmHpMpp6JaVqaE2Gksmm47
Jsl7NEmR1U3t5z0chb3WuS9TqJEaiITvWDws6ypRXdGqSK8sH39RB+YzIWQXsomyB6liB5Ja82/e
iWAle1gZBj3uEpVO9Xqp+hNoMD952vX50MD5riyr3yKZHpay9TGs6MGvS2ue68n7EimAwCRxUMDI
fu3P2n8fveaxgSZLTiyQS6RHwAaAMTNyhiWVNDBzRbchd9pR3DHmqhMJZn/n+Qp0yDMNmXmzCw8a
iDua1MvJIn4iTsJ2vPUOTLOHauTzwevH/hhT9wBxz72ivCsYTMMfgVt5mTvv5AUSzg4Ab0AfPVAt
3SwhZJtT4+NTKyGhSEJIUcJ+LOOBdvJGkveylC0MwMUg74eqyQeYK6/NwOacAmG5rrpuXokm4Rno
eN88f2Q54Xx4pQpbGK+AZw4UFrBfoj9+0hzUpLqvNYvSzNHlO37LlAdQNltVWtt7qh1/5eG/mNKP
tmG7iIxVZZ/VXT9kaQyLZtvKqgCwD8mqpwEnKmsPegmL6vIAtfKjW2KYMi+2WaFtw4oopCcDkNMK
XiivXc++R80QzJAcdKcVPOmxr1wU0HJw9qaXc95BEyPzGOp1i4Qki3y21r5FFyZR7V1AbZqNDm6c
wTbjBvpB5Xqsxmpl5vKwTPNzA5/CAiSffgUXPIGrqv2qIn/ZVIkAl5Ta6lDFcl51PmiB3ajHR9eJ
fhoskHVwEYZiSr1BIOnymTQPVgLHQJipN6Tn3mYOZrIR4+QfR5RB5/dOHmAvIQvQ8r1sxh/u4bn7
4LD+DxofL423sJy6yXIIK2PWtHRl4YZWFn1s57VFkyaTOOprkNV01hm5G0avPTECs29X+g4Okndy
g+bL3C1HNcR/QuFtFw93EwwwvVXtxybXNmma1dke/qns6VTM6ZLm6KBVeWdFtIrhz8OgspEDFVWt
xpR8w13iop+LYypAvf1SRQnfpAMR2dzQEyCVT2oJy3veVhBJ7WBWIBYfMSjVejl0owtWSs+WZ9gx
jXOuR4Rc0mpEW4lOi0F3Gu2W7zV0wdZtO5p15DjhBrJOjzFMSAEfih/NErk5aiu6qpsKPSAPEkxC
hO6RRw0uxshCyZcjz1zq4LtvojdeJ6YArkxkjdFhNkBAurDt8E33Jtp5E0r4dJqSfDLjySY4uzaY
vRzKD0+8dA4Vga1yAjGSQxpRNz/LzCb+gvNqJgi8OPSegj6XuxQNAMiy5MQV1cqfQroCkEqtYKf5
hxGjctehD03Q+7/Hyp7/HUTQYpV4D02azDkQd1UOkfd7Z/JMYSxMYWr4gK7gWPOnbSXPOurOd0BP
HxTVr3Gq3spu6TalY0SeMuB61QT59EFB5cMdz8rNmIDhALd/lAQFqB/6rxEXywnkVyfzSA86K/Gr
vC87dihHd8mgrd8WnSuA7EPfZEOlrFZn+gZolYtY8zQWK3hF3+M2K7OgjO4bNJgytwqadVgxGHh5
djmHxfoeiDmxgRp4BWenUJ5wnNN8VJ0+ApQlVqye6xyIF+Q/vHxLtWf3NnQYONvsR9mrn1FCm42x
3ClmPkNgFtbjRQr0Q94Il2UCOIAMqo1yH0McL1eTENguPDw1Q8/WUrq4P0T90wPOOUd4cnHvQZUh
mGGSzEEygJEempUgL237lj8NgdQ5T4NvTmXHjLshnMct/K+gI5xBy/y9R/max0I/9BC+XcUirfPQ
HU4uGQ/L0L0kMMjLTT9JBEuQsGPDmmMseF1UtsNGSkv9AGjjUoSJ+0MIFaAra59cWrY5IO02b01l
EftTeqokS5/hhf09lo37rKg4+D3/rSy/h2qnOEn8+6OIYGXsyIWvk8qSdSMnZ53o4aiZF64anGgr
cAeoxirMy+qd2/J6ywleUUmATSld3+Qh8QTQOWz+3pOIZ5YkWzWSDaroBmr7Vq4RgZN86e2AlNkR
D4Kab2XteyvraexMXtpchGwAAKWMM+JbVhB/8PGgys/qOBKZocBjN32QnnrHI1tRejBfHoaic1z3
rqTRbzcYH9PSfsdvphtHYLuquqrycYbcpcL0bTUT71Ra+9sn7dfUgp8XUNe8TKI1WVsG72rieIIp
DFeV72GGhFL8rlFgP9oOImxUTqDdT5Z8Ab7XZiYAcJpLL8pTjc8rXdtkbaj7PJigOVix4a5z9d0Q
t8+NAxl+F0IduXGmeNfNMNkjjnyN0nnD1Qhr2no6wrcOF8w4ydyostBu9xCNDFimCmUbkpFK/myc
eclHRuJXQZ0ySwBBgBuR0+VJ6QWbcerNKtGYQTlsKIuBAwzW+slYyJGoewLz7SIAUWToSy9f5iF+
Yv2o7wEKBf41rkYUD/ObXBBDEuPeK3iYbSY97DsqTnFN72C7caiUQzMlic41a/q8Trnah5X7OrHY
bDv0l0907uzLMEFZsrHhPqRl/T51CRL8JGHTKvWHJpNRUO2jsSRrBbeiJaNj2O2qwXmEeATN/EFh
Hwm49Zad5+5Q/oln1IU6C2PL9pSk9Xry/DZLnOG7Yt5Xmdq58BawKmctohwK5FPWyd4UMaHV9ynS
Gjn5QIpJw1rwTCjc9YnpikUGoCVrpOIaziw/RlGqtUq9ZigSIsUjprbjVxmUwY47bbKWrg/k1ThO
C5Lnzj9CQhOIWaZfyhnxBpyRGMknPCbgX1V5Fnr6bQJ/y2aBIXBpUYv5/vKqWh6FOQmt9yNZovFH
bOQTKo2pGLV96erJy13YGQCpD1r70u07uAu5QgRZ7bioiqfa5qVlY1aBmJjJcNHIR/W9505DrvRi
gNUih2kavjVsrlZBO74pdFezUGAj1k0DoT0qaO5Hc330WKD2Rmv8ZoGEBWbYCXrKFqeup3BGjLGJ
5hG5a+NVMvfbaaXT8A0ikjVuxfCrDPt70TOZOeDX7XugbzKuxLsXyZ1rdYJjvjx0RMgXvczPpeE0
G2XwIB1gIIdJ/+jT7o305iHm7B5yJCcwOCfI5SRhARUc75drSvRjuZ/WL3awAGdyOVX42HGASqWi
wXvVJ/YHfLRhwxVKM93DUK2Z9yYC42XlzgJXAZVD/HMiKSNZy0Fi/eEG0sLDARByXWjWs3NGgiDe
oCX7Ck0UO+0dgoIjm1ri3DeLagp/VnRb2i6+79sAGjxL/0c3ISB4ACHioMNeJkm2+C5IxJXCDWDq
KgPp5jdmYy/cWX73tfqNftmKV7JH6Y9qtxdoFqlRqY1E2ZPTeVyKFhloHiO24nMOcd5RemgTp9u6
RqGM0/GhVk6EcJR8cXvk9zgO35mP3RQR3XynS3UOHv3Ja8q0QB0xFhhIShya6DT4rN44Rp+kj/Ks
EcBmNsTZJCb+4pDmrlVNg5LIUUXVgI8EqFE+Usxao3TxT0BpQ9l+PCtb+lULw/fhJ6uNUyyW8MLv
k2EFV6+D7OLhrNxXozLCH6lOkUdbQWt1qiOTAfMKpt1SQV6vgUOOUs6O8QBihVNN11PCTO447DRV
8aMLom3ujI7NFIUGIAB5/rrX4Vu8IAYji6hftHdOjdQJoezQe8iEzzOeVTQxU4BJhdNff2ldKCFF
M3Iv1ZutTZLjGNHqsfOj42yrO9kRswK2jsK8zS9zCWsiMIrpgwmkgyu/TQtKF3oHIpXJgoXYovT1
2zBD+ASmDOFdBV3Mg0L6tBGt7VbKlfhl2CBbWg/3PR/LfGl5jKRJpXlP6G814nbjrUGLoJbffLfr
7kpSrjzlYp8jyU0XebIS5Yk3lugszOO8WXiCmmkY2KYBljafnbjKSjdUBSHDriYo1sfQ+yM8WNYs
tbNzEvcR1oVgvlnnmXMxZqSL1S85nPVcUVAWc0WSHBlTvU6wcbI0Hei6neTz5DldRlzMjigxuGX6
+dj7AEpEbpsUcV9/DxaDDkQzT4XtHH+tZXjofOet9xuxIXO6qU27T+PmC2xRnpWRe9kFLAuC4YnD
C2YLB42yCHVUZfg/uwX8102ehHT8U5L6APe5b9BAE0iqqf8DiZYuapm6mdM3XeYv47gth9neC1QR
W5/pw8DaHai13hGawZgy+N2aNmrKJLTsoJbbP2kC+tDU6NMoZnU01vPWcJuL7+Iq5tDkC8b4BXw+
uGk0RG+FMss2tejCtOiSPwV/SXTR5WuY0v0gsNWUxIP0pfPaDVW1FvWyZKNIj8R3nqUT9UVYwlGn
W+yenYXIBa3vaJc+Vu10sDxp0IWsW4BEl3nFI1wks6fJuhTlslpa9DBo5QcrUle8qMupHVDe9kcx
jqggEGmWzIH4x93ixjoz0/Lba4i3ZZY+wa2IZmQyUcZSNJuryd9AbQZwBXSkMjYQABjqwUGrNGif
Up8zdKRanc0CFXo802GDfknyalzMdxkULzfIoOAKMAtzgqFD9yXwLUyRJwbKQoU2GXBxX4hGoROK
5BeNBgFmvz/lfTo8QNYPhrs9NagYkZ6g2CT3qreIhg6pCx1UUR4oLtaKhC/GNfhEY/mYIGDmQSOh
XHZ2yogxVYcm0rTzKYEzrk4eqpk8L0Z8Y7H1HlWCzJX3aKtGOHJFffa7TX3IqI2ifuwT3j7MsEd8
aFv2Rjql1rIcIX0WtwS3EnhBwDc5qwEkpQwn8Sht/a6d+CEwQ5ChLfEwE2RKUE+FwsQYDug8jFUB
4dYdTSFeH+jKRRcH7QEMEZ7ULIJ84cbP4ObbP0ZRazczFU9LObyEfbkUkKpoYBjvwzTSPjWu6bbM
NW7mU1FvU0hJbNyk6R8d7nlQqO8jdJLsg4v2XSEEeZ97j20CqEWiIsIuAXXymIKxWkQGeDrEnuMY
I6fsY++QxBg2BYyhCUP0HY5o+Gonk2akHZoN8eW7y6MvCVNsVzpQCKg81WSBrfZIVg3+3hpiafiy
Ffw98jYmT9Zn3YqhFKo8SM9BP8F8H8Gd3Wg37rJKoitMPOyzlDQg1U7wM9MuXA3t6H410NPOrazd
DKIyMjtrGeRhq+x6HpumAPsdzWsz/IyJOfASxXvZ33kV3yIcfXHqXqKJzNGvjNCx6Ae5nn39vCQq
fgzHge/RBlVHdNOcom5slaeAFaJdOt3JKZk2vmNAuoSFc4abeMzrubvntmGZSxpI7TlRescpPJ8C
y4fzvd6vXRRnuT8wv0gm9jVUcb/5q++svPQ5tajxZz00vxn3yrP+nn2gZHqPQNPbDlBcWzoUBk7X
76CSifaoQhRPQfiUQT+/x07gFVGNVkqnJrlSumuLnkFyzKnYV80CU4zN1BYVcM1HnCr3AZCOuzTA
/4rp5Vg2zW8nnClaxcmTbCqzVsMEioYPS5fID9o1Cs1HDKjvTTf8HAF+EhFpUBnKQxLIFxVVSASl
z/M07crCp9UBPLxnExtvReepWpXtsAZd7dQrCHqjBupWRCPohP2fUbdThvaNwe3tQ/lc8rgYKg8T
kTme4cM62jdTp/p+wgQKHZIEiqVk8X2UvygK125MKvw+IXYNRxwaSfceCAIeu9IPkyfabRXOhYNO
7o5OUZLN1XIwY/MTmfyGTzhkiR/kVeqj2Ad3BRdY/dVFuxFyTVF918YosuPGQTdYS/+OgcC8QVKN
pAKZ69a68NoKko4+hk73bUzbZd3F3R8PSqtFMgyviw8AiWzaN0AOWWab+ShCe0IHNUYLEN0QCVOj
roXP/EJCBNXQXdgK5szVc9SRXVC5D9PSfXNqZ9kvystRBCFn8cvlDZOloGit3dg0SNfc1Tv8TvoM
/0Z0tuoqLuDiYDAsla9tiMrB61l/B7zcdnac8QgOzHTnhaN59AbyMCyCIR2PPcDCO72Vo8Fp6rjP
cFHW946vTjSoX3ng3ZkRwtdjh/qNNSEy8WVIC6PZC2GarmiC232cxWlC7yxDWVdMKnybJ/BfZuV/
jyCsLjgOjnDskQ8SLyPRy694nBQYy+C15g60MDfROB6JTjvMP9Tvmp8RmL5u0egBZQK9SszTgKn/
GeEKwTfpDArZgKymhqLpPxH2XCVLheqSo7MUNEm09hP+os+nNMUkDEoA8NClkj96Ad0A3I3Kp/aP
de+9eA39Wvfpt0TTKqOhGLYwAQZFTn1PyjrvOpioQfehzn3YLztVC5e8Nj0tg4v2vItMe/S9ctU3
9btbNVuo6r1Aj2U/yLqGZQWXhVPhzkqTrt3G7tgiI/UeBgjZ89gvs1rENA/a5akGFcnOiUBbQRxH
NfBMEv7GmP5C/GnGfAqZ6tLE9J4M8RHPL/ZJwuOs7WSCFxOz/WQI3Ndq/dt3wVocqMv3dooBPGPj
AS703+F2ibdXD99UIssCmMKhaMLoFHfqXrnhI6ZBqFfjKYblvI3uWWR+MTdCG7FlFZwHTLSmzBVP
JJ6ADKnE985pvjFp1D6R5EudAt0pI/YVahXvA7j8YOBPG4FaImd+OebQ0l+Qhvr4a/0fqGq/VEhl
UDIe4L68nkaTFo7VLKuGCkEEURx92Bcbek+cWp2ruf7R8RQt97a5I5ijRHW6hmCYKnxQ3FG8V7kj
pz+lA6AW7d0ftZUbJ1JiMw3Bvxjif5w8X4ASAhpotsi0AvKfetuoF/EDVCTYmhqmtlNV37IQvJh0
/+V7dyaIg0j5l9HlxXSdAbIwjiJsoCnar6ALk059ppfkFnDljLj8gH/4xzIX2ITGRKYMYlTxtS+Q
fNBBZGFSATYA2Foe2P5neJ5N6MiPoIqGSyiTA61y6rnL0+dAjKvPCyQBLI1AMUZ/FT/0A9RqlFHv
19AT2rEgKTzZ7Eo3QqvcLz5f5mKs/5/nhTQmCWH3QJJLwJ88DyzHuU52ATQnnkpN1JgtwvjHoB9Q
SMloQJOb2PkW7ulSaPE/C6NCxT8wpPqHIxUALUvqygBK12Gq6MqFztD3AD0YzKXG0X+eeALRPmLD
FPMxUEJ+EI0eSVa1OvkJpQPxvwG1z78GNpERtPzgKoY4cQERYQk1dHA6DKATDM+jcPnm8OS5nZb/
TVvmH+tcQKUdTKG9cRLzzivdfm2o/a1rdENRkt1iY1zZP2cAJ1TmCQGI7XL/9MBgoMNl4i3vShRf
zYolSYZAd+PAXF8GBxOu02co1AWkEgBZZJuEm52Jo1+1wDABfZUcXmA3rpsLXNL/3S5noW3QpCET
cXEc2taixedgu0DCL59RT0+MrP7FUYDINjRKYOQOLea/nzjK01GZSUfbCD3ruT3G5CBcDCPrIi3/
fL7UBVToP0/zYanLbRClY/d/SDuvHblxbQ0/kQDlcFtZHex2t9vpRvA4KGeJCk9/Ptn77KlSCSXY
+2IGGBjjVRTJRXKtP4xNY7qQL55QNKVtoSuC/IKqb28q5crIlsJNnHfUZxGygW93OTKovZpJ+ZJH
h/EJ/aRtkkO1T0/J6jZamiU2ESxeA4w/ALLLQK3vo/oWIaVF6TXlBa9n+8EOxMpwlnIWOjT8/bIO
w20OLszNQIdRKHTXt7GPqg5ySv/Qeapw6YzKr7dnaiXWHE/YBpVPwyaI7zJ9KPY95Ms9r+wI+c3c
2goqdButAdpyO+jCplLPBmjM5qscvbgYESJ228HbtdEENZG3UEmOt8Msesmex1EvpwvpLMgHRpny
eor07CmtdBUcAN08GsZNCVGM63j7s23rZxGbpb5XwrhBKi2WxMcsLov6gfqsuaYpvLSGLFRn0Pty
ZOxBZ2uo98OC2jrUb0cLeaxpXSzFG4w8ec3cHv5aoNkmBOmYKSWAPTdyxM4IM7c1kr8JAZXIBEGs
AgqcjSVHmc+mkqG6YNHuhEfFUQ1WEuPSWgGnaekIS4PavMpanWWHYHAi1+zpF4zvzIiOl/nj9qea
43l/JSyY31P6ABB95TiKShBNNSOP7zweycemg+EZjba5scsI6EHcGrR7JNaokGRgvrxYR+B/71Z+
xHSWzO9m5z9iNmER6tbAhozgrkyM5GObN+OnzBNKt3XMLL7voOvFp6zzx7eyaQ1fHOxYv2DOHryC
3nN+pKrxo/HjZG2vLiQITQXojNIr3JorDnMkWpjGYza61BE22NRQn3/fj7SGdXlnraGbl25N59Hm
6Uj1cqut6WVyT2kfovxdpr117O928rWpqh16mBs0DbZGfuyyP5QP/XVzORvnPCcBq/aGyqmDu0Eu
7IPuS/IjjlbRrgR88RfpD20rDBiQXwJPOzvrp6ZpnCs9bn1V8KQMA+/M9JNRli+319O0XK6W079h
rBl9P4trxzejGsl+Te/3lPfKr22geA9yb77mgCoezESJH6mQ6u7/FniW3ptE1duYuokbtdo9rZ8v
LalUDrtd1oqXoFQ/R1lzuB1yMUucjXWW6YcQOGUBfONOEVH1BjfOflNiU3YKPCtYCbWwIVSOf8uB
7k616Ipk49c5xkxV65ZN8tgN5kk3xVNWj9+NzHxF92El/y3dbQCqOyBWuHVglHd5himKz60NePep
qekFbHBe9l9THWv5SPKNp4IHxR+qBP/OhWcRZ2koaFAelNVCdh2v34297e0RRqu3Rq8pD/mgrKTe
pfHZPE10nKwtSImzxWKnZoapaZuc6sarvpZdq342vDJSH3BHR1g0bD0Kn7cXy1K21ziuHK5yUHBQ
/bj8pqMwqJLwJd2sUvA5VJxyDLeJGtbFIbIyBmx3OLeMeV39xLtoaLaDbqXlyfCbpt3e/i1Lh/T5
8GcL16ItFlp2E9z1USbeIxmujBuj7o10ZcwLG0STgUGDe4IleeXbB9BK08GRl27kP9Ot3KSttjPy
tSgLe+MiyjTZZ4/6nna2FYERcAccUHFlCndNBaiIkvWrIiUU+Eca97c/4FrI2VyS1qK8SBC8qil4
4W2lftET+1HUAj3L/mB76UpyW/yQEAih/ei8qedvDRsqGB3hqARlFG7tttspfXksitfbo1pYFmgv
O0gnqcBPcXe//JC2ncmZlaBUX9uSjgVm+ZGG/cr5sBgD1CyCklhC4Pt8GYOqSC3HzgDBJ0PoRvWr
4ZCkVCX/YiRnUWbZpE0KD8X9vnb9vLeO1ZCZblgZ2u4volAEMKkI2NgnapdjAdsXdJ5d9G4UiYfW
MVHs0vf/W4jpc56t7RFQYlsiXE3Z3A/3asHi5o2YrAxkcXmdDWT687MokTxonugz363BqQtquoyn
AshweyxLUbjlcoghJQoTanYDaYFgV1qh9m7sGYdCMt7VgXPI4F/cDjN9ktkNBAH9/4aZ66SbNi9Z
LYEr43StszGEeIFEsKLF/ot2NA+i4vKNDhcKrFTaLr9YXJjC1ItKd6UcN1Jg212SmpseEXEw2bHp
/AzGQAbH1+pSvmsD5OD3atY03+oaiWWuJDlCT5nmZYBQhyTJd0Ek0m88eUDbRGNJNUbYGajP3ik0
6Sj5g/K1qCoz30VRWX0XjlPgvVFpVfBqemyjKgp0xB50H1huFsBA2RgZCrsbX+Syf9SMTg93NNpo
H2ThIfFzm75Ar4Mz26SZ3qRvW0AzxdGQ/cLcAGxSo2etRjttZ9pe4x/GLjE/gaWzXkRp5tG915QA
Akqg0cHaZ12YOtaFhiMbmioL+nd2ZAPntF0RwJOLas+gf1p4r7cXyNI6JJPix4SsLTJTs7kDza/T
qwa8VNnZg4YPcm30bwL5D+V1ft/tz8LMclCA2GpQB6Hm4umQb5wavofZrGnmr41ltqdgYIpBbUR3
krjzw14cWvVl1Mz2fabkP29/tqV9dfbZ1NnNvup906IjqLlaMzxww91JxZp/rLrweqCs+t+pmd/L
tNCSBpHKMZqV7D2Uo1S6mo4CseJg5YP6ecCHyXF7OQdyGZiVkoHN1dnlSp72T5VagXk3vEiy9+Ug
suiFjnI5AXusPNjlOZA8wUkQHzuQd/1GcNCOb5PasO4MzIY8gOhF0W7pu4OeVhQBe0PLpfgdHSn7
uwZoRYJk64l6JSv+Umq+SiXcCnX0nmgkzx9mPhpQWmXo2Z0V1spbCeuRt3KQfs77+FmWII0larrd
n4Kwkd80A2yykvb8Lmsg0N2e32nZX/8OfAOnX0LjYrYt9Nas0pEy4J0o7WSfIxC+zVpVBgbrV/do
eNhHkAjZ6XbQpfXLrRiVYiYdqY5Z0JRSkZbg63CXi77dd0Chd/w0EG1W4q10Ixbu/DRj/g01249l
EapqQ+PTTTPrA/xRc9sVUAiSoP6uDH238jUXo5HIqB9ZvLbnuk1ZlfatiiyUm+nPevKNm5CrKZ/k
VZW5xThToQTbRwxIzNmdzRtou6pZ7d8ldlbu9Kx4zuVs+KjHtbpXayg3fzRf5pTVZIeaDMxph2ri
LFxEdyTJS270E2Zn5xilv1Oi5Ksc/bH+zRQJmwADpUdELEA9XJ6wahfHFZ3W6A692v49Jxyy4IEY
j1xR1T9bhL8GpTiyqpoovOHhOC3Ss+tPP8bQtDIgZLonP0n6+AHFsIMHBuz2t5slt19h1EkuxkHC
hYbrfK3LHnJBaoKyIdnLj8FxPjglXC55Y/sfPCXY3w4321r/CccDl5ovWNf5qLgA55Yi1ZQMivYQ
qeFLJQ1btQlXzuzZAvxPmF9NEJP/mFOYYzAgbR5T7h5BZI2YTlUZrMPkIe1+3B7PYiAu2cjUYqjI
4rucJRxU/dRAGc81zG+SGe6q9F7kP+EVH27HmZ1zvwaEWQBdN5qo8pWsoBM4QyqGGN1GEe2qXNsX
2bAiIL4UwtD4u6fmkYH33uVQbKfxISGiY8LNfp9Y1afRVr/dHsXS14JRbqJCZPHynp+kQRnDLUDp
3lVhNMGygPOwsUM9cikv6hCMIm0lM0y/+ez4+PXZMFhAQhwPnUlj5HJMetsDGI9yw22wXPVMble0
t2072AD++OzYwcqxubSZWG/gUx1tanjPwnnKEKtmq4V3NTTuU5cWP5MiBEojQh1lzTbbgk7vtrC+
1jSTl8aJNSMS3jbNsisZ71ER8LUxRXD1ooF99SFoTwrFWqGcjLWG5jSG+SfFVRZDHfAZOv++/KRO
1ltJ3eNkZaDfdvTjvrvXrWiSLE80us9G8W4M6mIfQD34ANgl+LMD89eMorLL88bm1LwSvcz70M4b
pwxcs263zMDGAECciOciy1YmcylV2eQpzkrUpq4EL8H3SrIo48TtlTc2Emfov26yYc0sdGnX4d9J
U9ZkSPr8guOACK7KobBPnWJ+kfP0BNjvLzY2fzPHsEG19gr4MZ34BUasAwLQebSRaGzufGlVZtme
CgvzhcETmmSIoBTCEbOFUTdGZ6d2bru5IdWPBX4E2q7olEJzceFLX/ughR3XaGoTgZ/DBHlTgtR9
EUVZPdudA2a30NTWvqtgTGiIaVjOgTuzMT5oTem9rczehtejSO1dAdob4hn+cRIYQOtpgvTqftl+
K1srffWGgro+9T3vEziCXnaHphPRg2c3lfgpR1JcA55vrGoLdC74LHmm6W2yfPD9UwycPdyWVasB
CdJz/OIHoGlbuCbdZ0eqzNdquhNDEDH9bgdietjHeZ1BVoCD5mwaO8u+Ovh1U3RTxcvkR30XxWoA
FjiULH9isDVbaA7PUuxHbzDTM0EDtNqHtFWGJwaDcghP7KNRNtAOAlHl9T4NS/mjB2oQuHWam+qW
Cim0zLLOxWPk0yfdCoxSH6NQa/sjKulVeNDLZrDf2TKEvE2PVF96b8RZauzzzJBR2tdF8U2qTfVN
W0sxhuza9KPsPIe81A21MZnjlg+SpSUrK3Ah7+OwwVV6MmsBfzM7WqQwGfUBkSxctMF7DztdfzH0
+0SsKbovbFleK7j3YC+AVcvcrM1suloFmpy7IkyLja8NTyA6D6VRHW+fY4txcKZguwJMuLKObUUe
lEnTocUyQrMd7XQntw6Q4CZeOb8WsgOKQMjc0YjHVmcuuitUjmkkH2y2kF63exN9CDIEXBH7z0fE
hQwpOJ1KK5iY2QzFmSXUVhfOSWjSFrtzu1N4eq7JRy6sg8mBiG+GTPoU6PLs0OhuxInmty6yObuh
RCCgEiYKjGWIjYjur9yZlk5jjJFVDJb458qH2YJJXmLsmLoIy2+68mlo0wcP4oZ+HLrysbCGlQNj
YXTTwY+WGd1M/pmd/nbcUxj1kUyr1dE/OZkX7H1Uy09JYxTg+jyxMr7pa80SLlgDPiXrEEnp+bNH
NkrT6CQRuAlF8m0QNIc2cR76BLZi7h8LP1jZxUurnscP86eiL4wW+uXs5ZMNEb5LpFTByy5v7vNu
oJGRlmsagQsThxSbAakcyUV28ayE3QOPTqvWTu5CJ+NRp2p0F9tQ+xhNuApbrpDX85R+eleuOXlc
R+ZioSMkh3Q319xfFdazRxdASF31yR2ubHlb0ULCH9R73ZMeG6oPMsK8kr7moDmH5nCjISaVFovd
N2XJ2aYoQNQngSVlbh0Vb4oxPoJkPmShDTA6+IYA49HQ2nvLyTcZfFLbLB5tuXP/NJ/hD6bZMmsW
JxjQxJczi/FvjwjxILulsMJtZzYD4Ok2/GTDiNzfDnWd0QjFXVyRbb7zVQkitVssAFF3PQnbK7Al
hb1rl75YyZvXW5EoFscNIwIgNl9BPHEAMHkay7QBY7qhH57sSipxu5QS2q420jWHv+u9CCqYi6Kj
s2gBxc0m0e8BRoZjPrqdp9z3HRzNBr7p0Ck7SU7eUyCUVko515uRgMwVWUzlGT1fNVrYNmqDCNad
iLHPsUepQdDHUO4rjqaVKVscGycd5Q6H+sf8zR4ggArDPUO4sP9SD/kGHipc9m8xzyglGv44qTEu
SgN0MCzgwvMP2WZSY2IHobm6SCQStSYOhgNJOzUM7QsPrPQebO8agnZpUZ4HndLC2bavC25MFbRb
1wjpYEIhBGP/8fa6X8osE6rqVxNzKoxdhmjQqcCJBOdOFbZ1H36wx0eRZXstgswmqu2AYMPtgEsL
hBKcTdNJR4ltvqfhJnddJffOCSkDr8s3sjxCRWr+Ym1gj2VpluGQqOcATdXJaq0I7Oguk3Sxox5c
fB77yENzBWtcpxbqDvm/H7dHpk1F/cuDjxsEh7pqaLYGcmGWrjD6kFEFAM7X2FH2yUG1I4PoNIbB
rmzqwkPRPy2ine6HUbPrzSb4R20Nz961WVlCiUzikkMyN55LaWj+AVEKzlFVItwoG2SEt6qTqiU6
ZV3QI63mRZ9KszTe2BACvoSaaF9Lr22RKRFQImDSjDCGWqnwgMDWvd9yzbCgFweyz5T2ie58uj30
q4VqKMwlTzkO/SmBTpN+tlBpAMid6oWe2zVlwKGU14jVoZRsbv8wDu5urFZKTRbikCAiZnH6GIpX
VcZ3BnTu51HqzPtKB6F6O8riEqW0b1nA13XMsy6jBDVKHaHm967XqlsrcHZDAhOXV9DtMNNfc7Vc
AClMpys1/fkaHWOkZFo1Tu8kbxifkJXtn2WaL8NmjHhnoelUdf4mIkejogA/uthYWg0l93/6EVdw
PjlAviMp7VPcNR+qenyHuBLIbO25ysv3TRXvzUR6CdT25+2wS7mbYgnGTAp+F1f1ScSmlNry0/Cu
R8hrX3HVuEd5qcbQoGp3o1yMu7a2lNPtoEunL9VkqpTAta4NhHqon7oVgguTB56uQbyP5RiubYEM
ysrULqwgCg2YUMAVmDyeZlkVblbiJK0UuGPdf81CHfXB4Bl8/cpCvfqKk3c04pQaNTbupfPDNskC
LnEeyE8DKdMqc+7gC94XioIkS+TGnbKyyxfD2bxfdbonXGFmoxLIn0ljl5knLfWC9zLWuNUG9wLz
TW9X5vuhswBnaWWjrCzRhbB4kkzuIVy9KUbNw7aDMD3u+HdGhdAKlbbxpcy04UHr4XloSBV+Qk+m
X9Mhv1osTJzKE5eiEUVFcs1lEuBe3KC/HCou/mHPSq1uCjhY5ii5XfFye1leLRbuthPZg04HFVLG
eBkJqSc5VPsU35dyiI+GH39LA/pFXlhFf7osiYTIP2/PCSyMF9BlpCpvEEXWaIB3lu4dR82QkTuw
VGlj5lm/sliujwTqoCYdIirqk93RLIlKThhlUlYAoaUPylm5rWVrpea68OHAI06MPLR+YBHMpqg0
Wk+2hto7QXPelLhE2c64rdUVgds5FpFrCq1JwFcccbICrGw2P0Hah0mrg5GpI/1khS0U1OQj3iyI
loYurqMffDREUJnYRuqaBef1CJFVM6aaMp4TrMTZhMH7sCK96HO3QyWhcNKNL08kAW1lh13PFWF+
d0XpIdJkuVwXfWvLtIs0323QFig1ZROPa6lqaSQkK1oQEBPhO8/mKh+NQB/azqOQ43yoR53qCv37
QfnTWgBtHDiEnCn0OejlzUaihXVsaMJEXm7Q3va02pD+UrbZUK2w6OZABBYF10t4YOAeJrHleSDP
DKoyBAIICixonL0jsQ32lhPKACFqoYRuZyI2txmm4vfGbJ3unR5hwnmyoA0zlX2l+ActTES2a0TR
rBW0riaUe5LJdRNVZgt9o3mm9pLMa5EJiVwqI3jb5CFOan24vZ23FoJQwIKOMYHyr6klup43remp
ktvUXvdV0AOGTm1Lwxru/yoOpR3VcDjr6Dgb3BguV2dYWY6PjIXnmlpTHGJKDvum8KP3fzgaonBQ
s90oslDmmW21aIhbj3OvZXsFHgossnNfOGq78ozUlgajUz/i0kfH/sqbRPKFhjpmMdx/GLb9wdp4
77Rwg4fTLtjmW2n7fDweH/abz5v9m+SNM2w+K/utvOk2P+/bzffbA1YWtiToFbiZFm7TuKfN9gqq
imUdNcjH6yEvEFrSuvY9D0dIJGQa3zskRiZHe3sYim2PzM+2aju7ejQqJD2OoUnl65gkff3ilWEI
zVxPPrcDMta7279ydgz/AoZxAP9OTkA21MvJT2JdantnbNyyRLlOK0yuF6BIIbA7NQpjotZW0v3s
Vn4VcPZVEuT1Gr+F+oEnr7fz+0TeqHZ+iMK23EZp8Mj6fht0shvY3sramM3H78ioLf5CjFwXh/Kh
gPobJth9eSLZIu3g7+Aho7Bsxs2aZafNZzt7e/yO9at76CDyyFv18rNOr8uocvB2rvOoeI4VrcGU
Ki2M4yhQRm9aRwL0aMt3Wp4K9/aMLoa2pjYpu0zR5r2Dond4KgKTdP36IRpfMkPZ2zR9IvkY+eUm
wz3zdrzFz2oZ1IYBxzhUBC6H2gZOPkmF4T2nBcPWonuwG9LQ2vaZ7q1kxOWh/Rtq+vOzZ3AcaY1c
W4YNN8r2f2qcq+8lZ9Bfy7YLe3S2tbY+KVlnvipwttY4E8vj5FFFbWUCBc6nNMH8UJeT4E5P2+Sg
xBq635VvHYLMWXsgz5LY79XDwfKfUL9uTGfjVJ0K+zukRV3d9raN7TzlVbqClJlm5WqBnoWYJX3Z
99U6tagoWEMJPmYc5J2Txxk6QKZzqCPh7zmCxen2UpnXvH8NjL4Z5jwGvtJX1Us9R83PGEC7yrZX
7StZ90+CQvhWTpEjB+Nvo7FjCFyfpX5Lu9PbD11nbAt9DFypyNS/+AY6Nz8bqMhEDJnNqFdFqNQa
o3QyYvAxj7IZFtJWzoPO2vvw6uODHzjGz7q0sw+3v8PSUtJhaVPNoUrH6+dyHUehJOwKoRM0AtQw
PphJmFS7GPnVGrV1OfvDmvHvrw5wzVQowQPBmYWzeoxxeZLzZE1SV6TZPvVyxHHWTLMWR+VQj8Xm
FMPQefGIJ/hIf89IXKM23iuO8ZT32ltNy4I/u03/Gg43Q0pUJHNqVLMTJJRC4WAcTW4VXvBQFAn6
Z7loQ7GSbZZ2Ia8SWm1wz2guz5aHjD0AyoCad5KNMTV3tIMkexel3poqwWIcLivgQSc/tfl38zo5
BsODvlSuD/aTjToJiiBp/henHww6Np5Fx4mW0+WaQ66aei3EdjCg3/T2OUHmd1TXgKbTXzLPKmdB
flVwzxLXKFdpGwFdcJMB+mFcfel6H5ngJz2p7mS5eemLe6P9fHszLcbkIk7FBGcxc/7ySRGmpcgX
OqegkeSX0Ijt745ejA+VhZ5uLNGpsOPxS2+rPPk9rV25Py3lUTgk/40+uz9BIMtCtZbtU5t7nzDL
+F5GzXNqSg8go4FwZmuIr6XFch5vtviRNWp4FkNZyjRUOxthI54o6WtMn6WtfB5l+hVn89imreXb
xYDnRJGeKPTfG2X8tQ3V4+2pWzrPgTjg1Mz2Aok6S0wgKME+oIlF06cPN6OOXCZmDacuMzaFGA7o
Mjx7Y7KyEZZmjF79VOjmsYzz1+XYirTFKCiy21OYx+RbufoG91E6dKGOKpx3jNv85fYozYVNcRZw
zkJGeQHzkAnD6eTSO1/oJ+zOvvajhXy8tXKiLa0OkBZT7YkWCejUy7FVo6FkSpgGrlI00WOahxYa
lH/D/6XG+2+UacBnq2PwBs9rkk46FYER7TElNQoEsxM0dUOr2GsxpityLIwVN66FNTm9pjheNHq7
VzhVM+88LgzQMeqkO4jK2ZSZ6o7d8+3JWlwdDt5OpGJ4gfNHGzdlJMDqQLgGYp2R4VKZ2hrWJ0v6
odk/bodaWv2ODV0Pp0lAPnNQeTQqukfJK3Tz/AkEWyx9L429BlccA82hWXl2LX09sJvEmzqDV0Bi
rmOmU+ge8ua1lH9DScF3dmkWUD1vDdn485OTSiufT6bvgo/ALEmJxIeZnQ+Ts1/3MdRVt9KN/e2P
tziesxCzDDWCOtS8CGP5hEmq0wwte2Q3PWPlcbOwocAt84z/9dWuxI/wGg2dLpJG18uDo63SMmzW
4ENLI6FS4cBWYB1Q9LrcTVwKhFn36uCWgVw8icL/UXR2i7JnV7+7/c3UhUz0GzI08WomzNJlqFAb
a2DKdkxHzBI/dRG02PsUKCFu7KpVnppCKV9DuUlR4gvjxx51za8+5jb/RJ7iPMZtgIixWWjA3ppk
jPC4Tyi5UxB2iveN14wv3KU0Htaa1n4OhWpmaPw78Y9yCHEus0yobhssTkWyK/AAey+XQfI36w6u
MKRTfarPze/VGNr1WBRZgxtntVs39cnx65XC5NKCOA8xe4JW2PxIvZCxFBvbY9mVL56BttPteVpa
EfTVJ7UtWvhXz4M+Nis56izrlJZPpedvaOVtsN3Z/XkUkDjTMT/VpOft0ZDqqlfAvULc+UNvx0j7
vpGxWbsdZOlz2TQo4MSriK7NO2iWJKHpVyeyq0rSUYzN0fOj/Z+HcNCioBvCm4Ca9OWibmLI0GNN
I2nIpdzbwJjrHqMYMf2/iTPVvSflK+WK3CREL7Q0MtK7eiI9b1Kzyj4lQRV/uT2cpcknFQAmolvK
Fp3t0b5GJJkjcDyBLJXudah1z4raK0ffDOx//iIUGFPyGznuqr8Tavg4Id4c3AUj+PaJkHbXG1nq
KqXafL8dat7kmR5tOl0kHtmT9AJL7nKWfK3zqDYUNHla71kL061DsLo9pirGZfZ9omJwo6cfYkQ4
b0deONCpB/NUpLWEh+f8eZAo9pioHTmBksoHOfF2qtSdkNrE9C3bZtHKMbuUYWls0m0km1OAm80e
jgejIWJPcnW8Wk6KiFtz0/Rq9iEMfEc79kWjrsk/LC2Y85DTFjy7jTmIJxdBmSPg3Tax/UDpXv+K
bbVt74tkRKv29udceG1N5XV6dlAJzSvhkMYqRRZETXKHjZ2NRmvpHSpa1u+Tqkv2hR1ahzI1g5Mc
hPIJn1bzcDv8Qj7BlHsCNEwowqvDsuzMgQ8Pukno4vMwpO/U8Q/hrtNKNViidCi4ZdIPmVXGJMds
cwPR5jsPX4w3mSjG5gHHc2FuJSxI+pUBLcwe9yt+83TdBF07ewI5TSHawkYgVlEk2KDaiMyNkzYH
S0n+YqEQaurxyDR7riCYCBIm1oDZkmtGJX4MAOY/pEP3LJq2XKnzLQ6KCw1EP26AgIYvlyRPcEcO
ZTofuWweW8f5UoCxqUPrx+3FsLC1kSFhNVDsJlHOTzDsqCyzGiPfRRH4vVmPD4of7xAMeERHyA3l
5OvtcEtrj8xL4U4mgV1dofFty2JbFd4pF1Fx72UtggudvvYmXvp2FCVpyQEZ5Ao9/fnZdo7o+Rhh
Z4ImpyB48H10frNEMz+nReytpMaFZGWwFmSaBNw7qdhdhoo7KajNLrMpcKE3nO2DKN/l7dHrV+Zp
6cORgrnj0o2lRz27MxWDjekhNnRkBXwTaE73RyHytWruWpTZPcBwsgKrBSd1K83k3DQwuezNFUTE
0jEG4ui/Q9Hly09mS3Hn54Cl3Sbwtk6tvoOqW28FrPiq8PDdsat3sGpOmW7ulDFcw3YuJF8qdyYX
GkOh8jl/3uuxiay/Bmm3b2jOpaVvbEJF22dd8R6d/adAqCPWd/1ji2jl7bW/tCrPI09L6WxVQnO2
4yhJY5eVWwHSqLR/4gppfXmU1tp0y9+Y4gV3UgOs4/yqUA+2N6Z2je5C+T7A6gSs7D4MpWMA87+E
KAZ/BAzCU/43wkZUr/8NPBtkVXRFlaj0A/RYSTEDCGna1n24L7FWOP7F9zwLNUv7fTCYOf7H6V3u
t+F7KY2Vt76FyU04Vj9vR1rc5JxjE2sJLOT8gKH+pYq2VuFGiQ7ZSHUSu9lW8Zs+z1bWyFI6Rsv6
v5Fm2zyzs1FtiyB0q8hOXG9y8XX6VH5q9fgfet8G7kHKmm312uhmm94JClvpcszHDEeHVCwyG1ej
HEgZQliR0jyTesLocPuLaitB5+IjvoMIUy7h3pjnfZU9jtyH8IcNlSB4O2RJ2r8plbRodqAQEIdv
/Ag5+Ug0Q4010lQ+gAAVmP8UipE+ciaa6W6wtMw7DYYp3uFvXL8tUPz8pKudMLYN9jHjPsdmwttX
SOWMn/0hkLzXDiuvfsc7xP/UFIUR7hIFN+29UsQdKZZXiaGmm1FrC+lutDrDO6bJkJUnTHkrZ5tL
AZ1Tvavab3mnCmXfMK3qympYzFX8f/QzEM2U54czZjqdibFIfIepuMDpSkEQkfmhvMr8iA6jEN9R
2h1W69mrh+HhP1Iteyvl0MWs9e9vmINv5UpSKqHG0d3gxIm/U0scj/CyNbN/GvpTa222xWUxNYzg
Sf2i01zmSN4Etp1Eo+WKSMttTHDl0tgElqeiNd0rQMW1VuARcHsxqtNdatZyoZ3zb1T1Mirgkyys
VCG5o2JjT+LXpXkXh5n9owlF+Y1NiGWbbyVHkQz6S16H3kbuveEbtxf1TrZ7AGkg0xQfpYQ62kVW
nB/zbpQesOrFtFBk+T6T1AKXSO6/QSGMJ1MYqBWnUrayq5Z6wyj8c6pNDSpIPLOtHLZWIzSMzd1U
D4fxlJiD5blxkNnpnVYm8bdc89R7in744A1Bk6rvFFE9DkH6EuMnOb4O2BX5+9sfdzajE5oOSSYU
UyYIGjXh6c/PTr3YxMpTwKOGTKxjMrFBPn7jM6m+92eP/qtAs+NAsrGMM7TMOrUZkexQ6FuraZKt
JzXSyneesvDZerkKNcvSmqLlGcyB2NVRskVI61AV1XurKh69On0c1eHg+eWH259xLeRsZnV5rGXT
Lxq3CYtu0xjyh9zr7zDp/Bjp0TYX+QM6rStTN7sNzoc53/qxXymtPKDlY0YxVLOur1973uCn2yOb
JbnfUSg1sstoewKBuVwgY9zKlTZW3WkI2/xjNNTRe7szdHxvRm9vqqP8VsqraDvYCZbDmpw/3w4/
y29X4aePcL4+fak0ZaTyXTNJHsdMP3S1/KE2nZXLyuI2OBvl9DPOwqgZDpciF+YJYyAJcTLF3jR1
Z77lslSSFFRzd3tYcw3kq3HN9l1miKavi9A85VmB2XW5N6LoycfXr6/LZ19qvpi8wxWpusvS/pTm
f6hO/Ds87cGJPIyugTUbLx5Co5KZSuLGg7/LI2DpHWzyZuVwuoK4/souOvf4iRZBRXEWBg8hE7Uk
8AWBc+xfytHfRv6TLJNihu9N//qahm5WPtrjrij/Jt2cRZ5937SvGkfETesmWfSoYHst6cWBzblS
K19cnlziKQNQ/YXYd7lugLWYPqDPll5aEey7ZKgfUH2P3H5QhpVjUF/MMWexZmkttWKUQPw0uMsy
veu3kpAsnN3oAk9GZw3ur1IYhM9dIYunXtab59DCiBPGD28aDLgq6ZOUKOFPvx1g5RgibzeN1fTj
1lYScYjMpPxclnL1o5ARGciaQn6Xdtzc8J1PkgJHZBU3t0ZvJHEcMs9Tt0nr+fl3FVt6a1d31Kp2
WtO2/bZRwBVtojTM7rqkqL+X3ThipG69KrlS/Qh7S6p3E7C1pR1tIFYBHtNrtpJXGCXGub2OE6nt
megdZnqP1dQoqR/i2G8OQx1YySZEf+s+6+W4W9mQCx8XXA+YWsCstPPmNVSh8m7IYyO+w1HLNnad
IQJrI6uJph+13grvY7VMxcaTlOKjlBRYwd3OB8vrCP4Gl8mpXzHbKGWsc3G28Q917BoH02T4lsMy
2vSNutLtW0x0FMT/P9BsX5R6NqYxDD83dN4oXKbGtNpp5kcUkVeW63KG47ozedGA2J9ji7wGAWvd
lDo3r21bPSZ9mX3RFYH1N8iFd41idj3KMGlr7EtPUWGOUr3ntZ1E6nPGVIUrCWH2dPud8Ux6wBRV
pwLorBI0dg0TTLnY7UtX6A/KiOMm11a7fo+o7MrYF0/ms1izC2vrlBK0ad2HnaoaOxsYLg32vl5B
CyxOJZIj3CZBQlDPvcw9ntolceIUSPvGg7cpwvqkB9WrwPpMCGclky9tj0nREqYMGloU7S5jxUMV
RqMMt51CTPliDKmxa0OPCz9T671GvBVdbmj1Tktga9/eGgsTx/r5N/TsY/qNLyXNUKLNoN83D2n1
FJlfvOxtH/68HWfhooPCCrJIBuVC+YpthDSCnklWHLsJKMlNm2X/R9p57citA+v6iQQoh1upk9oz
tsf2ON0Iy95eylmiwtOfT97AXjNqoQX7AL4bwGyKZLFY9QeJCzFKTuM0lx/t3GgPchiVrtkEn+VJ
bT/dH31jy7wcfQ0rS1SsU+u2q/0STbwOwYvRxhr3/hibi/jfDLXVIppyn1J1LSO/63Tc/GTXQnp4
iar0lN0gkE7JnsjLRlgjllNNJHW0weStrkdMEIUWKLYAHcErTInGc52pHzM73bmG1wW15XRDR/vt
TgILDjDj6/3poPKg2hhWXyqt7nMvyqPsk9Z2A5yxKrZRgrWyBpPXgPcxdOa5UFw11fTuJEPB2WvH
bUQ+QK+WiXgBfWGqPqsfM4kmohUyhVdj5Kp2wX9BuJahRMI7oLSXucZcNONF5JL6ta3m9iEsMhzL
VCq71QmNqHCPtLeRhymAf238ZXDsuAUlK3I5NOYQJFe5bScXlY3kXdtUuMKVsXKo+rA8OkIJLgVS
wyifGvyWQIcpXrW/ZBVinBq2e4X5rZ2BKNgiveDAHVk/hZ3ZqiVLhPYlMrV34ahdhl75Uuf5zsbY
HgabdWCTuLiv94WVoLUNeDC9RmXTnbTSzNwinIan0O73PGy29yBvafAnGn4f67ZGK+y0yywj9udp
ENjrCSs5xHHenVNVjQ5jWBReZRbf5HasYPMPWBIMfXS5f8S3giWAQlQmYLFBeFptPTpe8jyF1O1g
yrmj/VgH6PG2mHCXH2dn74rfiic0wCicQazinl9dQJost00Y69alawv7R5aM+lMpKunfPI0kccBa
XvsSThpQL3TNMnXnjt2cKcxQA94YAWaNcUwtowN3plZ+OAjrYI0ocIFhAttQuWXV/lOlf/HcJj1E
RJ+WsA2XePVp8zDMh6xZrtt4DM89eIODlRr2Th66tWGZEJPCEkC7oWAEvWVPSlhG16SR64dKM3LY
gLaD/gN174/3N8tGAkEHE3j+0sy/bcwmktAzDLJRP8kCZOkiT1VwxU1OSp/sLNbmSAxFbKZ4Dj/u
dXjuhxo4Auo4F10tx0M9gIjoiuFUWovveRt9uD+vra2xiLpgOQm58EaTLWjbucGxOPeT9MGMaWob
j2PyjyOCU61OO3fq1r39W5YSZjmpw7o8ogpTydWkKP05s5RvqLw7vmRmxfkvZgQLk67YQoBdp3qT
JQ/5bLSg5ru8hbK2OFcV4/AuyUsdfYf8R9VlvX9/zM14Ri7+f4Mui/qiJjLkLRyIVqfY2/fiaUji
H4o6Du9DuGy1K3oJcIQlKvWUYIDWuLT1k3NVyNmX+z9j8wNzu/O6BkJw84xQlbrAxaDN/EbC87sX
VvguMJxhJ7/dGgWnD2iMFPMXdYLXc52SpErHOsz8WreHk16V7SFLYTHfn8vWMVi0FvSFpE/Csg4h
wTDNfTuH18ox4rdlls/FoVB662MaBfH3UAV5uDPiVjgx0UAmJ7LoM66RY7NAYagNlYQnj+KB3T/I
te5a8rTz+bZO3Ith1h4QY0g1UEI57pLJ+LyiXkl76p2mxsfBiApXczL9LwIKBckFGKEs5iar9eod
LR/Q7El9IVc4F2pjKj6EIqeekEpcjy7vX3wa7q/eunzPwSPFNH9vQrjuSO++3iTtXA85uMzOT2bt
YEPxlWPpmJnzYXCMc6VUT6k5n6woPCIJg/gIXuxZ8eP+b7jdQYiOqPSN0TwxFnrQ658wygP48EDU
fl9nH4y0eVJxiEb2t36rj/NOqeB273D9LDsVdWbAc+vaFpjXXKRFl/uj3rqzZXmw00pj51m+OQi8
aehHCunZuocmz0JY1lBlmAs251l/nIR9NIef97/abaJCQk6URiwZWDD1/9dfzQryvqFZh95Wixex
NoWml2SSV0uFJ8/5oxRaF1OKd1KxjZm9GnQJOS/Cp2rnSSpa3pO4YOO5qeD9gThNvLNIt4GLqelk
0tCbWaX1IiWjjfhb1xT+0Ld+HytvpGLXqWBj06ENw7t4SWxRy1g1N6zOJNPM6nlB8Wvh906fXbPA
fn3PNHPzi8GRoTXGbXrzAhd1X6nVnAcXJWu/OM18iJ3gS6WNn+7vhs1P9tt3gdoopdvlZ7xYmDqo
RUtPo/GLPNKOdezUBzOBcHF/FGXrq6EyRcCAtIXkx2rTAWZ1GkQyRz/qwWV6ztDk36ogMv5HjyP2
XNanD3bWZe+12DY+6Y2uQVqccowyiravyI3MOH3opLlILn0bD6gZSXbXH0gOEuWPozcyWvhXg2Zb
AEzrVFoAxRFWXiR+Vz/BKrNFfUZY2QvIoo2dGLr5URhkkcUBfHhzAw52J8d91PvCmJyzURfzUUN8
+FkKm8xF33iv5bo++YiSaFQfFi4NmKKbulU8p1GuZD3hJSzOWiF/bbTkg4mWR5xIfhQkZ62u9MP9
lV9v499janxShl3om6v9FeqpOutCsS+S+r41ddLPQ9rtiaFsTkwjcydnQY9nvYknTNi6vmocfwau
FV5KkrBfOFcHHV0APZtPUzgH34y5D74pcj3uPb62p/jf6MsyvzhC9NDpICmx6U9RCHjbnkBNKcjr
JjHw9Ptf8yYN/d/P+d9Yq6SJ1otqpLSprnPimO/USuk9qY6aJxQTZy8RjvCGRX3QkwvhHO1Q+4V/
Rb3zI9bbdv0bltV4MV89B+eS4PXpK0nQL82NrxWmT41s+04S/rHyyrJnkSxFpQ7rSXtda41TRZek
Lh79PoF6ovf/klnLOxNax8DfE+I5thxDSrTruoiiRlPTDBGQqUR6P8v4g2nazv23uUNfDLH6ZjBV
IsMsVbiAUX6KE+O7FRlvFad9DLLyZE7gL5Q53Tl629OCM0WDAHWxNdxTmWebNsOY+I1VIk9aPzRh
/fX+ftzc+lwci/wyL8w1pU0VWTDmIVbFWVIgrzJ/KLrZdvVB34mU65T69wrB9dAMMj24WatLV0Wm
qe50Nb6mmdp+K0pj9NAtHpF5HerrZBSJOzth5P3N5PCaAS/LNbzugpW1ADiFo/YFBOvBDoLPmPpd
rG7PEWx7bv8No74+Tnk4UUkXtXZpx3exNLip9qasvgvYvr2zV/TeXC8UfwAcc9/cOHFPUwBQTY8S
hO2k4GwVekUPIxZgj809S9zN3fdiqNWOL60acqheh3ACsY+o7EcM3o73F2h7COp6SylqMap4/eXC
oi4R1mL32ZLyToTZJQ32MPRbi4OIEUcIbhYw8NXGMzot1WmUz74pf2us0AWBcaisT0NdHCfx+f50
tuIqnACT25LWy82DmIZnpmJA2/iprbuSangCZnn/nqLUX2xsCmQkyDzwQfKuJqUl2qTVKimOYjdf
CnP2iLDnqK53WnJby/NimPU7uGmcCLU1DVyvnpx0KbvWwx6mYvOTEX7oeEA34+57vQNiKk5WGy69
RThzp1oWI40V3W7rA4WE+VdMDvQ33+7FiMsvenH5hUFu26Kh94dLy+R2pToeE1S7vDZP94DRW4cV
5DkMDnrAEBxXOXOF1hj98Qn8hDy6avzT0FESCvbodMrW1fRymGUZX8yotlqpmnvduJhlc2jhhqgy
pQq5cNUxBRXRHgznXV5CTRuaNzhbvoF7dazDD31dQgtV3TD6poIkTNXn+6dhc/aU0pGIRjUWf9DX
P0uN6yANzUC6BCLIMDKZVbeTE/MQqIjQ3R9qcxf9N9SasG/n4YxLX1f40FlLb2rsh6Sw3CYtvxmR
dL4/1uahoISwSJZz0NclUlEPWNvLAlY7ph1j1Rz6sjj+zRDoftib0oB5q0rdGGqKnzjaNZm6c5U3
p/tDbO4ZigfwizDpRh3p9eJ0etAPhRLZl5wZjBNC4UNOOW1wsZn+AFgk8gZn2Plyy4K/BDIuOQB+
9/835uqenNJUaL1hZlf61albynOPQKRRe8GEqhzgpuBglclVhapwSOt079xv7hHEyuGFL1Ne10Sr
FJOYIpFlH2zYj0gafxUTZPRcy81jUtqyf//7bu4SjDr+V/4Aws7r71sLyYl6fQDdBMLvn1SzQFTX
RW2mO1tl83pb+mPkbgj4rF9nUgsdLTdl1BXnR2NKwEdNruqk6CO/VYTYWcC9wVahMxcZqOwurakB
nHOug6LPnnM5fjsU3VGatZ1AvfUJF14t23N5Oqyjp8hLlJBRFfXNabLcqi0uwqx26nV7Yyx/fxE6
oYQ5sZYA+q+kvIcdOSb6IW2mvvyLAPVyLkusfDHOENWyXYMq9DU1eHKC4GdTD1eAvRhX7imK3PTr
l2MGcQRVYvxbKH+stp6ojTaRqjagMlhMTxEkuAUV0R5KasCPqH4Ub8wwo7eZzLk7OdnsOrM0HQxr
6g5/fgZYNqiDqDvSK1u204tJR2Gr46Aqq35cKqeyTN4WzrzD3t0KYxrm2YinQBiGr/56iHku0aWs
4uhqddGpy+lWm2UpHaeRZ2xh2qVrGdH4ptdSY2duW0eBdMXkXltMgNed6TJMennU59nPa+kaTvIp
zDvqiKiRl6aDCbP65f633IpedOJlasooP9MleD1RCr7TrKZ67rdOVF4tkzeAO7L61yERkn5xmgJd
/PtDbt3fL4dcnQ3ZLMxW52r1Te7RQHQPhjZci1TdI0TsjbM6G10iUT1IYarZ7cMwVMjkO26R7FnF
bi7Yiw+4il3RmHdVBkvfxxPbS7TjbD5SwvR6+4ca/839zQMNZtrCC4Uh8XqxMDXp7d6qe7+tg8fI
rp5sSfrn/uJsbfyXQ6zu0nhsKOA03eTnc1t5PK8wR8PK4VTj5vcQFeJ7D0/00ATgoe8PvKz6+hJ/
OfBqI3bgbkKp7KNrKCnaZz5rOp5CXMriHWOYvXFWuw9FBfqX+YI9tozh0E26fIr0Vj/dn81NE2wJ
lovKwSLdwENq/QLVo1lYnW4KX4qm4Cy0qfnFG4TGWz2OE56FaSTOKUKr4KzwiZGPmOGkznsN2kvj
RRKq4e48t2DQ/j9/1mp5ixIXhkwr8mshUhuH1ybQFpf40jJdq8soD/akFImrjEn7bNuxZLpTrNmd
2+ZmYrit3duQydA52anibCwKIv5Qj7GUJIVag0aKAOdKNDWkCzdLeVmir5dqofh0f/YbAYFRMJVZ
HJ6AUayCOh71SRQTwn1Ja1wVf7jJ/Dct9wiyy/9ys5FR0F9gZOBT1vngbMdyFU1DeIX+0R5ZQ+2t
kUjhcZQL+Wms1PSYtDxJ5SGEQzSLYk+HbjOiLwKPyFzQhVpH9CRYpG/aNPQx7TnFaMwO2T86Mhu9
Mu8kUpuhj4cmtXVsEcx1BbbUtbLJKoTnJXNyjRx2S/Q8VggKRLIr2h3C9cbikeADLMLzBDjT+tU3
zLCotc5G8XUQ2kWz0Ep080Doz51ORWnnitrMdV6Mtn74IcbQNo6cxNdMx6zOIRW4BFISnxQVlFid
VOPRjLL+gtPrc6AUPyLLgE5Y7HbHNs4FXSUEgBbTTqx5V1dYHUROWiDl5ifNrA8eb4189qLR1H/8
8cl4Nc7qEpvoB2cxlhPIJAXVv/CDra9C2PVXrRn3dOM3GxWLbgiAd+AWN220LI3j1uYd6oP3/hrV
3+bZQnVWnDWte99Lz60DuDMOXUfaq2eoW3cbyE6gnRp9vBuY7RjO5mQPnQSZiFh31My0d45TrOaQ
QCtkB3OlaIcDvUdhfNC0tEwvICrs6k1jphok2Xr66jSl/t2R2KAnAOCjdKhG1O5cqa9S5TzmehV6
OQoXT1VjtR9DBJgjUrbJ6S9JQAvoSuFVNd1ZLYz2NOij/m3QW208KkmYPvaNJazj/WXd2D4vA97v
pXiZKEejOvRypftxLgxYEqaftenn+2NsBAGCtgHGhFY01dDl7y/GwAZAV2cjznwpVeqj3JnVOQ5a
2a3x/z1QZlP/1eVdl76NifEopZOPli3l0DUsNjDbAlhQOvmZnn8ANA03oz3fn9dWGMWsi3oM9zeZ
8WpeytgEtUqbBPnx8I2iFMdwNH9a2vw0ZHt6hls3xsuhln374hMmYdVihF0lxJn6MCrDuZW7b5GM
IayevZtt8wGCdH9IsEm6P8WtkPpy3NV9qGWxkQ89KJlY6jrPadp3TpS2bm/me7ydnY+55snnVlVk
zpDGV8TowoNtw8FMLflnEApxqYxI3lm7je1BYKFtDowSYPk6bEpR1VRGMuXXMYrgY0motFToeybp
l7/4gC/GWYVNgN+6VVq9fjHs4aIgpWN1zbmc853pbH69F8OstmLApVhGsEkvQxgptaen9B1cw4Qk
9CmKxiQ6QyJK9vobG5vj5RFbMy3stA0wUExSX5rmLDnBcUNSx8wCPT4Xc1zuPDv2Vmx1BDojilS5
IYp0lt3AtUs+tfZuNXdzEESv0f5yECNa9yStChPVQY4QWIgQ2zhUsHWy8yTyWtuJu8uCrFNAEn+2
IEV6qA2rBeuoRy4Mf+tSOM9G+E0LTkPwU5TnKN4DUWxtjUUgkFwFzhH4sNehI4A0OlglDRu1T85h
+zkXhR9q7w3xdH+nb41DqKWZsrSg1PWJqhsa7fjKOBdtSB7jevqil+pR1sZrP6c7UK2taLioEULB
oK1L7ej1lMIKcRtlSGWfa+cTOnuXbOif63x6KzvzcQ4UT8kGT8rby/0ZbmwOnccP8GTLALu4HjYW
ut7HMNB9WReFK5LuaETV8/0xNr4i9/HyHqRxsQhivZ6aVs+ZroemdYFy+jbo0g8CVktuiyPgm53p
bBzfV0Mt031xp2S8SDGOrpwLRujZIcpgdFCsM7wyEenOM2Dry6G9hUwuH28pyr0eSmhz2tpaTONL
DczjHDXBw5gWxun+t1siwOpMgSRA2otiHCnczQ7Ux9iGTBBeVSwdPs5JF75prVjuD6XcOYlrUK2e
3KCa/ye3sj1Ow9a6LfJiCPWTc1Apez3DwikDEXdp5sfZ1YkK36ret9bnKvxD4SoMAOj+vBhn+R0v
Fo2axxBNhQQ1ZswvmR7/1KJ0p7C5uVh0gOgwQbrii74ewilmPbLyKfATe7EfbCds7DoS3L0H1LKV
b5aLSjFgCxRJ0AJ6PU5SRYNep2p6HYOqObVpFR3UfkrOumRCbG5s9KpgEKNubDWnqMY6PSmDyVdV
cEPlOJsoakV7df+tlwevDvxrlwYbNYB1sBSRkncUsnzUqW23ndL8NFsL0CGz5kskZGj3TQYJ32ok
LzUlxTNzM9t5xm5cDdBqrQXGS3TDEej1d9EmWsKIxkbXphGLH1FSlr/QzZ31Y2HS2HSDWUvfjM5E
deL++dkceAGrLB6tCDOsFh6yzKhnwJgupg7p3zNVZF+9eNYxcmvMsQm9CCDz5A5zFf6xTTmnlWi3
iGDCy+Ct8HrOdmDnHdva9BFOnT8KUYlraLT954Ci1xnKUuSZIm0P9+d7EwAJ4YRzyCbAM265fAJF
JISWgPQDDTtCD4Jjll0nxDj+fBiaqYgAstOBTaz2VJzEE6oxaXgVuSId66RXP0Hbybwy7/bcIW4i
IDNahG15WS7Ga2twRhLEtckyGr5hp9h/9ed2Lt1e0lwhpZc4+w5gdCeyb31D0iSwEFDleOKt9kxV
Ou1i20iBJww8Ii6Y29TFie3+J7yJrszLAr1F6W9R/FkfS0eb5moe5QSg6XWWmkMShAczfZY7a2eg
rek4BD0sXqB43FTG+tlKC/QDFvO95iHO4sYdrOGTrad7viSbA1H9IzFzFER1V98NKo7Z5kEb+VUR
aG4T228DjHzccQh2cqWbQ82nI5WlBAe5cAHSvj5Z9OqssDaL4jqlQCFmLGy9oEZBJ8aZzzOcoIX1
pO6hWjfWi/RlIVewH7kTV8d5iEwrHskG/apXAzcM09NkiGewY49RuAdIuo3ZyysfggWoegoMNyhP
x5rGKMyUxtfqi5jeZGPjChRE0s8iMA92d54lByjvDtL75pJkUBSXF4MB0EPk1q8/KxlFFM8WCBPi
/0Ne2q7T7bW8Nw7z70o08s70CW6qxG2iBuid9cB1+54PCKn+EOvaN0WV0rdF3seHcTTVg55Y8p+f
aZQmaE0o8FUgIy1790WO0U9oEVmzIl1CTfaMQjuY6vSEs9yH+4f6tgHCN6R3qhJ6F2LM+qIbygzT
jnoI/E6RrAPqkNMBckZxkfoea9lqTEpXq+OfMWrBV20oE1ca+87FhelfMaZ7EnRbW5aTD8bd4Aq6
QaP2dmSFuo33cts/Bw7dFross/U2qNLz/WlvLKtGcFlAtRaIkPV7LAcxaseNcC6qyB9SYX7O4JW5
wlFP+mQ+FEI7iqbaWdFlN75KtdhAdKptyEf4V92kNVjkSdzmaGBGHVfCYzP8mqpnXfkVIRNiFigz
74TRrfG4U9EGocUAxHd1/nWHzqoztbVvmD8UK/bYZMe0relpvQeHdUAh2e31Pz+RGsKNv6vGJjj+
1YmUxqZXpT6kGjH30rmurH+wHJV2PuRG2OZYMCmWkORsfezDoqzN0Cwq3yrGyzyKdzAlPrfGnnTs
RnRhmIUohNrAsk9en0CuglpEdhb6g1KdoiG7qKb09f42XP6L9ZbAcxA5ZEykZcDrqyHMjK05K6Ff
K+2lacXB6bi4bQvw6CnE4ubPR6MIgUudTEX2xoZLcvpEVqN68FEEp6cmXRr5uXQuoVO9yZDpuT/Y
1iLhNovIP3cQPfBV/CoGyezSzsj90myPxMg3ij5dxmTPoG5rkX6L66KBw5dcpz55imsJtAByBWS3
srB9FLX5p01Pzi0JOc1h9gKlolWWoGUU/NO5QbQ6zT7qinRCDXMnCf7d7FttBNx5FqYElwx2L6uv
ZUtGHYbcIhd1EkYIghHtXi/KZIsevt60jjubeRx4qojayo2zKezdqOuq46QZ5bvMPlvxZdTTfudy
2Nie8M3pwHKn8xRan2Y7aO15rkPA5m01dYs/ZPOxCtNg8hpFDMdBL6efaD8meyD3zXHh1wLc553t
rPdOL+EOHLAUvmjAuGfG7M2xKrt6KuyDUIV4O2Z5YO1s2I2dBPeGFJeTTntnXTxQ50YDv403TeNU
9TEoVHGlQzv/c/9YbFw8NvUXdDXQ6KQlssoEew33BidJK5/r+E2jf9fqn5b8PWi+NvSX9qCqG9cp
8HB7yY8W3vv6LRnTySbFlUM/V/NjWj9XzhvNrjwl+UNvH55VsM0XwiukOypW61PYjlPkIGKGyfSQ
FhNYhMiO3Za4l7h6YsY7UXPrG/7usmoYgHOPrr7hGKt9P5ulcqGYOhqHpmnC5pTGo9PSaXYQf7DS
SH9O48j8NDf17mtrY6NQmvhvdy5f/UVmBrquz+MmV/wRWNoXuSjKh4irYWc73ra2+aZU0BAxXbRP
bvw3FjORxCmm6CqyKnQRo7igaZG5yifsBw+5QD2qT781lA4/tL1QDtEUptnOb9iI4URUE7kCluoW
6ixlaTiMUgFgV2qKd4R068QgEVKz9l8kZAsdHbAHsYYsdLWmvUXJo2lLrJcRxRK6m+JWNEefJJGf
kuGhSn/cP4ZbM+NWx9xk4YJTr3y9hn2qjlIvtbaP+6XJ66sQ+nuj6OoaM6Ro/vwXg1kKOTaXLo+/
1WBTYMkwKG2e53b9fiRT8+Q+veJrvFOz2tiYRBQor4vFOciS9UVlhKmM0bl0gTGYPJaOkp1ktFLO
92ezcfpAcy6PIhIXTDBXKV5nF+CotYhupDYdiuBdEz4ASzgUwztj9qtuB6C7tVBsCGImzd1bS3W4
rejN1ZV+AYxzrpz4sTJlP0Zu4v6kNnJlrniakJTbqQ+t73gjxZSFmp/iV7oSeRlo04sSVBbd8fod
qn6Z28yN8saacmt0Q6W0vPvDbwTqV8Orr7fjHPU1euGxgYXQl7D7bAWDK3UPRfLHGxG1GnidXHJ0
1m7cxDAalLrQHsyLk05fraH4Lpz6LCd7NKjbfQigiq6aphAmnRt/J8loqkRuRexXBp42AteBE3b1
ewnm7TejZYcsDkJg1DZupGrswbayIMskX0RaSwWganECVttz5NT1IUM74I+DIYUi1AkMKHHy8kB9
vUYaBemiiqlK2ex7J3xwqsxTrQ/3N8Ltdl9g/EvLCU1L4LurI2zoXaBJLQIOeWtcQ3yAl0D4sUm1
j/fH2fp41DtJy3lnw71bPTwktQ6mBSuC70Xkcpm5VvMmNiOvm/fq2VszYn34B0IDNPjqsxmVlEmI
68fXuCnSL0Sn6ATRSkMVtJP+0DKRNMRY+HCghiC0AB9cfsuLm7mUnTQQGvCFoDc1Ktaip0kg8GNL
1WZP3eE2DDLWQuqC4gH1cx0xFG2E8CvZ8VXKDTDLYRtfslIbvXBytIcYwMNxHswIquFU7oTErbUj
20J2nVyVdvJq7bo6mQYdHNQ1b8xfeFBEB2AnXeXWhtR+mlp9Dyj5e9O9fpygSMb7h+3Pw/6meY1+
ulFmFrydiFLRe9rxsOJrqqWXPOik+CiSpD6LujafDJS137ZdErybgqZVThbqufkhp7pafeWRMf9U
1VR6UiMz1d1caq3uW1oaXekWiEGEJ0XNcUIwe2n6XkZjX3saj/xjrjfInjsz3LVWEw5+DUIortAT
+32VI/OH116ntUdzMiPDlUNH2F5PYepXYHRDj3FCId7IMizqp0Ci/oqdl2LAydH79rvQYwjjLQ9H
vy/DyvKsXB0fkwiB3LOeWuq7xsS+/tjk4VjxA8wB3vegKn5hZcP3wgxVVKLCSqu8yaqMb3AP2sYF
GEmPrIUN6LiKIwcBjzU9jNxCmaN/CuSV84PU9uWHVIjmeP9I3z6aUJQiU+SZRu/mhnEEz0MlKcXj
tdNT7dwZg+2rgxq8HRO1hFdbSp+mdLZO9wdVNo73b3QX0FKC4o1ykRKJzoa97fhyy/o9opqkNcdo
1AGxFhiJS5eoCLMPPQa6mpcprSl78qAb1SlQlKF7Q3F1fk9ZLDhMWmUflG46KZO06/Og3F7vUL7Y
wAsHU8YffBUYIlnuEIUjdqtSPmnHsa9KaII4NU0u6nfZA0idovHogMrx1R65GU91ksy6lw52Mrsw
8QzNc5TG+VKKosgOoonHn029JAPInNayh9pjl7jB4PTNMRcyZrT3P/PGkceXA8UmmxDHE2v1+6t2
HOCojTMgnwbtog9OVngpkbsN9uwft0Zid3LQsRmGwLAK1yjB9iJRIpTUbcVtmohUdXSRqrX2kEQb
2xUJI541PE7xuVhn4K2KBYsZEUSGcUZOUne+Y9deXeowsl1AYZLXz8LcOSIbiQntOFqNizksLiOr
z9gkSgxxogh8obbtV0xNacpVUzztvZs25oaEo6UDs+B2vZkbDpp5qFhkk2lbHZJucOWGaknWu5r4
UBEN7m+O5VevwzMmHBoFEQLATRExxa/GquQU7f1Rpd84u7BCpi70/niURbCOgp7scPusH2gdGKxI
TBZqAP2XsR68kGlpg3z5i1Fo5iBaDM+Jh+frG3xEZMqBJjr6XeKcZjs/qplz0OPqfH+Yja7HIqih
8lBi9912/nBgqboy7aGLVea5KQX5feSamUy47r2a17SID33wpNEUSLX3sb5zhW8sGbUtACrUZOAJ
raeJ0k0WyW2UXi1sd68dTGwDTIMN9yQf7eRwf7JbR1pTHRmFIoMn1PqkLQDLHh7E7E+J6NGL7TI3
GMvDbLc/TXPcwa1sbH2K5tTQcO5EoHYdaaEzijGTRehjfeQZ2Xd9+lSObzX1aRJ7OJGNDAypBVJY
2o1LeXJ1moUS9pYa6/bFaKyfU1yeq97xrTl/mJXuxFG/Bugi//mnJG1G45fyHEiCVXoeGVNk5pNp
+lFb/wyocF91WSQPHaYAT44xZjsrt7VNifu8fFUdyY+bNF0OY4R9gd34eub4jhrUrj4qbme3FyOp
j3pseEGKJ0Es+UPSP0hF6nhGuatGvczqVYBZVNnBby/qLdA61mVgKZbbMiwEJAspLY+SaQLYpaHx
SJr1FETt5BlqrB6QdwF8LZtemfXJY1N2e4WHm0NjYbu5JBugK6ADr9c7rc1BD1IDWpCuXnLalBNe
JtMfX4C/R0GxjVY9Kc26iDKmdZeXhRJey3aSeH2BpMhNVVwiRWqJ47Ly9Idbahlv0T/hHiSErzEI
ua3hRVjr8BJjqXTnKbgWUOLHqFYQ89tTn7q5ABmMB58N/50aNBHodXjtJGRqwBD1PlpFvTuXIJuM
Yvx8f0Zb67S0/ujN037EFPv1IGYfNTmcC8mX6B48Dn0sJ24k9/bbgmrlnsEiYkjr3cmcbJnQRlpH
4rvuoTm9I8Y+lHIfbZzkmI00J5xevmQxZQBAnPrRrFvplCWxPynlsxrPn2dUZ7woHdRDivWGaw+N
Vzqlbzi134XGmZEO3UCUzLXofV/21lGMZXSwCy30ULErLrPCk7IJ2l+ZTh6GunHhWUb4qx90+bnO
8q9GbRlnBMk/V4r505jsX6Q/z1rf8Pro33KcUaAUtqt2OvZ+UYQR3nAqouDIyzF11azFVzkq/5Hq
QLj1EMpeXYWHSCN0N7lduCAF3kPyR91O1PkpwBKUFFajnZzisjhqHQpq8b9FrP6jN+E/2aRlZxu7
qMQ2mxOCz6Zry81ZmpTkZ6BpzwmY9WPV9dOx7h3bm7XaK1Lxc56NS6nWXIxd4tWLlo2Yj3mavU8C
8d5GnREFjF9x4SB1VPW/WgtUWlpqh8S2c69Uc9TJKVTH3fDezFO+m/mZLQDWNJYOOvXctARhHdaX
QGv9IepsV87tQxk5BwE5JJGiN4lmHBuLKqmDMUlj60c7j45RlX+IZ5umWP55FPrXQIQPdIU+1mr1
jxw0dMgMpL/m9NyEs6s72bmXnKdJkf+Hb5UtmUrhjkb4RkvGN3YhXVutfJSiGVHx7Edb1B7m8JdA
iR7DPBlddLBsD72Ih9LoD9SH/62DrzRuniOQiHRQ302Zfe3m8UEfu3McoyQaggrBxdlVlORXVGhP
+oz/uyTnXpwNP+AUPSGnCrB3Nj4Mc4nlW5P4c928L1P7qsXNp6gRgC6Sb3VjfFA6xRvM5qPczI/Q
kyC1j5dAzb9PY3fSKaG4aVuc4qxAj6ckvwweZ238rk3y5zCaL0oi/xQifxer1UWWwzMZzdmJ9SOW
sadCs4/yEF/oqXgBV1iXN58MO/jXIqvzFgvow6BBYy+7i521P60BF1vsdMwB0p4V22endQ5T/lPY
+oM02Y9hJSS3TWpkDpX0PDrVDznPzl2jfhCa9P8Iu5ItOXFt+0Vai76Z0kQfkb0z7YlW2k4DEggJ
SQj4+rfjjm69qnVrWmU7mwDpnN2eO9xObYaKgnz2hsqtsy4Rcfawjt7ZwchVaM5UCV3NUEVqWPYi
vJfaRZuPhUtCH6UEqWAz5kWiPF0KkDmYXHQFGUtXD31OCq+HkXsOEJZHhZzObBzwI6xoXwoWbHHz
HlVshZBJmYwINiNPPNP2gFmwP8+rH0EG1eOPMLGnwOVvIUn7Cjlhr0OW/gKSjRSIEG2s2i7XpX9f
BzJUrRsDxLzoBVVrOoXlLatNxwtoX3d5e8/8DvW7HmwJvvBNG8T1UZ2+RoT+XpoMeee+esuUDgqo
d14G1e/7BJB5asqVRU8aTXk18LDf7cK/b3AN9qk9QPlQTGNeLl7ww5nt0+dJDUTpRdEgKvotOPXS
BQ+BUEERNaEBxxbjtzYPJzryndgElCw2Dh98lBGVFPU/LNdPaSB3FqRywNl59H9AM1YDBPxMxzzA
gZnVzl/xvPga21du4tvksivh8bHNo9cGteAl2NGwcKq9rkn+ACb4NdIdPh/4AePQVo1vf2jRFqNT
L3wbX7ecVS0yQAvtP+LV/qDpDFFiVg+2uQUTHqtovoj4q/M3dSKcfI5+cBjJ9H2U8bWDviiLlzOf
1z/R2AIpbNkf5O+9Dqjx3cHM2pchpbKO9LhBnawPKo2KObMPmeDVSpeCzu771ARtoVK8dcyyLwgH
iiZnKKWN97OHbE6Rsy+VwBPRQu7ak/6SC1NyGx9N0DxOZsMAKeDg3IRXhv3UFCFqTDY8zA8O/Qtl
HIN6n3v/YSPjd44a4VIFqDebUcaMKikL6Cpi8tDG9iwTzStv1e9uQoCmt11zVIZqOxX4SF+zCTVF
wzx9a/nUFYEbUU2hm0O82B65FeERzOAblykMMGvdxXB0j4g1rfT9ncBEX+d8GCvm5Cfr2zKWGy96
ZaogMdWErMACMp2zXiD0V7yygh9dzi4SjVYLTyufJF9QPoJWtEteCrg4Co82Z44Wi1LEwWuz4Epb
+1uUGlLkQYPDBmOQHj+HAKb4LFlPorW30W9MKVP5qvOkzmJ9DKRXDqndLan3EHstNAqLeomT6ZmP
aBeAuzCCX6PQnvpqHG4IPQ3VtshaCVlSwLalDzIzHCgrmpg+MMUuyZoenMFLb7YzZek3QkkVIAvR
V921peSSuqgcO+RY+t4HzdXvYV32sdLffJkcSYPgk6htytRbytnDjhcT8ykZ5KRj0BwIaz7CNavy
FYWGkULBRWQrms1vCUF0FMVJ3EHr7HsIV05RLVBI4ZsqkiEvBOio09gGtaX8oo0724mfXMegeKTi
l8QVMKLstdoG38A3buixdXlTjAZZHTjnxaLhZY1ePc2RiULwKhDUnIVwTH94ufyX4fKfRjHofQAO
ADj6u+1INagNACLQAeDMy3Vl7/2Y4HIk/8Ke/WeF/MuGcIf/oBzHKo31AGLTv458nqaOdBrGR6Oa
UjdfcEGj2l0WdmkL21aj2Aq+vajcL6g9imjYmWb5/r+nzr9BfPdv4b5wYpRG9cz/HwNXZAUsUCfn
Bw2pfJHJpdwYPXujhGJkfcgQjI2TwPtCXMzP//2F/76k4SsDRcB+nQOi+9sAigZfuaRm3Y7A+6+N
133FBm0zeSOvK51vuQaEPKmdlvYJOVsnQb3Ko//mL/vbLozv4U7mQPALVxSW779+AP4Yu64daXMK
U8WPMfVWzCLJrwRPLhq/fajCJ59U0yCC3f/+6f9ho0AFBuDsu4L6ntT01y88xhwzKo0ZNkLkzRcK
k+WT2Bb6b9aef/gBQSXeqTEI6++eqL9+HYpa16x3uTlOTpTLGlexTg8Qq9Z+iKI9WCTWf3OA/MO7
AwoTi+9dU48K9/+HhCoQK7FDwgcASg9zRkj5rqXbUjo+qn/B1v6u9YBdIAVADQkbQKG/UToL95B+
OogIkeTzGWAAzpjvNtQV1LkFF9G59b87O1QiaGph/0U18A8/J54XMAZg2P9BANxnqwKjotnRSgQY
ocrEwbWKxrd/wTIgJf6HTe2/v1J0f5b+i57D8peTTQbh0YnInJmi8BAMpvkhx3l6Xzc0k+1RORT8
dPkUnShWg4chzrapCCQ2l8K3YikTnvalQWXya4uQAA8hcoN6lDPuDVBu8I0AJr/NNm936zpjJhfC
c2WGOC9ZOM1MafXQ7Z3XR0ekB8TFGPF8l65BBE0dkoc+wiW52E4Ov4Z2IaX28deGJDZvurfhVit9
b6+JZg5j0pz7V2OjGIcMdgIYBnkZzhMuuZHecVEUrb2nyOV0spYTtikMKJgEw7dJEbdLh4SMdRco
EezzDEEFEcMta9ocoXi5oR4u9nXcQTI6feCtFS/IgoGbMsI+4u/iNUXEFFNW2SKKB64x0kwJ4EvV
ZN1uZnwN9+1mpryWmmcpVBnCHw7Lstg/PJbJ05b5ZMVdJN0N8t0OfZoKv2j8GuEwKiM/XgVuZKbP
xEztXA3Ea/croGxS9lOvbwGaK7fCT3lzaDUNP3JlsqAgWIzv7NqWl5FE58HGVR9hgsPUXa19nnzO
+d3WCFN0aA5D2rD2qBdB9wwemcMW8yDDGssCVpuFuGEfIbvrRaDk4Blh5OsBu5iGzhF3zhfF6dIU
eC1HA3MpX85aMvCexK39T1jyZxBxDhtjvixhCa07+2UArEET1sbmIxGWX0M7mDeCzf1bZwPznlm8
y7jYB29HsgjwfN7m4y1SYIGKGYFigC1kFx7zFHsis52pu2aJd0Q7MH9k4qzaRg9D/zynY4Ei0K7Y
LCPFOnnhrombqCvEpH7TYM7f7mWnT6FdvHdLsYrpVLaHaEk2c4yDrfkNxxDi8mNp0M4LOQZiqZJc
iXTX2jz4NaS6xW+Wh/Ksm8w89EsMXy3NtrloerKWq9d+eartdjINMQ4lrZ/uwYm6EQmOyXBAKVL0
NMkl/GFbtISnqd10IVPdvY/xFsk6tK5BbSlUXlk5xDlB31TTh0GRDlN3yCYzvjB/WtZKyqQ9OnC9
tzX3mvG5Z+t2kxHUClUUsfU6DS3q4jnS0nYIJI2/GefHP6PRk7dQODMVzJj2I6JgUYtNd+kbSlcn
UaCqe6P7eIqYh42P9oh9lYkFxDkNwWOWmCHbbWEwd4XRcu53sM9glIq068eixztY9h5jiPgQ+ni3
KiwHZKMM+0xk5MvCO/hJxxURqD5cImuxoOMnqrDZ6wZIQ5IdGxUh5ANKxXLMMBapTdvflufj1U8I
rbzUNi80vvcKwjbboFov6F8RfpjsSdh2SGAL08d2TIZbEEr91IUexE9+It6EdP0uQojBu4MCFKKy
XFydzMJ6HLKkgqI8KFFtbU94EW3R2wHjeqfXj0Rv6eOC5lkMTCTFOR+7aWwLVETj1QnI/B73q79D
/gWGatkO+27Ur9EAJ0HirQmiJRk0FvvFSHtJhhH9bJzk+iUMBrRYb+AyQjW7oZZOownam2SIoTby
1HuD9ye/sCHmXyzvkvFM/SX9EDAkwUMmF32DM2+5JjpnpRTIm9JBh6pe18/cXSD/gl9eNli/PYbQ
ydCEFVzp3cPY+N/bWfZtMQQ8R11cM+xGpH8PyKINV3liEGOckOIvED0PBTm4P4TuL7laXoAVptd0
XTMGVCFsL8A8orKLVARmP4eegIGn38epSYcyVgn9uc5SvRE7hrXk6LK04I5LpoIhKbB9uBc/mdN9
jnhpiA9SgV+SkkmBzyJ6QHwO2FN/IBQw7wzIz+F1LuK46R5V6zf1iFSr3RB5+kvmg2JFMhHb7X2l
slJq2+5UNmQ3T6Wmxke1XBEdiVkXPb5VkhCAt65R+82QBCVdVoAt5snNxmBC8DOoqxn1e+/cexw2
y3mSUV4qS5FEHAIx10XUGz3XKxjrEzCZRxlFDqiKGCspLFT7VjVDHfsZOaEVDoBiTprCqCWpSAcw
IEbEUo1kIL9suvmldzKuG43XliciHN4yzomqF9TsVGxMZDmgYrJeRqEv4TAjyQe25+zCfdff9Kyj
g8F/vdg5Yec1ZPxTbdFUo4e+28ttBJqXCwoqWqKcKIABf4dHZCw5gJwT1ykSyEZnjijcalQB9Md/
IwiZd4VsBK2liOWRYmCthsBuhVuy4RWOY/08AQU/c+NPH03LYu9KIhm5qt34Mpaats0fpVu1113X
Yemz0n+fFjcc/RZM4ZDxcb+J7pfybFSsaxvvEGWSbkXciAzagjWvEZ1m3njry6iIAEnCWTtCPwNE
I/COuH9bDdXGmt+WEBZ/JFwsJeIimjdPDSYptGNkjxARhIOFvdw3ox89zv20mGoOxecc6SuSpvDz
EZ+K91yhxGy1Qfsxpn77Rsmw5XWQuZBWkSXAg63/hK88lH4abHuUCTcVrnNX5YhDA34QevjlgUlK
SGr2S+B0VCA9gu1CMiU7lwXqgiifaS746PtQrIzhJ07mnyIWaxn1S463iaaPU286AH5dUiGAWeP2
Ss0dVEEh5s55dHiinPqVWO1Wd22bf2XCrtUok/FxG4Pwz7ZKUvpoOpXF1HqqnISziJzp/LyUwbgi
9y07junsnwIMpDiPwKH6NSfCO0llRlbOYzBexzFM9jNeZhyxkeSAIwJgAemGVT/d1Kvvc36SmbIX
hYcIE0i34gHKoeKmBchXd24R1lQqHO9/5Orhje6aeak0XxFxwqyujcKlrGA+uORLDDO6SDEztgHV
39kUbThYN4m0lzyuTDuT10xjrh3SMNoh7zU95XZTBZB9ByjQkwXtBy2LbAmC7yKM5lPSZR4CGICb
OJuaB6cGW7OUjsDkbHDJQJs8gYjKKjDYTYR7JUD3jgB2T6a1fewHjM9Rl2Vl0svt3jSeDLVTd6qZ
U8j+Ma+Vme/wAdo2X3awdI8XunDgzA4c4IEvSS7L2eHZxlTWoo9uTeP+z9TNqBUHzjLsVDSbHeKu
MBOAw3qy0+QvBdFa/1JOuw9Y+Jt3PDsOKpdxTUovoOGrBw1r4TBxR+j/nbwreOIMSDbjMQQsHdD7
yXrpD8+6FNciSfNvrvMw5DilQeSSBClq1PvNNq2K8d5NAm1RtEOeCarB8HRbzCG+9f7TRFqtnYDq
OFt+pP7gTgYMArpp8Z5f8XkiSH5LzKslbX+NiOVVyqR7tojzgqi2Q0YLxmGZYf5AHlkpG6+/IfBA
/BySuT95C//WojloLoI2zd+aKGgeGOPBiLd98DlURcGTASykcVZDWgY0zV5CS3GdKrHGxSzTt0yi
zHnzNlvrqOdrHeWzPgHuN+WohPhCGYGtEd5vnmH6RJOWwy0j0B6Bc7gJHhNGE5wpwJlxzHcvyElI
wSfE69X0OPsxQtmdx3vxuSp/+rbYidWEcPW0wiNQYNBRXdGh7v7kB+LTwLO0wwG5HcLOfRvW3i88
lqsST12zm2y6BxSc75S0P7MGuC7v5q9xwIhtmtXcoL77nJxTZcKYfW5S7lewb6YF2lf4jq7+kpUK
kWy/2izr3+nY0Tcee4stuwQBY6XmoysWktq5sD2drniKpgtFEOJ+9iNa2Ngpg1HWR97aHMAyOBoT
AcSL5VsnkXYuyRaf0YwYTnhuU17rPm4fV18tBd7zFJdwDD3NAp5B+JKdYqbJY6xdgusY/1rNfb09
SNHwEici3E1rx2+hFhbGeDVMF1xjQbU1hJbORQFUddkyV/3mjQekgEZ13gNrXjX5SnpEgabRxnYe
CTlEv9OWJ+XU+gJvHHB6iPjDKwJ/p8OUmu2WdLSbq3EUQzFMwG7ZOtt6brwXMcOjgppowKrLMj/j
MjzPFsGfeGaXb2HjUQhAGrwf1n5lI9l3mBBuHs27XRc1W5nOzhTG3OVY+t5ZYOKurRHTOewRWaeL
FGGAmJbsXM3AMV9tjzRTcPexONHIzYiZa9Rnl8brrwwT7CG3aCNL8OsrrOzoC75juxdGZzeU26NE
IoDZlg7CP0Ykf1d9/GvkyVy5mE2X1m8RaAjK99pLpQ8h/jmsHT7PMefkj1DvL6AOhwvz+rjHnJEE
V6BVbSkUgWrBimEqdMj9Rx/V1r/SEWM+xVH5qDxMgbnKp4NIQJM0vHnsQDHsGY2nH12abo895saa
4v3ReG39inqhQ4Vn1pwa/EquRqv1F7+fFEnQhht2ifRRkrn5BuQbWHov0bbQJTled7rs4IYSOylj
0J4NxEsKutfa9o1fLqRjRzJ0rAgh2yoBVQtkEcbLKVlV4xWW2mbvB1gZ+i0LLok0D1B1QWvF9fgk
GuJ+E9nIHYScc4WwjDdq++mkB3L/RoevdpGihN/3+7qhx25onahH0C24pli7s9ogZfAusItG2p9h
ebr2Oc4rB/HfLoWYseq7zt/ZhUKZGjekaC1298UhxDMYxj4H/YIVGZpS/mijxJYOstBizkVyxjwS
n5TtX9YWaolO+OmLDIagwJwtnkQi5+Psj+d0S4LS8C0/LFQb8E0Dr5GUigFawp4NafsAzJxONbIg
HpcJiDzqZ+Ijz+HUyfima38KgzLYNGoeohB3a0Dioh9a78wlnvlhyNZaN+h0Hmbn3eTWzOcwNGyn
AWFUMHSmNYqveKlMI09+3JtqUBM5JpDV7kg8oCnAjk+oHl/2kdiyGmcd1uWVNWUOTAb3ZvBBkUVW
oGIqrseGvMR05SgobEJAksiTITPoj2kB9tDT+AkZjq7SuQ2rEB8cuIZNnrPW5Ehj8J6dL7BpB/gV
xArHBJXN1bMQXVIqXjPXkT38GFHpyIZvO+v9eulRYxX2fVYk6LX/GQIqqKZFIOUUcEGZK7RcaHIn
SyLi4ZvX7JVBCgnhdNicPI7XL1BBUq2JXqrVOW5AinS/WJZOz2BIvlaVyAtEiezNR3HmBWEiuuiD
pjs1y/y9jwcQgN1mmAATSUD/OhC529oxPOr92yQm8KuSh6c1Sv0La1lbgHq6b7Fu+Mg2nG1QwQY+
FMUpP9vZzfs29H8AUucoqQSL5TftUHE9wB3VgVguEpTm7iJjkktnJswxCe0qCIW8IliMK4OV/ib+
ipJGE8UXRnps9ZhGAFS5d0C5mMZSGTWF7ox+zBz9vXneUKcZI0/DyJ7FhC0RHCi5uA5+ANAS0xnk
XXSFEAMHfJpskOXFGAYkN3jhkNNPH2Szqb3Ke6werR5fcDDTWwa9+Bd0qwBmODS0JTpOXRFNXgBJ
xuJfqMFzyHpIkcp5ytDJueEH4ShRPudTEqOBl+SAVCZM5mwyfN9YT1dhg5ItAPFPNnHkKCQO0CR2
NQicsei2MbrG04DwrDnUQwHwBAfzAoThooP2uLqYlEmItvIMhRNLMTeur0Q83ffCZTvEQEP2Hg0v
7dwOZe+S+N3TsjU7TQN0a6qwR/kyFDoxRb4KJMo50FgpkUKWeSfnkFfDCa4MrsR3AgvR77UNHpYW
M79t9RfETF8NgIcjBiEN/4jFXdX7rqv7iL/lonH1nC/BHiHABvgPg51A8KeZrsOfEUmWl80p/2YM
/VzS3tQYrlgV6Tz68CdIAVYXmspGwe+7+ZnkzfiNsjAsmpR9aoNf1ho1rtSxEIgMirHvrAwoahwf
4BZ47MIIRvB4AnU4ZQs8Vh06qyZIsa8BCI2iS5uXTrCTnzbdtcvX+aBDCBbgVCo76qJCBsA6Nye6
Y9jij8OnfNRt4A4qgBPT9vP0qXvQ6Ubl7gyhY9dVSGP29zmbw50MIKxaVGox1RovvmHxGF6a/5xb
0Ex8BrNlDOoY4x9tROSD8VlQhHzKD2xOyY6MOS5qjuuLDnQ7D0uET7EjS92uWDjAj/zMgiaoWxs9
9+PsjkPvgWmNVbdi7A7Ea7w4d42b+1u39FgmkOVV3DGAakkGCtUNHas+w2GWbmhODpm+p3omTWnZ
wKrR8OChSQaY9ZGZdRrstn6XTMS1Js7VogMLHLEZFqF8/QjwtyqgWlGVIHy+0mwbf/pwsl3umOQP
fxM/M5AMZWqY/2HvFYwF6+O1DjNclsANpqbidJgwEJkRwhrpCkDSA6qY2lj9RhQLBhIfP/m09e4G
J8W0Uy7pd9qTAGVdn5/bNiP1BhnNzoVBWgw9VkhE5/1BFgwOyr4ZkrKPjYedoIuLdOzj3dqh2R5+
eHvu15QDhHZg70LNblnK/KdZBeqW4FPZb50f7AP4u87okPEfeDaOVTiqdedajgHEI+rKoK4wFW7H
7YlxQNfQAg27RuvPGSDipWmb4AEe3q0vFn9qd7Tt4usGoXsN7L2/BWZaKrB5ArqRcX0grlt2NhLt
aWuGpgomaLd0DulQiqqaMtGYOxf4Siusou7mSxPWoWkoyPE5qFKF8K7CWZEcohXO0lHAyoUXfJxX
2Mpz/zCmaHIXE4GAPwnB23Injkg6w1m89O153NZ1x1pFj75efm+LDndZv4kDhELo1YjD9hzlGdKI
cT1jZ+i2G9NI8nDUSqBhFuL5Bsv4kTbedHNUrnHJMwhbeJRPKE3NJZy80FFYJK9WAbwUtfVVuCed
44/+HACT8ccMjP2MjWYZ8Zq4zq2P7s5qzCpjtQvsD7BzPm6v1dQiS7qSd5t+YKFqdxGz5rAJY3cr
hTZGAs2yIsQCE7fjLlgxUhGx4BJH3fUFZWIYdVWH1phFfEYUkHtIcKcXFi5j1ONiixl12xX+1rzm
q/1FsG7X8wbkOF3IH23sJxQQ9IQBNXyOeZKXc48/NXLgmRhE8HAnmBcXkk9Aue/0lkF/d7I16TkX
9sUfcBG2A7LPZ6vefDphoYqdqailutzS3NYZxEQvHYMuYvGT5SpCxyumQgdoBOfmzHBHkFEIaHQw
uPX4+qBgyB/pq/tHPOSQ94GyHyx2ZoQSGuiYJndw44g2rrhdS6GFK/pOABMIeonuyNmcV34/DfBU
1EuGo87X4xt+IWiRxfFR9J7/ZpC+vRtpjAxKvL4VyOntZhF5+RwHqyqaodfQesgYMgDW71SzRnVq
xKsm2+8mbqdzQ/FNQiGAOXbo7k4Lh3asxm5QzRABGU234mIloqtbIL3XqQuHSoas3zcz5SWy+dTe
IJ3hFOhsKbtwCwsGEe+O9mhJQBByNY/gwHif+EVCI/8ho/53Y9QNwHuIATlOd+mUvmwBZrKxxQGj
UVlRpxYjRpdRxAUs0IcnfMOHSoBlMZu/ral36DJhdggUOLloBYgxgX9jwmEMHeLtwYTqJdFQAqrN
BrjLwT/gk0YIbUtVmXbJl90AweY9eQMjNdcI24DIpadrpcgwAJVED6pi6fcghGoM9TXQuawLFrUu
wJgMHc/PfkFC8AIs5hxKCxBYZVW/tGNtUvIkwCdevcUlz/g73ZsHHLhIkcd+5KvsD2IB+DEr8jSu
+A42P/8WKfrG4uVTNlhd5zEjlekUlFpWh98ZC12dEoKBgSCHU0WL/MDZ4j2bINvjZvDKBcrMXWZy
+Y2iaBltS9sDrE/2xsMoPaLQ/FGTNaj8pvPw4mBon5PsSZC0qQxdXh3K0Op5MCmkgW32K5A9rxG/
+Hvj2TuCzyAKE2iK6tdgLoBixhhY2q4Mx4V8KpgjvobA8BKUUvboxevFJSMytuJmQZgPQcNckKhH
j0MkZeLJe9VhiBpZRTH+eiiHSZBmWOSoUXrtOmQmrn7wFuViebTQSCKgWeNMIOP00GZbdpaY+So8
JxT/3DCgkRbyVJVveBuxnYHqj5QsDFu6+37+K5wXhs1Cwzc9agtVOhQfq/L8V3ijpmcdTL+nJh1/
wG3jvc09H4oWCOZ70M1ACsPx2U7kANf1R2PQCdrR7aul3heB+7wK0yWs/dibKk96XQnVKj95A6gc
ouK06Kx1dTZmj3NgobRgfZVqK58DsWECGVC4x1j22mA4BrJKf8OhGpYTPtbToEJ1yicS7Rca3RxW
N2CmQ3NFPPoLVsBf2G+/bwqUHh7mDFi75sfBmvEyJlv+0/Ngrona7NsMeWURsC3FyW+yK4PpuvDm
oT0GZg7KmS4wsYlJf/ey8IaJvG8QSpEjX6sTa2UCLDPB1K41PE70O0MyVNV77S+Bw6wMZ4tXhzsX
n3wOb+QkfPLSbbE4pMY/SREM75jFxW7WClwFkiHUvGF+RDXtZcGhYgrWYPnbwCYUXBHonJdBolln
3L7J2bzbvOH10lG4Ezdokwp80Pg+eQBvIJ6TKVzCgrfNJaM4J6A2PHSgdSGFhFSpb98hlQhv4UaB
qTn/FV4qbNchecBdSTAVbckRxB57IHNHa38AMorIg+ktmHl4i6ZBVw2b83Nslv7aBdgoSLwlmM7Z
uG8Qh7BT42jqFq9KwtCoFHdIAmfp4p0TbrLTugqM8nNimsPig6mx03xdWy4VjmJMSpvYIIWT3sD3
xm+Do4fEs8PEYYOMCVJ8jcvDQzLYoCIWWwsnuE0Zlqi3hSrvqkMGdsCbbAFZaFpjvaIXL2vmOs8m
wItp1DWXGHPRqx/7SR1ZuVfY8mpYQ/sDW5mMCyZ9/WvmqI/cvFXs+3D09tC7r/e0LVvoyOv3xCdN
uSwBGMn2WxqrH9In8kVl2JNHaVF+mY6n3sMIgudL1K1w4G39DrgizwpET7VA+sH+qA239LJpvmeD
xvsejQ4OV3KNgA/iyFV5wWL9HC7jD1Cbfi1ktJXrOEcPIRKTsT4H7Tvq4l9iA3BqBE6M2Wjxdiv0
LTtLPMz5IA6jUYF4H4FhQK9xJjlNyz6YEExk0qT2UwareGijnddCsrvduwOGFXuVnezwJnMWnZAz
x18VAiqKhJjgjpFCUBtrWwx5Lk2VDFEKzbMZQDWk3Q8YaicgQDOIWWyvyDZN3K9gcX+AjGInSdLm
meoYs89dT7mEOkFLIW1RVc1oWJtJJjVJo/GPnSRQZpN8sjxpYJ0PkodIN8kOK/5ShODSKtfCiuAx
4G/ErtHHumHBzoL2m2bZC+bDPyvZlmeFKjHMY9Anq4QN1WTXaQ+iZkBfigepsZANoJBo+APYmd1y
EVr8X4w6tKdzQVYCNrx1+0aNCwZ6MtVr00CHMMxyN8fpn1UAKO8TaDKBcP3xkWX7hyHIuwrWCfVQ
4EKTdF52SxKzkugOYNik3D6WHdTfuU/R9EO/zQP5ShGMWaIhQn+CjorPactgv4kAQZuw/c7Bm1WK
galwUHuUrcROrnMeQO3yf5yd147cxraGn4gAc7jtzJ6skTQj3RCSbTHnWHz681EbOJ5mE03INra9
AcGzpooVVq31B3MEdlwrZ2UIzE035t81w6m3AeCRXQUPk6y3a3alA5kpqTRgL7n1jFqkSUm4FEdJ
hdjee5n11NMGPygF0tG08b5Kk+jWiNTbocHe+QsCKvFBx1Vxi/RKswn13t/6o/LU5/T5pJoHkFlk
nDmRrh4aVh3mq2a1rYpxfBy8lOpWmjtAmOX8DjBqvM+NrALGVvg8BGXnPqHuCAY1gLDh6K0bWXTB
G0OSH7JkeDF8rdqQs3nnblBUul50L0B3uLxClUOIbYeB7kIGJ6Ht3qdy2iY2ki9B738rEAzYm4qC
upRtJnu1wTOuVvRHAEDjqWvSfuN4Bt2+NsuCrdebzV+isPR7q0vyexA8gjaqVDhPBnrAx7TyVF5V
WEzWugHU3KhxawossAVJwHyoeRw9pD3rJ+pGPkSjumPjZNaOPdkdIi7frQ8P/luO09uL6tHgsJOy
P3TwV/aDoEPI2hDvv/EFSUUDPvBT765L5Kbam40snpUEmc8CghgXU9iOPPDihrKsqbXIG7ZivA8q
qnpZEqQvgq62S/cM0rKVph3Xuhq+yylVvE3VGtkOdE9+D/1oePQ8xT45gSZOcmqFr9YYimyTClj2
6TiaJQxkrdwZWoKOqR1w3ad9L73TwOj+jvMod3OtS6AyKHG/8U0j3KlpoEqb0q6TrReizLqxnLK8
a4WCjoBUO8Oxb4Gx7MyaqsYm04VwgXVGP2KggQ8w4ShuJ0oUPVdl5x2xdxl/AW3XT6SXP6XEdg48
G7rjEMrxuRnoX1LcznPXlMhLNmFuk2lZZrY1pDDYBrUvn/OUUi6n1kDD3SkPoelx7U8QvQ0OKjrA
SSTr0D8zTk0HXUoglflSV6XzVLVV9o9iVfT4PDP9VRtcRNRSMQQx7OggbADvfpHr1DMc42X0tfZc
6o14zMI43Q2ar30plbz5O9UVcYegaAzKQtW3gwnz2QsH7bG1aBGoqQL4D1RYecwzv94n5RD8g7+0
cDsNoEFpjdKDKpr0pOnwp0Ve1gdaneFrIgXSGeHQYUtRIUd6NfuFY736TCkmPAiah6+KNBWhpCp/
zXPLih57vUuOhS7zgh9YsXrTky36ohie7UCaDCR5h+aewirO9WHvhVW460oH1YkBrI/wrSq+cxKh
ww6QkWaTcx/IXhMJjukoA56gZEW8bTvffPGwXn4wpLgnvYEwvwIwvKK5ohIEQXGCaqJefaUdKlVD
3QdSFbhYW3GonMLA21bNIbRWMNXXUrcEchT+QnQGIuic35YEmSRMtQnwnOJm3hfkQVQJMufv1i9U
aMNWVUIOMGizSG0jyRvJhp+9jSxF/+uPsbc2HGnE7vGBB6g64S0/4CkzowXhErXWKYmQtBbtux6V
K4NdmNSJiY0ZwqR7g7DnZYgcOqTdhKp+qppyY5KtSHClVK3YS717ezATgHcGIQe5DSkB3KFtQYue
R8oHQ+9UtIko/pfNXxFv/8w4dflXZ/h8O9TSoKgGKROLFA3YOWY5wbqnLnxLci1fe0+lCqUdc1Q+
O5g6v/qBrPyHkemUxh1GpTCNszmMQQUm7PXILcbXhGXfFMPO7B+bpNxryhpDeQEn7ejINtiGKauI
FM2mcdCkTg+4DdzaF1/KQKdwhwubTP5m+K+N1X/v/GAF/b8AIJ6cHmg2GfQO0IG//HJKOCLhnsBI
BMe0sxUYQVkAMQldnBWY9NJ3m1wHEa5CjpUKwWUgvqaZZ+0QuWFRPzSZc5bCEdJhCp7CWtFhWpxG
JLk0TZn+nrMJ6CGn9Kcb340jqjOqgToAKEy8HqgNVCoVx/ofWW/+w0QanC2WhbGseYWlbzM8ORz4
RS61Ymkv4Yv6o7F9/S7TqWXf3gJLuw1GN6/PycziSgpWpVUYWZmsuaAyyJGVwAof9EqLphcZpUHk
L1GV2BUQFI3j7cgTyHu+zy1EKjhTJvk9ZQbkj0wzspOh7tAgy8rvHqjGBwEGYiXKtOauooBiwY1J
R95qLkOgljwskqYd3Cz8rsXf6JXvVc8+ebqzy6nJJo11btU1gvri0NDXldm2qH84s71HW7kBmdG2
LtXNnYxngujXTHcWQ6D6hCYA6gpX8iw93hAlcLvWtSjI7RJFio+FBiT+9jda2tHwMdHqQa4eG4zZ
js55JqtljfsozcrwpTDbbq/kgb6j2lqs2Lxeh1JYf/qkUo8wNuTlyz2N351t2tmIpxq6OgPoiryf
qln6yogWLm3iQEhHhJ96ONN3GWdQm0SuDe5Ks7U+WwK/kzgCrp67utnsxwnNGYXUw8r7YeSdcHs6
rz+aIqOMhHQCKvXXKg41IJvBMlPZ7QFIRGV4QuJgZT8vTSPNc/hHNnN4td5z0NU2JRIfre/2KML+
Piu8+3EsVrgi1yewAqjNMlG1gclxxfNCnytIMICxTpryT+T91CfSMOC9jifaH08ZFQoFwSNUUvhk
s8/V12YM8kBnPEBpoX7vYJ+6t0NcH4GKDl2L5GkSNzXnmko6rVi9DmzvVKJoo9vSMe70A11Jqmrx
e2FIK19oaeows53ElBFUvUpPaziHXSwExfXoFKPy7ST5DqjM1CC5Pa6FpaCDFcVznQ9FEjDLCv1Y
1kXZdt4J64Tt4OXvlWZsfUN5ux1mYTz0xTSdLGri/NmzMHYtS9wdae9GPp61VNoy3pZqtoNSs7IW
FiKh3KVx6cuwNq6U9jpf6YpBZi1Yqd/uBWp8GyMnuwYcheyvLK2pNy1MIGJhcOnwweHqn+drjl5Q
iuky4SpDt89NaReAnBO1vnJFLaw/CHsKGlgaqiZXMhlR5rUVJsQmYgo9jahSD85tTkdWS5zvZsBn
8ygQ/PE343iYRAMRdEH/Y3ZBjfbQI8Shx+d8xBwEkKwRpBu18wGkO2r+024BOq98vKXJpOSH7JZt
I701X41QqrM0iRHmCaAvHvVwVBFUSMJ91PP/bo9u6Yx3ZFJ6qPDkvld3iQ4dMALdnp79TAFTorU+
kynUl0KWcFnJgfTHoSZ9jjRbHNKRkptNxW5lvAuLlb2A+iliJHzX+ZtMTfDN1sxCIEXQUO0Nbf+k
UFLegWUpN6JcdQpfjKeRTeFshFfdnHkLEIB+jcM2VBAGonLfRj9lC4JPvZZ8X2fEKK0ysRwoE1lx
vt8bW5Lw6sVUyJGDr4FeYTff7AbRHJs+fK6Nau9b/YprzvXaUWWCccqwH9mQ0w768L6NWThl4RTF
SWmsnQ8GLontQ0TD4Pa6uZ7CyzDTyD+E6cYQpF1OCqIMd1YNqwDAIWVKOVp5Sy8Nx2COJrlQpCrm
dYNSEb3qU111EUgAgWreDY21AcB4/+fDMdA/nV7tiopo5+VwANOEcI4NHAXL+snqoSVAnnClyKMx
r/9x9oZ8NjcoGlWTJNw8mQ9SywxiHjKuU6EJvYnUoPkBoC/8lDaD8+v2uK6zKPa0pfBi4QaF0j5L
CUTM+cJ+Ss913WTfsqYvxl04dtaaB81SHFLRySKZ9Uyaczl/XRFJKtaE8in2wdJoIdl8+Xp7KNdH
P4ZFikryQV1F5fa8DIEgpxqEBTzS0be9fc2S3seG/ncnzPCsWmPvUl4WX27HXBiWptCOoFA0+QrN
E+DQFMALUVl39chEsUTY59bS327HWBgXieEkY8U30qBNX44rF5HW6VaZu6ju7vK02MXi5MgopUyK
bEURrQxpYePqKE0TzTYoUs2PJNS4ybalBqEM0CJfIeXYWxn/IHBOiMPmeZLv/3x4hsZyZ3UA6pm/
72Qs0QfFqHkWhR6VaAu26T+jZyefbJVG344URvzI0AReez8sjpNClcaWZl7nwmdSEeEFpVKMgOBv
PEdwLh58QOFH3FxwuoeGtzLO39v28vXMG8KgMqCA+2CKZ7ldLTSa2HIbuYCMMFhIjXpIN8bQtP1W
yYImO8ed3NsUNmXl0I895BUdtJi0AUU8ZACemuQRwdcS5ZY8zuK7KFLst8IBfbWBejAaW3j+kvTt
9sdZmCT0bydtAMqH0y11ufbiltMUdmZ09mz6hhvHwo5iiztK8VK0mvwj7cxxRepwWs3zWdLwqJyO
WZ6v8xoRiEVbizAEd2FuAwgxO/HZCRH97Dt8fm8Pzph++3ks/DW43yeRh6sTA4qdoQRCHu92xuZ7
vnnSt+UGNM2m28lbZ/MT1sv26fPnT38lG31jbt7u7+839ubb4+P2Xjtnm8cfP768FtuXZHt399XY
fW1Xkh51drhQIqCSw03AvcbsX0lghEqUCVjCJJaSpPWgHKzmkxJIXk9Hl74dgG1EjzdN7BfOdxZx
/0geN/xs8sZXN1UJ2hHdMzSKKAvRn6enZ951IWZjbpP09l9VLeK7URv1V7uTvjUCzdjQD9sDOkc0
HZAVNyrASnEqVvKC2Wn2v0GpFo7NwPOv9SXVWrcpFKOq1DcNogMV8DeUkYA0JpQnwkrGtqtwst3t
L704k5psaJNxH6ITsxQd+J802KEDpDbr7qFGHoCQryQIs3X7v3FhCIMJ1GTXMj82c3s0BoMGjqt5
4QvSBTvqIsdMjk+3R7IWRr3ckFRw29iKLesUpN3UCdra1pfKLP/TfP07mNl8CbhNfakXpWs6/T6K
tXu8N1fWwdpApk/2IT+MbTqzOWwAF5kvC8ihXKS8DWPA1wD48qpcyXrVaWI+7PX/fR+bhjQn8MJJ
pnRM3Ah2gyygg6YLxgD55SgSwzaTOpoGsW6K5qEIq+ZnG7Si2GXIpdMHBM4MPLZHu8xU8/QhsiFG
7XiQFMNJKjsHgNqQOTLAAkCcGzSuR2MfygYKfyy4vn/G66l4DiJffb+9DhZXNGKwChc1L8F5UlAj
et5nEqo0teS9p7F4HfrmcDvE7Oz/PWMqNXMmTTExnZid/Zz88VCWyKRqZQs3TLWLXW4F7V9Cyp7M
qlvzHJvSs/kHQuqcHEqnoXNVhKWelNe4TlJDVJR0p0R6fsqE1YKF1wB0jEB0YfYBjxB6AsyvyqsV
k72lBanSmmD7wprF5/pyQephAgqjM0NwaQMmROUpBLeDItrX27O6FAYbZt6V6JNc1+C0SdFJSkrZ
1ULAoSJ7svLqKJJmZTRLH48uhGJhi7hwjRpp2Ja2mZPdDOWvJm3unGb8u+81+vRrqf3Sia6hFszr
iDyKRPVy4vwMAauyKrVTI32X08cRiTx04H3QwpW+ciUuTh5euRTi+Ic+L7XEkG+bzG+TcxxoGQCW
PgY8iEwwHPF6zSp0cQY/xJqth0mxtk6ml0qkZL9qlnsZIkoIRMqlN/cfLg/yQrRj6d5YV/UcnAM9
c7A7za3GzI2AG5pV9F1pk5WEZ+lLfQwzuzxQCxgKVOhp9ZlU3g4SbU3Q4VRvJvl7u6oeBzX13zRy
Uvlwe9XP6hy/z5KPkWdrRDHyCAUDO3K1NIOgeLLKo64OO6eGTtDh9vqHuupX8WYfL2v7LFYGEziO
Xh1a7VOb1NsC2ODtUS0tkY+jmpbrhzusVTu4wBhtu2UxuQZg/ThR6sHugia/HWnpuKfbrU/1RZT2
59mFMKNcb9HEdTFQgASopS9JZ69ckWsxZqvDkwMPIZlYOhloIKFYW5kuqv7W59sjUaYfMz/nPw5l
thRiEOsIpYJ0KDvjLIZHsxs2KbJRUvpqF+rOxoh+4GHUCxA23qGIzN3tX2Dxo+G8ghUQt5umTNPw
4aOhUtEZo83eqqV7oI6tHR6t8m8jKPe34ywuecwIacGZE6JlNs5Mj31MJ0vDzctAfmnTtn7qJm+g
tPeLz0VdKVx0enn2JlLd7chLpyReE/8feTZCPVNh3yJx4ypGbIC/4mj06jI4Iqbar4RaPFE+hJrt
gLptQjNRVITqgOGbrgVnCKWJFmMYu/Gy8phCYe63aVGOKz2zaQxXq4gaP1UrW+eSmyUn0ZDKiFsp
zkkTJOTITEiFoFLmIXJzezKXRmig8khpzACfNr/dWtLU1A5lVHAr10P8KiiOfbBPh696NK4ckkvf
7WOo2XcDiTeKrJGTs1SiTzOqSfaAakQaozuTJC+3h7W0Oj/Gmn044QVOqKHA5IYaotmDjZO5hWgX
gjn9py783q+WWxYHZ1JCYDMwkfN5lJLMLFtKqG4hLAiqbMOTD5Btb4guWUF8LO1wuhVQfqmp03Gf
PumHHa75CEU3CAu4jflTH1zVDA7I/cJ9XDmUl+aQIq0jW7hBIzY/m8MIVuRg+dbojgl6QwIF7o2e
wR50mm2FvXiheT/yem2RLC187gDYgvBJJ+OJy8HZpe63cdaGZ44ROLN5FKQn6EvBf7gMPoaZTvEP
cziqPVJ6o2Lwzhx01F9hhWhj/4dd1d/X9McoszNySh1jxfcz1x6HJzmJNmHYnnU0524v9usF4fAs
597U+Pc13s4ufBFrvDhPUSTD0fc+6UP0qUO1V4UgeDvU1XExXc9010HdURSmvXI5b4VjSL4jWfhF
id5CBD933mLPzJ88Xyk+V7bVHIIuyleCXo1vFnS+4COQ/ELWW+Ctex2If4oLyx5KyHclKbWV8/Bq
H0+x6LiDxeFRCJrlcoCmBMDA6IB8AEvfFhCxHOvdy9ZW+eI0/hvFki+jBKj/CX/EaQ4Rg87fRhT3
d5BmssfeBKEj5bXytY3KbP/nHw/vEyr6Cs04ABmXUZEwDE01FfYpaNW9lb77nYPs9dmIf+WOt/LN
rg4P5tGE2c9xqNK8nDvd1XnZVODDRzcbn0393Ad/l2jFFN5j4NxX0Jluj2zpq9HOBPoxwXTo+FyO
TM9NCoTpOLgmhBcbAlQLKyZx1kztVsLM01QuZMzJUqM5oetrHkSOcIzuhOjylNjBroxoIdZkjkZn
BKwpFdLZx8pjBUDYhP0BPV8/jYUwfwZcW2/SJFCCvibFi03XhmI8qCkQ7H1qR6glDDWs400UpnBb
PClCBgVOPpTnYPCsRxU1vr8zmJPw9ymDIq5O5SZFUQN5XBbdYMsbmx7SP4nouvAultDp2+jMqwHK
fuy+KnCxys3YaO1j0qBKDMssNREfsquk3YHQNh4UmMJfPV62wS40giGa6J55tg3x1flchg6yhznE
n10Yh9ZfTl4ZkO3VILPZY1EBg8Kw8KrJRk82tkUSIc7QIotjbbp6tGX+IxD5B28ofDiROVgtNLRK
qN6dHWDFhVh0GW/6ukoeUOGp1rKkhY8xlRlAZClUHehvXK4vKZbRRMl0wFiC+hfZfKyjJ9A5+9sf
XefHXGR9VJm42GlaEwprl9kybqkKdJ5pxcBjsqOCrGEVePHKwlqKQeWT+1U3EAWex/BqDeVYpxjc
JBrRPR/86NBx9X3585FMbsJ470zo3vnqTdBPxDilaFx4Rdau6umyBcJZw74uXAxUoumK44pIjjJv
iZakIPh362DZ0U3t5F3kFTs04TeJvpJyzbWWcdSeat7/H2l+YBeVrxfYf0muLGRxr8pe+xC3nakf
GrUbf42FF6GDUQwHf+AKbMeq/FaFvZ9s9UDvopVVclVJtNSLk2G2GOWs8arWS7sThKdJPzFA5Hhn
hIYG/zyEGTroTrpB5hP9Dc0E0jcp3hliJedY2BFkaSSh4OAMzvpZImDYk1muqFDRd3Sg1PW95RT3
RVWtlHTm8Jxp4i11SjWQhKJTND/Z63GUkTY1WsToa8NEykkWX3WkiTsEcwxIm5nt/BPESfWTTlP8
JLWW/xbmq8hgZWGlffw15ie/B8Rv0NugP/FpvfcalhpP+FJy4qehTGoo7UOt32mlr7y1soLIaitB
m+16NIURHku+Ir6AfwTubdaLXFQWLkEKGs6QjZNQ/rMGow5Ki2YmcBFajJgpybMPU7cIOARhhj2p
0e4dI0bLyHeVck2Z+3pGiDNBtOhp46XMM+HySMx8Ly6B2Axu7+e17vqjFAU7BAWd1pXzBGL5WOix
su/QubfPsGxGGy5uUfrmBqB65b91GiTzHcTHOnxAjDFQjzlKrdxUXtNGO6XHk/X4h2fS9Bs7KmuI
/+H9NJsZtCboJmdR7MLA+TyWwx7typUQV7tiFmI6fD88K6R2RNkLOMWpTH4Fg8OrE2VpqHG3B7IU
BawE6SnGZhN16TJKqeOd6tnCO5lNpkv3em1l1aFDPwDlF2G34cqNMd06H24lExAlOS9dWmzowb7O
IUjIFCWU5mJgtWoDDfxH6r+6Y6DQvpdWDpVZ0ngVafrzD9NX9LLAbNxERtbxAQYNzhF23Vmp0DQN
2k+UQ+4xq3u/PZlrMWfruDSiJtUqyT4lFsIfDkqeNtDybYHIx8aJjEMBvd4P1p40mno9qSp/IaFv
mgbOh7PFmIw+T6ZY82CDVw7S3L2eAYeN5NHeWUUf1keah4jzOqqWOdBVxvDYhlV9lGN1fIpr+F2b
CmHJOz+VpUeZtxEpEN3Z6tg0nQy/RW7yLyjc5O9ovJiPKI401Y6yba/sSq3r7mXHD/5RslFBsrWT
1J+WFsrJtooSC9a6jb6F0tPF3gaVVtmbvvFyZdO26SrucZaLTN97aqtM8PMJzDqvMHiqJgAPCv88
jEX+WYtFGmwdLUWu7vY3XljBnIUgc2nKs36vCGm0RlHipKsMadzboXR4NlvpG6qZCIFweNudtXJt
zXbo74GB0eKRRcfoOskK8yDECcLMzlAPpXxXDjWpFrKA4WFsfDNeGd7scrqKNts2RjnkqA6E/jnN
/fY0IpB0hs5l79K0qTBukfuvt6dzKd7HtTt91g/bVKAsxE9VEWZFCb/Sf/ajtC+6T6JODrcDzW//
q5HNNmefR302WB701RBbFpStfDzggSK8IGJxL2vxsZPspxhdSx3Z69uxVz6hPnuioxXmJZbEIasV
XNqO/QQQ5YuVdyuNzLUws7NcNTEURgc4dOUhzUlnquKxzJX63I16/B8+GzigqTjJ88KeYyEjHfn/
Xkk6N6g+y9KvlnafriBArLzenjl1mprZhUFC+P+Bfn/VD+tjYLvbQ1UBZxa+JG09nqnqc694af5g
111bvXu5I+fbQLWq3oVKJnt7VXPaL0ozln8nos+CHVJytdhYCEai2q61XX30PVbbWet949NQ0QHY
hE6XvURqXQ/PGZjMemULLy3yj4OYfZhGnwAVZje68C6+6KP9lKr9tjej75KWrBQj56+L/y3zDxM2
XRYfJqxG3LqPTT+Ao6j/rAF+p6b+mqvYg9jKKbERkAC953jJs46cUZJ2ax2VpfPx41hnl5EwZT8o
erxaK3K2o+GPyQnlTyBZLVLOaR4eUbVZLXCsLJLZIUIPJRqKoindPEse4i579Vq73LHj1sD10w+6
Wo1QM1Swszzg5tDmcfQNXKUcgUDVZM2q7WV/LbNcnL8PIaa19OH7eW1kSCkK4m6FRKQ9vCCO6Rh3
qv+lDtc6UgvpCuy6f0cz/SofQpWWVrV20UdnSSt/9lnUHTx0XM7pUFogy5DYAGfW71EKGU63d/Xa
NM4umdasEUdsaXHn8pBsxtp5a5JhdzvG8uCcKeGE9XbFZYWVLlldqliuEyGUVONEdm8q6XDCYETC
nNlztqo8eRdY+Zot9OIxzI1NkkAX+opXg5Bwmwe2Zp8KlNURAfiey7YbrtJ3Fg+VKeHTZB368zzr
C502jZ2usE+K7W2w49sa1re8KzYKBoS3p/J3h/Bq2X8INdtfUIBVfAhQDw8wJkFbWu+QHFaLQHkr
Ry5LWxshufby5LUA+fEVnWQUpFDNtJ+tuJLyrSSHYHmbwcCPUYsRH3sWrVMpx6Roi/MoTDRe27gV
n0apxHiyKLCk2fKWx7bj9kCWcgDo21OlAVYV3dDZQSznecrG9iI3LYvnbrAelKE4Iwm3V0X+gzrX
E64Jh0QxP1MI+XE79sLnugg9O5ftPq6QivIGV1Gq5L3S42bYKiFi7Qd0MQZxFIrSmvvbMRf2mQXT
j7Y6NS2gfLOUZwzDPNFzP3YbWzsHin1olDVC5sJit/jZbDCw1teG5EIahixvncFFv+heoNHR8+L2
8nGF5zGHQvy+1igxOhhHy/o1TRdrgiazTPyaohbjTT1/LLJgb3YYJVv+Aetgnsckjmp+lLHqHXFM
wUpq5UW5MJt0ZDVEPlSN7Tvna2J/hfSLn8CuNjMsIoeCA2RPZSyyVga7dHR9DDS/AlBzScbaTtwh
d77gM3NXo90Z1zrmH8VDa+ifm6L+6/ZKWQs5uwqSPjWqepBQu6kB0/sGvk1h5FcPBf4iJ0nCshIy
2+Qy3advtyNPa3B+tkCmQTnFYaVegQYmB28V+VvjhFPDLxsntlMimvHUBv6zUGsUrfHSRnWJd21t
ovKwcrQtjftj9NnJZuRqBsEglF1LjY+K3JxxTrhHQ/SMX/VRj62fSOt8uz3ghR2jfgw5/fmHW1fn
fVrjGI7d3UATHCiBMXyr9LXFupRGWChGIZxogt+Z3w4IXyb4CNipGw0mwlTViBVje25K5wX90W8l
zga3R7WwOUzecXBTsFjiwp2drMjlqaOj9K1rD2WAS15VHbumjE7/JQovfYpIjo78zeXchZSWSskg
0StUlLxTX2CxYa68ohaWxNTO4HUPZsaC1nMZA5favsKdzD/nLZyaooGmL7B+QMywpcbYxX8l6PNu
c596y58PDlQTNFSaxkSfTWFbmulkxhO4TVXvrIA7MU9WvtLSJWSBsIKBSzXhij4fkjGEdhRIJwd5
ZBSNvfKl7pttGb/fHsrCGp8kRDioUROBqzSbQxSceGFpTuVKTov6vUjyrNr5SZqjdSucNv/zk/ki
3OzA1BLbx2lGd042WpqlYZ3Dol05kxf200WI2cpThdJkRqSG50Bg8zG2OAEZh2DMt43S75vOW3nG
rYWbFumHQwILt8jrPV4BAiXXvHd1u0HrGUlWda+svbEXTmCGho4TCk4wvOYwmaJVBrQossTF3BDl
NqmKDrjkoIxW1ehb4wx4MOJgvEOsLnATZuHr7bWy9GJlm7FSVDY2v8EsS0mCOk2Msoa0J+fJAaFR
+2uUjy39LtRDs25AmF/CmGAIJeNzrQcaJmDhxOsZnDWQ6uKy/fc3MWZ1GjGUESXGRMMDw3rStebB
iU0s4mz39ojXwsw2emhT8Ra4ZpxyZNs3QZk+GXHhjv0fgq6mnImcz+Zc5h1yzUpQzEZoWdbbJ5E9
5khpS9hdi9rYOOPZEUhco7r/5wMjwUdqCjo4DPjZlwz7XPhplScu1+ouySkQm+Oh9NbwIEtpPF1t
6tWkYeAa55cbpg8JonjoFMlQ0s5q3JTovRqoiXZZ9VyEPlY3aqPpO3pXdMZQVERJ0erkf26Pdikn
vfg1ZsmDwFMN2BklHNEoGflgV36jQZcevWbUvhRwIzY0ztUfCr7IUEKL4E7LHezg8f/b5Da2Obd/
nYWznZPd5GzH59hmI18eGU4PxcmkPesWTYLjjdO0L3kWZcgLcisL4A8rH3vxK3wMODt1sVjppFTW
x1MyNN0Ro06MB3ocvYJ9ZsnRuMXJj7QGLdGAsrieaOCfkiCkNIfL6sq9tnCETTJq8EQ4QtA9mp3O
iOib8TCK3MXjxt56QfLWReJrVpqbTEJTRfN/+j5iDE5XrTTzFyb9IvDsnKbeWiaqEwoX47D0vWiz
emvocXj2RBG8xjq4r9sfeeHosCcSOhKD5HV07C4/soAWa/tZHZ71odKO2YCXxlCOgTtK/X/I6Nhc
U3cTYr2FtfllKMwORhloNApkQeGiOP5spNHx9mgWkkY009CKcSbE8NX7tAJC73j4trqGjTS4KWOq
Wjr+yv2iTd9g9sKYtgOYC3liTM3vlxIVHjgvCQkdRj3PWLs0GPBg+Au2I7CkT3pQRy8dT9evOTAi
5SEsw1h7aeSq6j6h+sJeCmwl+uWVg9buqkbgAthZo+hPog/Nd7ka+kcPvJPYlJqHTJovnB4nRLmj
bV00nviBk2chP3Vp5xSvphJkDxRH2nDvYN36y3ZCxy2jRFcfZXUI9L1U4Jlyika8OLZRkwXvqY7e
9TaFMfczrkXyFmF4iJa3Z/pgxW5/jaWcg1Y/buNAZklCtcsPLrf8iVVFjgs+PCs2ZuHn7wY6xH8D
zXsxGgH8AHO82zEX1jOgvn9jzo7QJsu8zrBAFagt+DLYuKc6Tb/hnbp2tS9sVIo+Ok+TCdx6JY2m
knQGXtZO+lRm0J2KsChPk59CiEKvictnixzd2j21MDiUgEmroM0vCEaEIwJ3mFL7UGkx3UXKLuIh
WybPOVy3FVbUfHhAsLgQJyU9SIgWAk+zb1f5KZIhpu8OGNKFKdp23iZDTC/QPt3+YPMtOws0By+p
klngCJYMrlOPGLFS4fObtSq7Nj/OpyAqYjJAdWA5gpS7HE0TS3aQaqF+0rKhf++7Trtn8Zufh9If
zklnYK7MO2lflv2bHYU/GgP5UXrMP6MxiA+iKd5Emd0PsXC29lhhcqSEeD7bWbDxC/FqNo6BEA7W
PaWefQdU/b2w439MvbuLZe/cyvaIMrxef3dkMOMeFf9PRqnVGAMGsZtXHFGySIJD0ZboEvi9gieV
MA593R5tEa8JL8xXEJC6CSaIBghpsWzOBR+aqqwGzRCSi3mrhQNSjEkP6o883cTKd51v/mnKHaik
JG4oClxFwhFhCCJub9frhuIQlfikoYBc7uVUB3rZejaAG1k+3V5MC98ZVgoULY4bWPvznr0fqulQ
oNd8SqT0EbLiSS3GB6mx7qUsuuf4O3dq/LlXq5VsYWGzgIFFSQgVT4rAV7UKuIVjCDLTlShlKBjz
1kqCPV1o3cljImyQ9UEzrlzcC/ML5IVsnAVNTjjHSw8Dru/UDIRrWE8xlkn1eNZEvlXqr3qyUsAw
rlcNnFmUE0GZUo5B6vJy+1T6UOKNGhhu57fCexRSNL61YVlXm7jgP9ogw96b0K3VNL6vpcF/yygi
N3c+3FSwsShYo7petB7+W9gyoZrQF4p/7MOsC+78McyfK5x0c2xp2uY+4mLCW8pLIU7ZCtX1t2xU
Q1exI/GpUK3h26ixKTeeGmlvQlO8r5Gwx3Sbyo6Vb6mJd9pWyo3XIffM8ij5YfXGRh/aXYrHM5hk
fTCehKH03cOg1x6Wpvo4PEAXkLDNqEWIZ480gqDjcb6tUin8FA4V9oCWkrUZrndSkCFiauNOgqxZ
rmwzOJT61yzPCwxBnJLGpOzgolpaGMczbtPo9rfX98JhCRBlIkmTgALCnT7Uh1e83w5BR45hUAbJ
VHkfB43/UwsHSlf/JQ5laR55nBhzEFeD11ZaSIp5ysviiyVnuyHKV7bqwppypvoAzRNAL/T9L4fS
yGOXN6pfu1istg952vjbUO6UPfCi9nh7NEuhgNYB9Z9oE/Z8e+YmBGU7bUDi5nCFlKLIT8Fg4f1u
jOHKB7relZyvwKZgxk2Kz3P5KIhxnTfKqXzyHRNPOWtoH7HbGr9kndztPd9u75okXkMDXD2cfp/q
jHDSaEWzar4/E4wW0zBoixPuPKcaXTHUKdJD0RuvfT9ZrKXhIcZLopbVXSqXK5nC9Zqk2IPkH4Om
zAhQ6fJDBkHmYVo9Kq6fS+coK/aFXK88iq4/ICH4bkAKKQAC6L0Mwet87CsvNE6SJTYNEimd/Bm3
pT8+UaeqFX08w6ExBCH8Mkqa+BlW1o5/LtSo+xn4hpXfd56B90RQjt2DgzYKonSV368hwObvCa5K
zIxxs2KEqD/N67RGiTKoH47J+f8oO4/luJGtWz8RIuDNFEA5kqKnKGqCkEQJLgFkAgn79Percye/
SIYYHX0GJ7olgqhKs/fay7hBsdzM2hx3DtRxRk5r9USGVZA0os13jkcy1b93xgf3JQPlABMHjhOe
/+aDNWXViVrK7Ric6Uqhumzzapd7y9HP11QUD3PrndT8GWH9/dcJSgERGFAfrv+7FYM3slwDKNon
uAkX7WAhQ69TH+nPv1/u/cI8P4bu1mUYZLlvT5gRMUGBDKbFpbwk5VAi3KtjeOGfumi9w23O+88h
RAHCHAEnSB//Xjm29HtJEIfFbES9ECPyVK825vL6xSBHj7znp8L/to3NaTXb+8yLyLH/zFH0o3Pn
XLHjFoXHMePZv38DyyCal1xBCBA48PVoaLzisZ6rXbvsouDrvz/Xj56FBO28Vs94/NsNXzpWVbQE
Ip7cdZj3mb3wBTrImkhegtFnkzy3kDP9yZf5fqUC6VJQYsoEHOi+BaMIqVGohGG8wUoXZYLHRo/q
cxMJwR/2QfrKT9yJC73r5u530xOj9u+Xfr9meT5aJ/45W9y97fmlH4ECdkjvTD0fitJ6IHF9lzfu
478f837N8hi2ItIq3JLe+b5UftFkQxuSz1EuB2VjAmSU+38/4sM3CRhIYWl31lS/uXjLQrmraD0a
V4zQQv+51tkBROaTCuKjRXK+bM+OgzizvluQS4+xvUJPLdqluCeV5+iZ05/KNiEdNVIEXwo30kb6
71f76NPDphQOLVOH9+V/S5op+BnJkKPrvuaR+CnIwPr3Iz769DhWkJg6+IW8K7tFUSs6G1mfwski
P7AbiSIynd9T5E3f//2k903FeQlgKnW+FjBee3OoSM9lVKiW6DQLPNExTdhuAntqbhbdN1EsDWKH
P3m3D+sIEs8QeVnwmyAC/X2KuBXSzAnjhJM9ry/G6F5LQsuLSt1unjr6CmNpYraUKlNTN59c8R+t
l7NSB+wGa4h3l68M6dpqRkknqEC7fCTlKfxTaB1P5JvWbv7f9wAuzzhQwEHi7nv7oqSIkdw1Ldmx
beHWq/5xKGRihP/R1gh6DhDR2VAP1xCu9bf3gqklbFnXNY4tLKAsWqDxww7q/E8O5A/WJNwjcA2a
UFgPb89GGeI5X+D9eZQdko7M7u+w1omt0fhkhvjBivzrOef//n+6j3Lqlbbb1T0WtoIEW2IjQxro
WXcRDP99J5/vUfraM5f7nYLL0B5OeLNNo2OsTaJH0V5Hq6//e+mKxgFpHhUf4Q1vj8La3bplzVV0
tAwdpbVTqGToP3PL+GBlY1sO+nT2acL5980+jhadz35k2KcSy9AQK5AmCI9hlV+TsHnlNp/RFD9a
DCieQD9wxHbh+P/9JRGAm60QQSocLVX0xUTYOqX1NPdAd+NsGJ8cGR8tif99dkAfgD1vpWeFi9fV
UCO/yaMs6YoOYWiRuIoUQ+eTA+KDsz1i9XEwEV9yHiH8/V4oXZQB17q5KANCR6ug8kkCnv+j8dT/
diypNoxsz96k78ygZGFLRFgYkS1tdohaY6cHB8zzZm4/41W//+RAjsl94R8m5e9ibbpSbXWJ3v2E
l0pDPKPv7O3axAM+2BayvJAT//s6eb8MeR62HISxWGhF335TuNIYDSKU/DSOT3K24tJ/GadL4RGJ
nfWfrIr3xRrPgvDC9iVB8539DtGTiy1Um50AS8t9qdxtp+zBS1dvMmKTeMhkNUPxBVK1Thpt+5+8
6ocf7dnL60zVZUjzBu01iw23E0MIBNEh9UeitbUf6uEoM+s/t4yQFKnViEGi/33XyczguDLaourU
B1ls9q929wSEXE09BiT/ef3zKDYZEXKg+eBwf6//YkRNkk9BeYo6h8y28hnuzeHfS+R9H8ojgBDO
GnJGGm9RH0cIRmsWYgW/LId1F+TCeiW0Mfye2WJMjEJMFxb5ns0+dNWgPvko3+9v8BIuDLil51Pr
7f4Op1zB/T0n59qEfZbTkuR59PLvF/zoGUxscJZHt/u+I6zmpvNglQXHIcwumtkgZtX65I58f/zy
45mkEjFzZi28hWURqyvkCHN5Mcp6u8nQCqZ9tmU/O3tuPvnEPlrmVDAEffA2Z3jk7xXhEuJAvjmX
iUOEaU1kXXProy/PxvyT7fzBO4HwUCcxPOEmezs0mCwlsTO0w6OpzG/k5yawea4KspL//e18+Biq
lwBHibNP+ZsTfh1CqNz06ic7u414pY4JYUeE+b+f8kGRew75YKpFpAF79y2nZNuof42FkXpjAfbE
xuSsd2Q8lpiOSHgFi7X9AUZsH9j22zUJs2qnsLT7pJ396DQG9YEkxSX9XoMnQ6fwpSW9UwWbbQ5w
YKuzUyiqxB+z49g0n3y0H+1soBY8eLlrbAyX/14qph6IupRTeJxUsR2XDfKXEGFw30SQcwe7rVIN
lBwrS86fzA4+ugoAeLFop4UBE31zbJ1jgsrczJpTj5+L0L9RfCZNcNchE2KtyuvPKEoffbB+gI6S
qvEDw3bMPNsm7Dpgq7ZM56j72nG7NYNFGGr2oJxPdHhvnW2pFzDWhxAVmqSe8NG+eT1L1OvSOjo6
tTLC02gKvOyL14fWN3vNRvO2latxu4pq+Kb9QEOUGlQVJto32xeqD2IZeiP3T920eH5a4xsXHsAe
zK+bp/unQVOaEnejKjcNe4lfjILM6TFyZH5JqrJphJ+sEuetNo63YXJ23hznth2jwL+XSShpJQDU
spM9RHYRm2BKpMUWZlHs3S6qZYo1RxnXQmALtNSmNcYREa3kiOvwyScT8NXN5lrGrfAtHVvQoI8S
0Tnh1h3+hkm0OYa37xaNVNcYVgLMcqRb/pm6FEC7t2uoVqoJEjnZiBpXZZeH0Jagvat09IWskLzF
m7+1fmpmlrPt/n0ufHSaIgHxqI3YJe8AJtvVAzm7bn2SPkSMIHbnaj9gP6I/uYM+2hAMJ8/maPgP
gST8/RkvxgC7jmnxiRZnvRz9JbJTABQL/+N8MYtTUZ1daRwVimfT62bvsq0/9eT64KTFHoHIEwZ6
0OHfkn6wwFkI/13EqeeTjYNwtonFJkJ8Xhkt/ftj/fBR3IYeOgtI+W8vKdJpWRgBY0qcwa9071zL
tYfu8hnW+8G3h2cC/2PVfmDXroxpznxrJnQteFVrlXT9TZjf+932yRb58HXOeTwMRNHrvQXMzyHU
obMAQ+YeI2bSzDUt8LBONiIOaTnZJ+fLu8chRoWCce4cLW6LtxtyVcs5BY3UpAAWWhUWB7H1RN7q
3X/8kv73mPDs3MIkAr/Fv9ckyQiW3+EYdMymIDjHJwHN94um1Cw+i2n8H+r+f8lTZ7MayF8B5hzn
cu9tzw2R0ySgGWvfeVoPY21fmkV9UGLer2G2Z5JKLMNwWY3rk6QbiussOjhmflHU1if863dXIr9H
eI6q4tvEPOJtPxSKboqsVa3IUtZ+b5YaqgaDWxEvThQ8lq1GxWjmXbpF7mcGa+8WK49GdwSx8gxw
cCv//XGT1y4wrA+KE668MZQMlLt6Zwc3LUOD//7FcuOTjkXn/H4ssLmw+yrtLyc9lIdMjbvFWvfo
Cff/fswHL0REK5X1eaIL+erN+pGBLierm4zT5Okm7oswuJjmwf6CY8ZFOHne078fh4HS+Sf+vYp4
0nlkZbEVgVbe1IqbHv2ykwGupwbOhYE55EdpCPBCZgiwQ80N5nWqo67Vh1EV1yxE+1KOo63jbqs9
Mqo3IzFVtiZE8ERQ7nNzX1fTa+XkD6UIDuCc+MHZG0qNYq3S0a7LZNTTc6DERT8N953Wcyq3oqXp
a827PnK/FI48Iob45vWmsd/6Ru6qSv6Zc5ZQqPofvRpeYZ2LY1Y5Xbw0FWFlWICScr815gyDwnT2
hVy4cEYl9mURmRzHXRiBBUziDN40a2knkxuWOtZEKiRl19X7ApnM07Ks7ffN6kszmQu1nMY6E4kz
KOMQlsHAaTtM8pB5BUbueWgnPfPjW0cO5n02EcM+1c+R8q14Qwef5EqQienJPo7CZUgiWZVxW1b8
gp3TYwMIAcP6Dr+KK3IzOZWE3T2vurDYqF7vuWmwztM1+Wj2RWYa5n6bJ/JVJoME68iebgQCj1Rv
Z8eUaJFxNmzVi1V27dfAXApk5BMBZp41fO+2yLnCBf73ZEbyIKp5N5X6G96N1cEs3PkW1cT0A3le
RolSec31xLiJWSmVh+1l5c8xr5zYI3S9Tsp6HS42Z20OAdlbB6e21C1pqUTEedvZ5rVAomyFtX0a
5NT/sJHrH5wuw7/RKcuUzSu+evYMy8XAW2mdL3O8je7yUf6ejYVg4FrdWLMB96YaKWYghiw7e2YG
NQpzm2NzhmGSmrWR4TAkSdXeQl/iULcNx8EqqmMU9AbDuSnE727xYtznvq/Z7BhxNbn+lcmWehDb
JE9VxFqze9P9Bpo8Jz7D9iQaR4faK+IG7+3gy+xSW9bCa0npnvO9k9vdN2zo2iOsCudrVhvO0TUm
jVWMoeHuk2JfBvmwEZxgTjd5VdsJJ93w1Zqz6T5rpxxe3Hq3bgRVjplSqC/d4p6ZOU5Sw/Jsqk79
8dxxfoqyGm7MAkBbBg502wLDLwLDcQHgNZ66cLBfc27lKY46Uf5kHfkY65qO3k0DzQK7avHFbhn4
nA9WlVlZUuQz1lVONkUXJg5RjySOjyrJjci/xs05emX2Y9wrBJsnEUZqTpexnvq4WL31FUpRZydL
Z1bJbPMNWv62pFaYl/7OE5H+E5i1+hp1SBSSse/WJ7vGNtwgUzd2O1kfGtJYnkPRFgeq1vVGKVTJ
zmD032fR3c0y4jvE9ekyMLLldjCGporrXvk/6mGa2RtKlldNteC6t9TdH8XN8oAD87IvBT4Ffee8
6AXx+8by+tKOHZ7MgkB3VunwOJG2lPrRKpCd6jq1HGNLwmm+0QYJMoKv+ZrUH/uqLsnXXCsS1szB
b05zgRNPngl5rAa3+lV6U6mSKtrsx3Ktl3TWYfUltLwhHcJAvhDfPl6Em+0m6xz1e9KKsxjdaX/T
qO15Y+baJw4Ojl6sitLceVM4JmY1Kvg4PSkMDXyEX9icVEiFEEiMntPs+YESirXUv6egmbFZCRbx
Ulb1ch0sBMt4vlyKxMGHzklmQJJDXpe+mXZ5WN74sK5iAiSqw5StbVo18OVgufV17C6z2jPlbb8M
RpWbpOjI8GWDZp+EInQPjvLrK9tq2inNdW+nnlk5hzLKm1RrZ+4vNg5yRBFsfnISPa+MQ6Miz8Qg
rWfaEbPZ/Q6N0fOS7Dx2jQur27a4HjRGW8jyLlaM/+t46Ds/rnN3vbc7q9jT72Em0PaOE7ueu0K2
lcQVHzenGA6sBLaSk0+PIhKEI+fVZgbpQPrZ5ex7au+QIBCvw/KLczp7dWuDpqcMMW6Ju2Us/iyj
0jcZ3JmLiMS3ZHMceTFgNsJ2gIUW4qz4MOrIerX0MuHDrrb7YnXtr44RFeDRCKmKRG9W87PDiPPL
ppGCx3JqyjyWYThBr7SZ4UV6ug9A01KE4O6XtW2xpQvXCHfVFtfOw8g0Ke2GmS60KTovSht2yy3H
UHXT93qRqd80woyz1ggv0GgaN9MySj/Oq9ZCSTXTqOH46V5tjJ6OVuFzeVQYJMRhObrQ4aMziWQp
Kzsexv7H4s5emWTtOt/0bfGlyOzihK3zt6DWzXGZfOt1GTa4dYY9X08lRHlucEY+RtkCOEHpvECD
dybnWd+HsJ0PbQivUG7BkKjKn1MPjvm+6HM7Wcv+ZIft6yqaMS5afg7yoYHGebkD1Z+4vywvDmS2
7gzQu6PUVpFK90xb4KuJ68a9DDvz0DtYfYqq/gpL6HvrmK9aOnm8rAgpw9zqyH7zf8h8usZC2SfB
hmmHI9yTGMjwc8I//WqIQ59B/XVljVylyLMd22eJs1rw+QXmaP0M6mlKonXrrweVcRBBI+7vZqtv
5jjA0j1ezTnVaI8OsoYjWddjmTBpbncI/uuTCEo8a9fgZ6GMb8qtdhSA/V24LOFBluvLRmeXjtpy
Dk2lJBwFzufFzSyx8wl7v2SCZ8eYZuH9hjVqPFbF9mv0ayatVmDvF6bmVSyDjPTLWu561x32SnpO
WheuPgJt5pQThZv0OAPvcMgGP0OrsAOLztGzuhIvVwmlpzYTv1IrtEF616gzh7QO+tu5ru+Wbjhj
T2XaCiN4NJZmPWYyELtyICDK2xyABS8/LFV44c5LH3E3br8n38OAyxjnq7nw6ySzVuNy0ATaxutC
3PWYlWnvQ/BxujIl4kolDdazad4Dd7XBcs/Zs1x54/jQzoaMw3753gyTfVhH3018LfRu7EaZlJ7m
vFyRUrm42bZunyeel/HvXTxgRWdeO9vYxmM5PM7h+MCUXB2ghn0pPBxoFo09RU4x9OAawXb0/X5p
0srWZeoVQ/etCvU9F+6aBAj+98HqlLHVkeg2dFl35duLkawGoG1n+EglqnFIoUs+5253EbhGfexp
oHmuKC6LCWM7J+jvaavm23BdjftCo7sjYCDfYZg67ivTb7/Vnve9QmV51O6qdzWtWFJnK7liwii/
jJs/XMxBkR9EqXetYQC1uqi7+i3JqqZ5DhtWgSHFr7o+3/e6L+Nx1T90kYFeraKPvbJYaFpQs9t6
qU8Q5F7q0pD7aarzZCURL1GehJDbbhy7kx8dR1xTTraaJVvFzTGodYbEF7mdynIg3HW6DmvZHSgb
ir23jZcZ6y4lDG288sSaJ+iQlsTvzf7KUhWmS2H0Y/WH8Uc/0AkLo9/2htrWeDDWgBcv/MtwJIWy
Lwr7YnFMlRBLSfq5FPJqc+ryarSi8tqAGR9HS2OwoLNiF87hrdPOkl3H/VArBzNIOMN/mt5nnKMA
8OzNfZwFSO0yYguMXNxMTLu6Veip4xKRDXO1+RtU/j5ehE0xNQfBXpZi5ZfxpiQLnfKBAMI2bRwG
sHbbOSnqkSW2S6eKi0n9InbwLm/bb9oJD9SSdez589PGRj6Yo+bbm519Dlptx2FYKqoi3iGXTffV
Kuo5mVbHfWaowReVUW5HGkXBGc0HOCJJVC+jwHrWuW1wsYxLLw8uMkPaXGvqdrHGYm+3jfnQ+5Em
X8dddyuAQyrKoD56zRjdbJx3O0MPRR4zjbdua+n6vF99qzr5eywXN3X8boqHpm/2RmYSV9mV927e
Y9XXY8WvptXd10raD9xc/EdDmnvOo98BX1BSj8Vy6a+Gf5VPw/BsU+sxlcSMvgpN7JLH/KHJcvAw
GDZdrneeXf/Imja/dnsXizWjudBNaT/CK6d57igGMl3vq9alCMedPF7wYb/EGvV5CaOvRlc8i0z6
e7FZvzPXao6B0EMyGb21641t3EeDxaasXYeFyxlU5uOZ5eBj586bxdHs4+ZKFrGkqLpcsvE+mE1a
90zPO1dMG7WOcc+Y30o3L5gvjTwkgSCo2wcRFfkFnZP9ONUb8lEXkF3423AZCByy5bYFR8qo6Vve
dbvZwXgEJuOXQs3W4yrXS1i1BuFs7oM9ToSkld7axyW/8sOgWmz7B39M/b6/rLzxulHjH6txn/hD
92VrnUqO9DTSyuEqBjD+I7phgmaJblX03f0SmYczYpDUoYb5npvbznDc76oZYNYbliJGOqhSUkxG
lOkRkvQJ66jV2O5En9fxSKZh0m7yqQcxPdcaFffnYt6jyLzSG0tKNl6RGBYZ4665qZRcWC8efSNK
jBz4GLTiSRc2sUeQmQpn++bW1WXXLZdV7ZapP48rGxGW2KK9ZjcXbbMDTPmNr79Ig03uWlHfKVX1
ez1U4fVsr0FsCnlajQji44IoGT+H4rtjNC6/KOHfk9+ud/7MUYIJITWEUUzxZPeFQCphUwsRKxxF
nrou4ExQRJEBjem47x+ien7tM2S40q+/Wl7xQoBTDRPFY0bkl8dRek+bZWAiUqw3kN2eB0zBf+BU
VqS6HftY2Ln7oEPCCIwwXC/CLDBpB8JobzRtcOMUGeLRTUyX1toM3NZr9LO3BJb72QwAzgEVy66b
nijOs6uprC/ySWQP41r45wsRYnmxtftmNPzLSc7fba27JOjLMDZVe5nbGypVrmcsOfu4CuxfesL8
0Aith6wO3B12Zl7cLqaf6rU7Gj218d7rdX7X4a0AIQofzym87t31Tz61BEOE4VFv+TMqqfn3Ysnx
JAyrteJGNRkCcIurfYiSDGug2EKK1kxlC3vYdHfw0SNN05J1l3MkhhR2Zr/PMAxdpipMjcXZG3UO
8zhAOIWo4Veol2JX91GZWrUUXFnQ2LEX4jMv55IjLKKxyZgreAPKi9ryy1g220PVcxjjA73GwAPT
vnf9x3kJvzcYuMVMxH55U/HgKfuL3DyyY6pZx61qH2Qh5guZyb0XqRI6ZzHca38cHvvF++HXebnz
G48EiVI/8mnZsSGz7lARKhh7drsdFJnNe9EaND6m2TFwVWGqjco4CDJiodwY0IxdHIMCLWCrjHU8
Df1VPwf///+E3vh16J272Te/lzhGzcP04lT63h7YrGsVuVTy8h6j+mA3ZoGHlB9LYJwsW0wmK6c5
YIjeciQhMmUINHoiFYYaElBpcrHHeva/zODTXwXxEBxtxfB17iaKDhRo18FqXS5CG1REPgyMnGhV
4Y1gq7Km5WiapzV01n0RZk0cWL17CLqMZmsCwaKre86RmR+CodnQiloXQbepb+qssemHi3qr7wY5
1k9Bqx8lHdOuXqbns+brMIfCTramPW6iaEhWj+48cLW08Kpna4ksbOHCi1UsYJ90d9P4cv5kECEH
pyxcAlwYpZV60rvrwxBQfwleCbnvUww2+UN9iAGb6cUSI9gUZMdNxnBcE1st2Mla9PhmSwKMrOC2
isVe9jo3+U7WAHCo9uYr6vbx6K0Yuhkdvv/YihUPjBfCtPapqQJVUcWUtrp1qjw7Tlv7MGy2RSnS
e7vWkt+0LaY92vGCS3k2Eir8Ry9bo7jqIv04SExelC+eFAPJeI4kNak5yV1nORRURluUqbMIqgc7
r14GEeQHo9yuC6LhScuJXpcJ49ciXH6ZxeJ/yfPwyu789TzOrONILecSlejWxQ47OFDtz7xrm5OR
Z8Zhk57chZN/owPPOQ8KbpeMgDk2S3jiUsVQtzKw+s6JSkNAdOuEoqcAxZF9sLuS1YydmginIKl6
4xnLHHZ5vSlgouCIHwoYmwfEqzlsF4zbnXEdY8P2UTlKfubQXQV5EV3axpCf72Py7S1aLyi5mGx6
3k1pgs4itzxVJr3CipNmnOWMmziVj8p2uhSKNX32UF2JiHwMKWi5XCCl/VTVD+h4TxtnVjIbxSso
Tr8rZbgB5tqhQNISZinAwbPXDiJudXQDB4q/nCM4c7RkYFl3T+W4vXTj+GwZfZE0a1WgDZ6Xe8Pw
CLmUEwP4KsTd0SnkfTQXDya/5I5jy9iH3vwq+ql+rZQF5ge6fMJWV+xcyS1TSR2bmfkAsY7fDdpT
omb9O6oiI2kFFL/Rbl7ncFCpMqcuDgU6nLW662sck61+fh7M8qfwOOxmyuX7yWrqFNjI3o0Wt4AS
xXUUFheGHsM4C/15h5LU/+1Z5e98CnHgxBE55o5e9vOS/3ZdCYZIu3ZR+c1j1GxWYvmLn8x6EvFU
hPUF9Iou8War2TuqaU5stN9+r14ioxfHHNL0YYZZf9cK9WpltrW38u1mpTvix8zbTTvypr3bvxJ7
GsUBKNB1PWU/WleN1wTvPS+ZlWaGWMB+ck1NrNZdP/dr4ljFiyo3sjwxCkUcpPd6Ls6ZMv3vsYc1
SKW8024+cIrO1qXdmVTh6OiamVz3eGra9aq3nbsRTVVEY7iKgGanK28tq0Nm2dR+unXTLxBlnTJS
KVIjmu5N4gevKFmtpKuG6zzTP+d5LI5nFNrsjCbtc7gllpvTqJhjcdlnUu9klj9NpTFSPUc1DLUt
ukboOBmM6tXXua/8q82yb9Eb2rj4D84lSP4DIbbqLoPKnuBLVBxbCR8LdDNK5EasF3MLuavnPNqB
C9w7zLjjdhS/7NEP95vTVVTbXTgnS1E/8ncWWuLsm1/T6dktF47lTnftkINQ0sqil6zI5pvMYzQV
/snLrJIPkG5p5gAJutW962qs1BxGEXS3w7WYRrEb3JxmcnP1uZnbWOwq5HIJqKhmI0smtD6M1UPn
VDVjfxwr/9qRHkYXS/CN+vwVBOt2rQSe+b3kQCwd9xYAeozzxbXiQciFDq3bfoedR9vY48jqlra+
wha4w1kgjO6Dqi7jZuryPc77buL6s/Ez8md1IP5v2wE2/Vww4wdJKRvjfwkQyQJz8XptJxcXZbu5
bnwSfccpa09rYEo8qkeka543m2S+kGziESgteUCe7Z2xl9/Buf9Q1FJMWMVDtgh1MWKuYO4ENcdD
mZXOETT+1s/CL5OkKJpK8XusQjdlkOJcjJEK4tF0JGhkNkNNWL6v50ISgep4OTtFmTTL/FUhZPhm
czKnQkb4y0v/fsU+jxPQ6S8ZaRaJLYdpjz7oVpjNj067yNjBwcMrq/X7nVL2VMZckgVlcGW6nIB4
G7aISZMwJ0Mas7oLRA3Xa+5hWyAit9qP4+y+AJWKMO4n/trqKXXMelEAR7T1ri04QYBNrgPZHDrV
T0e79Jbdtm19PEuXkmEe5kOg7edK22D17RdLbvaFBQ5PUSyaJIoGyoBZYQSl+mMdgEouQxRbVvlQ
DuZxFSbYTNCYpxxS7L1Zun9CYL3UwEbtuyngLHEfIyGX1aGxjOKCSYG63tQwYArpBnxlHfe3Kmpg
NTNIBlO6qcqnb14VmThUQmrRZb0lGmz35Ks6Szar+1qUYfETn2mqkA6oBFlxna51Fr44zeTuZ/+c
gFw50W4NluWy7QBrBsJ5UjwFo3sKweywYTb/oifjdmoH3HJ6mxTpwhNnr0rjVNHmPjfTxv6RkQKB
tjMXTptLN686ZAAdFrz9Eib5COLr0IomIE/k0vsLlzQD3bj3qDm8sXM563HbdANFKLUmdVHJTf+y
M2mkU73UOBStxcGJ4DhxyE1PWcAZnFd+fuDQ/cF0bd1pXdopdVe4cyz5MyiKKnaC8X6e3RvKsS4W
qpH7VhMpH+pwTEOvGu+8QD8Hjn6BXqNO8P17fu3qvjQjxRBj8IbdNBGkaXbK3HOXNmSQdACnNAix
BZsmHlys8+fNbs6kulftmQUjKKSwY5nXB9OT+auquzzN/GIlO81/ot/5rctt3Gnp9be56wJTy4As
B60uhe2dAb8OaMmaCpP3nDKx54b5Zc2rlZJxr/YeZcl+Newf7jCtMSENzMk8uz/V/I2kd4dxrwZB
9UrbHk9zmx9zcaYKGXNwIen94o2zqIq8cpeDb6a64o722vKyK+VvFWU/l2aaU66la4aFRoJ734Ux
hiZQAfCRlWcuedmgIWaFAi4Ys0sZtvnZKek1NMXyyN8rr4CSraOGcpsKK1qPoMX5DuRyPCgcZQ+5
Gmp2hyUTaNPtQ9jSNdVo4/e50T615XCyl/EPidIgNkMT3jv5aGOYaza4wcsq9v3xXm2U6KRclSe5
urTNzkq/2lcceFHg3JG2PvDHgAyZRV/0dWgxjtg4qDKzTpAM+ylDgDXGIfTKdckFUKY+uABkXKlV
BFeRu090y2OJwiRWZtAf3LKeeNVaUGHN12tUg/Dm/Aa1NAM66uA7I0WQEh2Fu8Ywxn0N4Tbh+y1P
be0Pd7VRroivC2p/2x7SPHfxbrMiYHFi1ykO2hJaWOE/aGNwY4OggEPD0rrIx7C5nRdTpHPre5ee
UzpbzIX7amTzt9Dt55jd1OP5LG82du84FweXXysdlHrMPfk61qohO9RsvoOLm/tMMCObg9y4sZ3/
R9qZ7cZtbGv4iQhwLvK2JzVbsmTZsmznhvAUzvPMpz8ftc/Z6WYTTSgHSIAASby6ijWsWusfOvpp
Jd0t135sjeqxBjp4BycRO68UL4ENyrrFvTHlb1RCsgetUtw9tuyI53g0sfuseCnl/LkSKC26eVZC
T2xZ8NJJppN38Gqq7krFH0P1ov3QiES9j3Q1OFaJieJfSQGnAs9d4TN5RzXjqChxt+kk7h8kun4m
ctRs5AHMdzom3+O21TZmHz1reDaMio/7xdC8yKFZHgyd3E+nf7Udx/ab3la/B1Gi1O7mP/1o+AbW
9IOJBviGQpJ6iqPs2bASqv+h1dGGcmnx0u7bBL28h32ISmAhf6UNPex1l4eS3z7refdnRCx5W422
vxn1/ref0os3mrrb4jxW8DCudtak2Y7DxTEJTWPraUW4BTOh5BtZnuyXzMh6Uasu8jfccsGrmrUF
0Iex+x4BrWg2SJ25TlOP1sZEImibD/KXLo4PdK7MQ11X0la3h1f+T+lFVhuDElr16EbyF5aatAsF
RS7NKtJjIawnLaj7QxIJJy6CbupBddtYM+pvI13uu0DixBBdK+2RsfuYj/GLrkYDbDCh5oeiVuj3
kcFvVLyURNt3WxW32UOZCGmPX1mz10fE2vwx/61ofrvlIREekNGtqd6p9k6RAtyUTbPbGBJvwSCO
4k1BEXaThPR5miJ4LmvxuUgm3EirHiMTj9l+pI1WiiahrFD+rjNxDMz8J4+O9MC/JoTgvrV5zm0r
A8Jr6mVfDR7+J7spKIIJCURT0+/kMSn2VsQRYWvNJL+UUlHPqr3pds8xnm2U1tkSI1wPWybH7qNT
FCtfTdltD7JJzUDXo2IfaAMaYKDD9vWgY6IXNd5BFOND2hX+MZGUcocRgbpxReN9zfL82TUUjEo8
Dm7sWapdkuXpoZDG/KDSt3rwY+s1p4LzTGcegrlNicYalY92UD4X1P7pqOgZrkkFTwW3VI6Gm9QM
aviglL1Owbr4ORRGQ8OXPowB9nOnSkq0S1IYQDC5Wrxl0b+gXjd+KKLKo1bTUTxQI4rmCQLpWtUl
8UauuMHDYEyhT7rfcrlxN7HspftcVN59oNu/ilz8QfnPOviirTfIVfnbLqRN2arJl9iM8t9VbyZ0
A0vekQadxBV00QS/OscWTTZMsg2gV4UoAGpqhi2yvVLmFLWALil59ZLZQEPQiky7z1Ys5H0oyjTe
qUEKSiArMnWTmc34xQ5z+3VqIn8f8zQNti301m4F76+v/K4J0XZGvxMQapnFGOIuHgEoNu2N0V4h
xM1BcfOhz8CpDeKgHqAt+4hyJcl0f9CC4s70R40nfPe17uUH3q5r6kwr43pz7DgbF6lEi/2szg0c
DX9Lnoq1z8gtfPurzpGUs5HNcaiJ5CUNVXpx1L2U53r4xXXTagPgdwVWOIfCTXHgSeBfOoniAmq9
/Ei1NNqY/Km9EwWUxcdseEbhO9xGWv0NDtHv24NamjloapMMnSxkTrrLYBQ4Ym4vnOmHNmkcrQ8y
apzp8E503zSk8yizdTd4XaMOYyCOvufRLBgf4iQ8DEn4bGfGp38zIMvQZXTV0JifAQnHVnaFFmqS
I1xbYYu3qvHBroW65ho2Xw0ClDfcHIPzbWJVGbOvpNOlKItepn053ld9ee/JPKp0/3h7NEtR0LZB
RA0KsIBvdPl5BNh3Hfm0wol9cHRK7v9JbFrknVt/ux3InC+EaTznkaZVebaFojJzhRhqLGZtJm5r
o6L5Hfisov2IOu6sfVWwq/eZ5IbZ58Yb0bkdQowq7mTUW8utEPRd4zjx2s8eHgwpL4fY/O1Rv2y/
kaiHD40wOwtMxgC+IiNPIH2FDxR4d4GSq0fQOlRKVLnou10WIuV2wj6FLCSgj4o03jcryIOdrbl1
fTSTYvhp5kIU3MXCv29ZStyEdLj3gasi9wmnCTUnRe8bHFwB5g373ItQCCmzYvhR0UYoN/x/2IlQ
2sWpsOqQVAf6V4hPkfCKbl/oUcuLExBF/oi/pPK36en2vdIk5ovWh9EflU5+hm99GnaOWSqF0+ON
wrXVjrb80SjCHlezhCW4I+s0lKOIkPu6G/u8ioD92AzQqG3o4rc/3/zU5esBnNWm1zPK1sDdLr/e
wEFLsmhEDqn9YxKHd6I1931ufI14pZRe/ktqwtfbIaeD/PyOEwokB0tGSVvAVLu64wDgqeGgAUHm
mdyfZKUYNlKTI5DVVckxVDRat6NWv4YYauCe60crB9d0MM3CKzqsNRrjDBjA6eWIaYPSK2pk4TQW
SWuGkP8EKKXlIiFR/aKQnD0Jw+PevT3qhQ1pWshDQEUgOvzyy7CDm5AX6c3ghFLVnkiF1K9jb9SO
qw3xe6WLp4+K+owhANVPpMrZ5jdTP4kKq3adSPKzE3gG0LuFXj0WbWesJAbXw9IUHdStZgBIkq+c
aepioIQYj8KZmFY7VG+aj2Nn93dxWkv7984gJAu47KC8YS7D8L2cQfBuvAKADAAgjXem7x17i/fO
kLVf3x8H+BBnMyoNHJ+zRKSnHk6i5QIcjnzpk+tSXoYMIX2tKXeuLAp1+s3zxQjfGxkAUODc27NV
kZMcAzEH25jVJU2OsBmbL2hoRWLnyn31GRFDwDM+Qo3ZLim7MaAo3Ddfo25wn22j60hCi9ZsgaHG
eFlXEXWDjYHkP21mT+toKSgxCjl5VtvfLNJCCJpexU6TQt7GVhr98BqXkt+7pw8yh4oWBGQFrtHZ
ZxpbDUAZDKtTXhXtAy11lF7USux1kSorKePC4oPNIOBScJZwz83WeRNHmhhkdFBHAWuql2lDUAKj
kq5qawTR63MStTgSWwReQa8i93O5+JRQHcKh8MIT0h7JX0FRlCejREpwQ3WQ93hVRmBKROjo1bim
Tb0YGsYWzwJYW1eyLypue/mbQLgV6cmDaybuI2dItwNGKu/Y69SOu6xD9Q0Q7+1POU8oOan5iPZE
a+JygBp9OWie5lbVNWkLTNL7TbXj1MQ0sRHT2QDkv7sda+FbIp2DFhjkQ+g5c/KyBE4os12cRMaO
XmU/nHLTwNqqXkko18LMspVMS9CpM8rAyfJsC9Dzrm2LY5CPKzO3FmY2czShaqt1NSrTrg51UfTm
uIH628IIKayVK3wWC7csZMame3Si9SE+OttwgCDLHkRjA80teKo149SmxbG1o5XXxezafgsD//9N
3RQI1/zeVOmwUVQpCwe/FRkBYJs2pxLfJUMBXtpOPLTZayr06QROyqlw3V4es6X4n+igQDGGnfTO
5tRFX8+w4JIo9aeD7z31gYoUvpxHH/D3rPdcQsNKvOkDnR3MUzwIPpNGBqbiJmI6l0u/w8TApiHr
nyKe2CeUdF5SN7C2qef/0lo4KKXtrhl66QshEa7gwqHZol9RszKlkdFvMy1HicfGKRpcZ1ASVY+3
J3LOQX8bGS46+KxNBKYrRn0kNXKRNNVw9K1PAr4RoifbKOq3Jb0Z9I83bUR1Sv9riLWVPbGwgFAS
AcVgEBSdgtlpXZV9r7Vji1+Z1H4OQISDtyo2PO4BSlJhQaP85KnwALW1b7mwdlAo4kWM3A6X7Pxl
J4FgQ3ZMDh2B141IDkMubw31rliTeFjYiBOrFYUMxDIQspitGa3sJa8sEwVLdpD6noA9SCU9E/vb
X3BxnZyFme6LsweX4VPkYYd4YBAjWd63imtKe0np/BU5iaVpI4fkdYe8CItyduUVaohyuVmHMLIf
3Oi3SjNHHx81BG1vj2dp2mwhIyXMzr7O62rT6njGhtZRlg0weiRE+d96mxnWJmrc95p267olkyvw
yodqqiLmMzstjR4p+LHEdIAneMJx5ePwhmYuZedC3nudIe99SnMrU3k1xLegUD4nRS7yytnS98Ep
1gGa3U5eqNGGG/x7Z2l7vddXlsZSHEpA5EQqegDXZ7SSGzW8LdS4lF9wsEhJkp1QV9Rg3qbo4my0
EALgBWfxcCQvmOdCfK9Bbgc4upIA7R/dg1jdFmDw3Kz43NgyyFflEdHZrZWH94MVPKhgPPVVp3Dl
6jy5/BlvB93ZPjCbtAfY09hHybdNbNUCBXiN19Qy6FnLfizR4ByhfxlFsIEBSBs60vWP4LtAg9uB
5ObHvJAt2p2QZD5MNuPGTpSmVh/B2Sb1ROfwyrtKgEiNFGtNVfZqD3O5QNhDcY4yn0rJ6XIPt36j
GUGi6o4VStLXnLsNKlctJfV7r7FZHPUyTu2OuTaqZueEfn9Moj+aUm5LgAam/6mxxEqwqwNj9kFm
g+o7wOoDEBpH66ItypiVh91eOUEGPt0+MWYZ8bSH0SJiefNCm9Ke2UE7qmFldspUQbD7Peof27gs
H4xIvusq096afvxUxFBJbge9ygguppK84HIqgzImdZNAhaC6dBdN4qYRxg6RGu+VrHqgEOXcjnd7
iWj27Jh3B8xm+tpNTuhtJ+42biJg4uActHfKSjKb52uRfP9yYP5QWlqqlprjhZ+LwITlCQ8yXVOn
vt6t51E40C+j9NgAq5keuNS1kq3afdeqj5J00r0vRtTDmP2hkU++fwLRmLDw2USSDk2ky4jyGKW6
2rWWg9989mFA4nGTBZF7uB1laVzoWSBsY5FcUCe6jCIFFTUWF893A0cRoJYmzhx7ippaBf456Ntj
ZwYNrGw/MX82SDJlL20o6up9Yg1v35CSMo+nqVxwVfHxAJINbV5ETqUgVBI9j7yHJ6ju7bFeXy9U
YM6iqJdjtYUb1Z5Ld0pOOpTye4Dv4aGTPZExs4P5bxbmebjZVZ10oxUieV45sao8+N14n1cwfyJz
5WGzOCqkdXX6bbyi5pfzGBs6h0lqO1UAC9YdJ1zP0+DWz/9i8s4Wymw/p1k5JF3uy8Bm++wQeEP7
bJKHOBBzQGfdjrV0dlAqQ2iMkoGOwsDlh4J1Fiig58OTmrMO0ygXD7zkq9f/X5TpPji7gCnvxlIF
S+DIO3rSrqmLfJP5frkm9Lj4gSgvGnwbGcG72QGV9jrdn94ARhxpXywpEj/83hNHSfWCd+dpLHDu
ZZmHEcWPeRFCT4OsDCCYHetEHTbY80GETn1vb3ci396evKXrBBsFhdcQIjiqOdtLaifUsfBGwxmz
Ztj5VaE8DW2EF6cKRKQczRxMkre2ga9vaE05DzrbUWOHBZZGi4HMrYu3dS4d6esbGxRB000XBisr
fmkVgoLnTMTgS0G9+nJ9lLJaSUJwsYQmKFxgwB4uKLdncTEEyFZedYLCwLwmLPIot7KI9oU1Gqch
8Z80GM23QyzOGS81OgY2XOP5vR9SYGz02oWwp74M2jf+Ccaiu0Hh+XYcdXFFoGRC8xHNMlqEl9OV
tZSlghzWTpvEWnPvxV332mSqMLbxKJfSFpCh/GzKRYEpAHw/uCqmWo738BzpRqWh6/l0TzzF37dG
UUEIoOrEWwZ8410FbBcWCuoPsRblD5EedY/kppApI/BM9gkhfqm894WWfoBwbvUfs9YqH+HEwZcF
tI3r0O2hLk4pLVbeQ4ZOR2R2Z6pdELgpYngOspLJEz8x3bXoMz3lUpZ9hKim/bkdb3GVaIJYSNQj
FDNb9kri1SDsC5CLtCQpXan2xvL++hcxWIbIOxLp6vHfoWY3Bp4CYXC07nk5vaCXv7sdYinV4Of/
d9pmC8RCpC1N4nh06C16KAd3vfvVpI6iNCO4XgkOhQlPRX26HXX6Uy9fe5wZZ1Fnp7wnyiiQoxp/
yql1ILTGRp4iEsbDEMqyczvW2sKY3ZEoKiiAb1JxrKuXos+3QEA2DboYSDbdDqRMb5GrUaG9zDaj
/QIu/HKz2b5d+4ZSmM4Q21YwwVnMfe01wt81STjYp97IogfFcuOHBN31O60LPAFD1NDu7TwCO3z7
5yyNmwoIGjS4RlzX5BqkKyAotwITVZo2FuoQkoLoDxCrZGXgS1uB8gfdT2S9yIpnbzS17UJIHZLh
VEh+tdu6HGkA6RZlq5U9rqxFml1wtRW0qa118ckIwu7VH33zNUU314OYqaaPoPxU97OpNR2szDTr
7H0iY5l4lDM1/6vHZjDh49t974xuWT9kkRz2K7tpNuemNilGoQo3TfvkmTPbTbpc+oPASO/kYttw
l7hmtZGNpHC0rGsf0SCMVtQor+LZiGBObnYAZuiXzsWxc0QEIO8U1tHAHlImZbb1Zqt4B08ZVr7x
bMfSHcXHgcq1geMlf8+fJIi+w72dDKuz7DfNoy2CQ4csXRnO7PNeBZlt1bjqtKpuhvSklG2CRoOp
QT2sLThyK3tj+oPOdupbICwjUEqz+Itb/nKnypE5FpqUYdKHU50nhjsrZ824dntoPd6MZmR8oNW5
1tdeGt551NnwIPjmHqXc0MkNZQuB/JlG6uvtTb84MBYf7Rv0i8w5IiCKm3LsPU9zRK1sDDDSJZQC
dqMY/9KjJ0Ws2a0uDuks3mxIST6AD24mW8Uy/owGz11si8PtIU2n5tW3QtKeJsNk7TNvRcmYjZZ0
MYQjqnAnQ9jcBkqF9hMMyV3cZ4/sZRwdvfQ+kuI1eMDbo2YenAOEfoWtUtOY54IyED7JN5vM0SBX
RgA0GyDTcv0BhMBWbh6E9V0FadHm3+WoRDAG8D74+vSHqj0MQw8+v8Cb/E8UtBvVB/qTetypvyzs
SdPc2wTjp9sztXQanP/Y6WOdvZ1AMqo6SjmeU0kfQ/GU6V8DZJ+qdOUomOWUb5vHwpjHJiNBI2H+
EIwHeNvtiNmEYiaTZ5wafwBnL+9lry+2TQi02k16eyUpXzp/UI2kv4TwJhKHs3TLyqBcldj5OoYN
/2rMNsqY3ZVriuGLM0hDyRSc4deG4Ca6jUbpmtbRDL/G1XfVywGYf5L8lWr38mCoduOnwc00zx0r
r/drSFWG46p59BuZgjFHGLdtPTSLXBypby+LhT1q8ByE2oNqMUX82aXUkBsEjHhwYL/8VfT4gpp6
Wr5/l4JgmHqAE+SLssfl2vOQzRgMuF2nQZlYGTjJ7oQs13u3Tt0/Vlz5Oy0e/RNO08NdqCnvfBb+
Z02Cw/6/GZ0tfa0HNzEO/uioKToRfQvEv3tfSecqxGwazUyRaxNTNfxwiwcjrT8gO/tgKeZKary4
BDHpphjMKqT4dzmRJYBl9JVVpBOQnUkOqqTnd41kZd+wyosHeJD66gt+6dIgcflvyOknnZ0bdYIB
YNWn4akehhFhvzxrnws9H9pjDQ3k3rM0z9p7AExznvdJs3JqrUWf3cUmOgoZ7q2DM0mKeeKj5/r3
qYD6qb8OvrRzuzWt8nm3+j9fEp1NMS1U054/iiG7NlxXWEfo5r0X/kosRCmNrUFnCdrwpms/1+1T
W7srOcdq2Nk0J7kn5bmWeg6+Tg0CjqjZoJ6Y36W5HjjoBrTIdKIkUVQ2BIxA9nc+yiorJ8/CZNPl
pWpOOYqywLz/KjdagQ9T1TkGdTVsVp0GAsOkROiqx1SX7wJkfG6fPgvrmYgmdbap3EFV+3JxDYAh
4cKkoVOLn1AfNpX2KLfhPpTS/e1AC9cSlxFOMQa1ebKf+Ssk6KqsA117CuTs3jcigWQ3XVsY1WQ9
bWANPwckPVfuwmk3zvMD7NmRDqAeZVyZjyl0Bs0gjEOHKuymDl4kE3IrmjK3h7YWZXa64S0yCdL5
nlN6P5UsQmkthqH4+m+CmDbVXcg3lL4uP1SoxFVYtGXomJn8J/UobFjq9zHpv98Os/CZ3pya/y/M
LGPsbHSkOjlznbiT0W1Ukl99rf50fQPNkRDNG7WNi/dfgBchpwzz7Hwz7QrZ7oCNp0n6th3VJ6Mb
Vl4ui1+IIi+K3Twq9PnTX6+bzqN+YTq+liqHtjGGD20mkHp0u+HHv5jAf0LNW1CB2/tqn3a2gydM
+1kas2rr1Qh7pZa884tYnCCmrXVhF4eHEyQvJsBCVF8vZxCdMzO2TVzoq4KykNo6yHQeQC4e3z00
kDQTGhdnhQkpdRkmUDW3T6F8OlaJBhqsWVIvsaMF/2yk/UkZ1lAvS2cTUuCchJP4OU29y3htM2Z+
7nWKU3gw3wxunc9KkqDYgVbJBvm9buWqW4lnzLqHFZDwIsRVgqcMsgRgSjX+UbHbpyLK05fbc7kY
i0KoChyAq26eMJfINyALRykCi4Y/KFLAqnWlyEmNnvwZGvvKp1u6WACY/Tfc7Igy4xQv4q7VGQ8H
ofkJVz9kcf9G4vJgKN+s/Ovt0U1/3OzcBc9G0YnTXjauAPdVZ3pxZoL7qiz/U5Z3T/CJV06NxRFB
hwBe/wbTna35UgwUKFPsVqHcVoh71XvaPM8RNB78LE9Slv9olVhfSRIWvxpaNrxxJtrVHMMxyBXO
36NuHyst2bbKxxjB7Kyyd6WsrURamkFFY3VpkwUpN/Pl2o/9uKrtmGPElBLEAmzAe0GtZSto6qXx
cMuyq9nP7OnZs0BInQFPaBwdahL1fZtK0T2qJxA12xGxjwwF0ZWrcuF6gXTyT8DZOsxMjcMeXQYU
sF+jms6ev226z/bEr+7XLDYWpxCoEmr7tFbIqC6nkHpYY9fEOxad+yBC6xCla0nNSoi3nPLs6hr8
sEdnpIfA6OXPQ1s+jKtwnoWznQ3031G8VbXPQpSjnMKQhNUFi+mX7Na/0jyFctSVr7e37NJ+Oo+j
Xs6WijjoOBgoIKqZlN5rSWhN0tW+8snHAKZA/WZSj4CWiya05blrtbfpW8wPDPYnJVKwPSAaZsu9
iPDMwQEbRrJRpA+NPeAH7Q3GtoqyVxFoxSlRXcRffXncjaWSrpyOS7k/GAdwWWAfaQLPL1DLz1Fh
ZfWfNBhpJ2HkQbeBP659HIyIR53WIP/jueHRdPF0zooYu8swjt5fQ7n4EdNmPfvSqGEkFaBIg5Ye
4s0krD6HjNetRFnc8gAv0TsGNgK54DLKWNSuNyS0gYs6iL82UVA8Zn3YfB5aqzsZKtfe7XW1uOPP
4s12PDRxUw0F7dpBk7njEP+y5f7vWNMqoMfdtkzV9+d6PGOgUxvYbNLbnw0wQ920rbmSjmGXvpht
6egoiCApvzKPi+M6CzMbV++mRdt4ASdZWKH5peIOgLaNUwhzDyXnLhq0L7cncnGLnAWcbZG+kNgQ
PW7DcpB/aeoQgS9f+aKh477RtfYjLcTHiD6kGNyVwIuH3Fng2bp0ATO6eim8k2jl/EdjZqiwQp9c
uYqmn391AkxdKrJYkG/zFD2QYIsWDRXEVqGlWTzUUrPTsnHl/llc/f9EmWfnhpzm1tDIttPmdZZs
RnCa0cky47rZp6qBS0ZvBuWaLcriBJ4FnT19BzUoqQrh4mMVBWIQbZai5GHn/hq1bGUK7dkRro1C
T7OkooIxBBntH9TAkIEVe1XqhpVdvRzKEqRe7DX0fS9PEbXiLG3t0HUK2exPY+Grj2VQJEdJH3Ln
9rpf3GiUDP431Dwrtysp0vQOiL2roOLrIl1zUrH2eELbxf6dyFXoDElvrRRiFtcJ0I8JA09+Pq+X
2mMCX64HCF8N0Y+4GY8QEPd5lB6Arq9UFBf3Ne82XN6pAdtzLForjZgy1DzeZIEOmez4bfJTKfLf
kek9IheE0YXX/1X6awaf2rQarjYcbj2UmWicYOx4+QkRbooG5I+CU0WbJkBAd7Q+UemW7E3ZINuy
hX9je9BE5PhVERKqJ3nldV9cxarNV7OwkeWoZM/7pXi8dw+wT+3kaMvYrXEWVmjA4+qEZkoatcbv
RGRGipmMUZubUZq8aPBkDewNkmX8hzgkpMCzKyNCGySI2wceQ7WCso1RP1aY1drPkdBig6qKhkAM
3PNgjTi/tD+pu8MO5nHHA3da7GcXb1i7XRlpgJhVRLPNbPJ/WQNrLmVXbzU9PNwnMMfsUurzWG+E
K0onzLLNUP5leb+6EolzVG2k36FIV7bn0p5h8aoquYyFxel8e5ZSVAZaB2cpw1PY/NFoXwsqioYa
7/xmZf0uzh60IlInC0GqOXe2LEssDTBBcxSp+WJPTh11e3f7CFgJIWYPc3ROTRWrPo/sMEcXJihc
TCFqVGmyleth8Vg72xOzEzRJusSQuBIcKx23qP1veH5u86La3x7P0mpAC+K/W2+2Gho9JplsXe/U
uFH1EAMLfDF87jtEiLuDG9GLHASeL62WDLvbkZfPtX8iTzN9ttQrBKSGHs3EYxQXxoM1evLOMCLV
CZVGHBRy/n/z5XBzFVPPiSLstFDP4ml+0pmN50MoCnHoCIMhOek0g1Y+29J8nm/g2VFWoHQFZgRa
SBuOTi0NiJU3n41ygrLF4T1J8B73kfey+4FcgOP859SYrZVgrBQpw5PLAf/60mgt6oPxiyx1h9tf
bHHtn4WZrZVSCxsFma7I6U39hRLsZ1+qVj7S0qo/H8lsUQxpbLRdLBInLeMo2lXaOHxKGgWvzGYc
0rV5my/BSZ8EUAw1ANrFACxnS8IrDQtNqQFdoURGmxi01/DRLl9dJDhuz5y6FAkT9ymUwFx9fsOV
WuLiMVS0x6xxPwmFPDnCnN5HJhCtTBPrJ4hTe0sE9xVizmPwnUaLlP3u5OAOwOUhDX91fbopEbZT
A2nv8equ3H5TF/WXJvDvh/Grh845Mv0rZ/f8gzM/OP2gsQMCD5zwnIYa153p2jXSQbLdUmQdWVPt
So16DoUz32LQYBKysAR959n9gGAWiY8obEd2NcSUY13eIzaHZ1TWYkZRmNVWVTho/bSvTj3GMHvQ
pOHXEsH7lcFOH/s8CXn7IZatUFCjNXSFtJW0TO9FjRVkj6qiTjUyLH76CV+j0/AoXknq5uv8LRjc
dgMu8UQ7nB0TI7z2wsvazklF+VAhk6GFiHsP9e72ulv6gCCwqNmgJGFBX74885D0b4DJY+ioxlqG
kpkhPzdK+fftIPMjbxoL3BMGI5vytYpEbYZpEBQNKknmJ/RHIGM0XFQ/uxIvL9p3q8yapQ8Fbumt
akCdcF4p7KQiq0q/HLH7y8utn7eue2LvQYcKIt/s96bAHSgvvW7lbFrYw0A26bVDXoaSOt/DObZw
JiTDntOiuU+iITq0JW4h0ZAW2yzv19BMS0sEWgisVPii4CVn307CthrK/qg6tj88jLG8DRr5GLTB
yqgWwzA91LowB7u6Ft22wQTAkPA9nSTEsXXAvX3vhyslCmW6gi53F90aVsdEiUIbfp51qlTVWvjd
vhOGSbDVcxRm4WTKYUgRMXmh5OtvfWCYeY4yvVc8eJJ49uy1lXr9BaeWETIutPInbNBs17UR7oVW
AQHBCt1o02O4ijqV7SF+Gq9hQJZDgQPjRIHoO++RilZNdbRkAyeM2k0nPsZFjdwxQNQ13v7192NM
3CmCqwxNr/nzUApq9BlRRHTIMb4pUvKl6LJvgZ9+ub3Jr08SWgw0AajOg8a+UiQYtF6IEDlup8qi
hFcJctWUYuKVM9hamrbpETgdigiHzUuC6hDZg1R6CS9Bz6NdiW55cBe6rf4apmXCHVfKbe/I+git
FhYwWs++UUIllUESp5jx0Fzddl78kRZ8/yGUooxUyDPqLSye6Mnw0vok+WlkbVqUzr0tmp0T/a8a
pWET1WrbAxjEd82yy/yzCw7mZ2+VGgYiUtI+UXZq9Y2HNxQ2BmaEhnHn4kTSYa3BQ6aNtW0e8iTY
6RH61htw+v0vw6rkb3EiIenb2bJUYlI6hrxmg8b4LrUGssMAHrhgVLcMNyMy0b+D0MDPrkJbLIc7
jOzPYySZibVTBhfXDzRAqxDd6EbHuC4tgc9ZpY59FkWB+BnpUzZwLcAeoW8Kw3dTah1a6WHvT5Zg
0NmUbRd13ZNUKWG/t1TYpMeydNE2Lytkw7Y65NlwY1guLkxBNFjjofYDdXRyNVEfhs5HmF9v8rC6
r2CEnooupC0DNYV8BeFUUo861vt628p15x0rqQ8VB99I6adf5kG/E7Fu5Fs0ecQfI1cwddMaTV1j
7F1fDCT2qs0rExqidYXWKRKt01KRWMfUVP+0mXqMk3EvVOlTHCgHvXOfb2+JhZ2nkT1y+amqgWjM
9HPOHhRm6KPKjEi1k+FLso8Rgr6nZ4obQCpVK/tiYVtoBt0jGWiMhZrE9FPOQsmFbwcKbhhHUVnb
WA8eFYxXsNPC0rL9eXtUS6HgNlNwUu1JKVC7DCXGyDJ7qTcdVHm8XRF6dIIzadyhDuxvkfVbe1Qs
xNPlqdHBDKIeOc/B7TJAPgV1DkfCfNBJakV5zKmIHhTf83fIVaafbo9v4avRYiQHR6MA9tK8HoE4
bRAkbAyHMugGG7WdXlpbE3+U22EWhoUKJsUsoGP0NOdVyQhdb4TfIVAMldzd+73eHgTgH1jI3V1m
ZCvrQ7/OwSBuqW+irQYp9XwtogSOF3IPpCkxMh9pZ8MNP/FfK4+hp+YUswAnU8bOte+qFlrP5ZhX
R86vJubS9XWsK1uzHrZyrasYJsRtHW+6oa3xeEZP4hfi/lqxUTD+6jalpOWHMNPyD0YbyhCnkKL+
XusJ51UvogHbkS7p7+umxDjRttsxfBBxHqI/rAIs2Ka13rYbMaDdj+JFbv8oI4Uin5XG00PGbO9R
aOQQC2mofPPyPDe3+JnJnxtMuR5M305PPAdG6U7jkdUeeDVYk55/jQ+9VwkMrxA94QkR9uWYriRJ
C7cfkh1AmaljgTiZJw4ywjJdlpuDo3b1nZtGWGZ7/yIE9T7zrRsGC3SWm/CsHu3K6lXAjQLv5HSn
N2uV5KveIkoPEPz+iTElaWfHSOGlfYz+QuF0tandZQXyJrnh/2Gx9Fy1Q/FQhCEQbTupH5MaB1Dy
4MhaWaoLh7SuKFMezcEpG/Nx1gaMRkNSbCfP++AOExHcqmw924+5a570rG2yTQ7Ef6UTNyXLs/ST
qg+PE1AMrI75rg/0mFcjy/Q4ZL3myN1gClCNteHXhyZK6ElIRYznJpCttkKTOarDD2M/dtbKe2xh
m0K+AY5CnYQHxLwGNWKuURpJmjl5+KW277Ix3ln+RynOtjFORPUKLX9h1SrUGjSOOtg4UCIuP3cQ
BEaUaBa6L9iA8jLbJmOysmoXjrmLENOAz1aU38NrDFM1dAo0hX30c0T1d6T8sshKbp+nSzNnIvNI
pcZSUFSY3YCVBpm3tfzWSbUcm3EsFXqs5OgPCOgq1RMFBAS/+6p//2rFaY6I6MKp1xp04H8tjvK6
dcIK+9zuY1Ll20gMG1s7FUm9vz3GhauJYoswICtDxIOvdTmZnR/1Y5ViOeU2mJxIwadSsuxtq+Ea
cTvQwsJgTfDam8BDXLnaZSDMnuWg9VTj6HXyg9GLR13SVsaysM2ZMN4LtGQXWBgYXyRVkmN64WGx
xuN8W2kHUxuxUXstaTy+fzxT2wiMNsplV8JDXoBjg5riCR/oNj7b2VPeV8fbIZa+DfkXV7nGU5xC
3uWUjWad1U1hDI7dJN4WFOBkkmXgMpjgN/L+UGDVplt8qWMS6HJgWonrHu2gNVGTlDBBsQpIEtWX
24GWHuWQkqeWG4LvcDJmd04aQGIZ4sp0Aq3v3D1G1LgkQtLP77IQSygPmW39hHSs0u7pdWJrHcmD
tpWSvm82XYRnK7Z7ra2sfE1lYa4nGUY44DZ5ARi3y7mumjKlsoL3o21W3lHq0lfXEj+GnrK9axfU
SdNQ3pYNrTq/0L5UndQ+lHHcHXqgJhhB4vWQqMkfaVSrlV+29sOmfXV22knAkUmvMrTC+h8y78e0
/CEN325/lLUY078/i+HFCvVH1xqcIK0+DGp/FHKxL/w1ObyFg/tijv+HtDPbjRtJ1vATEeC+3LJW
lmRZ8t6+Idxtm/u+JMmnPx89wEyJRRShPgP03AjdWZmMzIyM+Jf571fDwKrG6HeWsJDF5L9P0kQF
DTPp2rmhf7qvFSvb6M2tDYgsncERzsv+BnTfaggoBtponZNG/hVm1WnwjYORxxDegurvt68hpSYO
UU5SylqLzUq9wEyn0dQRBcfA86hHlJcuSimGaId7h5Vu3LMrn4yHEhQ3xOJJOpclmKBVgzFUzfAy
ab31mAMriw8joG48QNlBG/GxcnZTE6TkOp910DMWe7ZFkBsJVFt4llSfJic5pv0W/2R1CPIUJNyY
1g2iItQ7bTaLDS+A64y/NC2c3reqswVFWVk18qD/jrIEU2iRFdQyzkNe2cKItPKofvDLyHjU1HTY
OLzXYs9CwkUHLTvzLxbx4ESqUEUw2p6OagBNuMJ6slvrR4/B5bkptS0fjbVk0wKUDopQ/qO693pv
+VVQQXUN00trpD7K8Llx1IIkc+veeUC8HR9KXfbDz3atNI+GIU3B4e3hb0EhQOfBJCqXeYShGZWq
hbbtDVYZfgkVST30+N48Cl//en+k1Ui5GmlxithpnARdanYe3r5PAH6o+L+V6T2/Wa4ns/h2FsqS
nS4AY0VSs1f9yaMS+S9mYfO+Q6LTmpEKi0r7gHF6oktR4eFx+S4w7INEMnl/odZCgroUUrmz8OlN
zyJOGlBFZZJdMlhAu9FqxxMu588tHPYfGEf9sEpZPg5Qmt3OnKKNx89a+JMi0NnCkYEK0mJ+ejAA
kprsxAsztWv3lZMW8S4N88k+OVOQXwIDa5m3T5iuE/Uc5A3o7S1JBYrIklRte8WjtBC2rtnmg5fZ
8XSIQguPLb/Td1E2E9kcmYs72nzwrcwZluksRcnL51Z0JfBFi4Ns45yNpPhA6/0HrlIPoengpytp
b08LDO41EC6UlQmkxZVdcl5H6pAVCAJWztFwulmqtKIaSAfgdD+OVjYcWFKuGd2mJwSL6PXRgnfe
hH0uCHyj7/oT6iHf6sQJj/cHmbfU4rHMwU+RDP4jJ/TyiU5hzMwmubXPkWREYISGiA5NYxXaqa0q
K9oZGf/qTtgZZq73R17ZJq9GVl9Pb0gzDfvmPLr0fZMfkDtUTwgf6g9aP6MIq1h2A7nFojDEygq+
dbclOX4zc7gUSDqasA/xFLgpfnZaSQdY6SrPwPG861LiVnYTpT4MObZQ0Rar6Lb5PY/ncMXSPeWq
XSbg8hD5oR1H2SURdrlTxx6fN1g+Bx+tucPQ9uI3FnIGWtMp+VKdj4cUe8Qn5BzGDcjrzcLPJBII
TpQs537/8ghE0rJwmjGHzl6VwyUnR9ujCzfsDSfPz/k4Zphu0jKTMc1zJdEqv+5/95tcYB6e/zmI
URDcy9eVJDVZZk/QuegQ0II4D4G2j9BAuz/KzZkwj0I/lecbcX1T+mU+Upv3KJNo1qm2PuRSebR0
nzaHunH4rYURGjcyc+L6uqlpg5vw6ah2gzdiiJiG34WiuKZOq7H5nsVbz6W1teMBR/GXs3Y+hF7v
GT1q46p0ctlL9BItCbwt1eYgy1siQWvDcHdZpFB0VjjbXw+T9bJd+SHpWj/mh9bRDqUc7Srr5f4n
Wls59h4oDHYfYy1GEeiDF3keR5fU0RLo/9SghzbDPc4K8WPREmM6jBiUbRw7a4EBF4jKID4Htz3w
yjf0DqJp7lHk/cVR/k8cgSbQ1eFHUErmxvPeXp6uRCEoXoe1nEWMl6VIzGacSAya7GU9boBDqg07
OubF3ophMk7jMKBKoOr7SEu2wFW37/15aFRrET6j/nrTIKNCnwPDKelYBbrtH4teDl4mP8CkFFF9
I8KyXB7FUdEb+zs0PaAcVdgp/+jBhEvR4My29CLkhNxYkJs7bf5VJArW/IBCVHdxp5Vy0NRdjKgA
Bk4IwOaYNMlYhYhpIw1ai2DadQw29+RvLLa6KWwNYQFtkIeuwuVHNp5kWf+dl0K8Fd3DJGgSADzn
wLklwfaqUyelwJgsQGBzUC7BiD9vsQWgXFs3y+TSAHzDTlnuFdMJ0llbFkV7VZ29vc/CsjYeTmtL
Rj91LpiT4JC3vt70VlromWNmo9flE6Dr8BL51IaaLR3FlWFoN1K400hp5kTq9TBamPIDJg5mQ8Tv
RP1UGv25Key3H/9zU5MdN2c2N8e/xHldZdiOe0l8SdrjGCBGnfxmfQ/3z7DV2XDJ4BVhocuxTH0R
wrDkTi41L2vSJ9OPDzhqvqOe9/ZL5g+JnKKnRf1uyVOznKyTFcTUzp0snEdzbLLkHKt6WaO4qgzR
OQm7rKa9MJlbVMOVEwwlStRQKRzSVlgGHr6XllFbcuC1irO3pPA3hlPHyco+KoX6vrGko55OG4G4
kp+oFDtAac71HF7xryNESoFl0axJL1phqu9Nu8MT1phishIwlFI4KKdEJPreCorkqGbW9/tfdGWn
zXByKi5zU/xGXTEwhSj1MjW9KUydU9hgiOzb2dZFvrasOnIbZEAWF+wSMoRnNYpwbYt8fvp9Smt8
YaJHf8AqufviZMlR2nyjrQ5oEz3ofPyxBni9qD7YT8uJZtbKLjCOqcVQ9nM+FTAsP2GIen8NV+5Y
1eA8pRsOHOrmBWwjaag2wAS9xuwO9aC6ElegE4Ru323EykoOAR6DEj15JE/65aFVqhMuO5lDxSBC
UhlcUDCTCaP3BQSagxxX/oWqhfH7/vTWBiV3hixG4oKy1CJAcYsu0kAvMXbgJf6zRuDxdzumbEY9
dPwfKPLgsWvUOUou98ddW1aQGHB2aOgoN0Fjj7pZOrEaX7Qp/g4YIXg3THr1VIo0OwvFTzZKnSs7
gfIFc5w3AwnMYpoAqNIGY+4Or+9xTzFtn3RbyDlrbQwqm7OSGm/pm64EICessNtS9tQyN4dTBOfX
3wOz+JkHSfi9KNL0S2EqwTs/VuL34UjVxA2tMdxJ+iDvlbDXDpHZ1peO1/c5TMPoo4mAyEEz/WBP
EiKetFi2fqIdbuKyoOifUb9U3dgPx59jkjb7KXbKU0SlpARy3v+MHJS9RpRxT3Fv0XVU8t7ct6VV
PGlNMT755P87sx++CtUW9OxzedwZWg6ue2YS9aJUvlQ09p9VTVLdKHbyfxQ5ds7tlERuTj66VzH+
PE+oSiM4iW8B6YRwSxvyEa6cQj53RZd8zkZDuFlW2B9ba9A/haVtfuhyTewnVUgHdcykpxqz5mME
IPYTRnWZO47p9GD5DYAySdpJUyIuZd+VFgoBWe5pYRce7EHTLwjlFXtJBjURDJtZ9co9iGeZSUwi
T2DelCHThr+AOy08M23ArqkuRYidtYXpXImW2RkNXClNWi6GRYoSIKpvWnjxeZlC0pwIL2z0LfDq
TOp5VRABgstZwv8r3LQ3rxKZwysVQYwomSims1Zl4pRWuX8MQk3+4deNfDZabLhzCcd7Va60/RQV
G4fa6jQtSgUY/JC835SwY6NSyogUyW4hyPnZPm+aDdmylaMEnWywWNzrf95fr68DGsUR4Lmh9IYp
AR0V7Nva3DfNC97Z98+slcBgILBXQGlgui3B7+OUSTmeGdEFX+fwqEyGOE0Azb7ERhbu7w+1smzI
LdAURrcFOZplYUEDZWkGCXy6US5OsSU9AaDeOBJXlm12IFbo11JfJSV6vWwqnuJODF7yrA7lB5TP
jqOlHmwpeMiGLZe6P195EYiz1SUHsKpRM1oiOiBUjyjUq74H903edaXmts2kuHqtmW5Zm0jRgB48
iFIY+zjrbDesGmXn+yhR5pWDyVUB9jrPDQBhrQB3ZQTD0ZCHeiMBVlcSC+CKc5UAVZRZy+v1kkxD
HfbgZe0zGWjQ7c3MjB4dv/Q5AkdZaKcUVYMfTVK32gNgVtsAh+0X8llurQRRTGP42Nc6ErWGXTSf
UoToX0CM1S4tNeXFHv1iN+KaAFjdL8YYlGuMz5Vh1Ib0UGVxWu/sPrHtfVyGWKdpQ4t4RCZHxWcY
pvoHqW/04Xg/xlbCeUYq86KnKnvb/lPjuu9RirPOoKKnE+RN/10aqcFRTuutcF6LNfyhZ2EIEOxQ
dF8vrNllONsHkX3OasQfynGfBR+EeG7sLdODtYGgAM+9U2DlN9lan1mNUVIsOWvNnC3t6tbE7DPc
p1twzJWBoGCRwdAaYX8uQ6Xhq4wlxCavrs+W9Xvqf01a7rbJW4XRdJ6WPPnIksxZIXZZ4KzKCRBt
1nYe/JeHrNbOSSd/BQy2kY6tRD7rxV03u/ah2TmniVdtdTMTVTNgmOnVYe52+XznP0jTZ91U3Vy+
DPrG2bNyvCH8SNGUAZESW56kVa0MZAMCb3dDf7ASEGVasHFYrw/BIcoZRzNx2TzCnkedTPgEF8QQ
Ss+v09HL6jTcQAesjILyOEcoKkpz0rAI7NC0+04OptzL5FH6WxZpl7uGNgQbW3Ul2hiGbJsGCoXu
5XWg6EmSIKCOY3wU73jWuXqMYU35RZO2durKocB1gDDTjAm4LZemTVdZimRzBHaZmwF49/vcs6p8
I95Wnh0kJnOHVOftcVNMjDpqiRBYINFO0udYDpGfQpzD7ZRmcIM+ftIQbnzzaaczKzKtWY/g5mTI
yt7Qh5E3VQmOegfqIT/FQ1KfrL7a6luubCbOBFBkM4KauS1uVqPXJCly2tYb9Sj/FEeQk/wmtEKX
VDg814rQzV2ph/ZOSMGWStlKwQEpXFpBlNYBkSwjZYZVykXaGGer1y598r1KT6UqPw5VvW9NemLi
GDdbuIuVmKGubpOB0X+iyrF4XAlzyNqoKzNslFJPCd9X4qltt77fSsSgsgkbkKYs01peIWmptCMY
GJPm3jPoIhppR3l66sPfabYFnlzZbRil/alPAouhb/D6MCw42xvFmpVozOLLiGKLiwPXA7ZiO2Ga
394clozFwxSEKAXe5ffKyikoupgCqBJM33t7eAnl4GujtOf7w6yEBcSS+dtQ4UUeZvGJfGyuIqDs
g2dm4XPqI8qXwszH9DnrUs/x5e9aPR7NeiMzXwkMukl/QoPYuGEPa5BdobSgo5336aEY5VPTJe9l
S2ys4cohPCtSzorwXEhgD19/r1KvJx+TOQmTtPy5doJHOVT+ur9+fxZokcECzOdAVIBiE3+LPW2n
0oxeSiavKtIy2ieNU/0daU7/KQuVDMPECFVFVypbO92PmPtqx6yJ2/6o+vT1DkowyMOLisNw5U3R
IGA6MZVxl5MoRsdqGPV3cuSkP6nJRz+gWqW/W7sJnsOhcCSsXi0bAYom1nZ+Sd32EMoKBbagGl7y
sRsUF4oYotQGMPhCUnwHYmBlae5ga9Ipb+38KfYbJ0CPLlPDkwERLLsUEYgvVx7TbPZcMXgBdMZ5
jE1tK61YCbsZwT0DYWA23QSAUNEoMRIjBoZsPwZTdAzG5BP8SMQMmwPC+rFbwQMPAHDu73+v5RZG
WYC8Fg0kunFAr/+4Bl3lM6LXIsoDHbaDUfBOSvWjmWA4HoxFte97++X+YMujaXaOQIiC04lTg5tl
kTwlVtPazmDLHhKsX6OycQtzoJIVHW37g9ZsROJySZeDzZfP1cw6g107lliq60YW4G+fGB292gbD
op2GWWB8LtLCn9X4u+F3lA1665ZZb/+8P+OV5WXGFnRHHqnQOBcznnI7Qy1Vg2AfvrTZt1T5ZE7H
EGeU+8OsL+z/hlnMlWnqTWkxVzVQ+l1Uxv2pFqb6KVP8/kOGq8/esqOtgu/8H73e6f9Z4P8NOn+A
qwUeusjuLEDgF6er1J0y9parqJ1ytrRixAUUv+e8QypTbrQtcdjlOfZnZFBHf57It/coEjD90Jmz
/rqtnUZrfEqzciMrXp7I/xkCwSk+GkbWy3JMMdW91iB/7PnaX5KEm8r0PVTFRnK3Ncjis3VxkXGl
JOggBkLgl4Bfw0AB80DSVW9EyNZQi48FkmHCKiF0vLBIUaRwJCqkeqC2rgpb5Y192D9rh7sArQ4u
mRsy41RPyejbmJsMqexayj9+g6WYE2+cXKvhhwoQZvHggG9A5AJlzySoy8arkwZfu1LS6HAk+sHx
a+cEbTc5ojViHcco1D7e323qfIfdRP7V0HN8XkW+3TYBvn19comlshK7NiqUSzpEonaxM6uOiLOY
B8hm0ftQ6Qd2hd4V8a9I5OHHVgHoTUlHP8Vmbr4vLaVAlRRqWOpmQ1w9dL5cFnsfh9tDLdJ6b0xd
DyyCupnh6nnWXQyz7M3j/fmsxsb8SIc9BW572Z1NqlzqpiwgJe37Xd3k3yp8iirZ+jdb6moYdbFq
gUwCLCM2Qnl6HzXBHs/ZQ7jJ6FmdDcjmmUcEXO/mUTGlseCaxgk2dp4iA9ug1O4rl67cRtK2GoBX
Ay2ioDCyYlK0AS/21oGmeKgCdVfoH7T4eUwf8867/5HWrjPUeSm68Z3m5vPr1asnMgIeR6mX29Jj
WGsfTLU4dHl/aZPqM1LjfzW9cgSeeP5/DWvNlfOrUJ8o1kXs3dCTTOUYDHBbLd2VhupTr/skWM2l
maYvSrbFXFlb26vZWos0XA5zgTyQKZ0btQl+5ygHf1SaWEinNjYaaZ+ncih2apxK2l6WVMwZ7896
7YLhAQCE54/D6bJoZaaanXc2ZKAoyPai4TYNx42FXQvT6yHmzOFqYTNzGHI2vnW2xvEpSpLnvAle
zMraCJvVmTizEz1tBQRK56Psepg686UwA/DYCICdhTL8GjqxkdZtfazFxq4tvZGqtkW2IUHRp/yt
djpql+8DLXCr8ltY/Lj/cVZXToYErVhU4m4KFJNahzwlZOecyf05s3a+U+yTdEstaH1S/xtlubvT
Kq5QY4BwbZuttovDSK72OPZJwk19R/9SB81cARxjxFEFWvjNxqG8ltLRVfvvLOdVuPpwUx0FZWHR
Dwot8+gE7XfbT77m409dws9VHaINBMRaooo3BzUDuijUmhbHC7xs1A5HTHuiQgTviMXioAAOcsPG
R+wnyseNHbY6PQCpMwwQJeRlHbVv+2ryExU3UttIP3Th1O3HeuweqgQeZgWz/BhZk7xRhFz9pgw2
M4XRF1rShpLEThoUp81ziByYMQ0nM6Ce1oldOqg7a9TcqLZO94N1dV2vhpx/0tVnlBp4+1GdRV4Y
F0f69fs8kY7OZH8lddq4X1eX9GqoxSdUw7ohSOkdGGP4aEJykH+gGOUWtXyo27/uT2tjLHNxLSDS
WVeGAVh0EF9ryXcDJd4NMPtT0h266BvJ6+oi0vm15oyfDGX+NVeLqM2NFqPEN5kX5Gd80F+KAWMc
cxQPiu/r+/tTm5dpmdwpVyfmYuNL2lSoMlWCcx3F4R5BgvDZSKvpoAWS+ZDqAdqsfl+7mIc3T11X
+4f7w6+eblfDL/Z9FUW6b8Gt8LoGhZf+d51GgEa3Trf1a2GWxpuhf6gLvl5RXovhKOox93qjfchr
Zacr1b94BUCt/u8Q80e9+mhDjh1gj1P4ZbDi6OTLov7qx2r4IGsS2qr3F201QK7GWgSIX/RaYSR4
JdBSbc5lgJnqNCXBSRdCRUAao4b7461/pP/NbbGrqfubGYAAtDsNPAi1cTekl6T/dX+Q1T3m8PSk
sgRZdgmJMzqETi2rSS+FNuRPUtAFeBeN1oMteuEKzfYQCnqrqsn8dKODBoAYBiL/LPKuzlHSSg2G
ycuK0RUYDLRlumvaT4G6cYmvBeD1QIucYTJSQMe+r3p2p5w6UT0oWnm+v35Li9g/5l5w+hUdrBgt
jSXNGPHf0kgk4aM8k4ScS7Wa1b+EnBs26Lfe9ndoZeB27WRNWx2lAcEiypO5Uh14EbUfNafVnV3g
a6XkBpmR1C7ANjvaiKS1yL3+jYvTpppyv6szCDEiq5SdnGnqPpZqHpI1eDIpEfHx/qKsjjeT6Gne
GzN36vWujKyiEWXaO54kak7vxs8OoWQYD1bbqbsgAxp1f7y1nTJ3s7GKRfGLhPr1eLxey7GosZLK
R15I2H00gfa3KLOv/79hFssoS2Uut6FseFJT/HbwHHRDZLkuaqRsOWuu5RBzg5E1BPd0Qz3GoS5m
ZxaT1+cISiPn/mDr3T5TtGcx4OSZK9rJ17Y0ltdWEeUrQIDoK+ukL69XMVdDUYAZM71cJMnHRlWz
51pWxy9quXlsr23M66EWKwlMn8gzQ9krU3+npM6Fesob0fPzIXM9xDzbq5sh78HOyXqmnXUcxgzq
8rXlJt1wuB8Sa5EOXw/lQygRcA8Wa1aUdt1B+ujPWisotxhCxxIZmeWkdPR9UkxbivirC0eQU3KA
Z3UjgGgWSdg4kzZ5shmfsiA/h1Lx4V9MCaCag7X2DHhanM5ouPZpTfPq3En2qa2lgya0wo3b7r0d
1BsH9Nry6fAOZIzDAS0vHwQQtCppKnk4mhQj99EEj1/Rp2ZnhJHk5mO5e/vU5ib3DKefZcsXU0vJ
unoFBSbPLsPwhKdYu2OrgczEmXDX+/YWhGnta12Pt7h/VAgeep+GmSdk5+BP9q6Nt3TY1+7v6yEW
Adip6phLAXqzzUhbCQnVF2nKz6LMPYfml+OoGwEPsZCNs0xdr0dc7l1RGGjO2pIX08esTr3wm18J
vk/BDq182dmZeGkDiYhsc3pBnL4+mmFWPNCssexPkZRnyakYGz3b0e+fHlSr0Y1d18dcnVrRG90u
surqqI21+ZzbqujdIs2Tat+G4fAkwtZ/Ngufx+JQmOanEfG/Zz0urRe1kE104VVFImfmsfc5Bsnj
uwKJqJcxC6LQreUhlvbYYuQgXCqjd+PcmfCFSqbiUw/Y5nfBBfK10pVYd3sgQJ1bmob5M9etXN0l
UQigVmlDkbtj1MfBgQtV+9HRfLQOgCSCH/ZUF++cCUxc0EdlsK/NuDJxh4Fp6YaKGEw3c4rsOSx4
obl1lklfOb+mD0EVhOhTWqU6g8/o+O2KXB+ag2RpNR1hpc1mEWEVLGis1jOZNE0N9Ob6Tglcqyic
j1VrqglE1oxx8k7OBg/yaZ49MtmpPshJkVgXB2O7xh0hRBm7qAFCdXDK1IGNmorefxeCnrRcgJRF
cAhTtCbPIOzLZGcowOYwm2qfzbj+ezKHF0qdqeWCGTO+S4OlRG5tt6CR/Mrqd4VfKukFKQKs030I
2rXbqVGLsiBm8qyZM/sPmXms/qWEjvZcBoZ4xOxY1o9xaI/VfhIAJVy1RbuMZLCAXaOJWn7vMOl+
V5Y8Y11gX/ZjZbTlc90r+EBnSaPyWUNH+W0puXGq+ioudnE26T/vHxpr1yK8KKR6Z8gcre3XF4mA
Kc03qSskLKvEnbRkD/HuiIfFp38zDnwYrhETeNG8068uLA1YXq4jj/1QSbmfT1ioZ0X1HQUNtf6c
iqj9fX+4tRQD9t5/bc4X01KmaXQSG36DHoeda6UNXuG5wclhN27WKx8l2b7kzpYE3uqBDyDGmTVc
ZpL060lKLY+aqvNrr81R2pK7Bz/L94U87MnqjvcnqGyNtXw/6ZYIpTEwz6NdotCrpL0Vu3FtRN0x
+FAjhB4Z2H5VqKZqCI/GXRl8Dn0tSR5GMWnSvsEFVbia1TuDq+ZB/bcUCvPz/d84L/LNWXoVW4sL
CfGvHnKvI52H1MHVptiPVbdRsNkK38UdVE59MQyNCLxpfOowlG+K0t0mRW9NZHENcYCakV2Z+tkK
Qnufl7RkwR3v76/W2gdFUMCajdIBrt4gSyCwDA561ucxMi65HlEyic65JD0UjbaRBN1w6uf0kQ6I
Bu7ORHxi+aQoEY9CRw2xSElysnBX0Sx4Nv98pSbX/uF1PAIzCSeOoG6Q6++Sg0LwrhG1jqTwpPbS
1jtTn7/TMlRw/KWSAumQ3G/+zlfHg1GaaacFxkT/zDbEoelDNAa1uAVSYDQ2RGMIt4HkloGt/gTS
jFaak9CY2sl5on81B58brec5Fh7UyVHDnRn1g+/aMObfDzr2bFZZl7sijepftSiaau+kUifBU0kF
rIuQ7rWr+m1neknuWI47mHHQAUjUomo/jn380BQ0Id1EC2PhWh1NFLy8rBbySwr17yDpCuTrUu8U
220Ees8C53jI7I4d1fCZev9Fq0b06dSysJ/NqA17NwQv/FaFjfmbsnxAHPEmAgCz2G0mbKaw6svK
y/Sy2EmG8xNV4sCdrG6j7rwWqFSbZyAyXDXIoq+/VRlbaLznfuPhAmWpsUuBJdfdUYXnS0t2SppL
rgSt7N3fHmt7EJwofAjaqyToi1GL1oh0I6SYj5TZ2YfNaU3tRm17a4j571dBOLNnzImnPHjUweZ9
02ennu2zsc+3RlmEOlvcUsXg+F7SKepeikX1XpA8bCzX2gV4vVzzR7yaS9jnaaTZkuqlVvxdCexf
opBfprH4J5ajcy+UBycfvtz/QmtnMYorwD3QlmYrL24/La2iboqBqftRv+/S7tCr32GPufdHWYu+
61EW914dpZ1spRBr/fqRjM71u++pVXLwv1VicN5PNsfwzMyCVLQsGCQqAmnYNBSeo+YHUSbvAqGh
0KhutMDX5/O/YRZB1+h9W+sKhSS7Nn5gkniq2vKcCW0Pk/F0f+lWIw9tOfSNUOtEu+Z1TBgC2xsh
KbonkpJscrBL/3us2GLjTl6d0dUw89+vQs8ftQofqxr8Z8K9L6wgeyxBAu0p/hs7vY7rr/entT4e
qR5MyLkVNj/prsarBmFWck7v1LJ/9MOvohp3TvgxtX/fH2Z99ZBVlYEQAOtehHcyJHiIlhmC8NF4
0NP+EgHxuD+Esrprzbk2AVmPcRZneD6I2gHEklysEMHhvchE97lvff2bZo3dP7o08dZL5ZoWDjVY
0ASjHMlfB7kpuOLMKGl2dU3J8mCOdvQdxbjxry4IImreY2Zxeap9lLsAC/XwjXsSCgy7RQWnBEtF
vgExV3UYFFlfjF4Y1A+SgWeaPWR7yDFPaZduBPG8zNeZwp+x8PgDFQV86IZEDGSqzUf0yM+yFYdu
ZTXdBQ2RcNfKQt8FZasd9Mk2P97/MMuj7c+ggC3hx4AAuKH0+jSbYtsJpHMwIDDjxlqR/ZUGCk3t
skQ5cWM554BdTBG5d95kkNyJtyVOpRtxdIfOOXrx8CQ30cEYyVIG+VMAONfP3ulZdZbzLfWA5S5i
imwg4o7gBuewzMCopYSJIQr/TMtB39GlT85t43xrRPdO2MbL/fVc7qV5sFkNDLoodbGbOPdFguq1
YWSeVkQlJL189oPoC6nZEpJZm9W8jFhyo7IL6uf12aCkcV5MAMjOkvM3COZj6c/kOcuth2/3Z7Q6
EBks7kz0tG4I2aCJhI19QuahrO7pivQhlvsDOqUvoxYf7g+1IlFjkCYbRMZ8TqDT9HpSsojSyslT
PMYmbU/J71g61QXQuuHmU/+AINmzKLWPRc4dYsWPvWl6gZ/Lu/u/YmVLEIQzw4V8nYRzcVSVAgKj
OcXBxVEk/WG0aBDGzSg/9W384/5IK9th1ryBlEZtk37BYrptRUHIkRPT84GwH7mv2k8W18j3TOjl
uav1+L2uSqHqwhKn/OSnTbHVG12b66wjSnoN1Bv+6usFzyw78etiSL0scF76cvqrqtUTN+kGU211
GHpKII0Afd5oEKKhTX826XvcfZqzPkrPCLHuzVTfuJ9XTlCkuqFozH5Us0LB69lIHCmGMxrmWS0e
rIDCZgLsCLuFLvmQh+Px7R+PC4F2D1khYp+LMAEQ01XoqwAC7nHVdPu4aU9pXH9ThfmjdYJvfmQc
8ZL/ghJh9c/9oVeXkw0CCG0WuVhKfApnMkPFBhocB09Tlh+6KrpI1RYhaW012fZcq6jOwf9bxEYx
Go2VilrybMLEzQe6oVFeTvuW5PEwBkhG94G1JYq3tiWAqaAeroA9wKnx9Sd09BxdCTaMV5rovO+i
CgGlSdJS3UVXmA4hJgbTu9DOxs80AMTkDn3Z/XV/dVeOcMiihBBsGyJpebL2mPHFrP3olWOmPdYU
KN/3QRpthM8yIeKimCmpLCvpED2URfhMVhPBPeuh21j5b79HjDP236lFctb7+JBp+tMoGYf7E1sL
G0BxwENnEBfL+3ptmxLG9gSh08MrpzmoZWCdAzkBTAxjxrs/1E17fZ6eiaYSvNRZd3fZIYqtKFAb
qY6pw0TtPy1kvk+xiEXq0ge1jGOi1alybofuozlzd0TRn1LZwo8hNgr7A7739dey0cW7cUjtjVVY
CWuEFP7QaSjK3IR1bcudUuFN4g1thQXMSxXBgTMoSfs/NWmLurMWS3M2R08TOZObhrApY2vfUvb2
7LCiw6F53LJvbJjOK80OlelKgde50YaALDtCYUyji58Db4kK23+q6t6C1FekW+nwWgT9iVkaSTPv
YXEkAEVoi0HX/HMSOzu2xx4rj3NfBPv70bM+DDUW4pTTZ3m0hpLpj0YcTLx7qpemrB7tYPotR1uy
vGvD8FV4jXAFcpwuzho7Ru6y6hCcLAwwVDjTRW5Ca+SoCv/Nctd8JAdJohmfxnWxvJmwqqaDk4/S
2U+VI+R6hoyRakw3LsCVGSGeiE8hHMhZi3a5w2sFqZJySkFuQXvQ4IN7jRxqbi80/XD/G/0hfy1y
+eux/tjNXD1OY5zabDWUfA/PKOtdnNP93lEikxDXi83iMyh79ffUlVRMcsqR3xSUHL4gAkHTyc51
5eg3XfmUxFVA6w3HC2mnhAmWP5XdIzZQU+mLj01S+OKLmkb9r1SN2EBlpKQ6+hFaBiImMbHWSxKn
cUXZpU/CKMxkpwdJK94ejYDgOMdmoQ+gAougr/JQ1L4xCE9WRFsD853IzsaEfpprYL67JVe+dj5x
KVCFhKXOxbv4hnZaTLYsSt/TgS/mKHmMw4MkG8+ozTU05oYiB1Qy/YsMDWHhuas0M9ZvZBilflQ0
KYF/ofipW8Oy7nt112yZpt2U5zmsMB7HKJSKIzzQ5RXUFZUZmIWKEAMO1weh+sGjpVTyDm6l/WA5
jA1jwTjkgSHPyiWj608oTuqtIW181LVVno08yUhpFvCweX0XwnbSYZhggiLr39rgb3+4gHjcNd3B
nv6+v1HW9iQXK8qD2KGgt7Y4ZWhBSYYPpMSruuLQ+JTPO21vRVvuFCvPNE4wVHRJRudG5CJs6pqi
vKUhbhhGaFvV9IV3fVXvgNr0Oy2PrI1X4crFhnMMPU9kDjDkWr7UjFBt5UbOMe5V6/6pHkr1L5iw
5UaStLZ2Dlq9bANSiZvyS0gpIU4mEV58yWnPfj62rm5J5aOGRMy/GWq2gaa2T3gutx2d2z6MtXRm
SWq4W06G4UV9CIbg/yg7j+XIcSiLfhEj6M2WZFplyldJqg1CqpJAB4JwJIGvn5uzmi4pSjG7juhu
MTMJ88x95yY2+KYw+tXau8wfAW6AuOATzlAlck0n7sMxAiSk7TDRO7DOEmgaMFGI+i/fDasbv4kS
vnwmMlrY8UD0hCX/3/W+NoYHCSAbhz6yv4fO3DWYq26i5HYdk1sZxN8sj89mY9DpXCwQwCRGqBn8
fYVb4iFS0Rc1ElqYYqJ7tBkh9GiByRJHO6yVpflzTvmNBzTavzfc550AJRyQEUjKUEiI/n40nClB
ySkmOOggwPOxZAxt64Xec7jo/vtJn5cnnpRFl0FQ4Jc/pbXORpOMpGsOiSp+BKQ9t1n2jP/66d+P
+eoLAe4M28JLFPEpeABcMOZS592B+ufMLlUQNzvD4nLl3w1efE5K0N9A5QqpM7yVP111k5360acA
ZjVFX0ZeVo39ArHk+zjtpjgolfa++QW/qPjgiRCZ43G46j5JTgnLUGUEtxp5Qj7/Hj3u/zBgHISl
P5rxnQGvpEuVLeHtAkbtnx49y/PIg+C3XoapnJZuvvv3b/35XIO+GXsSATVajZ8YMaCv9aZILNq1
qavgWfnch/Bd//czvnqfeJGg6cD2AY5Vf90IiMi4QNdvOsgL6pqHO0i/TKmS4Jhn34G7v3pWCgtp
xOtwf/jECPKCFDKqIXWHtfOH7drYDz6J8HruwAkcsO+/uVa/2hE4rS+VMxApP73OEC6exWiK8MB7
e9Ck3RKZbfM0/GbZfPWWLobmaMchvfxkJ+QMLRI198Uek1B2N2cz23QT7r5/v6fLlfnfCBd/HvEB
1gNe1iciBuYXlkFJ6N3j7KENTMnXR9P0ZR68S++hED9y+x2n6qv9h1Azx8EZo+vwd1FgmLRP6IT6
pweXOeVemXx1a1+Oeb9NGbyw/G9W4levC/crqq0XJzhUev57KwzwRUxHKfK94ul74fXvftv/gmfb
73//kF+9rktJ58ISA6Pl7yrjAmNqZheLEjJF66dLtuhr3f/7EV+tc/CBEV9BkAg+2l/fxDRJppVl
xUGNtjTNAXzssoBFqRDsmyV++UufVgWKfvD2Rtr4qXsaQLVOQRbsjnzpvKvepmS7zh0yxmFWxdMK
CftNl0T8u/gu+eJdgSl+8SJEg/NzCpkMvlhyH931qNXBfOaYgjWl7yVjeJqnZMlLwLlmoEDIKECk
bJmDxyegjq/rStRzb9r1bbBr/JYSqZ+DLsDx2YUzYyWPBVe157ocVXVYGOd1W8CwpQzYkL6jNaRu
4NVK2FXKIn1cPAAE9yOdQJgy2dCu5Rq6AVIwOIM47Aw7n9LExLvWw411i6o3BCgj9J53nTeDMDSx
scvL0ERMbQIwTGHj7YnkR0BFl+3I2jO5LTLm/UiddmazgAZzA45i2m7bmXTZFqLP+D6HD8E5mNuc
1tSuQOpmXRa1G67X7CfzOzZiTiM0WTmGZrnJfK77b5LsLzYpgoswQiSF5fZpqa1e1INsiCvCAYFl
VV+DaVH1Gta2c1uvXbSxTn+zT78Kp/BMNOOwhS4S/+i/G1XpoR+bQqET3HSVS4uqj5NytsPe5OG2
M24TRM+NN+4Qh3/nvfnVukPujvIS0n0IBy7//v/k+UEs+5XME9qSnklreCS4LTrfcGHJdL/79yb+
8lEp7l2IyoGl/jsG7zgiBBWhru2kAeA32gkxb7EMv4m/vziO0Oq8OHsi5gCa6tM3Wj0fuMx5L9HQ
3dF06PZC2u/uqC9OJAwY4DQCgAKuC3+Xka0tUgeaRnu0UGxWpGnonlxgIVFB+SGDiOW7NfLV18qQ
acLcAIkZEoz/vqhwylgxz0F/lM63M5RiaXSOTVpcSa+zL54i2ZWCUNjbZNR216JIvXsb6zAuSRDB
uyvP19M06kRXHGXpbwRIn98sxDNg1eOXQDHyk/cEcBicrw2hB9+0V2nh7gJvgB4kOPx7AX36CTDM
cUE9op5+qYH9nQRrk9uBpALwbyn2KiFXGhn9vx/x6ZvgEeiHgFMUQpHxqe8q4MFkF9LCQXx44AU2
YdtU1nv590P+V4Lzn0vm8pRLvxqKiRQYib+us8ViQjIe7HBcA9cjkdEcsu+m24KQ/1iMCozMUFoY
pEuKo9fS2va++xH4RvyM1ugl7lX7/424Lh8IiTE2J9L+T+QulocdvKL89mDIZbCQhxp0dThpZN98
86/eIBI3XKwJknFs0/8u4ilLCMIxDuSUynZWFPCgt9+E+J82Jr7KRYFwKZVcCkCXsO//HGh93uXj
RD19UDnbmmjv8w9/ILvVe/j3S/xqpWBm/vIW4S4DWep/n7OQsKcADrvDEvo1QZHc6mYDVWf978d8
9YuhTH4RcCCI+5Rp81VhPHS16T5q20PXjjg8i2+21WcoO2SJl+4tYJPYwp8G8ildqJxXgSyt8ceu
mgxXMLnUS3jHRaLetCHsejHQ0paYMAnYduobsIbX+eLn7adjtNeyj8YdCXgEFxnnj89N1sFRakUp
sN9ZlTQ3i4PflbBL/Gdh8zjBZyqHoj2E5TutYacRXedJJ+7z3tfnbvbImUZyXDdZmrCkzmWK+MtG
EljjLplNAVQeb+yrTBefbmTMVV6tBJSUOoHrzVvqsU6UXW6DDEYwDWvKFVevwkTlRKcySGbmYUAh
A5BdZul0DbOw5smiJwHgHDVsOBVLBsyCURg62XSaUOSqDDD8Jp4x3kGdpLckW/xHj2i1GwILeLGH
HyEuY29gQ9nEQM1VcdwNepPqVKgqA0sCImR/Jj8cM8m99tLMQfdnu6jkBprkcvKGsCjj2ebPOmfN
ORtkrOuBwpwFhIsCPlMSWfH/Vyd4aaGjXY+zFOsKzZi/LhSDP18API9DyGjxaFQ4VoEx2VZ2mO35
5vb6FFVfnnUhU14CXNSH/9qU84r6WyAskIpkPCWk0ChQsUyXixq8ckjbrO4R6j79e+t83qF4KK5L
SDshgfhUaqcGAmzPZObATXpPxuaPZ0yZZPKbPDKAudIXu/T/7CCYMP33MGjgPzAla1ccaDTMtxlb
vBeNvmvNw/RH6otdG0z5llgXPvbRcip8jZGHhEwHL+yIX61tFG+1wMDdEmHEJIDf+tFP9bAxmj7P
uZmBJJ1fiS8/cst/Ll1ba9SK8j47xSRSZUDMXdz1AJd2OcQsYtjkw3TtjfFSkjiYyqVZ462yQLLQ
nLwuWfTbS9YnJZHf8paoGrFajZmHn7mnVEXW+WqWU1q6wH9ySTZs1jXSZaP1M/FSU8HC8tVgcKEK
eXhvtdO1n9MC+y+LtkQXM55RuEqlo70SQn5Yqk9dYOVx6WwBYXwxVqQlRQUj7F3eNtuBhXxbNCB+
A/YTlJ71qjyZz02idvm6bqQYb7qiOCRmHjchxSB2aPkba/n0iHD2nsDBoQxgCv6YD3NaGiaGt3AZ
t4axjbX+CRyRvk4LLyk9xITX/TjpA0+F/DlPfvfgrVPytkx8OchwXtYSa1HdUD2B5RXhCLzyu7Y9
tU2sr2gbqbVuCKwTq7GLYS6kEcjaUnPPf2nzWN8sGJl7p5ep03KUfB5rDFBpVyEpZ5gyX9aRllqC
ZW6Aw37oQ+Od4FAXi9IHNP0ubTBsBYKy2wgTprc6KpYrbkh/5zcMkZ4SEysBN8fnyD3xPKt0AjCO
L/siH2Hr4pqunodkrr0m93cQN2Ac7gKwO3IwDquZrskmhwHfOQRd/QfxZr9y2bSgBYT0aktIFq7l
ODbRCTYm02ZEr/4Xl3P706zm0vJLR3T8Bn/eArcRlqaN5iozatz7RLdXQ3J5Z8p2MEUQUbmQPr0Z
lQvLaEA2WZg8P2Zjwu9n7gfbMO7G/jBrT22Eny/H1Q3+nwGkxj1IMf0D2vY5HofUTrf+shkHeHPA
TV7cDEWy1mtgsVx1IbsaEYqrZiW8G4lRxxrRE4D4KqK1w710GMLEHFAPX26LuREHk87C3isbe1OF
/kJ2n09Rv1mUZDfEi3Cy6mBcblQ4iEO/AmUFi0oX1glhCLGy3nLvPPfoSB71kvGs5s7kL8JOIyvT
Ie1AOYSUpMY4NoWtThLcDHPMASTKm7Yvma/dbUf9kD/qANqMkrN+2URoDGw0DREep6I4i5hH27FP
MYiI/6nCG8Ma0K49YSCzm7a6XVGnTFFu4FWRkV5UPZnbZ9jZ0eSQdT2szuIxGRuIY+c+3ecLKYZT
bFNDN1BpwoPB99TrmM7dg8jbeYbPSI7rxiZMrlXvewPHeyOQiDShcqSGNzw/BDJHmSFPvHguMa1p
zusIgVnpVp5bTAgy8RA5mi1nJ2VKT7Pnz7j4wbtrTgAWTe3Ob9EZPuGdjJGP3wDl0Q6/LAZ32FCR
CDKtQHvRjch8eU5R6ZVltwbpcx9QaICB8K5yTw4pZiyRmFd4P91OpjOM35PObGJ9MTMR7ZifEHQU
5hTLhP2Og57teQaI4sRD7w0Oo8ljweKuskwHjwtuAFq2IC0+sAgDLJh0606xSIuuavtp2akGg1dp
Mrd3hV6XRznwYjMkjDy4Jpi2OAGyuhFFc0xwQ1cAR9jnAZe4KhMr4VtD1uAPSkg4DtJEHyIzR7uR
A+FaQlGZu4swtA2BjujUIVmb9ybCZF9ZkAwF+MVTmNSUbVgZnelTKFJoVJD7xNfLJJUrpyD0XmQL
yaBP5qZmiAKOQkYxnGMCuRuXBXAfNeUPy9z4fcUT7VdpOhaomXD1kXsYYCsXC9ttNHtX9xH6hb3O
1UQem07EEyo5Yj253OGy8RiO4VJ6NjGYOxoQ/mHYYqg8bzLbYA7H85qS9SNmuT0yT/Kt9lNynTrV
C3yxQJ8zmQUPAfWnc+Yv9qqwMLZpwty7DpjnPyeJQPvXlxo1qDGZwv2y0OAkuyV9SnBu7uPcDNvF
5GvlU6awRX0V7/yetMdsjZarGJDwHyLt9QEVwOGhw4zwsx1ZdIQHw2nQYExt52ayaZ1HCk6cDmEa
g3SwEqbNzgLB2aFI/fksQn+oTDi2O4G7YC88CL/ybI62S87JNUJTsTPSy+bSo4zvrMRXkDFbPtTU
DkGN0Tl+JcaI4ghP4NU1Cc9vy2S0EK83HaTvKIENxS1y4MshD4HwzzzrlprSYo1LsyCvKxGgDC8k
Trorp+GIvlWw+cVCLsCTdlAJXAnYnW1Nn/F6WFd6o/o2Ogf9YI9O9vlmTLCiErsW2CbMbDKOrdHJ
Qm0Y7KdesrXt7vKG2f0C56EX52uyHdAUqAqBZGSCwgqPGkh850Nz94SPk5RTJxF7JiB9XYXCmC1h
k//oEqpfdbcENyvx2FOHUw3+kQxhBbiyzd5MPnvBpRTerP083Fuj3K9IGInpZCgyi6BhexUY/yAc
hytIW1gz33hJ7D2GCUwgMQBHxE/MIc/PaEsla5WOajjlsOmLyq7T8raDDvJGtVN+IoLYm35EjBB3
2M9sseHG+STYp02YbEkj7a4dJvuEzwfyPnVWHJ3TbC3JtBYPDAZWpAwoS1XZBZi3QT4yD9tcw7Wu
jTCQDD16HlU9G8Nt0HtsB9z0WA8MlcsSI4PugbS0FSVC9paVIEkWV0VjyZPKpYe9EhUcwt2hkahK
Ev/PtHIY9lDWNO9F6+vTGE321LvZgigggBSL7IJdPYci/qXW0J5n+LnuLXL+UqNEjgvGwLKyzHEH
4gpOM9KWIO4m1zEU7Qd8PRyc4WzxdgCbLAVdmttsMBgKHCexbGmiu27TF9KfvRJyhweWUgQcaxNB
NhkoH580GSTbQqCev3spj7FuwZhGU0diGAAByIGjpv8nDJLAXHkDqHYGrU11NfRR4N+SMY3cHm0Y
SUrCEv+9QaF1KUXCYn0fd/mc/E7x069nP1cacwVMM11pN4KImmNcY75i4cxhixFNCQrCzpGoJCoW
WZUI/OD7zKX4aFm8Zsn9uKbYWfAdjE2VY6Y+P+C3yjs4QmOabZPmfGzLCAeeqlu54lCdGpa1h8Vi
SqNaRZq9NMEYBps0kYAkQXOVvC6dEz9c688fLVK5tKTatr9a3urwRs2qUUAH897beakzYannEE6t
kIoITF+iYPOGGKZhxya+4L2yeUySbbqIsd90jhSPPc6T4dGqOYFUoc2LCaUZQX8vJlqLa+YlCldf
0WnsGSHO0WBRFCc0JnlNx7BPa5towLWXoDEZKEuzNKR0fsaTnRE0autGdUhPyq6fC7XFB8rSq2wa
5VvKQdESCZbI2aouQ4FGgvEw3KbQjOeloxp5+ARcebrJ6Ty66yDpeAQjKRcMV23s0G51sF2TJWtB
Xa/WmPi2DNHZxs8uiHid5iHbTm4Mpyt8+Cg44VDjI5pvg5NHktruDYAIQzbhaNafMwAxf3AWRsV9
A8BBVBWs6H9Z4A1QQh5GJA4pwoFw00rqYG3Y4LEZfkBMoVomzFY1rmmQqKzJviU8xa/D/aOfqYbA
bzgJb1gfs3ecypi3h0po04H4X0sWsR2HY8ieUple42YNymzKmmsdrTdd4GHQRKstfICObJw+1Dq/
RIHoykamv9sEuwOdxBtY9L2m4LtVYPtnlcdj5DVwR8KkEmBXpME5xsJh3rSxoJDTtWM1UvNs1hWX
9nQdWvqWNJJWLUXZiseIKCS+TolfGMrwYThptJrxvLCoY2AGb2SokUjJ5dpTkD8wmp2QHLqNm0nd
muA6DVy+iVse1TEUZ6XvA8O2BL8yMGQqcE7BWQnNMR9WWxZTf5OmZN4plx8JpJsPc+6A6MB/aNHH
L9fWe1Ude4BWD1PD7YSR+KzPNokzt1OQ3cB3A36T8Fm3Eo5Ltp0OSMfeiilBUhH0wFzoV9kJB3Kf
n5ce9/pjKIarIaUfgszw4+jIb1g38S0afEnNO/EDdJoHB33iJuTkMPrBb/SJ0ZAJ/McxJo9qFHeQ
cmJbZtlQY/Q8Kk0EDq8XrIjXJdkDbcB34xrBcHwWCb69wlGNOuluINorFxAuF2FvAM+AKGCcZaXC
5Gb2Na/CMRHoLjXpVo8AZaPs/lGMSAUWXBVpDPYgn/ynHIiKauHsl6TTtAU7lGxJP0FygzPZU3eR
go8WBIq0ZBNLyojZ9B5+HWYfT9mPAWcwPAaH/pya9A+VQm17krk9wYA2AvL+ZZ2D6XkakS6X6Zqh
2uODQX4Xaeg0WA8bvk5n7AftEAB6GR1PYsClw/nI4jqUgj6NXVIcadGQWhaA7pdzw5afuM3D/422
dpkJ0ifX2fCEYf1kVyxgjlWtDNWWuDm9FpD9Ao0iPf8qHEe6RRodHiE/AoxETdG0o15vdio35pUG
61jRGPtimZOpzlxE6mnMh7MyOTKLlvcbhBTerZMIW0QzZpVLfKwAFAf144iJmAN8ehKUG8boqNY8
AOUQiMx1ikmPnlQo33g/REjxFW5D0coOfcRRiceWK2XLabbkj+91Oa+jGJ30FIOovxUSqg2PQb+h
YhUb0g7Qvyvpl0PvoXYAHNkWhlDrHVkQ4a90IHcolaQP6SrHG0Lax2Fs7wGiuxdunWtizLhXg+a/
gxYTezh2x/cGhKA6yI08OS69G1j3eR8sWuetXf2uiuYIZU24TFSCF+1pCccPnGDP4WQOKHjfAqLs
dsK4D1i6owBQ9EM9sRbTCIG+g1kL2IjO3sbKfCSTdxp8DealxhJBoqzzBssu7u5sNgJj1eufUjZP
iFBP0PC8Ow3+ywC9Zah66F0n+uFLtO4QGOYly5Izj3AKgmD1aIc0A/SmUWUbm/skwDhZMq2P3qJG
OKKb6ynFiD4twpecMR/zEjw6pnJpTz4sHRE5sdsuQJUkBceF2gXrPPiJQus+5cuvgKgrNBU2U5t1
Z668XywAaNiHcRwCYVomBs0qz1vrNOZBRVvMgHiLxgm3sNq2MJ3GYPJDRtw2AVRnp8ScVbg6kwrN
QbqfmLdgQBaiCUdT7w6ABZyajWMbpH1ABaFAxSh+gNQYUa7G3QsvV1XeiqfJs7jfGtlhuUasIgLR
KPeGK450b9M6M1frwlagR5g8+E0DF8w+5Diz4QPiMvFjLnRNcFX+jC4KphXZc9kGqd5QZlAcEFl0
InC5DbgB7yucXxCth6XgwQTLcRFfAjrT2tOCats9WaMOWZcc3lAYGh5AImlQ4UVUzmUT3yug1kE7
org4aUcPSdfhdzCpPckCGoAg+Qk+YIdvjOKldvTF5CiDACEY1YuRE26j+bZvFUoABexAC1g+wLXZ
rcchXRyYt/E0lj2+ZoM/vno7XB0dGHIuO2cjbm0gGZofBTo/P1H6tzdhiBpUomCbhzsqPZMFXf6L
jH2JSzo58YCZ8mKTi/6i9qPD9pJYbNpCdDUUYLpmXvzeGoyyS5dnFZPdhIozx5UTzvSopJtg8eoM
zPaydgOpFmgVzZIcmXbqUGQAp8dznm8Eh2FblCnwJSb1DqAQ3qBMVqw+xCo6Qew6F52qUTaF/2/c
vS1J0tYzmgiQa8/ZbjbhrUn5NfHIayjcm5x6VaMc4DaFDF3VR+F1HEkUwXPoOabLNnQeeVcMGPxQ
Gr2dfRSobF68uzw+8M5Hdwp7phJW32lqYTxq+udE5u+RUR9hsaoSgocNKhRykwFxWHtzs25zSlMk
Al1cJ23olUxQVQ9cvtsJzqULnejWkRiyFYSgHrXNho0okNgk18eeaxgUdlPljK82azHbWxgVoRSQ
wfWtSCE97BPI5nKMl/jLspM6ktss6a7JRSlv4M1aTiuqRQDG9jXt+1dvRaLRDglC/RZ1m8itXTX7
tC9J1rf7QOUJ4gvkjdLv3FFC+VE5OBufhoj8lu0Yb0JIeSpMkz+TAZ7zvcgNzh5skdjJcJsvMdth
1jm+7ab5zYnGr824XhyFsqAkYFTUhWqeF8zIHqBEuGUNFnEv4mPoq9MI2mjtsxQs5iyilRAZpLL2
yVv7JzO7Z1RwXA1hJwZfw7jqu+weGJNoi3uA7AoYrV0lA4t/Ry1J8MWKx5Satobg1+yjvL0tIvE+
M7JU6dRElYjNL4T+v4yO30lnmn3sszuvybIaPdMDfDe8OijAKmu5YVvZIBZraB+jrLoUO7146Rme
EL8cZjvqLpof/ZggyVmA5kYWOJaqQa1UyOykWTIcSOH5iOSGqfLJ8gcyz11I0Zfimc3KYoxPbarP
RU5uKBdL2fH8muXZgz9mzYaD14wDH+8JWZS/bafwBtEv2+Pm09tksB/94LIj6wGPbij7geeTevGn
8AqRMoiGff8kvPmZUPVg+WjrBPWJi077B3C1SeUxwMQKf2rLGdAxaJ7hI7+09o0ac5OZ9pEidixR
YOpL6ntembOkKLUfthtKZl4XMkvqoBNgocVkwWBTn9w61O/KhYPWFObTU4z0uIgFQs+Y3iJLRvcJ
3kybyF/boyA+3B4p8garLvHSsjS7nApU8GdUqmmOcljehvgnl/Fdj91QRU36ZwqmcQv4eoAcYqUl
R+NtS5epKWPt/Wqtu4awQwPa5BngR7AI9QpAug0Ba2ibtgXfDNkVcHKXopR5GosBrYCcexs5D/ER
4BxaoxHYlJp4oDso720JHQycAWQFG9I8+mby6pjHPRwBpgDFSqBqwpjrXYSi27zOKwKU0OzFJTgT
xFnEdmNUwUcDvnVw8/LpkJzCZUk2ICIXZRZMVyKazHGEHxbyTvkBfcRYy6jFrnbzYzGEQdUS98wB
3iwbbIl6XOa1tjT+k/JxqWPI3aqWry9YRXcLp7/UVMwVGHKoOKgMJS4SQlfeu2MOe6sa2dedynN6
A/uhN2sVg2bfrrsiUO+iixFC4IKpcw+TloKjZIBWL90yN/7Om/4d7UkNUlCDxHhq3wqrXDWgsXKC
Yri7WiXNAaYCPjZLswUVFUcA9aOLOiO5sjXOpnjPilRWjDbxXqCyAD+bDMGEXu2WzaF/ttjtW9Tt
YbJgB+8d92qyvYzw3IaxWESps+Un8ksfghFobaB/G+FsEgfDnqBvskVrgp5lONkWvaGZ7vVAvbNB
ORXUMjmJs3QsuxpUxEfkaoyYDXZI46qM40jHHCRYHhYN3jYtkGtDcfFiVqAiSp0H8SaWvgNqyI7R
IRmD+WpwQYrDM253XtJPvz00YGB3K4fuA6Ji+UqcQo4/xcWVx3txHih6mG6k/k+IpdzVgJGkx5XH
9EULITboEMvNLPANS1QJvN9TM09n5lC9aHM1Po8uik6tGTTKZ4GmdUZbc9umjbgLEcTBRDzp98uK
3dJ3HapaMpBYVWkBEGyUoFSeyXUDkTWq8mx2V01oNAQONN0EM8P/MrTJzkLVda1T+Jhnbpn34bSG
Z5kZdl488EUsTGgZfq/GR8lL5FcxQxMr6fvx4dLn9EsR+8IrTeHUSRLkdXGox+dIZ/KEeaV5KBPR
inuY3rS7ToDuS+MxB0ENVbayV0PxAszjUKH/QvGa0YtNoynaZ3LxXuN4YlsP2M+9IkMBE5sU4Wkv
khU+43OAMpSVMWpWUVEqUNhQrPIJnL9JALM/rec9CpuQz+IqO2jnxSVc2FDwm+C/2kRrt0U+FG/o
0OSlkY14kJDwbOJIAfyac27u1jld7nwigW1ILdnZponrSNvgevDS5QbJdv9h1xbu7GLpTYYCF/+I
QPPAOw37HRSH/kMU6eKWMDk9x007HUFVmLcmsWyL2Qz1e4FMexc0svnZdobBI9pbjz7vooMJ+3DX
j3EEknc2/XTtm0zlWGVLl72jak2PMBnqdlyjvVg2ox6rnq72NhqMfERddIaxXHHxjFc4XqO1H38t
IdKV1SJw7yFqO6CH1jx064rbwCPdrlWufxy8qd8GadveSxU1Jw9/8Xocexz0cUz0n2x2zXaepahU
BsC4ZGu+zSKlDnwl/VU7hssVHaFKHQYYhddN5OW6LCCZuJ16rl5cu4gDqiRp7als3PmiT1AQQ7ns
ZnYoBoQoL+iSdwPscb1RbJox4DV+gnlL8ra4HUfmPadcw3Met8YmRSOsRhCW9aWv+/hah8149igC
Ks3z5dc48eCkiRRPxTDlHcJr3V2xdjJV5ylImoNYx49DiNpJx/v5VaW5Oy4uHZ61h5DGQiaGMFy3
5xU9owcXBe2mnUi2S9fRbII85+eoaG3dAM0iS4JbBfQ2lJWhfQn6H4is1B8ugugpmLXqysmf9Au6
ePOxUD3qx7g9Xy1AC088i9x5GoPpPPgq/dOj9XhoLQZopy52NSYEUOvpiCRI0JrCQjB7KSw28eKd
fY7Pa5tpOvMJXLVsWMc/HlHADwYYjEQppR+D9VB0bG02BRrOzVVR2LyvC5YAZ7qQRHhw8GtW+CtT
D9cqYjjqKoGxQLtbIlg+PcYz9CQ7Ah5DUv4PR+ex3TiOheEn4jnMYSuSypZzuewNj8vVRTADzMTT
z6fZzKp7WpZI4N4/NoIPdZ0n12qSrlaV82/Om1rvcub84OSppmMo87ugS+vNcYC7SRH1knkgsf1i
+nAYO5fi1O8K3xEeN8wza1xY9iJJYsoMBj8jE0ESWkwYu8qaPCZkwfd8nig5HpKxXbHuyNGeysSB
py0PehqM7mCScOLHNRJfdV5A4X6x1tphXG0WJIuafJN/PCIwOolKXyDptRG4Aoby8CI1WMM8zWgA
W+ICYkkR/u36OjUdrMzp2JNeegVWGO+QTBUBG1AonjTN6FSX0AdTu7gRX9tBmFzmB3YylndA+fJm
SR3+4uYagMDtekjsYOz1rsgxqdNuE5iX3CGFA0vlHalSo3HPPDWDKS26jX9P92H5YmEFVnE9bnO1
WwJp9GdY8TxLJWuNdTTWjIDjdczEtvNHq/bjpqma+WB1OZGUVjFs/2nabpqnKBTru6UblTaw1gkr
3UixSKHbkpClRZEJbrCp77k3ibj2IBTyq0YA4WO7DNsiHTqPXSuA/8QAWtTbhIjUWpuTOSz3QURn
eSzqjWzTqK5L+SHWeSKyOhedle8DYItz72NkfiyRma77wGyk92aUwnXjtaoK62rYtTucK2uIyHu9
X7uxS2VHtKcM0Pkz92LkPMwoG6dIQLv+Fbd8PqatXmx0JiTA8BjLQf22aO4cd7DIYO7F7K/OCaSn
AkTqlTntXJ0xlPqFzgWAMjKmc1Cgxo7rWqMjqtY2Wx660PCsNAyrqtxrq2vnkw2ZzBdvOUi8vVBT
NlMW5t8tUxGZhJlVMXtOYJ6JpPGV/vPNMuXZNGftn0g27oer2TfT8hMManLJwyVy6oEiBo08uyar
H/lJOImnhfT7J9gX/qZNrSwqarULNyH8HrLVKWtZ78vQDt6xGdQ6EXlr/geHkslDFKymleaaHoRY
ZKHbJ+Y22GEakuY87ldg5/IUGK7adiYMv3FgbUHXlW0L00g3RkIec87y9iIAD1Rsiqz9QbMNWmKO
Xuc80Io3jPtQ9GDNesm68GpOOfzUUA4kA4Pz+xubrQjDeHNltO5RX+rsyS7COjwC9lpjqpEbVgnI
c2tdJs71r3bL79yxdCD1DRIMqXpckcu/WVG9Ds+FLM3uFjGrzzuPUNeHYS79KjUMT48HVUlj3lVm
Fql4MQGgjp7b9p92S4LEO4M9iiHVoes9KkyO82WTS0QZhD8Ygh8a/CYJIgcOsaJiVaTkVSKVLWkL
9p+NbJPZrgIzUxdf3dWC0Sja4iYgaIwDrAU/UVZyy+9Cw9TlcTIxgF+dEbfboe9pk9xT3CE2Uivu
VuUtnGm8hlCgN55wxgBJgYPeGRmFjPr3SlnyfVmbjUK0KlyTO6fxEXgoWm4rYQ/Lm2yDsCdcyM7Z
o1ExBicyINf2nBFWNqVePrGM1aXbh/uWNc8/WBsIPxG/bEBkZFp9f4ZYH9E6NcIYkmUN5xUGLWQJ
6ASL6t4IJlEkKp+0D3oaQQ74ESoa4LIgNDDoRv0CIW3WDnaIO17dTA3uXVvnanuWi+vB3M19yRGY
tz5qx5qHczeOXLM/wA0rWBoucq9/34SGZCS7E94etpmAgfCrKrXV/IMcXZqr5xS5dfGMuf/sKwXm
tbUdX1UdrRxzMA+0ui7DZuj9MHc+AamWqNu9jrQ74gziNYpDYgJ/Sb25FHrarQEe2PJ8gPvPSr3h
yotWwl1F7ZzIPfbcI/OXnve4fdDuDKOmA4ULq92Fct3QteXjaN/ZHst4mmekL6kjxkE8Qupbbfee
V+YCWOcOwgOS23VEaOCK4zzP+Wakz/Rs4z2o0Ze6qxEYpA0o+S0jAMwYhspqgTskA1Kkq+jNobzD
SF0kxfc/MNo2CEcMFqnNrx8cyT7K3V2X4QE7LrnwzzQGKrE3ZmOQr9M9K/VEU7eP7qT1FuMCq0Js
Sr2ZFliCV5IqYe9st1kXg6hwNQaoVb1iyfeYe0EcxVwY7t4ppqnc21ad9b9HhlnOKR5/SQZC1RRG
KiO2gmPV0BmUkvW6jYegs3VDoahLbSBDRl4lxHL1Q6wE9OLfSlS5S5p44FevVqV8i90C0PB9sfCE
HNASTeVtCmm/HNhWlsHwYvox0a7s5cYHPLZh2DYpuRurjOUyNuvf1aDI/ahKp/q2S5e+qw3hYWjn
tn82AjnJ0zSOVfA+kVKlkNmu7po6ma70sw7cub/hGmrJk8eYti8MNf+oPGz+BQVp37+Rf0EaFt46
El1VjKWsD6Mjm+DHCM1GXYO+d4cHD0GJk84ejaDHMa/WPImIua0v/MuAv3B0nfFC8l3rPRq+Lcar
4r8i9pVUfXUbw77IXgj9C5mGsR4U96h0J0vrYiCfCCrfLmNV+XApzeDmzmGwM1H/dQ3H4E+cfJn3
FZq50h7PMOJoLrE15tmj00qu2NVuAKyDgJTnE9KNvHzx8y3K/hM53dl/qiyDql9boHOn05x3nufm
54bgyAwWPkTqvbNN7XpftZqQIaxu27L3THmYQinp7UobaNWcjdXHn0wR0hzsx34Ld2tQmfKyqLkF
awHWzlOCuPsmXokXtz6jOVJNWjnaL55D5QmVdjN4VjzPpPTuCs4fi8Vvcrf+v8Hj/yOp3X6EnoDX
nUAH79G+y1iSs99EPESJ1ZoGXQNV45oX3ZejfymGprDOguPTScuhzr/Q0m39oTEzQ522gJyeS+lk
0BP9OFGsat1tKHsOqhYZWLet3qkzs+Fvzg3VpFPIpYWu2xjfTHuKnCNSADc/rKjSms9spqjkyLcd
bbs8186fQbplk2AKWxE/CLPe9pNVh+bZbXmdyh2nYOVxUmtwf2/RW37jNlrUsR6H2Tg3+A7Xm1Zt
WV5Dr6/611rJJXytII8XYhMHmFm9NEi1nNEzn1VAykVs+PVs7/ySOLKY/9bWpbYouhKsQ21/7X7M
Jd9WiV6/3G3buvaJYRd+Dv4/NGA42OqyHcL/FsS+8KwlCRtEr6nDBqQgNyySx4J2td29sZKQhbYs
BzkKS6Nq94gPDe9sD2XeP2+bZ9gcjEb1004uWtxW5X2QMqPO/S7yzJ4OAZDl6tiqbc2uA7GQSFL6
YGMCncfWuLSOJ+ge37IpOixmvfzKGrAaNu4VbnYpEQgmOZEa99S+QLKjjvac2SljRLQktizrhzkf
qyyZg8xeH5DCOEHSDOI+IA+lHFNgA7tJ5DJNRrxuXUBeR47oigq3CImisuymvIC0YzXqvagIHuEk
GZ3EZNFCMKKjCnabX3kfeh3t29rWxpIsoZz+2ARGuLEa8goxmrk5zM1+JuukJYx8+IaaGKmWudtg
U2OcXJlAoszgbUoNMt0C1WxfbSlwdcIfBGuC5zG3D5bXjyLOV2XWaPSj+h+870LBZF7oj6zpKv7e
wVzVmQdqNCG0prWDaLfx0pczSQxxs9FQmZbZnGVJ7oNCAEgiTkWI4Y/bX3YtioNQ0NrtH/L4KHzf
oWaZ++fARR1PaZ8L/MCZ3W/WgyxCmx7Uim//BfVTgE5gyAsybramKWhNaDtWAv70HtwAnS6CZ/yZ
CFq9V97OYf6eEQfrHR+5R85oTx33W6vVcCrLuZvOFSI0IMk2K9XZrSLb2JcBUZS7yrPLTxWMAetC
FEwIkTxv+kGChYoX2VDdPrAD9yG737pxukEvOAcOEpERW9e22X52IJSSgubI8FJW97XAnNrefe8I
JtSnYnTWX9obxuZr070p9m6tC+dI7YLtXriKRi9tfBF8yyofVr3rJzdiw98yk9rgXbXUjjrwHdHr
5q2uO6dd2439ZRqGzH+OFve+GAWmcB+22TIYFxqAwYs3BgZxTIUFPst8nbtRoonFXp9nyzR0oldh
6Z8eSCRnZLIN+ZyFAg2ILstJTTELYdDs7M7IDBS4tSMFPIRqyncDS1DwmeWi+fY3bX6ZM7rOe1ub
TGphLQ26E7CpnR2iD92L1mHQAaJt7WM2VrVxcORoQMmUZfsI/aIQjJk1Rt/RNean2Z0Lj3ddOX8t
c1P3C9bmmjXacSwO6+r1+olhjyPMKl0F5867MuwmnTuEIdqejJ7ZZcY2Af+l9BiDaWnSoIuAag8A
KPQxFEvRfNmmkD+RMmlS6dE+RGezDAr31SMdpbqGQL32Qy6tHB2DqR1h/vQICqiYIYtNASfKoDnI
RU7iX9/13IB0wIQ5+pLSFHX5gyLQ+2ZQpTCj9ZqjZ0wW9JFrJYKoTPY5m5sXcVdzypmBr1vd/Rud
gcTt3hYvwbZ2h3mb2r1w2ael4S3nrasykDeFwlyV1rmopu2Y2V52aqQz3nhh8ZDOOvDjol67NcaR
wCjRgGFiAJ7GnXRsdR44JZ7DsugvEJWE7w52qZ7I08shwlTwz4jMJoaIWSDl2ilpy4nE1c6KLrMR
iOvadd6DpAb6n8/vDvdgArRMaMEO9M9wQhqdvSSrEzUISyr5VWUSEJk0im90mOa5dC0kFZbesqMc
F+LmF0JBLx6a0XxH/7A8dYOJi9LuP5pwac7B1vAkYJ1wL56J9GinRtdGNNoSnd+3kfqPTKcsJWgZ
SYao+pGmHcLPDmYrvQey8vwIGmlqP/UklrSLJvdqgTFfaMCQCffH/IBTRYrYY7gmKYJxJ0ZZNCe4
QAeJ4teFIyrc6sMhAvMaTCbHYNlO25/BbvxXtRrGnpgVkCIfYW0C9blcNRRCisrb+PJ7N7y1ZN+n
ra3sBBbJvtWjo/Zz0WTI/Vtjby59d+llWx9BUbZUB/n4gFrP3buh1juNvGXaZduwpvh26qTczOE5
1MFGCVAl0F51ZRWX5gZgjLoinewcPeFdtNnajsFNMQYJULpMMrjp/cIuwdjmwZ2C+seOSZ9tkf0j
xa2IN9jhlMCw6jNkFD+Odi7+IGUx0twO57QCVN1XMKIo28mbcRB3pCbt5UdJyPFBoAy7TPDYu8Yf
7e956z0WL+AVqED76OdGeKSjJ0PSBFJNok2Nwp0NLW+tBZoYP1obNMe5Rjqaye3mbPT+DVZOS2Cj
//DdflTD8hb1ZPjb0b6PuvHE4/TKqpfMTXDsTJ0SkHZGBfmfrMcXUftHXAcfxC9cvGa41RxQcxR+
q9r7XRjCSAjCPpTD8jWZyznrnZiT9BiMecFPf5eASfRS/rycPDF9bHk57uwcnGvrskud8ZbQEw8z
bwPOaFd9dGv/CYP9NQm3x+7YFF8Ns/Sug/7aI0f67E0aByh2v96LKuJeLU8MBN8kc6Xj3L4wAQPZ
YrPYcYooKiXmd4pJXIx54S8KlB547KzED9u9Ncn/WmUcVDgwjiIR6hY7RrH3htflOpXetQvls+jW
s1PKF4yA6C6KcX9PBqpyNjpbjjh86taKxYC6axLZk9dL3nijiAknxdju87kBA42y/oBciK11uhSZ
fcR1cJ57bAl6/b1OzS/BLhst8gIXeY4g+sNVHIylOMLVI0Rz+VtLFGl+2XxrvVydEC/HtvS7uuuq
XbFlu6j2DmNBWainPxl33zJv/mRGO4ql2VtOPqSinM5RVzzUQOr73Crehml6R//52g3iZhXiUC0Z
3oLAASTK5yy2jfZtGCXtKqal4rleHlg3fOQXwb8R6j3T+p32GHcXzng4aNd76T3zsR82HY/IzXZB
thTxbFTDLveW72KWn67PgtH5EbYhjaqfZKDqQUfyu+3Ey+SrU+8FCWazxHbB3Z1g+kYZBQIMCX/f
Wp+2Tj95y8bBbRzwmsReE0y7fGIphpZCWHaCOP0XDOqFoeAIS5X4Zb33JCRqXftX1zc/hYyOgb8W
SJKrr0asB2MKP5ixEeUtFeeBar5yb01zXz9ibUA601z9xrh1yH5iD2YB0MYOdr6YGsyQ1bOn7SFR
qPJ3VrGdKqzOURuiuO5/0eCO1C07KyxR2u/OGnkFz/T8ZA4k8C0AUyp4iTRlMt7GEdNWTzl/HLPT
d1lr0tJLBJjRxXT1uWzHfTO8SQV56ORXmEyauabEsTd8BXW6kDIq+xFCwj949fhRZAWiuewP4b9Y
Hq2Dsq0T0ty4px9m6Ys4G/RFmsgHhkEk9N39G3ucbCHnVTXGpXaupdknw4j8XMvxQKnLK9rWPSDC
Dt9YvGzLUWUWghoRs7fvnGHZddwTWwC60gzJumQHPukXblS+0iE6WRNih7A4oVu6tO52Chf/0AGy
JtHS3fl982WuRH+okHHsAps67nFAG+qVxUWu4og6B+Wy3cDqDIxa7YGum5Q6tMcWHZtY6kdjrVOS
Fqkj07e5K8Jd7suzJCvdCKtrZz3a2V+/nR5VRVzHXZHYVcNBhFmajQ0iPxj5MUO0Qcl61rhnCtQ+
ZO0h8x+ufqafbJx2disvgR1dCq6s0X7V83++ml6Uz56DPOgwRz8mhld3Go8r9TJtBXUWrOuubpcU
RSg9s+u6xTKnaSyo9tztj0CfNy8kl7cxT4O3PRKxfaEwNplV+CTcyEypasBUYd7N3Ua7V7R9Vpl1
NjMQPKM79c74bvVFGhSStpCu23tRT/YukFsp/229fh3q6bmqh6MS05W6shc0s8946qG6MhyGfYdq
jS/stWjCG1xsyvBxKN2pvRWN9Y2om/4+fVik/I70BekVSI6SJ1NHx9VSD1kD5VLDjs19e21cKNN1
Af102sep/2HbPoVj/Qs3z/9/yocGNZIY7Mc6N1+GcoorPX52q7nvNKxrUL4UWYgqpmRytUMbCY+g
eKXwCAtf3FdjFJ/bZLDsM+PgSqxuvbXkCcz3HgGrQiMuaJArkCHXQ9Ds/YAltsB62OwG08dSVWaM
FYPGxZSph1H62SkYwp9AqOtoEwaNyDFPV/yIj9KQ387/VfIS6vbuLzzj/C7OzPXNyXft4YwHaziP
VvNKeI2f+o1KeiFfUSyel2ziJ70zIk37JAFtdsHqPxBzke2KYP7gKg3Tsja5hOhD6jfvdSUoNJHE
MCRVvqhDrdG2R+uKo2w7IxJ87lfkisIr03GF4Dagsm0A12iVe2NyImKWNXe+LW5Exbwpp/5Tlv2U
DEHxkCv9OaNpByMUIumq4odR4ZN5JFXN1MerrT4AxmVctL76o3JPIsz2brDH+bHnkN55soNW7rGN
103+VUbhc1lu/7iX7HjsgwvFd091OX8zR76Ns3VsZHd0V/MH53nBrTYkss9uHgpmhFBHSOJD6QDy
OMESPIiRQgjmJmowgq5RN+2tAMNb/Xfwg6dh6L4spZ4mJziEQ/Ww1e2hH8ZkrACSfeMbZzebcIhy
o0ErV9cUJ62dF/uTte3xn/enTvMBBsP5WcAAnsO+ty5blkmUxf3rPGzzC3kTBmH7+JBJVujRsy8z
zDTmiJ1RV0ViI0+4sa/PhzxSgKCFM35X2FhvWYcrv8eFlrjT7DNOyAty3pdKRogl3RBtkL2gdQPj
2VPVN/JSzGc/mD7g+fD0uxw3TZi/mG75WpfdG+iy4LOGPzOjo1vgl4yiEmxVsHvBvsdq3A6D29/Y
puBrcRdCmQ97Jui7SWZB0oejAg7gQLgSfJDCq9pxSsZTU4zJpHoLmhjVlEJQE0Kmx02hrCNTbB5j
TihjC1ou3gTceUYeTWgjduMY3TNvLamJ4Jh5JEhgxF7KUD0FGCdEv9SpUtPvZuDl7OWDhk792MKi
TNZhMM4dUZPMfgd04U7clFYZ/z8rV0a1yckdjBhK1+lWudlDZ3MZCQmLFeT6w+VVAeCPIxdtkKOa
1ykojv9nYidISadvOG2mATdKyUxxh8xrQhjzwDiac/XuV9VPbUr0GybJTSB1O7eMHmdUSKRG1Xxh
iHecYcOxxDgOGJJWE+TsEOKL9D39xyYCYAcinuOKWP4FzXRpRPU9191/Zr4ET2EhvgEdQ8yN6++x
n7Bybu5X1lkHAbrgFcO7PwQEUDLOlWQ7fQ6oHM+4S1uMpag6UVjjwoOCZM5dLQkfjhZu/HBJV3i2
0Os8WYORIbIL7I/GX6qTN9g8K8TNPnHGb6/9OjK1eyQNojS1XeiTvDgTeDO3RO5kM1adxpZogGfz
4Aq7KoDUg+rdLtHOgN/pPZJ581ToRuLJXulQqxT5b+Q6+eOr33IS+gqM8x56Z7LmhfJS+oBTId9U
PFpF+Aq26R66hSfKGRG01YP1I2Y9vbqK5OClyVDCj1kpSIAV4q0iZ2uJp2Ea3kRlolENfZV9T3hb
yMtAmJwM2odnQhWUsThHA7pIgLcNb/A/4UIX7xxjm7qDLvrssa+i/G9UtpuXbLKv9wWCMm7eAnPv
LLw/WmjvNhIAmyKn5xpQTCcZuXoGakPHel9Ul78RtWReo7y+h2npuwNoUB363agP8GzDU3h7mMUJ
d6VTPxaFiXkCnDS4+aSoJxzJxmHJ7YD5sFv6/ZxX5XG5S0d0TU/v4Dd16mse5XoGZWfoX2q8EMZy
GK1KYE8L2NHHnE68cdP+Ueuu2DtjfQcnRF+nouLVKgSziF9Nw60areUAD4mDxc0zPCDNL075AQFk
VP0FVvd2PTvXvidxoL0r880/yhD9cUCJmO9Qsxl7TQoFbjiGAcvvtgt42oDY2V2egsz1D74JkZsF
QRn7QTs+Yu+D6jYSqgicB3+ISuI31+0lQiX1xteFtHgpynRyGa+HUn7j/xrjjfRjWM9gfkYpbz0w
vlSHioS1w8Ao8r3w9XNHVOtLXhbDAcbLSSPGp98D7/15Qr1xEshnXirBeuf6xjAelVXUDxIq7dZ0
lohbOQ2/zXxzf/IFwUxCBGn1sA6Tx/8Y/X8eMMIDJEbzbkxuhs7D0PYLgsMwaRzlPoaGYx0y0+PO
dPLJ+lpGVs8e3WpS1CEFhBa6Ecfz6RRd3GCPEehXfoc7EUBa74bDT9dDsewGjEa7aDOPI4F7GsZX
ze6KsMdOLRk82KbPHs7kXi7IDbE7aAYnN69r7lRV3+rynsZiFZK5hj7fKSDgWQcCm4zdDrx7S5TO
2drjzmbgK8LqJBvmRJOAuZ3jBSSq5A2JiOhZgOnEm5IV+SA1Kl5nAeCMiiU7zu36n577hHJa8EfR
vdRhlIQB5FqTDc+r34SJqKKZ43rGGL+CBNTElO8y2jQw/kwPzYqYrWnrGSK2fWqd+kxW2ckeiFMG
30FvFBjPmykfu6X5AABskemT5rUohd23gYs31Q3r/c30/Hi2/WPlkr8QYNZvR2MEbNv6Zz/zYYs7
vEGerb+VXP8OhbgU4HOOwx4aEpwblxu4Vu8GVaL85mYGijZlLs0Ywf+jvfRfNSmECXk6H7Nh6Dfi
jrYdblu0w331u8i3nzlTt261ynPWre0Jzz2KcvzkHM62uwvcJfyHIvC9APDASz7OSbW0Ggi4ebXr
cGUIq+QtqkmXQOX51rhTE5sme/+sYIyRcHA+9vlbteQRjUNVDh2wCLBS/YMbq4iFA+EK9FUkNSW/
adDqPPbAWJLKr256dj8h/pg5NniOecQ+STEvLBE5PCT1XKW9FCn9EBvjBsh5pQuXxyJYTiJEjxv0
nUtfTs3HMRjMRALfltwfLh+V47F2O6oN5/lNU5ECJoZlm1U641gYyc11NjOh3/rdtYqHqCXrBaua
PGcuq6cvgfBbWb9hXzKeXKd5HuggIMxkqncoJM7TktWpo/Xfgf6oi47IYsA8ua+hUihnSM2RGL4y
BIcUb6XmkVAy+E/Utor1XHz2E5Nca8KpFlaZhKHU16zjQsjM8YiT9TJni7WLBvejomY3DYdlfXIC
+S/z5/k0ae9KNT0GOWd8Q2rjAT96ZB+KnPRBwzdk4jgCoEpZD5VSz9FK4Aka2j+KhqQEgJ59fFpP
KCnqOCj9fUYc+d7e1K+2xGXM9RhBzlLIMfFyn21Hf7qe+rYAUs/KwVTuF7U4aNd5HASyoYrADXP9
mCr3l8gNE6GHvz7UWJi5iTKAlFnr55LUi1tj4oXEf3jWW/mOIhG7ADFZIIFkCMBEZOfMKm5ER6Nx
CorxgfmacA4+BZ+O37NnNw+OYqs+BnNMBDhSLrYjV+BbsNT7eSpSITBt2lgWcUwe0A6fiXj+lWFW
I3nlnTQG9wBFa5/RmaHPDOWds1Tn8B5Uyc4p0MFvhy1c/xKRBylROgi1a+z51hdag6TzaWVvF4Tw
xvph2Pn7itIkdhE6JJHDgYGi0D7UW/i+BvpWRLzvWALaUP4x/fwzA6Zn6trwOlfGGuOiXxJVuDg2
faH3DbYr3CQT8St9+MF/rDv2hvgSIuKCLV461lfgnOkN7eLJ7qwHArRuMhiewSmvrd+/gCWeeB3/
hDYUtscTsBPh9HuJigNhGyGoW4uibLmtnnxrCyMOjOwDRuxYMXIBMqAJaLq3zNa8U1lVPjHuEz8Q
RGXiih7iyPP+I2IIqabVAZnNc5HKMq8TTO8zaHbWYvgqebmg8pFhlAdUdsTLh6P/rNw+v7hm6cbk
niJJs+H/IuZ5XYsu7u77ZAUbsXPmJYKvCqaXjdQwTN/Ws/As67BaNClM/GNxO9P3nAXdk1+FuDBH
RNawwbd8ys+kcDypBceRUPimVBXedAkgMlgXG22obxl/7VkTx0mbh7NyQWyoN2KbPBU5V0k1Bwei
UK9k1U8xAmmoUJfNg7vss8u315AzKjFYxWMXwSIGL/9PbwdvbgkH5A2IuCeP2R/QANqP2GS3tD7X
JfzL7bivDeufHK3fRByD6Lf9c1cGMZmjT407I59DUIbA4N2z8ocSGeCdcERj9JzDzR/ojrCJRbDg
dly/T7nNt0N0v02cufmZTDl/LDne6K0lNH0b0dVmZsRZg2qhMNtjmGcfrkAPmnU6imkFD2N/dPxr
N1MqsviS39P1vtcufBxC9UHGxZaYQYA7r9K/6sihXMH5r1+zZGJNFUbALO7Lu20sj4nyeWBKgjgr
VoKXoFX5LLEiBpmErgAapHxptuGa343i3vYQ0l2P3+aQYzzpejAgwY2n1lOtvFeofwtizTbTASor
nUhG4SvsnpSFGKj01scQU3zdRL85SrMdxVl/Ha96hzCkfbAwfjVqu04aF+WUSyetI/GKmTjZjJCX
qJrOeUbq60LyR7Oe7bE6R60B+8N+PoXvQ+MEQPbzVfLM8pnMIm3DAbE4Ike/SHWdp1gDfqsGQXu7
/nYL8cFYW55Ch50IhZPEIgJ6anYbvsLFMtDLyoaNI2iSMgCQ7Uf30ZqcG6cJFkDdOdhzih9leAxS
3romgDzvVUTqQ8UlrU25xcGwyFT/P1e9yj7avPndWMOvbQuoUh9eiGYh7dRdWfNRMxQ2wC9hCVts
TMSo5BNBr3JG4ZYFfep6+ji10VcnnEsTOY8T4UqstK9jBTbB7oFUdUNQMF/YNgBTGF1v46C+ZxRE
FxkVFDcr6AeDJKzEHQnwW/Bh5uhG3RAWSfE6TIvD09q8svB/GrP3UAcUclgO0SMImBIHaPORRdB8
NDv8nIS4+Fg1OSK4v3MSGDxoDn9WaY/f+VoKY30yDcbWxYRlqozlgmEDA1n3u8RScPEx7rJiDUCN
KhB/YBYgb0sTFZTnY0tu41AL1LiZXl5GTeIpr2L5yl6A0pBlYj+H/cYdFsyHMFAXOwjdRNv9a8A4
d0CMcC9N78C0ZzDWCpsHAVvZGE+G3R+0IH6M+NcTZqfHqUOZDd1MkTbR18hzB2L9mgOA4HyyLPmE
Ym5ICKd4I9PDIV6ifC9nY70qM3Jeubm9s1uab50U7xneGrQjr3hvL/6gyBIUXXC/f5lsTPQI/+Po
PJYjN6Ig+EWIgDfXAcZbenNBkEsS3jRcN/D1ytFFB2l3tZwBup+pypI2xx0KanTQjNM1K0YIa7lv
NADVFmHncHAtxClY/gr6cW1c17N6WtCSMsoed20fh2A4HqhFP9krbJ0xeYyHlhwvm0RUCgIVbOba
uxk27fwsqq2c8kOZs+cs3FeBIb0Z4J4F83SzFY0YMqstU7Q1LuBt3Je3wQze7Fy898r7ypdkbcl4
pRYgDLAqFjMA/6cemqZdT9WyRyOLhLAdoLjEz37uvHrpBJ6mghySdlDcsjK4jzjtfp96/hZ1EKXV
4Ks1OcpyQ8IobSCtWNzHN2Nyzx2DG1247qbNi46NirdFkr9KHVywkwX4RwrUQqQk7tJJewGwdJzr
4tFcnI+5qH4ZeyLjUvreV/dBdMtXp4s/aTlviu3Iipv0VxoDs56uXgMwjoo5QADBVhxfBg6uMdtl
LolPmf48FCBi9AE8pL0Uqw4/kB30/apk7c0A9MjVxNWY+YcJ9AVGcKxxphysFZHyNSawaUONG7Fu
XWcyuJZ2eWHFeEGKx47AzkJmmq+xqL/6EaWY2/MYQFR9bRnhz1ybcp6jrvHOdUqeX8CJUvvBCyPx
r1ii+bWb4ilw0iecu3c/pXN/ldtVPOg/sdQqRgUWRkfEXBKcKcbmgqbAsIASwdCrwGp0lvpyh2GD
opDxRzVXOzUGYKLa9C+h0E7bGbaOYgND7GvkNyAXq/LY2gpPt8SFb0/dEs7l/E8Jj8lTLDaKUe99
CnRGNrTQjkE5UtTXYYYjBP5b9TOoMnhHRtMeyEgCW1kWU5Rl+Fz0dnzopw4EIBbKVTZWN/rR0JqZ
OwR984oKghmXrG8aI61W84bdMGBiNz3voczLd4uZrmqDMyy86TwP5mtWgYcQONnBZl8CGEyOnUfj
MD2VRScioiMMmIHeDutaR6eQLwz88k/bl9+Jz4WvmorfpH9No0HJTr1aUKRXSIhwUl4GBs2Wjthx
9B45GLYJtWW64K6DHZfYogwddtroqd11J81jgRg3Qr5+8PsPeqAVIh4g4CPGuoHUzm8jnhkfxdOJ
HxClfHdMYQnamX5z2a2SzxClxhvRM9yIS+h7ySWYB8AdHP7CXZnVd760l5JU3EbaG0+BkvabnZBU
XUGULvM2n+bj0lR77JLYK8zNMoFnc7R5XXQfHkrVjPO9zpZDnZe3LK9BPoxAqPyNi6OrZZ/iZuw/
Ep9ng3JLLH+eMW/rasb+M5zlvT1CJxA/Lkt1cJT15s/t1p52KM/ChFAmFjMNu31vPTX83EsQhEOl
ASPPHrzmAxEGk1/AA/xs8/iTpnfgGWN7P/3wUrov9k2vYxJ/moy6stxbYTv0gaJ27XPiNutBsIhV
KTGhmMWW7nOqcpLDVFgrNFGe+WYqeAmqbddqcPaV0hDCseEfKOit8ScjfFPKMvKnE8qpTcbfJ2BT
dqeJPw0DT00frKGjnfOBD8K2910KfA6mFH/ByiUY46AvY6TuZr3SwccfGAeERwBczx2ou9I8knvG
iK+IaFA4wpEHjseuVCu0ZNG4gOBN/mKg7A1DPgtkXuU1oT+/4fPVokqjfAXpoHIMr5YRojVCb9ee
tWr4KDxsknHM9kKxll1COvXNPIujk8KWzJttx2DRL76a0bmMtnsERZvlLC/ZDaNAC5tywZTzag39
yhp4jZkFjmTmgVD4AFP2kDgAH5chrIpiYxY4RuUU6hObIusPbQR66ZSv+zVIP0X8AQ9pXZbxmdSA
I/KNbiX91ww8UYbXaZ67MxgKmsyBTcnG8osd09MlzVZiZnQRd5S8VSTZAjKPRuax70gxa9Jm4yHF
le4uZrWBM4/VbLYd22nVd8PWSY1rLb2N7Vxrg5w3fkP2qXdv2BF4lH8C4vnugoQUcCXzGaAMSAWK
11SjPzCu2OQR2lhrC5qZ4/IJB87BVeQxxIwXePPm+x44/yvaj6p+7yb1tmh/AZQcwRHeSWjGhU9d
TdEbIBpIeANFOMgp6vK3zPmD3VRN/a41q7BgMpW3y9bhXjIvk7vt2L3J+EeaSdSX3xk/qf89Vr+e
sy/LApBVF07Y+5ukWRdGNE5bU9+kahcw4DG1aEnlA9XkZLXH2QVXNP2w8Tjezd9tZkX3NaPH9tdC
qDeYHU1wvg2CNPSqW+LoCDFZ8/HKYgcNs0EdDFuuyQ19XuRPzGAFBShXWrnV5ZOMHwSThg4tUPK1
ZP8IAF2nwt61PPD4QhDj/yUMt0m4i4a0jYR+gefJx+YdavXSOp9sPyPl/y3JyJXobG2bFrOh76vf
RvfAs2gH/qantPL1YFfOeJ/RTuYlHRmjFmWPT5IwiMo29lX/N7C+FETCiGKOPAzV/oBC1E+2WbCx
BFoRGVz8+yeao1WrvFvXBSszv0yQM1DlhZ7xnqXfig7U7p/r4dGwGDibz3HGtrL89PNmk8lDi4l+
Vu4aSi49E4h2ZJk0EQLK5SrRgBpR7DBEpxg/CghMivuio1LyfQOJdK2vlY6Y0s29n37Rt7PqTiPg
TdfjoMWm4o98eemzI1/c8dgPKZODNtKn7hAk3jkzmOD4WNqDl5SCrTPyIxfgGLZLe2Kw+Co87+jZ
4y6o470uoV+JBA9SdRdoiIRC/G5imQbeSiVuzmixV+VWZ1H3Kit64ry6DAXogwrkGmhElrnuh8UK
415Z0+TS2c8FB5+vHi0LlY4/zXvXaE5jIn44iz+SSue57vStQaF2H/o8Nr5+Nrsc2Ij03nJwLCiA
jugMT1JBsXD6mJt8NF7ibj5CfWXCWZU/jAXLbTkBHnKdMkoAgOXWuBuyDkgjB4fN0d62chMYyzca
5eeBwcE26dQb0mmKfMZ0fI/6Ab4iihJYmAUmscZ1j67CQWV7SA8Rs3+yDuPSM5qXIffeCLs4jHgg
2HrTm08LWYE+gdzO1p2RDSb+lntvN/Rf1V08NNnepZqn5zpHTVTHN3TOyJk7Gs3SXINTWmPv2VSj
qldyzM5pH1+CjhudWval5TweWvOw+O5udqqjB6q40BZ8WdlJWSVwtq5A2ERSLtSaSEfYmkeZ8ju6
Wc21jqgvDezp6DR52adsokZmXXIopqWYGHO0UFBGE605OBDGm0zt+QZVpth5ZBPjmcrKwEVC6q0t
pK7C+VtyKwsrTXseDeaDzXwl7GRnudmzhEg5Zt0njqOTEcuotPzQmPWDW6bHJU/3iz1Htcqhr2U/
FY6mwEDw6XNyWdYKJhKRLVr5gqdvbbU5U+7q2CxMiRhMIZF57prhyy0R5I02Q0fxNXYIu4x+YzNi
nJRTrfDrQMbQND5dylwY6htd5BqDNI6RwC2PCHT35Duu7xGqmZxDP403mNaPskkjXQFESoPvOpe3
dOz3RFsa2HXcF59FZGJ3Ia3BMRjg4NgsisvpwoUeNQM/km6dgBJcSub9aB12hWnt57hKtsSJh/c7
tABDa2FbHPR8L6fsBh2W6NsEG8i40TTAKrwY1RBf/bK+5I68Kd25it72Vg1BNqqBJ+swPY2dZ5Rm
qENFNHra2RH5YbaztWblf3kAoEno4gGqBkvCmmsZuYVVGIca0wYitY1eMtcX6guqGkVIcOoybeNh
QWpa/2rHaEU8T7+0nWLiROQATtR7AwEZCACZgQxUiDvS6T6OhrdIMh6oeESfLgpD5sL7uV92Xefc
mLbthrl91zDM4xwkCZu+hQnfce6TvWmqkI72u6nGq/JMtCrTsC5b6EgZwml2ffD4MfK2G7Th6HfS
5Zl5NnXIOF3KBk8w8M2/tCzrMCioxWNdf9MzcwL25//UU7FxBn4IVHgvGGnLFSJo5gp4hlejmKiE
8cdsc+V/xpw6GRq0evR//MrfmIiSOA/fzWqat0af//lmjFa1CluP4aBiEYicULCSAhiG7OTBt+N9
aVHAqvq5ce1qb9R3fqdtHZn07Cq7/Fdjqm1AlxXL/OLSZtXGWO9nk/pn7BS9yXAudLNadb5lM322
nxbk+atKK98QOqNyahBpa8x72B8P/UufacgD8JuukFhQLunG90hI7dGyUTWZzBOaln2phwnbNaRx
nDoWBG6nf3RD/ZTo8totTGuDBY1i07BmzzRVMYZOri6YLXPhT7SwmWNIpIEbsqNJo08vSd4M7JXu
0oyIzf2Jy1dhmzTc+iFRvvXYxtlr5sfU74znQ1Nh5tNIjt7paYHiOpBhybvGm//aC/83gY6e2dnZ
VNo5MZc10v5dUiHAd/QlwrsTNVjPsESDFQxO/sg4K3HVJlOsBMDvHROphXXX6tdU978AkXKbuGib
0fmc3GmcmPblj+bgPEGDw3UbM4zxOLo7G3O3zP7NLks9q2CKypaXKlnfp3Bpa1+zV0BnHjvNGdaG
WIZNiqRAOXfYG2rMFWaa9DYZWFtUrh1UWoid4JJKvTs5IgvYNNYG13PMP6yalqDM8y+ckmu9itFK
GUNUaIhsiKaaWA13j5gIqzBNnYtpjaAmsgodW7FjjgDqTf4r8nlkI4AveenW0p42BTtzO3N3tPLF
qqj6V2CBLwlQPWxJJ6yMh9bQ3wZ9wjI6bSmb4nDymCRp6hEPtkEJz4dg6Rm1b19tZOe9mtSvC3qv
DFEyAzD/1DjOnsI2LLQqxvJDBapQuVodeywLuiTyYOvBTOZ5PfiI/swRlRcJk+eOYnHl8KX4kpbA
xgrD9sx+8GX217jVkerTC4n3wPGPhHitZ9IIG72+6nNCw4zmp63Utqm566rS6ZlxND6EcuFvhcjG
qAzy+xzdfCu9PuZuty9MSunMbM41W7DmJSeAGhRMV8kHj7vdfkO1+OG50yft+a2o/Wu2DMXRCGQX
ag6sfGIZrbXwm8+6dH7TzlM7u6R2acqmWi2yfOxkWzGJsy7WqNfwTgQWZ9901l6eftreoNGz0ms6
ZX8Ruvtk6ChHpTN81pNX7NhX91GllIgADDGeWzZaioglKT9RLDWgT82zO/AWzywdtSz4Vnrz047g
Z7h6N0ulqG905DezY6/hhjADMfSbX896aBhBuo0H74dBBx2We/VyZptueyxAIXAys6so02Ftc1Ox
cN2Sov1QqjKk8oGXA0PPLCZsmJl88fpmPC/+JDemloDXMmsfpQ0+pAgVKqINJCTfuNblra7q5Dh0
BbY9YhTWMjZ+ZqMcd9D4eJGEu7WMu3DIsAT1geB7SChVZwKyEYfEnJLpM9vwk7/4fziBaE8Wfyfx
hs8qoekMJqyOOXyRDkD3qo/tS1q4cdiNwcNQ29m2kxYLX9VJ4CViD8TduLHUMC4wNX9RdFibSejW
nv9tsXbrZt+347ccaWoNLiZ+4YPTJdbawQjDiFfi3zAlPuFzNXcU+EOR5YIqDpkHszd0Hht8B4SD
YYER+gZGuMmkpmTBs6qWdH5pFfaegy27AM2rO84BrYaBjGYgrzKhQVYOu7C4Zn+AribdZ1Zrl1sU
PnYSdXzyw2kxjMn8BZ6FWgyiBkyaocso1BlS2ZAprPKtd7KuZWXu+9+DDZcJ4vaYAxlzSb9ILWPq
4CHK7gSQFwEeT8MRmsIwMvgEJsaEZGRU6BTD8IWnFHYzI0Swqpk5RNOoY5mUuYutAWvLGc9GjqYA
MMNW06vpiqVaW3Px9fQqLL7ZTtXlQczxdPUc3z1rcJ8kpnzGP42ubzELLAfP4HxXWTetYwc5GYIz
on/9rmeWgcJ4cpBxuh7jFJBweNrmEcoIngVD/1JTC3iaA5KBPx+xDaIR1gO+HkAJKzZyIBmnJQAf
TNCAHa+Teejuanq/eBn7HOBy2wV+SJAyDunajP+x1R22RQv5Y8p6fW8tc/nr6ckUGkH+WfWMPQgw
JY+vBq/agxTYuLiPnmmoQcs6fOYhkM9Fnn2RJjJspqY799YsMGyjND8X06jx2qXBOUA/ErpJPhEH
qqVhbOvyQwR+G6khq56JJ7F3DA/7C+AufyVkMkT5wL6pHysYa5r86fj23pxhalj91ZW+lcLTSRRF
Tw84JX8gZ8jHEi9b88nF37Rr6lZsbYu2LbeMt4wBMkewgLO60jLBUExLDCcsplq88ot6I3KQgmYn
Q8K9DVvwih2SE7R99ZAhmZ8MtvrL3Ie6nLTdHd0XCUe4mxQ3264Yk/u8yGmzj7hNyhu893YrstIK
eydZtjxe2pvnBcslIXwTuCEocbfw6E1b41bhYt9jaZy+rXyB6Nna7XjWVK9fs76QD7IvS3qNQr9h
G54Ttk3O3bqeS1AC0tLeaq+zIr+Nl2G3WP/L0AN/1c7xjGliGCQGtBIoKIomq4rEnC1PVjDVPlvf
Bg3BONqVHdod9SboPxbO46Cv9QSgVsZ3G/V59s/0B6y5TYoMKKHnA1mJUbGikvBM/dv04ktvKv07
Llt77SZOuq8zy/tmW5K85EnboSXNFYgmgOeYUgg23idepq8Nzm/BHqaY9RWyoGCJZLYAUk/76hQs
JqrsgOdD6Kg9pC6aMVTW3H9xwo1rRLXq1EPwCEmiYpoDyhqdvouBLlkq5D98kuhd0aE+I4Qt3jrT
5yAciuCupvG3EHFZyssE/BiZTsDPTYvhR2GyJjRNI3/UUhMlV5PeBnvhlq2s/TCWn0M6oJxv+Ib9
tEejpe4h9Ui5jTx1z4NKLuxJOcJSWphSmZFVVQejtZcPLbkTXZxlicpez06trzC4dpWMnES/Jcij
aRv511m/d6nbhpwLZIhhTVSj9oB1jzHAWCP5dp2HfkAsyaastvGNYPEz10LWj01cvZQj9CjffWaW
/K8KMAyvMsvtVmJS7HUGAI5T8oTqGaeBd+/bsuEaBM1DOeN0aOb+1fUzMJPUo3i0qp0ZyC/G3LBj
h+DUuPGLZox21GguI6y2pMFE0vCi2xXWGGzO6xZA5l4QgodXxEej3ozjTsHPbi1WebMAwWKUW8qQ
z9jw/ljcxsCH/RRDirhqnj4R9dFQ+YBJRRU8EXus22Z+tVgksFH5DrTssQD8jtkqQrvM4p6a10Dc
sBqL+Bdx6yPUOgJqcThoOIoGfj9hbmh/XJiDYwcdCd4Gp6VzxOafojNPmL/55Q7cyQbv8XZElmT7
5hU6FhKP5aXyWWuyHKcgyNpdM8fl1oHUuxKl9yQW2I4Js/8GQYvUJ+4uLPts4ZEJBjIgjZdAHXPe
mYqHRHXGvDIqDP2aH3uXsdL7ENmusSrYZx1cAwS+7lHz9HOGfk7Y5bGfsKE09j9ndLbIJuqNFQNy
7NATon3XIxIejA0UZO0fVim9vnF9ye8Avd3adfqSEemU6zbjVduN3KJDgIP26xCnNkzK2uk+67iw
/wK4fOGgd+AxMuZXcJyx1KKmMjfCTI3d//1Nj//xZUoabkG98TdJQvyWx8yClYLR71vr7sXK5GcF
TEUnAu2am8JF1pLZ+yKAO7fTbISmBChU26IL7GiiwHnuAM1ve0Qwe9ssETUZXvGbBg1mZZa8zCgL
fTuKKqGdy6cLCEhzH5hzu+7cLt3EE8QbDHtTNN4FktJv3a9gqtL7V+VFLIaMzZgU5U3BO0Hl0fXN
UWPL+zANtNcpRyLARl88ZqAX0aRPxhEPsuBy75FJ8rUyy41UoZcvvlz+ullT6GIK6zt2UwfHBmuH
qMwX52VpE89HWjHqxzQ2rTfI5+N7WTf9ZfREXO5cHYiooeE/F7NGK2jE1hEoRfnmSgTjeo1W22pZ
XdH9Z5tKZNPzPaCAihcCNxRNEaybFECmBgKOiT56TBEmLIGdjVclzNQWdyS5azItKprGuBmVP22s
oof61DtokifEr9TqGBniXtg3S5nBdaRzfw0KCbawkh1g37k0T+jFfZxaYHO59vQN5ysXSDtbB9v1
/b1TTtmv5JR+juXoftcgnk++7Xj7lgXiKTfbd2HGcxbJAAqYF7RU6qJBYFiANWL/h8MKN6s4Li1c
jXWrGL3WszAPZW15uCLY/fgZi8KlaZ00surhnnTQdZT6giQxMiz5iLDklwjLKfgNatq1VU0+eKyE
rVkxVAYSU+r6E/3F9+iyRgGX3Szg4Xtv/s7Bjd40hEdMUnJHj6Rnwdy3aO5gqsC7l1lboNTheGYP
QBn+S6jOZ9FYeSiZYWz6eMr2WBB+uRu03zGQw1+fAXhDyNJuB6/ojhJ+GesD054Rf7rZvSDJnQ+p
cfDHHC2nBDXwjqQSGknnfn5Uqb+c3LlQr14MHaIL2h8g2q8MOVkaxH31OLQqW+tIjo4yUBUxZXWf
1bQoZfao2oJE3ymDHtvAXP4UqSN2rlWNH6ywvHY9JuDWCcEzs/tZ2GxboAvFRtTVOB54/+A2w0wq
oMmz8We1xw1XFVO8o7CpHvLKqm9TU9K08o4Zj6wGyvelQqzJbg/Ui95YEFJZs+QJQVpaP25ZRBlH
S7P9sO3Eu2OSwdmpNn3SPFgRDf9x03lkQfnzTI05JXTrTv8xGkFzJYkFxXbuVJukR4qPxnzal4yS
Q68zCFaiUkTPoorQsFP9XM6LemFoqXHFZyXdFXoD22ClZse5dsaH0wLtAtoapDWPz50mR1325zV4
RWc2oviA7fotyMaYbbKRpBfHrQmLRp35pA/ddE7NNl4TCFPT3rEwRc2PSQvuz2Ihwyo971fyB28H
t2q2JAdVv0WcmmQDxMkOE718gxBXU0IgV2g733l3bLf88GxoqEWHokSk5UPbxMMGPUmygpfwW5ae
hqnK0/Z9YCCbHDAOksO9MOLQ2xt5Ecs+SIz+7Lm82ihCBMrnUtrZTzLi9oJWAR4dv28pIZwVDH8c
NnqqXqfBmGwMD8fpPMGwE2OZPKG4wT5TqH6OMG9Ue8b/3/3AOQLvT0bcOesxIy3Wk2LTLcr6TmPZ
hjZrhHeGlxjt6ixiJyL+6n6w17JZro2VXEe2R2EOpu7qVKW983INiDTFeKhXOB9bKdY4fRQercbZ
g+W69kDtz0KrHgL65HKVGbgPilocLSAUa2Ba1HVAukORpPArceQx/Qmw05QzOk7mHOHkLtqD1RYn
04rNIz0l+NzKiBF22trVm+DEBWMFHBCwK5tznH0FUWb42Fy6G6P4Qm75r7fL59g1uUXGgq69zL+7
QGI/rHZpAuLXDMqz73GOLYVLvlM5nrTA866pkO1GFUtwCYA1HcqOGibLKz+07fRk5WxWrSpmQOFB
OcU8zkxAg0gN4X6GQpsxSi6BURkmi11yd7+B4mtR6SCxgqTG6AJruJLIwBHJ8YBUaN1NlEWwxLFr
POfN+Krrzqs00y+UvZeqhe+MH5bd8JJOhAfG775P5VqzieXbs67zYntRHNhPUzWnO8JdIHy5tr/X
MEkQoGAd4Rq4EVWnGWpcfeEAatkzxr+FEwlUACZaz+2LrRU7PiJLwxYRmB7G0l41HYQJCANLnf5F
8kjNSIJHe+w/E0jP28QtWN1OqstPqRb80MXF/JT98gsteGIVPDx5kBdCfewGbuCJ/XXRdF8Dilog
x4it7TF9hWbWQn6Eqt42Y7V2puEGiRJjGeWCwiKB1NIzNuRNzytIHGLLouZXzdUPJ3NNGqG4EFb0
3rnmJ3jvJyiBv6A9TsAAP8pyeCUo73MakIjFC4GtlTYQ+OS9wQikIpDLqyadmyUwkwjqQ2Q9R6Fj
jx9b7gLYnTiPg+yluDs6K+ClMei21VJnDghldZxnScIHTEvcXTXKBZ15pjBhDwBjv813meOofeka
66dWn7a6CJ4JdbVXRQAYUBd3UUCLBa4dtU+VgRH19Bu4PQQUDap5beZHc4eAZYHWIZhzJqbXWYMa
PxDp1rW6mw2uCO28ne5i31UHx3AZF3gGY3N4i9exmsb1MI35S1n4LnNvCu4EEPFKWAjoRovrpBQW
88eU/SvjG/FPS5NnrS//TXUz/ZOp6naOmRIUUcBaa9U/b9II62J0jsw7mCngkunXg7S8ONKI6MPs
bwYDD5rrlg3zfk/uDG15kGkV3OBwEYDravZzjAvh3eoEL0omzcvd+74yCq++my3xnQFkg9DtM1GP
JaDorkvyo576v/c2MNLBlq8ncq9Os1/Xj+2gGL/VGNiSZkY7UROTRrCA3rnNhmfnR0nvKQ5AcXkG
h9No34KCFXhqqvZmw31kFWOyqk4l+Ah1TnkICP1jx+iVMH18IgNrrezCVsvfC6//8BbDJj4PpngB
Ypp5THYqDXa6VJBOCFXF28yt3mDByQZaM+6VVaYV3s3p1bhpYb1sGpBogNlF+dgY6iHvMM6Z7MZw
Qw2bOmG13XUC09tA7GHuYmsfXV9fYenoNilmT4bpARoME1sP6kk5vxlSmLfEEAhsea9Wk0vQiJ4x
UsdZemrJbCMTVtRb5F34lTrvYLnpVybHx4U+yNXqjg2PH6Nz0SUf/3hp5uEc9BBxLGf+YCIGscCs
dyIgKqsWKljXZIldoe5UbIFnK2Qk5m90LTUikDdPPWEbG5yP9KIafgUmcGSSYSVWJBDggJa/tT5X
F5yB9BRecWnp9yk6daZcRikBO5CdfuqX7jIEQGlKWXEz4cNwtfRRedwrWpkAC4+pz0qnG3YZzRKP
l30lFjoLBxPUCu1jztubUf/ilGNyXr+03shyyO/OWo0jASVzDcCA6ZrN7ned3x2aAP8JS7GpvUh2
3mVN4T5YjUPYheGme8d34OL7A9eHcp4ck2qytbne3F47m44EYTaaAU8I5IZW5rhjddSjxowrHf/G
S9/SN4KhalfKtWkjuoW7tPkHjB4JDDfb2mYSv84AzIXCmhEQt/elZLxkB10gQrOpC8LuHsDXlcku
8z0ek6E18B/dTX1O+rYkvrvpRYolVqNg2JIdqW8LJX4T3IfsVmHUjchGHy3UjhtTdMN6unNAsCN8
CnLrDqMGT9QV7dYwE1BZA9TnZoQF3yB5BhoPZgFN/MGRjC5Rjp68IldA8RrYldxV8Kce/db4QpDC
H1KisFJdjxTYsvujUc874u4FFWb9Slhk9x1bGRRafQcfeOsQzLJtkhbDAaGvsikhpMQJKmXLgXYh
2DcvLjZ+O1dl1JWDc5T1+Fe5GEphd22KysEm3H8broZRlOwyZKOeH4663xBP6EiWVAU+BjGgL9Bp
xUk0QT+kW5hcsf88lHZaH1nkvqSNJtaJ4dMXlQPcWqIS5s682Q23NWRqkuRL2TJmmv2Qt1dbQ5VO
I2dR2rd7v8WcMmbRXrhDGDCVQ8JV9t/ZVHAot8SJtfROTq3JcJjQY9hq8TdFjfGvmNUYNQGvK4S3
S4dmbjOqxIRnRVZNibjgy9eJnkp4mlNkjzaIAk15R5+QnoPV6XpUm5PaduSJU5Yj0lwmfAaLIe94
RSRqrG5pSi1867hSGJIRVW5cNDmqE+w8hv9V8NmL6SOJcxKSnOTDU/JdGGAP9Z7mozZ9RjEtASqt
I9EK+iaHLt6RVZGPz2k1xZQXifvqtdzfYsHQlt9TPaf79s9E9hmY7K6LrHonhgG7bQfCxMbNicgR
Sot6KsvA3fIZIktz2rd4GqmdKsJ7ibuNstnCcIW7BI5P7u1G2dqPmmVpB+DR9XvfgICz7CvOpe9W
R2Dp4TBvR1s70JM5G2syXpPCe+r71rlVwsiZu2vNkwiahPRp76eztR81Zia6Kwdfp9NscXGoPVkA
W13vtHVvx81ao8K524iCXW67Fn49s4wgUbF+tHIvNHVixHAApyEYAGA3psYkxWXSNQnjOmNPOsck
PFHATlBnAldbl33+OqD9D9NccC+1c3GRQ4XPwIO7lKcpX26Qkwtvxy96jPvZ0dzdXeoRESVTMNHM
XxoHOFICmJlFXfxZzSaAvil/t3qNkVCNKw3U6pPs1JMZY2Uo0yeuwfrqJeXbYIL+ThMGQlV9sIG5
MpqWH828wC6Ao0PCHpqeq2W+z2610+oe/QR5eKIAtEKMAk5LHdiatyCTWKxPY0QcWQCMnkximsj1
Q+YjmHYTiUVEpnat+AvOzGSdTFCOqu2MkpEhbFT6r7EnHqQF9BkZbwrGISMuiLbuwmTlqZDFZQqq
zdA4ByZWB9kY5E60xDaoLa8CIMll4wYQEaZHAYiibYl4MfA2TFi8NQROqKboNFlpIxHhBZ0MDH1l
o17sbNQ5bBsi44LjnPAXHR3UfdiIHd3c6UV6sFpMGmOzHKF13WZ/eR6wD2vOvCNK41vQ1q/I6bqR
j35zTHuXMgPKETQuhhcObnm2SYweB5D0nvFocAADnXYMXua4eh6tx8WYnvEewgnR/+lZ85X2xrZP
9PVsk3sLRSHrz9odxkzMj7GQ8JTqONLR1BUYn/x0gyIjhDu5UgmydCw/XdreGthSs37qJeIby0dI
bqNlnlc6CHVLPbDSX8mWL3OYDrH1H0fntdy4EQXRL0IV4mDwygwGiRQlitILSmGFnAYZX+9D+8nl
tb1akJjQt/u0/uwUHB0icVAGDRMtdyNMAoWLxZMcu/FwC9J4BIllZamLJoutCTjcAwlBIQ5guYmM
JPO6ke+3vE4OfkwBr6k3V5n6l/PZdXbD4d7d9DO0Jtc4d7m5sUK0JztcwlbDR9nsOUPuHOda8Es9
1tLMNbk0FSRqcTUXCd9amPErPcLBCRg60v71k/1N49q74iu9oMDBx3mMDRiXsMrSree0eyxaX0yc
8OUMlAFIzj8jYyXuuQSwCaitTBNIl1eeZYThL4ooftKB89RDtIotBmQumTyP8GCI79h7D3AxZsl4
Fua3aAiGGvNJh9I3lhcF7z/Rsr0KYt8znGc3bY9pVT33U7VC11qEmfMezjxCbwxfpty81gFLv3Kn
kz7NNyrNlikx6hUJUbUgzU9y0KX0kQEvYervMhn9mKmBU26AmO/AQx8b8tMmrTpNhkQ3/Ax8ucGL
/44j/PH/LdG1e8uVt24pB1cotk3/bJHJAEVKv4E45vCcmVFRrWGShY82Og2/jxC/h5y+QNo/DfO1
YupQjzyUGVl4cnHjoFElBUDTaG1ztw9LOjxwEoKh20RE+mTxlfQx50VvWzVMSTH3xiKBzUTzPKKd
An/hpGD5c/aOkQBkFr7SyQx0HQRjyE8p2LzLb4Jh3NejXR6XJ9do1mPCTGVkeediiYtnWE7yUzja
RlEWAriRz5n+IvQ+1JSVrdm+ORiEhYlEuGSjTIQbfHcsBn1WfBOnuwtHZ+l/YMIJgXZTvo37Kxbt
D0WqxKHvzHXuBl6oltJfxJenIC/wW/8VwZ0OR4tK90f63+j8sWv9olKHuJ3adQU+fYownAOvPNoD
MICECXc5HiIDs5PZypcuvmUYWmer/6bV7gAKhGGmLMV6rjAvFjrDkGhX1RktkhGGKm+rU5vQU8Tb
OVgbAB/fYf9jq8Y6z/jtoxHm0vQgSdTjlvTY1hrSG32ldxl4N6qz/rpENOsBAMCsmSz03PmCbGQf
T899jGMhlOamoePLrvtfFgMqcb0tdVlk834TgQ+KQkwU0lXNpK7X1UZx2lDl/+/vfq4VTEqS1Vlx
t2u3/iYR+uU51roJifV6qrk6TnNxmtyfAP2UiMZdIh+E89+hcZgbtNmuAI+DoEoRDGsNFTTUUFyM
yEaVTfe5JICWhv1OU4TzKc9Vw0ulg0zh3LoeGaY2OZm+IfLJu66pWAEIJFaKRFZWplutagy2W9y2
uGSidnpVbgbpRjtNrv030qtbUiTWx6DL+tlZG7rcdNTRDeG0111CiF1TXvKhxiPCeYMP07Gujveu
Md8CjLRuO/2k1MvEG5mPNilugo7KcZe1gNg3WSeX369KtBswXgzpyl1R7fBExvXo4SXLnfg0s8Ex
UFi2DeQF29jOme03OCAY9TeX3IX8IurZd1TxHXfjqRayXhrJcNRsAjiy/B4xdK1NjdxLUX/VaXps
O4ZNrqQNKfAK/IGdT+ydYhsmoLEZQYLVuWzRji3U+xiIcVkK6myZm+NJ8FPHeG/m4jQO1XuVsKPq
2iXKmpM+jt9akO9iIoOStbGlO1Uvw+ccU9WUpWcjndhwCkIZ1tadzadR5vfOEecgqs9mWfuSUoI6
Tq8JAZIywRqeGF9mXPpItqCvI75HHMeevL47MCH77ka3WhV9YS5V6r4ZSfGBDsFYrBO2Xyd2trLK
7K/t5MFt25XnEIPWCHQ0Njy5KhbbSDQ9oYx0lyceNTrJVzozA9dKbAsdiVVVCFBRZv+w3G/IfCK3
ZT0z2GiYaXAG1pgMrFHmeFSPsXTgRTNvi/Nm5cKPeARu19z0ovunEQ3TLVSUsG5eE2aztFbumGev
akvH8j0fOF1Fi8zC4hA57t7r2dFbS98FjnBWcd+voWD+4ifkiEWmOWQHn50HkbJiNGNqf+ZIaiIO
jadgmn2psyAgfiXYSAM7eeXCrC89ouQRkfqgRrVjNHXry9BntfpyRsr4TF7jnlBpqeVcZobSJ0Hh
I2tuAXO/tzGUTIR3tRReIJYS70TjWP9kiosrD66jnq+bfN7UFNq6lsC2BnV77gsGBcmvjZuWIsUA
pkhEAQuszUvd5y0xSo2WPbyQdGq422GoxDIUIDwhFGHWM9IlrxGMoHY/CPtbxzSwtC2+vZXBLguV
mhOXuR0nOrP7MPyhVGoDrZ2lBfOy2SiKqQvUu6x4A03yajeoUFN0pCFgi11BrJsx/sWKgoPLcT8N
xz4+yL3LmQ5Swv/GYph1znsjzYioL3rWnEEd8DeJiU1O7eewYClMu83gekAtK+ULZb0N3McWTd18
Wh1MOqP8MDz3QyTVzqnmPX5VPhTKlhajbbyWZn0brWoJowbQhPvIx0oAG3qErmZmWoARTB7UpMtF
1zL3t9LeoRKA41ruKrERAEKO0gNT6DbUVsf6nzVasP/IHeSMMrJsUzfFH/mwt9akb2Ly3uNBI72h
2DSbEj3HQtajmiNNmsMoHjWa7ovV2qA4H2kaeSgdczUP7Sfh8NMYEGto8q44DVG5Kqh4a3O5dTR3
VdcYuUP7qejlDZrcp4q7y+AycNJT7R8XNMobH15A0WxtBYM/mqBfuQc4xl/cUa3liNd82VXZO7MK
YHPJzMAMaCP8/OWYdd85nHCEzEU4as9IlOVFeNYqe7iMO9QoDm8Dq+dQ6BsljGXmEcyW2qGtUr4Q
5YqimbuY8v3QDPsx5TwZf1Cg+5HYwdKZnJ1J0Dyw0s2jRzOUjCCwEdDUerGTfy07fUnGR0/GZZWD
PPCKL49ZRWLLz6ZhBjOX9l9Z2kAybcZN80s1QXuAcG0RVFX4RmLsmmqyl3ktjxLbh4kVZwUlf0f1
G2Pv8LswOLZ07TFvE4q4MewM03rgDCFjglkafJmEhQcMC5MMtoTgoVFCl9Py8M2Iwr0XTzdZAtuP
eC3Df5wQn5Mp3Ns0FYvM/mlgOpnU/+HpRIEqI7KyIGrTkJttsEmMiB6BKt4l0vCLSO7zsRw2VBJi
mmXOKLONpKS7tcxzx34gBdaZkeNZhei1Trr8p6LFyjLD39w1/pSTrtpKI+Asu+7VoIGXavsHsjt/
LaQxLx13Oo9tubGy7J89Ux7WtsY+0ZxnL9P6tePOz5MLoC5qurtL581OgtNcgFA6akP05dnN1Z3q
d5Sbf73rkrQtp5sX6s4yIswgOguohHiCm/iiZSZcKXBiixzj+qIn+ojGZW9KHTwl25Wz11Mb4Icm
JS4n09mkaSiXeatz4+qfjXjA3RY9PkhuPXkXXBHZD8zDjrYec5cL30mpIiJJCuUGiDeZ5HrlyuzO
wwN+2pSY7CuPK63nkOv1foox3tHwcepSdWuxNNVjjimjdT7BAD1KGPljasYPlZ3mSmraUY/Gd4Bf
McFX9WT3EzXV2EUgG1+S0Hm2SUki366LzjgEfbSCT3hQOc8MzZzRtcDS1M13OFktl3KHEzvcgiwN
3yYHVRrudbhJAgxXoa4AUsqDDAkXyWQHbf8JdotvB4hsogGHx0RmnNIV2fJvL5//uD7+q6fo1BRE
rhKqblmK+1NR9G/4DtrFwAu86F3p7Lp0arCcIuVgcbJ7jB+y39UWnifob2bZf7ZZttcCC1ZjihH6
4e9zHN+jPk6byAUyyEMB1HaUO14V5CK8A58qFaAjNA5NmKUE3qrmZlKtkhflF+g6ejXOAkFONQHC
oiBpg6K00OU4bhkJLG16CJsuOzG8Pabk9tMsuda9+Rc0gqg8+Y8g3Zp4IEnOwGnBstCjHEX5Noko
yKvFydL7tS0MilkIWlXl/OLE/SVFSYc8sEgH/HXxEwPMjYa6KGqCfISHhoCnF7iQFnq5NTQCUKhw
i77SN2xfX24eE8BqQJ9y8MsDsXuUt7Q5ocykuqK7PE8RI3MJii+tNiHzqcjE3ATZI+jyFfASrqzR
QOjjR7mQYbNyE0q5qljP6E5ZMmnnxBjrX7T/7PrH3ZZVzJ2lz3g520NDuUcPfafhzo60tRCUaLvD
tinGhWnXu9iY2UObXesF8KHJr3GbLczuO3DNM+MFTiM8DJzWUdv5VYS7gshKKZnWdcF6Jg8Th/N3
EtSYh+jyok43cNI1I+qnkp+QzrdTDg+RGfhKOSwv9dy/ZKn5YlTGuBjs6qe1QN6Du7RqJsPmfI9s
7FhIQYnOkR2AkV96Bc5QBxFRk5AkplcjwaRghyETYuLOxpj+mHVH9eEIo1quOvCMoc6tHh+fB1sQ
v+g6n/E4gpBk2gvIRov+1YJHgRuE13N4omrpQOMWzkz8k3iZF1NUrO0qXgKzWM9p82xiZmW3e1OD
zcaJLRdju+lq145OEPw9PEgio4TtKN+g7Pit5/mWITD9MntqA1wxqVwkVbL2tI6pgRpOs3BgY3Qv
WFJWOGG3Pale+oi4zUY7r5H/OkOOu0YWHwjGzyZ0usQIf2I3fgxqH8LOnFCs7gz32NDvtpvcAAem
i8qivQ15aCWT6lyk5jGNo9cm4BCRMLQ52WLaIyODqhjOldT8rowOhUZAk2qnGlwODzT5EC6t5bOc
/EpmMd4ZA62xxaw3jd5vXw6EXAy2vSjt7zqOL6G67JD32U2ZnIKDkOEjWe29A5BPj4Z3FlpAOaF9
tGweDCV63ECl9lqi6C6FsHkXqZWMtKPjFKtc5SfDxlOQ1LvEecRxPAWinNl3bqbvc6C/hxYG1lhT
MzA88hvlZJ6GmhfUpA+cExpJhJG5hRPEydmz1K2JySrSoHs149ZeDWR+lBZcbO4pfU07se1Kbz1j
1TtNVfHRGryTmIOfaQe4ESPZRgPaHcbVYzRrIKg1zy+KOSCumBxwV4EQmrwtvIln+th+O947fgD2
OYg/nAnS5qmvmre24q6WlMNAKVXNlYsIi6QUKa9RZKApbITGD6+jwYzW/KYq720u62vkSLLglInX
A0cfvaFihIakVSvqZYACs6QMfFjQHsQb0qOCZOCCjk5t1Os2Yh2ajDPJMj/M3Re8Vimvu+rZNui/
slp5lV1wqHT9bjJLHwSuEs5bS+onXy1LZ7xt1SO3Ge9O+ujx2hlvQxP9M1vjmwGqg/gAcl84sEHJ
8mOcHIHmZ1OxjpOw2KUSG94wBn9pjOwXgcxnlUFyDzxxMGnniyvr3MN8TBH4Iun8K2jvZvh0nhqX
sXTvdEePk02AGTlT0ZlS37eYJsM45gexW4QcyrhepJBPTozjCGT9hK0wORlF/jQIYBl5HtDzS7cD
mFxz0vIlWPVfrs8PGDeFaiQuzi6nlXqulsM4f7psA2RCnyjdPI2x5etJdS91+pmBR7ziXKM9O7wY
JU3IjQnvz3DeNce92qG2Ho0cuqpH8bcCv2pUF0+aT+Xj3aljTsm4rfEzxYzLPeXEiNHBw7y9SSb3
GjGTX4VTep1rPsUoM56HgMOLl13siXoKq96OCOAO8+cVoWw8oP+H0TLxaXjs72MqrbWeQsfSEc5H
rWXoDkskVBNDOSM8J633Osn2nrcTC351GLvyEM72Vw2fDprzvMik/SUUzgQDdl1udb4Z9JvGFjsK
JtaTA25Vm54n6Vwsfn0kjuzFcl2U6QsuoAcTkrjFJNcdBwrXiPfxMK4aK/kXmohNXD5hXURQdCOK
cyEJmC9yHLpNZ0Mclg4WFu2HzMS7ZGWiQlHIjSqHF4r2cPJr7G46RTUoJOKNsMKHrQefXmp/d2nx
Kxv1pFjSGJaSupttL9zgNV1TbPdaAIYCnynYFXT3GAlu9NKpTpnqqOEhj5k5xWuv4W+EnV4bwQUX
/CXrBvjJVo11qyX91WuHkIMllQgrvW9BpfRH2qNX5JKOaWCv3craO215DXANL+seHd7sjm40Xb22
LhkjqDtztAkk7vQkhhyvs5lsK1mQWEGazGkgYeadbnBMop8Pvb6saqRdu/ejrvo2QtwXqWk/NxbJ
lDiAlOCqggBprK0KMicFweohH3fYT7hskrnnWv8DyvTVmahU6sFcMUpS14ROmgWpUxzpCtby7I3v
rPUfqRk7KEzEKZUqn6ICpOCUv5aguCBBEbvXgB73bvPTPaKkpshvZkorh6GvrB6ahjNDZzVuwC/f
RT6S0BkPJK7w7tIvC+Vvmbtyb7km8WMelv44dJgmO5SLNGq72VPtwVavOH7UbUjouXXe7cfdIzLk
r1a4T22b7syCwq1MGPgsxovS4pve2K+RXpwE0EfsBOrPm9Jt25CdljpVZKI2wQ0waiZ2EEHXps1j
YDsP1FZvLXurckAh3jBz8OaNNetVX43dg1g7Tm+xm31bTv5cNfO4nBNzXOl6xyptjYdYpMcoMZek
e14cpFLk+AZW8hT4ZW/cvLx6bIB7yECnwpZfZY90jimejnSUHS08qZqrUpbfSoBqrK83rYl35lBi
dBrfsHl+zO3w087RTQUAqGjiNGNocfR4+g2HnAXBSwdpAJpwO3UnKG/3KKzBjtmfvYiOUR0/gbsh
Is2kWXXhgcHLF91vqwKnsBGznUNAXRs2HgPQ3qc0bLdA3vaD1W9hRJxmffKxdX3XaIf0tJiw5oZ/
IdcjZikOnb3OsQnUP8kBp3yoVpE+3+N6/FOomw+mssdpIk560Ay8JXOQrsDOb5QaLl1LPQNnl4za
1AhfqHNu3eQpszvwA9Ue38BmMJDN7AndiyuqGetPIf1EnsrwfjQe26H+NHYUo2TlOgiGdaaXC212
D4lR7ga6yLU594Pafq1s1iwbabNRtL9p1Khm6rUcWa69mjFmtw0lfE+NU6wPkWGdt94nhIAjDdvA
tS1ybxyFqeIOWmRq4JrDwCuvKMZdDL27C3XjLyx1Wu/crZaa60gTezrX93glVoleHGZR/6ALbOE7
+aYHsSItYqy4Fj9K4jI5Gga0fQ2r47KeyuE0qBC1YoDtsNf6ggu3qjHI90VVHVWUJEvY+tNu8EAu
9eMRcPuytPMfjKwrvRpvVBRNO0+Mz/QeEFjELFCTUMrLac+lbyXciurnBwe0ODYaaQqtzbpD35PE
jCyd5sKiexe8QtyUSMQwjkdnsFiq4LaviocPdobTy/AEK0xroiX0eNzxK+fFAAHNeqJ8ZJflXXSl
Z/PNxSbfi4psu6U/mSrAgiTo1wrRILzJeEmIFtCuRJ1AucubKVolVq1xnpFi742UHSa9dx+NoiLg
9miGmC/aYN7LobjhBQIw5Q1nPPgttoL4SnckDjltWo61O2IL1bipY1XRqSRqoFiHuQQW7K5Jl68C
jCIrgiA7XQvPHplmagUpdMFqUQd+HoNtLOa9KY1dO7TXOHWXmpdx+uM4pOevIxQhu0u+OQUzghMb
E9Zj0HYVQRmecRv/37PAVywMnUXqTk8FqH74uA2sUI5QfXJxE84Go3kNBHywhmJYiy5CKneXMaHS
lHAA807yJTT3VUayrWcAckH3TU3WZvDCY1+mpxEXHO/MgX7QX6hIKRfh5kmX1gnZ9U6+8pR0NAHO
ddsjVPb6im8V13LiDV6lLmQS9oMaDpogRavU6Iv/h0o9Oo9ogaAClDS1LDgSELvXXjAsWQVBZhBN
cTN1z+lZqgacPmhX78Bi34OJq1XBX0uyCDhHuulr6JhMtWh3Ni56Qfk5Lo8Uil5bE7nEN7ExdAQK
MVzoJPRFRNpnLAyMF92vY1CyFmWju/TajshT1EdbVo6TwQvuVcWhyGJ+EkizMme/sYqGxHfffM9O
/ft4MYwO/oGdpJDvtOzKmZepYFM+MTRgnGub7TPNe5DT6yHbJzlgLQfM2sGrRbJJKLvgLE0V9qBr
e0VXrJ94zitOC7iUlYVhbCwPkwY/LixrkMnDEwoC1KaezOb43ieEW+SAbzdh9cUUWqHmi7a/SjMF
6h/gNnzRQ83lUWcs5gw0XqXBRk2iG6CEBSeYAM57Vj4MLorWHKRlfoTFFGMgHduufK3Nxt6GE3bU
RI2weAKieZCuF5jA4EqQwiR4m+5si0mD6br72rAxRrAu8cZjlGm4q9elq5YFtcrUK0HeoL72xaS+
FmZjvdWVka4lCjjXB/L9IceSif9utANy0dkRN+5npYUHK4j3tm7eGj1d9ZKaTApqcjM4T2a/jOxi
kWrBTj6+ukoMR5Yw387KN5nY5bKCnICj66DlACRwMHuV/oP2/BJgOy1Ce5cFdAqBck0Wnit/J+w1
HnGwVTJHH0T9oOEY3/UI7iKZiNDafXe0tRolOCK8rcgg8e+71BI49KvSDcDFQw/FZy8BiYwmdy+7
ai9V6qAyhNRpFQfLCdfU6TEaN2xm5RT6xb3RMc+QX33hHIBrH504w09jYMoF9P0c9NxiNfdE+Gev
Ge0XE45FgXdrQY83qRXKh2ne48kr9dr0JAHKefJJsb5g6tkCARw2XaZd+rrDKNcysou4+1RRVZP8
K7i5Rh+Faf6ONAAsEjP6p6vg3zQ7Bxhq6zRTbzQ8c/xoGu5N/bDTS48qqB5bXQVJZujlF96im1Mj
Y0/zKscevYjI9OcWNUON2GMUxTvIW2K10yF4QCySlu4EwZwFSIdJ2heykz30H11VgsrEvERIbFt3
IxUTFNvDXdxEmQbEgoPE2s7dR4mmBhghOWs2PlB3rudlw0EUfFxxQhKaGDtKDBs1Adipiy+WE28D
DLlsQy9Nkz1nKuErNL+O3Ygfs8B3JXoqib7o4sFM5T5XcCa7HI0YTD3BYK5KZubLoj9omKMXgFo+
vKj9yyXVci3jRtW/czBj9THeEqc6CoLUXUiyqXayT61hNp2JBmBevhl7LgKyGY+NV3yYlBzH5FVA
rlTb1OGk71YwcDvZv3kYSTF5DVc+2IuZtUjZsXGqk7bdopydqBL+0+vxnuvxXxLmeyiKhzAcbURS
x7fpVF2oqH7RGogkVQcDL2CH3ZpKfOp2emuoXCTuLo+Ncv45SBQ8Ux18sM5SGsY7O89ukW7gD0UJ
cYf2EJncrXW+grMoDrxjVyd0YTBx42rMcucNqbug4a1cSCydA+u1tIJvUVF3GtuJthTMjaiFOJAk
eq9M+4+77oiNCXmIEeLSCFzfciGfk47wMW5o/+JosOnPqOldmkknBEF/b13zW7ODK9/C+1Tyqlh9
eadoegn7FH+wJb+KqtjxItyNityNAJ5Ae+Sj/TGhAoHu3YUYIn0NBwLQqGp/GRXMV6IvWxr+4nWY
4Nphhc6WoxY1OzGp96ruuO5hQJ5alDQvxVJrwrHl46kOaC9H7jbbkf/L0u34E6qi/9M8AglmwMGR
DfUkDWLg4UPBtjVr1bSYK4n+sjF3eAkiq9LWrhe9T7r2zyWmio8cppCuMj/RDJSFMf9wybOy9D2+
+RrRbgvv7DgY2QUDxQQhidU5NjXrJEpO3JEaNvyv5nXP6ZJxGB+YK7SFE0cPLL/AuMtIbBkAw0S2
tc2V4obOMqklq2Q0SyY56qxMppWjcPcUxqdrI6NNwa4lUUvi0p4APOba+0EWe2XOyq8bjM6Tllpb
o+79YgzUgeDwM548qjJYE3HiyL8iK3769tGCwUGr99iGwgS1I8coJ+rpT1jBTQ96Zoad1p60oPKb
nLJPswBkF20JAV24Xgb+kHEgAQk/XcKY6zEZfpO7t2MxeqiHXTCmzWaU+kc4or7O9HJnVKAeiW35
DXkK5BOGieaEAc+jp4XfKuUtAn82KdQ9GqsclP3S5LWciw14268Gh9db4MZ04dg4RWIboCJhqUHk
z1qscGWWaHN9SaeFOR5CMCtZZv4Ii5/ZAoUDRPkN4e3mtrxIEGO9BdU1l85B4EsNnN2td8qt4Tkz
J+6Nw6GxnCetN/zZcl4lU3Uk+DCia45VVc3yG+Wdki1KrpYMwWvO5c0m7+EXud30p0TyPnKkwbhm
vdd68mr3jyr7EKtLDr2BauJ0r2ukEBsvu9FXzgRsLGbyBTG9TyqWF9vzeGbOa1+ML04YvNJTfEeG
OrS2N/sqr6F59du8qM7V6Bk+spwOiA/jYdOFOQGVJNiYc2mugKaYa9G3dzEHVw6p9lKXpN4x0Udb
gBMnKWjz0MoUh2LMrbpigrIkUoW5ZEY0lJX8aAL3rR3jdxlxGhq69sWg/Jm8cnsqQ6BTuGiAB0xA
UZNmgm2Kzdfi7k5jL3TAAI8QD3ZrieYjdNVnPCZ/mTX9KMM6lVhB+qA/iCyrj4aKf60o3ToBqQFD
ale7j7hnTa9aOnUrTffeeo06BODG7IjkgTFFWMeo9XxNVPvSKBC6XPdW0FcYxsAAZcoXgHljUcX3
RvIq1Vb1Kev20gM3DzCoq8xYdlrE9GvosehrzP2shgdi/ICC2WRKS0HrympHoBxHFIu9X9Fdx46M
F0xZEw7mwkNCAcrktacg6RE7SsimzLYZ0eg+sdnvdvTEYkpLcvwds+pychEtkDA4KXD9nxuBZaYH
sTx4t5mLYOHBfwR2BroofvAhcgMkutH9MgAAEZ+qtzyLv4St7RQZE9yq7hFiDp1P+h4XEs9sMLB7
NPIUjuY2B8ra8lHgkgHGGzqzH4GArVXD9tKdzVmcsweVI4/nz7Gd90PE+le554hTuIwmtWKO9j0G
5ffUq2ci5K9eOi67QTuqoXppWnFLs2hT5dNZYw0oquCetflT3cCgaewV0W8P+ih4JwiF2UMpT4X7
0nrT3u1cusdczLxwmwwMd8HE2VIN9c6IxudWjPe0sT9iJOO+APlTJuaXyM3TmOcri1LHMK1vMaaA
MDTPA4ksZJwLQ89nQvLchvUDx/sLb90pxXkaevNRpt3L4I5n1Tm/MW4HLykPic591KOKL9Wbi207
UC+D86BhoeA7i3aa6QQZYII54xcRFGgLOVmVcLrHTbZD96MutiV6CjW9j+iyGUl8jJncDsjqx0Hl
9yTNfgwzOUVhR0NNTpAVoA8mkXOAS4uoN5J1CaGdMOlTaoAc5ybQLkvH2Ei39LMgvmDr9TZk4QgV
zvFzpDyO0/pfm4ttJ/JTksx7xzJ9CdBlbQfwhMgNRmtdTMkapNEJ6tpqHAgyTZGLCwWyzlLGZKYh
wHfHULJvYBayr4L+83NejeUxL9LYfxQq6Hp5NR3de5Z2sc/jbjszA9oCTcGgBBN9MZTqt2i6r0HD
UkBX6bUsS7BhSePh6NPGlSNruTbK9oIrD2yz7r54U6f8sBbPvCRk2OT3IzhCBzv9M9NZ78Jb5tJZ
Udj31EhOxFKfcb6TtlbvoFLWtNCdG9HfTJtZhDlfw7GsHiLbA3kG+sSITb7Uo06clbiBsN0De730
C4vdxeSf7c1AO8kCiLXOTkL4lDtmMa0rHD0aLYG7uq7ydQCweOGk7rEP2yvIHJgKxof2uFrURfk5
oGwj7CzpAN7XowDL9MCjEBsh0wb1p4FtJ9zgfU5lgnKH3V7atyDy8PlyVHgIR2xBBwJI17kFT9V3
XEssrnB6DHg8n4B7mi954HTr8AHKYJTi2w3vWEkZ3BPXnHwbJc0zp6Bwl4Qeh3zi05GwbinTMy4o
QBQUmnZHmeOmr51/dj7c2J1+olA/1RlEryrPUNrn8tNiLLYYneYJU1VLRByWWhjy7gzQa2ohxNqt
jS2M1gzVEcpJZL+EseGgBcVfHmKiUVbjFgJ/u56NDtSCVnLH02ostnxXnby0X0it4w1MAm/r6Fh8
YtwxM6GyB8faW1gzqeaOgkiMLv2xnc1vNLm1LPVfj1/e6yNzeycpnxmav1Tx4ANNeB/sxG9k+zvY
6VuatMegdv0eR+3cd1/JhN1IlgUYY5ygy5DG93VFZyPhX1+zml3PEk0gCM97HgcHXJ83Q6vvXcck
CFRKTMSAFIaN02OBUHSp+nZb9xaJSDmGKyr4csg/8dkI+SrbtYV5GXM4WA3fGrD8ZbV4EabbsrUi
jHsh836tKn80qv1KHaOxYjaALQGc8jhgbet1iduDCpxtXbgrqg6OY0OgLDXw4ZPZYLkWKFnWE9vz
VQzkWJDTEGc7/YeLP4YLYP0rT/QYv9jJNLL2y1TUf3HDnRVSk8vehY2YiJ2DXRjx5nFBj43yZLkJ
bMghsQFX9N9hXTxLuG5Dlr1QOAhccrJAGCgQv7Vp+97UrGAqLLVk8NFzrlOs/5q25XdsJfDdPyH7
7KxOe07zYUNf5Qkh1jeImLoulOipL7+HQJJEcEx41iCCwhmEWKOak21Ep3jKXqJH34MjtOPD4R6C
V5IzhTrmfLB4jbjS7gayH/roPdsx078yOVnYp2rceGM4rUXJQmJG0SfOON+R+ZPbq4EarP5W5/aV
/hwsRwwU0MB4VC8d12Y1p8egaB5G7O7hnyrfkKrAbGb1mVPtOdYCMDdE3yZKakzorxStAKxNTH9G
67OFfkm5PfWB565iigWCUF6oAix3QS5uYTbxB6ArIw8g8eerfH5NEOlxBRDo4Rie9r6GnQpQPLkT
bA7rYQg5fNpkjxIde1jh0E5u04JtIB5yThCY1WO8STl36rhr16NOwU+Q/sfReSxHjmtB9IsYARrQ
bMtbeZWk2jCkUYveEzT4+nf41t2tGVWRwDWZJx+8pr91YfmRAmAuhXjo0gCrXn0ViQD3ZT+NWQXE
jDGQm40/uZd9MF97TIvgeZoAtjE7mvCbwo3kP3sdvKYj0EzM18TRXJRLzxoEJ0CbW4sdPjyPaZvZ
9impaly75XSg4WdnWMtvHLMvIN3R29Z03CnA3aH6smyewVTxhZeMBz3ZIGTjkhnRFRHX2rGzL8eb
GffvTaN39px+Wto5CFHuaLcOA86dWtbkjrnTxjEd7mXorSlQ1Cigi2hB1865d53BUA/5JFZkw1FF
DwSDSoNdxxzFb81Qv0GJWKUTJ1rF3hs8O+UoVN6JSBzUY5ekZ9Nk9oq0dwqrNUv7TznVSAhQeoc8
5TGg6CDEzDfO8QjmE+fT1BPoFJMcBm+93ktJGgGoIhkILv5yn1sQ70Ou1dlR29TT/1SevTUOBFYq
h/cxmbeYZf+xi0KBLNhF5vYPdJwO4UP8n+Hnf21BjF80TSymHIEo1E3psftFc4TjzmoZvnReSPGq
7joNnkkOIc9AwBRKvOZIisCbZwtCTa1lJYlIwXqaYdGFIGGg8c5nL6r+61zNydwY465hMWUb8mPS
iYa76e3dtiGXgXbwgSXDoxtjzQGNaRwJ9IGSBa8JbyWDzMmkPIj69sXtQ5C2EQDf2Www8PZfyNWe
6h5ZpofOZRVW4sdr0VqF0vlXGwG59Xn4OxV1sE06tsQm8XP7kGk2Ev6ar8V9r4Ht0dP5R5Xqr1kj
eBzqQzd2OxNccCtbJub1OXHyj6zOX9A93QQwQabMG3vK+0M2CAj6nKuCBHsXVEWWJHKTDvHBNbxf
fwT0YPrDvls0KJPKPlq0MjyeKHWzAMNOZtIQt2KDEOspwE9BTuiGW+Lk1gPO/+mcoTXoy2kTxCOz
EQAkgNeYeZwsvdQ4zWWeEWABqd1nbnzOe/eTqTvzfp7ljdGa/1Ix/IM2Ga5NG+Kb9qwT2ix2BG7w
Ty+RFWqQD25NqZT7ANgjZ8pWQ6LISmIAuWN2jFjBEfk20tFPaOb/WYvPQUbyO8X9grLf1hvPxOvk
TN41tYzDkHlfLFw5pHwKyPnQoTge2DXjxVBXAyzTNhtZVpbNcrd+VgwCLpZq3uM8/ZocXIlN/uRl
HcOSDqJ+ypD+RK28l1H2JnHwVWP9VRQShWj3Og/F2WbhMJfqPVLxMnM4B0l8SIN0F8zOjlt6G4nq
GnZPlDNUniTZQAVdmx7eHJlryHCJ9TqlzqmF12u7RCLgg8UcFxAlRXoQnJYVnxCvNB6QTBEH63n7
cHKu/AFGrPBogPz1cgYBw0ynR75zsWO3m64cF/yTGL1XYpH2rhHe0kB8Nxq578iibJQMbv2C4c9g
0j4P4TvKgXcWP0/taKymevigrSVwJ9Pt2sqtZBssp43yPjyre+onUpCLpMRf1B5t5ZY4YIxTtIzO
egNPg8PK1nZr68B4Xm2dCk28mVNIkcTMtW+ANNTxdJgSF51tR6hpEIgNMKK7LAb6ziZ6KVM+wMqf
0XLl+wz6O+Jq9PbtUxUP76a2XgYhn4jOUKuw1CRVaFR6YNPWApM/zgTYzML+BrBHPNqMINGOe+sK
Ge6vCi1mf1NWXBmg3poQKDXkWAa+jIxph5HuuKl+CvuGwixNDvZQ3gMNMDCeY1hQUTauhTdZ1EpE
uoGevHYa9tUQW4ckATI7xv+MubuDjUTcJI+u7UGWhw/BaXSPlfjxnWJT59z05JFDOufcYLaAMx2A
ec9hWOYFcqCJdXaLV6oPWejq0I+3U5b5f7BIUY9rM5akf6P2HyNzG8kSnFOPEwoj75Cs6q4JUKvO
xrlDNpdg4XbYIHadSdEIWTF5joo6+0PEwlYfO4v+cBkyIJop9D1PipDmShZUq5Sk5ImM4j83dqKr
gga06gCh1FgSjfZgzkx+8IRmmGtyZ5sbBBuWQ9VfclcAN+qWsNI+f3TbydoJxCeMRjr54mcjX+ZC
XiaezDx6tvzsHHTbOFWz4yBS49sAOLyHPshQKmKgU8vBfpQp4fb0Y+42SsZfiGDmJ87Of6SKYzET
EZnQcZy+zA4+ekzi+krPz4xKDgasLK7NVpJ/NfsZ2sWC9SqWY9xCNAb2SoZW9tSKNuOiqXgAM2Uc
iNvgdg5tt2E64artGPTBk66Y1WZG+zOqWDxkmET12TElXHOe9jXjl/bad8ww1j6RWe26mbwAvV2e
YEFKa+eEs49EBxKtrbOD1HDjGZT2PJwBNAXftA7z4P1JhNmDbF7oDPG9GI5itRo+2EAKcaepYscI
lnDSSA7+F6rkJ0S7YpOBrlpb0l0vUblU1XA7c3zZRhD8JCWUxXZGboAcsORjaoZV3SA4ckz+wLNs
G2/CIkK1eWKCoPj2O3mCyIGjIx3CXUB5BJ5trR11KUMTjq/jfdl++pmo9FTH4VtmiDustS0ymk2u
zG8WOVRlo//g5sF/aK2eXGRaiPOSC5mkD9pzX/wUb+8c7gFVXbigxcZrmIYJM3mfi+ap7KL3xiL0
B9eqCUNHd3AZKPMTI7rNJCOvq8SMt4Yjz0YuiIYXOZs+79HJEd0ZHF2hSas/YrgdCviOYmwfobg+
ZjR4kGVEhvTf8bapKH4yi5RfEB/XPJSshoiZ3FV1vUfrg9IbDV5hPwvJCdrkoNGGqRzWBpkiV2yk
JR5GIsCDin2BbEL7CvvtwP+Mfcgg9gOmPvZ2kCDpDSiAFDycZF3mNMA5YjJmC1Quwn9nrMM8mUwo
AD6gmdqtIWOCQYhAOQeVPT/PlmnuQqt6THPnxID/bsSTcelN1gRW6pBHnNXmc+RJUjDDKfhQqn6B
MI7qXS8c7pZfiUeeKQtVFIQcwh07QSJFW31OTnnNpZxxBVUQZtXNm8wnE2+DFTTmQ1HOT+Q8Po6E
5hSpceYWx8Jus/VIvXuovTvb+E3XorN1ynobhAS6GR5Ne9qdVGvd7VzcITui8/J6EhlRIU1tzHS/
purtBAmaeYx+15o/dLNsxEp9dUZSrCQDxQ2dJjWltbMmtJRtieO7mwDt8W8fPKP4WRImkqQsdkFn
P7tl8RkaDDrzjPwJN19mUnb81GnUWiVnNwUDloXRfHK64ZfsREzoNnNCMmrDYc/6hYUnmZ5RF3Kk
euYKccsxzIc3gXp58VrmboDoPUMLa5iXqXqrmxkUEvrqnubTBZTZNadOOzhJkwsw3L1I9F89zOdE
q4PTNkf2JcfSiV/IN/1rFZGLxOzlTrfJC1JXsS7O9X91WmzRiGAeCWkRo32BopZAOEi9ukmvdeBv
JxLVeiqGfMCuGUEMKIg+qsl7pofZjosbrYMmr4hjobZgh+gklwxJ0kk01m/fUvkjuiOWJTMrTYFK
SovuvIL5uaLncTZd1Bj7rPfoAMfh1RiQgMbRNWaLvaoyDlwdxzyIWYY7NoUg0s1viBcvFVmXZHLT
NuAZWhuyJSl2gZB6/b0wK0nCPf4fCTgeqTIBASn4ny5J91qOZEKWLc7lfASgWC8bnCwAiKlyrB+L
TZj6w9+YEdENMdX0vrGznAYk+ETcxRap2zF229M7YfeUH8OCbg3FwLJ+lPsSrDOKmvnVHMUNHe+h
17jqXZfcH4lRp9/GEBTUHJOKKrEOY4CqFsxGwBs3EATU4w61zmCbnxnR3z2XlAt/pCdgllFJpoj4
v1BDApTBZZ9MHJwiEJDQoJEaU/ZmIghgFBFc7ZE8NGb4/BqPfRn8OJ3/SMX9zSzF2vZuhpK/kr9B
B2IFYsqXrADMILuPSfYkPbI00Us23ePIx1GyYhfxsJeW+jYbLu/ceDIBn2yTIPrPHvA8xQwChPOS
NzlL9h5Fu8Jai5ep5r7tKGE8fYoXTOnsP7cK5LjwMIA0OGaKeo/YdodwLNgyBG5vdhLdWe0QRTho
71CwEs2D4olopGpXpea2t6Jtn0CKBG7ymXa8kiiyfwkUwB2s5mbreLStU19/48DYRXUPs9VkaRf4
2a6u5rtXZy/Qy3ehDxSEAsRsKV5xSb22lTdwpnYb9jdnw5txOw2YUrX7kJjdniD5M27zh3oeXswC
/iiuxCnhji3BAQ/FdeyME7EM3zV4HkLO3iMiH82W3BEGZqnfP7KEBtQSEZ5TUa13rosotwWQl0cu
Uivx0cG0mUPnA+tQsXYm59gbxWNcuGA3lnQhj19mk3TTfWZ4B2clNLd54XTseTA/u+CyKQ9h2uYw
NM4MH8FESOAbOX6DFRraD5VSyDPO34ezd89l/GJMjHhbfaNADE9tjBk0hKMJAiott7ImHto2vY8E
1tkuMsgg0EpeS2PJ7+FzKQqzPooEM7CEf0Q6a4IpoZ7vAVCHNRPTLZcbqOkgIQIpfYJkg7tk8l/8
UD2aRfrmI27hUYHEUKtLGiXfEAaTa1c5RGz3c4bt33yZKKNVEuCsjhhEpP8XES+bUT6U8GEw5bc0
F47VyGPsWMarURYk8uRk+gHu2yQGb7dwku9UTCHxCQgiUb98FRnHjzCn4Rjq/DfCXMpBXRf7vuX9
CYs0RgSPS6lHHslamTdBB/UJYfiNMrzbNWO7MVl5eaV76JzhdfFMjZ194bKm9CRL0icWTSsuJQSD
KLW7aokHHbDuAnhhfalIPDPRyoQgfx5kRVxr5vroaH0MIaMl8VIEfbFu+p5qwZNk4E6kWbAUvTlu
Bi+xjcsN6XWKGbgvOAfTYF2MzNf47NqV2wU4r8ryZ05geETOfM/z+ooKtScKhYSJ3HzK8mnZu0aS
ESbSuu430rRL0ntRAw952GT8r7SSxyKt16EbHrXFlyqD+DNh+Qa1Re9yBxlozDNFuhCkQIxa5MXT
AsJzcdjPPJUiekFW+TYr5y2YPOBDlfE2UiW2MYKNAVAGiyLoz0jR16MuLwOktrVXJvMuiBxCnAT3
hsXmbZyZgNLmwDGYYFqyxTDb+V7b9mOumJdLQfIdKlFyJiZmIUE4O3As4O7PABeKKICJCEBDOO3W
VMv2udZYxcfvIjc/iEM5gCc8J8BVkpifG8DQC9AYaIK1XOrqwvTxRDoo0pCwhL7/r/aEjd4ePp81
ls6OXfqAJpmEIRnVzZ4g43uAdGAtZlADPaGSaysOa7RJ4S6UZGWZUHcwEFlHwXXMePczsJG8Lxvh
4GCGiY0BMnA3MAH6dwMX8ouKnVcHcaFDC4jscgp3HaxrlKCo1NQ0n31pOLuQj3xXSXXrSOxC94ns
P1VGtp3LYNwqilLY1ztyj3/4uSFLOis5+fOScqDFe2B7gEYXxYkRz3Qi5P9okjPWPjG1iMqQ8Dis
u2BF8RSZg4NiZtZ8qLCkHUf9xQJlbcZvjQKB5qnAXQRKFQOdYpQ9P+HZ2okme3eVfPYbQAmW/awb
VFOYQRk2S6rHYbz2QTMdROr/xj0r9TKef3jhXlJUoIKx1ktalNZ/PJvD1kjR4idT/5no/NVAQlIl
0aPdhRfRaU5g29glqGEPY1kk175ASBV3yNXmBWYShvgp2X6Q1cVWbw3wkLS2msl4MF608GO2KVrv
lJ99dm77ktTlsFW4x9mFNveMj2hl4xti85K9dmb5XljRo6+ywxg7f6jy3gsd3KLWfBf9cIgs2u0p
HrxNlzifenFAgql8yhhtsiN2toYY4m2WCd7RKbi1znhJOUV3PnZDHgO2kcnosNaBAWIo5tdDDvaT
TJ9di/dWsUkbIDKM7VyA58q2ldnzVnVgbbTxPebtTxIIMlJs5i1d2x89zz1GMnycMudgwRWzDS5X
3/4RAfYH0C7SA3Q2ZMW8njVZUDrblrZ9gw9wQ1Zn8XWB3WngANe9eIzy6qywp5WOgei2eE6G+NMf
IfTxz/dBVN5FFB4Vw/VwEkiXCM4ZGsFCgLFO0P2OQfI4OMCjI0N+qnoCdsIF5403J6M+D9vwHJcl
7rN42LEKaNBKzBRIsXq3FGYDXuJ7E+ht77DQ6Chgtd+9Mxu7sle+9HXubQXgXXS9FC2Gd+hMeKcA
Nm8lbfM+Z0KPgQMbmD64NcljkuiuLB7o/DDVtd7VQZGkJAqVZWnAxJMr4f/r7Wz6saO6fEBIb28S
RPwIxfbo4MHCsas5Yn87aLqzVa/s9w6qYJt78CwInpRdv2RJNijQCrvfAc5pXwObAXQbm/u4dz5s
3IIE9GE3dAH9UL6Gj1FPDEKGRolON1k7dvRVBmF7Ajcjd4rXAqLxJ+EqyAW8bJ9m+LqM6o396EER
YI82uYmOKE5PpBAAe4hfkmzxg4DbWI3Ml5CvnNl7fGEhPqBJ2btuj7cIfhvd0i0unONILNyGUN0C
ypU/78Ik/01CDZ2FVYgPzX43QP7dq3B+Yw+DGjzKd4UAn5BULDh5J3Os2w0V/NY1RLYISt5BQ7Ps
7lprFzTJbTSTSzhX6E+S4KYmRXBRVs+7tBq2ZWf8BFhQVxU9WaDtDzm2+ATrD7NRjwYG/mBmodS7
xdbmFg4nUNydgRkrMk89ds9GIzdzIxjp5B/RzuQBeQZcmdEVAwVhflbxaSTdzpLxNzr6E8kK20zx
Xan6GmUTu4cpOvdz+qPsgiA+f1fyWpRGuSvCmPtI/I2Bf7eDsVm10rtRTEZb9BdyNWD0f84Mm2uj
4ZySRfda4+iFyMfginppaH8KPZ+ClBQxJ1umKCdSsfeq6b+61Nua0Ol8nk0T6WFVMBCd5RceA9Iq
/fGsCXgRCNDNica9qHC8lxDh412JKaF3Wzy3pUWvMeh1mZRnvwquuCOm9VDFZH3JcOX63cWsJrxm
zhV9Od4PouBXlIYXgjmf7NF/AsQrMKxFuC3g6mx7TflVZc4nQFUG0tAburb4N7ntVwfxGkqbekYO
qTGGOA+pXb8NaX1WKt9FvThZlfHaQFZOfXGpG/+vCPgXfmXhBUt+oEcysSk4LET4pgp6d58MYfhC
2rdPcYijAfeWhxsJ2kHzmrBCY4jEitZ3iNxq3FtskkwjAzzWQDUXwa71FHvqN0ttb+05w4H8lDcr
KMAGezPTItDKib+E1QndfhVB1a1zNTibXsT9Plbmq2BWvHHm+NlVvc8s1zwFGJiKmsN0TCq2mIzT
gMd0OE+bD1XDzGwMVgphmj+jVtvXzMPXoSUOZuN/O8wfV8PofHUmepcEG6O5+EoMG4KN9ZRr5qg9
HkpkUIjE7FPKkbvF/MiWyiyJVjHZGGaWfG9dTCAhkgUzMui5K6Q5icRU1wAoH0fzOhjAGPIgaOGR
9u9VL+U2D5v013BJk+dvIc0MD2pwfyS7v31TkWTZ4/k6JFHd7gPD+nDd6G8cs3TJGX6svBT/vA7e
+BkDV/bCaYjN9ynhGS+iM9THiDjmxkYoWxMX2UPk6n007YEblGvRiHnjJh4Mz2h4HOMcb1q7FaNy
L3oCVmH5QGMBJoDZ8gj26a1sKxdJi5fmu0QZx2kylohAceUGg/Q+9/OBQ+rAOp7uNY8feIJwj7Ze
tbKYxsIDr25xljMFn8erV4Vq285LbiuHGtEA/q9TNLfBkcxQsoAlQqW+I5fRRx3Wj4at5ucqAjo5
4cg8DezqP/IxT/7LQNKhDJLvfoFKea65pNvBfIin7tCAzVrbYvI27HiprvPwK+/IjZrUcsVFkfts
MOVZuU0CQLwvcDbp+TzEwVEqFBZ8HSfbqP/BfIaoBfVvzef2FSJwkVn1QILlvUvial/Y4C9Rggq6
svjSeRnLwpji1AQ0Sx5iZ251WdzcJQvOKTDAoBcyE5u73LC/6tkHR9F5v1KhlAcA7z/ZxcQl7SIW
9SL5wTXi7UaNBHyqvWvso+cux+g7Fgk8WgFJfhjdX68DeA4Q0uH+IDEnSKz6oH3qt6SV7BNcY7zm
WczYqU4Ri+ljpyVj8xpeVUFf18vxUEgmeHF614b6NUR6zXP1KZKaAzi56KF/wBd2UT7y21z2rwj6
IdiP7sOUZIfAh4S9kGYUAFovh4mHb3CluJLXVtE+KszsNToiCviq3ppLWrNQFUXc0F5iGZ4y0sZ7
8tho5Am0seL3zsj3tmE/OvV49nuojENWJ1sT0euaHmETlCZMMZs05brqiSgqy2Ogkc4FSbFKPfns
IejnPvKttW/KM3r78NXxxi8iLTJAqAULa8E8GXn3qqLDNWLqkBzwJMabZCOVtTes4s3Ct7Np4x48
CQwiKOOsR6aCHFRtqTu6WfNkInWHV2jetBpe3Z6xTlH2DcUbGsehwyqTtc0pNKOXqRzjlV33003H
/acx9jPUCfwpfoMbM7EDsTc4y/KKHxnn0APqKxJmKGFsgQfYErbrCYuxhpfcy0Agw06yP4KeLsUQ
e/yCg3cxRYhUO+XVClrb50mjqnALz32ey8Fjtwl+6zQHHrJFaqmYHCUsu6CTIb14ub5qxWaVBF0o
7JEdeti8OUdrD15YES7la8MzBO9I7aKKZJRIEyvCqnGDeulYd+BGAI5/ml4rMRDb75kMSP+Lix8x
9j+x4Z9Z5n84lnNzMDeu66GEdCD4u7brXj38SQw22mNQqZ2uECcxy7Zwq4TEM4Y56Tx22jLGsf+5
GOtJD5keu463O1B6gnUWQQEdjGMRTpRtc+KtpooB/uREu8SAylEa2N75RhHNjScd118C7qUu2j9P
hD9RtwisgueqKth0V/ahdus3Rtn4sH2CagAtpavSt96RXpynvvxi0gIPA1lY7FlXq5/OYxKcACFf
mNIV6xKXN4RgTjarX56e6p7lBY8+7oRV1OU/lPK7khSydUgZOxg+w/5aYFGMAMWJEcx1V7XVdQrY
2kQtgShcjmu9DO6tKvPZUrhbt3B/eK4IQrYL+cXXMlxTHcb/lNT9aZ5A7uUN2rsuxJklc18jmh2A
eYMU/eRdgr/KlckICs4Fi3B0L/wku2XbrcvwmzbiOCxZ4HGdPxes2oq8/SgdLRlpYKdqvPR1nANe
I8SVuXbex2xekzlys1CRb8PUeuHVuIVNfhnD/OoN1JW6t9/wQn30NvElCSP7uCR+CP8hltek+WeD
AAOy/VRVuO2V7Nhs6YiBBZ4EUtJxYXfGQ1P52LWHvdMBYxPIZhQ+yO3sd/dJ1aeWvRNlj1tv3EC7
J/hsSCWxuDCJQQeFkSilgnFNBrmjt3LGyHhIdGtuUxc0LJMXF+l6xkRvsMdj4ZCMTih7/xD4drlr
PIArofRozxRrOUslzNEZ/CONITsE6ffvFDO6wbL/PMjwo2YLQK7GOaswr8ZwLriL97hmWNzguIZB
WS57mnBhHJgzimPb7F+aPgvX1cLf7CuCrvGtpZu6p8xpynQ/EhPIjR5HD3C1yZPP2+w4tYzMkqA1
Lwamw02Vl99eXH9bEGDknBxEgUjBM+ZTA1d2jhU7TzhM/QSU2W/lY+N6KPTc5oejnUFZuEjoAvhy
VZodzan7nev5qIkv3wYxhkSj1A+KVRUhkUBw5ir91074SQvjKcnYQaM9fxuh+/EeGBbRs4R4RCX6
rFE3W1tEn5ZDimVku/9adjIXry2Kc+g2ZGnK5F5YsHCi9jtOfFTGHhIhUSW8zVn7NC0k4tG86LR/
ZAn0aYic1eRSHeYWi2/Q7/vYNL4kQq+wgMwKw7XEvYXSyDYeFPFJHBodzeYUMk6w9SFWmFNdTV8O
feoDRJyBxrK6jjW5MobM/rzeupWIj7gWo2Zvk7dcWcEtaNHVJGNAX5I+ijlAHAxOw1ya4qF1EBJA
Rim77dToq4zrk61hV0oTwIHg8AYfjJrVQ9ge3smZYb4UzXffa74RBp6LMQdbS8RwE7lfSVa+BWNP
d0b2J8Go52HCThlXDyH24HVUlBOQ7mVa2KqbMZCyxPKok8bFHrHQlOo5cvzo7Ao1ksSi8gspPY/S
Ey+wELCBZwyzGg2AeUiNJ8o6FFrLLx3xSGzZ/u9tyoS9z55rSsUvYYwVxyCKj0h6OXxoeWyjiHnR
jB4f4sYKod9pCB06EfsHe6dgZdsgMURfO6XtY4slB0fJc6TEqUdnSTn/WBjybfJdkKWpEVDyq69Z
5d/wPUA8WKcxy79oMca1h4BvgxSH1SFeyBptaJNTlnr6pwoR9I/meNSdgL/CXteNBRNNj6VJdJDh
dDBLn/GQ+EhjNqtQV8+q9OMLK+IR0hAgoyIMXrqg+X+079nJgyPtW7Uu4GbhgbtMgvCIWe9xkO0t
b2Yeq9K/qeuwlY+kblhGhdh+JIiPsiCC04DXBsIa8S4VMRVeE6xby05uTuRne3x+Yo/7gcnQ4gbv
7KHd5xWa2JCpaxTXO9+seJfx0m503wRnTXbVtWj6vyk0vngB3kOl0AZhttYUFI+lBAfodf0HYmZg
Mj0d/pDZ/zHPoLRRNCccog9+pE6jowlp9nYW1ds6HOdvOWR/SAU2KqpIeG/GlZyNZIuezjrQVS5i
aLFTybxIEXHZENVCv8fyrKZpWFe+USJ8lRyUdo/ke8A1U5uIS92C1VIC/7PNXwIFscnSz3A5alJ+
YfMKlzGXYWXuURDpHNO7bRPLfzO0ixy0j0DoeTbaoWRe8dmeIrc9xCAqotD7DePqXkA4xz1DgEjj
KSxB4ac1Ih2WVJANQ7wNo6H9QDfQZM6mWfwJyx4sT6pLpTHyKDxjvokUayICkiVzdzZ6YvqSFixS
oT8DV+x7gxNXLSlMpQlF1LrZvrkhABfIfxHwKiPmhYVJVIWfZOlKxPIZcvkNjNavVxIGzLXB26j+
cnI3dkBumL/j/e1bl73RsClC8CSDK69+wOpXwVLTZCSj6Ju2fQyyxxuV2FhV8jn5jnGsbMdcAYF8
S5DVJsr8M7zhy8rr/7IEVH+o53vrG4fGiX55r9x9qvBoR930z4N1sS2GunyRdnGKUn891kA0u7zi
5iXRS5f8RTFD89IlYeaaSE2dNsPaIm4KLQPBhIR7k/5l2sNOksWF0APrda0XUwa2xBK5zWaaZqJL
oMCRbVnn5m7Oc0D2Dl1XYQEgUoA5kSq173M0WitCURlvIe110hSRnXyqkv7sk9FzSnxgB0WHKsY2
fKLJmhcfFvVaVglo4xF0mOM4W2oJJrbzeBtLvvyi6LB9z/iLNCBsbTnp3rRA13f2aH/XCpTG2L1O
tbFvJyL92PajhJSC3Z3lPrDKfAyplqO22ooAGWwZoBa3YyxyNqOU+gNDyP+taL+hxFQBKmxV0lEf
2ji/9hmuoJaqmS+u9cS+bpH6lY6nLykcVqRsvQMQGuVKMGsmH87XlLGERBesW/+D9f3jOPkJE1dj
uPJ5bqHhvFhN8tEO1rKGjO5mIo6DCbzOlMyYcaCviV8bV/7EsqldwueqtH7I3OGhUzQjnoAd6M9s
DR2/o+ZLrGtKQbKZYkJYPRnuHcq7PKpZZPtWs6NQ/RcnfO1tIMLN/92Jqk0IsMejJ/PmJzeT16nK
/g0oL9dBN8EaSH9yP0Vvk8eKnKjhd04VTakb3uYSHRAe6uc8IfXSGNw7+bdfMvCnTQz1cYeY6VxI
+FQjL6XN6H9r2ax4UkwoBcvGwfWPY8T+iKiWU4N2Y/Jn1upEK0JzR3nXZ6cuK35i7SFKIujBaMfT
kOr/Em3fKee8rYM2dQ01lIed+KB9nTY/jmd6u4QgibXs1Weh6LikA9qKhfteVOiZLerpYUKbKoxs
3PrYTyGjWwRzTLdZ0e7meem8Vv3E7jn4JMzvKiTFlC3ct6ypv1SJU8nPmA+N9phuBivPXroKrpU7
DXRbKavl2HtuU9QiHplqKyNrkO9oF1GSYsUr+0e7ITikAHqIXvHaRu4x7MM9XMT5mPcojCrokxRo
L800vvlFjz2YtCLyFp6YHZ0FRpE6rS+KMzdMg6MABBwlLjqGqH+L8M/0CoBdGzhPXT3DRqpga5pi
Augz3eoZU4+yvI0SZJVInT8MVjquXM9+Dmab0WINi4o1w7wVuXyz0X86EiZWryCoOZH6GRpe/yp5
gpeBdpxceozXX1n9Z5btcS7652wOjm5mPjZgVhgJjP3W811+Y7EZSlwC2j7ZzMjlEHxlBvGhMYMr
1TrXmDC8ap5eWS8zmQOo5Mi0wF7lPWqD1QbpvzdNk8ial8+49s4wr66kWqXLGac3mYi/eH2cYznS
MlaWunHJEe41QcehteFkLX0kC5p028rdR6m1F26zz5oe5uicA2Gp57VQ7kvrTv6OpcLNRCm2Gf0R
XGg6bRU5fEaN9AB+9VklxXsjnKvvIC/lxALZixIqn+yjqJZWlUlsTXXuFstG1yX4JYUQaXvhlYhr
vB4kWpnIDBpZ3OoIBhr+yA3Jn2vyEseNMyJRrowPEh2v+BAhd+NRI0lWkl3Qtej0y/FMPpFcp9o9
BEVzDZT9i+A83Rva3uU8ZZvZDTzkt8HMnJrkLGN0Lsxg3mTekQ9Y269JnWZbwssDQPA0vaUVUV+4
JAys9NRWMARrM7wrTqYLlq9LnS+kH2ss3rijGDVwsK9TB69KWA/VU2TxwJgZkGjWPh7GU6X3vIbl
b+17oLnt2rlGagIZS2jwf71j1v/RplrnUsn0q/8fReexHDmSBNEvghl0AtfSgixqeYGxKSATIpEJ
9fX96rZrszs9Q1YBER7uz72Iz58ra979pGCqUzkM4nYaGsAyBdSkbTZlPRyM2as5lwt1mxJzumdo
qN47EeDV52ElcUG7Yu2nndn7BpdHC/qFyq3r1Y7lBb5RRCNhG/EUttbIdPaapyaBCGU/NlHEo8bF
0xi9dhn5E76OWCHHd619ohIjrv24/dJAWNQMZjPK2ruZAiI0HD7VRQR7AtL1dbZxNTqtJrOMvfsB
Hvwhcqa/hPa5wqmfejNh4WOL4wfoqpHHNiYpQiuCK5RLWJAzr3VrFcPMb7vlrCL4XhKky9ceIuuK
/9kuBAYaC/sOcwwAWVs/Ko5rzIkLhkZ6x6m30/i9aKhWdSdPbY6ZEiSQ+8iin1Hw5PjmEjvS7B3f
NueOD+Yhgkmw9VjfCUoAykc0ZF/OdDcyjuID2rqLi7/BL1g7cnitdzFhh7A3Zb9uBfYBgjoiPxns
l+EWHK01rhbfLj8TeMh7mfvje0Xea98bF4QjYY7Xpbh66bsoFk8yB73iqJBbeVBa50YXPQNOF6jv
ZSk/sjkePv3AAr40c6U+Rp2NV3sYaUnf9vWMsysIxS6FcPTcdFBUcAYA605c8WmVpC1G0WUHr0CA
R/AKz9KW1Ue0hP0NlamSFwmBJkAXfXgzWKicm5I6ir+M/k6iLlfPO82Q12EvIV6fGlYpriN72t8N
9NQSbc9KTfvU0BgJMaYeOR7kwo/3aIfuhQfw57yo0YZyOSt+p6SMHlU/MNzkjV/eonhyN8kDM953
yuKZQf4ACuzQiXwv+uya2bS7S+nWc05peID0npYoRpP7UlDkg5o6l+0pBPqyNcSQcc3SWxS7yHW8
veIH9NhsrylEhFOARfLIf+djPjUgQwHj0iw1kRXi3YIsm9kNnjTuiZDacp7m6Tij1Sk3UwdR2WG8
MSyw96Kz0weJU3mPbby4GAKymzKIur01l/FlWlJ/V8eu88ZiCAN3WmJibWWT7V0ouh/pWGavDfeB
J2/E7GnHdc/XjTggzD0VHV2zmPcmLbuD0MrlCmq6gw0xb8/kyN5IFvMaN+GaBDGkjNfa44Vd9xiT
pqFgkEF2h90agNZugVaUdu+yLAFCrqHccqhMmV6nzGwcBTJLN2ogqoUbNTG6/47KzH7OhiVeB17q
b+nMa+5qmil2aE35rXJE/eCB70EIa2Oc5jL7HdJOvCjwzGdenXCWm+Jc0X28ybCsPMhw6B+FpYvP
vM364yid8YFsanRvDxrRCQb74zLGoHc70ipWarc0bZFnKz1Zv9SpQmPULvCcrO8PEtLkQxwk8cah
GIGwR0fZNyrD0eN1uBkDTl/jLKwLqef+u239limWcFfueOx/sCiPUA+as5/P/A2WKb8d3BB8TKTk
9oqE341A9X5Vz8d1m+UDEQP72rPWxMHyyxAdHJw+oymtTxoodE28lz3m8ySPnWcMFqBOS9czexX2
+qe0QniGwVTuan4vxxSh7lxGGVqqDkf4ylaRPouZP20li8T/lPYQQS725j9v9kCFKix+R9tvcILh
JYlxDmvvVUDwpcIqYLN1r8Q3vpP6cTDEfnxiWcNQ5uxH3OXWk7SiR7/zl7vCL50ToPDlrh+JPYop
GXdu2Ve8ilFLgDE65ase7OW1oWsGq0mfnKmNpd6WVM9lLuqIGECbE+saQfRa18sojATuCLUM95Nm
7Y8Dp74PizLYe46CDUfNLuF+nwKIYRycVVFeN+gYdQtU0YLit8h92wfQEgjDgmVdcP3LxQahkzO2
LIHxASa3wSYD+3ccSYGt/a6MD5JquFtSySiswQAWyomTjvNQVt9RXR1saVWO7x0p5APvt+Dtqi3Q
dNW7HbSS0D5OAP5ueHWwQqbuhCtKjTx4KGqyOaqT38/rgc15psFuExPIW3eo3A9K5Xo96YDaqc4P
diSdgA95NvV2gH02ijgERB6Sxwc7jf2DKox9DPGmcNEx1TNk6PA56bEHRm06POS4jjYE6p79RA4U
Cw9/bVZhhisaosiGQ+K6DTPvQK93s3UIa7L0t/XWTiG7cLsoQeq6ydlhYCZHPagfk7XckvzBPbrw
d3ZlGEZ8HgEr0qBlvbp8TskA5fU+kDZJTugKxaHDGfViqg710w3IHw2ktbCkR4Ricuoo39I2a06j
5C9x+JovYFiqQ1KDYM75mp2JXWfPdG2On7M/zd1+iaP6bhKh/iaaKeC0penNWMTeeggsUryYGN6Y
huTe98e/pWeFmsI02UgXmum6oQntGI5c/cA/CpS2dib4w0Kmr09Wz9VmVStPPMH943ICkgyfn73A
3WE95qTg7+I2rqjKDqIDuIFVrgOxmu0k/opSRNaiYZfQRMDkuiBKt058lGQxNg2sl4UCHMiNPDPU
MG6VMRNljXj2HlxGnQ0fofJHKH/616apwml85XyN5TL8+D5WAbwGw1ETAiaam8ndiAfjrw/cem1K
0ZysEocqWWjApK2mujn2mFKHqdZHqkQoZIH9Wry6jW+B8p6UdWWPL1+h43EOLHuwIHE1dEdtQE5F
aXS1TPjzRkcaOUSb3n6iTkrvXBe3Fg+3yOxCiQdyKuZwR7YyPJemEDdGRr9pUf0rvdC+tIb1pXdV
doeXPEBK5yBuEvslapH0IbtEG0lOZhtpQOWtL9pdbEpzKk2ZP6o4uqPn7woZ6+OjV4yGepG6OtHT
4KDUuPVtWgfjQ9LDIBs5iWyVGMdH7BZwC5ZlWPUJlEQw6+yyVlC8uUlv/5OxTB+ziVtf2MGp5rlF
C4fvq4+0DZH1olqUx9Z3nGRVcFPbjcmEbs76CWFIJhwPDNf3x9JwWyG9m6zyMGi3Oukw9zktl2MT
O2rN/b4/cKCw7ien5VQ3SLjP9oA008bAfMm6zTekXCJI1JjN+HSk4S9pbIndgRKYqsMO08tA/3mB
QT3Plo7OYWsn+EmAZRfAhQZbdPRPWsP0CzqbTJ1lG0K+g1Q7/p3NJQeisAauX4CZbOARbmN+6eTz
x4YK2c6HXowZzw6r+d4qogZwYlbAGnMQOHf0g5mnSdW0xSTgciy2rmfceGqbUqH7WeuIVaJJ6oco
H/VNS2PSvuXutGzCIOUYFdD8kgcJBos6D88tkddDK5larILgAn1WwdawFpP2kflDlfH79KqZk0/Z
wAy0l/Y4jq04OvYMtZz/S/kcRq69SVVEodGw1A/DQLgpQk96iEYgUCP7HvUdMkU+SHgAAqdAswpp
iD7E9mKtueJjZZqEg6t2KAQwbttZvgYsXyuLCpz3xqOhFUcOPyCfyYO28DL40NOoDrZDC/XeqoL4
Y9JzsGsXJX6KatE72zgfRSu+x4KHjxPCVl0pW/c3jIYUvfBiucvykWBXlFFGkNEF58BxOwQItees
DK/ZdZpOizFOzsE8OHeBXU3/YkiRr22PeBxboyAb2n3oFMJgMJt78rn9GfuVvov5rGH7auRWyKnc
R36W7rphvmKu0ihBc7SiI4Sp7rXu6LVRw5w/jvmAS8wJwpxSt6k4F3S08FPwa32H45/KQZqPmrXr
dC4dJoTHuJiRO0kx8ediBJ6ciuzCzT191Ijf3IIIcBM0SyihqrqnnhspNmgLSW0CXeZvvLSYHsco
CG8io8z9oDl/bqW9YOGwHBrpECH5GZWjY0Mxkv7FjDl9tKNv4Wzz5uk8iNxb22TBqRFT1ndMZyYI
hpzLM9gDz90ba7Yu1JozbUuvpa4sHaMXf1KwLkOPXmbcYmeGA++udTtnszCrrB0JtnVi8Ng2fYk/
j3CctY1BulO8vWT71qgrUrfi/zJ53jHGuXVAHsOEV3sJ0V2V+BOe9WTMPkNWPzx/17ghFKKPJfWq
BY1rac4jOHY+fg4lQbwvu0saS+tp9hbGttbl80Xio7nMI+kp2bXjjzNpjs7EzY6zSbg5Ninn6nlK
f+WUO9VBBSkrrUkBZ6wahz0+7ML5FlcKJlsvvb4BEuuzbJMMUSWNhrVCOn7Hu5f+gNKcg1WSeSO9
9EtIy9pQEJZRHeZpu48mb2/wTHuoitJ8gEuVv2zwpP5UMV7t5TpZ8OrRN/wUc/n/WhJfPUyWWS56
tPkQpdCHt1WWYt0rFuvk2CI6pIYmdWfUzo3WMWWZuAm793ymFHokgEiKQ/gvxD7s95rWobtIYY/P
HfIgoLUTdgvgSui4Ev6q3fBytzi/0+fNlKXlbWyb77Cb48c4DRhjbSqqdJCP76jasLtIi1mXucZv
N8cL32vdxlR+B2KkK1FbmC/6HHZGM7kwk5mZUy+ydnaG36TkEUnGtGjTj+Wa9MgZ1deTSO0duLmJ
id5+yRjMNrqc1DaQijJWwX4DK3zaaDf56oDVHxuc/Y+x45rbpSyzP8C5V2akaihNTge6GPriupym
QyPfXccqTwYT3K3T28Mm5PRzbE0M0zqJl28L2g8IA+iRnT8W92OUFS8C3u3ay12F5/IaYhgjzCgF
6jdXkGXaTYnkCM1b6qlQtEA2/hzSSIc+z8zDZccz3mERTiUwwPQ4qwZmm4jbEBKw5d6gEsW30ejh
fwY/84ifetxx0hxf9VIGB2vuvK1vDfJKBsn/4cXy91ETMAVPQn6RZC8+sjLoX4xXTUe+r+jGuM05
Ig3dZ5uUaFw+/Ebjd5l7HYXgMHkN9dFF2Z2sqtYXE9CL1sVW9Gtz190WFSzjUcnqLmensVnm/eVW
JZx9ufSJT1FbH67Owg0PZSSXZcCl1LgFoOSmzo5E+6Z/mFy6czjl9mEGhbAaO2NtIrZK3BhNxPYP
M76t8r8pvYK1yig9LhGI3S70+BXFAymRgqEYm7x9klWbnvKMzRnbKNhBRb6LO5zz0Bhw3p4pphX4
fg58iIY3lSuArKSz2KgK5xJ6AbEUK+i5Yknz20JTFkS2MbInIRUCJWfrTY2NZVP0SbQmZnBtDWqQ
rBs6w+HK+6dgKbt97Xg3tZtATA91wIOYOx7YV753goFibkdu+gnPpaAIbpHoptWMEo14SrjN4vu6
Uq3dv6CWphwmI/+ZQ1O1c2mLPjC5eNvKq+NXlnnSl27EKXb4qesiwsnTLC8sUb8LZzzkCV7jM0v2
Obfnl5H9YgOXYdl2jpNxHKcnyMvIUtFqNO6nJdFfDV8IqTGAllg08ToVVJbqgUBtRO3tQwFHYTfZ
VYSOAUDbEFwaozBmauGOpWDIbKAVXPzIAzHoDPqcWO6fzMJ7LThjRFgXV7ojP91MuC6ogYlOYRgf
RuXYR4AeEqMQi1Xkga0dOv0y23CsHYEVH+2uPelqpn2OpD9ZLkINa0LbUJ68ovlFPU2fiqqVn9w4
rDuTEqyYypQRhxMfpraj0DieWrYPLvcSDcZV7hqcFDxh6b5SKoFZoKz/wPYm+64I6BjiSHHgdfgw
Ao1ctx4m9nz2gQJ6bvVeFk3+ytwX3qQujIeiH/BtWOCkloLoEf15I8Kwld5gkWNQ9Wt/HdfeJVFL
jL2A4ddlqNh1gf3GP/WnXPRbGhvesyzgB23cce9eD0BTKC3qsHW6b/3Ce8iyEppWJONdMGXRiSMO
7U1Gt/vUhmbDfcjbLuSzLlapnRV/iKZSwkMrFVggWhAwmyEG8ygktE3KqJ4zomvoUwm/W/wT4UOG
zrCPhmAE8IECsGg7AHXSSaBIJfGaqcGKbeXJqYo5EcBnynmGzA2mG4p1fmpaBrc4TZ5RDUNSNZYg
0jjb/Olh6N0MQ+weqwkkyioZBT98ErtQn9PieymptgPXhTpXBDAIiKiLL79l++9mutiCwan3FjPK
GuOhB+3PUfeqNfmWq92wXWZ7OPAqnmjGoMBqGokkL9qaKfDNXr1QpYcZq++5tqhsVD3hVy8dgSqM
Ub/zSohneRwOmAt7zAkeTw1uvPGZyCIXjQ5XXaSD8xD0j0sBDyo3PqaIuJoY5ck+rHrth+sKD8Vd
wPLBzShR7T6+tp6pGew0VTr/1HWEVU7GyKVH+dAzR7KMz3F6puMguzEdjT9BI5uj0bL8mvIpYR/E
TgQ2sPMetZjAKQy2PHFlkE/jwqGiBGq5FX4RPds8cfCMEcgLXF/9s4jhHNmu8+NQELsp/Wl6h6TZ
UMTgmJehQzQCjg1qYBzGk8zopuCVyTrf8NJ7ERTcnBPX0XejzwJtQCLC17KdeziO7JALhQFa22rb
G+2iHGcnt5pvCyXkBv/TcMp729wpPnjEAj1qjYokvIUPCco7BONQk0XbuF3yV1tu+woYtb3hY+Cy
1AFIqpdyohcJlTNGn6CspvN3NhHUOz7tA8TuVh4F17HIBjbeslpvxFjZzF5Fdwoqm/E4zAMyvAlT
zR5yEB68ziZPU7Cd27EBU+wMyYMTzAUOkrEg+U1Bu1WW832k2hu7jSEt2uKv8XGblyq/dYvS2+Xh
kB9B3lu059n5rnXb5txrzU3S40l8RZ/6O4AEPZdwbR0CNblnZXUvrciGTY8Wv+KXS/NVML8Y6t2O
WHn4x3Trc9/0EWl8nVzqeCDAQLgZM5bgL620o90NVMV4Z5pqOdn2MG1CQU0sWEDSPiExCYUV76mu
cKzWRBURUsOQ5ycRZVUbfpqKeOEBBUGuW5V9gKX9p6sioqpNfuWOIICEaEQNBKZOyb/ADoR2ceOz
yyM9ETHxas4KaULfBSSqryU0PV0uXULhMQdCtK2C7rQqv6MRsMT14YOmr+ka1jpzdvncxbs6dH78
KCr4aaqMyo8ZWSSev4bMcu/CoPglP5xwLeAIXvHPsAlL+WVxRRUijXDreuiMvfMqcXpfkkZS1M0J
8Ixll3dRHv2LE24Ple22z0FusboGZXHBCsP5Ycn+zZhQH0da04B24YqBDXaVz2hhVaLt30o1gaIq
ybGkJv8O+4SrfzXjn8ILbdhOavHBD8dnSdXfqQ+cvAIGsk8g6z+BuUVnmnFeGdtST2muOPklXHvr
soQGdu05t0iPHLh8Ffd+ff1zmuXZdtQNZj3S2mjq20FQkKeB1G0nXBfrlq97qaz3mPjM3uJ/hr8N
aqrqR5IrS1ftBwO7MvK77iRwna8GN3tzr79/dit/L4up3WD5w/ommBNi7JY5sNy1AFW90fMk7zl4
Jts0o9x5KKtlF3sunKghCwkLipSvWCpo92l0V26rkX0gRxM5qJLEX5FUxc3Uebfh4jaYM4fsQQxD
tMvgPHB9SvB0TqPZE+54zVyht0i1720gqGvy/fzW8uC3N45T0AqnbE4BCs+9F92l/ED2swsVOCu6
6/BYqUOMRnueocWAWFTPrVc8hdbAEVBWNy5S8A4RgDQiDJV101CUzgmR6USEZ7J92O6zxL5zFuvY
p6Cq6oVIlpW9F8sVPhpBxhaxaYi20ouaOO4vLZsYVfxr3UazcNIkVHrbwrvbxmp8ZNsE9+iYiItR
j4l2GKsVv9gST1dV3XiF91PMCYertum3qmiDdbVgF9AukEghINDQciFYOHCnJKYwtwTHuqPdLeKD
AR2muj2RwpiNfou7JfvltEajgIjETsbT0XJKqNMtKTbX5sg6qUCQrU7Gg9/xrZ9yumhiMzX44Sc+
bLSWn0WMyuYHutghsChAFyCgT54sEZo0MqZnX62ymFEgjlVsO96CjTbAr7mmhMHa9aMgDosbHUDE
WG5Rg2h5aavgItAyjoDGBLMt9wHs3Y/0UcESRGhAWQGmMY3dF3if8N30JthKE1IvWFPhVcb4GPxZ
07sxF8HFVobsF6z5ZU4LdEtgr2Pj/yiHPSGDjLhJhjr8hyMEZr5fTWdSPvh2de/eznP4NvbAxEKn
Dd94Co8bfMhqI2izx2yVPCGZksHpybOv6qmT3M25h9qOFfBQrMxt3VjI5aWAchOMGQIyos0JVy3a
gsq4x7MB+ocK/sRNCAiWRfvqvnWpbfVA3dyQ0yXYm6junc8KxMUpT/SJjEM8rBqQ2SsAc8OtBc9o
G5lx/gkH13utXT6IcSomuQ8FDRrAguxLZxHAS8rYeiossjat5Xc/nYnnDWnAcM1vKrih8obL90KB
73dEpcZxTltGCK9Cg5LEuCg64+jUOYl/CBZpLq4kAd7P3Bl54rtPXafTo1tU8s31Kw9fS4R1Qsvu
rigUfPq0EBTOJ0nEV8clgcXyNyNw2TPnQE3LpA2BdDUF0XAX5rJ8agqTfE1pwHYMulSvWpKhSBHJ
9ESxV362o+r6ii66NRlleRstJTbFsLm6nywTX4R2xQ8qk/cJ/lBv8YTh0U1JLbkzXqE8KVouonre
BTYP/8rOvL/KSWoOM/CaFAIoGyadHMzTMifRTpHB7Lx35ejd0i+PmESY+jjWqptOnmMl5hhTDEt6
KYdo3pNB8yV3itgD8STSRN42fBE3ZdXL+7hvu60w9XemBr58FpZnzy84zEdl/DIhLGy6MtwVLcyV
lm/Izg+z6GhVLCd53xSvSVVSEmB1s9+tdaq6N0wg18PJIreNx6etML0+EV3seVgS7gcYonkpcaPe
RrkXQQwXNL9zM+flFtCTXI89iZKMp+5jrz0mlo5stxP63qMKYrPXlE5cMnz6fDgmsoGat+IK+d/Q
whAPmwbk5VZ38rUsyvAjVeypNeZ2tghcBm7jfNUmKohANMNd3/E+XeoZR36WPExYUQhJYJOkyQe9
kbJsRYIL76+Og7UcdLBWfcoZfjTOweNNsQqHjvdtO4j3ZQpiVJ9xIvgmvjMDsROH3WxqEGnFQLwl
aCZQeoPi27iH5zX6z6WeceElkLyLonttHTMhFkXLDTVK3UcMwRNrFAreHDp/WeBwhPEHs09aRkwE
tglhO3UuddkQqxvr6NLES4ayR481TIUDmIq3KuoeqgFyW5qWy1MpYFzxU0qZ7CNR/Pk6Lt8JK/pc
TWxCnnwD+/bAWbPe0O1kH2Kd1+sRtRdxoXgbZepeuhJdItC+PMlFtqijFFD7WztgjYZbxlkez5Pb
3AgZ12x0tvaBVzT5FqUl3sbSKaiyqaujCJfwMvcDHLWmDj9LpAfcRv2NleSXmkmwm6o7tg6yU46D
+dipbSoLCPDsU1CtN3Lp7E3TT/yAYfxWq8ClAKZkvLltC2s6zdb8Hakle03qcN7nmTPhIcONh8pP
KcroT0eGAbptyfFsUNBxCfU5Uyycj50e3G9wIukxSshnITOBorYpymKl+DM5/lxvmnglJukvska1
pZaM1gliMJvawfc+d+TE8sF5YtL/jaM+2YDyslZcZ+jUBTXPQWP8tt0ePG2Z/BjZ+i8AR7FvTemy
lrq+R9PS9749QCJaKlJoHF15Jxi7Y0mPQw9cbh9mMQ20doUjz1kqm5d4R5gJLg3/lFVviWfZW+XD
zDrClYe00tcCEoysZBOEetsOil9tzYuNaGhAYG5D6NB9C1oWT2a5ihoab0TUeXCRja5zpdTvVAC0
SFShCqoT9RiyfeXPbmgm8pzxwsOZByzlNiSakUHTrSxF9ON2Zn4NnOpLuM13XMElmOsk4IMpW+yf
BCRra/jnjoy417gk7GrHg28JF6524XMAox9JhHXR3pME3dKcau/Y4E7tlbrBzei8ezk3g6iJwrfO
HcPfXBo4wxk++T0mjgm/bzQxWpeFvMUTSCaSQTyEu3P1oUSlIgsqeiH25Kqsd7a6+eIrm8yQ4TEw
GKiCke04pwDx9sG2Q0mQdgQ0QrT01lzH+GVcxIvvRs52dFS6qVr6LkLKPLGhW/KBonlilJCbP0D+
5Rvqb6JThkd/k9Iiz0RPy5s3V8nnxFbFb7BnTWip+kSXMcWdqnLvpvLHlneUr14tr+iPqrC9rXTS
+ddNcusf/DrnsjSK6K7vW1u7lUR2gYrvGuSvdu0wtmKzEbXcxl5f3qbYht6CMe0vVlM1d2mZY5Fr
DbUeHZ1jyXp2I3vaOcI1zxifQO6i9do7G2YlWksi+sfAYv7mb8A8OomJl6Gbn6O88zdTFPXvxVj4
r3Zp208RLva7li6VrQhzFIoh8u01TSbMwjznFg7Po/cLREfuohCBshkd8sRNBWbZiOkVdmfGr6Js
VrHNgrKi/ynaKL/hBpglGB2wUxXMoDWGuZHJagj7K0LCAU9ju89l2PKQGTu8tMn4nZYCEKBLdiMh
ODIES7MNoOrg0xL+vrMATfsg7KhQSjMsBaNDAJijGOJGtxfQsS/IO6iejk1iHrC/E/snL+E3vMgF
m0xUSy5HBTuY5/CMb9WhG+PXwJ9OzhVtxruDtth6Yola7AcYLqhFnsemC9Cm6bqPcehevMlHk1sY
s8tm4BseODHhEwzhsZUCUXYz7lUV1KWJZkv0p4b8j9V+OCEzk15oVMtmv+cVPiar2sY3Xczmzo4K
97ek5AXQef44WxwwvcX8o4SJOIDXvuMcbU4NaZUSYQ9nnrznrozLnsvkysqbF9XL6RqidNb9nP9w
pLjtunhaGaOYi4ClYHTS5hrSqspDmcwvvVRvHmYbpjgn4RvgTM94In7jDEroHMd3Q0RRVxQxteLI
yneBDon5dngiM+CJq7Ze9sBkjmWd0SfOHXc9pZO3TrRBwq6C76CPhocaJ/8q9DUPvApPWziM3qYd
Ox97dRPTlgukNSNIA48ZlJeuvftoqfQbGJq42jHrF/t8kYW/Gm2ro9Y6C35dTQzRU7ratTrwQfFh
WM6AhjyYUFNkEXX6M2mif4uXNNekI2VBeU4yjKA742jIeK8+iFMt61jCgCgltiW4xbhfuyG6YgGu
dbnNslXpQnMrVUvkgQq2pis7HUcAIV7Qg/4ur7kCtVy6N0J77KQuCEmFZrGyqY3ZdMIln9excFZl
FB4wpEG1GkAl0udlr01WwRnASQs/DBDe5MIZy+XfMtSUqZHa1o4lTiSjGSZUcXUtyQfZL1R/0KCw
R6t4k5N1TzvpB48gTKRakr8Pwm9GkWWjOffeDDGoblOwF0ZdD2uXtxQieo1XrX3AZNVuon4+yZiL
Xqo530fep1ukjwyn3TpuqlfELoJ4qrmAbabrpnMeG5Xd4z/DUd/OhHjit8rYMMA4YU0BOgO3xT0W
gWAVpjhdrcHdNknl7DmuvE4Rv4XFsAGmNRPUVOEqtfrqM/Rzd8OsVIJGHhRigPpSunivYms/ONTe
Nx0GNCvRt0kQ47aKCcXNLC124T2PEfg7N2KQaxfPWZFTuB/NKA/JFe/IcQs+EsSHHgQ4Sxxv64U9
yvLUj85BFjDs0vZemx8o5voEmpB6nPgqCE370kyKKCg7rgeF6GRoQr4UFRaglk9CUhEhwad0ohrl
NycDwHFE/jlMeTuDOgsRb6bpEKjBUfEBu5eSq5pj9V9jUy6H2m6ttUvy4kwlhA/mFFu/U3APUk2U
QhbgHLzKArv+qAqRb5gBkb980gWVCO7k0sKS7iYuemUs9ovR/3BYHvmlVTccNLjJZzTDODIqqJ7E
w5aXIwK7B0o28FvycVzNUsv+VzvTkahOeLKkPR5m7r+7xRfdAQa4fyBOUrHZxyCxeZw9W/O1mmOm
/x2vfpS/+AQO/+yI7VmPrtxVwm6OvWKpygrIz2k/4H3jEg9zBgXNNzzC/cRPyQllN8qUwbEKgJFY
5Frol7i2WE9JiObi3fotx4Yy618XPV3mhSIA7XL8c8MG9S+zNiSovZ1TRHx2dI/+6XjVSzba07mJ
8AIpD8DyHGguJc1dlHFBtJYx3BEE6reZN/OdhG+zTi132oecBCHhks/ydfAeTW2zn5J6hJ0xPuGy
esGA3B1k1PdH2SkiuIvmzOSH30lFAV6flCkFjfgD2KFpFvGy9rZHLNj6IbUFFUlOHh1wXnSZNY+a
jMUNK5DYFalWv1VRwUHwy3njujJZZ86s921QvtvMZMzDFMpX060Q4mHo8wqaSC+4xSD3FHX1wH2O
NxAYa9NzlAMxwTM1SvQ+bxuOgsWDEM59MwZAhHhnESzu8VIaalN6SHOgU9QJ2zGkIP9KbuFdh4/6
TUzIcIsj7U3u9ZeyXu6iovF3RbdMT0vAwTP19ZVaRg+6sUGbdIOiehn9cjMuQbxGzh0PLXCnNQjg
e69sfaqN5C+/MP7DQFZcZu2vN0cXWsGwumBWX9khDw3OuS8UVVzU1N8vPoSjNDJ3mRdWeweMAnb0
Fz33OJN1gTnDj2+XsRpgDqfjtrYKttSkeubnxK5Q4UKcrk0BQviaUdBcm7iaGt9dMHy5VwBrxnGI
omA/OYm5/O5jbk9o5NGBBbi+H0aK3VpXtze4THgMLVNPWKAbjrmO4nXtwnkcxBCv8yuUZ/boaRKU
xsLtp5RWWPnVjGFSSjOT4gv3QI9Zv4kf2GrITllOdh2HxdkCx3qeS+Q/ewa1xzCou3sD11woibEZ
qyqSZomZlaGf3kx28wyIYTnU6ruaYZI3eABX/hXMZJbG+ystZMqtCwyd14LHxUWY4JeuoNcMyvEO
Q8nzpIpn3SYHCtNnUqfVsWdj8fdJJUG9WL3/EyVFva5lRimozu86OfyjOvJCPBYyJ04y3Ef/OTuT
5biVbMv+yrMcF6wAB9wBPKtXg+gbRrAJ9hMYRYno+x5fXws5SlE0ym7lneW9JigAh+P4OXuvneJX
q7GcWoBEJ0VbOo3jHRI0hlOONicHRpBkbQPT/OR/8FYjxil9cpcGPjIVgjTbRBCb1ucwozuFAQqJ
gJ7Sho62FbiC0Sp+YuzY2n0GV9tkgpJoxCPNsbWRTQ+r5OQsEJ9PXfAj06pXYqWopnvCAkrRkf6C
Mz3p6x/EXFPbFeh90hI1ueYSuR3bPuONYJ4i81COLgg3Apfis+damCAxN4GaRCjS++hJ4Mjb2VLx
nUsUXnxG4mH4guwCx3WN2RNVDO+XNVy5Me9Y5zbayh9cHRuiFu7LLjvFfX49kVHLMCJZ5iak4AS1
Zp12/Z7EF92k2S4FhRwBFUgZHwY8NLbyE/7u00kv1Ps0kISp6v7KKAi1CcleHMb+HNI8vqJkTI6k
VYHXqSySeZwW8l8j3jSIGIt+qOxL7tEGDLMezIwT6OgjaJCgSf2B1Ad1n19Gi7HN7zyE5QzUsPQw
NqUytaGRtKHk/WgrvIdmHEIAGI+tLoadPvT+0sqUWM84ExpMGdoRYB9ofzieTdO9SpNnMpgpoQzt
I/XqayjkFWyMmZbqVxkJ4Um+ddORO8ssHoFjZ1TOshYe49fRfaS/mx6MYbyCDoNakaycOg4q/Hce
8pSYBmmurYqhucX2kK4ozzFMRfOZoacaBuaIQYPvOz7ZO3S175NuENGFZe/A8YZ3yiVKsxpI1xpj
ylMI0NTs4aMluw8bOStouUQsrbz/RUOUb6FCChEbM2iztW5DSYNF6Xg68nbOvW34RuQADTaMCMdl
H4KH1mpmb4iTP3Q/oLUzfvSmM+zQO5nrWX21sKqe00SCYMOrg2Q3AGZbg6HJYYaIfDMV6LCsKjtV
TTxu7Mq/DUDxslewU4csBg4jYP+NsXs2ZUkeMsP59TDVP9lqsC+aFiZqpuKrok2mXVRQfUIisGAk
LnRB/gXyNxg3Xb5sE/2uKyzOMc67XQN8M8MSAizWJFZ2muGlTFOSpXNEsP1HmmjM4DHoiUTnzGS/
pg1s7jp3cG+MD3Q90fR1zxSix9qrN3h7f0iaOKpBndkFHG/qic5MV6evQ+HRW+bbwt+TmXeImKWu
MgxQLfOXIMB9DcljhXyJaDZonLtCQ0KbzvBcgkTeEeKe+Rzflh05t6FqrgZMsK45VZtkUq8+09Ml
Cu9k0xn9I5LyV28OOhFTJ+g9A3BwDQoDZdn+pi98EL3tqaGYPTDFAvKRDUTKmD+FYByZtDNStpdn
J+fM2g7iUQzDhgqaqoMdJw2qDaUgBybPyJfMhWgn8Qj1bqqB3OUvvtk/lIT5dJH+6nfms8ppW1cj
Tw1r0I9KdM8lCBo9YvZQcZhaZl7/Vo/yPikkVCrntSijN0+rV96UHjpUAQYi3yKzdmXSPNRR/iMm
S2uhWjtDYakqdKEks4lGv8opboFDeIhJSS2IC9C+1PEfFrkvdhSfFFfmEFs+TiYfpQI/ESgdRNHE
2FDUjzQE5C4RHu3NsEPan1aEiLmzSQV9zdBl0aGEvNCia1uq0YCLJ0uP+BbzbTTBcbp2cskCh9RM
q+Ngqo83sY6vaEjCI7O1hyFN3AX7MoKsvnskSCxcAnR8h8NKXGuEDVql4wHG7yzzNgZqzMSmKUwC
S4f+MsUQvJw83yTYh/NEashm0zbdBwoT9JTdgHAIXYQ+NZccv+Zpappt4k/nwmweEo1ZEXmiZ86h
v2pS5Bj80Ec1SvDJQ1uXSyNoHajw05OhzBvCJnd5YsDeTyWqgSKetnysfqlq9oiU0SP5AJzDdWCv
SQ17vC42YIx3dRNVe1Uitg5cH84IKgsbSDonejJntPRSiGSfwX4EX+c95h24cuKI7w2sElQgLHtY
JfkH2e53pZSUXlYRzY37Fq8i0mR2RLe5taN0X8wR6h6urcwjesCC6T8rLysmPMVrmJOyGcFsoLG8
jQOvItZlWHkZqUB2QsBpFSN4CJJZDTicY5+MUa+T713lbyYGBqvAKKt1ExUnK2n5b0z3Pk/TjzoZ
IfjnoNM6/doHoYDqn4xYwxMXMcDoCum3jwMpQgGhJ2jVLjRqGZwB3li0oG+AAdLC78uLAAPcSbva
ZVb2mDSGehwhzS+xBj/Fvn4vuliHLdFlu2BEEQzzYBrr4SQCkvQGMgEXTcBZuJdWDiuLSHGUYSi7
MN0TBLcIgIMCcbPiTWqlJ62N35NwgkSJBL/q5DO7+SbkaLHA1jlnslKA5YAFS1dcwTo/mAmmwFRH
tZ8DvyidDhdEQW1A+Gi7y6LqSPzv+KK35SarJHmtLWROMCaSGLa9rhf5Iej0K2nKB+Xi5iH1TLJF
miVpZdNE+uZoGbeTpS4RkyKOO3wnRi1YW1181EJ1BdHhdRyw6sjC/4ihFWmlc/FJtaYdl0L6gWOV
RrDGgV0eCdOmkEh/ab4Rb9q+lru+gbms0fTJPf3iF4QOqZHA4cqL7bW0KBJVmD2QxHbTKKWuykSU
67RyHtD9MkR0sx21tQcTc8LppSPDgkhDuB2rfH7MPShXMBBwlbO2tVABRWcma1hnzWblSf2OoV39
5Fk9nK8O7Sj7sDThcGTIlqNq+BGG4hwQ4kP8gJc/WjX2S4t8teDflcn44DMLp2gts1WaD9mmsgiy
mXXbRXvmIH/SO+9OL2piMSzzLCTVEBOxZMM5+uxmILXqMr4JTD3fVgGZZRyorvt0emwVc94W08Iq
SZOnwgt/MYlAVY5nn9S+9jAVbX/yE1oCYWjq0HvjM5ARZLgjhu4QpjGj1usiBieronQrQw/7hFac
A9JUUFvOrPUpPBqujeqvhgLUIpZeIHW4M7oJoabyCFONgE/4mfULAd4RjcVZ6tEzPXLO6R3wrhyN
Ydy/SuZei67Q3pKEWMrGzK8Bgr3Itj0Pyn2asXyBjYJAn8ytHgK4irpsHejqVTKnX+m9S2/LJ15V
8d9V3huUli3wdD7blnWVm+27qIxr1bfvrW+wkybpGxHJc1IUQbEMZKob5DG7KtEAuDrtglBXRj2x
/UHIU7Vsi+YN4x2lNykhjHjGV6Rom2jArRfp3inv2ZTstH0rov6+S4sVmQjtUpkYhQtVnWusWStg
G+hDgwz4uf+QBsGNO+ak/iCHhzpKeF+PJSp2fhYRj6GMa0Tdxb0WJNeYG+xDRsgH7UNM+CITN4bo
u1PF4CeinjtkKKaR3nUlEQPpfVG26bIVaXH2VH8IB0QoFWN/SlN5CHoXFCoNZnJdgnwBtPGq0iNK
fm48T4JgSb27I9vzGkNOwaGmvh7T/JQlUYqSk+5Z7u0R98GFrKMXa6Abpxq1j9uC2T18+kHLAbGn
d1YyiSs3D+6Z6N43Tn/HDA9YUGNSgWuSKl6rRc3RZjCPKVoaikSIg3BGf6AOUyuhCTL1ivEEtLhF
hWFcA/iBGGGWL3VARJJXPSBXf84x0y6asDrlCZPlvgLSqXQSiJvpNguodIshQBaXeLdVpp6Zsz5l
o60fhhTFApgwuKjtDMuciJWxzXsDVO1KE3RHqtQYrhhWP2JquCHrhqM5dMSVxgQ06d1dK0vCCmAB
LTqYVIPv/dSb5hqEczLrY8BCEOXzVFiAPBrGJUu7wZktbWZa/F8YzyUulsRGN2M7bQNIAK8idYq3
qypc7lo6TqvcEiCvDTAObW9cos5Vj4MnsG+T/usGAC+xBb2nnk0sOFbcxeCO7hY7D4PgrNgZQ3yL
UAahouSk4ndSUk8A7gzy3F0m2nhpS/de5CVELSt8Eg1AJtQDN1JhUPaKH7YcNqDJtTUkAExlPhNH
gZpjtGLyk5MbvfRfQp9JQm/xllbsG8spJfos4cubWzrNAephROgzereJf0y5cYUS3llHBnr20EMZ
GnpevW2MgODhwkSq53oP41S3OBWI4mkjujoczwGOt+3P1se6IDZpyZzciOw3PyoxAhoSDpWH+iob
rNPcz9jSsD70STqv3mk/6MT/TPDiXKa2bg38vJkqayVHBtacvk91wnB+hEPDy34ZQl8wxDTeHNkx
pXDkDVyUGebAbTU0Qz7KKDgyHKA/HzkeSe8wqGIjfC9c3X/ggB4uyh6+O0ekcTXXStDIowcEhtMu
sToE/My/z6M0SDMrXTbBoX8VuLUYfWFbqAZ3E1c1Ba7l/2gnElLyRDO3vA0ARZKEkCh9VUX5A+3q
vUeIwZY8q2EJiN3ZGErs6ggCGi4AdmiVG+5WZuZPdOhPxaRsjGchnBMDFDuyUqYCiT0w5qJtee7F
9EL/3VyXWL0I5wN00wJZYfkO3Q5LGgmSDMrfqnx8DGjlbBsQC9vWmTVm0HJEZcmdLq1Tq1PmIRcd
mTXiPR8tbyF1FA+aY8mlLBiMyjjof5Kws64d+gmtp8VAiZ0Hn9YQ9VHRLeLatNZY29hO577W2LYg
RCZ/oHhjNhtMMzWD6THJiNS+RFA+kW9DAHUmiVQYR76PdnwOZ5WpBTqW83FSbGgPUpM2s7zQp0gX
eXVPak68rntLv3J874aY2oQFjTObH5dfBxYp9bXjFNsms270tmnuNXTnHMiqfd/B/nHL/n2olMdZ
Y2ovnit3eRObFBSIbxwn2FUM/G/tDCllmNg56jU9pAnl4y4IJ12QGu4RO2MT7eAxxVyPug6MK+vV
fVszWNODlPCPwelfJ0VKI2oYRmLEuuGln6xlZROD0XheeshC7Z6d31zotmGtR5lcLJl2e4Yq1paQ
XEIFDRavDVp8WzJvIgK0alYEsdDfM9oXgTB9NWrcyLabiRtcqGxfi6QHZNnDJqtKzMzKwTNTcX5J
iY9lHkwLXkdWqsc8usjtzK1CuL3DwYIIGC+xY4wf6WhblybXw7soCORq7LU7/98Zq1n+1Btev0oT
duBS03zs6LlD2nNLRkbTFDtf1emd09bzqQgQjN1eGiO6zbp0Z4WWvRLIU6G+TdzT1nBX1CfJxkBj
u+2E8dP0QKx0g/mTaaCaZxPTNkkkBAnzByUuWkO3TG6THLJzoig2+NJo2z628qWFVvMIzw84fiZN
iOQEDk3FqDFBypJlhM72AnKB2U5Rz0NDJAXuoJ07GmKr3LHOSC5L6sDx3qncbm3Ae1rkdXrATo8q
JqccKXJ1wcw2A9179HHaEyz1cdcn1Aa24hvmhrTYi0oQiZE1D/aQbV0vdha2q+6AKz1gOSmP9BPf
Wmz2XpVtch3UR0p4bReylzUWDC8IUkhtZyORdWc7GscMjqzLOLK3ZQmkJW8O5Bu8o7486R7J8BnX
RZvC+SbLvEsPft9XHH90P32NGS4wvgjB51UkCGDP3TtW/bPq8L5jjr20WhkQCoQRxa1wXKSocTZ4
dwjmKiI6hTG5InnVNkekQG8+yc0LZcKn7no4bmGaG8tUp+ESl/bWMOfkX6AvUC5NpFcGQ08k+k25
m9q6W6pCIvu14xPcNX8zNuZNBw1lifQPhB+Re0urmIVOJBP9qitaPkVHIKcZDwdGhKi2RRY/VH2L
xZ6zMreJjDqNyUKZ4uaCJ7B0LN+dLfKMfcs6Xk0xHD+nDCpeaZs1r8X3goQIil/aDp1ZKfhvKHSA
emrrtMxvMrSMR9kyg/UQTPBRS28giYesWPIe6VO0YM4HaKGEW72mITt6E+fPoZ04qyGm7TXZUh5S
LVecswqz3jVzBpqN93dBEBj0Acc/dbX6oNlSgfopsLN79o4Wo71gYgUWvKraZRHqT0Uky42WByNS
mZoZWGAsKsIxNyhPcDJ1RrJBk32Gf9OtbK96BlDME9P6h3Dm/9DGmPYVg949/vNwTWVGR42T2tq1
0UBW0VBf2zp9eugd54qZ8CmsShCcBvTAtI/3dSieiIchNMyB3hU76VPYN9XGl8McouT+1HXjR90B
d/TThg/trMFFGzHg3nBBiTWFs81nG1VM95Rr+wAC5hvf8nUNbfO5hvN2r0HoXqDc4rgvOSgjq8r2
oW+eJy/qz22platOVTPSzqxvWBjGayGr8rp1QyQkNsbjhZEJrKfVOMKnC/b2ACYvtLpV4CQXQ9O2
vkyR2dCBWsUzmDXVjV+u7DuoISTQp9VzXA/wDR1al043MI2WDK+K+GIoL9oH84y3TkrWvNVugjBK
DpWlb2FQjGsS+s5BXec75RrugYXx4XQNZW0JSlr6KXJY+6Ef7Fezl/U21OJ9qrRHPQvMm6QqKJ16
6gAe5gV96l1pCa5Dwnvnp4DRbZ3p8ZA4t/SOddpWoMHy+MWG+Un9VZoHAeo8jbEaIr06aj3fHLcn
AJa8b6aYrTunTUERszJ3M+Qhzy/uQH64JuL9GaZoTySuNu61S59uEzf0gu3IPZqBdlP7pAFKnzQD
Z8CILExLW0VFfgtosdmKPHsmL8de671xUkX8o00UhvUURU5gOLf+fGYcbOu9AAkIvRnUWjCLnCAm
88vmIzzSIgZL5HlSOR/sLDuYLjI0xHb1LgmL9Ki34IgYvqEX03TeHEg/V6hwiQKj0VK2JXSLls97
Vo+/PMrJNXKNI0rRtzbK+ACU4mg7ebhTrXcw2uol44x56j0fz3k91JvO6n8GGpCCsHbQhLsEmZv6
WO61GFQOvZYfjDTvRGoekJA95UGFjQFNkBO2kPKqBCE2eR7Dg9bgIEqa/j3uiQ0B9zWhooWvrE08
4zx1EBPSfluF4xRdm0CLUdYGtxMlBaEnSPhBjIGf9zUqfpUGN75PvEbddwUu+yq9HvHWXRLXaG/M
XIGh0gLJmB4j7cJMRwTEruePS6Ek0elmJY3liLx8k4WexqhODu6d7KbornSsi004LU6mWFuG8TBL
O+FjYHnAiGQwPteLmFNyeD8loMAjXIp7OkzdttNNTvZGrzhKemV5KzzC7OllyQ1wSpryupdus6h7
0ecodtWM1wUcQ2qb1uQvSeZhDjzkwXEdb6OZZr/VyXJiJK/yS2L405WHeWR+e62balaE2k5xQ07M
u57rwZrdKFiDoHumI6Bde2ZCAgwLbk2x/0sfGPdyyHtEPI/XbyLuxdaT7jTm+OFNWHJHXJb2oSFb
8IAR8CqWzMRx8uIoqMjvNNTRI7CH+uyh1MKjiyeC7333lvU04HKX0wjNT/vYGIweSKwSYylBBUKT
ZQOnc128By7hOqYur5nbc9B1uwe9M8hi8TmbJTLE4yNsvL5V8UEeECKvGsBPHUjBYNwym8OAmm4d
Bh2ZdYzs1taMuWKmP//ZmXPRM1DEpEKJbd5QdXkSjxyzJs5WCa1VGiYM9At/ls6XmNlRn8GNZaJc
FXDW/e6XiuZihoaJlqXMoDssm3TtkmvMv/TLqZqWXqKMk5lxAkxlELwZQUXIs4Y8h1FS+CsJnAKc
kXrkkd64Ij9FTU4mUDAdJ50JCdCb7Nnsh00GgXtjG6PGAU97TsZ6W86Jpz7Sc9WzMUM7X3klmUAG
R7EC+PIcgJGsjMQk954Gpmpife2r5g1jar+OQzfYZY2GA1K39605PNa0tavRuaprN19g98WRFA23
fHs5/krnJi5Ba4WIW46pXlwHoGOgcbjmRvV9d2VzULV1ChAaqekRs2ixBnxpUzzDB1WDPVKc2Q+O
6UZXbc7gchSwCYQxvSB4mNZsJeMdVP92Sa4OKrY4wxyRZth+Wyu9sng3NqartJWhlHx0VIkOyCX5
e2ig2w3E06B6cupyJaamJfsoYcLbQTOOXdEczDj+1YfxDe/sicN2uXMakB8WziEOsu5Kg5sDibA7
mil/R95cosDQrG1LxDpgkzADo02BsmwKhtcKDBwcL/GczkNI3C1wRuraWhHpOq29TnAas4CYErtO
/jQT3ttCqBjtKYCZSZTYei3tusEJtA4NfHFojvSbgm2bQW9FLl9pYOpQROh2hI6hl+Bs78Rpcd1m
U0vvAoxPCvB9Ca3iYKA5XQDgQPQeMePKUTsBQ5wwwHf1shJtf+h746EbEZXXHXwnJVs2Ulxck92q
ZZoxZVZe8DHp7sVNaUvNMSh+a966aeRsYwsFbiXooaQKJdOIxmXVdRrKhhxMNgWNs2p65ooSIMeZ
Wel8nA8yFytl5d2lRvcaavhPUknjPjG9AoAQ3s2Al3Q9AYvpOujJHDEerUCeTNq1a10nzcdpedPQ
TNGW9SVfnq7KxIaPHGGmNrnPTDTwLxET1DPyjarXckLDUJToIqKoz9Z5A12paJz3aMQTH3mNcRxn
GraGVx6HSnVoZqkRaXQ6vpiJOrwYMfNNOY449v6riQDoY1qNO3PyPshsYYBjoxTVUuQRfd86B99Q
v0jNrO5qe/7StJ23LMbkRSWVcwQj0q2Kpgb53I1Xdpxx5geEdkRoAB6JTWVVgyRgnqeXqxZ4jEUJ
k9LfMoirch02glhyxrFKw6SCEM2jD4EeNxgaTjdyUbJg8VmyA7lHOok2B61oeCo5AURLBxl5shzd
2LovlBLP7FrFLgq9Cj5UIXYG1NF1m7ZEHU5Ju6ZHo71EXeU9JKj33igJK8qBIn33SjEdU6+n/nRt
j90gtFGlmXa0RqccMe3sJx1agl5qtOBHOrSFJqYTzTPztkAWzxuk2w+yHbpbRqV5uKVHnj9jZ6zd
t95AI9q2abQsXETVMixwocaU/CWCz9K6M6ohPMPmztMt4J5+S6Zi9lp0QAgXdZt6l6LNxasTNOFr
P9A4HkuLybssDevo4kClxBtjee7TmnyQesxoBow66mqXDSSymxc7KGu2uZaPClU1XvrAinE95Jo0
dwW9ow1kw3YPioDsnKTDuhD30fTSEGO4Ztfh/cakSmS9WZErmkv3XIIbuRHkc2960w9+um1d09/S
EnvpC3wt+FRGesfuz0EbELHQqjoVzlResb9520yCB8P1BCtFlckZHGl7wDOpFkbIflpXFXVmVj0r
zcqOsd+IOW4L4ckc9cbp8afKAHDr0hw3VQv6qEdvtyJAnXVXhsdhSAOibKGA7+wwRTNZuPa6qXlX
SRjLH/K8P+mJ7T9IK/4ZuZW7wEiI2Xg2gusOYklIgiPaEAhxod/W+DGQeRLo12K1yZqVJXPtVMuB
roSXjq/6xCiLsofJclEQ4NBYUb8j1E5gpeB/EA0s4s3zalgWU0fUbhbML4HSD5j7iLypEuvsQopZ
eZEV7wGkexfXU8ElIhgCZ5aX+AfIO+41dXEJGjyVm5R6Bv5TwvGVKQ40rgRj8K8sGxEB6VV8Xdtm
WK9EmxUESTgRTldslvW9aMhioMkvnOtxNMtT7mEDYOJEjdY5YQD1a9TeDLtOOWXSgKab0d/XQZrS
TkIDgM+udMIXkwwnDjM4CsA8YXcDNW9S0VDi0i6CSroP89g411keQPGP1FXVtd5Ko61MiZfjEWLo
0wPxabqzr5nyum11fxsQUnzij2V22nrGxk+oyJvJaBAliPpsov7VyTeKYkobRk8DPcClN7UlI0QD
jEDY8s3KZd7flflEjFYT2zd6YCcnCUQHTlEBT7JOwxzPqh2ezMhsLsygfkQDkXVKCndfthkdE9lp
xgJymsMnuM13vkywXBEusrIMKCuN3eR3Wm/K91qJcuk7+HrdGZolVMtIG1P7R+W4GC+HKHxnzqWW
vWFXByvT30c7Ji2advGc8wYuCV7gwA6paCsKjVENsYX46N26fzAK1h+js/JhcOr4PL8Wt/BRIavR
bLnQK0WkrXpzb4Vu8qLnTBIWTdn2AP2IRVhL6fEFjVQNRXYaU/2VsxB7fS9quUL5318iixwuo2pP
hd+2x6gkGDMJrey1gWu7ccMc4Hww0kd1+JOWsUMFDgqGDodsnnQyX2n8mpq+t9PuLQYdzRcjhdhI
kgFJWgGypbUKGfosXVG7PdSCXl5Vvt9hG7Q4RQIbM8ynXq8Pjch3Gug/wseEz4k4Bms6WPm+odco
d7ixigecKsapj3y6Jcz2Eaut4NaVaxxAgp7RIE61pohrzKAvDn1w6ZLO3Uk3dldQ+6bFv/7rf//f
//M+/Lf/C2ZMMvp59l9Zy0A2zJr6f/5l/eu/sCrM/+/+5//8SylLmUq3pWlZhqOkbZr8+/e3uzDz
+Y+N/8WbbkuMEf6BCEYAMJFuYAPHcv3y/WXsLy4jIDk4pmHpuiU/XQajIf8uGrRdTGEW4wwaHIYO
gX5sqgy+Zthl90GWNZvvr+r+eVUcxpZBFIDk97mfrooVRKgS9+TOFr8MAmT0Z6s4BTN77GfJW+5w
pvv+gl/8TEoFm/OIEsLgdv5+N5O4Y2ighmzf1Gj2kT4tqEf3wrOthRMOW7JFtt9fUP7xC+fbyQ2d
ryksff73//H4GoY3buwn5MDmwVVilk+qcze0Y9bfX+bPVWLpuGvoSzHdAAX26TJ23Lf0uIr4MPZW
ulN6oV8Vthbsv7+K8eftY/ghhAA4BT5AOsbvv2ZkiQ54+BtQrhZVzmNfxxuNcbYUzAeAFvsYe22N
+FXIDsOxRN0N627pYFpl2jZ23boUyT9+otxdC+sv/BXlOmJeYv95g9sIcl/u0cLj62TAzvDPiKnp
DfZ8Nf/yknz1MHkfdUeQ9cq55tO1Rg0Sjzum9j6LxXpMY/+StRXC2hyH8vd3+qsrSWHwbpimYbri
0/PU2Jdlhw3vkI10knvf/3DKqn5jbvW3/cWYl/zvGwyr0pTCdIQAX+/Oz/w/biB9HjuINSM5DBVa
Lgx6OYHRZrjSBZgHEE9kxdAwX9ZV27/S2rjKx2wlimRtEEbHPLP8yy//aiWTn8OTNFhnzud7nBQx
pCy/afZTpx8NpV9Fsrj+/uYa4qufbJu6aboU6aye339yzu2Q1jiGBw0HI0aiSGGvqNzqbPd1cydL
s9j15YhGGDkOapbY5Pw4g3BLPsr8ZmUdvv8LffWbFZd0bVS7Oovr979PUMCHBRqJC7Y06xesdqRL
EUMeJavvr6P+/N0G26xwTMlVuNrv14FSqGy7cMI96MFNkKIphEQZpE9pfPr+Ql8sX3Swlg5l2kYn
+Xn5wpPWmgRx2Y4GYPWCeMgJnloA3efaEM1w+ccXsyRfLVe6wrX5jvz+q2QRBn4t0m5XhPW0CKH7
lb3EnWf987vHijTIdJKmLRki/H4djGegI4e03SfeyW5eZPEygCoJ/Pvvf84XD0kIhISC34TR+fP7
6PbOEILjbPc5TlsyPZc+XS6t81G73Hx/JfHFdi5YbcJWrjLcP9YD9AwvGOIpob73h3oV5AG+Jomd
kJgaO0Rw6CRmj1o77ct9jNOY8UkbTgQPNMaefGt6UGgJum6V4aELT9LNkNR76UzNw+sW0AzA//Jc
DOlwFtE8AyMnBKMMWXfvuoO1Ohpzx6FyZ1PREZtc1FDFN6KkE/vPnxzQJUKh2U3ZvD+XGV2fM5Tw
sSikpBZ9FFHkTEBv5yMFgpgUk0cF4PMv13T+fNcoL9hkhDKk4t3+fbXgQhTY6obk0GAwpfeZKSDT
dhsubL16N405dzCytJ0ZZ96v7x+r9eeVBfsIdaOt66b6XMp1tuiQcmmcxXL4730CYWz0Y+Mv+/QX
r7gwhTPXGsrl533aSzII+ehSCTU1gmDnDsWV5/2YTLH+/rd8dRW+6/zDRsI89PM7B0FYRZmp7QvH
805D0xvPNGvphxXq/6OEAgTq8sbxTRCm/HQprHedlhFqufdypMxtuxu8Yvf9r5mf+adPralbEJOl
oRvWH8UgQnK/Jt9Nw4edJ3iQKrVOzdYitBlzBWfq5NjhXVlTFQvm+byL31/+iyVp6sxQheAHGubn
JTmVGDJnmDrWXfwdBupyECxYb1rX1a9olbp4kWTBeTBqlt9f+YslyYqcXwNpOyhS5sf8HzVGr1ce
2ewFsB1qR+XBAQvq7feX+OrHsebZmIXBSeLzShGlA0Yk6Lu9mSLYRrVJpG8AdyYn9LgkJox+zl9u
5xdr08SyrRxkm4qb+ukNtyAetFlXlXs3FpscMiJGz9tSG1/++Q8TOqkI/GO75ucDoIrAGwdiivE4
F+ek8+q1ZTrjMoQNtG5KxonuWDe3A5Savzy0P3+fMkyhTAPvs4mg7tNDszmW2nGg7D0Ti+G2j43y
qRU0gnD45nL8y0nwy4tZrEkWCIXD53OSFZRqsitl74oqO5omduuyq1dF4D5/fze/ug5F5fy1s/kc
6J8e2sgELUFT4OJsEVszq65TQc+iDn99f5kvqur5gDkXWSxKirpP1ylwx/e05qd9BzqCSZoRZDd0
2up7VlPH2DXtsn2RRr5x5SRti+S+Lz9oT8VPqek4DNozCzUHJkeg1t//zf4sL+a/mMvhhb8Vx7hP
TzW3dUAQYLz3zRhsOlk8zBSDsFd0pOU/rgKVsGyGSSivHJwHny4VFfSKwV/Yuzys/DtcbcW2tWH2
hmZnhH95Gf98/bkWP4kfxfL/4/VHjd4wjPKJtjIe0/JnDbiCvuuq9rF7MFemNvnL2/HnlqaEdOaH
YeK2dz5/ZaNk9h+LwN/HGuZsNB8Mm/Qf3z+rLxbrXNk6LjgW0/7jvClkErpisqf9lEx7Z4Jd51b7
zP/bd+GLy0hgCZwKTKpb7t6n3ZnN2O9AiOz8Wp1QzDNiJZTNrP9yx76+jGPrNnZcaXw+FNQ192xu
8e4mxkpag9PUem+rv52cv1jfkr14/gy4HHX+/WL+x6cGVHiP+ytEQYsZMKvWNnhiadFR1/625L66
EpQc3Fm6QgJofioYVCqhLpaww1LUuQAGKxOFgHkV4MpqyTb/ywL/Yr1J3k3bUrRdBNvX7w/JIOGp
aik496njmNcxSv87mvnj/vsVN/8pv1co9Bjnr4zDFmzrn6u6mlQCA/SWf5h07a2iklnplVOu/dDx
LrC9Xi32z79c8qvbSL2lWOY6Z6vPVUk6ophLMjfcI6I2FDoqdQVBYhE72l/u4BfrjzISRSffasWo
9tMddEdYft6YmTuO1hukz4eyttZRZPzjwzxdlLlXC7aHvtTnOhLxTxb3MU/GmdAJxMbKwY/+/VP6
c7MjikHOPRJaXxZn9t/XQuv65EmA8N5DRqXAT462VqN+REQR4yUD7mStKj+9fH/RP28fb5Mzl/o6
3QNu4KeLViQnOP+PszNbihzZsuivXKt33XaNLpn1vQ9SzAQzmQn5IiNJUvM86+t7iaruLgIMOtvK
jEqIIIQkl/vxc/bZCx/t/dCGNxpRK51M+45y7SeHeTsEXx9He30ccs6xFEGORkvPk2gXsFrrIMI0
LP3UgYHkSeqpB3S51cb0q1ldSSxSbsceNzdMGKjdA6hUi7ssiayUlkusS92MTDCNSmpbl5vENBNt
XzSFb38rUGboX2zf0r/Tz0+v8qgISmW0SJa4ywaJ07XUHLgenoGB5xcUePGIpilBvmjmycU8FP5V
S2eEsVYEWpM9NmUkVWKDd2Ovh4rJQ8SVfMMs0Fe2NMK0eCqU6F9W4KRKmm5LE08VVdUTExeiXJaP
s2Y22aZRmvqnEZKRx0BLM8N9RJdS4/X6SM1sntV+gy12G9DGPyv2brDtWnqhM9Kc6rLt8/mfoZY6
SM/Yaemd+eT+vJkhbKmx8zOZxnmGTlPAVmubNX7EFEJT2iSxPtVXvohhmUzzsPntQ3FtydQTRJCf
OF0wWgcpTWuVw7622myVWKgVqiwrrhuc+D8JVd7MrkytKjlkTonu4ze5HVOnNx79Xnow1d54Ehmk
XvBk7Vj+7tXjOOzBeGxJ75ByPVlqJ1ynBjyyYYBO/XnfflNy+wxAzidHeTOlLkfRUUcTXTGdi5NH
FUccVH2SGE8bl74gx/ypzdX1tHgLGOX337xJy7EkA0IuqTcKOa8f1yJUO/boWrI4+FV7pMT40RGy
rIw+C7e/fyjmu8WmXhgY9J1cvCKeEIxjyHxoRN7fFvRWeM4UhjeyrcZPZqH3riArIfk3Agnyistk
+LcoAtyDwG+ZWEWUEPVS9LmYJrgh/kk8EZ9tJN89mCQgkgx0slQn03kcoNxppmra5Zm8ztrpCSOG
+9bWboC8/O7ixN2yl8wQiUzqRafbLLPPCSVnO9ybdFWgoGquLewUPr5N7z1LrE08UFy/JV36+tqh
Vs7swUcxCDNmOAfbAByzns1PwoY3yxEPkWlwj5fhYLypExQlrQn0ofYIHcp1Oc20TiL9QGn08cmo
4nS+o/WbQgyZIXJ5SHZOBl0FEWC0NFqnsmIwp1VZj9WjPXRN4jolNXRkF7VC/2DuSzqFa9l+x8e+
KbY4/uNC8vHf8s44IZun03xLlM6JnzxqYU4Hk2hauZ9sUqx96hheCfwUrlZ6iahiPH58uDdXmOmJ
w7H5N4g635x5nfg9zUlC7uwaLhq9QHZ5OYTG5uOjvFnul6MsOSkSb5b6pr49+JqB77fAJJNea1bt
i9hwLuhbmIGaZmZ2U0dS/vYathyTHBxxLptFEnKvRyhIXDyIJVQBxQCKrIwbgPJuB1Xl41N7c784
jIMToKUJ1hUitteH6Wd/sKagqfZgHR7CHvfS0emvIFZcaUAIPxkcb++Wg5MkSTb2V472poDvj5E5
YW1q7gV2341vYWpfPFcZ+POPT+r94xDYIuxdkukng7BrO1gjOC7sHVwUGyecEJAkqvzmKAAtP5lJ
3sS5xFYadTF68phOnNMJfxgQK0is6PZJAjGkU8Hq5NQs1k0YGNdB2OYegbC/Buqc7D4+y3ePbLG1
dxymSbarr28dfVQZoQc5dGUadFaZ+DkZ5CY0jF9FaH5NMqSS+iQ/Od2XVeXV7ms5Xwk6k0Qf5bPT
mVMtw3C26yTZW7A90lVp9PSvGW1iqfQTTwB+6mpuYzcrJ3zSrNLGny9wcolfYE/bZ4xyLrbGOF77
Bj1CXj0VXY1mdcZbJseoKbsoOjFc5arsxRYWS5KsJwBZKXpLMym8SlXsB5r4Qlqn4mHWvBo8hrr+
+Lq+fdq5ixjKGFRFljy4/vq6amIoIZbr014k7c7UAHZkl4OVnY8GRO+s/N2AYRkzfzvaslL9bRUn
v+YDGYkDWlUwGInA+rB2Y0f9yWBBq8IHndy4JaNPDkV1WI5OUwGVQcEaukt6wAR8fh5m34SYi0Ir
IPd3PfeqXGuTFu2DvFTO80igzo1o5ts7VhBdJ9ZQe5AEM4zr4Ijq+L95UJjjo5xq69bv6/SIybu1
HbRIfRxNSzmbLGxogmpMdi2KPS+YFbzDsG091yPVoAqK4X406PJgYrCyoRfOh509dq5WTfhr6oO/
lXGQbe2oLdYDY2k3mmV3CDT8qd2xyOkSMZE0Ay6Of4AgK5Am28U9azlN5DQHkm7uaHylQcGLlLjZ
xtVU3tqqkq4qofg4X8zNNplMY0VvvX4Waoq5acI82Q5Vg5eOpC/lCrvM/iiCSd2XyPY440UVL3Eo
zmREfkto7dFocE9VHSgOlu2r2z4O7Yg2nUHdjYUCjl6kv8CyhbRWdzkGrX5x1qYYCNh9g5ZI734q
JX+uFfTWXdNFDipF6WzFOPp4+qY/M/FC3MD1rKIJi9aCQD9MM+4SPid0h7yv2eV1YHmlTXZqWZ7c
LEfXHdLyf2bTG4ldnSXgPAn4RHHbbmLsWHYGsy8W6ioUpRn6O0hzuk71GZJn0UUb+o4qkERsY6QZ
PtPvALBxdtqdmvvYa4fVvCc9Rh64hxx4SZU+uPSHxF737QjFWiFrsmqKUrmMZFX8an31wckoP7hi
nEYa3zW02K2C17pbGDLZYMI8wpaiWcGFjTzdR4HT7IUvcepME2jaeRWXqOqHjH7k0H4QdpCuazTy
R/y+M3XljFr3o6A3AyRRk/oeKZ9xpbKz/d7Wki7AcOJZmuxFoWB2GBu2MOCDPMFmpOiwbZb2JwHC
OwsO6WpmejryJJPxyVRsJoEOUiOL9lg0eZkBeSkoz0iX//5cQaukLglDbHZopzuzUHHssqfldSc0
BZLnkKf4l+O6UJeK8sk8/97iYixCLctQBdPTSfiBNYZSjOj492mvfAss5Zi05UFFr6BDzsSoxsab
0wzPPp5537mMgovH1p26B1q+k4OqHRtFWIDZHoYsg2mdtdrWAZ/x/zgKWTaHK2labzJTFcuKHpl1
sl96Vlo/35CHewKK8cky8t7JEO4YuiqIGd+kKY2GRr9WT+wdqbDrJg/u8xHO8Bx9IpB470ax/pNH
ttEPvMnw0vY4DfXYpSgV0J5jCufQVgXPocDfeJ/KCLioM8Od6RXxyaB/u+1Yli7DohWYNMtbsYlD
925JH1aEQWwLuSkO1fCyhVFzZaJ/vcIlJ/DycXGcHsO4jDdDrOI6RQ/mLH//jrL9wfReR2OH9u1k
3JgSVmnVTM5unDqcAWenR9HuZFd9Dkvr48HzNl52kKOw2Wbn/U6GMdEgrxMV2buUHi0fXDtKFK+r
twYucB8f6Z3xs2yiKGySdCbrc3JSqZE3uKjSUSzI4Z3RUGzfTW1auYlIPhW0vXespepts4OiYew0
Wdsj/TdmLbH3jtn1K8eOYHJOYX1rBtHwu7v7RSlom6SGNeNFL/E63tE6nGejsbb3YUcbEC428W2l
TnTzfXz13ol2NEYmpTaO9Hb+Ymqj1wjez144yeSZkjxrYujyk6jqnevGbgZxiU5mxCLh+PpkVIzf
Z5OQHz0GLeBWsS4FyvNCX318MsutPg3dmKtI1FOTUt9k/gZsvMu+qKJ9ZxRfJ5pT1Ek/G0wLa1Io
Po5IANux0ensT07vnUiYbJnG3oYFx6bS/vr0Qr02pqRLu70VmmczU74x9l4FE20uf6Z0XH18lu8d
7eX8LHs511PlX2GYuZS5nh+wEXB1OjSMK3W8nPG264rP0lnvzJpsy2xrSRow5k/rLBnceTyRtHqv
pg+RyDaT71yUybd4PKcrfWubwSdz5Xt3kHGPqIb+XqTyy7n/LcoXvTpW9DjM+8pf9Kt0SKtQSudm
N+iEkBdoPO987FY/vqDvPANoP3ig2QOrb1UZhswUrY4VcHjRXK7UXvw0BDq9jw/y3oS4SP8JTLhn
bwroXWc5cKCD5FBnmnY+gZ0DOQzgeCyVjsLmp4Xgd0YJ98sm30OakOa3k2lxQO5BsyXiiBkUgqdl
zaFeIDb4xythhXeO/OTOqUuy4OTh07h1ix7BZJU73WYHamr1fdDHBxZ7/ccUWInv9kFskb0w+hCP
SnXCqQduuljXXUB/TItE8DKtyvI2M4P28ePL/c49ZYrW2PObKNzfJC7ZEI8aTjTxPknD/IsPBQD1
kBCfpNXeOQrBLCJSNvqLYP9kXsO2ORi6LInx9E3WuqV5Fj0qH5/Ie9EDAlIcb3T4E2/FeabvJwbW
hMlhyLMIB5xJXPuzGmN5qs9nCS2yHZZKnqgjQHcxpAhztNX7j/+Gd6ZvagKmBZphUVye1gUwisKg
hklup+Fu6ULIOAoaBqJRflK5ke9dT40kPSsSCdo3Zd14bkbqgqXYQ4qfdFb0LHLW5tD24YoL1NNs
HmL2rumXFh60930xYfRHrpiFK/cfY8yf92bTZD8yg341t0OMKjbxbBD+20UNaiVs8lCjYcwvW0Sx
lbPWUidD6tXBJ/LCRvf7C0z68LauixJEKWJk8tF1NlM0DEyfMG2UnX/EU6t4sKOp/FGahXaHCoJW
Wottfe/NxYgq1MScbrF5kpJ27d6Ifk5Fmn81Xzbgc9zBuaTH3RFbFSLcSqaR9R0zOvyo2soIHxoF
AyhR5zygeOOxkcZUHZR1ISWnz15cilVoqrR15rgIbFVBeVEzYsfGaqBLjlTYpk1WJuYZ3vpT9QSW
Zb6z8SYyaYg1x6t4yLIrX4zVuLbJc4hVoBZpvUpDpWg98BiOeT5Jp2iBDFIdntUBz9GOBtbeG9KO
PfrH4+olwXgyZ+iL6E4w4VMuOd3IhNjGDY5Z6rtGqHh7JrjNsYnP9W9W/UPDE20IMcnCZgo7JYwT
TDpKoSqZP8Mh3s79nareT+ZTQWu37883BCCUkz+pzr99+tBooI3DAYQqKVf3ZEFK+yZJ9Bh6Vx6O
oUvO9tJAAowt62osVU+WaBTN6aLOdHKow/rjy/PmsSOgMJbwjwQt0fqbY/u4JbQ6CNtWr65hzWzr
or4VbfHJzP1mjecwFjG6RArAFvZ0zcXLpqbmR9beENeauMSVGqfBfdbQqiy3WnX78Um9WQeXo1G/
X3SdJjP0ybqEhw0pgKKAW0EaK6IQFy3mKtFN2n/SGfLuaeksfgY6UpIOJ3cObrm+EGqDQ2eV2Dzj
HUcJzsudzm5XuR4snB3boP8e27TOdkEhTs8fn+k7f4BtMZMxZy/Z59PKLe1V4VhA69nTQaFcoEIY
HqHXB99NNhEo2gyDgkjaZeq2gMPzWXH6vZkUSeSS/RAEiaf1palW59m3MU+LFYt8mvJTqewfH5/f
m+GJuhoRvmQ78J78ssgba8YkH/VhABouB003gMg2xSdPwbtnwur6IiuyaKN6HRL6vYM3XW0inEuw
5u5V88oox99NqDAo2aYi9SGXvWzuXh8jCyXeL4CA9rqcsEtZ16W1CSv5yZm8MyDoyWT7o/JMIwI+
KbdYeprjr0Gbc4GVbr/uO4ExMq5w+Kz2Dq25cJpT9cJM8HhALIJ53e7jG/beo2eTZ2EXtqgqT4N5
e7bVOdDC6KCDCNzMbWHjA0YzsgsPor6Lyv7Lx8d7M0C4qvay6cNYiw3L6exeKFoH37nN9nqen3VR
eJ74KpKbav//OIxFRocqFrrH0/nLDERqT0NHtq+NvAY5dePQOdh8Eoe9GYacDCkNIjEyOMxeJzfP
ni0jiQ1BWYbTXSV1qG8Y//bN75+LQ86EEhkSAraSrwcigJAYkEBEv0c44PZdF9/UMH7OZPWZIPy9
seAwOWpLtVZ9o0SP1cTyKwfBewerYc6KQ5ZFW8X2ccX6ZNSp71y55XSWAWeSTTy9PyNtWJBTbHPf
xjOkXAK//N7BlqZkeW+jb5PS+Zth0FBHV51uwn8Cx0JdkMj+a1gzlDeIgfPYYxHOj8qIyuiTO/vO
pWCUUhendWrR554sFA7bpF5ilHKAhZ0hxCq6VVX20TGYS23tt1r45wX5j1dt4M1LW/hTUU51RPXy
5Nt/79Y36/9cfuN/3vH6/f/ePhcXj9lzc/qmV7/Dp/511NVj+/jqmzVc03a67p7r6ea5AQr7323q
yzv/ry/+4/nlU+6m8vlffzwVXd4unxZERf7HXy8tfe0mg/R/uuCXj//rteXv/9cfHvjA7Ef0ePob
z49N+68/FMv6J3oPmnDxeiPQQg77xz+G55eXbPWf7DkwniM4+fO1P/6RF3Ub0iuv/1Nna8uyLmwy
3ehN//hHU3TLS4rxT3pimGwcEp1stg3yI/997ld/xp5/3oz3W/Y1Pulv21qTpBUSsmUGo89y+e/k
iXTiKh0ypVus49t5U8hmLerG+IZY0t8qC/uJjUD0kGPrbcdm+6ioOF9FjWbt61p0lxOF3MuI7Pe2
b6AgtJV1qzXZM0gsA5NtncHeQB/WmcHOw7MuiAzQ9VJidj3iNqTTkLzRlNL34i50PlmM1Nez83Ji
7FlV1ENovZAI28tj8bdUi2Vbho/3XrxxBnHApllc97D6piixtom94Bprtb7Oxt0Qs/vwk2Mjq+qp
6I2bwmA6z8VI2ayftc9mC+736+tNkwXKmCXWJmp5s9d0pqGMac4MNnY/UYSrxvC20ZunCkX9WT1i
oS4DZzhAkW9WXVQMpLFHUzzosN6rOhg/WVpwTHh9mSydi4NmgBlSktRgQl5e/9tlqgaKZI0eJThX
1s3arP0tAeyd30C3swkg13EtdnmR5EdNq2Dv4tbk4YNU7a1huqki0M6rSnYoYaJoPtYmW8sQ9s8Z
ZriAb6wQriYv9rGZXAzptJ+1YThoc+Tj+yZaVw11Y1ObjX8uCOjw9BKWl3cwrV7eMo9dgO+efGq7
Qp/dbmivwmBu9y+/8PI23aT1evlIY/nIP9/28kKDsnplB7nwXj5JG/BYlX4ybkbV1M7nvCUMSpzs
iF+V3AedjelzYcT6eT63yoEk2ebPt5DeqQ9RX+6r5cU/f7dotDXSbN/1g7Kqty8/NKKAves0qpu/
/VCZIDG0Znl8+eWB/ph9JPUjigIBXCKIk03Adtf983unT+eVZHPo+UXnnAMucM6heCFX6Zvjy3cv
P1fj5K8X22ZKVob0H4MgeMzqwDzH4XfA0c3I1jkABOyo+Fk+GcGMXaqYtqigKWl3lXn+8srLly5o
L3AbnfYvPy9CCUcrTtTNy4sn760VKY5Ap3xbA5zYlMBCQVdEK1IJHh5I4RE3GgFXobe8JLWm2RW+
aZ9PyxdIIfO56rtVhQPL9uXnFJ9Hr0GAuXp5R4J9nJvVWrKx5Oh7WQEFNRx/1ZWAbYhjElc8fkTo
AQ5LpesPuWD+VUNgsqIBGFRDPwQrpcJXcpqx18rS2LkImk2hVdRFm/I5JbG1Lplo1uNgOqucAYd5
u+qv6nLhW+fNSJ7BwTiFi+fZqX3nVMWwZbWAtqFYePMo2VFzxmKbG2ge82k81nSZbRpq0G4Fvmqd
QQ5ZIzGed2pSEsMP+IRlZgpUDnsfWpwE/rhlciQ/GLlkUwaMyATF6ja4Zm31N6093asKtaN0ONqW
XbvI2uddFQSH/FaP5X1ssjVPFIV9nQLtpOghmaghHleTjS6yUZ+jERc+GbUPNVCQVdWX9zKOwYcp
D+kqUbONI3CL6torsDKboQqA8YHH82uFPm2zAImj32atgYxisaCu4BWVbZh7HS5qQeWbHq467RlG
TDgK2bdFQwQzBf4TXWC3lu4fh0owRzUQQnOT0YRrdWXOytaqNCwRM0CvIsvPVO0L1lw4rSLxCkZI
D6LZsSuF4zjDp2uUdZlE2W5MuzPsRPe6g0tQyx1yC/uYYEEVhM9zNd5qOp++PDkYlBUbQzfPnSn4
JQBDuTVmQ4GAIgmzNWyDzKtwBt0GTb5TW2udd2Bd+tEbZHpfqMMRMgQlWAM4dP7ArPE9mIynGa9m
gJuK7mpJdP5yfVk4vpYjgibsx0G6iatR9mu6r2906V/PnYn2CKa5rK4svT+L4gxhY3Wu22g7kLdf
+nMv13NRmW4XaDGW8Y7DGlteSh9LtVn412FehnDecMYXTUOqznwGkLQNFQwP9RKvXYdvV6lSYpQv
n9klpvseL9dK5bKR/A1cYcT5GhvDc6XtSm+oFNJlY956ShVgUaxHe1lmlyQ/7sxKu257GLVjG2D5
aYNLl2us8fT12BoNRmDWjv0FZunDOG5h3GENba+bGdfgZAq2CW3CK2UoH2paCHaoRqHwGhcJybVb
tYmuKg3LZoKc0S3LNN8oNxO+5oeuD/N9YGuboMXSrUGCgvdTcEBQ9UQQgNExxmxhqmyErqRHNdB2
YSS7bePIZBuGchWreIRWcv4eRrgyaTNG5NQ1tik++uAR1lEaIyoyMZgMW4jOWGCVa6ucDjKIQkwc
a/UqiSJ8oqxDbfQR057I7hKH1I+ciocsPNSVURyalr/DQCVdERXukB5d13br7MSAjxysjMPLF7ov
B8ipgwWKN5h8z2qU7qxnDP71z7DQ+D7DZdNKzB+Q6Hnh5Wd+pIJaxA7B3KHK3YxIjQ7/+yVw5N+/
fXmBdopxi0Bpn5TTfirTr1YUXKLV/Y4h5SXMv8krLR7zKSGjG8PnMOephmiuwWHoUfQQhhnz+Vy1
93S7M80gUFNZ5TRRHtB89qzS6rWvqJaHD1iyjqNpU7W6ujLOabvACjcWOGaaN/6AwD/ALwFVByKi
TF9FBVIoNaNRIypDTx1DHLaDblgZTu8lkcKcm0smgNRV1PYMyGk5xSvH6Bu32IFchuWWJjjpNzXG
/v64C/HdWncmprq9+hBpc4ylm33eT8Vlkut3PisAJu0B1rN+d0xoGIJiVK87Pd/1QLZstPOuanwr
Y+tXbdQXQo1vzdT/5aTeaFnQHlO5sZhyNknJKKZFAs9jHQOYhnNK4u5bbHXXedx8o+dJXQW5gjni
IDFGRkrj+pG1bhVnkylmv85S/4pFk6P29ZmAFIHG9yyyYcRJxd5PioOxb1J57JHXU9xdlYGs3axN
SiYD3HxHPfPytAYu2Gq3wr+FY4EqSwVtX9T3WPbAaQB+eIhr7WfZrC05XMVgCqAE1XiqaeahXL3c
MEfRwaxUyh7eB6AeUEb+gLkLKJ4eBVeOC7FCXIWrfH5hWeVRZwVVokfaaM7GhQ3XxpWG1Vo3e7Vf
kyfv8QqENwmntO7FdcwIsPKjA0bEaxWOTrV+TZktXsGrLzeFPbtKQAJY07uHLmn7KyVewDb2VV1X
ULiYMNdsJs79NsOXd/TGNH9w+nOVPP8WF+c96sNrKVDtV01zhqUKHY1auUGmd+wT+56e2tssTw5p
Ol6aAwYJzGqiKt1qyHcwfDATKYg9q8XmygbgxKSrpvGNI6fnAoUCtv/zZT0Y1+Bhr9pgwm0Rg+i0
NjwEdUCO4uK2b/Qz0eMT3s+OhwnhPeWWzG2c1eAvZvssPytNrJvK/pU1lrpDOjtjH7dJLdKUUpls
r2xf6Nod/t9DSss1Q1rxzT2AGfgVbXgWKPOT1o6I+xTnwsZcyMYsahXF6h4I39Nc4gWGFMvy7CII
PT0JLuUYtYfaqrc+beLrMFnMYcUkQV9w7ed4/oLOD2VlyJMYVj/mCsXpVFqxO4/9FS3tuFbqLNlh
Nh0Tq43Jz3uijCCh5+CDzWBaiaD+pcCkjIlru/kZBCHdkBL0DgOo3JpjfalMJtRQP+IoaZW7k0Y+
oAfdbs09VsDDF00JvvVlfbBD4sSojmh9NrUbLWwv6A2KcTw1voa4XFLEwSS4reH8xIwyy3bQMqVH
xDxHXSkASZaAtbRe0VdpszxRd4MZ3Ewa0UU8NL/0utwZI5crD68obj33owmywchvwtE8xl1aL9De
Szu96gND95TJZ1mWGGRV4bgKlDKGiLHKO9WLmF69GXqNF+Cyb6tmte4npzyT1Rau2llhMF1pgHmP
gk5abTbM44yH8TTi163VGGBSLAB1BSkHbBmddWq6nnv8Lp1Z7vBWrlxzMHt2MgFRQhUeZ8z2d2be
Ji6l9Njr+y/DpMutYBJWO4wLRQ8WolDNBzPUztqgoRYcD46LJpma07orq3vSkuuMXkE4RtF9QdMv
pJQhXLUqS8RID2QhD+xw0MSla/SJTLVZG+5GOHhRxxVD+vYlzZwnNZF3RX4sC6CjU0sHYRJVh3DG
NZTOhy0+pfFKOD/TybkKYvsZ/UjpGqay0YmFzmRgXutaApt0HtZj3JyBPWrWvoh4Ng3k21w5G+0D
jXI8cWMLmiMOwHmJlt1SDLCgzYntS2jmjTc5M5yxeWRqB5gmk5SdYpA1Kwd6M5Bf6RpBQPhuwLTq
5V1VZbA+kxx0TW/3u2jvRGG5lp2ar/UQP+vFxsdSimQ1wgTDqfs6VisKin1+EFqczTjpogTJ4kTO
ayKI4mDHQzJ7L/8kreuzUC1veHnXn7/w8rt6n9nz+uWnzcu7IC+lcX/hs/qrCr2OjtwjM7n0/YKx
bUxeMTqeVWtuZY7AWhznIlTHxJ2M7wgwWzeMll2H0jxTJoZngbMWWMrv0P9UJip5rHzbcvM2JmEg
dfBBA7t4gbG4Pjsbym9eJ6t7vdMlqCz1KXeUIxhmcCzq2DDBpl6mnFFGHV3Nbo9676ysxWoowPpd
L1Wk8nA5CBH7nPk7w+wXSGDUVzDdf0HL1HMVr3ZrsemneS734qIZ8b6VF6GErjX0TunVkWsrVB9F
AaovmuBJOYq1GQGGSaxhd+UAPo+qceDMsydY88g8JOu2FBSYS1l7ooLmVVW32TyvUzuftv2s3vVs
3IwOLCZSQ2gAF4EOGGuoWXlt5aIqJWZ7cJnDUtkUtSYxMx29KdWPrYbnN862T2IqaQoYuk0xZ1hg
Uxt2WmODyRq96XCI44G6VYKbnEsB0vDiTF5y2sWh0Mbi0EGEBvrjIAvlDlXgxLDrbaCYoeVkN5cK
dQWul6GvYZvdzz0tBrq4FRSjN5GuVYdmBENZimpgeOBabRfKhuTLqka8i8Fig/txRBMvSjxwN7In
erKqHbIdfYtRS+2F/uylvn5dggBl9Kqw31uthdg6wJdrOx6nNMdyMI9p9JLBWQc1pk2ar11FZlik
2R1jNMRTP7ssKyJCQyEOJJQx9io25Y1vbLrUuazCGIBtUj1rdM67Kj1bB9rB//rS5vlNnwW2B+Hy
Lm0wagf2sgKw+9Qn9Zmj98qms+5qBFQrR6NKIOb+kBSa2Bo6zBiITD1mTrCImqa/X4Kw0jYIKjNQ
8IJUQdmpDwaKW1lEFXrY4d7RoR/GGuapRgyDu0urQ7BcRY2cMjzRzHGHouj2yyihFBJ6aAlmwiDC
rqjToUUPWLrn8KmJoeNrDRXoVhYmez8+p2yMzTjoOLvNxa8BJsaKIE664NVs7MK9lLDK9aG+l6YA
J8rWwEuDTjvQwKkdevFVUUS57AR+FAwDkpSzmwSEbrn43lumj4qieyBNiVohsMNN5ux7e7hy9Ooo
rXYH7LuuSHX2KcRu38RbXx3levBxg7etVdRgIK0181OTJ8kWMjvUZK4JZfB4vMUbPalgcOUhAJ8+
1b7UpPc1gGtwOgw84y3/q5X6Dm5djIUwSqZdpGCnjNvyXXrV1RMTr4Rq5Uuq0H22rTpcbkU6PSqm
uu0QR3h2ZzVe6dewiI1fFV70QRWFLiVWAHRxSvzeSzxHmTPx082fuqHszqtCfkWW9111dg1S/zP0
ZxiaQRPpy6B3w+oyBLREk4PyHWta/HlF+wv5UuZWlMzc0i5v44zHoROs/KPyoxjKr7pZX44W+Vvf
sL7HLayczGkk6hznieDlYFbdurbUr2XqDCvJ2hCDyeaUY3VljTMPFfoLFpCRWUVciPo2gf3pmrKI
PbKfqgsvEry5ByfE8YrO2ENI0QlYEa+T1MF6bTCO8WCTr62DdZCBQumD6YA1ypck6aCqpNRw0vRr
O9R7209pORl/GXh37qgrqSszAatXSMzvNbtaXG7xu1RQPq/MaiSXBJlrRmrrRiskKd1tOQq3IxWP
HqTfV+qQnNecCMNshSnnRmJO74VyLPZors+knG0Pb+3Ky3Ur80ILlCrE4rtKg4g2J7BBfDmseTrk
oY6/dy10w84yCBFoeTCq+EdcD+bGbC3mpwYCAeX73p0jO95qZhe6vlLs2YSoZ2U2XYwGxlAlDf7u
6Of+xgjEUY9uGrEjca5shrzXtolyW9ddvK7GR7zvfWhzDrmVOGjWjW83HiaDl/nMQgQ+ZXChWTcH
nYehENk6K0L9qxjjvRFnxQpncLDSEHVrbdxQ5q82Ja0lXhJWR3MiycV2fVXo9qoT1nmIBs7rTHHf
RzgOdD+0nOADcFG8VUgnkM9nk+OM44Fui4lmGx2kT+eFHW13UTMI+qgCbauYN44OG8c2y9ylWZ5t
4rzLI1WuMjhfbrnEUjoR0rqeVH+z5OYMOnykNdFzZIZAOuUuzjARELTrrIZ+2jltuJpKOlrHOvhJ
TMY6mZt3DrgQkpmqtiJPU4kWPg3oaG56tRZYKB/GOYVQYt1DQ8M5lIfPbaRPUCvcKJyztbPoo/yk
YOypaUo6uDk05lwz9ce4LHc6EBcT8RUKqNhTi/I412a2nsF173h66m1odCsJZAnrmPk4/BjZXJlp
SS84i2HWUXzvjEc9cHogZZt2CoK9ZbRc0r5VL8hxPTbINdcdpDKc2pUf9ayNB2Hs2ep0sCFmg15o
42ykVSwhOwTvJf+R1/NxnHvl2rbmBuwE2wsOXivak1gSgXhTgICTo/AEXDtv8nPXsbuUpKbFoHOA
9XZV9VPDMbuHN1RHxVctNdhZwrhzRnCHIgvJDHfim9nFj1OjnM9BqLg0bH4pJ5T1vSYxIo9k48aJ
XW8scGF0guUrlCPpVnbZbVaH+DZW0U+8862dRprYBhU1Gj6G11PwRav7YyvL0QuT6MzvlSe1/hKF
OntUlVzp0iw899OPVpu+Sjlo3kvwM9ji0AXJRRmVT4jtBmIY+wZHfOAJZWe4Gk7Jxmhrl/QObWbj
rgSveBVrNpVP/y4eS7x2smFXhQF+UgW8Bnzecjg1Oo+QmOJDAL1OLxuWk3AhRkQNhu51t2J7368Y
WMId2mFcAQhwSdaMmHhQE/gvjs5jOVJkC8NPRATebIEyKi9vNsRIaiWJ9wk8/f3qLmemJ1qqgsxz
ftu3v5VRIJui2dVt5jNRG0VMTfAcOXKBTA+albPduSa2Afzh7rkZeYosy2CwMPZWxmhkTdNnU04W
HFD3VhF6dxjp3Lw2iShDp6ddTDOnJ01vfwynI+uVGowaRNxZzFNp9htPVBeUgc42dSdQOECU7t4R
33tXt19P/tLCAVS/PakjOyttydQCEcwL8WjjbDsWNNMy0Z0IwWIw6/PIXFZ3R3PRhWe2CTOzJIGL
mZHXDoOW6zxppArT+3zUvbSJTNZKYoCNTQJ6E1JCa2xGz7n3MeEsA54dPPSphc/ljsjZLUc/8v36
c2hUv1XYOU0XTHNNjHx33xMMW8uf7HrZdQtMWFEQ31t6H3NF/Tz+r4HWKZPGjrma9znHKC/d1Q6S
Pi4bl64d9Z2Ch/GO3/2mLthCO3zT4N5vOkKcfJuVG+1Wwm7FjXIHq2tH/tODpnzUtSCcZFJdvSau
SgRx+cwRoDv9myKiZyPp9oyk3v8AW3OdWzpBtDkZH+wBgKNsSUK7vznM+Ek+4DlEdDCNzfM4f5oN
rxHC0+TBbWouPsd6oD6yptXvy8+sApw/o7SpGI5isX4ztQgqCQpacoUeanYJIeQG/JadestMrY6C
shxi34KWTYjLKBuD0aAReURr3a5hRosqczwE9yz7TqGVBd1qXWf3/4wQV1pFuOhDHqOSPJuiPLkw
RaEeBPcKRHtra1jnEU3sdAsXUX2YZPBZyPHG0O5tUnNigV4ZPOQCyJWqLW6N6TSPCU5frxd38MQC
ENxzQX7mVDIwEpj/xPjF6dIBmwonNkT7EzjVNWs00Lm2Wrf9KLZB2joRzCYt8Ou6SyjAoyFyYXme
llAZqx46OlUmubZJResyhfYBroOJLTGgLCK3MQ37JNtSREcTR93u84TVoVC3/390TmW/BYnz4+Qc
pan+NHSYNDV3YOZr2JfoWk9pKlaA89zZ3mp/pkU2h3PuUkCLnzCcCaGMoExpUqGIWvlrF7M4pGRr
QPL0d1ch8FnQ2UNsZj5a2Fy81AplLl2E7rWeWxymHn0nRQ+0YFaHqrrbHFN5pB72RVVcIjDqkDou
Ck8nzfbEkXdRVjEU5XzOfY9UtKiWYlsuE9fTYjzNmqWDymrRUOYPnpH4cdnh83Lhs7xywS7s1swr
I8OZocOzZhcqHyZkPMWV9J1kk6/Jq8ebQRlQT+En+vWi46cucz3qS+MuKO526l7zuboJhcNd/9k0
3X+iKauopIAgMvUjQQRgyy0Tqk88gFfbnwi9mjZHxmsVSdjJ7KR+aJrf1knPRVxA0akGgJdwXepV
qLlt+cuU7t/V3XtijaaH6v6Y5kMd5YyRrjYdpNtebbM+Oua6tyYIQIlfOFQV6I8xv7nM9zM9DHri
X6slIzi9vdYtmKFnYBmt2MsB/o3GNmJNX4+yNZuNU5XvaV5tbKsGDN0nZf9bFcVT1k1HekHitsxi
527bqmrbgHBNv3S9e9e1HYXvLtgcSKFRa79US8q9MoJ/eUvMCpt3r3/L7G3tqIskQPjHMukNpGay
mijgtrI/rV8ebHUwyvElq2hK63yNGCpOXCNNosUVelQ4JruhfFomu4pXQC8Omk3T2Lu7AXq5n/k+
VwS2ZyW2EJOYOw45LCZLZ8WRCEEfu0v72Q76oTHeF2OkNmuybu14L8FN6EvU6FPTez5rAp8oEh2e
QMXKuAJ33sz3blNz9Y/WzJCFa+8mUH3Ey2Dsp2Atw6EhnXpGrhemzDogXdV0m30cwUI0b4XT4UMT
zg0D8Z/IffdbkrCf+3okjQBuqqKyyZVXLaPCmkCoUm/dCKzzzQsWHIDS3iWTNz0oa/jR0ci/uxlF
mipvjq1R/zoIIY9TAV+08APDGQGszbMNFOjsBU7kba6ZZzkAf9hG816uuX0iFmfYavNiPq55Q2Xx
Uv5zOthRCDH6bZbsKVPil3ZSe2RgtEnKCTPSGMJ2bf9IKFwA4gsqTJRPA6vVTmsUi5zXgCvwl9zd
/3x9cj+qDyGKyxTMQ+Ta6z9TWj2x+uOx+mTNBiVSbNYMlM86+8XGCzpiuWhkG5U+7TwrGn3Krayg
GSKlNS8EGC5hQBcrWgOQTYwy8TSQEmHqWyNh7CVrYWtUMr96lASF/uBva6nqMFAc8oBFZsi8oZpG
7Z2g/0Lyq4WVazf7BGZV0QgXOWP+U3OmoavnKl7kTz8rWOLcfrHmoYmKFvBKJH+9lZFSJdqLINQ5
blV+g42/SeWohyy3Dski9Z3bgyjZ9+OV0JPbquCxHKDdc1cZl1r08lJWZrRdxnx+SprACVfySmFs
9G3VuC5dOcNBcwu1KUt6DV3vNATUzyHYk1sLMLmuuBYH1ptQmrRBe417wLztcjPbb1wfx9ZXr6tO
cg3JFltqMN3QLBLuB/8rqeWrfl+qyC0FsnGH9cGytCNxb6yvOZloJEV8Nz3msSFIp6PdSs4xLryi
rLdN7o8UiU7RaNXmFs+EjAteAGzrFyBy3ftpsgrE3rb+MjeH7iJCdkfjl0131Ew5pJxiN38DdwyQ
LDnO3jDnUwOc1I7Dy+Im4C9ZlVwXCBbYJ3dfblpldxiT2nNFuFmVDDzpiXuGOKLzppCbAfr3uAzu
fpLpJnM7ksMW2wPvHo6V5zwX/lexSIe5cKXVDVCjg367DF0brSQRQun5hD11xlEx8dqz7kdLba+n
PtC47Ypmd08yHWwrnGdwe6mlv3anHmk6xeJSN2aYJ8wkviCdqibaVbr+T5JMEGCKe6ly2dfFjRdN
xpbQ29Cj8g2IHEYurSldHtNsJzrkOgvE7THR1V9Cv8ygrs6ALiWhDYxXPdT7kRRlqZONWz255frs
LcGxMaCRmxEcSp372rorQHhRvWKJtIHtvPFskJx1/MjUG1vdo2K9MYtln9PmrZJu3KKpulhZ+5mB
vW3/nyDn2CNMSv5WoK+M85zSH80Pbs3cfJoVbWqriRRz8OXZpoGLOu/+pjS/IIIQXCcQ5rdvHnSV
B3vJixqnK/nxrtF9oT+AsfHnAzNYHTntQuG9P0X0jvNPklXSdyndpF5Ov/PnzljA81nB2TMlaEjv
8CJK75ApzDBzalVbVApLPC5rE4lRPqvSFPumME0SdWsYYzF+eFr1BRMRFgwB54ZGqNWaBOmSAdOe
sWwS/q9+rf/R7ZfBgxtEnjgzRY4Wu0o3Ht1UkHQgPEq3Sp0JS/ZhYXY3L/OgT/XhtJjinZ7mZMsc
8m6XLX9PXj0hYxqY3Q+JYbRhb7e7lmipyFv5hxwIul9NmoUZKUrJtjz048lseDqNREvJGfMo7FNU
cmYT/fTwHZhrlweHgmQEVcm/Zly3A61qscpYAcy2f1RZIPeVUYGRQRRtddt54l58L2q/iXNeBKaq
6r23mn+ofoIdz/Z7YpFeiIoOZD7paZoK3DCZ++DodnS/V7mHwqd5d32hHwa/oKzLD14wYnPse/FA
IcWhKeuWYuyFCEVdxIvw50fSZtjp+Dtqp9tUeY09orKcqDX1AiVZ9VLB3YVa14tbVo60MSbb0nSD
0KF9kHI/uashQ0G+pBd59iTCShPHSb6iFqGpkkMUtCq7apMRIbbmBSJvIkQ8C9Td4ZsbNPMgnLbY
aZ7xYA4Fesio7SWniMN6LcsbFG4G6N48TT27uMdylNPJazYVaWvUQs5FQpl8IGXsyuSh8rke0jr/
MsuRGZNzm1Txv8Yb9c25NoM+KrPMiqpVeyyWdBO4wCpmTiPLjK3t3oWyG9KCDQuYGAcTCwbRQQDy
4hpI45OmvipYiVXx+CSTdTsFMtv4WQW47SszDmh0DhGfmAdDvTut90sm3MPSVc9Z4QNK6MNbMtdd
ZK/FS2kmSD6TPvKqAja1gb+kYzIki7+MkGhlBZDrVCQOqo3iyT6A/GWXRPAQJtK5kS8fwsK3B4df
I5qCXZ9S3EOCyLKtx/LLqsa4z9p7edBjUhod92j+3JklzErdit2UmFGpHkatA5TrVi2WfncjDQmY
0uhpFEFhU9erFalefndW8JlPw3vl8z+5s/RD5x0np3W2x/TcQ3IEbf5FnI2zdRvrDDbZXKyA8Vkj
GDNrh8hJ0vfOK3dao+WR01OY2xywfk07ElnEnq3/yUWEFmZlebHRrUYFARpuw1ZXbB30behElil2
MuZUlI4xjrsuzG2wiWBjm5zJfsABD2q5bwl26seaLMvJ+ZGiTGMST/K9K4J9wiwQDRQrRdaw7JeC
Jjql1iyspQXl67ZZTJA1k39CzLykjFMSgCL7qytPqT2gl2k3mNH80C4gfmyP1nhXL3+CUY17qdKf
SjP/8mYGUvNZLeHtiTsL6FACyjaYFaCStP8aNt14yPeYhAvMHxmVpiUv2IhgUgtctcEgS1mlVuCM
7X5oPDxSTJx8oZna6BM2Rwbk2FoquTV7oB3NkWfffBNNf/WzzAxnmCn2Pib6r9VtwLBaHI5AtT7B
SeFMD0doZgExbALLSQbpsijwV0Ow40hJRYDv9WZ0n61hOc5YQqYHX1cwFvcPOtUWpklQiiVtgKFn
iAhoGWp0uuGrE9nvFNiPRHnFUs+vpbG2R/QYiinulDfpyRjddLsUqkEHw1vRrjdfwwRtryp5JFQo
LiZlX+eDwT6xZI6KxwaoNSD1yMxrnWb5/n749DoffqaHxO98Ur2GakokF0LRuwMX5jvkljqZXrst
GmBKCzAjKid41HFmf5D02Vu19zJMgzwW3nwVQeltu0TdukztKvCW18A4DFrBqVEFOPvK7hxg4ASv
Uy8u9eehfX++CX+hhcC2DkFe/JEi9JS5q7bHM/9DcshX0SfgcIn24xfqd6oyjQ2HzvKEVVBfb4KA
WPzsf3QukmqkKrJlNS/W3fVGYSZL4NywjyYWuQv5vRNU4crp+JOePkxR+l9jLEfbnRtG/IX/XbPG
iJywHZ5QrjCDAVBlFBsrNBZJQcM5yNqLhkmSTvto5T/t0BiGHpjIms631hAV/GT2vOpNtkM6oxf3
9Zh6itjWxkumZ5znyfyLDSNFdTLKjZi9587qaBZSxtYd7bNrTE/0DAZDcyYAjxb7cXzuXIH2Qb4Y
ielsSKsS2HHTyDF6E06lQ2oDwRi5XN6bhQeoUaO6L+mHpq2czWC0cFIStSeyxJ2d8KUjRuEjqPxy
S0TvjUw0ik9KadL0nMp9N2lfFZdZas3MO3IwDq0LmaDXV2Otd73SbNRpNHI74xj1Qwf6063MkfaX
o/NZlxP1v2nmPPc9SUeqmPc6R4McbPC9Jrto81s+p+kGDdnG7diqk979c3HobhP9PuUPesO5E2sa
v3iSQCCuj+YiHzl5nuzGCT30A/bA2dFYngfY8IFEqWB5z4xtMQ2vc6I2mSjOYu7KB3jDQ936xYNw
y9c1HV8cBEs1FoLQVim4WoYegMRzjQ2kzBG6iJZS18Va5LfsQOYIJHrTFt2P646ZSqdV2K7pMtOr
QnFs+bdZmN3JyIMaQJebVhhjzJBCZFhjdRvfANsuchT0WaNIkkuAK/rCjByzE2+9k1EJlllbFFxY
FTMztmAfXtNeOyEM4DO3jf7J5mRm4IbZ1qm8qWHYtzKVm7xCwoHN5v+iJBu7tVw2HfXT8isnteIa
+M6PNSF6HPNNoTGuJ6vYccFr78gwNpLEqpO4C/llKzFcV9pbh+1h52v1i+7x4BTexF+66j9S+kx/
dEI6Rl3Hxmi/zLNxt3EDHXXQ9ORv9Sgte1BvsxycQ8Ik0ClrDPHOl48qn6q40azzqBRJOKQf465g
3hoQ5qyuvJiJuATDmPyn+/OPo/KUaXS9DP0EFqs+fURYm5p36CxLtvomePQKEP55yS91ACA1AeXf
e2EfC232T3BOcR3wfY4dFup0tfPtQBtwAdF+QQB9NRvr26j3MNzZxnIeg4HRvzfIgijspb9mEAD8
lOdMlozFTOk71vgKYeP8kKgubEqpH3uLbdpdmJ9BD6Q1n0tM7lFiBH/OE6QzjaYz6r3KW97Jwxnj
SsG41YW5GUr//a4np333Asc2cozQoklIW2xY2ptP/TzaxG47Uotu5mgfp7J67oiFhpXwfGb+eS/n
7oTBFV1N/aUVlFaP623qkU9IL0ijROmQ5M63lhjwFmlJ7dVYvjSUy7LrlkgSBlQb9uDzaxjNW9Cl
btgMf8tn1RdvIK5PiO1rPlaXjRR8NDHrv8kXOYF/nClNc6VM4WiM4qHIVAvBlB0tvwVxxikOs+HF
bdJ8JUuz71aBlX3I/nJ3PLCDV5GvlX1E9Rt3fju7kQ06lxQaNw64fr/OLx4UdrHwU9I+Dvsy8Fx5
iXnA6CMhBknqUIuKsgwmP62c/YApaLeaqMHx1P+QpnlU+YjajJr6eqKLZDY7EhkN8FdavpmbkXpQ
M7BZUv0N/MrbCgsJOp9Lmg/lXrs4KQqvZKUFHiUHdc/WplLlk68URMvQfMmOjBe62JjMK1cyEeRy
W7rOg2/SjVNk/mdW6RCaBKOLMVfxZrsMVcs0c182s2cXJVvYdz414Iy5mjsnDAeGtukpZGYmIhE5
6CbomcA6OEETFli0BzdHQC1ejUI/K4/65bWr+Q7c4ZSYXwMSHgrGQNkN0CPN6Qu+K+Oj9JKbHHd+
y1piuN4bV5wRYwrZNgGLwlxwj/R1cPFKb97PmsFRkXKLaIGIktR7nJuEIdp6xWp5jy3snKgo0nfk
XuzkRbhCJcdB1jQENKCElZEz51BSeZ3+aIOyN5S7zxEicCPOvMdC/UNPj6B/yAt4JErEZbvk1OQF
yKiqZ7cc0Pqv9QOiCwJ4O24HN59fZC9ZBPV0g9sUcA82dcyypzKRkDVMRFThrRur6tnGgiwyO8+k
thl8bmidMloD0yXpkZoS4k4Ssw/pvhVxSUBILJNkP1gKLaaOAKzMvmyIN7rVWwaNjMbbRhwz50AM
8IDjcP1oJ/Qi6/IzGYsBFl+uoRusD8nEEJbIFFXe4LAtkPaJRM1Z2NcrgZS+8bdEYN9G3tXQ9+ZN
WzdyN+r+jzLFp+69OqWyL0TX13GDDAqPCnfv7NY3q0y0jWj8XZCDrY/UP+cGj2t6l9Pa0uZ9MdAr
D7MC1GUys5txm5r4nOD7FfwSCZilhfLaSnvwszzjmpWchIHzlTKNbPQcLb5P/iJf34jis9320mCJ
TNeXsUar6MC4YsHTQwLQT3S0xFXKqV+/IqbCmZywjTVQeIivj3aKl14vCMkc290QrrkZlg6yUGCe
K7ICQVTE9NLK5kVK96UV/2np8mkqdlw16Ex5Jg4obZuRiYpU8USKasbvmr+b/cKD889Jvdck1dad
W/o9+ie2zjOA1mW2vDNNJz+mYUpUJssBEIbeaMRuyE2Nx9TXPryyuZmT3Jm6vTFL9aSNzketFc/9
7F19NGZw/tOXUaUGcg/m8o5OBJiN6aMtEBQ2/feyivMoBK629bVFTZ6hqzkWCXEyNYVRhHOYT61H
0dZIHEM2DeR+QlfL5ZLMCDiH9sFu019f2fRce+OvSSTB9t2X6wO6uChtkhy2hBtZ1cZRE+606Wrd
jqylVedBrw5EJb51rlE/r646eEHpxpYzzw8ZwSJ709GsjZ/+cy30WJZe/q1w8odhJGaWTqRig6F9
eACgaXl91vGaiVOAeutloNQ+4esIR4q1eRYyaz82mHh1AaaEUcAgU8RuOoiHsUXLncqLqNIhZh/F
zFQ8+EbTQX96FW0YzSkzWzsqXL7kRht2lH5cAEV6hMrBEHkiec/MhPK19IpS+yS86WazmUdZmgKy
6Pt1DXa2sJ+4TFvmkvKuQp9Rl1Vgc9VRSJTMsyxeEq17hPPfjbnjx4th3Ty8ABR5PgSK9E1ozPcl
7d/9OkSKgEfHrDg9iZbjYKiiFWtDN3snUyceNE3EaSgxdmgkTbSyfE67/LcY143SsI8Ix3jRU5Tj
owR6FcljN5ivkLLvy6QRtI95JhoTEMRmraedymU08GxRwMi8OSKnmqyoZqVHibnox/wwJ0Lty0Kf
Notu/zOA0RxeiRbZKJqQGrNYyxhu/nCaYPJaa7xCDDpW9sKZHuySarnSEPntFeUn2mNwgh6AqQJq
UyZwjL3Y6aYxyF7pcxEZVhpQh5G8TmJNN9pyJ/dIas6sst+jA7NEdQT7uOb+Mu3W9Q8AUe7SnIWE
yqhg000QNUJ9545X7I1eQQkUV0+Sl2QQ1Aay99eqbz210dC2y2s21BTHzP+qtuu2JK5wjgb9oUz4
8M1G2PFcWRjYGvaJBHZ3hfcj8PAuMy/eymLn1uMWNHCf6VLF0hre+TwudjPti8p5pyprjlvXeJm9
7Lp4+n66iwRtY0vgTnog3cdB9txvpBaw5LQfpDBS3reIsLdmj+0l2JFj82pyDGH4iCTTeiPSz8EF
cK2mN276ByMBPDGn4CcntCWyYI1llT0bA/xQyjUywteWkoygNmAltfA/lF5xsTUUMisve5yegnZd
omIATU50/60W7dFrUNqN9mps8XdFgdRwP8zVztDIhxy5yYOgeiKg+WEJ0mGjUQUYGkDAKNPtcbtK
ayGWyP6d/fzQ+/UTzV247uSBWSfd2Ov6YfijQsV9nPLsvWx0dUOXFo7U5B7ZmLeDzmpYKgWsn+yy
xH/qyuwDYBxEHcmGQz20pSv4Wu2tyqCPcaRw4bFfCp0taTb5T+mgo4IZvxZbBVuRgKlxUrWoseez
jilqLRXOCELgeDVzPC6ezZc9IRoFskSnimZfpZti1G4cEwgMEi0WHUiv6EUV1XeyL8+trRTNs2ra
bdqjPKbEfqf1PbtnPn+vAHiIejmHSj+/GkH9LdJlLyrY2ntLMEMYVGvRNTKmpbV97DvxgevqEUl3
uZfGVB9Q/hTkxiS5elSpD3ya2m/aynup8GTeB0mIJtW3UVAnXH6Bde7sOgKVni+OVBw8NUKS1PL2
1aB3R1EvNVSfd6A091AW2l1qVLF6gXq5TvDFJ/Bko4pc9OVvHl+l3cY/7axfibCaI6M096snTpgi
h2jJAm+nyQKMZWXkQilRR9qsnao2sGDJtSrOs6GJp3FY47pI8mtmWdaxycb9aHfpqUIfN1rCu5Rm
515GdEiQJsKLGLzeXcbPh46D9kK6lnfmm8vWwr+atcf1YQPuY1j+yo9Jl8hr4+xZEIdLi3HwLijz
97pBKDHuDZOZ1D66sNLnYcbtadceIScFyVzzHGaz/wHnisdU7c0OSqPvrlnVboXKvueWr3Auc4Nn
MPmEN+bqM4c9ar6zRP8o9OzkBu0mx/ZT//SSoI8JniwXg463OHu1ep5mzxzfrEyhp+toxvzUEGwx
AI9fjTsws9zlF0EaisFaDsHwSxrsvTJ5+p1L7wUnyxzaCdr5wfF3fjGdmuZYuH4ag7Krgw+O1Ok0
0aUJTnPWwk3mmy8joJTfts1Gaxd8eLwYrpW9ZqWowc2bw2Jb/8FifhYrPxp+nTxQ6bMrkbObxynx
QID7ckMs3a2e8uYwZ/Kvs/0n5mDCwCeepdWeIvcfDhXzaEHNKGHX8Yx70dUnjqACgCJf2iF0U/cB
LyxtmahB8KdGKr2vPSZsie66f6IPzkJnyK3WJ3/ub21r3KaEl0VEwIGxWjtsFL6DjGt+Von+ATD+
wNRCMtPiYRUCO8MDoBHcielbbOpgPvb4DBq7/vaM5p8/NVxtzLHlHUL2oB2N2oXxGBHk90YheLvK
+y2HYr/TsYO3V005/6i82jH0dlFrjTdIUMnd5m/IMyyPlUrPWVlw7nX9O50H/THtu2jAs8R3lV3X
wu4eUlcnK73x9ybiKmkGL3Q1aSTayBU1L7KPPnjKO+8/MwjtpuRHIBQ0HsrW2c4zSKgamEumhqs9
EaSSoFAql7I6jdRAeYhEidvut+ZsfDpW7z1kjnWGEjy3hXOyM305WF79mprlk8mVRWTcf3XRowix
ggX5cXeZu77dW3WyhNnIlJtM2bdpKTu0fml40sGSJVd/SX74LAzEOIxo9UhugPLEwSHWKE9yBIJA
BrHm1PMr7248Bw9ofeRj35tEVnli2AfBd1pl464W64syOTHzpoEKr333bMw+AfHyP7qjyqchr86j
uephze+bzO70wDCFucgd30er/CiqiuLiJNk2aXe2reIPHU0WdjRyoTUJTFjVKMPOuvVnbt+SZExL
c7zzsDZa5NX6gtBa7vCTk7eeinfdQtEwpnGp4YwiTakHROov5IBb0Zxw2SvnY2Sv8zMvxZ1kWecU
gWJa2GpL9GHUVtN936jW44wwOVnEu2h7ftnW3iHni/N7VZk9UW/rBGvDws2uIRysuCPqvMD4M0c0
TQQm7JCEdhv0ZAe9yORpGhDGk+B2JS7VvDuJt8o3+xNJi8cxc6rIMPU3ZfcXnEH10TXFg96th6Xv
yW6QSEabXVIAc6XGCOAcljUH3Tyhfhun+gU9lR6XfmMzBbDsW/poRYhlAkImb+bKFVOXmCFmSYZh
mo6xCVS6WUB5GAuadKuLbTXO9q64rbZt0C/z5Tmaj+6i7akWc15Jwr9Ln1uCNwL7oxc53sDKfp9j
Cy0HrBpl8hInnGmauAl5RKY8iQbTVUcr/zQ13HiUkbWMx1AodL8VD7ZpxyaWgn3S/avGcmRndbeE
zD9qQ/dKpdQz7rz+YZQ+QHIFtqYnCJxteVobdEe6kawcXtjEvUq9NlZw6QpUGwKKPFbMBJsClwZu
ZPoFp3QMYt5BvK8ppcdpiTjF/QevsvMDRUaYZDUOttQOTvgjjmXgZofSVid3+E7XcV/eVYgFMZZI
ivhy+vVB1fhjEXV9WV1hxClDNJ5SD0mWMTP4ZcynXf+CjswOXeG/2WkwbvLB+c+jNuFQzgtEgqp2
FSGS0TAaoEnDfKWclyRgwiKFdzRpu4rN3Mo33YiNtF0dYKnixU34MT3cuMAoaNwCqaKgGM9gAOmW
fxsHaDl23dq/ozb6Q4tXIa0MgINyxKQaviXZrb/WgKuLWR+5T4ohCbMMRDg+gZ1jAKZpHL0KDHWH
pc+M13V41sSy0Ru87vpiIf7sSdPoNFAyYOm4Jrw5Js+bxVeoZ2OZD2lX/Yd7tN/4hXODy34iIEre
BabZxuA4ECv6VA3QuEr6cbMmcJgDbNU9D6FC1QRGNJMxFipv3FStrj5H9V+fXLpxca79wh1WZD0o
sphlXBkDt7Fj5Fu7mnCDo/oNrC+Bng0T6vJqrPLV1bQ1Dlr+HKWn2G/nJ0sU11mHwHTypLogt4oW
YZ1XDeGX7ogPg6N8sy7IJQjsJnzGPlFhe6yq6bHI0j099uplMLAJe9oQpZq4WqXQGdtwag0GJY82
QRnDkOwaI6A0sOIodRGs49UkaCWfupMyXlJ+mMXsx60S3RAL+gVCe9J5X5cWERDH/dQMOqO/LblE
MWeX5Ohx1MH+mBXuipk/la0r3JS53oIue89NdYN5y7ZlaWx8Gi/imsSDzUiRwYa1GAAMD+B9KjxZ
beU+poWZbPExNVs0pC4eML/YioCT3qMKCux4+axdUR18XwTRVClUXLzMk0WWuA5s7HYK4o/TKV2f
NYM7YEr18skofe6lfjPaSPmGyn0aqe448Ht0EcUYXiT8Uh4GIsO3w4rwwFgZ60ZfvXkmmOcMgTch
RHsYyPJ4pzXjoSrLiNEvu6GItLf+yhe89D8C+fir9Pz+cXH7i+lU7jnrqktVsCvJ+i9TxjelbcaD
b8tnpI39zWA+ldmlNF4CsgLaedUOfu/GJuHcJzcX1ZWgE/M09B6XQRsAqtTGdvJSFfbSDXaNL+1o
xjKB2xGb+ezzgLgtxIOBU4xB7lqN6ldzHPS62iQfV9MN08rMcZ+46n9snddu5MqWbb+IQNCTr+mt
vH8hSlJtehdBBs3X92Ce09iNi/siZEoqIyUzuMycYx4SCA/381jzj+n+gbsYmheqqiytLwWRZefa
Suf7pitgtpbL6j6cnytxHjEgiBgbISucdqcbki9MZ7Ae4FyUqwldncGAlikOMY6/GFrFZq55fWxr
xCgH2JBl1V1tqnjbuTHKheZBA//adXZ98TuHYXnZnCsjLV9jT00nIACoA4i13Ot4eW2FkbOlrYtX
TezQVqu4u2STDs6lnzG5UfJipLlzN9O73d0eFYpJtZcinfdm09gXhKrsg0omV7cncbk1nGDnd0ly
1S1xkmpw10oF6jrhaz/R9pr7EmHIQ4jujw3+HH1I/pGwvSRFPn2UvFJ7XNPB9vZUzjRrmNjMezMN
8+fl2zzMAasuEtZTERBhshGtow+D9Wz4bruhrQ3v57wP72+Pusl4itG9n26fCubIWMej3ePcpfeq
wTh9/edR2QR3Y+ATpSJK46Az/dJEeCVuH8QIrG7jmNaOny473z6X5aApvCwVW6MiC4uNN6JqbTaP
00jURoBCc6bB2M2uN1yZcIEkx0dTDUbLlovEFzAbcAFC+yE3+w9V8N9wJUEogVvKSzR79ouep4Ni
E/rpZ1W27yT3rAgazDlXtthbVbc1w9h+jY1SPzk8C0SsD6XtVLCZiucMpv1rVPp4WdSPWZTlk22E
xapNpXGiZxOn2qnNdZ0joOiRniabJq7nQ2bAhU885G5uMboU6361c1FL5NvEZtSWi1BRRwuXdUbo
UqRwr4tdbhimFzFkRQJ1Z+ZtjdKSd4hw9T3XPRfj4JpbcwjUU9vW3ZOeiqsj3Jp7di2ORMvGD0Y9
sVzsm+kLe6yHI9XF9EnlsGdZSUJRB5qJgUCpXybDIXAU9cXZW55GWZNsZRI4O3Kr+pfSS+QWKQ90
RU7j23dkWkJycY3r7dntu1JNFWRZ8mkSrEL8QHrb0YnVOVbttYUMk8MI7VCmFdxXOYMT1DYFW6Mo
4L1qdXm+6my/+ztEfzAkmT8zpOmVi87wyRPS27dq7I6Z5dv3yJXcdZOa7oHJTbGNC//HZ5v5Z3kQ
/u+DwLKN19aRT0YZ7KSvbbhtU3Caw0JQrvHUgzKICFbdmUYw7rvArK9hVI7bZuztF1aJtFFVGf2k
ToJxoJk2bp03F8Cu6SaMo/CMRad59v3mJQilfZySttw2U+9tDI9z2pNN8enCnEnbT0c7AphQxS97
EVqw+LzmThhz8fOoiCxjKQhTBNr2cO2N9ntqXG+v4qnD+DM4+XUm7HiTIyqRLP1bcWDTfjSJpkLv
Ybr4GSP71Peh0R3Bz6nL6CbDhlhZ7+KWXX1nmiU2mKEtf2x1Vp0fXqnY6nxrdZW7yedY3beB8DcA
jSi1l6daGPNpWSh1tjGQC5s2O6dppo+pjX9CDULKTxnNOkH31aV5+ZMH4rNfNE8jIY71PQ17ekq0
AVSgQSVVyDcJhuJJaaTUTeVS88lO3ztD56zmGhCDwCkFZoaEW9RMHldWLZmloqo3DsC49TNVYHl2
x6hcRUEyPjn2Mwtpcal5kTeCGIJvHXLGRU72OVvhvCvjblr3NW7lwHQb4Em9fXAKzW9uHEi7QiSR
TYvx1N+MUdt8svJw2VYlYkf9KO4Gpxe7nGbiP4/wUtv7IOescQUvf+rU6rNtrCPCGe+3c5onyuHY
bPLnPrKTS4fOdj0w6vmCWf7auyApqtQx7pI4jdfCj8QbwhUDpxmPDCP57+duXw06czwGKnQ2VZt8
BWns/RpVd1BN735SarOIsft9H5owW7uiK7aNtKwDCL/sQwRwLlpr+goqNr9oiM8e4WDPSdtqFM/8
N2PnbbKt8FQHpsOPFnyQMJd+Lw8wxOh7i9lptRiyelPn4DHkNpFMlIeRHGAYPQ8w0o016tdL7vDX
ulnt3jPsAK9EObl2+OreFVo+0oxEZGuhq5dMqHZoOpiujaV6zBxgcLcvTEI7l86lS10OKz8xnmRK
DODtGXIffbWN5G75dOmMx9rFSFoYLTTCzKIyIGTtMDteczc5RvY0wZ0iakmZ3j6r+t3taGzZrd39
30PyQ2ZJcfU0pW9jWc290yJDqkY1Xi087JRazALKoej2MezS8mzIiokPJVjijb+jl+C7iHLrWTch
FjmPYyiz+n8QWCBtrfocDJ5lvwNrOxkRUESVe9YhnJCJ+3Vyr4aErUyYPMejKXe+N8D5sowOSVQg
qXFjYHbDgLLdVmV8uH2Ozfm8aUVgvSYq/++31CyKLrqEkwLVXT7mcSQvKhiYtGPTtnLuYZiCMkTG
3Aw/CXHpnhag49op4CSDdFNPALCNvdJTiyC5Y3EmnHLT1xpZYd5+NhCoN0bah1zMyyT7T1BavB0c
Qf/eIiCdOxXuTTRyT1FaIDlmif+dhj9j4i33/uLkKBCOG6c1uz1KmlPgFz/ZqL1fF4OJzBb3R2P0
9AC9hwRYRQfhRhzTrSoe/31UY/T9fz/371f/fbQwPyjZrHVfROKrR8gQqCj95cbDYEN3+skbx+mQ
iIqyxmdh4BUlOD2dPd3u744M8LszOTjMy1lc2mBR/Hx4SnP3FSgbv7FYTh+212ebufPHE7xp1uYZ
rRldt3y0i9o9J0I/A8aTj0QvqEd60olWNOOkFwBB04KeqmfbdN9hr94iRLXXLQDoe8vB8JaEjnUK
WEE6qWV9z5b1nwfm/z5YvqRl92k26kJrmT01rD6v2oxZkjNoZM8f00CXLsHiQVRfiN91z5FpIdw2
9V6RJvLqROzlCFr6pd/bq0jbrwWJl4/LM916DTuI2VVYlSu1j4YgvqIxi4ERYdTD2z2tbk/JKM/x
vNjok6safOGWcrxa3yqKeOD86SzTO93eqkNWTPdhg9bMi/lr5eR4J3vIh/fOvWZ9On3QnyBeTRmn
BhtM3Nl1WKqzPivzszkH1EIWeg/CcpqkRD3iiEubmNlhLrynkdP3EqWq2qYBkK6krJiOWIhH/Mx4
hiC9zFiAntEsbR2/987KvNZggFirHSAr2q9N5ETLk0HKAcDi6B5zE+505TvxdQ7y4TwI7o500i1b
yVc10nmX42fdvtZpuAyG0d79fx857LNNZCYE2kbFviEcceezdfj0hT6OrquZGYTmsZ0ZwzRtc4mb
qVt1yyvTuvH/fVogIV62QAgEheq2FPven/QRGUby7cRBte0An50KVlxtOs6bLpz8KwNx/wyRcSN7
dk5VxZ7OVK8YVOONqId53Vh7rSvr4KXNF2MuRDODeUAfhoheqQ13uGQ/hIi254SRqm718IZ0mFNQ
B3AcaMAdyfYCbwRvHEyXo45fXcSHjj38dpN3Rdd93+XlPvI6DgQik0dopxUtX2keCIva9W78NeUe
ble1l636NoygXGekVu6rqv7LQDIIjT9YDPuDY+AWy7iAt9mMj5OShDFMdLIScoT8bK6ZzaUbZaVP
tcAQ56b/1CzzRTX4pxm3dg41ZO8EKWNdkzQnchuNFo2XjI/waMiGkBhG5ob6O0RtVuZYjs3Mg5i0
0YsUbGZ94OGNxWCEsZnkvBXaUJ+tNaRR6hakR9ji9qoe74CqfBrLpt8PgvRQAJ9YeRHevEGXn527
/NtAM1eGD+BCOgSQQu7UCPXsemuiNTTqMD37o3mSeQgx1UBqjXd718TBi9WD2BAWY1OLCQCoHvnH
Lc1+b4LkQy8cseQZoqsf64+h+MxaRJHJVKGNoafRqerWMmU0EUTqA7CKt6uXH7E0HbiZBMWSkzTQ
t1a7XJv851ILElbC9s5KmauTj/CW5rDOIigYlP5Fu2MMGS+767oV9cbodq0ddauiTGlVDO+7mQfs
p01vbmnc10NZFTsjnb95Cxzq4NtFM73uU0WgW948FnL5t2yb5a2b48N5o6gVO4ui2Jz/DGIcjrUu
76DGNFAU7eSgBu+xlrVxqE1sOzNsVkT3LDRy03tstP7Kk9DYtBNzJCOVXM45oCBXfzn0C0bcJ9iJ
Ma7ZYJKI8ok27HGKnRxY4nRe+lsFut74ElKNwuOUtnynZfWHxA/HPWknWcUAYtJMRKN+2IhEMYq0
3WHVVew48Gkl5qlsYheFJj9SFoQ/9dx92PNjTGjgijtjsm+mV6XscMtGFxBwJz+UU710kcsIZkZe
NnnNHt3n1sS1fRBtmaybuH2qS0ft+whfoejIaGn+zrwb15ZSBANXJW13Nd359uLgs4eHTGAmcQsf
Boza0agOXL52duaquQpPo2Sq6q1M6RHdSHSAd+QdiQJnGm68XrZpnaZXOYT+k51qLm5PyWNHHeLH
g//YBMCCmjw7pFGQ3ksvmA9l3EM+6AsqkxJ7S5mQN6CDR2MEN4d75ZpqRG4TEpayjP7pl2rFl3Iv
hY0IMK7yL5m34yYaBkQ6ZXyNkx7zAyd0OVHxPPt5/bdkGvwQIN0IZU4CrnuXhra9q5LWJPPVDR+8
wOegVnB+x57hd9X/wTKR7f3C/VMhmj/qDkyTAcYBImi59m39HI4cgYYZTkeftZesPRB4cyaPoqEx
9mjWpoYIVsGO0Zhj9wSZUDyOkbHPUy7KAXuK6s0rMxT7MSOx4xH1HfYprpFSVqCAq/Sxd0r/islh
x4DgXRXZxLFaHHskE4956Z8rRkfI1NGVwgUM2JkgVynjtj5W1ELY/kJBXT51z0KolIBdnX4BqXtE
Mwc4BqlIv6yT8Zk9BrWsvkxwh+jhfwGhdE+3DwRJbT3LGO9vz4a+gGIDkuB4q69TLezTrPrvqIdp
F+cCrq+kFqWydu8IU+PQES7HeZclr/ac/eMB9/lNHLGtq8z7csv0s6uNM/Q5+5XjGTCzsZjjlpum
8IeT49YlKIQwubCmra89JOyNZIf8yl1jncZZ+SN0v/aySfL/Di6uW2bvhVQ/Paafl9JBAFlk9h2M
LHVfplFxz9w+S8QX2Lryp0jUZ0an8vLfLkxMb0PlaiR2WeUcCkMtnVqCf8yPqnzlWj4ZCwWO0aiI
9f7WQohsmraMjpz1bdhDSAJ8RI0+0fCo+jydvc5UmYuT448wtH3IkGZshD2oNZx493ybqOAKrORK
Cf4mLE8Ga1dzhQ6/QiFO7O/cRuKnjvEXdfNYvg9dAGUrALDvcMfepappLmjgto0NzgNahbxMolWX
26PbB+KfXMqVpAFt4x1tpx9feY/CcLLbeOuVhnnO8pGN1hAxiYk7FozuxMHvz5LnaFdJtK7sXYMM
dq1m33l2TAbJeI4w9Efz3YAueVeVGNRpzoPKZ3Q0KxKH9W2yBBub5fj7CBvhvjOl85BUaJgKPBcE
/IbG4faUVZnzQF05krDuwBG6VYSpPKGh8YaNOVgvjhLdQbpei91ghm/T1FduEHRBt4dZNNVXyzP/
RI4j8UaVdBG0R6skTsxLtnwQUZzxC1pMN6AVjkwYpvPtQxqOiET/fX57FFlMtDGxwT6I26ubtxHB
J3wILPHfR26jr4aYzNPt8yoIuUfe/tejbT35jt0BBAw75m+YvLiVj6wmlw8oKEqA7EsFyxgEakOc
f4yjFz4vLM+j5xGqDPQz+1pwhcwWcVJJVz2Upftmxk32mkF1gtYzysNQJumLb3Y/1sjIiLWBtanQ
GVEBOIK8Kjq129OxBKXO2+t54p6G1UGQel177jMyu/aYkei6pn3ID63CopqYbvngJ3N96DrcvamV
Vw/Q+oZ1KafwpFubuKV6/Ki7Ej2m7eoTaZPGg5MZFvy0RjGmxuQfTQjiXMf5bowKpGUsmyeXwdwe
m7h/xBsD7Nc7GwOrx9ujqiZIbZpi74xWxT4YDKPXmkitQ7HMn/KpSq63R/zhBeG4bgcboZJt1Vgd
ZrZ0yGfbc253UH6QdrboH3wkT8sUMkgjsoFn+8XjelSWm53ZeTYok8rEI+rW3pdWUWwU5ci7NJxf
VhTmX+l/VHUj0ThWxp2hDP/NyAeGNzXrA4sp+e33+u/TW0NMIA53nHjmJev7A3wI8zOwL54q54+J
8dfRBR669Y1ZYFGTbzmTyCeJXntVe7I9TGHwt7BGG/leYe/bIre3HhDr95iyOBXZpkeStft3eGrW
5R7BWHjnelRJbWa253iM/gm8sn9I8tF8gI3z99YoO/AhNsobWKbZjolQVWjobiF7k7AaL0Hq0zim
obENNfA8xCF23AbLaL18yUoEko3hjgzv7PLFBxW3cVI8H0Ns3NsDmzwrnsqfli6XfbP7Wbahgkno
QACoscTntA94hXjxsiYMga835X8Gisv5qAeYMLhPud0fJquRB4YQ5QE/T/psLnXhrW32h3QXznW0
hNg5myDkTSznx2h05nVIPM/HlKd/xtK0//otfuOk567lO+HCPZKvYxCf5BChmsNCusWvo19SZzTP
OffBFdnt+sUwDF6AqKTIMSa2it1nzZT3Qo3Lbrj2o695MbYvc0PT7Lt106fZ/b/fAVIq+hr5Dtsk
c+E/b3jTSvQaEsh7CObyvmCE9gZcxNe9fpsHx3oIpuiRhgXbgq/ROBQMuKrhOBXaAbJHP1oGLi+Q
C630P8fTzIH0CW7S3FhggFi/LxpyL1P3lHrqnmm4S221tLZqot9GycvZTpqfpraZg21WTggWGijc
5A0zMPONMdlzpMebrqmiizlqXnQqvufMIDFQAQP5mir3ErkOl308ofaEt8XpkYeQeJerH8uy9eob
Gg3u1K9vX+O+gMw366JTHi/MgLa2zp6XE/nqlC9McCvwQ7L8AY67BiuD2RIG9mqhGjx1IS73yrbu
Z5yYG0tGcL8AaWAiBcylZOIihB70PrJGDPV177JeRPk6YhLaEm74ZcHHOgwJrgcl4n/cXjH1468I
p8k5ACxxZcxGonLTldfXlO2qPUXG4rcr9M+o7edpavxDgYteF3e5nxuPrp7gnooSw0D5lHSo5fKB
QZkz6yNGcedoTuBgPK6DlXaeExKbd3O9pCky6d22i6thVAqvmwIN1bZIWycSKwYDukrEONjNmw2m
ZlDBVno/lnQNSeG/s5RWuP1RsqPnr1b+yxgaeKpVecnkkG3BXBaOYwFycnIsfzhdeV9sHaOO90II
PDSAJ1flFB1j7nHrYfbpRbGiDEmarmTJrCse0j3y+xaXl/lGmKXEy5TsiIUW15hit5hFsGWw/qWc
BY/Lb2ElggVMxjrIjZNgTYU+Hyz/Uc74c1FyHsYc6tKc67sQgPDdYCaPkivu6PSOC17Q52LzzQ8x
YNJH5VRubIG4OGxoWAfDmjdBKa7CsFj2e828o11rkEnOG7Zf28j0n2LuZ7+Ii4pgi3WpjlHZuE+1
Z3l7PFX9tq16tQmA4SQZClciRED1+Da85xg/9RK9AGCNjVSbbaGEg11vjZGWRd7nukZ8H1T20YYz
jzsI4sPk0HNKfGobFGYMeRoERF1ink07egGQdkWm3x3L/q1sETpJgF9pcWFYWF9MUV3H2p2gZLYn
Gdn9NinjXw9dFfMOkR/ww38bbnuOUoRxwIbBxI5/tU3TIHyxi0Z2oAWLqqIxf2I73pFqcD/Mk9hX
kPzJga02sgugtifOocxRl5j6MaRPxD+F/clZvLCuIIQPZsEuzB7ilqs749uRwV9D9jYLNuBttBNG
oIbAj2w20dZYajGmrwodw3Ua+4MLIiZNsKg0ARkVUfXl9LXPoEIcoEFthTO2GMsnm1lnvbes2d9a
I0Dv4kp+rdoYBhaZuAsWkSufjYyo27djdICq9DK0E9Nrt682VJzNqgbwRCsZnYBYrDh4qn3ZA1yC
PKaY5CQcFebfqkrfx7jtEJQBHkjcQ5qCyQIoodd+cionA8qb5bU7RL6At9r4OzTLdVGK4qK8Gq14
V9wN2mtXoDUowvv2ESHbIi+f3D1OOM1bac52fejbh6TO9m7ZWLugYKk/zAH1CLD4Xb9wwsZX1ZIL
IW3wo6Popl3irHx+j9txBjZUzQJOOkLnAhe3AHxZsF9dNeh5/Px1TEz0T9YgQO0LRvYiIadm4WrH
7nDXpjUOcJI6fMs4mmL+WmIXvMYL+OXSh5CUE23EJFDQaeFdqa6eXTMdDr5U2dU3W4T9YCYtRzNO
0fQbNVEsGEsSiApdBV5W/HTOxuXVrDLgxZJZSMdeN7KPvu8/YBOIrgVS6Sui2Q/UT/VeoEgYPG41
oMjxJgzZESvl30JG12CcoEQ5wXWo/Q9odl9dkJyDaAKAQCBt4/70PloU9EgXb4YAgMtl3FMUxqDg
QsP6oIqa9jYqHt4nz7EdPQ2APQ+NBH9nxWQV1P4TeMOvLsHtHTb1u6yCve9C2w5yFCteQ6qH+08+
l2C4yPFsUbUyRKofB4JqEYyBEWvUrsLLQ7Kpsi/WEMBlemOPbhPBov+iHsjR1gcIm2e1TaL0pXbC
b5AEQHPTbc/oZtWJPNiyRGDYRIIhU1t2QtzSLL94t/P0b4xqNnFCfvKUE7pGBdUGjrcxtQm/MPgo
KTzT9lIs16bbld/cRqE6QU/QVl/v8ipEHEN1tirPTT2+SDvKd6L1PlhK7BKN19HkzZ3Wmdq41Drs
FWNnVczxw5C2G1rYe4aUp7b3rxH5cX1eAS5JK16I4Jw7O0qR1wJp/066PVkkNyJZn7Pbb85N4cM9
k9rbOdG6try/QYBvvBctk3JhP/ftz5BB2h4UPQdyyWMlA/lElgheATvLqKWs7C7+LvE4H2rlPcGJ
X82izteUOtyUeLkth1mdhRZkrQJxUSh5CtaIkMIhZPGHQOfUa97Lvg9gqp8dmCqkDGiAx+sBtXs9
F/5ao+RbTfDvzpmU7OniZDeHfU+rrB8Qx7LZttjh9KE4WlhENxCc7+S4wHYDOcIkbJATaCAtHdws
ZiUp/0ad5wiQLnFGBckvWm+M0PwFemMz/0HiaP70RG3hIJIw5xMFaNRHhLrYIEUHTkQQlsIGNsHg
sUYqqhh0AAtXgz+s41K828mI9nvBo0nzqHPzlC2emcKu9lzqvP8a7PIkoyT7KrWfyyZCfB/iXjCR
EzO/BW4F/6VjZTsQ77AnOQy1eVPSutm/aZi8uF0rWWqS50xvUPrYPhBQYnesQMNKiqJZOqfSyr9H
FUZ3UR8drTAnLZuRf0eI0P1U9I9uIY6pyRx1NpgG9CYHbqL8Zs1Gdz874MN0KmGA9dO28vxnR0J0
i2ICCPqpY5gNJNKywviBe/9yj6mAmIN+pF3RTOIVUk632kQWU2mzdbfe4PgHlu04NzSz2dZu3w2z
mZ/MqQUuCvB0Nc4O35tND1mSZ/sst5K7xA2KFTtukDaq+5vhz0WUONevbfFRDIZ3YUDhlMc2g5A6
ztiZpZQYxZzpJPoAfOEkxYZhj4IzyYXr9hMG8Y68hiy51BY9OCYMg/vculSUTDhNiNdOmcEiGctz
dTR75xxQB261NV27Fut0HaKRx/J/RFLWbgzlYpfwst1y02PmjoAYX8LGnMffwWYcFbkRkV1WsK6n
Ce9z/pEp8HBVYH7GWnwHySeXJiZwD4aQ1S4RA8Fc7is8MVboPtix9zoDN0ba2CcHKUwEmol3ttv8
BVselchsMyOXHdBstDlD7lGXhz/JDPxzksit8uqOs+0LlSRir/A3hpsYlRUzXwbjK8f1o1VDU4gN
0oDN5MOTq/V27sw3p6HYmlUA7Y5jxWQxYwcQ+NOMURAG/zU4eKtkDi7GzntAafCqMLglOoMZlcLZ
1ln+lA7YeVkoVqxlggA/UDapauOiCy+QEhnGS1abJaof9DZBZ7xOaOPWQTIUW1KsUqtbxYHfrSyP
OnR01+z/MWeOHUHXfbUbADsxSUYdRhL5mtexWYckXW1M3xjwa6p6bZvSukuS8c2PWY64EowKsng8
KzFqMNPHRezlj4My8pMIp3KLRXJeFfH4CU1VsOXMNnXL2BmRmNj1bfpiO+o7KsTSZKt7oeI/xXTn
SiROs/7T+QDeTFY664iDimIK0k6FcJrEJZMZH7JkdwWfDYS6b7w0+J6HzkMQF18jifyxn21M1lR7
WEu6n0Dj52llQECbOayJpM3L4rGI6g8aCHoP7CNe6V3dKaEHxgFlWHgAW3hHkrtZHru8GXnhNmGu
nw1EIvlUe1zdYbrX4Kw45FxQj5n3LEfjJVc+r+uAgVmNVrkZTHzDSIJyidbKFwbHjhN4q94C6kvW
imkgTMbgCJGyXL9lwQyOso7Lo1pOfTvfpZVvgIrAvDKgRmJpuSLOBWuDNo/+cZTtcxKVzUvmivuR
yy0Iiythc2tgdzTQ1CQZa9+iPHSTwkrWUnMaF/wI+9E3r1Vu/7RJiW0lZRhcWdGr5dwXka6wJ9fx
Rgrj2Q7HUyAsDmXHvo5u9oqv6YDk4TgY4UvGNnwlq+KLeBLc2xpHm8lQgexaAyX8yj/60JbJ/ukW
FaO+q3MPmXTtnH0zWGeM7fE1S/KW0Js38REOXQierz3CUr3DkacAQhTPPSLLdRh459axuMJQ5FGe
dLu4bo+j8+nxWw3LhXKSFF8RisOVmQKHCoOR33GHxjBVwEQtCWF8RtnfewZuWRBHUIhC/VdN/Q8B
T7drrPPICq9eXfOeZBC+yYK21HU2URkUoaXBC8e9ccXUG2SpmLaBabzYzIc3Y414IcXl5Q3T2QMy
GEQpOxp2H/awXLHpwewA+xe9xZv6YiWAJ7Vup2M8RwcnaH5c6ibthIuFHvt+57fPcJ0RgIaP3BPH
/YAdLxj8n8A0n+0Io3Yu1HMfZAmigukRA8/Fte0/SVzvo5a+1TPUF8LlrQjkrzMNIHZc1exr5x8L
J5GV9u6xKqY3WwSfnMLoC8MN4UNrxeo0btsHq836b9rjBJMIdBXUlUlOkEPEHJYO8CAhV8Y5HW3Q
P2iDnT1kwYof03mwUtzBZjfdS8GeJu2mhzoJN1SMXO5O9XcCYLWNWgJzIoEmJhPcQWcmiTR7Y158
Td3wpmh+Vqzq3DVTdi4L5GiiRyHTs5ac3p2cVaeQ4bs7+X+AVPzj+4A9+PvkWBwNmf7CCvFWGrUy
KXLvmFzJhRP3nnDHNThEs8CjWpHV6IPCxzP40mbhnyh0w20h33N09RtyAf5kKWhKsimOTmz9oJ4F
JBFewqkr1yT/zchAWPrRhYxD89ExZ2JCEbwE+s3xNTlPWl061gRGxHAsNFiAZzaVhN3UeAQ8xBoy
BKWl6VGxPbCShBzRpwduyiaNOcubUBCDVuPd0urZ9fA3os2tF0nSbo5x8HEwbKBIUnmGyIV9c49A
prrzlf+eNqfBMR/rUdh4FNSZivoBPByW+jgA5OORjRjCewwodIOYypAAOpbTDj4eRc1S/wkD4+iN
7LlMKGd7N8U36MKR2/VevEvi6VcxwJgd3kw1RxDquUuFl7VpcJnH4XMhjMdSjQ+935lbOyYGo1co
W1xl/4277CJj/ZDDQzTc/JyV0V+nPRF32DLDrn77hCodOFXNoIIO71fFJEjWAxwaFZ2GbJAbLKYb
kOUY0YWbQ+ZnvE0FvA/9EeWFUVxLbHXLPdXrq4OHi32eqRM01IbISs+LcTcfuCtOBite7JhfVaze
Jqe6Tzz3msviO8dakCzqLnaUMYeYGBUmy8VYOyD3BbmAQYQqQYYR+VkD9wEnIfIFswai4GkdWGax
tp3fKR0demYVrlS3KhVbWI9Ultrg9k5hcPWK9lM+GpPD5pY7KzrTdg8Z9qmxGO9MVtUym7ljwUwG
UKeGLeDl58EHqVMm/5A9WmIjhHFjmatgpKKLcQnMMwtQ1C0YWcsWRSPwkOwNECaWcDYZqz7OPgVo
875EUku8FoTK7L5h7rbSdvXdvQ7W1k+oOOaehAER5QdnGLmPRLzHG8lwVibPhFeOK8Q3b0UoL0He
v4oyrNGm+H9cO/+ABEL7lpo/RQPQyqq9h2rkgNfEFXrpB2JwxJUZppTJ1M+88R+LSr1KIk0w2NKV
LMl5U48ZwdNkD3jFYjI3EJY1n6NhQJTNarBH5OdYFNWIhmCHZWSe4Fz60/csZ6P+wVM1fiDg1lTJ
uwpGFXNVVPQeabc11MQAzNZejO1b5qdLCh7mdczqR1mVwFGqbjcF5qOjKQXHoToySAVc41TBag6O
8K2+QNsbc8nKyVCkVRT5dxNYm7rzo42bs/53rctMuUmzBDrEr0A5VfixkhZpf5BxkI1puS3i977T
F7woz569qAwi92uZFAaMtldoj1Gghp1eOTv0vVn1I0zjKdIGjJp4CGG4bHLie4DwDxj1kQ4o3ZzC
ovgqoYJgkMXsPLFFrIBkn4z6MsjORL8/PUxt9fE/jJ3ZctzIdkV/pUPPxjUSicTgcN8H1jyRRRbn
F4REUpjnGV/vBaptt3QjZL8ogiqKYhWAzJPn7L22Dul1VevTatbYEk+zpN928C31liblspXerVOz
TdXt0NH7gocxwZrsRiKdUNui5Su+lwhw+g7eR+iKYG1pMZyK4lmlEpWG5AieEk3a2Pm21qJdbDhP
JjMgRcc2auObuGkfo9G/i4V+mjC4zJtlV1XPLepOQsLOQ8nKakfpJqCLVXrWWeC5Obi2VkK5Oukx
5xr2rbVvWt1iIFmjmr7TfaAH7A0MU2EClA2ptmmr2hVuy4d0lguWomJmn+UPWWXeNjoP18imy+qc
rkPcsExTd96ESjk3b+rGiuid48Z3YK+MnFlgfD6NLlVDWRHK5mtBt6KPvkcUb+AMGb+24hs9oZKn
GahSaHibKUyeSS5I6ZA6p5w8jBoh0rFoo9eC0s9KrJNNbt3K6COKY02CA696VvWo2/sWCPPcW1pO
I/cizrZwFepFhCmdPEO4SbCYMksD+xQ+o9t67gtr44z6rjLst8jydlFX3vJ5HNHN3aSFPS1CkGsY
XJ+MMJt18VRQEf4nb3SXo9YcaQuRpdCOh9BULoQUSUif89GPRF8UFjyO5jB0bOuUfA9tarwVJlqL
wkPF75uobJks+tq9LnlQKh7QXPAqUWX3dJ6d0TXR3SiHCsiHX69DDPBR4OI9YL0HxTNW3cWDWQP7
/SQplNyw1a81i9se0RumA6bh4KCyZVbx/wfhdImDDtm72nMvvKN3x36ArxQWBG1B9r9MjD0r+V0f
o3EOB4bqo+fC360AnvVzf3qyHtE3MZkyWtZHtCmd0M5oX2j5efb1/D6GgXBZ4I1tCiWimNhlMflI
4DVYsUj5i4Gl4TtFCD8/Fz5tuMB+9b3wuzZG5kqyA2VJAU6rSxtuPbKrCiqCPg9xd7E4mZxWNAtI
riJ9gHQlP8woW3Fh48o4LmzCnaCP+PCl4/I+iYlZp4Z6C6fm1OYMvDlXXUFGhxqLV2DyR1jzVBee
6dI14c5gLI6GN94G1Xcz6DvWoBmq5E7VKncGPrglxlywzRIj0ehSiUDNAYGBRbpx0ptJNAQFmFjU
BP4MjOOlJDygQps3pDcUubMfmMgleduzGtJQcve1CSrY1Sm7iqx9o06ZCJyTBIejJak2RaSetWI8
OGm9zn3if3SmpbTGI0LTE9OHRZyGjKrc6jwVx7Lo3ojnWJez3MPJym7jki8ZTfG2wCYMIQ7BC/uK
CvRn2hJHVZQX11Q7GHp0MomSQmE9W3xXViEAWfQl3EDffCnDkagr/exGkmsmOI4Cl2mb7MGLPR41
mrZXVr53reCmNLSvTYlHHGqXUdoPyXtSwhpPJboaoORbjEj50kkyHJdl/+Rkj53TPo+GsDfOYNy2
gUrXmGBibIsPWgTuwJG3dURkLdJGsvSwl/fiyZ8DWROzPeh5AUsfDbJMBp8hUnmXNg5RbOGdmT9n
bv41bFS4jrTkSCIwWCsEsAvZZpz8aXPToHHe8AsujEgrrypN/yA4gQ921B8HtHce9MhFptUP9Pxf
+yi4IxyHPLn87I/EppLVS1IZ+5UeEtqaitfP95zq93nXnTim4zgaaC9p1/ZE99mamT/SSt4n7uW9
Sw43iip1m2AfHz0aKqmbKvr6zaubB9kKTkZK6NwZhfMjzh/8nUjz6647lED7sQZnW3z2gCTc8s5y
2wUOHmK52B6NGjwNpVFAggHop/A5q3AR99xzbIMtPzNWFsfwEodp1R0rN3iCmfCcNdC5wtL+PsJk
YmDqKnGqSSDrtJhoecc4dnB2aXshfcy2qRZ/0yeG3zLdGhrtv1jFiOPwIl9hxn0o2+CG8STRbSwI
4qNI89cqrd59HaSbzdExpfUJ+eGEvL26amvro8+QsOQVlc/UAJ63xhuUewRgJyiuUZrpKUCuoe/u
6NJgq4F1OMbtGojFXQyNLsb5ToF/izezXytwSAaOEIHKwjzrEX4YmIXZltYyHiKdQeCYPI7JrWVp
z4Yx0MIxxQm0y0Dfmmk8Mwq6JtdkpiyIk22XfhLcuaVz5FAOltITJ6KSL6ajrwkYWEJg0LazhDTG
NrKMGnpsvhOfMU471IbTPCJZ996wsJ3hqkQLsNSN7rnm7x2v+UYv6tDjQ9h5tvaQOvpufnBT9ZAL
dNokZXGco86xCAh2edaviIVHh95pjx05xleOzejKrvNbYt7fYQKschMelpmDFefAM2dCF0l+g+bl
TWXtPtPh2FQFzec48teWHy+dToM83CMN7PxHqDj3duK/FwLAoD/NhXdOse92l7GcOJpEd9mA2BId
0pWvDzu2Ofsq58N1WYdEZzxjfjpm6dHOSOTQk2BhpS6PjeNsULkZmxGnaq0opvLxNPPzrpTkfOnK
8NYroE9QWnpldvHoblKmemvgKafEVxsD0lftNGeIVY8iCd91bIaTMb1lxCQtpKofmI89aqZ4ZEZ1
6BR59w1HAxePL9XH0qbKoyh2LoaZvQ8Sj7TD8GaYwzyisL1oFISjaT9WCUuS0Vfgdjsz3kwMjemL
bTtkZxsSSvS1T5gEnb6F1k/dKxTaK7zSy6wW5spFk0ts4niuVfGtcR7hXb0oVGXAlGjQaUm9D1gM
yeO+7caNq8ezYpFNSSJcQPJNiMlU78LOw2ga7gVtj2VggesnTmFVNPz1qJ6TPL8hc5W/tG7TIngI
Rk7YvVXv5gBiF+WpRcK9S2Y73r+4kyuNNgGbP5vFMNEPS1PSDKDNW0vW6ZvY1la6IMTA8Wlbknt9
GEAGFfkbKVVVpB7RmK1lE1Sgx4ODatqLh4fRiYfrOgKX2LrTMSu0G3MjHUL60mTU6BWR01p3qBST
8qujNY9EB+k38AwOcWGra9vraPmk8jF5Z2zIey6vWYoIJxfGY+2XN9EEitQ+Y+pComvnu7ILQIET
DIVPBkiV1i8JYUXFRzCgVaQ7mTc7C6GoN56lS7yKr7jSWQcBSTGudVrGN7Ddizl+ehqHeAmEggY9
SPeeWpc7JpxQ42Ap66L8IXR7C3t1vtVa+MUFq7iOzQfbLiK5rk6eBAC9eAB0NMTsp4kaScbC69yV
wxrcxay+6C4NJ41NI8ZkG7OgskVAz47cW4OCdx2nhBO1TyW1ZjUxCU5bay1jTVuMaXNCtUlYNNMd
tu1LasOpsRUyrKndzanOoEC22UBVFYfWnS3o2+XWvRWzppWsaVhE5jS+5NkP57BGBy8vVfAS9S1y
aePIoeYo7aLazfMBDULiMpd0+fBYUAAkHDWKxFtMERlWnU/ORGHQrUqZ8+DG7EYefUjGkAuH06BF
z8y+7W2Xx5e6yMWycypO8SvPmgKk3K84e2jQDQiJWoJbgOmTiZnUGw1WjG4Wez/dIIlD2q5/r7pT
OWWvZZ8W66jPAedIQWRYzAHKcABp9OWAE6c/wUWB+YmXn0EpmQ+MZCrBd6c4J7o+Pkl7qq9NPpaq
QuLvdiTiFDQfW1ms02LOVtE/Wh+GBl6J520lSx48iyfbDq6jzn/vkfmcWr3ed29+A+w1FiscuiSx
qOnNH/xmQ2v+2adlF/jpS5fg2LJz9Jh1aRyIDCzXoKMvepoawByyj6R3y1kvGi4rjkRjRYAuIv82
n/OXizfbCDiV8hvR09vmPTNBYETwgRiccjgPo/Jdr1SyC+sn0VK8BoCSllT++84AVkaJ43o+jAZt
D6LqYSyjehOrF0ujSKKViRjCaIAnax+ji/mDajta0AhWKlhm03TjQkHl2A2TsWsuTZjhvyckfsUG
smyBqzHPeXfJd7miIEQ/i0txzNXeyWZFrvGo0EhxQ9HtqvO3tm5BtFhU43PKtlPII9RJyP1quiD9
fyRW/sOQctMn9iNq+Uf2vfmaKYJrkVowonGxQvYUGJ0P9zfbwXYLrr2CFRPGhogENTuknyp3vuoP
kItee6KlkOsxM/Bi1LEJYaQ4lK5clEZX8a1qJwa3dvodZVl7hS2Qld57z71SLL2YUKLAf49C+sVQ
G4jyS8BvzUlVfVOxRSfpXgbfjbhD8KjB0jSZn/mFIRYpzOYchWMli3KhZzkOOZT6jo04BwV91Dju
1pe0R9sMGSNwxB5aZfKt9SWW6YCHKzWji6zq91gTWxvNMyzrlgGqdStj1HAgP8SgcsbuO4bbPI48
PldJHT2geRpbOq0uQV9s0NE1ol2mUykHERF7Em1Hu/Rq9ykd6svQVGyGJk1fN2ruMoktmf5OvYyL
BhGWW97T77o20pL3QqaF33/MLYFsBnBGnDcdnL8qpDJJSS5aJDWEx5LUtT4jO4b2/6JX0z1nAvPq
O/3OuwnDxVUzDDSzLCTtVrWKawA/IzCJfDIQwJBfHjX9GV00EHSKkcYDN1j638vYPTA6PNS8S9gG
yTn2y1vak3OdMvkc0qtkug8OQPlh5k3qtnPKdDvl5NC566rJUYmMdPYizGI8TEA41CnzDBhieEWa
dk3GmoZZovoIoyd/xHcDcWiJwuGReHX89YgWnOkyYYpEzHVvlSyiJBqC55pB4s9jHT3CPIQKFI10
UfJqJztqQUaIIc258J0AlXWl0d9xwDaAXETJ0ixNQOeI0bOQbpSg4FwUWJQoxlDVZXVJ+md6m5GY
GTqM8EQBc39KB33lQq43svqZh2gbh2KkBiWnTeqP7Yxzq7PvVk9/vLSma3M6Gd1EO6IkBCOI5q46
9qy9yL7pGYaNkGl/M3Qfsxx9gS99Rd6qx2KdEzU6ISZsbdqymjY8055Mrmoof0utKZg8QvimwLQA
2NdELvo0ffqOmpieN8f/AnynRsyJaRVqpRlk/Yz0h+kRE6CUgpcIpvdKuJ+j/qsArLmkhWaUzPpK
wQ9yNY7sYuO7rbvIZLEP6rui1lMGE9ZtQdJKQOQUKZvM7NmZiRRvasxF6EX4rWA4pU+DQwu7tZ8J
4UZVFRcrShr0ZEl5HlCL8ZZsZnGyXneDvBkK3GvAUm6dhg41oOAXPYy1bdKpeydMX+E1ATabzoXq
IPOFKFaM4a2HkRwgmFy0LqPrgnQlpiTdLiwUCDrCWuB/Q3PSjZEhHyNBx/r6+RdekQFTBnnecZKz
fXhE0JzZK/XgNp47H5M4ugFecJA+jPlrsoMzS21TABQQ6CjceFOx++KNqoJFs3Azrm0/mXsJIdeb
plsLDuwKnsODtNZG0hGl6qmSoYXLuD2ju+XswmZ4pdcxMi1NXo1hPAz01rtQPnODuTStFNgFf47T
wDsPPu/BSS1ir93ojghwsEKlc0KYOnD6RYzlM02orWjLROPZarWFGdMbVgkU2qS/Yd1ctmK6JQDo
yjBT9MjgsSgPopJ8V+ku7fF2wI+eGgi/Ctq4dendljp9OtAALwO1TxkAJjHkcD0NpQSrmcV48dH7
Cgutv8lYLuuj4hH0jbWgBawdhAvXByj4oTRs98VyrX0a0TZgmALZS5v6ZyfhfCvD16BpmjkBJtro
xPS8tmCSwyY7W4PAxVTKgp1DG1aSCuSRpW/ttdNOC5z8wSFwcB94zG6LIchfhZHcj5LMYc1UxWHE
T3H0YzhVukHNzqz22U0LTsdpZ2xAcRqnqeD0a2QwDzh3K6ytSXWdBUW9o29FwTV4XxUFzmtPMt0S
Aa48aF1a3jNXwkxrJa+JW+x12y4XHbvHLrE6giru4aXqe0v0zbIKUfa6nYd74ns3+67TFtwstthj
jU5nURPHVxe4xkO8vHFb7GWo1NIcm+DGmNim44Q5r2PYd1Vmp6eiKmEDhqnGjBChDyf0/IadYuWM
lGmorhCXzB8knTF+cpW1xzHL9cv8IZLg559zqQgWbvQK3gjOfqMNHypVzr43XAZjTvZpiNqWaQoh
qrTNrR6ZZdjjjmd44ArvIZ0qOh3ufe9bwT5p5DdXcn5DtnKHY4zT1oTYFUqMjQWzBXWtw5zpm9fO
Y1PN0DeQawyY1gq+qxD+EkoG0v0wu6UCM7J775f2Ji6Y/EfZTsvS8jjPKXunB67txK8CT9UK0q53
BS0QW6UFWr6OZnNAvIE//g78olk19CWNcj15erC2Sz6gvA6XyOaojbtwBc11PlvSmpHuKXJSc2mn
6N4dmnJB4D1qtv4CQQM4UZZ0K1CHytkVTOaWoSK1Ipzyb3JCs46QgrbNbOiR6j20GjCq0jinmnwp
dckd0Z8sErG3Mmzzq2iEScpIZBite8I/xbmnwOyzY2H64W2nWRYxmeuA+PKr3Ea6iHjEINOU5jeT
5HGbwdS2cpS62kD6T7ZPivyhEiCVkz0HV2dRaHJaj5HA3Bg3wbpHCOwo0MkuxFJ9NMinN6sF/Dxm
3n1c4u5IgRkQkZTe4EWSG0QSFXmD0yGQSqy9kBGkizGBaKJijSY8o9FLXz5UEzT2QKO7kJQrKfUt
x7QuJMI47AagOAqxtGYTXfQiBuyxvVsjQO6+N23W8bBwwCVnBHEgTekArO7Wcipqfo1pixYlzxrZ
6HsfAHozdT4GFn+RpWOyVDW6Ypuwy5WI3nMYVDvhRQ+l7YaLL3/8+z//89/fhv/wP/IzaUd+ntX/
/E++fsuLESITOvOfv/zndnW3+vwX//Mdv3zD5iO//pp+1L/9ptNlff/rN8y/xv/8UP7bv36t5dfm
609frDJsfuNt+1GNdx91mzSfvwBvYP7O/++Lf3x8/pT7sfj488tb3mbN/NP8MM++/PXS7v3PL5b1
+QH9+HzmH//Xa/Mb/PPL6q39+p5Xv/6Dj6918+cX8E7/EI6pHIbMwnCAzhlf/ug/Pl9yjX/olu0Y
SgqbxYgDwpc/srxqgj+/iH/wN1SXpOnoClC6+eWPOm/nVzTzHy4mJuHyD3QpTdOWX/77nf906f73
Uv6RtemZlJ+m/vOLLb78Ufy4wvM7UyALXKFbloOtzxWCCSKvv329Cxkf82v8G9FYDVCv2uWwUF+q
FHcs70L9+GPwsH5SHv731//7MtEE1VZMJgywkHDvJDMoH+u4vRs9NDNDTs6JF7T9hpgvDw1J4aIi
DHLC3DrjCAyBJOmotW9qCcWGqrm++BWGFRl0xVPiINoOLW38SkP03Fdx/r1ixG4HFngDV/82Jown
AzUsKzpxzIqc9NzNf7jEVKN8g9k3Dc80yayt3hnVNemrOQVn326AxOaHv/6urq67YZ6z8JT6UxP8
9ZUd80IqdevQFPnqxz9tPXvreaxXOk2L68oZ53Jg1IlcZJP6/OrzhWAM8mvCz+1TSld1/tbOcbZ/
u63+unZ/v1aG8+u1cnQ+a1PB4JrvJ3N+/W/XirSZAP0XrRB9Tg+BfPpgm3TrrTJgduzZVLY961wP
ZtXG/b8KOn9Y8/3RljSwEcZCc5/qpDdihQdX5QXDKk5bGLs6Pl9GxNcG1uuVJkgn9gmEJR0pMTaD
KmNisqJ2RVAdyduFpQi3bG9+/84kD9TPd6EjJLei5bhCGUoY6ud3FlCsiCK3xCrolb+0qnhVq0xx
57j5xun0cWkadrDGwOauWd+TdZJjseL50J66yIZizmhYDPH9JMoPup2oMWsSg/HhkWnus50QaEEg
K4P/jWP5kuU2eu4d0dzzEKJFAu0xtrV5xWQ9o8cYHp0ofcXFvsTUqC5SS4FJFjUpHL78jhG8u/o/
3vwvj6CiM2UJy1UMYy2pLMUy8PfLavpZp+xe05f1AKnADKb9UAV0w4LkaFh2v7VKXa30OmAoouNh
eWUCxW9MZlttxeWubWzQMr2HPcUyL0Wd5rvB6G2OaArbdDpcRIukg0kks3n9ormMErsCHQWZglOF
XnVIDUCLZGrvOnO8oFu2Vr9/f/Nq+feL6yrLYjGzDGANAjeq8csSY9f91DqND9Usoix1CMlheCpP
hsyv8bA7hzCYViX16SrRqV3sIHuqgIZjqQA7mEwNUUhgu2x46qoIwZW7IJ+8dnQX5DGzPPkpIuqI
St3JLD4IMyyeYq5aZRB4WTPPilQ4Lm3Zpte6dN5V/+4EurG3i3LbhkN6ZobCDm55i6hP5LoN9OHc
I5VdgbpJls2kqRUgPwLSQR6sfnjc4gkdSlbckSY13JifnKx4Mvu7KSLgI0iH8xSF9jFIKxofLtD9
oouae+7HGxlUPHxN8WbGZbmb8vYZZ786YOMYlwDC00m4S7Mvypc2og+h5fvfXwfb/pfrwLFN0Bl2
JKJ5IX+5zxomI53djMYKeH6uow2ixnHzKF41kb6X5kcOqerKSbv+zWLIBhN5wLLno5B8aXSL4UM2
LjuNvHBEWPWt0+saWJoSeZIDgb7NHg1Ql6gkcrRRaNBv03Y8OQlan0xUXL6wMLeqTKsbcyq2pCR6
HHlz1KtBDSpNsUE0lE2iIyRtaOI9sUfjbko1Hs8xtVYOYxqTYHiUXam2TFKO4dgdhllJ7G6meTH8
fLgnTpqfQLjGHJ8cXCsH5N74DaPrQQTNQThBtVa+L3AEO9dAV0mHayrEglPX4f009hpA9AMluJA4
ZipHJy6zivV93VrPPvDZowtkfK2mAO/GCJra4yi2AEXxJEfq6lEDANJqhr+UqDx3v792cynwyzOE
W0Y3DEWZoNx/Wfr70Mf2nyux0hxgUlnGpqdGSK0J/TlTkmaIEvkmn3TcWikTELqvHlkIxBPVNlzd
3/8yUlB+/PrbsFYhvTNdCdfl1yc6j/sBQqayVohkhzPz3nBXl1V9Y86hxl5VChot9ndFeX9OwjBe
B7ahfwuG1L1Kuiq+G1sSwGB6d7uA/nOBV+O2wcjFt+kvE6GaB1UWJoBBTsJ2mhxM3S9WMJSSXakl
h9I1kZa2kXuwSwcigYs3OIk7/zQHS6E6P7TONa1ijwGrp3+LQ7Naui6D2Ir1hsnfwlCVe/P5B/wq
2s7zbRLkHmotfFyrjIHZBtIYCHGXkbtZgIzXYNNtepTOu14B1i3aCgCH9I9BF79FjpPzjPCVP9xa
mA/xpmEXa2Wob9DZyHVF8b9S8XDB095sAITUhnfWPYiVlgguSUxKVq71DGU6oRO+6MNiwMpot4JJ
oXR9OvijuetlPa1GzdUufoR2yYaCCZBA2TcdJyPUo0s8BelNWMuLZ5jNo+ykxcGDh4b4tmGbEDz8
PHHq0zLEQaYsPehN/usM7dSaMt15qJtzZ3Iv0+zkm4mErznU9gKdcWMO9U1VNMOiLfF0lrLLzmRV
v4QWmiSIjjrOvxG4g7B7bs3KezJTnNLz/oR7YR8GTnyLvdrZmmWMfK/WVpAo1a5l/egiooXYZAmq
TI3uysUCs+Vo5m4RuG9KRde29Ur5lF0yO7xzEsfdI7WMV/lotDtftc85I/Qsy5oTlRf542h+volo
1NCkZcbZbVwOuvhFSKzvtp8QCCY4lGsOMaN+Rq1rDgtzhIIroNPAsT7VBa1LOWGXSCuUYtw2t/1Q
QF1GGzQF2jXesqcZZXqQIiXOLkWN0jcek9y2aw4tFgiEX3m808rORuDVBZBPWBq1yKUcg0Pm1UJu
8ZC0VXFjOeN+oLN9yQpJ17am3Mocd0Vag7aItHHO62owBxG2scJZdJ+T5ErfX/lrePiMSzIbe99A
KVtHtyMewKMRqhRVGA/iSGPVqkRFKLGh9gAXWeVpMrZ7nLMv5rz7RJGHVh6XuwZgFO62le2GpAnv
2HnRnKKa5ZkNdkSUGRsftskKCAlHfb388Ct8OEjr+n3yUDS9XHeujC6AMiBWZMEhX5daXjI+n38L
yO1Kmt1uUhEcPT+kpoms8i5jRAR3L6X1GsiHzKA7kvUgVbwC/fwSlUbxUhI4k9FfWeHtNpagw+lm
IyBZMmI3jyJS+qJE2/vXxhCCfK97AzokszwS6CNnpduwCbNk36zAR4cXBDjlOh3Bnkejjbps6Zh9
8ogq1gi42VnMeT4iECnIV2CzuWF1awuX7VHULqO0KNkWzTGVsTgr14DM7iSwrSotP3l1xdaR3wSY
Pm50F6x2BqIHxaJJ0QI+usnhXNOhpikS01Lq2Ud3bY70Dt31WxwH/VEzgtfcavxTbWRfUZFmW1ph
JCAkOqeY2Bg3ZWkQXzOvTYNAnel0WKuTHEPTzLKz+y6+VJP2fUIzsgyMaKT5bxOKN5k3hWXbB111
9ibMHMtZ+vR81p+nk44uwTKKoRpOE06p3+8JjvyXLcEx8G7DyeUMaRruL8UF9UaCrmBWVyZ9B8bX
iuF1R8d6mE8NPvc36DZKLhMZ3sgOcQ46zWM5NrJlrVfeKgtHg649Hrc0Usx6qii8dI0G/xDiUTnn
L6lbPYBdO0Xwt3+sll1D/7cGLdWVCrWgK0CByoTAqah8UEqZJG01KDg4pqK8wiMB42FRyy6EQuNi
A49zRVg649jaePHIdto4rYGSFy1CZ0bJI15X6Mhzgfb5xxjqSyZgh+7zt7FM0MfQi44MOCkoiAuB
n7K3y/SI2uUaKBNYm0nJa9uJt5hsGS7XusHWnDWL2sfeW0UJn8hc35D10EN5xRa9N0I/pCBquqVA
55Aor9pkljkegowzl2PjK2lCAeGh4Z9aJbxZbKKlaQUXT3xthHvnTlp4qaKp/D+KD3M+ff2tR0AB
TwcD+5jkApM5aP1yOssR3yXZgBsvmUtfp7W5BRNUv5+FCEDglQrzdYsu415Ibv+4Yh4ilKyxLQHe
tuy8ZNbDmFZP4nsIZq+RYFTr8kS6BZ3Rqda+zXSFfekHNxwk1I0HpZkZbHAVgWlZRGLqDl4AL92i
Q7IvEa4vq47YER0w+Q8MRa23WPy8EfJX8QLHpzuYEWlUfsp0U4CSQ7C/NAALHVwDRZpuhM9R5XTL
3z8CQv+5SLOglnB6tR3TMIRp6/avp1jHlX1v6zCtfNOtZv5adcJk4nG4+PykYo6vCwCvpDC0Ci4M
fe5dV/ffTEF0dS1eYsGkPaus4Zg240tVho+1EYGQjFg5SDjDaziXDQzG7LTPbvPJ332WX7kejGdC
MnfDlOQMLVK6kR1+SDcxIFVi1+lCFByKBvOhSka0wo3CcughMAiG5NofkiUuSQeH+HhPF3y8aSM0
07Y0T3l8Pek1Av9wmtblnASZtsEBNsiDZ7XgvyjiYr0MtqIuyaknCGYDe4kzgjIh6Nc8zvnY6Ku6
1FLyLZK3eih6/LjZPZWjus0Ik/ZUOvwo351pzcmlOBA3/s32kZEpoEKIN66RrhJf5nmYNhJSkGAf
0pQfjsKZsKtP0j9hJsGg212XPdILmfQp8m5j/nUsfHK6N+2oBZmDJsQ3oJgWdzKvnpuJ483cd8We
as8pYBUJlWmK9KxMVmUIqxK+pn6aSdfsBdlZd/P+Rw/1R4vw/OPh+amX8/Nh7PNe4VYwOPhLabj6
Z6/nb72clLQnJxwMY1UZ07CfMn1BF9o9off1EU/6hDal/X1dV9FaoB7UjJ69fDbWVHn66sYIcZOi
9/afS5avO9ddGeMYKcMj+7q4rlzmjo0LDq8i/ndrWIz8pK6Va8uu5T4zhGSij8779w+A8/NBn/ek
dAv1k4vbyjVp6Myv/+09hXlnaFKLvCUcUa9aWUQ6QE0ONm1Ytjugl80un229JjFTc21uxGhiVd9/
Q+o1bauCBtaQxfmqSadXUWG5GmVk7KKgveS5s9bhxN2F9UiMepweRFpmZ4VtroI6sk5KbpARjy8U
RCIBaoMIdZl2wyJ0EiAk5odjIWLrk/EOW8SpnqE1tUamrxkHxioqKnGN3q8en9P5aieBbGeHgdqb
Qbwiko/M5vnBG5hk/mg4Znp++jxwjpkQ9+Fs47Ya2ezJCnoRsT+ePeMxQNtJPqKJ/tTND6QQ6Ifg
0VGNfSymqFjWu8nO1MUCvQUvLVjiunQ3DQkDezt8KlhGlnqDI6EvgLWouIuPhumSu926Xbz1XBtR
tAeBIOU7BEoQbzIJOI/d+wD65yeE30udh99fXYMO80/7wHx9aT7iTNR117RM57OL97fri25mmtTU
+ivTMJGYs1n5Wbkrmn0msN8Ia7yqaGlfoc5nDBKLnBMMkUWt8e5Euj6HWdSobBnPGHp/Da2o2Yko
4WCFzA3AqE/kTte61tZHhr4Y4xgnojuX6TwNMB9IVm0DD+XgJHyStklbskx9qcN+XHGtPiZACFeF
KJgEJekNGdUoMULjSDueKGnyqU4GepjJizfAiPtrZY4gOMZpWA1VdS6Hr0hr92FDdF+dhjjMVLYd
K6mIBWu/aXqxifwq35Pq/WDi/fXOKpqjeg0fsy/aJd3KbrsW0EROiwjf8QftD7UwZ6ZmGuH4cR7w
QmirTmcLhK37EisP9KsBScAn312WiFUcVHhCL5qrYOL+77U8XQru7wbTCE6SoT23xixICqOctPlo
JuIUX6XnRCz5CrFRh8yPldrf1TQX2X5NgEle3S0qGPWlHr2b3EtLK/S3QYxCXiQIbB0ZkYqYVzPw
RFsS01Yu8sAiCR4XPjb9tekodDMGRi7u3CuvCTlqhmQMpTAnsCTlsEEWrRSAD6IywROKhhU6ALnp
NRtzOP+BZk8tFM2HiUzvNT4/wtgVOx+1em6gjJJJh4kU6YLQXmOreOo9MnhEPrzLIdn3tTFtTYuk
gCk+cuDEDK6167w3ThFdnKspQ3Bn+d5OjvkeEIe9kyyg1hzrYGp8BD7pVyEi0OVYVRvUPUxbBwSp
xLJhER8e2CHkQ1N2OnE4SBLKsX+dTBtbqmXUSzhvGsKlMZ9CwmC1S+41zrGa4yHsiWoRazz8hymD
ref60RVJtNZKGH2BFqiN1iwIt6Xq0JiZFr4Xq0JpBKQ4pFDpa8ARmuD6goAnitXMdp4sVxag1JPw
Bw1IzbU0v/daL84VeA+GjeG+CjZVyDwZVtiTyZlon0zqMamidictoj5i8H1RAGREjMtqlCRcad8y
fA0cPgys3LqpHZzSPmJfZhSDZnCB4Qb5gi72/8Xeme3GjmRZ9lf6B5gw48xXn2e5a756ITTcy3me
+fW1zCMbHZVV1Yl+byChhCJCkruTNLNzzt5rT1V/LlyMQMQk0CSv5NVuWoQ4OSSAJsGUF08u2lRZ
M0aNDlE5PBVa1OIU4guRR90qAXOyHHjs+zBbkHjVL5OugV6bDdtpRlPQqEnrSLoOQ6NF6kOmivBt
MHQh2Q1MzgqKUV/TpC9dsBUVfZG6mhpE6d3erdpxJbPomLemDoAoypVH62y0/afbzspUyFJQovEx
rQEXXBV9Abj6TDV+c4TomroOG4DgqBX0SOx7y34iWdWfWZMGa7jy1GCyhStjUFmksuZqR8Qm1Tjw
GotJ7SyZ9BBCbZvaFgsU0a4I54nm85cm/YFFqiP9kFl9cYHuLseeBQeR114X7rSqsAtAlkfYGBmB
PPP0qIz67TSl807E5JJGqPNcxz8EInmGSYlR0+DvNhytVNb7hZDtD9cZPvKIFhmrPRAexPZGxj0Z
Q6LDlEWo82gS+9pg1Zqb/uSTTFvS6Ubp31mwU4KNV2gug23uTg59GHdrB9sE0JBARwKNqx9N0kTM
mkIU4i5NYtq32hO9n29mlPR+aliU3hzumMytM328iq7BjcOTuTfL320HIMOnxx7hibfipNpUILDC
UI9WyeSuTFHOZ+lioQM0tXNphFKmTUsqN47BVXPmzE4Zk2i/mI1DTUoOAQfCU48Ys8GfeMoGXqY5
Ji9QpZlXYA64tAj1Ikw6OJJ/nB5piuO2BL2M/s0ucToSV7PkEl9To2+gOlDDC+DbaRG1F98gYYTd
SllzMRlbIyy1Gvw3areaM8HeY4jXefHNI5MAXYF2LhoSymmEiZ2bruKaI6MxOygcwMJjqND7W95M
S0zc2OjN8dR7lJRtbF/8yoluRc7y3jFtXPVltjNz50JG1ogQ2Y1Ols3ZPMzaG/Scg+9pzfn+3ZRG
44OLbEm/gUk7IH2IYa6j3BmjOkSdDrC3D1jaSxtec8Qbmm1zuGl2ONw80BCari27pDQpL0xr5bNs
rRuwp1g9imEdep9JX2kPcHAAPIDpHDHPLjp6FReT2KqY9ilWObrFBE5cU4EZzEPZXpkWd7Lmr7wQ
2FLXljOUdTNdk6AcoxAhUhP2GgYGynWxqqw4vw1LPSXhIwjDcm3U736Kbw+o37yFuSpuYTjNNAG9
/f27uc6guzQd0dtGVJGbbFOZzcglS4QbRKggP7FFJ294ofEmTj51uPoWoAq37lT2Kz1RJnq/VMYs
aE+DebaQXYBRs+WNNEZtpytD7qBIOmecO2yWs/MJx1eQLeC6V+lZ7FKgeTdYl+eVGSLbysQeq4z4
QsS8JAER2hDqaCPu67OsCVATthcjba/MR0vy4mEBFBezArFY8d975lqEmX9zSlQyRsJjpTVoSWLS
QTJq3o2IghfpjfrGMeyKhtn4GcqxRsLfHOOw/rbi3rlKSkFc6NYmpuw6hj6WX4j/AoedbNc6nsc3
sNTXYZLixwzaW+f63RqXkbmFHGmv7Wb+0a0u3LzrfkedpBWXEWgDJ7C5YkNIFhPJSj/ZoCHA7Ok/
zShhFxQ/PwSU4d6RZrbjL7qr0da9Nbp2Mi+hQJ2nEjVkbKE5DOergLv5GkhwFYnkEJLV5HoIvz9z
nimQqfsHjbnKhlz6lhDmmG4zEQbLKEcoJZnGrvQB0T66nA9pJMR3hH55TlMKdWIMQ1UWDqu22U9a
SNRilZYHqJy9yNcEhTGjSxsaBxmCsYK4iW3nRPqe6S9MvYRXG5M6NqfsqZGJryTqcuOxrEn8MeNv
mQCMT2LQIr4DJ6KOShLbx8bmtvfHp7G+jQ0vlK77cDQKZT2JIJOoItUPPnD9f8fO8GOObXM2dLuG
0OuoenL2rm6TvRu9OLatc5toy72aXfkb+pFOMhbrFmgqfxWbvwnkY1Lem99Fa58jf8RRMpPFoJIF
gZKuNYQ7A5ZuSEv5c0WULU1f5s5F+zTqjiSr8yXW61PP8un0fkAuiQ/3qXSa69Tq4YEZRlJ+BEP9
HsZud4i4aNcytOdrMWZ7q01cPMJBsgQGD5stzJOrHrDXQRj9hC43LK0w6uht1rTE9Hi+Ak6IrvaM
nYX89QRq5uL+l7oma68B0i9y/FhdW2+TNrBlLEvMm7DN3evAzYvhE+U7NSm6v24CKDAPlzbtuksU
Z6tpDKZLaCLvB1++Yp+ClOE10LcrQ36M9KOpYzG9h15yClTSCa4Uwuw6u6X76hzncTtx0b7Zq8+B
/HLzYd6MpoTBNEtysNimU5iTeRJ/jFX2Svi6Dq4AspDtBVgQw2visRSVaNetOXnQneFSrrD+YhDs
XJOpVHFrS/zkOYcCTCez1tpL13j3x/pJ6wmb8bonfB5YwozHpGOYM6eTuTHK/D1DBoGW7mHO3Ho5
O+XA68EBwmxjyUzUXeQTztfafA3LdJWY6ogY4cqvp/BXX0DoYoNDlGY4pMJrMbamWzopwke47t38
wW1obDuElxhtvu4EzcQaY2VLnCpuC3TwEHs46umrYIr/wDTcEnd/8B33rWqzjyam/0nly4NrCVo7
iMSLl2GoskPl4ckUbQPXmiODnlwnNmkE4f635ZCmQf4t6xqBaw48Ce5wHgoHciBHhGWHhTtGDcs3
JlbbCSPkMN5Qn2IMsRFM+xivB1LnSWmUDoct34QKSF6YQkgdDSv+kGHzOjJ8h0NAGKKnf6Hz+TXQ
BgsnZ4Vnh2Blsz7FI5swmrYlSMtjZfO5BGB/lgWomn7cAd0+l9I5NzXtUmI9fhce0x2kzaqq+Z2X
LOwgDxrLIdhNam9uq3eLesLPE9JlY52UFIDaiwgFtU4mrY1lprspHq42ElIW+ZXT8EjYHkZhuCLX
xCBu2/f/IPY9zXZwEnlqUVfGnE0i0scsdE72+DaPQDhRniKbgAFqMtGfAYSNobfA9TZZ1Qq4DErb
2CE/GYf0kIsrrXLc6dBZJsx8CCd/ZT05vT1iTfymG3+Q34Pp6CsAA9h7e+IKnRvqk52b+Tido1+x
mfzEBdZT98mLpmgJb7Q7pJ4T4g9OPxwLKJ6pJJSgIUsM9lPX75CzGmBa037DYvCQdvKp8s2BJd5a
W+I7wO99CkTzWpMxxf6+lJP9ntmtv9Q1l4QASz9H9oyqoqNfnjc47DnIt5LROJ+Q6fnbFHrEbHaP
RR2Wq0wy+w8LwCXMOy+2rr+h748OLGpEYAzo/yXR0q0bTxfDTZSe3dGXoD2imJqDQclHXlE8Vo7+
SDLDjEAleLE9s9o0TcCDZM8Hp6H9kaZBxq5Qz+sikr8bo2u3iYxPFo5/WWxbYBxdNj9yGvtTD9WT
MQtwYwHdQ236mmDCMRvk+fF6iBngED+9hPROjvahfxHSzlfOiEnZQbGcETQ514jCIyLE1nHPXmjg
YZd9z0AM3ogOKieDYLuiCXzWW/E9tR3tq6R4MSxFXyuSg1XmhDFwZ/pRtK3bhFhKHsrMgklm51DW
fBOVQPCRQAdAFXFkpObuZsJKl+wqeIKN4GPE4sJ5ZKeALsYaNQozkQHYflgcU+EEm64vv7WMYLu8
fq+6YpsZ+GJ9R7yPhbbvEYEvRo8Ass6jCOjlwS/UozoSSAfT0mx/lWnAlrjqWZP3dk/ySWHoW1OR
2nSQba5it3G9F5aiuYlWvnrg3aYWJk0lK21ZweJClkbJrmhwvAyG+DDlBu/HU7w4zxaA285Vhbe/
5U0Q1WB/jyDmXFBzUd0OWxq2TH8Uh4558PMMmK4REOqCHlYdcR1seODrSFdmQ4Parrh2hiLctTZL
aaOod174K+zFF7lsvxJFxevA4w3NiKadw1MQS3/J1dzQUP1Bc0Q4raLreVRVFSxMkPv5rk5Z/Wnk
7Omrzcy0ofMNYPo8xeujND0OiuBXT9Miw3m2Qn6bK8Zf3Ati5fVhWXDmwKEanJKUo1tBOcAez2Ae
VqBU1MDENDFl5CPGM4iC050tqFyEVrYfyVwbcOfW6TvTp+IFe4S2aMATDopTGCliYaLYhcmdYkj7
fprhGhJThfB3quC6Yup8rMEfMi8i1FkRER2Wjl0smcuANWbYATdxAKAYKpJiELByY93EgMYnSAc6
uEJ3WfSKwKgpFqNVd/26sJ0nTXEaB4CNwoTcqIFwjBqnXPaK6igU3zGWkB7Bku3ntLshvp8fJDBI
w4MKqYGHnBQnkpTZLwE4clIEyUmxJCMzRhbk9Ssvancib9QyUG9iL3xOAFHqikiJLo6hDYzKSNEq
J8WthOAupOJYKqIlIo4dERVPXgZ7vmghI1REIi8yhoQIrsrNABrTAJEJwkzH0DfuQ+CZ7YCNHtAW
AA9F1rw3Z2tgmwAJnHWi+Js+pxlwnEHE3howsWQv1IAifgKAxgVSYUF1svkn1mliFI1uLjGGRQnn
KjpixqIExb/CDVwsK8RMcFdSFnzHxxYU5pcMIsKqU/4K7EiQEulJkWt1nRRrtFfU0Qj86Kg4pJ0i
kuZ3NimQ0i4E4BEqbmkLwDQvsRaraZerF5jQ2x1TFyoGNmc3Nh9bJv608gEvKC4qcc6rsFYsDO5c
Tn4huA7zMVc01fAr0Zv4Upg+Yn7FWy0UeTUHwToqFisBFPO6c770vsBAO5dr4SXRsQTgCn+SjFN7
A1mV1wjiNQH1qivma2NBf80UBzYDCMtzZ872Ma3Ssw8rdqUBjq0750x8ysEGKEty3CoDMFsp0qzt
wpyNFX02DJ2L51q0MlJ3Iyv7vVGk2gpkbX5EvkuQRqOcO1lRbFCFroyJXiG8G5Q8cG9D+LdgcEcP
X7I9fRMcTnhyqBHDpZi5EfBcWl0HE5iuAVRXAtf11fgHqHa8sOm/jY3vrMGS/BkDJ1wPBHTHzhfQ
j2dTQXtRHIPolskC3NHvOkYv4T/5tZnQGgX4Wyj0bw0DmAAK9kagwA104LoFd4fMZJsyzgVFYv1J
FUqY5erNhS3cwBhG4PDWKehwBn1Yg0LcadMtFfz6gO0OMRzKRj96ckp0ZeY0YbQW77GCGtOabEEc
Owp2DEvgpFvAWjw4yDDPVhhVHzr6WCOc5FHxkkdAEBr1kJUEHMb134VCK4uxv4w2sGWpjPsKv9zA
Yc5KgMwzqKJHzJpXzdiHTboQpGiQMgHE2Q6vHc14yM5EhuUbFlZ4/YA4BfU4+yRAq7QvrU0uixux
GTGDMpuAKbjRAYDIs1QoaZZDfxUqvLRTAprGgLfDhvLh6to+UihqwMorLQBObShMde2x9o80UY2o
5RQLGJoT4rOXVM8WdxuMPXDXmgJfw2JSGOxJAbFdhcbmmk4CVDYuFcVexJsxvfQKpo2WfNqMCrDt
KdQ27Cd9A/14y9wZK4gCco8KzT0pSDfJgYIOHKRrG895YdK97lwjvTRGubKEl558uDwe3G9TAcBr
HRR4rqDgbnhAl9FT6HBr6gocboPtVCDx2NVevfR3MTvJGkIL3GgFHQ8m8OMtHPICHjlRog1de9Tu
lYKVjxXrrQ+/vIZjDjys3eKZxvCsIOdBgHmc+U+zys7GyD81dIDogZ5TKqEGlyaw9NnhCYeebimM
utrzJJLvKcpoltTxtfL6nYCmfSZMAJNIA4EfOkKCdHiDsZGtOnNffVNZqRXEHX4V1tqIl3NFWgMs
2RJyayrwewUB3lcoeEZ37AX2ZhCYdgRI6yaE1grb71JUtdjyzUMIWX6cp++5j8M1nMoTK/smRrQH
4Ln7bSGxZ5dF0EEGuKizr1o2CVJnnlav974hKXZrCd0ee/VEezU/2wp8394R+NBsyvGYd68oTNp9
HrZoif1nCHxHo8SVi/5QdVXB6s8mYJchY35gKuh+7oLfT2mjo4SrH2aF5jcahKa5wvV3Ctw/QfAX
QbQwFNK/V3B/Zi4eovDhgC8MSq+KAChtwgAiUgFA7uDSyQgKCA6hig3QpPNY2VBqyRMYVbBAoSIG
JKhJfNgCIgDxA1gmoy2SxnhZqHACOXDWqskr0FRwgaUiDBoVZkBn5eaHxBsQ8XChdHPw/2Q7MnG6
leHcCP+ed7YKR5CkJEgVl0D0G0+AilDoyFIgwYmsctIVrBnYFaKuDQ6UGpm1fIU6VuGGJZSBUn/L
WZROiwpsGEluILK0X+acV2MV6iBVvIOlgh4iFfngYDsrVQhExjHnxPqcqHgIcO6nSQVGuM+Oio+w
FB5OV5ESEdkSKb2tRWYHD5WKnbDJnyDDEFfvACegIJvCUyEVpUtcRTYSXFEzJ0DpHa6FCrWAMwP5
xXxyZMfcZmIHKn0iMCyyMNKBUIxIxWOQdvkIazc72SRnpCpCY0jZiYfbrKI1pp7wY7I2NI3QjZT0
DUfFcKCo4U2raA7wBr6K6khVaIdNekdLiscYEudh2AR7TCR88Guwh6nQj4Tl/UVTQSC+JBKkrQkH
GVRMyKQCQ1IXf69S2/qTSWuD1vB2GhJQtqBYgroi+KysACm07RqmCE0hjmc1UBTrYps5SdpBQL5g
R+J4m8ZPdfCrothY5rbx2pvBSvfr5jhbNZlWnnPRg8FaT/CmNjxeZddUX0bXeITvkH1YB/zEYFTb
uDXm7X1KnXGIEUYBKtHpdPqWDikv89Sucplq6yxiPYXV8ybTt3vKbeaUOCqsH9LUAKO2gXxLpDh0
NWHFXUNSELyE84yf9yFk5IKqhqhjuGq3WMhiwwC7WDV5pJ973Ml/6S4Lf3tXZxIQd7gnvt5zXnkA
vv4SNVD5kbrJVk/hHWqsRO3wkgKf7N2of8u5Tc85HdeFbvQveRRbt7piYhqFZXfQTDd9Zy+GKWEe
qiid4Aw5cHoEOoi96YxPExCZLXQvfcVJf96iIMiWXUt8ap4AkAp5RcuihD3AklUcErd3jxDSqm0h
UKXNdVex6Y7eI2LQAxxX6q6AhcYT2XPOjWO248ZrwvAhHovsOS2GTSoaHlQTY7Vg3uj73sFItZku
KPkDk10oQUQjxseMWy+BmkCdnc2bnlUf11H0pZXXsfbtY6dX5pGRG1qy8EznxyF5V4mn1ZeMuept
wkTZ2iaRVpzXL35Sf45JXK2rMXnCXzkcKAqYhJRd+Njpfb23YoNOBL5pOr1A/e+qg4lRj8+W+pfo
IHzS8i+9HMdr6yXOrZpD5+ywUDpMMRgR5fw538lP9y8cy4tTYAwTt/b0ZBAVfiQK0IOY4S8IPLQe
ekcncdFofyFZ/qzv6UDqiwZA6CG7GmxuS0OKYB96PfF1qeYdAzeC1VtUQMWynj64y0E3oCVbdvYY
LWDmYVKikWAjIG4s7ccQyUtqM5GOo/dI0GXu21Q+jIKkh5rcnK3tD7i8iOmkTdSd6Z0yJq0RUHkV
B76YxA0qH8brXYalaSIfelVJhUMYiA1Ohsp57G32xMzGaxIY59phnGKiNbiHZA9DMaNddj/LtE4O
RpAw4hxxQhuFDzsnkpx1jMy4EHcElgWRGaBcpjxz3L3FTNFE1jaXuVKRtMq6MPs0JO7eo9xEkWia
1SKt8W46skh3uW7RqovH7NkOkwcOVD1FW4hGGEnPFnDhzuoz9EAwZVSCgl8u6chEz7aHi3uWauKu
0T2yE2/XTxIwiNkQ9hN3FyQxn0PqH2TjhhcJxfARd3t6aov0zRW0xXMNiY600MejRSA1Qo8ROJsF
tW+byzVBcATNIUcH0UEv1iOH6iFyuDv6aOdHmvtLpAyqrYRVmMd5N+T5uTYHRDBI7dZ3BY3hsf+R
nVJAmgpe52Y+r0OrNP/SWya2bh29rto1jjN+K8edbUYM35yewJ/QaI9Og+bD6MInvQV+yQ7BYUXl
LIuAKXDdTIgG3H47dPpTANXuWUxPZlXE1ChDdSEz9sGxcSmj+DEoB/ZRqNl7lAFH09IGUmQJvxvM
luoTOvyzHKJfqaFnZwe483M0/W6iweavSflgp0habNPi8ETiLACeR1ig3F1Jar5NTMch22JxzKrZ
WZHAi7mqTJ9IluZ0rLcYyRm3wiK8Ia9jkuxJxkMuN2kObaIaw6dkxfivvMUdAo67faU3lCHMkd9R
ag1bQxcGmlY2TsBa60big+MjZzVj8w3J79ya4N+OYoxxtptI3BITlfo85AVWSMCucS7HTWMb6P1I
/YK20FF/G3i4d/d/mE+Rf9KKT61Isz+dB39xlGRIuDRBGDKGkjFodiv0ptrTc3fOg5WHYOch0wT5
X6+ecYD2T9F5GOvWPpAm8RVmNBzifgIZEXmrWedQOvYcKZbI0q21IxgyCD0ITijjkQX5xa3E4gGN
YwO1YXo0K3MkVwZmk54lxluQU4YjAiGjO8yf7WYK1pC3naWh+ZfQm4br3WpkIXJ5JPF4c9fXijJY
zXN81MiR+ejD6tJV8Tl0WI2TmjGjj7rHlP0ba6n7OAV4EjoaModSDfBHxKeFr9fb1HZGCHrdKadb
fuMNjzQVd52Tlw+z8KYnPuiDnlb5CgB8eaYVDUZjIOJVOic7yHpk+vaPT7/kkwmbseDPuXvasBff
TKarIHfw2KT1AxlYvckNpJf1ohgxHuoS+VmKLBJOQXvAQTd/ll5oLWlWTpzRUAFrsXPHRTHyROGn
wFFq+HlMLBW7kJaMd0Rmr4ZSRM+jA9tD71r8Qb0ZbsIaEA6+XwgTDZp7D6HadXLg+thMPcnwIswU
E0d09HrS2kfcJD0E5q2jgx7qDBt4AoRVo0q/9JEmhCwGNkbsygsplXox7acPHPcV+VbBn3nEOTkM
c/EmRpPYEhTZMJSbrUzG/kRis8n0N7MXhrrSdQOKqy7H8t2N8u+xE/j1iBQoByf5qdxxPxFx7LL9
H2MvyB6G2v5wJ+eZLbd/bjCvrqra/2EYKHcD/PmLrIS9KpAfpkUrbiNERARiY/0V9fG+N17rUCdx
OQEBZZqCSRLMNIcYyVPvDt89d+CubuSzVsfBg49T56CX7a7pEaAVTJqeqzT0HwjI29+/08T0ft+l
dd+blnddP63O4ExdR547Ec00D4n7cZg+iqBZDy5aXixU9b5ifn32XZHtkRQXa3RDQbNis25JGHCL
twr9LHjt6jL4aq5GL/6pd3zaagWnTIfw5XghtaFezyOcInuAaIQBmn2hsjtvC127eZjKN4u16dAM
pfFSDdEqdqdY8aDDvYjIr4p09se+YLbXxkO+q8pyn0/e6e7B+MvamEMBYjTh1thGglLlwKSvNuoQ
S9KbttOhIQnXoqJNM5CmtAQdPfde2Ww2XfMdZOZ0qmk+PrhTRN5TUFqrti3GbVBpOA3nteyAci7Q
IIDNUevw/UsTQHRiq9rdz9GSyJcFxjBMQTGy2NgFa1fVrbdzfbgdcwYuukD+fS7gf2iWzT2aartK
+dj9GZwvvttyU6n0QLeytiU3zxZpKk2gOmBCVN8/FpdijQbE3TnYTeZLQlv07OLu2pg8vPeFOElt
4ibvi62sVSy2hr67iIisMuNdYSpNmzUYFxYBzjJZ/hmUnvPjIl/R8zAOF1iBkqz2X2IPEnsLxUOG
mKvqQhtXFtmBeyOe0gUjjoyIDXZlT6bOKmwNojmIPKmzoYAVfjXpo28iW7onczA+5DBan4k7QadX
mH+7joy3rKooAREGnw08ri+O5RIyQzQBYv3xqnVcaqxFV9GjaWgFE/+ynl5sBmKrzM2M1aiDap2m
cI2W6DUos3NL1sXSBzO+rLhfJkZycKKDAdkXiEIOH0ytW1CHKROHcNauXkVHe85AStr+l+PR0+iE
uaVbVABPIZDdq/If5mx0KRBnGjmTs6S/lhYTq6j9JfRG2/HRINKqZLMLcAEvtQoEFl1h4n/L1WCL
2wADTzUSmQE/uEbN1Y05iRe5/V1ZbLhdY9n0eS+5Fl7GKXQ29P8ALw8RPJbYfLWKguNMNm9zE9ZK
R2lmZN9d1xp7b5hhHuKVKZ3fXtBTZZE4AfOkvs2h5IMJ3FcSOwl8BzqUBBHJA/mHrhOvm3vho2s0
74jxLp5vBEwUXPJiDK1nlo8Jouo0WHTWuU2dZxsxpp8JEvrQjHkOisxJ+LhkKf/NRtXwGbos+sAa
B2D8IfmOOGiSRrrqRYjk4HponidCRoo2uKRDPR7KZAIVHJXIukyPcXoFtsTth88sD1dtnhDbIbIv
8jEYu580JtmVVNWa84DhJNo5GTeDUQ5/bOFTR1vamSTY0+CipcYMldKa4CZNpvbJsbRDlsYkNuRK
r2HMFOIUFHgokJjNprklQCxE5zFH7W12Zx+GHqPkOIQ9PrarQLTBoS38B/BoiFu5k9dB77zVkLjs
KXxANfyTc+A90XQk/pCki3WTV/bW84xXkxRFNGAUtXDg8nz+ItapsLdpVP3RiahdE5ndYJFYdXAr
GCOvU4zfiHQ22C/qhe5xam7zfEcL9tRnEjE4cFytjddJ0h1nNdf143JhkWi65KD/4kQZOj5zes8N
7xS2VrbGVBzvQ3dd++VuBoAnSWJY4NdBJBaUWyfu852F3zsGUKngvSJnhQeBVq6AFK8GNIP0BNgs
Bwh1NC7j7VSAE/DnNxGIUzT46kkMHmOyYvRqKxrv2FgZVYChPXep8WtikEHjJv7g6GOgB/pI8Diu
ua41XOA6h0QDejR7FQXhEJHO5+065athsKAgjawm75tV6ctsSNuNMng2dHSAACFwGtLhWEDs0mCO
LMeRThFhJNva73c0ifot8D3GKf0W9I49Ul+PUwU+tN6hCTRpLC9Hk79M+2TtOvkfKdrXKPWPllf2
aJyl/8g80XLoBFphCnIcHNVA7EjgDV+TvM6OF64MFJ6MeaoVSuj6yNQFAY+r73TcKag9BNOmdl7K
PH7qC3PJsOybnvfXNIQvPWEai4TfexBauZm4kwzOqgxbgLPr3RWv3K50nE3D4aMNkxuP6Fmk5Stj
+51eoxzIi1Wfob8scJYXpXliUIg3M82/e/c0YsNPHBdxecye2oaQxfqnWcTEZLryD03KkzOCua3H
eMZlW/zAF+fzpjzLDbQDdN8GCgfk/kPE8YR63mmPKbZpFBMVFFcGx1VD5Kw3rEggaOBMtceyMV9Z
5K6FrvSmDEvdkmQeq0buR5TCa6iFyA4dHYeK99yjI17ONmGimb8fiupZkk+T1/nZsGt/50uk8Vk2
HyySJALT31UuoSnWPuPIHzBqBep5TIb0o9KTlzwpCZxRJFTrVQz5hzbcoCzsW3ToGOEWxlMn7BPQ
oUcAJ+85MCdmtBV3sQgfixKOsW7HzsItyNIYhfXcDgy5Ck7j1SSQj0Tebc7gAcALPvqg21uzrz87
C3VXFO8aH3mcgbzadkx92fTDEyOWLyqyF/AArHBRc3Stvly7DUzARpCgbP0UjCTcz6TufpvOR+2n
w8mcefaMsGWuvR/Ill20BYlEfab+Fdn1ZvfbzjDaCigOTIITEivGcenCmtbewiA+OAaTTM+nu9mE
zquljZjPvP7KWKjvuLJRge0fNdDKUhNeCxBWnIYIJsjcKF2uHZKbLfXfYqLbinZsfuMaLEat/uX6
Gt1ztaRrAsggzC9A8nPx2+OoiQYxUyOyamu2NpcTuKmuzd1y0EM63eSZLnTpK/70NkBGcIhbilUH
YvYo2WP7dKPXM6gs88e3Vd3I3ts7tmQfd09h59FlHDlK96AXZU/UBizS5VjdAqEOAxKkXUe7EStG
wPnf7vYDcU2L0k3QZfu/qamfnDj6wjLwR2uGFUoCbGFCpdjVxBIVsbdR48Y51BGUW4Cak48BtUbN
NcQH63nxi6nxwn2A9dAQUIOlXBfdFj9OxF1XQpJ3poap3cwzZxq14rIRYKfvQYrS/SigqeWe9dqo
clkYPb2nlTWaO5qTR3gvi+6PI9GIzMz9eku6KwwjSEyqfdNXYl2V5q9u1t5rF4p0WbUPXIzk8qSF
JATFCWu0VcpbOwbYLdDfJdO6QDLnOoI02LRuLoNhQUrvknCZ2lemJC4g5QabuOrokW3D7Zlr+qEN
3iJQl5sQWg0rLXS9pusOfsaPRagdV3Q5L3aKdKym++PXZnV21Re9jm7YSy4gOae16Dp8E7XdffOR
zYm1SUJrMcRy20hiL+PBfYiJ9+aRNpdgSBKC4AL0Yo7FzB9d/hI1VaTDAdMllHG2Q28Kso0rP2Mr
pKMEsWX2tGs5QGNFJ4D4mWCGgZ0E3RJgNUWUzpj91xmZE1iKOXAP4juevRa6iuPtBSPhRAzXRBTz
itbWM5SZ28iYrsKtvbM56not8F+68vNSb/RXrRDmBun9CxG+zH4zlLaS6UxbvsdTiwwYewDbqM3i
XdseI+9kn9k26sE55iiS6etGI6zdtplFBTRalnk9XL2heEbQ+oAaMGMhXKbJzCM+L8OYs8zduPT/
cWX/E67M8f7m7PovuLLNZ5qkn/nP/9o36v+av3PL1E/+k1tmOf+gtaD+B72HfVvHDPZPbpkt/wF3
zDRs+lyWcNy/ccs0S/5DAJixoOSZJnZw9WP/m1xm6f/wpGNZ/Eod3JHBz/0/kMv+hYZl244uAUVJ
mGqQ0oRtK6zS39xo9OD81KgTZH2z9lIFVU0AFU2Ogv1zjhBADSPhN9AQzyJ6lXS2GYZIDFc5UiCa
XqsCBZZfe0yznHXfmqgNaBZTH2AVdmTD+cvJvme0vasCHeui07T3KYFbixtoVVgI8BLe3+VvF+K/
MYUa/2IKVW+JyaLOJw6SROdj/89vSSeMEyaDTHaFy3An9pi1zXG+nFIkWD1HbyEZ4ITqJTb4cktm
OlRVANjVUaoTQEa1zOoRRHuPIDJcPGQaWetVtBOFdpKJ1m+0nrQ0VmCxMDUixozcfS676k/Kp40J
DI6OnwyfmE3QwKhPg84HlavgZVSasZlHgSoA7O2SziH9V2v+NxCBu0H6/xjN75eUUAchLJzU6Fcs
BRn42yU1ht4JO5kkuzsAy/ILBDfT/DoXWkpEiP49J9XC0KZiJbXxNojuKZElGiKRGQtBGMQiovve
egSZ6SaRK05Z7EgfeHWminFbstV15KSZPMVRwzna5Sdj1/h3jLb/DPO6vwVTx2bHFTSlZ3j/4oFt
vL4r0P8mfObNRVqDC4DS1lcsjLh0erPdV7J/78bSW4rYGrAJoq6f2wNO9ftkamKq1KPINbFUofmi
XOzCpMcAhYl69lvxkCXW8//9rpP/zV1nKnQDTEHJI/Wvtk4OREjJCwTOgQt/uioEVsjp9X4JxIBK
ZTasXZPHf+IxPoYdyV136zcASoooSCXjoP02LB9/BVRApmrlv3l95r/YitVTYQHdM0x4l6bp/Qdn
57UbN7Nl4SciQBbzbedu5Wz5hnBQM+fMp5+vSoPBb1mwgLmYA8w5tkyRVbt2rb2C/mGj+1Nm+EwF
k8PUQbQbpQzXfSjaZGs04AW9DnlMLXfy554QGuXroPb6jdo9QmfnZPg+TITQrwlRW6c4jm3Q8BN1
korbZnYI9GVTbt7axn+0LrqCzMpsrnD0EBdNMF8UwryMB9Aaw0nOS5s63KKgZEBt3+ZY5m4ciyxM
3YkPaYRDaR4QgVsm51ZkTxmkRNSTPYhQWlwhR9wIGxfof38890/fDbXePFxrCV90LRiWzgdPQDwG
uGW0Y3lQauoyx9GauOTvOOlDGs9x7G2WeucWHvVQ7tx6Ipiz1xBed33SrSApwDkKk11qWLewu755
jnacXZITIdWx9afkFEK+qwuEQQRJlKus1ICThmZV48x0o4pE6tp7StJ0GuvljfoCXx5Nj4NMV0LE
9DQEKbnpsovz26oTCUa8FOfUcNaiQyGa5bzbpOf53KS4TCGbrzp7RHj/EAqQFjAnoonlX88awv7M
edznE2xlWbnIZYpw6G7Il4LKs45h0a7zbFoTu9ZsunnekPZFv9Me5Kcrff+xXEjfY3r5IysBZlMN
/XU67UqzTze0hE9eT2H99+fxpDXGh4qGy4rLPY4jj6X7oaL52IBXuW+Wh6CyfhKIhDF0Y/MFgnbZ
WVeWGIBkh+ARMT4MzifHzOe96MInvP7PkDZex2mGNo2rpFG23sb2CCUfvH3l8yUjDy+OOMKxqDIg
4vry7bjU7GmMlp2uA07YyyXwFTnVdnYeI50gEgemnD/1L1Glf0dhdyMmB49/cAp8OJYdQO2hchDR
F7p70sYOlM62TmHnkCAhKSMx8b0THNWDZ8E7iXVv45SO2JYlVM5B5mHP1ziFv2ZzrK2XipQ/UMzc
eklgJG09OcqTXynN4nM+aZduypwj0OKz0bEYBwNnrhEgcw1KpXYRRPXvorXJI5dncBqhA2yYxGPX
fiBBEFlqwyikTqNjiBZwH6XXJXnJmASY5rr1zOci/KKwG9ZnX9LXXVohi0Pa+1CFbMslvmVmo9V9
choc4tRCK++3eYBVlrjEr/PYdR7I7ojfCOuN7iDddNhhXE9VbKz/vayEtEz8uKxczBQxVaTRMtVB
+p+DshClv1TEoR2YNortMkwZFlNAenjnHKog62+Nsd7FAY2Lo4mfvtEeR9c7qjKgWckeJRDMbFy7
PRBMcCsce9qu68k3oQ1yaSb+/bjK+OGvxxVg7ZztciN82AW1KHHl5qEPVmCyQplFgbXCR2QOuu2N
zkaNMV+yU3dMcG+KbFlPtgEJmI0RVNrj2BvsksI+hV6y3H/xaJ98Vt/2XJvjxbANzsE/Ww7Szuoi
CLUMbTw8Dd+AmeMHst1Ibq0MOmlf1yu3Xp57S/zkQ8BkbF/TjpDVHnbaChue538/kPlJQec1uZZD
063zxj6sM7cvyrTrRk5juaWhup98rzx0NZyogCU1i9m5QTdlkx/O7gkduB6p9XMi4cLxmETDHn6N
uusEEgt/GdNwvFNWbeW9abK6wRfkj8iGdpZVOJYdpjyvaCRhLfzMCjl8JZ8MEsiZjntXaXCA//0L
Gp90SPgauxbLgcXLm//zjTsNw8aaxvswgvrs3t0zFrpqPBDcClG0aZbIEtv0jGA+O2ZBClTJmf3F
U8jv+ueShIJhMGPXHZstpMt18Z8dxOQkAROauD2kxDC0KK2Dst+yC+p76MGO03JTl7Y4tWEMK838
LomQN3A4U5NQqBZn5qNlaeFN3S1iCyT4TLxm88WbEn8vBbY3kCltD8i8q38wTh3ctEGNpvOM+Ovh
CUgnwwqMY+fSb5bnAhL8atD5jF1BNFcLSXVVhjTsYepOt5ONztfI9J7kivl32+uwR3KbUThGJmOH
ERzCqNafi8sADv/SYaH+xQv+u0QJHYDeN1gniBf1DxvL6LSinPIuPcjjJ4po5YMcWabaXHLldgkt
o4cLJDZBsXnrVl/4laij9eMXpnW0WGNcUT2Hu+1/vzAEzbKjfSgOaTm/JJB8rCk7uyWo2CyD2rkc
hDF3IKC9Bft42kSuCpa/wcaz+qpJ+2StucKjh+U/adI+rDU3KPzWIrD44GnOdchxa5ZDsvYEK0YS
/fCq/f+8fBcDetdT93frQxGpDPB8R8PGZDGtK8fWj21Dp25CrwXD7W50R04S4MuVAjLm5Lm3X3z8
v1t2OmtXYFSKYZfH//357mtoNjgvCn5jWK1AldG1hb4cxjORGSP/QZdO6GOrvUGsv7ZIF+orPkUJ
5RGHneV5LFkuqsDG8q7274fDGefv7wFyADOE6sPdwvqwr3qSKybYdwT9YGXSDvNFmCQ0I92AB5zG
MF6uWNXEQjP26NrBFhvbes6RAmwql0RWLTOXkzQG2dhO9bOvFnR0WXhRoLHeht703hd7iRzP6Bbj
82XPojpplfGifqz8+e89OMr3bYKKeYUsl0R2DjtuDssusGxurPp0TQOAMxJJ92bvzduEVuCofqwB
2lFasL+wKPJXumyhRlC5mF97o9AA9V81RA9EGXETVH51mqh+PS4DTD2gxHkU/tlk0GaneB7IowBl
qIeShR/ZEY7NbJq23HeJ4PLNYheIsiQQrn3oTUOO3Hh0dGXzziYEeCsEOoGiv+2HijnqxOHjdUjP
e2266bhYBRMpBVZN8GnFBE1YzQGHdpzDpnhLAvg7WjEIwg97RjG267EjdQ/FGWy/DYgNfogcSCNT
YEBvQlydO0gcqHY7se350avCsL+9AxpZX1yaDRo1GDFktCcL1npBs4ZIzLR/xp5J0EKPpkQ6sv6G
4O384Frhq9MMnJ/Vr8LSlkOY0qTkLp/ebuCcmQkSuQ5aeUTxRc26HsbW4d4SPKoVgI1NcPIpaCBl
6wySE675ED5bVOFpWh11rKj0pRpIJ8eIXBY+9diqS1ePTG7ciTBL+Mhj9grkgYUKl8gJV03I6d9z
4rVC/1wu0cNUdtetdhPxfVa2vJ1puvbGtsrXAEo3bo0cz0JSVnd8dYnrJBG2wG6M1VlZNVi4mORy
VviGM4njpoTkzxXHUcR4xE02sA7kfmfGl0ZeFes0eTIAx9WjQE9bDgYObqvh1LMV1J/gJnX2s4ke
Q94c4OZD97Z0qKTtaZ5fYq2J380Ca08jXbET18QII+ydK2aLMFT4QleoyW9SnDtysxXbNDS/TRGX
GoRBrc+ZBjEArnK6/CYLCBqAvDShO/BXHrVr9d7B0CIQwotY0mJwU2XtD/63bsdzZgxojYs20h6q
8Ueh4zhA5nAxDrhE2EWBf8o1WoG7poIK42vOvV5Y0Xs/pNv88h7SjtX7HSRztkPoo5oy4BxN88Ec
nOaki2ncFQ6ktCJc523M2F4L/ZVtcQVSXVVBcUMFH39Rtz7pWAxLx4PIty3PsT6eZ8Usmr5tGe3J
gyp0SqponREKk6IjkmifWk2YEJ3/XS7Nz6ql5Zq+Yeo2xfIjzkpkFOaP0HowMrTfIoPRk+oifduY
tjj67whk3kRphkc6EjIMRrlMTNZ4ldHm0a1SmUoPmu2SJAcUw7NVLju1rORWUN9R7aIKCcba9G9l
32cUtC5qVZBpHZxseSkmj/OSEAPsc+Q8gYrCreEqSrEynDD5OxBjhPgmR3i38yWm++9XIEHrj80i
BCzhWFz+AL0/9uSDGWuuY2MYkFAedKCqVe+mtNacUpM8qgLI/FQM/mG8aM+63X/HfmHdpJyyhjxq
o1kmMJm0Hq7sALCAWOMRegZ0OLcmfx/nHPx2oy8M3z8B9gDgwfR0U0Luxkc/vtkZYbX04L8ajAIm
6+IhHxpvpe40IpY4mOyGejfYe8tQrqPO6bZyn0uwr8f1Zo0bcLv1/HLLEWcfGPiYX6xp45M3a+Mo
6mJIj7MoOMmfjYKIKgTcZLkd5tB7hJKhHmuW/T5u9cdhStJ1CM9/ncO+9DNcrirH4NrPO/33J/7k
ei8I5iYCxeFRuKLKB/3PfSCuRSJCP00OZs0YcA6nZ4UtN3r6C7tlOHstI94I6Dkz7lLMZlZzZNdr
zyn863jCCxyV7VdP9En77ztAydwFASRpp/58pMVggLpALjtwwsKSyomc4xRUPUlkOLfVYMJp5gic
a7fEJtXi2FBlC405Awu07Yi9Zphh9byX4KRqPUKTqaPh4WwLaxK/GZwzSKQvUToQIw/J4bYRHA0a
1vemHr7ZoiQU0ftZ+cvLO4YYCxJMLf0GSRtpK6+lDIUtZ45KJrpUaHl4uNDVCQUlT5Y/V1VoF3Fq
0zZOHsEQrJ2rMbaPcdiEx7CtN07Cqegsff1ryoN8W8yMGlp33hlF9WtJnHXV2D9VgXBJI2dyUmPC
azqbeu+GYIK9g24enc/vWiJijbNA4q+uupDngVXMjNw1HsMR2hcjLo4hDWsuLUI13+gvxCfq13bn
PKYZDiN4Up5o3zkw4wk4V05CFnNw70k87fBK5WO3hOiGXXds/DnYIiYOcXWD0N3iLNF5A5fWeNr6
YZOtxzY4qFftEKDLnWvctBkHnNtklEkp3rMN2ot3NFN2K44Fyx472WFdCVoq8hhWIjR/+WQRrFTn
hg1ajslOd5FoF0XqLYcsGBENNtleT2X0tBzPoFFrtSa80qc6OLnfi47U+S7mi0zOQ6gbxIYt4bxX
QM8Y62esNt/Ut1KQnCsbVayJ6bwci7hpNqKEYXNfJ5641H/h2jDsbSzQvljh4m8kQCANJZaEW66D
bcKHcZdpON4MGzOFSp2eox7bzcLxH8LUWFZl23P6jwIfKDogQoWe8zg+j90sjbkJP8Rys5djH1yt
iAnViSpNAY2rkXpmSzAhlxSTSNx9sSc/OYPpPoHZwQ4c19Q/3hxw5GnclnKllgiQe41xTXsfjxQs
NZdTfXOPNz657TFDensmPiC9C9K7Fl8DcANIai1DvDiooPppzqrE4vDwxVP+ffXmyUBrBTHYYM4f
c4JifSR8nsbgELf6tUHbM8thlzxwY3kPJ7XjIvQPvckxNMi69u9//pN5jZxH2CRXMVKC1PPh8tkF
WMC6OJ4e4qx7anFRwTILs8DC9u5NAjveq4RqWbIh2LsFloTBYqT3Tc+lRPUWEd7IrL/mNIa4+pjp
jSX/XhFhIiRoxfwQnFtteTynITreEnlD4G7VeT0u7dF5yrCAsYIGSg3XiXd4EwnlUzjg6R7iD0CD
0b54mB5R19EFusEZt2nqC39llH834NWuDS0iQLLD2svi6/77HX1y3PCOmAwAQHmWgG/3Z20PDZyF
KrxSDlHEOWsCkLIaiBmoonrVokeMZI+QYwtxiTNTvcms8mwbIcTQCfWoN/mvidP+/OKZ/t6OdHgm
gg5QJ1MXygb8P0dg7SaJWLyc78b4T0IVBs2MYYTnLmJbeV29SvM8XlcBXBka7JVp2V8MgD8BinkE
iykfQLHjOX+NS9I5S1NMUg9qRouF1tjj61nIObeNJ2VqP9VYTi4lSA3AwLpItcu4GexDOnNo24EB
x2llY5b1xZL+BLPkuWx6b9dzwW8+DqZxahvryvTCg4Iw8EDDpb/epVl6zlNr2hrZTPZzcvariVtU
+grf6MsG5e8pLTvaMpkpA/zTD3wAkYqodTFgMcLDkHEDYoXmIObLfR343qUqeUk0bp2l/JW0yHfR
ok4o19dhjDPKaPSXFbnKe2QTqHdq5+TIa/C/l8+HmCc5iZQP6HA/oXui3fzwgODJ/1sbo1g0GC+a
DOckCBlUnG3gjgAOFbC2B8vHsbRpD3WNEYDAW8k2i7PIuRjoXgPYkDiHLu+bkxWeUC91K+4eMxGM
XApdzeKEdIdbzYNMZMphArk4CESYTHrkJkC9yw4KtUDezv3bF999MBVtYK3MVrNX+AehTFtVps0M
A59mEsMa9R1tlMLGwXt61BXqDzB4oM5IhBeotVlNcJhjC1KwNlinJBwul8UgIEmiBYTS/KhjminF
D+mcdj/OXnesRtHv+8h/EpPG2NxyXgn2y3Hjqo5WEd5klf/j3x/hE1IMH8GFZMPmc3Gj//ARpmTI
A0EIwkGrLXIROn2nTbZ8LzsJOjFapIz+X6em3qk8FtARfjcy66Bahs5N0GKu83t0tMx57Xg/ZJW9
UrVUUtv2+Ls/YZWJCK98qQwO2yGpH6bF8o///mU+ub/wyzABYWDE6B9izJ9FEgI8hpZT/b+nrRO4
j+qfY+4+vGGtzKS4DpFlDETgteayjSqSmYF9z7OjT0i3wwfhVJgc42s6A4trIevwiyf8ux+gUpok
XgCzyyX/AWMGeKBhzER4wPdm2WFWB5bm4EJeahYJLuAIfg4qIAdZYeuVP95vtpVBTOdQk5wDeqaW
F2YijyG5M4GZ/q6S5IudaXz6lNiNgv7J2qrLIfV/CruLq27QDDmXLG7XEE5RixOidScfS7XJrCP4
toRPraF6rCs8EFd+WN+TtMFtI2FYL1tM5qxP9jC/WRIU/OI1fkiYULWDysagg9GXZHPJ3+A/Txi3
nd/nbaOhzwyfFLQowjyAwpOdhCd7OsAgMizhWzMGZ8zF9F4M021RI5wenevKmw7YwRnQt+KWsddO
4TDqKtMakcaMu95j9LBNfFxJ1M3H6SAihknD6APyogVrAtvh4BToywxsNx8DnRHBmDdHUhNJhCkA
1xZgwoE6YYqYWgDpRDUlaaGROl9uMLQXO6NBwd4bbyXWTWRiXPVe/aY5y4M94lBCjAN89++5dqMH
BP/UevHY5SSaq1ITy2k+8/mHAtnGpgl/0kWV2CA5+sYjNm1l4JwH2/spi61HvFgx6ND6vere1VPk
smH3QPdyDOcLRdjKsHXxcKzx/RLpiqS4KxlQhg9wW7s99nnwBJrYeW2b6VYWgUmbHyO8SyudewOE
/X0eWT/U1FDJMAdmo1LE/C2VCE8tf7xizLUDAKymxzfIRX/Eg5GswT70g6J8WLqLzDAUCF8o+Oar
DCNwE/9bLKeT+GSD8EnEzZ8tfYWbpb1WFydi75eDG6ePbWc+ZZKvE7R1uSIHIWZMvYAGeulFWrGl
O0lpcVF41tgw7Iaq6NeWl0LDJoSXKC8O4bQmZM5HC4xTUnbw6nE9pezUcKzvG/QaQJPMHZYcHqqh
7QcveM4HWnS1Kb9Y43+PRGC0cZPnlJQEAlXs/rPEixp9rV9rsCforHIzvhmGXtv7ebKZUkRweBLu
rHSMr7um7faBeyx5UftpMsDV+hkKIPpsb/EuJYD07ycz/+ao8GR0NbA9DZ/m4sPmM4jPCXESx/VZ
o0LOeYhZIlVrEZHL/7es1Yfqgui1InAF9m4271HZ7CeMZlU/j5cDkqzOvSaXb1+wKHelS/oi/kkh
ecV2u3Ob8KWb0xffmk/oXpadOoKWvktXBK/dqiM4aOm0G0Tscovhe9MTgaDImGPDwf/v3/izNtPy
LcGxYtF/c5f7s9xEo2907VhEB3jjF15evY29eelGcY6rV3Y2Zu+76Rz87toGjlpp7vxMFjuxrlZG
hXnMAv/YjObjF8/0yVewZXNnO+CLDM0+FOmkDzWXaMFYrQ+9vPZSHBsHiS5S2fa57rmr2F32ftc5
uHhynzOIMlwhmT5UM5NUWdqtGvbCF4/1NwjFGJFVQX4u3n7iY+ebCeJWm7qHQ9p6L1XqXXlxdi7k
oE5NT+Owv5r6dKtLg2XZAntDdx0lvzpXO/w/noSpoq0zMvuEHJt6QWbjYhwfqooPNcjbK7m2qzIm
H0silqKEpkjCAySWVUJYsM4YK/TxyTMk1Pnvh/lsz9iSyKIuKkRlfFhBzViES5j48aEWQ76t0HZ7
WfboTtYTODJjPwkIJFZ1hfXJd2DvrIWHZeoQGxQirsZMPqbmjt+vhMQDKlu8Ws38nZykeQe1mu0n
ub6V5h/xSZXHIo1bhWZ0qd7k7GXR8NJanIOW0H32sf/o/eyS6LpKli86yk96BxBIehvSbkzWwQe2
htYQHtByPBwst4r3MxLTlSWz6PPwHIG5ozr0Nn4xPf/7/X6CC8No1HWIA/AeuCWLP3fovBAHugRT
DEqhkzNCjpwk4uBQhr+ZD51T3m0k1m7JVLvqzbSSM4qHr66j8l/5k0Ign8KFQ0BZtPWP5CDY2Hi4
pjZLbgFxmLEYXuv478jTMkEJlYt6Jed7cgNM1nAl2UAK5f/iZcjF9OdjgJBJDgUNJpwg98M3EA0I
YDEZRBg3RKHF+GOw3yi3M9s9ZrZnF+iF/PIZJh6SnxzGpBM22y8e4m9QydJ9LsA2kDS40kewDtUH
PHvPK9T4qclDaiVrWvdM8ghDvLwYXt/Iwynz5utWt+ev/n2oLH+/BjpRmMogJz6o+Ic9NyLKNZhX
F4fRgBwkB9RC9qLVGJzbsXpTO0udXPgIXfY448CYBl3W8aPKiwZzfKgEdmoU8Hkr7Cht8xIQYl+3
xl3vPlqOFa/KMTtj2QEpxHCHXfSo6GrFEF2OeXdZyr5oGgKM9aFNGs3srlujOoyLuO71Cmm8ruV3
gzB2GOkeVENG6sUvY4Q1KSZwE9WtjZY+bPivvmsmvFduoAUJCLCauZXf47ulryF/M/KmmKd9/yIT
i9ohxaSrG7dZjFOTnBLN2vJIpooPaRXous4MWrsKgzCz1rgsS95+oftP3HYuJHCbBwvGyz3NlcBj
qJQcBgIm+nVpO1gwowjTk+a3lzbPZUUPCZYP4Rtf4LbLERB0KT79eEHg7H6xQEZXUP8AoWav+I2j
TjZpMSWI8aAb94XBnE6QxCzxOSaj/mrQHPNYF9lZsaNNTtOhR2kHI1LsI/N3Hw7Q0eTMHRfSQ95q
+bqqmbLLu2ob1eU66wM8DjrSehLb/a0+R5eBEgaBi24quZIvCusUIRt/WfzPsV7X+Ik2e7K+lkux
4DekQINckP9BKiG2k2gXDyKPbgsrmTYoM1d13OdwY3q8znxt3MYRFnnGDEdRIRfGkuhbqKeMe+0g
wU7qmKImP85ev02jUOzV5Q6rjvUg3EuLlimc8f9PkLrykHhiu3Q5Nb6NiiIbpwRlED+N7yiWBwZL
wBLBlrDOEZt8lAuXEr50+vikFdQX1UObkTWv+gRfLaae77Bz5d8ifF9L2ET1ZoqfXhW/Q51PRFgZ
mjn+bO+9TgUWiaLOX/GQiPv4rFp7dRewoqFB7AGbIuvG+UBbPDQIsgXJlCS6LT7jJRM2QDpx9wBY
au9w0Vqr95FKwrb8+fiI3KTpnZpHeWrmo5UXftliqGEaN+pJ1WxDgUAGZyirp1yVIreOoteu0zrt
tnE+1dt2MF/DLLgymsA4xU2BLI5ckiLHbFKjvhzHKdnzeIhU5SmoOHCmUQS7pkoQ58xPHakA2Gpl
5xACeB1U84WGjQniFekNlD4Tm4SNarJxon5+IungKhhQe4ukzHcxKtg688Xl6OSE37TWfUD9QW44
ejtTi4L1/zHoDQt0LQOC5M6MBzT/UvhozteKVYN2nTlae2W2mbEhOA66tE4wKILDfQi5xWtGXOV9
O3xnTmimtWs861zI6KZq0KBGBxeYCJ3V/L4PnF9VixNoN3AN6CO80bAUYAxjdj8qsvMqsw5uhJ7f
dHX8RLKMdYR7EW70CIGpMz2kTRSq8XiM8fJFbhnXqt/W22PeLzlJH5SwLOcOPafFzlysbbQIaC4a
0UB5H57UjVnxXBpvbzT+Ls9YvQSFU6XIyVljRYeEbzyp3dGU5VUBxegdsccbb2XDW9pwMyR1lilt
mxAgoy50acXGXyqie2KqT1ZB5w0b2Mqjy/OPVvlsheELZtzmKo/hvC4FecBlMh3CaWLRpNUlKRYw
lItOUgfcQ9EgNc880qSNsBHbgKi2FUYuJsFZk4YE1xlx2zgR2lEcRB+b6wVxwlHzs1drCDa0G8Wl
+j178doR2RKSEdI0lG0nqjMcijp7DytxnxXgOG49OkfHjmEoYfUS67emhqNEYkUROY7BZWQl2bGf
CAwAvRy3beay8yexN6J8jzuTHIqaXBeQw6eAoWF7H+hc5RRlU88b2ECSwKTuQi0SNVwRzSXASSXM
Nu/k/iWEWbOg1XLL2yCCCgHQwMQrmHc+ryhrcDoI9FTyvGkXY3aE25Q3cSqjM1wTmxfuGWvTxdiG
jKltL+/KkvI1dtU56PotsaUYhPJfGj5uLExSriZ51dJaDsMpOetjzX39SsGbigkbV/V+EMFPL54f
zQFEWZ6Hlta+Efp4qWa0TOsZ0FjFW1sjX5MkJJNIJ626mBrjQY3HVAvssucxT7jK4vysIFZiK85Z
5Z1kD6WF2uPyOjLTHelqJ2+blJjnE8MIP5OLaR1f1zFxDgrJlH+vDQ+YuFB1BaiEYp/Jv2fyC2hY
ac5e/RLmV5JVYqJ8q+a8W9X94K0uSXv732GTLWevsqBNedb8amoYRQEe1KvOuLDN6ps6MRc5TS6S
X7Xon9VZV1iQ1eS0u7Mmki1q93ecN3BtTet3KgfxpsQ1SKG+yZLqKJvlOuR0DSTa4IX3ZPCGJgKv
GLYfOsUTkTvpOhbJnRoLW1n5Y9D6mxlB7EH2mkojo9oH4VZvCQ75k+wSNNR8K5wQK8KPpURxxnBZ
tuPO1ODns0Q717KJ5MGpXJ7s6jSS6oTMJxLdjB/Vw6iP2OT5JRoDKpaRofzGp6AJq6cQi2LcqIJz
Q4LUoXMm3N5iePLlCGWUnGL+HMhwtkvDCjeEvn82REHoWDY+L33yO4NxgE4E8xnzkCcwgcz8zpqq
fDuIlqAPzUcm1L81tbTYN7Crm5Cx4xZFovVGZOMvqMIwatCKyBU7tQKbF7zEEynEUi/CxIB2nTvL
AWSIwCyqhlqjldaMm2m0cAnLzgMLwdaCCGUdMHgqLyqX6KWgj40+j++F5ArKm5aW5r+NOmCOEEzf
mtr9oU4z2VoYEi9XxeKdTsC3kI0MbupEFYuA1ol1JZ+k8jG+0NCSqVc9C5mHbTI+BBeXMNucmQ8s
bMIMperS1s0ZWsG01Xr2u5pC9JKyMIt8uUry5ilHNr6mCaaAaN42rMdHqAf2Vohopcu+BGIvdC8n
W47ePEGXxE1YW6Z5P669kQloigM5oVGSluccrBYGAjWZdI2ivSQPgz7rW1LirzHCrxyJLtlitqzj
cdsY/Umd6yt293PW27+KiTyVqrlV609I6DU1nocJnp4amKj5CyVnD8imIQPkF3WN+DZu6u+dtMTP
7a7Dil17SvFGW5VRR7gyW22AGrJTTQFwEubO4W+FgA7OTPFZ0rNc8dJflWQ5qohLQqs/aHDZa3RA
EG9AonMIYS3WDA6pA8hKKrQvgEd5aM4Y7obnEr2fHPKI3vjV2OJKLm+5lFTjkwjcIztTXyUxceRY
eBDvznCz1iXhQQKfGry1lYUF2kbMbYb/r7NNQnFljibBL7IM9H74w3bxB0MpWLVEgbZytryMjLrS
UjxkeC+4QfWSpSNmI2w8Na3WpJLWxN0WSBjKivzD6neULzxevDd6Vn5jNR+I9PwsW1nRdbhJ07Rz
KPHPDnKW1sgDNHEr3L8gcr1PrPrgJgiW71J0JDvt3hBXRakBYkpOTAR1ONJ/ZRWjBrSRCcZL8AVn
qcABiP+W6wVpN6qOifqRaM8cPxHEk04SbqBeO8Sfm7cIsM+FEMQvJPltC1p5jX0uIVFhdV2Z4lQZ
T5ibBicz7ffu1Ig7+jau1Q7BHdzUY/gwJ22+LweTEJLKz9eYYd7rTvBMR47YDZGbKbAd62wmylj0
mybLtHLN5wz7IXJzMmzvzbJlD2ebFlB8M4rpRS2YikQ0hx1r8Ysr3eCQsPp9Nvqq70bj1AGmxr7x
aIX8Ox7xGHGd7NXW6eQKtF03REhDVxun2S4L8t/wqIhpPxVSew17HLMH90m9cDVRjIYWSIl8DoXF
+L72hlNMcSmJyZ2xmUNN3+BCSv43FCbFGGiMmAt7cWczt1JnwuCQdVdw7YI1dVd5OvSxBqKorKdO
Y99kgUVFII44vFekWnU0KqRcLuBOajUIYbkbenKjSm+6A+vHkFrWA8OmL3UXYlhnonIt3hEavDX3
3jtvgFy0yK8Nuw0vz/Au0upbdY8ahu4HwdMzfh7RTm3l9zGPHJWVClb7ZQ5GDc2GEUUGD7uyBux5
nRFSbXZmGohdedxpO3m2WuM0rNUE1/UvqtCuTkWC0RpwxIGwE5jX7tDvBncWW2FwI1cLrk0wb638
7rf+LZJcND9iqqOoSFGUrJiW6ftUTj3maTq/c6S6NthPxQLdezFonliWyEiHbAsz8yYUSPKXmS9d
Bfz1BdR3E5vSRMzGtnzSEjYxzRbkp5+uDrFDEesdbIx3g+ZdqyNdQWnxLC/jib9lAo+Ti59PWOzh
n1fxqZURAMbb+F7G35lXzXsGSMlK00grSrTn923ExlV3f38avnWTeVS7XG1gxc2TjQmTNAitxUic
UZ5dMAbPN1Y1Y1/A4ay4z6GRYfqF3X283Kc25AdVjmKzQ86B2FKQWn1KSkxjM5SXbfgb30D1w7uy
3bt5+EsVV/W0Y04fGArj6JsrkjYoCixXWWDlVzvTvmLsU6UPcoGFrvYAK8XY1+QBkpnUb33yNywS
abmwZvj+h3N1fD9kc2QIECNpjzmOl7TRd1XFFG3Qjbf3TZ0bRIQbV21f3o+y7VwMnLv6OsQv13zF
2tA8WlNzH+Plv57dNt+Qo0TyguSBt45n4E+l48ONxOr/Xqlqp0Lycxa3jvf5Yl4M1oQhTv2rY/x6
a2njxRhzMvfGxsPHa4d35SkO7UfqEgCRbFSx7H2ql6Ang4oFnhbj7ZyJtRcY9gMpu/3WOfql9E6Q
syuReXdVPk0rDMbbPXmFS748Z3l4YUsdgDxaVA0w5E1bNaJdmz3babNVVCP5en3JeVArWknslt7Y
IjrocELHbSbq5k2Ed9NaBt7KIkgfF6+KuDph3Clw9QzvArt6VTPMzqvxbKlnEhfYI5EYme41HJoz
cZZz+QzT/FKiYanEl1WRrxmor3RWkiJZS22fuoKpOqJX2ne7IghC8f/lOVMSlbdif8jG380xMG7w
EY8qo1lLqska4gSZFIV9J6Lpm68Nd2rp9r52Udb5saYmr+UTeH7EpimHS9Ur9xiQhYJsR9nKK31q
I36HdaWtvPSlk2mlfQYYg/E25FSpY1BFqnLzK1+IcTVbnVi1MDNK3TNWahULSdToHaasFvE1veQ1
2kb9Q8OITR5dFVk7+ugWK/WD1LGXmO6d69vXagZvs8YYRBmndEJCIvs6U4QPI1bC2AnJvquwb93Q
upHYtj4SSpxT+9Xb1xh1AmnZlzjdA8b7UhSpPfpuqB8AH66FGE4KgBlioPmWvJx0gNEn5ZXkZO/x
eD06fCQ+5i7C7APyFiiZAs7w05S5Rusp6DEba5/BOwkR9DVsgPxjq1nXuAUsHoIDJyE+BB6B3uDT
DJIBEfRK6W+KOnvMvOmJ/b/sNIi8OyhTeER0y2tTtAwbpEDemKGW4mq9UYojuRMrNzJPuW2tVJHK
mVoDiDH9lriGaqz9Ce/swfZPOdlD8Cp2TX72UMmygWZxVA3N+xSc5nWVFZxdaTWSToE1+UaN6gbM
vNYS11BVqDdgSUvOrVySCpsMzfjcVAHOcGRLS/uFsi6DU5u0BOi6/TrVXKyKK+tCEnfUfU6RUkan
vuC8JdnXst6WkWZACRx9lP55GHDFkdpyvbcfeaOwK9sSKwF62wXm8trE6e6dDDsgD6m7ly58gI8P
f4Y0KmUpoQBNXlgcAuR7MEpVg6SaWA0Yxg8GzCP0ycUx/EeCUn2242LXRV156MtyLYzmwc77q1l2
ddgMg/BJAjFRKgfNvgnD+KZMA3IC6+hcycu7rL3TqYOh+W5UwxsLTlNWXmKIORMzlF3YeoE9QDdQ
h5vhwLUK+k2M0kL2/eyPrZmP17UVPqi1xAjlMZvrAcPpYD3Srw1psbav5YpZooBKLa9v6jI+sXmQ
d2+czLpxWgtncK7Vno9UYfGv0c7QJHiQZUQOi8XbIYqukWuCYarjS/U06UDpl1/GxQxnS2d15/8P
Yee1JLeVdOsnQgS8uS3bns02JMUbhOjgUfDu6c+XWXPmn6EmpFBIFyK7CwVs7J25cpmims7IR6pD
v4GNuCukbm2b4nUkvqiOzlsTFM+XypkRnXZfsBrGdZp7TSrpSzriWiakdkM+JmwuNCDsD9olxVZK
gKwbfYqiuQPAZ6C21v6bEfP218KU5uC49y/QLyY2wHoNiJDKxlvd7DOQE1iwf4S48l3YV7e4edIS
LI6mFxxKoECI8k4exEABrr4JqhvRY1TVXmHsLFzRq+6exkqxhtOVnJOpjPaqnP3WLt3XpqlIfhBk
QjpJPtM+Jvn40ltcFsReWPX5uU64ZKOIj/rbm5Xw5GH4SizjS8ijkzdvSCp6Uav4rAgrRFDSjson
xeZ8B98wo7h81vp/wNabXMf00Lfs0THJR4cZ010ALud+Xck/y9viU0V0Btm69u3qjQ9adc1bcE5z
AhoI0qRRiuPutnNWGBsNW75soXVgP5bAonfQ5jpMM4wHTGv+hY8otCP905C3sLDL+yXhm+m0RW+2
QNautVjHjOffTJSqKVtDS8ShnTtMX+3Hqf+RjkCH0uxgTAb9LzVpR1nVa7s8mvBTfKN/3XAoWOK1
OCraY2KbCWXZ3UfSOenrvTTmNxz8nhZ9Z62POa/tVa0o3b7iG377cKn7EnSOIY6FTHDZ8p0uc4TK
CLVlmWmdd9m6/HbBnkSiznkCtcxFJuysjk34EqeTTS9iqwNBeWFGEhXx2+xVD0vqEoaXFtkJaCjF
wido9yKS0IakR43EDHWhszPhSvDQ3bY6T7774oc5YXs2HU4SD6T4EUKn1Q6hXUCok3dVWuYrkW3x
n1JfXDGkuHyo0uhNq1OSkd9B4Ma9mJlIiSGcMew3mJ/I1tc15WM+W6DAHuUvgNOLHcbVXbx8uJYR
0j1cO+je50mHL7MXvnXT0u3mW922tXTRi1pMdriJGAFtL32vBPclXz6FGwu4NzPGruu9fmHdvluX
VI21pAaWB6WUwtw0/tww3Foy51eRD28KcegNIdUGUD9IL3slKdnZw9Rw+gxUzXq0VO1MTArsqNGf
eR6e82moHCwM+7U5RvmdFpP6nxIv6DEiMpBI8CfMQ15CP3V3NgZGeEO7hwvayH2NSgQj1day90hC
Coqm/ERSWXJaoz8TjHfBkFEWGWVBulpzznskmrVNLUrvBFmNjYOaeahOU7bAR/Egs5DGfS9Y3oVo
nSQlPW98jTiisK/xH6XLUwChcVc86yXbI4ybP5JL/CzL3nPQSi5RepNGw5/693qSEuDoIl6bPGAy
Lv9TKpALnfvkHjuR4eiqp+6xd2NS3wQ+9gMEppJcbYEbBVbTHEfMmXUvet/6EM9owK5sQEdhtxjF
tGVFIIpPpkHF0rkAoZC+ZQYzxpRX3hRlUSxjSM9oXooZG0pxFlOVsz/6Jz/PVrKWR/dUDyXzbfi5
uoEVl+19jOEtxSDFbdY++4mNbwyljb5ZBj3sNgbvldXYoHPVm9ZDjJqQwVn2SRebbJhuPH/O0v5F
YlPcOX8hBfmzkS8vUQ+jYehpV7Hw/GFfwOt6wjIOlyxNDl4b/sTrRFWlV1Oh1vL3pjnnJylnRZSr
yyOYsic/nF/kIMCUFD8JQadw4MQ7tsQcVLaHnMpmhTVMru7S790K7Wz8Szc7RRNmdAvBZcRQTnTe
joXl6EQM1NwXJaxlIo4S2tnYx2GVG+MJrteNxJM3yYWErPpBj0u9X87oHJIcVOjawrMYLoH/ZZGZ
hG1/yxsD3W7cxLCVrfuhMlAAUT/q9qo66jrabluCelscQ0CCOjqA4fLZyWckw7qzicu+HKguecAH
szbvY7H8rfoi31v29LEX4FkLc+xWL6dxwZgJyTzHuDTcspsQ8kZiN3A/5rL5niHWx6ZtbuM5yzCD
7oddiLnmbnah01SV+xb07t1QbKiTBYsLhd+qFj1yQjgySaiZJNQJeJNclCcBr0n1TdksVcfgFA9l
uJxe8SCLoMSO+HG09okotVfm5nPuLAfak1dnnU76mKeVoE9Cl779A5/hr3wr1/JQp4ShkMD+wpSe
oS9ZeFjh4+yUF6JPAABV4Cj0vKWYHvILVqSxeduuuNyWSIVVzknaYXbM14Us2xH8g+i0v78s+680
C8+MXIg/EOkd3/J/I3A3y+R0ZRdVN6p+SkzAlcsEE7Tr8Dl2cRmbH6fQftzy4QaUjxeYoyAj2mdn
Mnitq+GRWsGnCg1fcADGvSz/JaQMdbv7+yv9KzHIE62kFzpIkV3f/10KFaIXrgYn/xcfxPpkde37
kMafOwuu3La8FVb84e8/8q9KZBwtILbziUqi/I0H00Jx7nxkO1D8k1fcWF+uTDDRgY2kauxm2z4R
6kRcPQrpv/9o/688OD4W3kuA0NdD4vDbc1kwBaa99AuY3sQRoe3be2b+pfDQxqu2ocNCPcF4tZ5B
HXgmqm8yJoaUwCnsqjZc+mnGOmIN630znDOHMV8us3QlNLTNtO1m/MwtqVNUy4kpL3ZZQrZFnL8b
O+u7VWfhY1md/dys9zq+0b6uqs9Tz/xhKqBsRDNig9qhhp6O4+KfloDmij0n2eoHoBqmTQkFPQ4/
U/ojFMF2S6vWT9b3CMMAVjbvLXke+Kyj8knsdl9uEJOlJEkEN1EntsV6qJsLQSRZ8hWu3j/w/P6H
hAFHDqEaqiAXbRQ0oP8gys6GD9nVH/ObxGDhE/dMCmlCwFjW7HsglGVIHlfxyF+j7DaG+++UBf0B
4/8oYCEYjoSFJdA4iBfblRh1K01M9meVDauu2SygYVMbp/Fx7pBGC4Gtwmhz64iM/fuFY6m7y3+z
tzy0GD6m5lDo7L/IeOEskKlYoXJkdHQqmv4RMSr6GJmQYK+ElScF0GSW7ymNsc8Guhc/3NSNmV1x
0aih8BaIR4KNwjvLHjr8CcCWYjklFQnRiqsneNK6hD+lmwllWjL0HQKtafvjCqHJh7VEvgezY530
owd3u0coiROQjaRUVqyCW3SYxLav8UnNQWQ6PLK8CiqlK099itqHbQ5+4kV1WmuLM11qBnWm0gKP
qQrAV2yeOnf4EWxkhwTljSqC1XNvtOhFZTkaRkrXQZxKnGBmRdQCiQmFceNn1sd+zI6KFKQ16VlY
cOPnx+TDJYgsAiW1jeLsEOd4ndkQhnOewESHjaEwBplwY63qU7cBqBVkWrRkIjpFbZ7chBKGEDx8
COCOWWQy56XLtJQXxVx+9r6xN6hmYjP9PlXVU4tlyODT2reqhnbp+DKqhUbsSJwB4Law8/t/WCey
ef2+TCBHhQ7qLtP2ot/EsMnqLe5QTcSJIC/orTbjCliaU366tNmrWuNc/O08+P1zMKND98V9IDMH
uuLwSfZ433Nvesxz/v664Kb/lXfnea6IurwoZHDz+5X5PE4Cp3Byn/ssvXPDz8FgUuJSWskJjxQU
CI5c3+TyokzuiTlQm9PlKr2BBO4BU9ebGr0c+V/koNnJe9+Yzu1BtxbaWwqI7hbUsL+T4epVI8Pr
jMToyAP9havHfQMyfTBX4QAZGfsgVtPlRpanHzdHvIgD1sCVcKasM3mTtIqqx+3XJQjvVTGi61PZ
FlLDE+zwvrQ+tKCOvWSOs7Od48noEVcYGwuCePGIsXroUyMukwIaSuqlxFEcJrJrI0aO16JS+/JQ
dPhNgH+4V33PouAQDl8mo5wZlDNL0AjC3owI4kPLGnrDUaFa2bPSZMUlsIEF5HirLHIYG8Jygq6y
7jsXw4NfqYAKbZkzJeKFJ2CHXaHvyH2N1kJG2cLIaYmyqSBisCm48/iprvt3Z4peVgdSakK8EvEB
GL1Jpx8mDdzI6Kc2d3K/u21BSpeVZMTytq+EgxQlwQkFtJHEemzsbyTAsHGM5mU/TRVuMaIWl/uh
QIh+pPbWZZSCwHbdByWw6HwFAz2LlMnuLKN9Bcb0MzIspw9WjkG81zNlTMq7K1YtzEXTHHZbNxNf
100PXTNi8o7OS+kw2gYz24eIi5FZus7xMwScmwvb5JEqGt0PAdtiGDKU6xemiPVZp1pabzZD+pwQ
1n3dxKDW7wjk/KUfGwkJR4v5oQk+XDIIb3JbcIF5w8MdILVfzpilx3v9qlpNjyB5CLuC3Wx1J11o
qoRpHOcbXcxZOxAZkslu/H9fDXbun/Y4fZB7p1MB/SPlexouWewpjKgq8N90SF72OBvEm/mqvaJ+
kfvEY0Kuo8G2fG3TMjrpxE7Zln5ofl9oI3WDbWNHNmbOwVp6QT/GEUiWRpm8xD1suHqDY2lORQrH
hQPPlwNlYmleCY96QxSISte7y2Vu8JcMvyaVjRFrTKhCNXf3XZ2+ZxxRuoomryJCh3mQMS3+LlgB
i4l8sI/eauOuSpK53pCicd6IS4kwz2Od5S0YegWJpk+m+M41vLPdmR89GbsHzkotkzVXuwIdTUzh
VDNeOscbQznFw2d3/pFgK0FQev+mfyc3B5rb+kZpujpHxDG6B1nK53MCt1SaqhYRBWlkMu3QfYc2
5cJR6p+Heb7J7Gq50vOnLCEYuyMdTsY4dtewGrh9OvzQtSFTVWIkcbqaknOHPX9oMEcfyp43o0tP
c7h9lFrUdePrVFDHQTozuvJWRuCMMgz+yOt22OMA/Si/ta2wqWvrfTsNHwrPfwX8Wq7oXA8q4tdx
eUyEJJBSAhOaFsG2Ro+iw93mYmCzZxa3uVV8WB3zNqv8Y9yTmLG5n/Us1ZdSZxVERF3CcDkKX0CO
fa0flgDejcKuPgNKvYVi1GqK9+qYBbscrovn/7Fk5mtdLfXBH9wBUw3ANYJeDmWIO3XdYkkZiXeS
TpccQn5eS3SxYHGo4zBb17Wi5cK0dmeva+9UiadWVsJL0n1PXg5dPFo/KyYkyIr0inKxKkJ1HKfb
GWNzqoKC5Q3dXEbJCnSinYI0k84vaH/ag3KsCxNjtNL5pN9zssLnZq25WVouwr5bh5d4hUc1ygxA
sZtli2tC6C9UDtLhXsbqWE7guQVBCeoKdsmTz/VqfU/q1GchW8QaXAoyjFhhjgzwqKODAuGebgpa
v12sAoRnqz8nUmxVvCplvJQH/CPQHhP2cqCpn5hUyrfXIZF+z4vX/mk1xc1UfI+2y0QoFMYoQRt8
d9fiU2q2161HRi1KB9OPK+djxdyaRF7ilijFdEMUe6GphXZWLXe4DnIqOSRINPXlqL4oBReXx9Bb
dDAh8xOp0HR0pqXitRgTNWtnApbL8aQsbcNAZZO3/Z0B3nH165KJaO2TI84hl+E8yetTGpc7tN1k
atupedML0cnJ/mw3kzGOZI7K99YVM7qUngNHmXMBDTuNodfrheiqvUJhI1K96ftsrcdgWjEF8k9l
eOfPl+cFsRR5YUu1J28wPJBZhtdM4CCkk0towRJFOV4Ao+h+I5PJKm8+Rf78Q7YxiRDc64xPnkAj
pmJxMBMwCtqswwzgFjzcSUOTX9dswm5Ede8/W11FNJv92LeQeWU6oLM3zCg+tkb9YfXz5kD0xhej
Jc8kOU1Y7ZwtpAX7gfTGdN6o8RIUG/P2cRz/7KEqCajrRXRluvQUuq3X9R0RzH2mD0B80Lohf4jm
6ouTNt8Y57zJU1EwTM9ha7zpU3s5wIjgtBepbOR1R6+qH3OvjKEmN2+ipLYad4HxHNwGUQ9iHbFc
xZcmt8COhNa2TnhzJz7dSNq7x5ioJdu7BzIp96XV3oJGM/5nuKw1XCWz6Z6ExsN4geMmfJs8N36G
EnNlNJ8EAkbQ4yG9NG5qi0WsZ6Yy8vQoYoKxCPSKHQiXDNGwIqDpeoyKIUwNBeoSLTdawKm5UerP
z7lnKnKvY0b9hep5bl3ytzgP3n15E/WeCbw/8+mqWdFRjxaBimCX4/a5mBg7yWQWp8AjGv5f+jlZ
lxP/e7lvZDBQwVSm8HJvtGPOMdbaD3X1Zorbju7JhZNwsoDk6VGneuouaosT+Y4A9uN61p2shbPx
c7OW8Jxu2I4YazTuGGWGpywf1qduaR9SunTTaNf3xasJX3Xmj7IgvfJb2MTDa9STDIHlGk6qcgBh
s3Lqm+42i4AWEggqDOV2bZUm901JaALkBUIs5vkYQBS9DngFyZTbUTbVc9wXNL4Tuly9E/ZlOFUT
3wC58SEVnqWcScq7aFlfzUa0+xATZC+Tzq11Pq5FxpwUxpMMX7TwN1bOdIKILu+bKSR4r38aXGHE
9/OpW/BI4sRRj3VvXK192psHYaM4xncvI+Q0qXDoB2Ulh5F2K1o9Ggdr+UxulcMwnuifvswSSMDl
eFtt3VlHH4qvquDBX34WacOmJuaJCmHrWERrtlx+of6BWmNuBc2w7bQIfMA41HlJT3ZPfOZWxiJK
6ZKBidDpQCLzNLv+eNpHZ7vvgFSpWXANBFeNEwiXlf2yrMDkMojRQkO3CXKirkoWNv5DW8VfdCpc
5h6ygx7TGd4e/VwCelOcJmP/qEchaq/1WC8oqK052su7nVOl7OwFUgJNRTf/MEceA/P2mwYc93Ye
GC625S6dmvbeGd5nmBdbWEBlA7SJq809281XHalp4UW7AvHeWEklyNlnhMc2iodw67AYA4TVqu+n
1sCtrQFNw5enNOGEYPE3fSjc9NHCK/4wS7VId/teBAtqvGZ8arHJ2o8FTwbatY41etfcB0lNYFTj
FGd/Ze/ntjXZ1hyy2n9RMFjWmF1PkEzIkpd7r3Whbn56Jsg5LetLeeNdVnyvKs4cKGW/Jncf1+OL
9hmXgOwkv8ErbnKIOvyirA5Vdk+ENt02AzyprM7iYw9TYWhoYhabJGotSIwyHs62TaQuSaoLSaMw
pZRUpxdhQO4/GhGBwcglmhu3xSFfZs9J0U5M4a3PXgIMX01FrG7c8nX0bZIqShdbt4Q/GqDsdaSd
FA6EHK3XqQ/s5D6PvxgX5Ev6YVP+NBKqdqMHngUWcOhq56aM1gdvTcnJo/t6sA1i6q6kGmH4ltYz
Y4PhoFWgngFWf3krOQBYPsapCwLjzuZsvCa5SJXFc4ZyfrHdByNyHxrXD2/ChHoSesFa9a++kZaM
wOpHHZCno3OP19blqW2IWZZvF9Ku7Vv9tb57pfy5bXKeh2q+DZP6Kd+aF7VMMKriR4Rm8Doelbcp
qayfJiXBqR3LP327dh9cP3n3/Kx4SHz/wQ/3FJXM8ETTdz1nxQegxr0ky0LnjrE3oTzAITAA6CqZ
9Nh5Xu82hoR7lZkRq/6m1UScWqdp8GDiWCNZY5kf3yeL8UddPOp2ppsbAXyfMctAj8RPSWWpgJru
/PoWbsrl6LzHcbhYRzfbIA0zkHbnALkEUmedzylh25NRBpBo6XVvZmHAWnesd6vfDrr3NBnmuGPu
/Jo3Mn8Fy9P/rRV2mAx/hMEUXDetYtqOfVBYJ9l1lHaKD4WJFes9FmenentcjPoP5TskyeVesQMZ
mlTh7NzUQeWfs7r/YXcjZdw6OPTXFbFqqWHtp8Yd5HE6h9QhKt5p4uCkg15JfTmR9PlFl+xmF9/6
jdjPOcod8F/0UMXrVY/gje7uMpkEN0YocUlR2kXhWv8L/pgYpWFJS+3bM6rD2YdAUudrLQQJsNZH
F+Hu9VTMU48c74Y72VqcQ0IZXdyEQbs0GW5N3ISH1blDnlFRbz/QtK973SN67oei4viWoeYstx8j
D3anx6Td2V+DYqpfiNjUMtWLe5J0qgTvNct9SvjqzNSpXHvEU6iBcLd7N4siOyxNyXcy1/woVVuP
hykl+YUIExpmfRnLib0AhoJaQXDS/uQgAvZO3rPNe0Of9lD34ceVzxi2znlo0Hjz6rq3VhW9Z0HT
XZtF5ZySkPcUzBtpU1a97nXLj0ubOKWWvEordtBida94UpsM/eaPeVI0Z0xkmDFEcH8gaJ2U/Sov
39ibp4vdH6BTeqcRufi534KHcOa+65YShM23FH3QDdm+mUXJAtyChXQO0bNa74Om/tqN8I9kuTst
vCwzQCUnLTXL9YR5Yob5OfSbnpinhNecyIuHKAsgE4kttBZNCiFZom0Jt+QLSb4v2iFMWOkfwzon
FLy5n2FAzGg3qxamT8oAZMNWEBQeUVhAXGWaQhzKnhshkTYuDseBs9etcsH5e3/BTFnKz3SLmvPa
oeVsAMPFDE0NqmNr/Ylf6AO5j+BtQrEwsPFuY2Lk5FtRxb1C1T3hGvnFDz/od9O/pQ2NOb0GzgVw
bKOXL0KgnaT8Sa7ne5teHmIvPEqnqX89bftf/bkr4tewwo5CDwoT8vZSRaBDMpJJquWefVOOUtoh
re6m2PrYMYm+qnwcH8eo1Bqw/4O0pZiF/hr1934ZYqb1WdWajDQ+axH278NN6DTyXWAMfqnT5uOV
qCeV8cL5qL9NChS1fVRrZvWTXMbL96QEiA0MpASp8UEBH93F5JcpZVCRMJxXzgqc8LM3ZmmgRBEl
tTPF085d1gZwYHhMGPjjaXDsVgOBinTB8paUMuzyOerQt+QnV/CPNixMWmem4ULRXIRo3q4QnSKQ
lwW+++0GBUkBC93RZdeS7e163ImoT/kHfTAcQw+0o4rsG4uVebc1D4uNmaaXBB8h3Yc0A9Qoa+J1
zEoGIqpt2L/6wvcpoVOdiSVdjHn6JbxNug5arHU5pBH1Vyh61GE+WALlgTtGZ7/9WPjpLXrM/BQt
vLLaZW0GyVv2ZXzXHxB+nS51+dqUvyzFmn7WaLr6Pi/778YCRXqAg4tlTHtQzy/FIIrRfkqXQQIr
L9GpTWvz4HqES2GTeAA7+TzGuOY0MFWl01agW6ciyiF21vW2Mtr4JC1dPsa4p3Vpt+fdgfFd1Tey
DRqFXez9OPqqW0JqJU/9iE/qvDENWXfQllCXedVHvvMHudUkE0M0N8kLScxnPdZg3yHsYFuLMqnw
e9SAsn6lCpRXRC9pcR320rBm6pRg5uP2zcnM7AsHh9UrkVTlEA4meyvO4PdJTS+iphfykbLYNJKp
D4yTvktrT2RkCGasLXwZUbX05kK+kNcc+KogcSU6gIRYdwUw1nzIMP1M77R3K8KEltVHdREUb1Vx
KY6tS3ZxEXpfegNKBe0qZbqQeLXcI4MzbhHCC0ShQ6fRNegJ7G//2rc4crSSjGNs3J16Ne+CtSSZ
nIuWC9e9TL+dbnaobnBal1R2/SIY+9C8t+ahMNZ2PzehcTCX6L3po7s1AS13heJjdJQw6zjdr123
b9cKnMD6qe/8xEslyRPPgx+/Fkyg7qvZtPa+R3MwzCdVEis8LtVt13dvTHS3rv2hjazyUf18emQB
+DvwzvfQWF7Ccfikd5XBQPEeYXbW4omIrvN+gDG1z5LmiLnIXe/gxh52+WHwmI0mpXc9AhQ3lqeu
9aZQZ0xq6ya32gd9szRlSv988JHmrJcbfVyzh59AZ7n304xPJqd8WVqUaYaMUa1xPiQMDBlgd0gv
RHLnUS3gczme1gJPz6L9rA2STOF0RwjGB2+M+n3h5DbqyeRnNYaV9qgKjumAdDLuEuT5+zC1ntsZ
EbDvRBU8/+Uahaj+KZPhfd9G81ENCvoBLK8noTcwt2Nd9DGlDD2fvhKiwNSny5p+a0HfGf7exjSk
ZIXbRxfFKwb57mGxKV0tEw9ZVqjHvIim6y1BQHFBqLQXwy91xkpKft11AxVzF4V4R8G3m9r8EAfG
V4UrynB7Neg6hPqs2EAelRkiMBLL6xVeUZRRoNW1xjFq8uOljzk61/DzSrAJtHGIADpMYyDMXZqm
L6Xl/+orVBAJgzQyMB9zN8RrXDTH8DIYLBMGz4Tr44Dv2x5ZFDs1Z0ZrrztMyhkHucuDhLMmoZGQ
/v7sh80K+yX8HPfpg7lZ35qkDY9jy/tR1HQ70fYsCPlMt1925FAWa/12sS5vMfr23Wj80NeLiQha
ypwo4aFC5yTdr/5/+kVkfI77uUiBeCACkWCDkZcgtfqu6c8Jeyjxn0nsKI+KrFsRti/xsJ6MBOSB
mdPPyb7RP7kM4Qc0RhiaSx2i2BMpoae5x+7rYuY8Bb8eD1Gb2leplj3PEVFwFAfWVe8chsPdOK7m
XqG91ZvPRrh8U4Z4gLSuFPVlgfU2pON8PKnwIl6Kbwvu0ZfYu2co6N7KozSc4tFsDEzGBoZj9djs
M5eixt7IyvDJeY6of5Jucu4u3Yz/ZNB8S6B8K79t7St8vezhV2k86casAwvFk4qwvEtyClgtFzzH
+lAPzKQ4BRn469KSskcplSqEVPwJScKnkTQVq5kOcWSBLfLI5fCS9kYevRYAsseRvGnscnQQnoe8
hch4EqKbbZyPNtYKnSAWrhlgrVMpJ0CLLm0WBDbScwrHrhQnhxiRpGyzSkFbqrvO6r4m8Z09Em8j
N0d6XSKRAF1r+092on1pZvetvTHVFAxTThy5tmA5x175pyXzSd9aEBhVHxRHaSSoUE3e9AlrJ4Au
BZnhVLxMm+Rap850KEfjF+GT02O7ZY+z2Y9nSAnl/nJ/yclFFiLeVYBrle2JwKTzurjLOcdIb3Th
b/r31Kcf5XJVBO6NRrGL+odtJfIJwE0BcX3+sBrmG5xLbqk2y6nYHvVEaNcSZQhS+bQ26EH5rt3y
RPr8nZfOT6EIyFaD10c3OoBMXkt5dLKlzsRsCh81vrtE5tNSUVe1Ht7zzNNRUZ2IEgzxTwgon2nx
tObTyYNdtF8WDGTkQcoDUcGLngCTV9EA1t9lj+sL60Ps2aSvzER8mVi1uwKGSt5l4XmPhpupOECl
WoFERE9Ga+4SQX7l2srAf0v8lzC04eaLQGO2kx9eMj/qfKidiMT2K+cJ46ZPaEDF6PqqTdWX3QUR
3JXWnV9z1nppuOwKn4gh6Gq7zCsvd02Yoty45M9bHJDhLjxUq1mQNxkppgbQ92UIXUm2ilCbheoO
ly1BE8Wm5i4Yb4QGxEF7Fwhgb3qXW29wsWhbuitB1Smyn6MxpPf2FH7KLFLl3RhfH735Gj1BIL25
axLkLX52h4p9OeGoDrw0/hrn8dSUOXxaQXydGWV+A2pc4TDaobS8VvUDTpX7ec2Mgx1CGJSVI//q
V59i+8EONqalrGXFmQW7ddvgcRQGMQlCGa98+K5j38tskHzSt5+UUUWG6W4O13m/Fn7/WdoQrcxd
ckmkNraGKb6VZ65SYhF2qKpQPllJ17Cz223A9YwloZwgK8ifDLxphURJ5brygKZn1/1j2MJHrTF0
DIcTyX6Isq/fdAfGIPhnvw7v6u+iPbN29b2w0JSNbY7w223HAwjBZv+C5dMauV+ntjpMy3dj8MZd
6gPCwuDoP2chpYR62QCEdTXcuGG901F3w0tfGWsMLDzfO13IaxBCZh5erbD+khoxhbzj3U4d6j/J
WEC7FA6wvmqEltrNrPHlENvzqhoSWe3eAvCYsaqY0126Cty5TKNDPXpHrWZlRQOJn+Rm6V1DxwiX
M3xa4b4rvUcPoUuf0tTNx2ROXrogP4djaOPyQqenOiOtDOXtpBe63RLb1dGDVGqO2X80qr5EkosT
cQxiVdZnHd8po14K/RgLhs72zwLIXhnBYhGnb4huoUoFFDMMeX7yIdf5q+Fg3DGYd64gJWuGRcIK
+15/QmeNcMauQ0eFlZTNC0bzVIf+N93tQ+wgTDxvrpwHbd6WZlu5jPLq3fFvUoRBkFDFNnL69xh2
qM5xO64Q/zjxeRuX2b71HFzYZDDgjWj5Aqu815WsN3UTwZNyI/Se2exlFhYO+yIqzsyipRkErRBU
VLfArFnBN2xcIYRhNouZhUw+loWXrU8Mfo5ldLUeNbirUWG+6ikps07HDpfzOtylW/mShnN8r7Mb
v1o/FJDFj1tMPkAOOWjnhTVGaEV+mPyR+ab5GmXjsHPH5WfSNQMc+DzdYXhm7fB3eUtX+92rGD7W
rpg7AFVT4bOjB7yLrgT9/VvaGbg5GhL8MQZTdgb6Qw8fU31rmpVqrHHLrwOq1N0s9gVhWt9gwXKr
DZsWivLVlLCg26kp24iZmULpAQ/Gg3EX4YODm1eGTN6WolLn39L/R8aPCPvTg1bQWqJrk79m/uc1
L/HKZpdS3I1tjUpsJYppY7J9BW4u2N63jnmUj1fYQAfsstpWOud9xpBfH4YeKXrsdwNA9zHqIDXo
O6C/R0e6+vvRmTO4ZTUQyLTXwbkSdCLBk6o1+raYtMaajKQlQr85Ji0XRhGqVTUqzMj9EoF/8KZe
stNs3I3hdOVLtD41SJdg1C9WtirmuZ4ucqrorC/w6dx1/V3HwwLKj3X3YXJRS+igZbNaGyuRvRcd
UqCyg99GvC6ccbpl3s65H91NF9rcqQqeZFyphFrZXOU11Jpbn/lQbU9zmdDzTM5w7MBGFb1AsTnu
+rw7KrKvbx81GdO7gMmQQZWOsrMt8RKqvFsjtx+Ni8WjnfGJcyKch0UCPhD1vi+ytyVYbzITclKU
dKdqrt6UxSmhrLK8cuIjkgnXe9EZVWEmWvSnKWgehpZurjaTgw53khzJoJwRyYw5eeQ8Dk3Mq29U
B48M59kv1ADcK40Nz4Bj3hK2Gm0zlugu2EnWYSzUlMlxDdLPWhVr1WPV/XPUzcRy4bC5rF+5rg8X
ZBq4xZKVwImsuBdizj99sS7QiBUcW+TKdQ4q1OJoLB/DlHGTLf4dnJ+fc4tZOn3Vm4ZVYhof3zRO
cqfVvEIY8i1W06BYmT9oiSubqFean8aqe9XxlKPhuv9/H1PcYDPPhFwUZ/UAGLf8Q2zDH1DJkxzD
+n7aMloYJftM6wmo0fdDVzDLNUdm/S7aR11bGNz+jJz1QavPtd2eCctQZfZQ7wkwQxvdYPYgRjPC
miGSuuRGtM9aomod+X/7YgX7tenG2zgDup420he3wDoqCYIq+BxmcB1am4TtNGNQZknA62Yld2Yv
foEtSq4kwIxerZtkk07G9BS6I2oMTh5UCKRPNbiqrFhlmR0qLL4o0ZI0muQ1sbdKZeaO/F4HECRt
spvVv9fxg1HvLDidGMQ4H9UVRMsufW1kya1hFO965/pGbOnyEm/Zk676wrDMo39lk+VP9TLj5NX6
y670OfWuPF1pUXTHDBr/dWrzR/3BIZu/l212XVx6CCryp6souEQfssTAdYmFo152vuF8p+w7K01O
hzt6xhkzJln1fHMh8vxqWTG4KPbqS/iMskowhb/nvv6PlA42XBAa6Nt+hC2vMGP/g4qeGVhZGBb+
n6MkYKj5aWEnhzDDaaeu471XYXgF2PgyemhlHYe/dN3VoQ0M5j4MGSv8/SU5f42BwIY3isgNwQmB
fM/fTDAXdLsmPqTFNWNID/Rg+BJG/XxdvErP1Ft+LbdkY4T2PJGXvXenW9nb4KnBpgu2D8tsnE2k
47hKEm3hm8/WhdmxhElqWKHWOw5ui63c76Btl/1UT/dKYdMKp55w3g/jZ23YdFBSWp/yzUr3Hif9
P3zx/8GPZuSMjzDeo/Dofw+6v0y+hUU99r9q+crktARkQRuA5Us8oEyXEKoOO55DADa/hw4x7rLR
rs/RhjimLsMU8g6eFjynpTO/K/wgh17rAHEHfbwciwwONfPsoybTBmD7fjnf2qv5lsY5Q4AFoRmO
s6W9RJCTSpDB7DQidcR3k/CROcVLcWuDz3//tf8qefFtVEC2T8NAiHz02wqMU68P8b0rbihEQqEf
veqXDoT87WeMeDQ/jmTyCyDzP91z+6+iFwLvTHRIBEpYZvC7M7jreGUxlZlx1jiWIJzvitB+MPGe
hQAU4S1Xvi4dwJ84Acc5iDCmZt/yGfN7u8RGlPcUqXwKfTd9qgiMSAbs8NOi2KPbgen7LZ/Kc5os
f/z9LfsfYS0BPrkuwHpIn4zi4r/f2gVeQ82JB1ejxCUYhQDs6Auw1EUimpsgdygCh3x38cvXbRt/
GaREgJ1Dqf+H6/irlCvwTNASF6EUcpbwN4UULPSuik2uI0perMDvMXov16Pep6S3uYq6+rS1+JnM
Xe/d/7NmSW3M/1tSEPDYEGfxjxNhHfzfN6IxvAq+gIeTv/lhyYNnVbAxj+UVyN0bJtu7bOkGkcAg
siBtibQNGOwCzOnO5fyxlQv272sJ1dJ9tFfiNVZzMHdpX6d7HHZe/uGGyWL+/XpZ4qHv+8H/iLiJ
cFpNh2ZmlG1E9T32wied/EHchoU7Gn9wtl2uKh7X45paEw7omKR0m+H8D3bDf33vAnynCYQnrtkk
9fK3bTYwJsJ1QI3P2OuFHys7eNI4QN/G42oN/T2sdu9+bCQCM/3+97fhfz02uGS+xqIRoe3ITvgf
p04wwEjGljI46zkp9Bc7345DPD7MrvULZLH9bm5deraWB31YDELgZrnG0/9j7MyaW0eubP1XOuod
bsxDR9sPJDiKkqh5eEFoOpiRmBIJ4NffDyx3X1f5hn3DERXWEY8ORQCZO/de61vuYg1IHFJZ5HS8
/GUCIPVT6v0uDzRkcdtNBL3+6/d72QX/dNmIesbu5+uEobgXS+M/vN9RG/JxapW3Y98i1Kxvttia
YIMQsK2piPK0JydVb+5q032DI5I7W9Un/44Pbf0zJNvDzAmj23V4L2RH/fFTYx0ZmaVM3OxcrMtD
hk1kXxc5wb7nKSFjOb7hIIkWGU/ksmAtzPjO8G4JpLpe1v5xeVOwyNCyO4QcYiEsI1axEcp+6TU/
Y+3eIIEQufetqnEXI4eKaqMML9marG73RmtF/+6j/edfiscBLxDvAfuYbi636T98tI5Q0sotO95f
dJZLgLlZ7nxQlyvwsAfZNstahlbAxhUH/I/Ln5FJ9W+u7//jTViGZRikn/JQG/qflhEnaJQyy5Fw
lhFChTFgZINxcllMllJ9CeYz2pGNFxNS5bF6aBnv61+/icti+cebLMAZFTiOH3gWXaY/PRSOqVNn
e1myjziEZH1Soq7nWB5otNAKOOztUndeXLwZHKffZ8NQpT6iuM0uhfGQA/1LZ5M5pHl/UTf1ev8+
mKQRx73Q900TfHaq5bOMsPrn4tclQrtZtL6/W+y67o7xdjR6xnbKJPEdEZIo3z/DFH0bFyTFhfB8
6d2wIE0LgnLjqXoMdW9/4RZeWh8qHXaR3nGcXNrgmsM5MCEHvZA2sSXcapfDckWYOApbcI8LwDx3
cJxK/3cW3eWJHxbtRzQxGyqYRrX0/0SJj8g0cFJb5l735UnvQf8RJoB4lSbZ0Km9aXVwV4kyWEv1
oCBceHm0JVJNgALvNeS9X78fJBe33b++eJcV4M8Xz/MtNmMbPaX+5xViioKU42KGNAHHHU0T49lM
pLmG42td8t4tZ36+ZEoEESVDhMQgro145TlShHptn2I/ucuM2gL8wsR6ycRwMbtpZTatofT+6zd7
qaD//GZ97nNuNIN5zT9FaAFFKibRRLuLnu6iD9XMb7dxrZXXyv1U05u3y/n10hO8dHJqs0X7qH6X
QV3aJJcWQh6/zaK8u7zOlQyHRd+uKVtKknUQE41FdIWS9SCban+RQV8AegTo6Ad7GJj9uida8mDh
ZLAdSueIIQ2ZJvxFpATa54TxsZYdxVUJX1F8mWmMTW1pp6Vz9dzHxsPl4oM24FGFlWLg+ymXLtKl
kQL4HgtwlV9dBsvLgOjy6ks/dGlE/Z6ztdj1/0cQOyzULdj+V3Yhy/ByrobPtYcf9n6BC3AazcF5
3SxnUAJziXt0cRQsLc+L7PPCDFr8Z+6S7xJZYB1RsNxcntrL9fvPr/G/4h9x/v1KdX/7b77+EmDx
+L36P335t/3mfvPfy9/431f88fV/2/2Im4/yp/uXL7p+2D7++QV/+KH8s39/W+FH//GHL4AwkJJ4
J3/a6f6nk0V/eQP8Assr/3+/+R8/l5/yONU/f/3tS8iKecj9T5yK6re/f+vw/dffDJ0F+z//8ef/
/ZvLb/jX33Zy+qg+/ukv/Hx0/V9/0xz3LwxHHd0n+digdbps7urn8i3X+IvlBeQy8z/Omu5SA1Wi
7ZO//ub/xV6gCbrOWQxhjr0cSzohl28ZfzGoetnpbYMqHBu3/9v/vLU/XLv/ey3/o5LlWaRV3/31
Nyhof+Q0OK5hmBw9TMsCioCJ+mKv/octsHUUcCIaH/As3fuusuBjlCbJpvanUB76FJRH+7J3dyb7
L9oYw9qzkdAjNXaKZNHNhHVsG7c3iuAHmnE07TSPHyPzfT1rL77YSftY6+mvpm0ivI1g+d2oO2lI
l2Ldrg6BXX5Ns3lbWSrblVa9DQySOG06M1E5x2uUG8eYkqFIWIdBp21UPV95yTiQp4vWM5G7VtjL
bAcRilFts6wI1tkJE/V3JeL7STHFbjvya6DOPkwqOTaVMhmjdF7Y+urDtGxsymDMqkResVABmcH4
Lx3ilmIBybq0+ADcumPwbPRPsu/tsG6XuKXpRktQImGJSdrrxjVP0wR8FaWJfyEJ0sey4pwOvDXA
iPdRs7rNMek5Q9bwxrZVc8whfm7SnK0OXdxtRu9uESf2WxN5pDY7Lb0GC10HpannsEQn9Qg33M+B
UCyN6/4JQ/xb02r+Wnr9yzzNZwStNZM+690vvPc4KM7kzt4WQQWM2RK4r6r+yy0A8mlFBc8UlVNj
7koVEcumawiSM/E+9rwOWEy6jXuXrHh3eLTq9g0NcZjpxcZIh2DViGbcA4u5SWs/x2Jv/njp9NAV
e+q+tzqN1BpfMsowVe79RHcZ+FAwJVDljM57EV59M7fohciTkEeu6EaJJYO58tI9ULqQZIEn7hQR
lhyAV34RvIkJfhbRetQVdrmu/CkLM7+A2G9qVzaGoGScfvnOTMt3NL5LrT9By2G+1Y/zSkL4El7Y
2IhT0ooUjHIsE4AnxCymGdCD9joz9J1OhNkaBv+zUVHkmVH/WPoZgAbMTqTxZFQOJDUq393Nhb/r
TYas9NIWo2+x09IouxrqR071zaqJmjEkxA5jQGmvuo4j8ATNaq47ZR2jDjqlyCB/ijhh6JnasDv8
bTs8pkPH8c8UKizTw0CNvAzk9wHh6MdpyN6cCkdzYo9y1WrB2tewaI8yZoCq2jxUadGscwXWO4j1
DSa5fj0pa9ubdod40qaQTkp7XwUFd5j8aPIXr4/1rYzma2+emmMjv8ESBlfKhyiTqWTvTBm4PA9V
SDLbi2TKrc9asEQ+UwSQneNxSzoPScKUHRFmHjo2UgBSTsZa20ISNgEHmo+CDWxvtdBTO25HcPXz
whQOJSKc/YAKZ+VwIFhv+6nDbxUjPaG/ryNj2lruIienRxPWeGuYZuHbLLD+HaqpQDSUroNMqzeJ
XxsHz0b8YuI00zvTJF6gYPhUV11oFdylcWJrhCi5sIYWkpuvvg1iDfYDIvvQcoZn3+SEC70CgXLb
lwCJqmyTpF7PyPNobDuzL2+LGYWMihx4ewHSoaq7JYC0XxUiZ1zXgddK6+TVMTRu0UnHVssDo/eY
udKg4uyDAAXcabwx8XQIp6gesqjeR+V1NvTcjYaLq4sjFoa8agOtOtvVyEWncna3lecgFPCLeZ0W
TMhKIPHMYEoELsi9DCFOXDZjE9lmevT9+YPLVlxNY3EvJ9YoqexpX2TiOKS0TvO5MWDsroPGuS/Q
WpwwqTy2tX4YAy849KZY0i9YlXCy9KuA9nNcBEc9trG32jd2j+pjrgza3rne7TrusnHWNn2P6dCJ
qisjHTPsdd4RRoi/SoL8Kh10a+2zPgbdnh5/coyb3mfA238GEbTy0pzgV8Ro+w0W9IixfxSZgK/1
cnm7jLxJ18JRVH9NkRlA5UnPMVTn/WQDHEwA9cDfAohtDEEYxbdVgYMKQQtnIGDtZsfTMvT2IeJh
R2T0medDmErNvAqycdxKS53cuTwFNMfXgTBQcXv+zWxttGqqOVq00UagMELejRwNwKLyojisbAai
lRyG0M2Ay9W40FOkQeseesTKjkGA4ppojl5rPdgaRlMx+PA0BQhMoyxXqic6yo+TrfNgBPP9nLXy
RkPBAUGUDl7C+aPtmBiPJDJuhMYpjhMZy1jH6uFa2xx+TQIFEOmr86qz3DsTm6ZhqCocqhmSqIdb
x60y7g79XPUGhLVkGHHoc4ZKquZpfAFaX4azQBxoqehWTtq51JINzY6j3gTXM5/3zrXct6xoH3KS
bI+z/LbGKtjGTCrAmTgvS1z3jH2FWFf7WhYCEBsMY8KavGzUbmFWfVZSr8K8c7ZFWdd7cyGBeEaG
tka6E9yFDvR8B9XJnD7YHMHsu2fYbMarWWi7whl/2aZ7E7mCaiz4SH02ybwmX9IwI6R/nfs8KRmW
84iSsbXxgT1oaXtF0hBxnv1wNJj0blg7Dnr3NGcmAQyTQxhsTwoGY65srQ/uvin7ey8eM4SWitb1
mBlr5KLxIUq6szaJdNPBVV83JHfkFtzYvPR6ejupsxkXEM4UR4e6GQCzptyVGrTZqkoY6Sc+4bFl
t3HHXaBB3RadrML2ilOpCaILWXA73OBR1VfRyPvVjR1k0GNaZQrul7HSbXnIg5lRoVnWWyfdMqk6
AV+J3fne0kNjJh6Gin1aZ+V8n3kY9yy/ejdV+2p05q5KY5gFzV4f+lM36OcohoyY+7qzQfdgt+a1
PrRXgwexNPW2jNfvsLKdYrKyxgr7XVaFshjArchhU7j6g1lmqA1YYoNhp4bOWNVLR4YtWtrFyZja
R+GQ1oSo6ZA18s4oUXnK4qybHc0mbTpkfbsPMK1hNOHOjYQ8SKd7bNTRJsoDQfidBzWvLeRpLhJF
tBX+JNt/AlR54wTtk9e6byoVP2S2xmj9gteIlKRi1OsHnCT89h6Fjy++NIs42O6nUSOkwarbZw3S
3rpVOLXnMAsiscOYrq9KWdqUBzSePJAx+qh5G1F5+0gI0PELrsZAT4p7C0lYbZNmkCQhugEq0sG5
d41gM45NfczteAHbqCPeGCbiKKVkB3V47K6s+WR51a0+TNd+xnwYlBr8zZzITm1njv5Rk5xTcURr
cXNAgHiyiCYKE71j+AtGxxucjewIZOpwJFInbmpE0ViREXn42KJXeiNvRZN9p6RPrnyJZt3hXke3
t+mk5d+kuKXXVpoku6BAymJeSzu4JQzE7bVjjgvRqLwsJE714CZWfW0zgCTPiRp+mq9Vpv+ILn+K
VXfVRPJqdInbzasvY4ysXQa7mJTcYRs3nP0BLnJONGVYzdHBfhoH7do0pz04KD4Tz46OyrkaIrY6
M+8OOHLtVWAn5klaYofnDxUubMcmKn70lBsoZ0x1mKbunsb8jereJ5yMa7P7whB/XWr6gR7Wa+Fc
e4BnkbzljBSjZ92I7hsTa0QtsrBOQWd1EW5Fs/IoeCyG+cEA+Nt+JAlsCX2crwfN+yTcMxw7A1pf
yaC1kx4phXeln9wPSbBNg/kV5UN/P7bu1cz9zNrcU1NHByMZt16X/Uw5q0f6WFYkjMVOPPEslXte
hDKV8da6nEh5Y8ZC+AjpRYGYVpwXnUNWdji9QF+msqROG+B61zI6dEMNnBPCr9aQajbOLYpAyxh3
WqW/DgpNMgXlnR3bH8stlk/zZz5THIwAFlRp8iGLAivQhB5WTUfNTM9mXH0JNyJerdtWJhDy0RTE
wln+vIkiCIU8rmdtAJgfm0/ci0UE5zqZ1SewV3p09qnVvJ1IAC8n5IR6Y8+UKGt/Wl/exOahM6px
Pwhn3KSxCML0vhr0ewYO777GtmwJC5YJwh6gJjd5wmjHScSrlm6jIk1WuXKaTTRPR4P1nqw4Y8rt
UOekgbp6uvYmmhdmdSxgV/Z5vVmynlaiWXojTv9cgSzBzep9JkCew3wMnrGt3IppoDUGJYohNucR
MpcBQ8Q7184fYqv8sNp5V9bkvQVj+l43UYxNiRaeCVstqoJh1bTGPQ7VY1lLJDw0T51sBtOPFTs1
82EzvarZpq/TUOwQYbLKx+hNs+OnbFJ7rtKVNs8q9NXkbhDpGsZ5cOsvUKltCH/SxKFPhZim7za3
RkaAJX092HODlIgTLc4eTr8FfJbgfmyt4MsYPqwCA6Eges+R83VvGYggc/O15qOYet39dG7S5t33
yMCwSBJr2uwmx9OLjEgnCTu2QCzvaoHwtO6kXDF01jYUXyc3mH5U3ru3njw7pC8f6Nrdk/ryI1JN
7Hwr3sH8N3ZB7vxiBLimXNXn0dupTlFHa/mhAioTBiIg1rDQq82sIRCZqJwNxgid1bibOSZZs2jm
e0/gpOpjLXnJuujONYm1c3q3OpR0msE7BAlPUPKUt2YoW2QcbqlZIaSc5ug0DwyAy01V9VS19UZl
Vx7g1UfwZ8d5wqRjgH1rhxLzHQiovqTIBELa70QVfKsEsxgnvrvUpg2HqIeJZwRMFuNKmmfudrAx
3SAIoteVLmjZpt0C5WEOD7deV6W9S7MIIAWf+Ak7+0M8YGNBzEVFKsDMctTHzJiCybSqbWnqxssh
VTVeEs+myqonFOXFCu9gvq/q8mZKqonCyXZvxyh+TnKKNMOCz+rETUVcoveSECYg86zazSrq4aeV
/lq0VC7Ao2ge02LUsDUcMzXdSMrNG68X2HB0XMVkYvq5OhedK7b0tMDf2zMZDcBQ0glAPtL4kGoc
vZyZZLumRVwSJDmI5Oy20ccUG05p7SWNPWXy7PRCeO+5ZeJpdNXLWCEK9QgyCmtZfRCMs/O9grPD
OJ+aEbzO+NpnNOX9zEVUJeQx7iy5SyoEZHbvibASBed62YMBwzcVqkWgM5hze7zsyKj0IVI11YtV
C+tKEYi4a0cDbZIJeWxI8/s6vsm9tN3HuLtDd8BVNnnKvcrgG3N0yRV6k+XxoN9QG5X8MGoUKIX8
NMeoOTWxbZwuF3vqAjohSL/XLnvpAPhta5mste6sbiJE/oOVFW+tYrtXJqQ2G1yb72JBYvS1UZ6o
uBSJe6WiH7Yf1jrhbfKAToVZ+jttYAlhdOuFXmqcls4NirDs0MmZDa3FVYUTjjC8GX2WkuOORbba
Gqa4dWHInRpYbGsmAz3HuPo+cejnTvns7nLs5Gixuukem4/Mpgh7XquFhNx0GIK6X26eDqH0ghe3
TEb0mRPmmsACOhfsbKXxG1bc4R5BXeuqzvC4+7AHkrGOV5b/ZLVN+UrxmAeasYtJzt2bKI3Xpu5m
SNbzlxKkO/fbMpC4KzVA3hm3sNszx2iM2r8SfXUkncM69F4L6UW46bbqgEVxloxuSI0ywAXk6U4v
N52e/XAigcuVJQdMd9DvzfjdicCJT4ZDBG0sPposEDvXbYMjiijqYeJSECEnmGiwJFl9i56j7g99
NsyAW/CbYW0JsbuMK7KCfRJcSD6oUtmdCu0WVu95ShPOAPoLD+9ZE222j+pehq3tE9y3ANeNcfn7
QYaYkCdOr12xixR7/FhvxqytDxNsjcPI0WRTIYF96aMnWTQ8sqZgUaus6Tj1M8YXXfHvW/MR0gI4
t8WMW2IsLCv3Y7KIwHS6+WFWzjsIGucwZ99O3dlb6dTpmoBXMtTGdJNm7c6CHBvihOa0zmGhUjrK
izzW1g4tqJXugLJuIzjRGZV3KBBiAjdEYZqYjtjXOTxPTSvVNijumt6jhEErpkVFc0eQ4nGM4CQD
cKfbUVh0iQyC3DUj7ta1KJ1VPqsfVRgcKAc3wTkdgZ0juynTJtxeDfhXQZ9RGxW7FEUmv7LFR6Kr
E370QnrnIh2XftS05WyEs7rzvjP22BBi7bxrB45xRafCOmf9i4aiPupzA19JDFupanHmdh7EOG20
yfGux6RgDGnsSaaZbyvnyRtEgaIb7rxbFm6YvWkzpvlS5AkCxO42tbPPrNIHPHLddh7d5G6wNVJx
LdhmXtO9zlLDrci2hpauf5PSmR59TK708btpq3t8zqY00kNiwpZVuJK2sPwIU1TWc9YM2FTm7qp2
OAA2K61oq03czoKgiZJanKge7FPZR8mO2w6U8qDZFmMkSB3TYlDemwAFYgtH/qh+xSx7j/qmHqsd
GiV5rfyEDEqnLw7ObMq7YUYFHTs7vR8D/k0zo5xpbhJf624irgq8T0PDua9xOInr4r3s/fxkTqN3
r7K6vHJigRGCFsu9jf0MMYwNWYqCcO3btf+WjvGZu7dkAFlSrE3Rt6/R1cxeMisfvvuyvJatWbza
AmhUbo/2oej8jR5NwY3LURMDd9d85vg3TIBy5zrSbsai926HNjrkuVeSwTUOhOO6z0lbV5u8Jkuh
YqNec3h/GzkBXfs0hdYATMj/00+WmvRT5WZOWFiJtVvIXpxiBnlo0sx6unwZyYQzt6tVaxXr/nPr
zMVKlgJSh1P6z2NV4w6P5LZFMbYN0N/ufJ9jhh/N423QOz4dw7x/T6E/D1HzkpTFRLMTS1NTalAs
48nfWSVUOzg56SkYy/t04GyVzPXwAuhV7SrROJu8SX8yUamHCAuxPnyXBUrZDhba2ZNIl12qFVSW
s7q1qsJajyktmTA1wJxwM9u6EK9WD13crLP+0Swq9k4fKyA9BvvsFK8Ku9jbFAz+nhwEdpLlSzzB
oeqnD9ri4z7BdHQu6R6eY6/q2ebpebbU0eATXemsOlqaR1Gz/TLheSENVD/Eg8dH71dPbVKAiU4T
/dTI8dEenPEe9Ya5tdrY2iSsBlTB3rZgYrGzaZjcdlVwsPqaZ3kim6l0m3uOqfZGxm55Q+P+hZpx
EWG2+dYZZuN9Gq5RJUG+63V8agHuDlOzk03RWvqJjeeV5d7fuXXaXtO8bK+NasAkzx9uTJSwV1Wt
wS9a/jNAipBWqh+HXsT8WpY85tUwH/3+vlZkFwbobhuVDWfNkNh4ytTcGI72EbkqeYqGLtlNWHsO
bSEIPZvQaaJ2Lr/G+ij809wNdGD4P/EYYdjn/4z/9Cf/+xrBQOMNJeYvFf/4SJE/YROmoV34+c3U
GNmpQAa3KfOi3cRFKbYxkIjQa7PqbBHCu69G1z4gEExuZsQSm/lFn6rxGkn7fGukJA1S5w4ftRg+
c3QL98Kj1yjcYFOnpnHntyzPYLWTj2SK9igRul8Uyoepntx3bXl0zSoe71LLVzujsev9QChBUJvW
Cb/4iLg3r+8SvV1uGn98bgpJCwvb0wZ8hL816mQ6uLlPU1c301e7wvnEHGK6cpDBhE2svL1H53KQ
o33HlLJ5FvUTsX/Jk912BGCaPh07nKRUhvPH7Lqved3Ih1j18kgPdMl0pgmcFXd+J5t3kxPbdhjN
935Y8BpVr94I1bLHznubANuxDEXJ9vKlTPSDIOQPPF5PyqBrPgaJQz2vN+OJVo/1aBdlEtbBeC4b
Td8aYxs/kH+VMkPhFCOt7IWkugZlQzxycFHug13qIXwC91kr7epmHirWQM5o6M+zcdMltHctGTAl
rKuEw3fAdK6Y4pUP+b5Mcd7SVG6wi17h51wRTz4Cr9Re9bm+Jm6BvVt6JH7kBXAKMdHc0PKrio2L
kLJMO7CJnqaBDOKsiIhqNwhn8Tng0SFJ1opRHaHuRbYp5vRHxc1NGfCdWDOP/chQSLYb6LG4J1Lq
LEzoQ6rX+yqKj1PqzOt5yA62Ivw6Q5O1RsECL28Y053TTN5VUigsX8l4PRNKtokS/3rkcLoSs7M3
TA7yEkHnynLKW1MkNlq2iEQAJ9j2DW6d8lv2c78Esfq7upvoTXEbedMuHQiuVCI9aBS8uZdtC2rx
a1NV58hvriQtIyPmMeptB3qXbYelm3W36ORzSvrComPEMfxadOQY+MZNEUuTKjWlcU4+4MpwxJka
ArApLvFVRizHUg8w9SqDUx+bYH/kCy5jRoTSmAGHFKRXGOSOBU5FZOKIh2cYjH2fU7G0WqK2Gl3V
wrZipP/kb8NAZ5Sjmfi1DbZtcyIFQ0Xjw3xvdv43LfAh9CVETCrfO3MOVqRvvFgmDwp/YGxGF1eE
Sphv6cRIZ557CgadRN2SboKBrUIS8bRiWkXUsondTOo/hMA9SN9219j7bg0vProcolYkWuYdIJQq
YmpS6c1rlxrVuuimZ6ML1DbCurwKPJFu7W3iw7Edk/YOdyvRnTVBaQniHQLrgKpG6UccxNgu8oSf
Y5AEJil22679xQntV5DJ8qau9rj5yoM3OudY4IhmRAwpBTtWndWnBu6oKTiIWHPwpTNM58K9YpY6
LvOF9TDxqRkxNpUxeWeIHF2pvHxTvcsgavJ/PBXC2cQ4nGLv9uRnDMNpi0Ovp3vYnHQT0P2hjg9e
TG/L8780RY+sMvtbMl/5ADmiNyZ4giRzzoV1ZwUq2DBVlfv+xopZ3sdYjPu8bF+KUr0mKVvFGH8q
MYWx0TJXLkhh8BJaaE7wpUAHd5Ep105bUWYN2nryvXxLugU4TwivzM85CzNrX1n6jJ6dSTldgYOD
zKrGTIy0L8WjWlRMzRGAu64VrdQk3wlPuUZej2Ig/rakQUcjpZmvvhCI2kjBuXM8h/HaMEtCjOjO
GnJdu3GyLv0WT5KywyaAqeNP2GDkmD8Mlr5FB2OuM2JHgAfnGzOKvvJSZ3fEpF57qI4bFsZVGmAy
1FEKdB1xiK2OrgHmhcq/WqSlpUpVGHCrd8YMIj21aHf3nKp81uaW5X8tOht8EcTpzuW8YjWoZ2ma
zMh4OevR8ZKCMpRGDWNFgXPS4DDleLxrcM33RK6z+vMIiTjOjjkQ9D7xdMyYtb3UP/Wmp8e0bscc
Sz7tJSKgg00b0y/J/ZrfnSAUHHePWZn4exVVqyjjvTYDRhhab3NKNdTW+datgpThp0mTmiaJXvGv
uCb1xRCjDI8TarGZFJ5Mdc26SYnE6wae/qjPgHtYap1mzW09lQtUhygfIIIufox9Vqr7BOA4caSB
sc7cjtWxG38MyBoynrH/6fjZc+sNZ7ixp8WA/0E+6lX66jo1qvPB3dpGsEYVc+sSRk6VYd8MPgin
irKF8nJl+DR1cmfmYMR6GMS4cZLAfBg1sfcy67vCAW9P4Aotb8p2k8vda1nUOuwplKP+uzncxBlX
tm00egv5IXbsb7/t8ZYbS3toMA7dXHOaSoCZdXp9NfWc3Zko5AW1CJiAoGB44yffOQBx3ZivmHed
yqHV130bfU2dd7YrDTIla4A75rvspiDxanbqW98cN26qbzE6hMbgb2mGcyGYqOyy+V2N4haLwEX3
Puwdv3hvhQ6EEr+cZ8P+qWgWanFJzlnFtU56jyjG2L5KU/wh+qS9pMyjTuRUP/pwI60y2fUKZNUs
7ZlGqqZhV5JQlby1b9bMqFRLAgB5YEVcbZMasrWWG++uqV3zBw8VD96WY02wnadyI80wNeV4G0kV
h0I4Jw1XHq2UottUGSLr0Z8gqDcTTlx3PxLWWrpczzbDWZqB4rByey8ChoBW0z/HWCDblHgpo5gC
9C2KPcLEIkeiY7YZnPS7XybqcgAkD9to5WUMN8o0ATqdKN6smQ0IIwj+Sh1MYgOD+gU4SetYCMIh
bFZvWnoAmiP4i9b4AP7iFXcQXW7z3rS1l8Qxzlz355nmIo1eulWDuu4Hk3lcBnC30cnMBZnziKR4
3PKknRhJe+FgDtxjVkeoaFDRzZEuyGnyFlaB+EqlrwPS0mKoq0CW0H7EKVGCht1rodHn49oy1XG0
+mOcx+9zjs0cvz+EH0L4oljxkObaEOpC3yQmM0ryu4axC70i13mGKe4JKBQwai7/gUhwYyX9Z24E
v8DQYeynWNrqzn1WG5t6IlrMGlhAx/JWN5j0D1mxd8ryUGtjEjp5RvlDAmKEarNt5oB+9Hi2c8jq
c1vzYbkJ66AzOZuGOCkjtdy9iT6JCdAx0INPxkhXaSkfZDN+ixZzUhAR+OSZyU7OVb6x7ILIXRv5
8avp3w6ymndjXEwojlIDaRQJEZOgx95Y1b7vog89SQ/GmBII4KpPYyIbwnDTHeqieJ03exLmEMkK
Tw/raQEbQRjTp25Txu4baBLaqH7+RN8KuciPWcRQ2ibxg1D02RcRAZ7MIHbTnD5bxl6m/EBvnJ69
Yby1Jzog0sh/ejIv1qmPjiKLvJC9h/tGMWtwi0atI/tURP5wCOLhSiPRqyzL8+Rvi4SFhg9XA7BC
P9lemlwD2RW+faOaFpqvDyNzfEAIoK+hNIRdqW6jdjw2GuNRGGzfNKPI/5mRAhjth/Tn5zTzsZzr
kD6nxpLrPkO7OdJLW8Wp4R8mm8m8Lxjjm7BVHXXXIfo+1GV8B8pYrR2BqOHbodbDLFN9cr4/c86h
A1aQA6DQ7+Z6wIw1AOXG2LM1sqchL2Gtsc2bE7VU0KNcGiANFl4F/kfRzvOZdvjVbdOVZ4Bqn7lF
klkdSLaMIc7XCa24IZb3bs+UzvaVPBBNTVwCXVtRQCmpUtJyYHOOyTInETj7sxneWybxxweL/sGy
t5boQ8PICQIap3M6tEcB7YPIY/8nqtWzFUWvHUDZueWDJ1zZNbonYWH9FoGywqFAUUKiREWNgh/k
S7Q4u93J/cwBiZStxEQu+Git/ElPi89BewB+ArGoq0h3ZUbV84hlVKT07WhTpIYKtR7PtO9Wvyzy
1Ee2/F0ZYzgq8/qdEMDpBNt2P3T+ds4a7Xke6dHqcU+hlzEzr53ovnTJ4jTnbuuW3sZMxLwGjZJT
7hT3AUdPRFYORAed+HniKujpPGLrpWxWSkHloM1BVkS570etO7cGKzKOsRJyZHOum1T9cgBtJp1b
fs2KDwD6qf5g/x/2zmQ3bqbN0lfEAhlBBsltZjLn1DzZG0KyZM7zFOTV10N3VwNdQC163xvhA/7f
tpQiI97hnOdYRrmnDoivyOacixrrfj9ATHmmjQfz0lTOl8um5t8ft4V9lza2/jUX61TDl+IB57FB
xEOmTr43lHfFyKyRee0Io9xGGzuPf+ej8pfmb+pBPIyauHizPCsKCiGjO7pB49RxIiDOzMKHaTCW
LU2I+6td5lu7fsMFrv6CCNYv6cH26iCIPHulq/eTlSwXW04QZGMqi6kcvWevR6nYcSj+iXCl//vj
ujQfSyn9D2FzY1PG5Q8Tv9XjQtGtXTc+2XH0igVOboRXb3Qy3OrW++EVjskJXEMQkwHWP3KxhRwS
Ae2BjiCmI4XlqDquBtJ2AtV03DYsZzHoqH1Yjl+JgBVh4bdxZP+Yk+9MziAPNMX0aSlNNKO24Kgf
J/Z17R4TwHjKo/bsCED6aZT+7RmacXuYbG1qphyO7DDPbWZVTdvOXpkAc7SCX4MqkudaK6I6CgPP
imMNbEgUNG1j3wEb/VgS8c2jq4cEOUl4i5lUkksLaYoKICXcpBo61JVhGDD8OuQ23o3QlX8cJ4Or
yueTlVSCtXGbRfaZ4VLjWcj/ZutlOJDBTfWX3xwSFKqmN0i1RoUj2vgJX111jMseAwWpLLEYX9FK
+qz+x2ejRcbYp9ytfkitM3LaaJs62McvwXR3GxZR+lDTVKfTozVR4IAe4sevmrOarftUojgAGb/Y
iO5iiQ6qX8ZfHi8QzwJtXyzln7FyXz0WPKQrvCWD6QfgsmnYUC4gHMtfYK6TRj8MgWmWZ58wtaDL
mPBTArwps0dWQ5pR4I6/KKzep1Q6ZK0BrjRL8TiDE0LTA14Lck+3VrqFzrpdWNovCokRPhSk/WN9
YGyJ5EKnCEeZ9x6AgvjEwrbWJmwNxk0JWtGuMHa92g+Lai/z6G1zDLl3tfIuVmSBUI+aQ7pOstnK
QaRsJO9J6W7y5TFGT3L167oNekXP7XoftafFfeLReolGbbo+AYm2SBm4hjdsmjHPz1bkv2PT7tdH
C+oSWZqid95muutD4v5d4CNvK89/1xzZRUtr2ebjc6GT/pQRygwvFad+XdXI58TJk3ZyyhY4vjAT
jOnaDeEBw5A6+gbFS1/ox/XC6fJ2+CpcngfbISaUTyIg09mwoTBb8MDaQ4RddlvOCdKjBJRYQ1jc
GNlVoFv66O5ESOESNF1+lr2V7wrEXGyKmmkXd1ixUBczlnSZsnPuVsXJQYBsjVZQgnfdshSWHA/g
RD0Pke9Cq6RF8lWJilhkDNqAYdSjlVPmW3Nqsh2Fp53W91EJ9Gke82rX6uKYYwfiut8jLwAPk3z4
LmhrrjnlTw8C78LW03RfDlJRgxzEtUOxwxapZaafJ7bzW+ILmXtQTNRhc4++ClylHif0lM7dYo2v
TDiRfZYASXrTu9r28KPY0m6bLPvOkGYWPnG0aqZ/lzH9UOKgq0aIeO8p+7kDVMZEXl4txayYpNBp
IN1kQW2KN+zg2w+AOp4qZ8OaGX8n/yYxGK/Wkt3LWVztRD/77XJ1yvHWdwVFjwueVIfZFsHrzYTh
uMEr/dvqsHl2+YsEK4APKjO2tQ+DwOscOIX2xjIGaK5Dc4kY0k91Um7ptjOLSaEO30NaYtbMUzZT
5Ikgr9yXGGRB3IU/0IKfWcUeGz83aMyTl9gfQzY1nkLQIST1EhxUa7qSQUGFXTFBMhW2xdKIEHCG
r6ISR/S6pzS78+bxPUHiAxTKdkgLu1dpDPG8y7GlIGaZtP9eaeTVqrAAS9aRTWrHmlFv6COMKLKQ
xAHnKPj32WS9Ou7NKvtu5/Q3c7C3pKxpnaEPC4GoqH1oJxrcvBi+Oo8CpUjTx8UVPPq6wX7kFRdU
wxtTXqfJcV9aAFeBM3z5lia7JlfEns1KH5O5f1aaMy9v279ov78MlzHriMRJcafOK1OfU/xPaPvV
cUzggtR99Epz8CUECmy8tvSmgJ0ggKWfEBDDrb+EMPTI8Nl4YugCTGPZFqfX2RMi32VS3rIZJWth
6+VkW87WYzN5YMz2tNB+jCHTkMp15M7xUSJMPDmMypkFMSdnqV+j/HPrs5rsJwTHOiDaXWGz4kev
0uYwaLd+mAgYnYqPOR2jYBLGp2C2zdu/gYZFjjqLTe9P1bsPlkO0IW55r5DpJtHlfRtZNuyziCGG
e2NACz1YMJCv44eSxUCqoq96GC521r50aCxaNf2e+jDd6j7/q2pBI0nzYSTjM+NW7to1ejFvzywz
l5tT1vfIacuUjZjuzYani+Mha/JyM/nLeZ6sz9rmCGome9nG1m+7715Kfq7GAnbqWawXFUVSYV4r
ymcuXPCypT8jMRIJhP4a/8GcTubOoYEiSHdiDcMQiIGl337HGjlC05Bzn1OQxGI4EhxMHg6p61q+
wCT98jUVbr0Ua9rLFbY16+6IwYnCowCgCQuHj6Ylr78NG77fHC2APnxEUfR3hVPdS1m/ugu3Rxvm
hBMLsWkkKC2wW6CLcyjEHN1kI9/XIQybdJzf4q59XkSiqDyHK5HI1Mo4YvoofSaS3oSH6X74eXTq
ejZtbj09SAet8vqxfta9lDvlx3zUteCCiO6iyXkbQx+CMfg+Ug7UI8YIioKyu7X+cwEGnR+UjGGU
lvtoDdpzMmz9jXR2lrd8RxW/b4yVQZOJT9/gr/HQJvI/R+uR8zfVNUp+BuZZvDzUkbfOkwm+HMp7
NXbbOFbfiVu85oKfoFumMTDYhCQc20kKHwRe8y022m43Fh2jo0XcEkml71JhLYl8a0AwnePmh0gf
FBm6fPdLnxV3P9H89SPcSEhregL0MMRVUNcD6BJwb8z/HN4GyrGREM9t39U0yyYBKRiKu21TkFPW
cFoIcjc26NEuIHi2jTdzd6ZWEWTCuZpjeT/OS7tpRfZ7B2Dq4I/pd+kuEKkENGX4drdYy30yFkw1
xzQw6PBLex1t8k854Z3DYG1Tjwxh3G64hE4Bl+kWFlwpS+43AQrL9UYxXeRDrfPcZHZQV43cAbMR
qGAkQA+7uJ8q/eOb9cmp81dM888TG1fTET8M/VlKIpnt5aG0HSOo+/oVoQua6vzZYebpe3H3jd9n
L5L6d5h5DWItDnwxmue6WaVIqjJouvVu7ItT06IM6B3aScLtuGeKkZIZWmKNDKK2w3kHV3+CMcr2
2VEPxWI8JmXGIsHK1ifb2fmjtp8yfsBxeTI3IN9lwxyznK8D8OWdCIcHtzSvoFcgVpXxCfo/2jHX
DApr/hgmHNc5ci3kSHfz3F47SEoIH+knO+S/LuXaFtghneWMkFED1sXgwb0ZiXD/v77lofiM27La
4+4nCAkBrLB6YAiSQBu76EA0u8cRApfOG5wXK7xCINCZdBdhrf1yauaH1hhfk3FmCN2xFObdHSL7
ViYZp8+QvLYj0taXpTF+egMOs/STC6vwOMDh1gZDDalOkh9HFg4DJxWb+9TlHNFNDLSzpRvILpND
1sQY6W1fu3erFBqPb7qhhmIYarCuD50qWExGhAy2oOeZ3tEdm3DnIyeCkqAbLvn4DpWCPMXOsHNN
G29vPeldZT2pIaXGtRz+5Tx973tz1y/WmfnH79j0mcahn9+2cEbcuDZ2Xd1XTAeqx87iMiU/e9xk
cvxmXQxqOqxQzfA+l070Lrrq6tW/zHXz5RmBKe3DSLosorhi37kppGxNvYUu4S6XOUCV6lgtfOdF
lmBGqX91vr5GVvehtZWex6K+hlV6TLyCTU3Pg5jzwycx8z2n9eB9JjMOlJbh6mTTbuan3GmqILSS
32HY01z6A7s4h1d/TTVycxOi/Lic8io+ZKJ79hZ4rsr7wxVAI+UZQMZ6h0Vm8kank2wcP77BfNgJ
6IH7pau/Oqs7uC2T0uhELxFdbHd4tROXBFf3zVsQZzjzc8jLy8DopDrzPsHIJZfoqViVlp2l1W62
8+3QdWwJMjIL9cBE2zI+17+j6SnWGjM9wDrcOpl/M8Lsd5OgPTSk/5P5j1MONpGx/8Ue+zHofbo1
+xBPFbyw5T7E8pFpxnzc8hoOeGG3f1N4+dt0IT5AEB7U5u2bMOM7k/2IqwTZGdKLGXhB+k0mZiTE
mzLvJmBC2C96aLMgCyf22/lXl9NyRniDNnj+72cWodt+JDQ+MVOx6XS+LwaW5wXuaxpSp9iSEHD2
Rx5HJ/peX09f9/vKKBAvKvGIdIorte0fZ+KQqKLVGERIm4xx/HRcqr1yBmJmedXFj4wnncQDsqRQ
0x9Er05DUW95fDPtgG3RcRJM8Tyc62+9cBSbCPdaNbihOsM0t4Onb40wX2c8U1vb55sbRn0OjWLV
XOaYpVrUA/45zXmllxbLXssOLWHdwtnGKzz56pxGqOnb4lsUcRkkpbhm8Li2Ko93ZmPHuzJVNxIO
8U3lXK2ELe5Yz32XMn/i/0b3SfhyY63mJE24WDVdIv+X23IOHvSQ/1FdeJ+AdmvUiICWCqBBfJg3
IVN8mULTBAUNHy3eGIbCaVhx9cSq+CajcacWg2u4qE5G7cw77dnbMWL+bM26DfJ49gm6+G2FfJQe
a8FdGKOK1Is0th3ala0zQhSb+NssZxCbtEyeHTkHbjcebdQgrArJfHBysaMeiLeEaPJSttxNRkoh
D9hK0VsYWBdio96aU/JnYv2IoBOcJgAimP8FWQAM5dhIR3fKG3zyKJxnY+x/nNRGvd8iipdLIc8J
CthpYf8oOdPLjmklKdjrPGPIzrEyj6Nw0QO0RXXIipvjGH+TeWYmhhfC6tkKh2E+XZjKMFtGgxna
TA/7gnReNanqZDoUwr4iyHeJcuQWbEdtxkozw60oY9g8md5+rUyV7fwJa0k3P897B3fWsEzmGdFK
NCxB3gt7M8zD3upY+VdNyQWjtsmQyV0bAgIf+ber3ree2AWd88h7QPa8MEP3W3ra5acKraCV6sVH
VHlZNQ5W4dhbo1jqExkjZDd9l7wMgc8+cMc+IjBt9TEYrL2AJLOXaZme5btatvTEBA8CKb5K5bGT
WaK/dcz1EJo0s8gKefYt98Qo+1eX3XQrqjte4qlpfuRi5cdluGV+WoOrq3eiY1/Av+eSvrv2kHpC
Hen/GC63hVPeRQvZbMiX7S2UUNxGLdV4arwQgzSvJv6YjPK4/W1J3zpF2fLLwug5+EXAZ3HtGPxt
cjd+Jc9FbpeMYTHipH2qo/o4Ve4t8uRtUOJehOi7VMXHNPgWZj+F8rFnrKG99hKnfr1J3eq79FKm
DJjZ0ql+XS+B3mBQKqriIfH5Dt2J+WODaQQqdQNq0QqM3noVZn0jlHZnWL3Fpolm2hvihQVAdoxc
cGehH37FS0cwV17+/med//9wgf8RLrDiMf5nuMDz0CYlmIH/Cy+w/pH/wgvI//BdsDyM4S1oYSTG
/B+8gOP9h8lu/R/VBr6SaUF0+d94AfUfJsoV8ALCMYVtWyt5oPsvvADiZqhMPqQAIaQD/Ov/AS8g
xH9D/IEXcC3ESmRbu2CnyKr+b7CwhC2JU3YKskZUtdsRLCIJeJONgBsjgmPwIuQp0K7Yekiy4hQR
S0SFutyVLaLzUTGYECwaXZZBzPhZjSvM1lPqsv5DHO2hBOsoRHeyz7Z2G5FoTPKNlnZ5yAFjeCZO
Dt9CQNGlgMloxUuBlMZDnVBmPrk/bXHAqsFOUDJnYm5yn/rFEsgUR4KhnQN0c1RdTIXo5//Koav2
XtY9uOhYgmJu0f3Y0SnyA8gFBnbUMD8WERt0lIlIcJ8Hi9R0mbwYJkciEd8v2MawS8re3YaoEfed
LpDp4k73uoS73yL4JvHzmm26/vB1dRwaahn0TG9EoYFLRdpQDz+9L+JTiqOfmZ0cCU0xJgyW84+0
hr1Ymt+RdV/I2N0nbHe2ptUYt8Vx7nLVb1sG5iTtLckhHMNPubpAYkVGne1EVB9Mi2YCGicvyTZt
CPlVzDT93EX/EBBd1lPJW0rtpcY7tIhdT0DyVAMpV+SKbN0uiMJ5CELNn4ggABxM/dr0oCCEIcdT
QcpWNPDTmDlgrwgeKMrU8FDp1Aiqu0FjjaqyrTf2jLgYyskyRaePoZtESxYIZhyYjSU2zvTOfifd
uMBmj5ahUID3J0JWcpJJsnKHCOGIN72kgQnv4677I5GNbBYRFSdjKKjeHZs5ev/prbwq4lL9ACOq
R8Dzl2FNfNqieZnc0b+F2FXssTIf7NXkW7f9RnTL0STzN7A6o0LulMGH4roWDpIP5WLFgGD+XDcY
BJGD8E3M9rxHN8yp3dCOvjnz3Fx8qB/MT11vp3K73tUhYtJ101c3trobUvZACLAsTzM9xq9a5/5w
FqGds5HjL4NQ3pO63DNpra9Su84xvhrIIy46JBq37MWhTzGGRWm3z3sZQcJg7FB4y87r0gtgqeoy
4FvbVpm68JnsdC5eUjuuTx57jikOqd+i7Kn1fyeNYbM9CgkjHOaPWDKGTijZtokSeZA4Pdtcp7Wg
B9W3lGHzOYKpzAvBolByDccJSwcBLbWtRvQALn6OxcU2tkT+GjRNrmXaF8GijDFwJKtC/tLPXmEm
m1yqbERZubPct5a1RSjxCD9EbFon5zvGMnS0FyDt0kQOz8I03CeV/xjzSwra7sONyF4hBXEzNkqQ
DxI+omz5lTvvuXM3TfZbiG57bw9pFsC+pjWctq6drIEz2P1MvtFajvdWzsIkTzLSqVXNepZ+FgT0
SLfPAMoIGNhmHCqQQeKJkYwsmulAjllBIzRAJ1XTnYhLHmrXflWR2ti+ofZFGvECdvJaym5EDlsc
GcY/lGYy3CPJ/rfnbP32d66dT1EW32NkjTuGDO5+JmGpchv7w3GbYGqKX27vL7sqwmw5OlWCrXse
dmR2ZcE4MWWeCUizq+wwx6spe2GG2KJ6QcxtPkSo2G9e5IfbiuyWdGmGY+ymr2nF1NVfQBRXT0VD
ZAyQGb2vHfEVe4tFI58dopH3eBoZD+UqfqtBLGwTwbDDr9VqX1mlpFEC/YBfcUmirXdsbEkNqFXL
wKK7jHb7PsT2MZSOD1ar9bfut2IksI6uxbafwBZliLcOUeg/4zFmN7A86PhmdwV72BW8sK6YtVer
oHEnHrXpAy7ZaeqAvhh2/+AL/VCt5njPVFhPjPQVKX4JtxmY3N8m88+1Gp7z6skC14UQc9WGpf4P
OulLyxBxp9gkkB6FaDon+Inm8raqgXQZzfuyWjqsPXrCvIttdvJS5hIYsqxU7FOHh0W38AV6Ei0Z
5jMGrgXeBGiujwvQYrTRM5hrlcElK9t9lj86afWjkvDB80mxl/KZzqTfmIP1u8H5bdZYnWWmL4nE
gTvV81GwJNtKDouhIs41AsnYzYgSo5ynTbmUwT3iUoFHsHGJ/h3V36gO9zJ5RBCHI3esHnNLuOtF
+tOahjovnnq3mX+x3Vp/mxWCFtv9FXP+YAxp1vARgZQwxKA6djdXE0sH2rvbjxMe7Ig59TyPl7JB
ugCbevDj7jJ33i+lI06C/GlaOSLC8JyLadmPupd6y6b/alsN+4u6ZYxjHNPM/11kur0sPoSe0iCw
e5n9V6Nt34abYSYM3troXg3WAe1DrvNhfX7lXdwxPYmy9oMuptwlyTrMtts5mDx558fNodAC30Ay
weumK9smJeJb3GQHp45/HDausieigJe5uLT6OUvCW1WYeEmPZU/+mS/lkznMT4gD7gt3OJnC+F0Z
BjOH7MeA3rXBjLUI+yllbqRC0HLkfF9Hk/GCGp/4eVkraWtmjOxSGMQvS2Q8CvrNMZzxIS/HuTQ/
I7IXNlKsLDwWw3Ue9AS+bRimY9KxDtI0vsuM5REVBzkH8y3jirmSW32pklszrChE7x2lCBsUHT+M
Oc1c8Za8tcNCLERuw6ILsQPzvLAJjl6hAZFw1HMKMXJ90DNX07LcFuE8Z+187oabm/i/gKFEx4qJ
xa7CMp4RXIWpqaO6T8Oe5Kj6SuqQGeQMvndVGkPrt5AX2Mrg/7aE8AP0NYn7c7gU9zQ/frBiIDqn
2MNnwC/VtDsAdynm9kerqsNjVKO1s2f/o+pZ2g4cQ3Hk/pUJYoHZGZ+cwn5xi24/lPp1EhimHe+V
+s0nGxaXlqo+i2g89rxMPY+e5eHYDcfd7PVfUxYqso9ch+bDsoisYCCZL/xe4phhLosO7s2jj0+B
k0reCRE/xZM/b5WqbpBD9lj+/tgYFzYFHvNgyrS1F/2XGcJ1EfZ8mCoQNJOD+Qs6EBoTcv5EIXvK
weYhLN23ym5ZyqyOZQSDPHonZImwQ6oyQfuuAzhK8S01hvrcskuyWXN7sZsc8hLNicPn2FePZjd1
5GuTAVR4M8v5rlnJMkCfoq659FRlZT7NzE2WKfBdxKEDK2wRdsBP55/MtYsDekdWLhOpho2mXmR7
GR+MzH/qaravOAzgHUYN3jA84tSfbpD0/iPaSl72SNM8+ksgRP/ejRjAczJU4qHbZ73l7DWD0H1n
G8HY0Uj7LNbYcH3LSZu30bQeMOO8OWgsdoYHtTA18UcT9vGyxA2mVGYCdVO4FwygEWtKRsEV1EP2
88xz2fEMbGdf8VkgPBnzmzVHxygfycxrzPs6bcqT7ohoYRl5b4zuiZQ8+B0TpZ3ECz0UfFrTanM1
jMe2s049UWtFzqldRIuLqol4C9kMO9tDrGp14mduoUkZoqM5YJ4xKcb6doGyrlruexsxVhl9uK6B
HzyprXPGsglr62hkWxym7T6V3gtbB0Rq6F+rIqZkNEss5wiNZ7jlQULhXpZMIBM4Kr1J+EA6Zs4Z
8MuBMizlHBuuRks48tI1B0P0bKtZTInC/hkhFVgZm5DR5k7QxfwAI0rq8DHFfb7tFvu5KaNXD5/H
UIry1HOl7XjNNzU2aP5K59Vr3sbKch/z5NMy8D72ESeNmTGANfush48jfs/As1F9A3+YbQPPghIX
QWQw3UR557WTE3jgun3SJlfj8V+0nZxXpi4Ok80lnuTTeYQzEAxPrqmHy1dnhiw8q+K+mwZKBM31
rHn1dA3kO1kQrroy/xna6DEbjBB+T7Mnmo+4YAwM6Hw+smzVf/BA7+LoSvhsF4SZqTYuhlmOHwIn
Uar8Mnle2Sb6dZA7Ies2UAXbUodvaYwALp8tOPrRQgAAtgQS5t3uzAofDQmzQaTT1EhZPHxZkmN+
Zjk0czluGYdZe03KKsDPtggmeeOuLY82nBgSb4ietbCpCYksvOGIxW+Fu4bmLWTZyvz+KVv952EV
31g6XO3C809j6aEjqcFsOK8mdRRCbR7sNj2CTHm12uRpqQlzg23jjQy2+ggI1OTWmG5F6NzayTih
0UIhOKbZptZ6vvDP7oukyC/LlGtEbOy3upCtDALnKch9lwt6ME6Wb56TqrjESc1C3Bh+fJ/RDROC
EYtDUZxRvvDHiw3RcL8wCuqgVYTSLzoPgHtyk2PxRSXFrhEqwMmFKWbV/sasuavTrv1DhNEvCSyH
0HF32CMpGhj4RGhxPT6pni0AcRTZCdFfalQoz+vEPTizR3oKGZoBv3aGvHl6JWP2sevs5x7R02FO
6A+g9YSBRKLT1DGpNkt8jFsF16tabxpf8IXFwn4qehWAfkXyMLIrdoF3P06m3tLnvjdFwi5MvMRW
axyrVv32Gl8TBaZ+iwXAmWcUtFW9E1SxfpjZb2wTjTDQFz17/qQ9eM74LI2x2aeVjMHTj82JSjlW
yXuoss8pQ0WGfhBnjcO6QvZVuDfoum1jb4yIniMfhY3yGPEnKxgBLT0Rrh+zWQVkSmzAV8kbLTpO
DGrdRcX2s92wXlpbdWa/FdI0yDU6Le3zvy9KqOKIuR0fRxNztZc+P2yvRR8oQxHg9mEbvf0cwmch
fISjY66zjTSWZLNa1M2kjH9ZR61obeGKoxIH53H1RfLgoEDEuLXWm0uWbu24A3wQsvUe3O5EwP1J
1iK/iaIrUFdNKQZ0o3qubBzzLB23rkVQV40s+BF+X4i1TuMjyL6wGnqrogyTZDul96Jki4SYJ8Iw
Y3EpAu5B79rfDcns3TAOVQ9dCDtCgUhKERbFcCODbuFAS8MlvJgQdZD6ug9DZTvXUQ98MWJ19WxM
hSSarU2GKnBtmTcAd+uCMW9i5gcW/8lngrKP6G4cmKe26Dg6eDKv//7r35fMacp9X6Y/Ua2Zdq9f
mpl4ACoAtkqZMO9Ekoc4BaqQfXAhR4bPiX/+96WfsLD/+y+rje/a3vex6lrl0+gCi+pKk48PA442
K/KWIsMKiBQBoVsWMhCFZrSLRmDTM74nGi29n6lW4K9kd1ie3C3z/vYguFu7pSM8MTZ7KgC/2prm
h43B7ym3Cbrry8w8TNRtu2gkEhLCYh2kKUKxHrXmPYzl6OJV9iXUyUl5pfOktLYvJQvdbReXwwf8
hcjIjvOEmADSQf3w70vu+kho1/hZ7NfNvsoaZCR59ODNS3jQ9jSDskpo8kgVx5DPd34nMbDeEdm0
Bv/CbRNO3G+kGqtrxFrgWvvln1i6a0zqYF3ocKJdM8Tsnuw+uuSGhdq7ZI+xndIlJTasYB5PumZN
OUkbDkARQ1ScsAdNpwj/QuxuUuFdNDqsN4r898LrrSubYwhmNlONBtLDJSoiQPe81sgP/ebcCqvD
vMJ10LA4gT+FDHvxyyfe3nHfdY245xn+pXnKH5S1zxTfVtVFzaVQxwE30JNPjbkdFowjGj3OduJ+
wFQsQjyeJOFE0GqC9iLzoodh5k33Xs6UPCSfhm40uivHbxICEkrsNvmIe/hSacLiDZSww6tK9EkS
h8621QgD0FFT2ZfCPzQhO99+kP0uKS0Mqgjxdxrb4yNKroIAwAm2Q0dN4yz9pRr9YLCAA2eZDZ8F
s6GdpPiQ7xDQJBejHeFQZDNi1Skdnsp2DDL6ITRnxEimeNYfQ/uhE22FgrRpVu9+ce8MYx4YHoQl
TsCK903e6qrXx0nWw7We4GYKwAS7xcHwGi2SzPg0vC4kiKtUFOd/BkYXIsm2Sd0hWCY531m1+0TZ
ap6StJ/v/n3RIdAA5Mnlg1LWnWrj+b3NwF9YqT9cGDaw8pATuonUupEqBvGGHVdculfX7b9cOff7
BA7Bm+boZqfGiUfTmd3a8tnK2gHNcJ6fwEBD3OqagTil4kCaM8/OC5/pX51P7p6SZJ2W6mbfa15H
lYKa9HhEcsvcGF76qddK11s5AEYDESBc2QCfFqSKs2k0FyJZOLFb8basMIFxxQr0E4FVQ98nJ0+h
R1hkPu89SV3F5HF+4YL/5XeDQTeyXg65335Aow3opEN2TWP86NDIj305vqos/qrnBsAe2YlL7ZOa
9tYPSIP0P0TCCksoKN6wxN93/TFvsOG1w+je3IJONu8wtoYl9uVhTyqVwuDmVeehY2ynVkBDw4e+
9ONykBbGKpWG3+vHCI8LDa92B5bJzgMW4j5qpyut96ldURChXqEQKx4ihBORrMCIZqrrk8QePuZR
EugVK5HDl2hW0EQkQE5YGTgP20OZ7bha4dsETeHDqGAd2Dx6+NTrFV/h5Y9seaf1jPF20Yq4CFfY
RbliL7Dlt3BbV0fwEsNIRJMDIdWlGXFHkBmsEBHZYtVo6NkU8cmKQinwZ7UrZM7yaoVvmOl3s7Cx
NqFyqJXOsWI6SngdxgruIHcDgA8qnjTCmQ5ldwKeNAf1OBB3KFKcgAosp9av7myM7xbPamDJ2jtN
CPNOUx34K0JkWWEi0YoVceGLmCtoJKoGXDU1A0qjxtYX1ZR2tWc9ABF9V1b4vsrWavPe5fi5uj0+
LHfyedRG5DhpXIHs8EZsQXxEJnbME8Ux1w5wqGjgE3V5ALf+ykzxuYPmSFSsLqrPZQWrqBWxkq2w
lQajoIS+Eo1gWEBG/nikcMZ+fGhkbgEhi0MM7S4WEW9J9txOiLhXtEsN46W1gL24K/ZlWQEw6GsD
x9SPneDP9cbjPFP4lCbAJM3q2w5RuWeLbR3IbnWll3+4I9ovQBStIByyWCE0asXRLDNkmahxEV2t
Z9QkjplRG2clPFRbrv/urmCbFMINL3G35RACepMxeuBxXphkPKGFFAH8eXXokUFvbFE+cW7324aF
AknmAwQeVdxHTCIYchLwYOCVQm+LYXYg6I4JB4qOFc9TwelRFENSoQuCD7gcLFg+6Qr1mVe8T4q9
dgx/FPcgMtK8DMSKAiKV0d2UDXigUeybiUMas3r+K2T1kTjDXdquekM5pnuHDXe84ob0Ch5CliiQ
u/DNhZHVXFnrfGkP903q9J+lZKRdZLj2cJCiWdLthsxFdWEq2Zyr1ejl5WAZcV5C0kmfJjHRB+UL
hBt7OnDriEtqZO/l3FT8g1X9vMRtex5XyBIUfrkzV/BSsSKYIhDArFTAqUbFNBwW2YHcmeWhHmF+
5m+wMbDAwXRyV7hTBuWp97JP1D8e0FAMCYnspvfuP6k7jx3bkSzLfhETRtJII6dXC7+ur6sJ4ZJa
a359L4tEF6oKqEEBPelJDjLw4oU7SbMj9l5bmpvKcygxAS1s+pypWWJYhzlK47cgi+6gzSWPta1N
n5i1oAd0q0qjp0oNoUp0CAJUqjYGT5VqUJXku703deoDCKuiInA5lAMUVphMGnPVIUTG3oLXXyOw
XA3DmjUWq9OALH3SZxCzpEZnCQ3RCjVOa4SrNZcasKVRWznMLcCE6aFhlwXjbj0psDSYBP0Tv1Fh
vlpQuxaN77I0yCuC6CU12gvoImpHaF+zxn5F/wDANAqsgAkGxhZXAJSwXOPCag0O69nBo7EEJsba
5Z+HnWvMGNsDDAtLHz8MmkEGiyzQULJW48kmOGX1QFUqWAXNGmHWYjd0NdRsSFAmbnONOnO6sNjK
+qn4B4KmcWgdW60V38AmgJQWzwhaABijmtAYNUcD1WLIalyT0aurYWsp1LVZ49caGxCbgMjmMLtd
F5xpsu6LrcOntGk4PTbmBI7ArdUGk6YizwlrNQFgtfXXafibggI3GgAZM7hwhCA+Sg2Kc/v7QYPj
HAhyiWgRk2uGr0M7303OsFHe3mowcxEFIo5eAjo003ifjE4dRl1Uf0jSWoT7VcKvK+HYtVxFtIfm
hTZVgekTXPqfQxf+iBxxrFjLNuwBczjnBb+81Kg8OgGTAig/jFD0Fmh6hKjjyNGAvR7SHhfCPWMZ
W7qcyXLEoRCcY8h8AYS+NIo+HJhMqyVDqxC6zi7+nM0afKkZs4vVmL+sIqckBwLvDKeqQTWigYCB
RgOGeLs7bOP4CJCsRbmit1n2YVV9xn6OsQzAYFVBGuxBNhawBwsNIeRduks948XkN7SRjv8FvmzY
DMn4Ij1SzxwNM2z5VcBRuqZ4vl34BFU9XthtZchdcGOT3vDj/LFWgQAHVIz4+WgVwBsAoJhgdUC3
17LnG7WlxybHBdriAnYxaedHCMld7G8aMGTbRvMZZYc5oUPy1vy6XO/4DSB1aKLjYLoMBlE/g5TL
DIykmv3I5rQJretiACtq7q1ebwKlwOIxam4kTxNAlUZJgpQ0QUsG9JIw6k7lzDaBdn9TGjPMpAJH
T0ryKRK1rxlQpQ2wMvOSB+RmtO+m9eYGhMIyjICfTj28civGXSig12zAiLyDhRmTHrBaHJtfBSEc
rgrkMWnxkEKf1NzOTaapmqnmaxaatJnwZoR1Nq8zTeGcyehM26ud5r8CSCft5NEO226D/vR5BOPp
aZ5nBNizB/DJPPthJGlbyL8BHc1q1iRQDE6b0VBfnHCXRLNCJdBQnXaKhAzjIaSE1GghaOQYKpD3
b+ZCDSueLaxS9UIff0+wActK5yKAlObjcoQqebH8LxfIBX6CD9KNbyfQpmLsl6PnT4R7WOVvCf60
1RzUfoAoxQzqZhqYZLBMPi4xfxMiNQMnxonlUbWyEKWNg3Gxrzk/X8YqCiMXJXQFhzViQBJrMqvQ
jFbi1b5HbIYV8NYRAMiYxtewmX49Z7rkmvJqg3t1gGtdSK17Ef+QYPvmWiv/5ASUyerOQc4cNaD3
0WXqjFrIKJF/CyzAx5mHmgLa7NwynQ5F+ON17V2KPJfJJ8L1LqRhaMB2amptD8x/ZYDIZBLC5Wd2
FDmscZixcl3WR5urVC1q3bNumoDi8i5yVZDBySGGZG2+WOBzrQWMZX2mFBlOaCjmVUqfziuWyBAK
iCbwOqB4u8F5RPoI1FJTehtwvZ4Jt3emmFtVmuXrA/UdXefgVY7aGi683w7wL1EpEk45t71hZNUe
LgNUyvEQa0dRATg4Dnkhm99A84TBcnwXno0xo7f/fSHjpt0UGkKsacQDWGL+8btpMvVL7FsJtth3
Z+CucIxh+9y4gI290XrAN/BWjacO7LEP/pgRm7NicwoXHjQyzt/5uFjtoYOZnFPixXX/0Lr1MVxQ
BAje5w7MsocPl2X+cUyBQ2Ps4okLdAbZc+qKpxZQc6eJzTboZpKwQKWUD1apbhJefHIXdj2o5wXk
s92gWSdywsSw62smdDOIe1b01AkY4uPwuUqYpCfVmwVMOlZQpWPw0pbmTAtNnLbEpkRxl3h3TdXg
YNpJCzp1qoifSevuGHm60fWHLb7Pk6zF3meX12jGdT3cqhzmdavp1/W5AFAG+Q8qtsNPAiS707Ts
XHOzAwDajiZpm0Pts9z1jl1OBzvNniQuw4aza8PgroBxN5rKHWg+N7vG+0kTuz3N7gb8gT/4H543
YO8FwLdQRQK/Aua3q+nfhRwi5kDXSWPBbfjgFZy4cRqYrQ3VGXxRAkg800TxCbQ4SqQXliUcQBWF
C/+dlDCAyIMs/7YBk6cAyk1A5dKezLfFvQ8iCOYVKPPB4V+fAje3eijnruadm5p8nmoGegIMXRvp
Nj54dFcvyFz4ypqb3gFQF4DUhzyy9gq0ugVi3YAywnoP6vrc/4iW88GuOnSj7vus+ewLoHbQXycc
DdsOgLuFoGX+h+iu2e7jawjovdDEd+bmE8kseM3hDdwXmgs/AojHRKXnLGbBUpXy3ONTmELvzad6
oCacVimg+VAT5xUvbqEZ9GzKJJZAajRfE+pluHzlLuCjzMzP0u92g+MhnHaXHeCKTUAoxIphNWKg
XFQrZ5g/hdWIg1/Jt3gxd6KXxokT4DxqCSTKRPKQR/VTyE5s4QwyMjHdezndRRFINsBXN4Ujgr0S
mY0jcdAuEue7i18oLrsNvHjq+KyxTnmNj7OSFRfRWZqht/Xr5LET/rORIdodNPYjkuEdSiaYDBO7
ihJ4BkCm8apKPZnlv3TgB+TyiJODH2ESA4WT3DSm/SlIrVxXgOZWlRndNVb/kfnzcofUg+p4IqCj
lfKAZq56LKW4TWELbAvLfLYMt/p3JuL/W/Hj/y+hSR45Q/+zrvH+s/kM+8/5v+oa+SP/V9co/2WB
VJYkmllkjIr/pGt0rX/R+QnKQqY7Cpin9x+6RsP0/wWRQNie0nmgNvlJ/yFsNCz1L1d4CqGHY/mY
cpT9v1E2SqX+W4Ql0z/X1v8u6bjIKW2tr/zP2YHNSFsYxW24JSK1ZNVPxls9OVvLsbNVVApzhfAM
DzanVTPOelRy9tvmfhSkoTfYlJ1Inqm+DvnIxyu8W7LSbvD2XiIhzl6kx7tZ9jo71euEPHGl3O6j
N8NjAnxDlOMHeRy0VBMzFd+0T1wRL3QyLewiK+D1HDjd+ceM6FdevpGj9Rh68ouB05O0bRzwOIdl
UP3SeL4kXnA3GvJ3XsjtaN9BfL26MrtMtv3GTcFkG72zbX7EY/Vr+Sm2NNYX/cBIYkl2E+EouCkl
blHRbZaMzjzAKU1qtpNtmvKuL2HSDLSoTRvtUspNJoA+fDGqft/wPjwdVQtfZN3pwOecnQ+/qXpj
1DDIICyUqP/aHV5MIFukvcNYdZDiVNm6s1okRM6ESS/xdmFwH7QgdUPQrLY9YPkDf7lyetakTKNG
x3r3DXVJ5vSt517sZJ7sZnvURSmdTBTeSwGFoCEQrgiRkPf1XirpINiofmzjFznSPc06JC33vZ89
4iyKieue3s+w4b+61VsaNp+4KY9NhF4rEq/Mtc9WhbTIxMO97kvjx8C61SJakizGV7MfvnEhrqcy
uXRO9MdE+9PuxXvSwKEf4vPsuVdKsAsTxhMGwicHEUxNqJHK3ZfUCC6y8d+LuH2vjbMN+QL/ULdr
l+gEAXJYd9HwZOGPolpyr0um3r0SCxJ5CBsw9j8d7niSYpoc9MXwyqDHwOEy3QgPX08ykssc14se
mHp30YBPjOSINwHv3kuWdyhQzd6gPnWovzYm7zGlo6MXOpj5HINrDTqCU/PIvLTYkW1/hCwWrnHA
weLw0sOC3oerwnggJxoQ+HDIeC3jxqc6iPJoXZOJhMO/f5hkfWsJiiKKwKxkcljJ+r30KWtOPXyj
wJ9flzA6N+X4jZA/YRYYbsuAJ8xWatXX447taLJK/PDXgRmYt5/TFDKRDJvvOVGCrgPvos0AnQmr
1wGYWKT9yEd0MKfo2nXyRS3joR4H0gvSB4dSMUip5tLgRRbVlTBrrOuQqfHzI20B9WfSUeGEdn7S
kY9KwSsBmbIDC3JsJt6SxWX0opwLu5jCEz+TrmVj0k3a+KZhNsEsbXjsvAdfQhFtqowXMKYMNe3H
TAx3ST791GHBBsbd1bb6ixqoAiUkpmi+Voj5UCoxFQ19co29+RGX91+yEN4womgpABp6mf282PGr
yfg94AbGBMNOCy5fG704Wf9hur9Vvzx0DSwI1SiQm34NcMF99J2RWRP2+9EEM6fTpryFdtmy3gw3
eGlGACNplP4kJotac/ilsIaBI93ruLg3WHZey6V6dKwa3i1NKSt6yzPOpt0fxsR8i41mt3TPrB2/
bal+W9CDYFZYcLckLKbYgEZ7/BPGUxGon5RRNghsE2NeFz3H5biXPdbcJiKrCczfglYZh5Zk+ruC
YCEqHIlughQMIFm/bjIDx2V3tiJUOiNwrHnxKCybCaNK8Cr2pK91FJXJ12ChW2gz9oV+5giCCKiD
NLabuQvdWxEfUkfe95N+3n+p6h7npbvSi1PXyJ9scZ9wbUILXJzfhU85aD89Vz60ZXybch6ivImu
meEQThCcFzK+MV2SJ2GQRCIUbHy/28AIAq3n308xRbMz3EtlP8+Of6kIe+XuQRlpXV13/kb9TXaD
d28Xxl06ICuXAmwM5LZhpPDp3jI2dUU/XeRUPXbucO1aGE9NkF+hJ0PukVunrLBoe/uCNgXZ4G8c
zJ9m2Xwi6oZxYDasb5iCqlaHrfGbWcJr9V5BZvC7nNbLh8aTCER85uQX68TCby9Hd5Na1ac586oU
JgrRzuyekFQe3Icp7/7SpftGfcNux0R2Vwa3hR4xKEvducXyGnbOA4w8e2XWDu352N+OAcZkuz5H
ioPebFjjh36OaFK9lSn4EUdEyDHwdpvMT9kfovgISY2WFl1p5YdrAfMokd+qbW70E6t1REePZoQw
EKYOEawriTtuNuD6eL3HQK9/TbLqI2+4qo3Y4e7FEMMWIZzcG2uKf6zsaKbJK7gQc1XP40fSN/dR
jN7YfsiQl26E6b1SMb56VpatAN7jDhaS9fvW7q3PDLau6IxrOFevrL3uypKdU5Z+Bp7LDcUQfzX1
2yyIu7Vl9ExHRPzGQcm0K39SyvkbWAZlpf9oghZtjW4HiA2pZIT6Iq+uVbM8kHZ2QRZ/g8iQ5F2j
PU04JGJ3BHSd2/FaMZWnMQ7Z1I/fSxRhbhubamUUsP7bAPMSUMq4Aes5ZqT81fV9XDIv6TNk6cgu
Nn4or535yiF83wxEscmZvW4FDEJF1jcWyn2vIJ3RxnXrKBR3Tj2SnxGitVNleXI6RShdmM/roO+u
Lt7aTn2ZkioC9E+SUKCULh2sq9cFOowXjiLUjpYTJ0Ggjqd2ZfZUP6BwIUwfMk1GCQzcg8xucLO1
41vO7B3mHZtUHqVs4m9WMlRbQR4xy/wxDHXHYhXdMpvTtd1cZtuD01LPjxpsvV4KFg2maNkxT2xn
lo++47wJEdSwE0MLJVq6jYH4IZMAE5G816JDV8grIrTAzUtiKIrFB3vvaV1VoOCmVcVCFogPOhHX
QtFTl/dJ6tAsKC46dY/nLVlpvWury5vm2y7fQ3r5PqK8GeE+VJnJGqJA1t5G1kknbmaENFh1wmSF
b8xzUBtOTvFoBU9NHr3nVXtU7J6WXBJWnu+tEdOcMf3GUXzuNDvXkh2KQiz7LBhcCLw/wG1+WrMo
17alB4n1tYON3nfBbYhJkT/2bTiIFNzsxbKKnyUEm6yCY4hcJh6+29H8AFf4PrTxtRw/qUitVTHw
RXejv/Em40MywUBu5V+9KHzRjJfJGJ+FXR8Wd37zEvvqz/W9UPWTFf9Ndf6Z+jdm1Dxik39TLQmX
FE8XZ4pOyJcAFMQA2czyCBf5JrSgupCVhsKgd1ZkLaOlS0LmxAV3euHdQPM5DN14h8JexsNvAuKc
rfS5jiDxjfbRT1ucO+gK8jjlu3BOfY5VLy3QT6rY2ZsduZrJ/L7AasB6ZN9b1a1Lel6XNreGX+y8
yrqQxEK+zATXgD1UVuekoikLAFyGunHKn0aGu77itBf5R0ckoOZQwq4k/DIDWTKZA+yi3MRoG32F
Y3vJZ8iaUfIJIOm5salSg2HcOfXwwFyPYlioh6jIbsZG3fQ5RATHu5VLd5cNsNxc5zINqAXt7pbM
+kOdFofWKfFgMFRme91Na5l+m9q0ORZgoId23E5edpiVCZVP1C+96pnuuk9oX1+CwbvPW+u5AUG0
oudemeOCvo1Sjm3cY5CEHyhPOBFIFfLs5DobxReNxzeCINzyxo7aIW9ugqi6+HzTnoehNuok6Hvn
FGXlCm/hQ1SToy0FYNwhu5pjRiwAI4Akxm+Vj/Yrm85tE4U/waieJ0fupPioRQDfvmLvFuAeSZvX
vBJHtE35CqX9e9INj4E7MFMyYBoYBLx0951t/WRx+ViSPeOxnEKmMr86A3PiyAOKo0CFZh2y5Thy
NvncH7ueDeAcouK37J3lSQy16Da2CKOre0lhE2QvfhiiyvE3eELeJhI/MKJWFdw955Ya+W6Ax44b
mVUdTwTXT3hEZYme3bPkusidaZ3DCXF8ysxmYaIT9IyrBNDUEk2wwyJr1XRBBCjmKJQhNiGBOqt0
RK+cNtMhCEkrQh2BiFxCWiTI8yAlbDCn8/CtgapoBDmRCmj+SiCG7TOITWyDki2BBFLy+/DZn5vV
rx/D4pVyVtvJx7Wj4vKvSUKdZqf6tSeJVyBTtkKMly87pDsun2p9G8KKKhrF/2RI/k2CeWMXdNsC
eY5ObVX3eiICZQh8GYC2UIqNquuX2JRvEC4oiFpEnDIy9Ob9C38fFmi0+ChXj220EArTVS8j5ysy
xOKazsC20wIZ4dg1C6LhKkN4nJ1wiRjnJunFvgE9syqjPlt7AE62wqo2ebdbRtXf2JJVQwQiJ3NK
DY5pStg3XLWjtJy9zWjVEc01bqxkbxkAAmeMePAnZ24FgZGnUfU5Q1W+snhaLfTUmd6XVFK88bhX
QGbpeO8G2A4mP+wEZQhB2Zr2mUZi+JT3iRlEpzyTMRM7KF84gMzd0mdPFcVoVjcPzDAe2dr8GCY+
wsq19paZv8WhMlbmQs2dsjfDhQGdvXPvk8a87SqHb76VLqfAXctGZdU78TtRK2uTwpFaxdymTkUo
aX9gt88XhFwXCZC2zMyPyjcxBkR2ugkybAdGJogon72142JgQn5XtO0nvsOfwK+zzdJEE1oT2AcF
n0xbsRqduGr8GCqE02nHXRwOGymFxn0VD0axmFszcjnihPOQTbTUSzB8VQsVMmwBtqilD/6rV3jz
Ua4CtEvfmfsBXg/vQYRMtP9MEaOnFGnZBiQIIa8GavwoS7lxhtss4S1SeXdxshR9c2s+pZrmE6Ex
Tet3x48/0qR6BWH65hnusem11aEmR5lIwV2C7h2tGuUKFnaIm8PfMhfLdsnqPQAyEn5yZPw5hhyn
t34soDVG9mOaE7cFZrNsbNg7KiRItmoekzwuNl2efxU2I4rMKx7N9ugoXgi8zwgJTgCqnzxSWRBO
2sckv+Ba1Y46j6Kt5P4pgh4pERt2ozY3ZhI+ZQCCVWB9Vhz/tczuQ+4GkffrwNuSPPM8WNVP0tQs
MaT1jBCKs9Z8EYSZ7SIWVKQKE/UyPXYhzqtucj3Qr+JviaA0h0EYHGoRuZs6NtFJQFncLDUGK1EP
ZyAHBh6Z3jqieAXHVrm3jVxYAWe2e0PWAfA+fhu1a14KSaczxrLYHodeUCBXYj9BMln39q1qFgbS
qkS+KOOHakAyFIGe4MPCp8crv6PqY8Viey7RedEV7ulx6ZbljA2NIEY6s6JCJrigBWCVkGLHDdAg
z4nmAtyMdkjtb403eekcZcFiSeLmxLMCOKaD9W9pE+5wa7QtG0V9Onu+eB/D8XuW6q3xi2YdmA7K
OnByrPVTGJsOIum6Vq8iFI/JVDz5ZXUmeIwRi7B2k7ewWDRR4WS+fWTHLjAGYX6I8uUnaf1vt1Gb
MEHeCqWdecCUPQLIAu3thTuSyBF5poyNG/mDi/k+yi7sdTrsmATX5oWPSQYvZ0EpmmDvsQEgcjZT
AqPffg+0cmFuFtZp6LWyEhRMp4iMmvvSW2U+Tan+ueYw+jVGVCvVCPPO0HCi8XsoSnmD5mErY4vM
DSfBLZv7Iwu/7tzrRT0r5ZOjIeEuVGwkx2LlGpQsqQRK2w5q55C4tQslPjEsgW9eKqbdkNZfkAfh
yMwT2UIDI/KOMQwerceigsDaJS7rjNQg+K4z36F4bQSSaHbmdXRA3dI3nthONsORNgQJnfm3RiJu
S0EQqqA+1hZvOmPme/kyXH2xJ9AS1emQvIKBfuJSo2bqSY+A/LTOCE1ZDxP2y/I2yx3qVNn3r4q1
wToqCSFhnrpWs/jpDLAtTaqrdHfi743G9yJVN6g83vMYjOTgD5d4RI7egNZZLegUys8uyfqTaOdP
Z/wWfnF1AusjFd7D1HQn27bm7b7x6jdVVnvlECMj7biFCEKd47IOBdGYfiuS4sjNsa5p1+x8ErvW
lp89kUCZjDmiiN766sapOysg+6n53i2V3Nr5BDhD0qTqnt0a3E1EXWRAV0+t3awY/tnC/WHHjcvv
JxCaT2sz7zQmGqOEw4wRMleg0dxyYpES6tA11ziuyGUhwUe0Z9KpbhcDDG5qp58eHGXcFB+9dR6E
8ZyljYU9yXooCpPgJ+OMcf877K5mwHbO7AY0pu3BLhDDbm0f7pvpZ4wfZQIzA5lLpaPo6FMgccXI
+5HP4JZPn0Gt7ahYILa28f0y/AGWirnR2suSsQRFJzqTl6yw4wZkJXt8Nmyr+KvmipTVaeHSCXuD
pfdcy2MpaE4R/o6hdC8kJ7KpUWkOBzUeb7J+G6UD727g57BKppM5E74RgTOgtcH0S2HQtO2m7RGD
9ibNnZWPyBNHY9qGnPF2nx7FZJ5bO71n3fO+DNLSUhJ29U3Ox1vmr9KAWhvxtA2Pc1Y1QA9lzi3F
Uf1SJfLkeX2LG9J66hLjvu/ZQ1JDoN1+VoGTQ+4wnusEtjwU99UMI22tGKityJ1+tMH9sCvX0iWD
8kyGz8putQyPMmSg4bDrkbkIjnXZAz2jZfs0EKjdNI2x60SoIaLcFdH8nfOul1Oe3jltdo0VrvsF
pzyixe84K89N4HybhX32CXDeyA7Q9oIRK2hJdjpyDqU84G5rMdM+jq6pTu18CXnUu8TrvO2MQFYH
k7O+qgnNrUGUyrjZ2KZxV94uh26wMxIDAcibEUVB1t7hOg2wMvH/GPM3miqQ52MNi8H9syY4QSSV
LdiuZ3VsmxmoM9AUzuQnDIYG7ZrcjQLNWZsONGSRms9+x7tUIRnDga3sZg/o7WeeQsK8BN9Hr5L+
VvDtVebSH9zG36dt9hrY2FMSw7xNwwUZ+ns1Be05T/z9VPRbSd2G/5/5WtIbtEg8iCVSTwSKQXMt
QWJ6lGBo0CY7aAGoWmen4JwNAQ2QszShYcWhu9xJHGAMbaFgWe3ZyKMXy/gLI9a9zpBQRCdIHy2T
oj2MZnSdIfl2s4Glz0+3gZEgMIJRAQRhqu/k6DzmvVf9YFU6p2DfPbLTCOHzt8gpftDaWGQiz9zL
Ak2GY+bRrtT2ohHR4hpR+2vbkyvvdEwu9UlewcJdxAfcMLIO4nhnRYbOn7ytSNq4WZJs2s8ai2dX
J9/j+Ux5eyQPiOCSFhqk49jXuQRHT0dA1N47aAtw56OQexz1b1GTiVMCw2hfp/uU/oHZ0T1jOB/p
im+dpgJd1YTUPXnoquYp8DNAyZUDIMCDp2W8+GqRtziEd+il5GacyCNFIOjssT0CBe+DLd8ASlrb
vUvE5xy5z1EloeaDv9Vu6rW0e2QpOYxjowPbat25LuLVvj/6nXWXeTh4WG+V657VfWIzk6us5lRM
C351G5h1KX1u0MFeGfSquzas0n1pNQRkttuxx+KWqRFoMtqw1QR+qR4S7JN19V1U429L9eTno8WZ
kUXnpVcfMq6rdZuZd35vJLvEwkCrWMVIu30k9dfcR6wVV27T3jjIaEW4dOzGOLPbGEwTM71gg0S3
ol3itK42vo3OzwuCZ9WbT5FkUur0/jkaMmcztxRmg1+9dFiBzIXZS6oiJsJjtU/S4lFE2K9q/6Nt
Gl5ld6amNkzg0FyfVnjAUX2avbJ54G+2S6hvbVY6u0FOeAiwa/vy2eEn3Ht1/Od5R4SBkwsKb0RD
x+lwh8X0XVbaXGscoslnwtarR9NHsdP5r4CyjtYMVWreokYcd6bnwTpI6l8H5iDnfrJXyxDt2Wwi
UKquZtxxdDoNS4miWNZ+S1FXNcpe1X54mCp75zbB+9K2F/RelOI9/Kqqyd/AkxIHls1Q2ae72CbY
nv84tnq3ImPVoYFjCvHZTUHu5syYIJ8ikjwmBIND9175twtJORjdE6ZYAKVYdBV8T4gdxKjTfvjb
uPhZeDb9UVQQasPMu/SZAApdU1f3ddUfegiXp6mafqzWOHt5kW9mv3qb80/o7W+ztP2NjIkJ6Mgg
7VPnBRcv22APtctXR4DQbjDuW+gd/CyYH1vEmllF3l8e7Fo36S9V210FMlxhjc9Z+8goNmbM1UIj
qMXVKMWvbIwHb6jfl9yP13nfHJd2+fAqKJfoa5aV0Dr3AUuRD0dwdtllmp5bI+UgZNLo0+pQD+IF
gzDbS9/bZn2EMQ3uBlQ3rhiTaqy3Py0loWFH7Yck+qyyRqgapNetGZeVdOHex2wHgL3pr5DlBiv0
9nbK2MAdxctUc/R6s0+tofnw0R7nBv1d+sQA4CKW5gFdExrHurzzB/nFcPWhzyjFlxqhQzIt58U+
dEs4HlzT+/BnVHW4T+qQ1DHOppNlVWSsKufbL6K1atXBRnXDmtlJtlBlTlB0bxKsdEg2sD1hbPAL
ALxdZu4937g5wTNliRLhL0Fz4i3FQ+waDFHZs1ascuuuekJb8ZwN6sVf6O5q9zOcORwGv2WDhDiZ
qB6G5LyHDeMFupaeAUY0BBabY3sP1m3rYu0alQA6OIGFkTYjlarnei7J7yNomzGyVX6pSXdjafIz
FmvbdX4Se37FA8O5LzwEoOGtYgyVpHTg7BVmp/5RA+XhzNiucobPchYvySCYE5fRndEu30XaQLkp
YA86hNE03afhd89pgmomNY1L7s6YXeIPmiIEQfGdDHlbquE7APBhGDZysVU3mJ+uxTXZmfUz3gTI
w3qtCJ5rZbjtyc08DWxINqS3kFc1GGzG/M+Rzq1U2d1sjrijLPfdrNVxqC2OD2z4+wYr2iZpcWoN
HsPCMIm3nqfePAAdTZAce8Smmy4d6o3TJ1DfySAiAuSw5IKMbQacrNE/7JHDL9zaZApi8oRUw1PX
MVoWsYdOunxPwdMgqgeO9dD/tCr16Zrgh53C21Yta48svren8dKYctjLUvypiORyDhswZBsx5IfJ
8KD+uRmEfdN4Uob/4PXLdE7D+D126LcCCWGuPom4M7azTwDc1PeXsFNb9Bh7b/RunDbYDMPykQ/j
V4KbeTYsMArLsZrJ42s9ZuBR6eSbbBw/DZZSU/JNoOYtfaQxnPMYP0zFDHq94FCRYdjoxgOPe65R
1oz6aXwt8mmn8oh2tlr13yqFHW3WKBlsAu5any1H31s3nmm9zgCNGI+BkhTNjWUF70MuX2cPom2X
zagfbQZADfYfToJ9H3dkdGjWVAYSF50Er/ZQscJMUOolds3d5Nq61h0PY2Udp8Z/YHl4M2WkTwUS
M6rbX5q2uw15V9Zzx6ghjL0zA5evps9PUZ9e0xoNRmoQcrc0j5NfPbsWG9xOSxWLp8zHIOb23kV5
1cluuBg7rzgpcpsIJlIbv0m/rME+k820EynJAiYmP0xQDMNM5pLTc+0wyLba8LlH8bdSc/5s9MwH
E8H55PT3UGaPjE6fijyrMW/nXH/s/hobKctI1bvGQr92CVoY4zejNexVVBS/QV98D0a1syOGZUsH
CcSLMXKg638noga8HcvdKQ0CaI2gRXMz2AkbeYAR5wTtxe0ewCszvpiLY27cX7wd6Lz6NNhk97Xn
1dsYm8Z+QBIZdDxAOeHvB6Z2mUfClwgSiSGd4Ex2+WkI492A4yOqi6l0CI0zC9uAwmV4N53gjIOC
bU56I9grOnb1FMb6CGM6ggKI07SJ3J1n+B+Vz2xAgJTOsiXfehPtQRLeDW74XRa//TLvlPWbNwtj
cA3wdaA+I0Gd7g3m+6vd5GOjDvL0F/XMlSao31cTaOjMP0LMZg4TTbfG4D0btnjqKrIp7X/4f9Qz
plKrwedz7XsWoyVA/8rKSCy1/CM/aLZz2omk4CjcYJgKNq2lSOqKnmtrPng0gkxBQoaPJgtc8YUA
ZE3YZA1aktu/cMO/oGi3tWOUO5CKlF+1/HTCPlnnZk/Wu4OZs5sHZuCE02gcJTa/8YVek2xRnO9U
k3icYuSmY4naWqinNhYPgXLB4bRjdkrbZVhzeV4dSg4mzW+kVTnYyZIryiVmp5V4Mm1153XNG3ij
1ww3/Q22SbTX00LCp6WTm41lg2qXmAciDCaPR+YAqwqsvR2we7PhI+sFEtdnXh0ILdgSPYNMNczu
irq4TAFLOKvNjwSDcUELFDk597YEbaDFI8/c0e025U/NWWZtSWAciQ3Faj21r8C0mNWNW7E4HzSM
PD53SMSO0L11H9uwozvoSDSQjEQkqbAIru7EGFXsJbzXmNkjW2WkkNq03+ToMqPObCDYthYjLfZD
7v9h7zyWJGey7PwqtN5jDMrdgUVvMrTKiNRZtYGlqIQGHFo8PT/UjBmnh8ahcc9ehP1ZqiMCgLvf
e8/5TivvGGxeA5IK9j6TRAJ3cF77+2GgX0YtU+JHZPV2dI/9AW7L3KG8SeZyn2tHryUst1VEm9uS
/WrBv6xTM4WQzZrjZfnBa91biGI2bHnSktyK7+eZnJUqLelpxXpT0LCy+J1AofGgYxIY3lMz2cZ7
s8BTGNn6yn92QJHs1bY06EkysnJ3gbf2cHUQg7LMNER3MlDLDon/TlGws/Gfp/ytYCBdPSP/a8oJ
BUzK2FpPoLkS+gAHF/FsI+23wEBHPQXjtznY92CDr0HJNpH64gWp7ItZx79skLVdju7OxR8Vttm9
6fUQ2NLxQJj9u28n+4Y95qOTJ3ea00NUXwwfPFsm2D3mn5DlwaTeWrnZl1vTgDPiAdUPlvipKL79
wojWfVHnW5v/ewA/Z3Z52sPxhIy6vcDBTLBqubRKmYSmxrcFC7Nyu58yd29D0b0qnpW1ICAPnWvy
mMUz3Nkek4/pc6mbfjyZwwyeK2JDz9Cd+qEadlUj3hvkC3XL7p8X1M++eJwrdmPQvxAGfKIUyuFG
dBITror4mbntnwUMz5acaDgK8JvnBVMST59RmhFTHIwPA6KTJg4ZRxblL2PEL5jR1yNH4qxT/1Yo
BsEO9r67CTQHk5vyq2y6vbcI6WLHICdEBcfcAZKkl67A9JP0wIJkWOFmj06NQlURTQSP+uPMxDIi
aXKALdQkEXMr+tptLQR9FPlAzgUTmRBy9xirBZ8FsMev1z6RKqSQOjc9a2OVOfTBBhDD0E/5/FR/
xEaZ+8LV/Tlj1m071VMJGeFkh0GLCx+9d9vZ29YorE1syt9FZzDNh4B5Mk2S64Y0tHYBpYKhMESO
Qnxx0oJM9DuUfU1LMNzG7J+7vKRfSZTWISXmfROTiTt6lQmgTnzaBiNW+jkPuF3lY+r3JOwZ3XYu
ow+lLlaZqFWG+Ff6i8qkFeoIEfe+Jmn3rgU6TS8CD5IgRQa52lMgOdrFIYAdc3C3xYiCUiYY4YWF
LCkzbIF4mzU4G1EdkPGmS/bB0Dlxbhr3ybT0TauXQd3zzXAOK6Ezujw9nuqfvKB/h35ABz8mTS2J
ue1YyohxZZxaj9WrkREhbczTVVrlT1UFjIqYdbbLIINOel04R5z+q0ypiZDwlhNS+tFjuD/UVu4u
PRDSOAl52XqRYW0BeP6UHD+lnzz4eJciK+kvtXdnKn4g06S5g+Q+Qv5y8I5E7kvYyB8LDSRsKOo2
HwrAwj+EXTwda3pWbDEoqEo0sDH6+r0NEdyLBYtpuvyrxkedgXFG+R2YgbEKParfEUq3FQG1kQEh
2Eu+T1cgMinBrbFOcbvCillpFjRYb96miokQ0n5DlTpV+4LFkZYfGXS9dI5ZZmKKhAxult6RVdff
dhluldaNDpls4EDAnuYh5yqN+F805qTOTB+DqPfPThaRASyPRVHiSjSm+7bS4RuH9c0wd85T0BfZ
UwFRIzDqdhW6PYOI+T3pYC8AeFk1votQwA/teyxO9ZtgD50a/7VbUm6i2DnjOLwkYRC9NoFZEdna
7aSDNewqKLEew87lRc2/cbHDlKqidC+Vlb0LuFt5ltNuqgCRmhVGGfT30yl3GAuYUVIfOA4z4bVJ
Nu+gQpxb9+qY+oIpIPpFwgVAkg5EsSBHsJj9+hIEDJJxVYgtFGIaLawOwJqn+Gi35koykMPnk9Jk
7aLsRZSFcR/L6GlwzfSla7PwsUqqTTUS/CxUMW0xzWQvUBSKD01c9zMtk/mlJ3sJRt+zwdp/4zZB
T/9qdk71bDuz+QLimFH7OD1yn/Gx7euQ1QdAR+amntJ0jVEIelXUgq7OaeHTgepI6Ryd8jRXgEtF
ns0g3AFjDnOoT07uGmsz5O6JTJc3PeuUnFy/Mch/5s8oqfTp7391aI12+aRutmE0J7RpAKaUIvAw
0e3p74vhSAurw/JzCHibMDDq7xou58k+ENtJXg9+utPfX/j7ol1JHONEmJjTlAzeY2l3J4AD//GS
FcTWlUUItDkwulO6/G5iK3kIWtQ9c2JdjVJYV7yygMMhuq11XMGIB4KB05rfRXptXYmPMK8cBx6V
O2N40dRo4LWqXZMm5pUsZvOKtlzUkXEfLn/y76+EjryZVTjvGCQfDZnOZHbCvtwrYhoX8zSR6cZ5
thNxr+14vmKWAVtj0b1JhxZHhOeAM4hVds5miEF8ZLZQbOZMvMN7n0pfFmN3caaApcBIFSte4CIY
SW4l3AnnWBm8oY2t5VOs/fYSVLq9GHpuL6FcRnCIgdEJW+VD5j2VrdVcfCOgux0BCbv8fakZrzEs
Tj4RLZ5tb+wPc1czrlhecME0lwE1w17LkbtnKu77AcfwBGKnmRnsVA2EyaAUzsowDXNjA/hbJf4S
JRhiMurNhPGw42DvYaG/G3Gsr3WJRLlvg2DkbhM94j5eaANRMFpkndoGNIRspLoyWhtNe1hk/cXJ
+/4iEUtvRpClhCCVMFNtjvp1oTq8WrwQgkzK2mjgLLezz8QYxh2BGTHiAoCU5i8QFOhPRHplUnbz
3H5e5eHQPQMdobM4B+eeFuCdNxgwe+qMyBppjdukit1tXonwUZlt+Bgn+TZHz33/9yfaus4FD2tq
5nus/vLW1VLeKpXImzaDNbjxNmnIuFH+rp2YjTgcGjYpGICdMLHYMOPYMTMVa1NnpNfUvftEyWee
lRV8ZDYSlt6vw7XpghNOfaYqgsb0OsmG8GvmjJYo89OXVruQHcuzCC8RwziWVxQ1QtFWq1vl3eVi
+KSTCy/Ui5ONZfT7TlsXtl7rdXIwlQKX7G55LguA/822TbrlUrWvMUfpxxhq9I0Os8dmzNQiLYcr
XQYqoUWo6vXI6xqvKB9CDcbKgtzxyUH6BYWpELVBDBsSnqahQRdEEfZRwVxqNot329e7dMj3s2eO
b36I0BtJMHoZzvXHSBk7qbBXaIZVn6PzK+4Hutmh7//7S1ZN+94Fdec5vNl+Mp6nNH+VNj8oFb53
LrmoXNY1NVSzpVf37mpGvbLobRCkFeqGOLG+oA13mzF6m/EcHwLvMUBFsjLR9XM+z8hhcjjei/y+
D8fwCBLLOWpUB8feuYRTjrOAPeiuj5g3WwQqwGVeaD+U0knN0X+v2SlgPxH7GQXgC0s9EALnZ9aD
IeVjLuk8uS66Eae6TxES8Ne9fdkjP1Gu4g5siTiESojvbzwM3hcNvHZR4XYPqSjXEL313pBEeAcB
dVdut3rfmvl7UBXZzjCBVVVUv5Gx42AfrrpI/Oi+Go9xp8P72Z/IukuHh5mArjESxrby2ndXjCRy
CPfJ0tOVofgHvcfw5BtICvN+z6Ctv9N5rSA4URGky/vIGiCYgQNJNuUARQRNtMFoLRmBj6hOWdRH
4y8wZRmht+12InNjPfgGVvCaMAcGBttoKu0Hqxuth2EimGAQH5VPT6UhJZMwwlChQwzJcFLxHYgw
81JrDKiFuuU2aBLPbzEzj7aEUxhw6qhFuXP0Z6/tdp0zTyqT9KINsQpM5WC0/JuwDloibzkQhgpD
bRl0F2H29cNCa9nXmu5H78KkoYsRgcJcxW0abKY8xHHhEXZT9+Uh96oLtiMkm06yT0KTMCwmId4d
B0naG2aUgbPksw2Y7FInGs5zWWw7Eoo3fkHant2jJgu9+pzTQb671/Gc3SbOTyssgd62ryN9S9pt
ES0IwGIRc41/wA3KlfIq7kYkHQPkYU6KDPDdsP+VWXO+I+9s48xluq0ki2mXcqQYO2gWetpObfiT
kzKPHZ2T7LeVD2R3X1LM4RtJvNaBSVIi64eYNNR9lISPLqGqQjs7JXl2kl8TVOV11jXfU4k81NDD
EtLM/JKeKyyabECqZkwbp+yHXeI6+8kEBV6B7shHa9UQCLzKsfDObL5RmfpkFhL1NpSMzgPYvjiT
k0OwIe4JSyj6KYZC8bxDQkbmz1GBuuLwSxZIkbzQ58IcIPWntB8tUX52I6uUyO3TRFrbUOnH1Ow+
1OCcSKf6cRTQwaiiAjK9escEZVvnBlHVHKqQ8agaQ05yir3wh0t7ZrqXrqGh7xNkA65t+vswqPIt
LgO67fR10E+oPfnn4TjSdQNmODFFqCkpbDPYiL/CD2xDnMqRCfTU4igQ9jmU0xWjdEgmTM2LKH5P
K/27nQ3A5bwjfFH72ZEnQvo2yZBZa1FP7+lQ78zkvc0nWHBB92KIRYiMSlzEDPZs58Xr3V3eFte0
qj5xZL2Xi8a9acGRL95MD1bGsU7lHyQnKFF2Ipj7XaZC5lK6jw7U5veByndliTW1zI0zJLZ4U1nt
Z4tgg1asBxex3zgBi1Sp++8EzPnJpXmiUa3uRkDemF2KsCVne7gHYTfd9fX4GIfmMQDdBa+q/hLl
eGuy4jmo4mmHmAtA70dXvuXCW+cE/dnQ31X32ddqg75rUZZb7Vs6FjsjsOFU1hnaQM8j4YbWpabu
sQLbhVXZvWtNwGJpAd2pxgjR2Xj2wh5DRwd23YmN51gidTHlDmMU8jxTNwwRo21j+YBQGCf0hsfM
LkcaUYM2ViMzrZRI2ApqqtDlzRFYt5p5LXMkVUTqBg9B/VShx2VcE96G6U9DWMutbJ/J/duYnXg2
J8TyvXffJP1458nxdfJwpblswux2KDKFommsyFdxy65k1e6hYoQeDR2nX9nhlHHw+U0WE/dS8eUQ
lhpB+FzFKUhCGiRsH51zCrwOFxYohsw/ASz8geooL2HpTGu0goe0avKdL9J3gPLRxp2L356BUKE3
nTs3Q30dWmC/PUEtXvfdRs6ciJNh5uTumJ+s1Ec2cRJqEwRuTmb7aKfOAOZekoSUvLgnIIlcFNgO
9vAyub9THQFeLcsXkU2nLrTftUMGTh2Q0ZDLDelQX+GTyoN+V02I8vMaWjgKp63qPGeFAhtQkWNn
yKcN0tnqYNs92VYmz0xzF7UFRSmjPRaRfAEjEb7CMrmGh9CeJvvFr/ELzySikLA3YOrm3gNpQ/ex
N5n+1qQVGwrxBqVsHJGozcCzevYUPVs/M39zIy0z+ptlO89tWt5yGmUJUcV3qGSzLQ3IMKkgl2Gd
q8LaXys4wTAmiCHzveRihOWJEL9X2jUPrtSLmKmnkLE5z1F8IrDrf/sWHk6/Q9rG7AA41UOkmOJS
W6KUxODXhKcKqsdFW2G44iBawyN2R0oonFsVPm70Tti+wBzEgs00PlFsBq31MU6W5i5G205oNiFo
uXTXcgA2q0a4Uj0JoNruH+DOcMro+GuGq9+tuL+Z9qRAu3qHWpK8YHnYk4C+WxQizpOFWWlX8ubK
9i3Kgt/KmZ5mATrcD6sNV2kLRUYi26EnY+viHHRbB/k4+Oz8Gb3Mm13S0rT1yLknPNZhSYxTPr7j
+E9J81CSXDDrhVigYiu7mL5JRC0cWiFdrlquZ28yFxETUE5pX0xqsrVsiULIsXLMaj745vTbNOdn
WnywH8N47eKnZLpCMrZON+hDHk1LvC9zRB73nZ3QlRBfsu8f2hy/VFVP8Ivl3kFRhJUFGa9GGjVH
ZNMXJPNdIz0eYAYda2NjtMBnqiQ7O4PrYHpj6JH172YWYRSukRRPDU76oIQ0xHAn8DyPITXVXYEA
J/RgsXT5pezLJ1cx4PPqbto3afTbM8mNwPJw9wQYKjmGtKPW+zQNedZGmpngz06BE1S45EY+Q01f
ycUrlPn7Ignsz9EA2yX8aT+W6E5aC/IN+UhdUSb3tc4OLu7YcooHZOg2jKJ64cdvLHiptHux5xrG
+BZCfMSPOB1VxXWIXK8mifaXHxNoqTOWdnTdDnciamTTRTDoGO8osjkBJrCfKte5cD/hZ/TqZgd9
eyvajk0NxwqOSvTqdsqkFzD91BfzNrKrvQFVo/ScS8VZ7643/Gc5TWArZnVG/x2uZhuBlTcxCiNQ
uo4Jpg7dkDS7UpTbkQ6A0EAqwvhJpsDnp/grH/Iraw/ZzT3Z3ZPpTXunfzAbtCkF5/82f0Qqc9Ux
pWODSLQBTq4mF+l7Hht7EdsXO+uvQTG/4FPxN8AXaCynuAUDHJ49yKS7wbS2KPiNTZW4DAXbuaPH
0Yxbi6KeybxH9nERXLOkxtcJX4f3AsOiN6rjaHA4CtK9Dgqc5baj8S75BCTTqaFM8vaYkvrL7HES
rUsOLek8HVQLfjnNG3HQ0JmJF0xR4jE7W6Cvsh7WTJzaerKwnnrDbm6b/TTCrjCG4qGV8IpJAcXG
M0j0efA1DYeXv/9lihTNZtgQJCzSY1/N5LlhOtvMo/iZfFls6VLYp5wqVDUkQBfwRMe6vg4CWYsj
on3S7XwiKRBvtK9eUCMPtdN061m+emsk923M27g0ZqzeBnIlG/Hmqwi2oi4PAcBapn1SvHW00rfe
4Ca7ai5If0HHybS0cu5LSXKVFZQtYoBf9jQyfS1AgyHvXCpwfhz6XnLrReauqAy+MRfQmNLmj8+Z
/io8pV7IkkdsPERp9GpGwjzF0QhoIseJEnVvwog0SURmRfYFQmTsgtGd1cLVDipcyl2W2/CagEep
vvkemgD9zSLqzmJFNUnz33L3ovoryc2OgaIfP9s9I5ya8NbQ+HEiDkUOtOKOduja59FBSUGwTOwA
iIWROG1njhZMmD5Nl9kdKGca7DMtLFCkZYv4KrQTQnaLPkZmyeio7XC4pPxL45g+0W1c8HwoPoUo
/TuKtgRJORyWqT26SLKgOZIKwTnjGKIvBOEImwodV8WSnpvrYqlxyik/VeT2rHrHgl/Tm/aGFuxn
ORG040MhDI33IfB+WWZPyozSDxOF53qZ+qOM04epleM2axh89yix/PbKc2lBsZ04NDJSnKsJIXJ6
pMo4g7nEzGgzl4WByQg77zddS9SmXsxDc4LMdrD+uCACru1sQpiRM2tR89ISnODlcl2K5OrEBJLg
ottJ3aWroQpPoSC2LNNhT4vbp5LiS4C3KtdJWp4i6CZ3fQYDEHPJa2La9+Rae1idyFdxrfnYKv9P
Z6HgnCcGBbEOuWlmGLxtZ5jXEFPgUE2U66ijN/T4nsp8uDeNZCesHsCWTcmi6K2Uez/OTlpw2xVZ
TKlp619FIha+8AyVEQxu01CoSAhEsKF6qFDOdEoqjowC2Vw7ed/lxDR27Nb06Vbw271Xg9DPOIKB
RnG2JjfmTTAPRLzSDTuhzCvzhvXcDZuIGRUOe1oBYaae59Jtt0njoRu11HuRppgXfINFN7c3RD3O
i34TtgHZi4C1ia2IRLfPEqtakyre7s3xDCnz16QxTOFHTGgR7OZEnzOi81AWxs7a1umvNAOe5w3N
k9vm0UZlXnv0Y72eZfNN9DVMWZKWKnfXmeeuS89UqjfiOi2y7ThoN269MgK6ihAzaC/I1l6HmPYg
Yo0UBlgh9whwOEz71bIrEKtjZ/ZNqGivY+58r8SiPhpkEbfdwozCozunR50LeBo2KbPJcB3mPNxN
eUEsl91v8IhgrS/pz+cEhHHMQz0Q3XRBE45pgb+qAnftFPUFm/7nZM6PkXSPhSXbfTzDiIw5/XiZ
oDjBp7ANmvkEjeRAH5FsoHTqVwLqbw+clX+Lf9AJnO+ZpBY3N+ZVQJK9JSrM2jFpzhrNf5T5KKGh
9NF5AkqQAAprSwIj/ewRne8yJnGeajsuyKjA5YdRR2ydMXkbW0YoUHg+6AwkSzyNm1wixRkKdcS6
HWGhFzEUjCLGBZOHyRZh61mWCBGrcTqPy9Qz6P2f2HBOTtEfJjxXe7mB2Aswo8rUpgvnb8M/ljlP
PhkaJ/Jcx7tp4JYE+NBn8J5G04jASAXiNLTVo8iskREqEuCpUUhsCWX1lWKXKCTQZU3omPMSLwPN
phDGEedos+LZEOFgnoKOpEgPWZARM8Loq2YfSNLWegEZbaKHQNOfNiwhzNVE8C4iLmcMDeItWD4i
O90CZQjYM/DixRFKdF1aoDkBHghs8lmHio4QkaiZwPOXB3yEHNZcdgNkU4g5m9fSpPsri+5FcGjE
/8AkLTIXGxZPdOKJH/71iBOgtTVGCVPEo6+CS8u+ox+xG9tswW/EjKhYPIelOhmF/VXqcC+Lod9z
RuI4JeS96Fwm4gFiwYr+gxtmn3aKEiZj2tjJaEJdwJYjrO0y2Vi1TLE2hcVDngx8BMvLYSnGRnfg
m32tUbohlfc+ugqiM5HllDJ4ch/BksFWKj78zP3myPcSZfq5y/MIexQoRgcMsgDWjivOOMTmkG7a
hlICzvUGoRQGARZC8PLtOSotMiDxeq1ScIH+jLZkqD6sxMM6piB52ZZAUrr8WATTr2nCSB5ki2mA
CWZsBsmawDXEK2f29W3ZMQvMYitYy7F4lFeXrHHb3koySiJMK3sOJjkJpOsIEfl9Fs3fFhUgE+D5
A3rfyt1OWknWUCYUqFDW5oATnajwlLqWaW1t0GkQPgmoxFdVVUyCB92RQFGqhxAPpkoGJJCJ4igT
szpDBOWZNGiB4r5eoSml4cpegVAIA7pE3RegI1hFJs5EPyDAzXPjtfZ55Eorom0V73N6veT+kjHN
uB5RECurRpRMc9JcAfR86nIkQqWN57oEDb+BrL5XOHtl75G5JIW9FmGL6wr7EVFdivbQn0EYX4UL
IXBAR7hbGkujZPsLZHTwe2JqjDLpmc0i57EqG0EY906HABlPDhE/99UydyyURiTr0agqW84/roPu
P7F+N1HUXO2i2KG0+/AH5W5RWsLrL9DfQbAAQloR+ewREGNO+Z+oMJ8mxXEdD8xrmETtyhGjQcRZ
zGm3xtPawD66EOohEBfhFXONQ06k2YyBqGIEVuH1IpoNNL+cP3wbG5dqkBfnvXHNhD62Lgtt7bF5
T8noYLaeyZAvUQIaJo/GJMff5Ri/Ni7GHxTWjSO4AD3duW4RGGUhVDvfebK7ihjo5BVMIohPFWNm
kO5IHo5H0T+qR7j6dkfBA4MdU0czf1o+yhpHjQfbadyVjxAJIXr2mDhi6ymNJjnF3VsF+JkVcRBE
BaHGSso7+M56rWywzUVa/smUO+yN/pNV0r5HwsyTT058Xq1yky8k+rDQv3ZsHk04NECLBAIVgxlI
nxAG3cfephgYxSMQeGQzfIMpRsakZ/1JR789SHQYA+dHCvZ6S5LKRZG4g23aOyc0jTdpwoNRpfVl
tATxQkVJq0Z2L4RLLIMoN4RpaP8ZrIk442aHeagcaR7rsvFPFcM6eNeUGAa1Y1J9M9DbEN7mry0a
XTF4xd1IL8QNGIwnyBUAKlH9hrBGgGPwBlkdjMCA31D7v82zvddZ9T5GkG09t0VA6zeUOOpTuvWw
Kg8DGFnCaX8cz4RAzJ2K3M3chUhLCUCShEsi4BqqxQXHMcR2SMvB5AhYPbAoIuSIbbsq1nPobEeH
W1gU7bD0jHnbZrU2RYjnhOkUTEYEyCPdpDlMnhQkbShBLLgJwx5OY8tBOkZCpYWYdjYJDQm4DLvD
MdrybPgeXcsQ+BJxKf4fOk8DzWvO3PuphXEN/fkGK/bGPNPFnU6sm+0iADeouJlPN4dwvFkmJ32f
wPXaxFIcIFZlC8y+VVyck2yONz3sMqwF9sZ1l95eiEuT/cyUCvadRIPk5qQ96b7YJ64+po7wt9Kh
kPWCo6jYaBo/GdfhkjGoW/tVaB9EVjXSeoNls44IleSRd1fuaJWrBIv/ru/wyxLrNBAGLve55aDa
Wx7WsS8kC0a8V12fb3pyumiF7jGCvVgjfTQjau7rUM5AJ5N1aZuPnsUKoI3mRirjL/UW1X2zQah2
hMfwxaO4iBRKuhGah5yWNfp38vfmu7xJMVIH7y0t+VMM2XKF2O7HVv5xHJv7qo3HLRSDe2BpDKkU
sjRi7QDWmxtl1aCfRPmiIXUcuyVoboiZXI9oOObGehTNl5cF2UG7bEOZRcs0to1gGyZXX5kGUm7d
3KFn4Xozk37IU85MnjWey2JR2AKRQbpsP0o3FXx7QE8CPVDT+WQOmj0pzWup1XuX4T2OAiQsHBPC
/liGHlsjlbkTcUb3LJIJ6/QD8uqMEwV47dKyyzoDBT6msJUMpu+kMn9ZaYfOwrN/PLqJd3mnolUx
FM/AXmkxL/euq23YU1ER7+IhqDg2GKzvdnNrkrI9gDOkyW7Z+8wNf+UswqcwaG5KdBVPRuRTkUfT
apgzpmRz+CeQebodbOEdjfCl6HGu9In+QWHivNuuwiJA7ImyUUQVuFGdxtxlDTNpqxqf4xThIW0U
fGyk0QKFmS/apc+YEAdeyuBehza32NB1Zxj74o6WM8fq8VbVrnmqwGkm1qm14+7BsUiEUZg4TRyK
l6nt2F6gTBMSWHdHPSZrXxd31SSbc+TRtcSj/O7M73M/Oh9VsAY84sDotAPcRKz3YISICWge/cwO
r7knizWeTKqPRh3bgj7dEE3JnmMCnwbaqFP9UrHNEy3imcRdmu2D4GNaOcQkvhdIOSNsWSVGCie/
ntapxF3lkHIDUXaPloZrQzoZQcJIVfE6OMZ3XSCpad2kJ97AgdXimkTCR9rZQBtKb8pkopJmDtG7
SXyv9YMwi+ziZOOfrJ/mLU02xgf9fhi5JHQEj7FPqJ097O1qPFvmqA8qvhly/KZp0T+xAGebLrCS
jTtxE0zLtKnwRv++dd6GxlGnwdXfVPzh2rWbg1EOyQYfqLqN0kKd0kScKwu7uxQlE/6c4QnxgXN+
z1I33JkVUg0t5AmvSYM3Rm+50Z+ZnJofdaefeKq5HDHhlnj8QMlVmBTxJTgjzaqa0LKjYREryAPu
kz+3bdo2p7BTMYB/Zkpa2d8S+FkkQbRmtnd0FFoc0c7DxdOVuwqdwT615Rk2t3OuiKorVFkcHWID
msmDtw4lH+8Vp2dvAdd0yaEH+y6Jy3Cn9isYUCgnY/RhI2DrKUId5TyApqPxXnvPffksQB0FgKHu
2gZf6BTOmzjsiIXrf6F6/7IJkr1LFvGO6yz+2KX2Hp23NOQcbnNru8O7HwP4dFLvy2py0otQLVUF
HYep1qCP3WsL3z6X9AL8IWQY0LH5skeeCnGfNqQ/1Ckra8CvrPMuekF/uneb4U8XOseGXR0fN7lz
k4WvlhAejJP02ryoa1YDY+NquFUWjmDDEo+gfs8cF95+UDu9kpyLqoI1zq1QMrtEWhAB1RCW00n3
FqX+S64rvHDu/Nzb5r6y1D6REgYWTezCj77HVsGOgu8TB0xnuBQAgTCdBNHvtqh2/z9zXf/55z++
/s+Z64SQ/zds0j91969cUv74f3BJpfdvUEfRYknLcmz8HSBLMRq2//yH4Vn/5lieK0zf/oslVfzW
f+StGyaB6zYYU/5nWXBNLdNx/xeZ1PL+DdKpQtXrKF/CU1D/b2RSuKNlNoVlcfj+5z+k43quv6S3
CyEsjCq2+a9cUi+yA6NHUwfxzbQWqznU4FC/Ga2kd1pUb7hQMbgacbajuFCYfylMiSHd1BpTRsXs
UCbuuE3ZITSlXtZ8GSFIlqLuHk3DOaL9vXXqy67zz9FEYRl2TyxYP5BQt3GHD4xiPyzt95nB9x1e
yXZlddJnn0EYi6Icqgunx8J/7RkV3CVKstu8MmauNz0+UwTVW8t/Fw2xRoVPSPT6P13H279/B/+j
6PIbcuC2+ec/7CVs/j9/NRImrMOV8LHqm5ZynH/9agrfCkfDiEeEyxnFxrg1iK9k8nXqneaQeKFL
fpF2TwLPzjwi2CaDuIzbP2HBXCMMyNPCo8GIZLj0aQdjfqDWzbov9k51JBMkbDBNtLYH2V1bUN9h
ltl2Teu7MP4vH8Sy/7cPwn3isb4vZxnhyv9yjXFBxWVEExuTPFwBS8tboe18XcfTA9srp9EcSZ2T
JuGxYUrMsD3FtLkxMfL899+ob/v/9a0o4Viu5EmwJfeb5Vn/+p2SPlKS00G/NvXzY/4oTQGjenA2
GDufIxb0feS6HX0scBw6MG06h5h9GY+QyC39eyk8tliCnfIgdM7jQBwArKOIjGv0Hysmom8qa8XO
s547N3MecesMvSJYsbI3LVw5YxQXVdSf/hjl+6aC9h4Vfv2a2Eix/fpcTOYVWCYi39rTqyn1Ukyu
uEMxkR4CrjLnBi51nOuDKIn8zcLigYPcEMNgoNjYjE7+SgbLsXDr4H1ZweOPRVNuBsJgBBBqopiw
AxSUCRmo2xc/I2RR1x65XA05Ns3i2UizdRUFSOvTyD+Hioei7kFYtoe5ovgJuEtXVCD1wmWwiTVD
NZN79gs+UEYLSDVXviGC+x6EZybpEhDvhnhzxpwVtMRfAZy5NOIJ587wXFyjwMhOedZ9jFrFZ3QR
eATDwl1V868av/PeEXIDf4pGvU95r5lxVHG32oXSih8aYuA7XKtbrx6vwQgQgXhvf0Os5LK3EUI5
mOmzQOu69jgm7wq/KU/cnJgtkAqZaPNyt/uoc7SxpUlw1+SIb0lfkGMD0EnNlZhk3pyNNsMlPoBd
aPV40b4EtgTacVOYSzd0JCFVpYfSJeqDsYqH5gBMXTV5J28KD5URWh/1QB3uiCGAnJL2G69zMRfZ
MSgGerhGFcy7VFfjttDpqe1oNSfhM55kQl3NZDc0DHybXr8a8RJkUKAQDIWk0qj/J1HntRwp02zR
JyICClfctoF2anl7Q8jivSng6c9ivj/i3ExoNBqZVlGVlbn32v2Phgt87w6PbHBgS1zH3qar3K6v
12jVkuw09MRIj3jg5y3ZOgywaus2Zp7gx6vYwtVpMWF+jO+WiC6+bl3rAR0H50HgNvh4tKV7nJXz
JIuQ5k3XvSaye+CqybwmjIgtAArExQGPjCUMmIW6d1Tf/Rx+xSVuADGDqpIKbk03Og9d4aZ+VQPH
Mj1S0rhgw2QILzmdXGZDuqDXlxWlL8rJol1g/PH0fMQpP/B4CVuQJdomaROiYDF47CCcq4AoY3/6
pzr9F1lfktq2PjAtAD6fDgVBX+GtWRSQjZB4k8sHY3XClcfslLvlAOF1adE+MFZ5610VHWAXBEuG
INNcwvoUV8SM2MK6ScaU/KfE/JSwH6/1T9V7+s4cSOA1be1njJHNLAAYGs+6pf59QyB8jhXulY5M
uT3DWEj1Kyex7Mw3aeRPtKXA1ou03sy194W55zx15qmyYxwUMbYsmwwvkKUAhJchfTLL9M1MqQyZ
s9+3a/CbZ/EDFboF9y2Rv15IGU3uLzjkpbzrGvs8jkQfoYR6QpqGloAYn1Yb7Huhs95mIw26VG1x
aBBK2M+XGYknRTzNrxG0fua5f6lCZEWUbJHSr1YAkv2iJB9nTqCIdO6zOQHuROtEn4fPuknwnKL5
lViEy3Mf2rgGEw2m0bS0OCnWRxUxx7EQT4gp763FvIEfJTayRv0rVuvHNL+h4Fg21MrDPjHL3dr0
FVmqIZ4uPrvO3SPF6fbDMrwKU37nJDI+D3GZnRATvjaYfFwAjHVrfIYZgGh0q/E2bH9zYXvr7vOl
68zxF4CyWjZgchAGvAyoB1Oec+8dwPhoJJxSmdcB1CnopKxvlmIBAlIVJ5PUPWiUxiWplbdX3CX8
uhjJ+ZvnAwgzwMt9fSl19eqmbrerHS1EufczCJzsDtzqu5KIFiemYUc+DGI1nalHOJvuacCEvU25
2aQC926uScBLU7GzCfPbxf15VKV2ynWHJlbWn5fUXVd/St4k84FPzOjHVkM/SNvhEMKS2+s1x3ra
PRapzN60FAucvJ+L0ftGZ5FtB41Od7xo1kalXSAjGe7rZSspDjDaV7dRLNENNSgEhXdbTt92rX/J
bBWQ6x65zc4eZ+g1ms3zYt8jZ7qNCVTzleYtAXmFL0vu8SN18wcq25AWIw8CYm/UioTRi07Fp2GM
AsOp3OvoiJNTOS+5neV+PWmYdzwRBaI2H/Hy0hxUKQ3Zbnol22PaI+lyAu+K3y/yx6r41Bq9ZrPK
0XdpdG3F4HI6SPmN8Xn9uRCli068z1Z2HWWpzuZs5XeZ0RN6gVqxJi67KdIg9jIR0jaxXT4n6lhr
nHedQ8dFxphkMuQaZD7XD4alZQ/m+seQX2OTOUPshOWubKv/vVv1M152G3XJv/+oj1q7cyu+QSxd
qK9kfffvYwmTii6yQ9ZGdgk+ypceX//Vm73kuSVgOM109UahjUWkBHpQ9ZzYGNzMQ2nY2L/LrPGX
2QZNOSO9CZOJ8WFMmjHSSUqTeyY3z24HPUB1nTo2k/sSOsZtE81MEOOxD4Bsv0168hy2oeNPsZPt
IWJim++BbLAfZFP63qzpdyE4L6HaD+FmT5VbGTsTC96mLNQDCqhdnCED1qz2QQwVjFHrpw7bV4Qz
4dYzS+oL4kk6rFGt0W/rsj0t4BfxS+GFixfBSYkmd5AE004lCTeJjZFUNndroCyoENcFE9w/LuZ4
Gw+eBkcw/YUZRre3K+HM/w5upm+9FEp46ehfnKXg9OXf6LYVQ+4XVlO6r1bQI6IdTDk5wzn20D+d
kmBsybqyLbPamHqaA18ZtpBqD5GTsJu1BHVE7QfWm4R7wPTljV1xF7vtXzStvv2i+4GxFOBuU4Sn
BdB4mYG3GGTNVg33Qsl7hEntbm41/WIxSW/LhCh3BsVBufBDiqJj3eX1JRPZ8DDKnOAjmBh12/3Z
HdY994vAOVKKMDnglUPD39DHm9zvcXQ5AHPNumEY9YUrCfjEnP8yfAa6gYF8U+tRuKXPj5LbzuAE
pcgqXb29w2FQ0EHDTQukEKHtg4rrLy8G4ZoSR7S6iX8YhpZXoWoSEPv0ZmLKnSsn8Z28+kn1vL6a
q81yjPgvblJQGkjSfiJ61sKkxs0QEde5e+u0tRfkEyCZ3hDkCPX3vZggvbUYLFmgy15rU3bYVKLj
380VbfKlviWKHve9bsoVO1tsxxV5L0L0mi0JJ72RoCRMPPdGmXMXtE7+1aWDn+T23UhsJgA8spD5
9C3E3hjmVORSMNkjUT2D/hlXJvMJxJcmNLnQpqulsKWTIAltuNd/tTD32XCRVzt1ea0idWphX99I
B0WvVpevi2BkQxTcjTatmEAvfOyWaEeJE9hWGfphLWgeiQqZdFRZyN0j5HmrQD51CmBiGdBrG7FI
uqbG14XVHCKC4InLbLIditBLio8ssJwKduPsHF07vvA65w8tdKQM0SYi1uI0OE1xm00Mj2EzSL+T
IHRIpn7Lo0GccFQJuMLZpYUws9Xm+LIoLVkzikD0psytwuxhTpwgnuHVekVz5zbpIYSKzcAaqe7i
muXJw4hheFbk99V4S9l5K90+eWgJ9b4KL7piSfKZsBPKbWajr2vlL0Ss/jqtsHFYN1xwRvkFX+fM
t/5SQ8nfCwJAUd2VzP+qjWEp5gK9eq4m6cJ6B7TWGEypS3KMt/lwxLUi7pYyfKHdABHEpW2lZ9q5
Nmxzh2QaHm5FxGOFLnJLNLaBTh10r5b2tJIimdDzahaOB7jkljzj2EQt0rsEyprY05+hoMORrEV3
71LYE/RB2y4ZLh6nG7swEt7ZgwdeOeR/loHpYuSJuzqo/mmJ15iCbgKGXMrkrY495m/OfJjL/F7h
VYoSjxy5nlc17tR3SklAgc5lD8sF99Sd7cDiDaFoWkN8ipY+I6nEvNO6/iOP9jUafVO4s28NJjtf
epUu850KraUJijIp+Dx0vHccJzv2MLI33Fu9m9ZpWgq4xvztRu2jS4uzWPIrQ0jkCgXFmqigQADb
/gvNexYlFo0CwJbGA+Y3k049WwCw7JIjGYnThsysl2ltS1DHIEezPwnCvc1qDpRxmGFEVr9G95iH
wItRMQmR7A2Zrobho94w7etd49Pjxs1G3WCpXuaNrSkwFdocDGb9kpTa1gbqgbtmk+jgFE0MiYA/
+hf059Gt5PEixl3a4pUWE7yv9Xcm2PEt5l0iMoA8GmBwEsowIBUD6n1CVxlCyhm+4vieiGHZoIvT
/aZJAd249zFMRq9zPssuuoUO82hm2Y0j8icbFEFoeyR4cRDGzXHIxYOtdUx3jfc8o9OoPGiiMoNh
Io7dZD72NtOTQa/Ra0L2S1ISMcqIyykQOVcrn+hppTvNKwKtsJ40A6bZbKwwdXS2XNrNBHFSkg6Y
GfMnBo/3wtT9EKM1HFpu+hWK19y5RmGN+jT5DO3mkZCIZKN3zW3U8gGTg8GIH2NnUpWiTyGWMqNB
TVCAdILOzr/JfefAG/e69qtnNqTKFOtomFhwCPBGT7VJHCdqeIIRiuXOMjCwk647dcOdJr30mDLB
K5L+osfzMXU0zGbk6+4aSkkm0ocFaQ2d8JSxee8On4NlHwHd+zXQuQBtOUcyIn1EH8MBZS0kd5Qq
oXtpmkrAPtRuYEHICHhwk5nsg3CCzCgp900+4iwlLAykMoBno/oInRrELIApqUgi6WGBGFKHOSTR
fywLNt3qNgWjlSm1zzoo/wvK7z5P720Wne7hbQq/sx7SSui5VK3WgoKW8TCYBWSImU0S0IREimHy
tk5aNkAT6ogOlwLaHCzO8mj2PIi5poEmhb/Wo4gdwoua6Ll3SQ0SnVhusNl+PTh+njVc63HAkciq
hpbC0aq3Tp0GekEc3GjD8DcNElYYYFpe3ZFRuE5nom4vME4yv8D0k0VBO0zfamneQio3t29Iy6Rz
AeLdatB/HAFzfKoKbbqKw2RvWhAKx5nC1vvRRnVEqkqk2dAuOyLOxXaQcxDTD+X1kDRWPJQrlfMW
xzXcC1c845c4eHr1p4/N65jNqLcL90V3jb8lnV4riP0RdzI/HrVvuQrnJ+My5BgTiBIiyT0btqlD
j6CpxqBY5Cux2feNEVk73dU/SohHTV16lL9ouBsHoHsJbGNu5wdhg1WAixBEc3Z1jeljdPLfkKxW
cpXF8zRiU5H6Xe+uwSHWN8J/SPULyh8c+HiXSsdvrerRaX4UlwvwxyvpheGuMp0MKg/0x2Z5tIo2
JAABRI4hb1PvsMLtHxoFdZiIZqRRkNMha9naMO/KKD9FSJOiCi08rBGwPn1HNNwxne332e3MgMTW
0BTpbuzKlqs9Qi87zFO0OQUifg0bEtyQKiNssdIyEnNYUBjUdrM0/pIWiEoDThqnTvrYRJn7HDK/
aWIH9RTr7NnoXp0ByF5L+Gdgy6p7tvjanJrzQ5HJ9lm33FPmtsbdEjNJqqs6PuWm9160lXeTelkM
ZLYCsbD09unfXw2SIHeDjerw3187EER+olfHZHKBCBZyeW5cwPJmh7MrZubkClN9VghoxVyQGiWG
PcQvubVa22NaU19M2G7YuxIL47FbvBtsdLLystewNupzOoPHRDdZvE8IVDTXZmebRU1jg6lo6Hju
85Ak5zYW9BS85M1FV3HtUzrcQ169Z7oRYkTRCn9UZvleZw4W1th5mCo3YJrfn1W5Eg3Xr+qu01Qz
qbRTlmjLq2d8RUtdvpfwqTbYBcRWDgDrlS3VOxEUj6J39IdFy8oryidsNpYxPFlFd0oLj+Cbcewv
yWjLJwXIrcBPf4n7BPem0LvDIpIHY7IfNTlQdszWW5hEJ8Mc5aNy9OgMPgTnCUe73U7XBPbYY4Mt
CoUbAdEGEgvQ60ME4cpib2lo3pRVtt4Xy0MP4R6Jvsjeld49j7Ph3bO5UwQL+ZVknEb/PjTsUmie
mJU8rOWnWIsnxLvlsTGrjhzcDExZjSK0LPftMsxQZhDmKlelx6bRNgXkkxdm7M4Zo+zCURgm7wxB
EfuT5gxDPE0Oecu1vXGZcFKH29x6YYlBdG2N3DgvSwL3qbObXVx/KyaDW/h51XbxqpchmQeeDffT
crBg8GWenIF0ZVbIDaHF4z6dMsx/XXrpNMTBibOlq0yTBuXhFve82swmwGzyrk7JGD3KcYB/kTV/
RjjvKyRzuyUVC99f8SikPgVlSXRgG/2VC8QrAwOwHbn1LfEq+lTeW2kFcIKgC8SwESP+ojQvKaUE
LUJ4q6EkDxw7eQ3qOobrkQ1PdH8RCenj8GhEXkAdWZ3zrrvOpfrSmDbtO1x5LgCBfnHo1zokpw4n
AFm3GbwzjJXyoFnQRwxv/BhTlExuOiY3UNbI83JL35jJ5u1zAuWczjp6sfYbDVsvMfAuFIgYy9KE
tECCTUZCGJocHaIOs9nZcs39PCDCjaB+HSAVvk5xkwRWmu6yXNefjXk+jnDDLFwBu3aB3mGsSrnC
NYZjnNMyNQ0XIzEiua51XqKkumomY1aHp3BfiPp2iPDx0vgMg3xOPqiD31F8qaexGG9FoX/ELQmj
Q2JTGbdg3Dw2UGJ88MEU8anvyYtavMd8rZqiGpRAZCQ+nSMFqEJXxwoTGjVoeBuV3LfKiVFCFGEr
JoxE25EWWoG9GXFRC+8gc3J/Nm7l9KeFTpzdusXRbrPlZK8+bsuje15TaiaKEwanNRNtDUYlVJ88
OnY1DVEa5VxW7Dc88POubzUO6ii7McswDcAUriB7KJ8nPfVS3/KGJ839G6xzmTgePiq+TJX1yymn
Px0NpY1uYmWpF5pRnXrbjvNV9hoHyuhvhTJ56XGQVCRcnRAhe+C6kgl4V5LT18kIQ2nCk750854O
MPMiWKM0xpojlZA4MX/DobT+0ZdssyQbMQlgpGWu31tnZdWpWr/mf3/VmB8QJEP6c+7IAxL5nQYa
NXDUfOv246VXRbGJ2nTajnFZMRbhcTlIqvVpjv1Wr+orZeLAiOi+KNOfQn1iR3bx0gI0HNruWoHH
wx6CEp2wzk36k5VcMWReNtcwbPnZodxTQ2PozBcbsbD9EhbqEd8TvEiD+X5iuoSU2/QRCEGtgnno
3svHMa9aPPkufCKldsIlh7ZItUDS3D6lfe1uizKRG5s4X2Y7/Wbo5lc0h+AKIthYxTTcJt2PMJxn
m7ZkVNOwYWuDl9vuqYOfSXD+LSTmOAA8n1hV+j1i+vtBEnMnyu5Eh4fLwwqrw5ZEIxst56YFrIGu
wIJeNiCkdCbKVqWpi7dgvMT6DHofU3n6SvIPVHlh/I2iuBlpD4Nlyn+trD80ksS6LKrAZ2vci0m5
O9ijjgcLlz1am97DHi2f8jXxpZzlDfEB435qxZHJDGrPOFqDUV1U5ZOBFrmZoazQ9d2ruOPRm4ug
i9KnhRSwyzKvKgjywCUcJaSRzACI3f7F4xGRzcoWyHbU2Elxj/cIYGb6JPTybC1CnG1eP0ylWDVa
H2TCEvQ6SpSpR64Rhxg0bOgaVVRjossKpOyEQtP+Ah6uj9beGDR7LxtgaQP63s21SpbwfmLOuBio
vcYeiGW7VsdW51A2ZxqxCMge6XZa2yRUrHCvIgrHxKKQykMmYa8vhQHlq5/NBxAVWyYB3NUHy2+l
hQmtcH7L8SFRWhEkVdv6HYJxz2wQMLfPKGyED4bHc82TIFO2sMYzoIRsg8TxpCixai1vnpYkvtdX
ugQmIqDhNLt71+JMHeJdQ2TcZmnIDnPxZJv5OqYHB83A9jHTScNInQcvwws5mfm9xaje/kBAMsaA
3NqK/scM4TfM8vKVte8VxZtBjA64UyzY6JPmqymvpKqVazQdQrR0k6fWENit+suj1fwTq320DPGq
WrdPDW0l4HfavhgRbCmSxiQg8lUgXhziQfsIWzbzvqQ3ZNdlmGynJn9qsUGmGkD195QEiJ3IGKhY
zJzR9/qwkQ5uVl7aZDT27F/dzqmwkZgNVu8iSZ9Dbr6YAJi1hLhEwCFjXOYe84e69OIkNZse8eCi
bPVgLif2sn/v68eoWmGB07EVt/XiUZD+e1e7vv/fW0mX0/lCzplJWjf/3q9VY3n6/79yqDFRpQez
CY2ixBxCTNp/b/77wMbADaMrS+0cJoP/+5f/3gTscnZkkgRZlfM7Bk1ZnCplwNtc32K7/rS69Nau
Ij2oxHITa1p5mBfc12PZFzd9jnNyImpdp9HjO2u6T03xUBfkyGiqU7QpM2hfmMmdUEVB2WpfjsIN
Y1qYNTDI30MSBuXk2A8Djqm8Du8KKWcfjypD0mj5rYshaIY+41Ei/yrqpY2Y1uRbiV2YD+78KAGk
2Iaz18yBIwnyCisMn7CgrYSlBQuUaQ+3xNwnx6Ex3nLEDRcR6r81BSBsPdybmmf8inAx90WLwcwl
3bKmpmQB3pnK7S4KFSGRz+QuNSMJFCjlvaVBJp66GJZMnb703AQym6D3jRsHAOGmIRCLRp5ImL9i
ugjNXxwY4VbgN9hB8vZ2iVYnzyLTkSM3n55rHbjqhbuFBpMnc3XmRL8TQ9xwLi07d9FdYgRa+Pkm
o+gmvHCLlpQewt6ybOmd2MNIlgY1DVUbUz1qx01pr3GDSODAs8c/nq63fj1fKsqm89xP34ZE22m1
5ZdXsmxRxDwkrQtRtcDq39avuKdOCIz5rCN6bWy5XoDG5snrSsQuyYI3O+Qm1U5efojB4iQq3lbE
fAxy2oeALf9bu7WY/rd2+b/OsUM2vS7//5b6uoj/f4UvXqR8R6dlsS5p0XWs/38L+98fePlD0r+E
Sam2eIggjPm+kGRfp3q97+r8QJ8DbO/chHthgCqIu2SHfrffdYA7saVwTRKaakgVMI/xsCw44sur
3oefHaSkkwsqZANjmcaKpS9+HZJ77rJ5OZXiqaCxc5UZ0PeZBsXeihd46dr8gwt7hDlkMRwam7+u
+SFFBZARnEL0EiWtcm71M/nhJpsquEjutQmaPlmbL5DHMPeWQvp5aXw3XanvQRV+TzGmYzJmVm5A
eFAza1El883AoAmyZ/fQDxbsPXBjzA/q0dda9VKIBVJOzss9KzABmaHTM607OgUaSS55s9xp7ooH
0pdi1yX9gz3eDekXzb4ctBtMNByMljIsBhnjcIPm9ZizGe9Cs8ZQ9xF7ZbNNob3u9CEntS1TW6PD
wuReMVPE+yjOp9NkHVyo+BueqEclJ+0UMhDzx2Ek6CyPX1xziaAho8yxgCqhjGFci93hmZhGmBNQ
ouAFSp6OKK3wlsttr+FyjAyjwIMGtw7BB4Ovdm832eA3YF1qBIovRXQkFtBpHaxpk7vRFAU2c8Ck
21ijbiCzoB+p84qA1PHpCXJF88pffEghPs/0hb1ZnrqKaa87cSYS/uDquP1L2r2+2RQ2/leczhWx
YHOFTGJZJg3GXPWVCmhR5ZIIhjYDdZhgOlZJTmyOyyIGa4YVQzKGk/PEy4rjHtHxUcO9tUnHdMKK
YdPSrk3MN8a4JxqJ9WkVsFwygY0GoMc0lxd21Z9ehUx2o5QcWbJuFueDe1/Lr2EnlY0JU4QvtDYa
P+7oBXV2lW4rFoJv1vFzSpgwTQI8u3mfpb4ZQ6WorYxoLDX45HWJLHqycKMFYaXInqmdE7hk6rLQ
4pdZlZWfksO2qczkgAk93mc9AnmQN0ATZmI1BuMXd6Q5GOAVUMwf0zL+W7gbJEbK1hRmL7V0y/PM
3TM0mj5IQrLuRmz1O1AgcdBCPNws1vLOLCO/K8lqLmpZnPQYkKsNcK7uY3XM6WMUY/hrS/C0o/GA
1PxpimemV3RqegerpDIWBoP8fnE9YJz0lifXpRebk8fTUR0UYf4gQMkFqN8APs0cEF0TsPO53CWZ
ruYwvoNicEjoLtHhh6uhHHGqwFgQ3ufrWtXhyIt6eeRQ5KKUTiSArVjDNCc9XFywOcmjUeQrKj1h
RuR5LxJFhKlWL7+73Hftcq5BasBoi3fEk2HywZUYuX22E5FcIfFi7yKaIQuBQK25MvayeEwtI/e7
JGTFzDT8m4rXTZi/FAZn4oJhDzXxVWOGi0FuQVKAjJ5J/mXhUCNDs9qNYW74nZfBPUetbc8o9iIx
6RsIDfZB42tNej89LFjJxm5CxWFZZK8jHTYWZ00ow6NIvfxX6W9pqkX31MB77HRrtiiVmeHxPEBt
cMC/Dd0+hmKaLcmOtZcioeIRaZt2QJG+glay0VgtfECRHH3eaPY4n21vichfm949K3dZAhpy/gnT
8tTjLW2XzmFUoEAq1e05zRljISjFvkXcZoM0qRfNl4VssdE/dYiHc1Y/exg8NovEglfRSYmLhrZ2
jL1siefHmcjCuqU5aSdOe2AjNP2UuJx9h/apz0A9TeQi7XL2khVanrgeVLiZBBOGz6RPmMQOzASM
6uFiHKY0crczVH9fC/8hkOBlhv2bVLiyGN+TrLbA36aBf3AkqdjGnvnZjXTD77QFgpzrSEWl99tV
OB91gTQrbM92R9Yvra41ALk5ZzaN5hgJ3tx6mEFHnOwTxDir5jJEPlqDzZCLbE5zM5YKw5ONGAkG
iwtG5rBkcDohgs2m4dBZoV2xtO8WihwxeF8RAbFhQl4eYyIDyRvJqvF6l4B3TOKWTozu+Dg5sPf4
DTYMUsRb5AJ9MaiTyUiqg44cdZ6TfNtYNjB2XWjbxAGfrDgZGuXSSVfOJymk4ix4ToiFokPB7mhy
rtNSg66Vd8fRi4OuWQy6QgW22rqZ6emTWtCaA1mhvKDtgtF65ojvGeYZXJfXzD1OSDpEGjVjCEBw
2zPv7hDiMfRIx2MvrT9QCsaJLKWCwPbNaFzlGqBkME4OrPXjWYenOdRJaokJZlPjh2Eld6PQdkCX
nnueNkjTBDBlFXkcloPKLNVRTxiMZvEeElwF/25ijqBD1raMx1rQL2MB+ma+wGpD3dWaZX8Y21LC
b8ufimk8w8TKmWlbitDVc9wmf2YdMvoteeLQQ8VbgfmOnHjsSAoZK4O/dM+B8gT+XgsIB8OOyb2G
ERED6il+mAGsZAQmAZso2XAr/YDlu/QbWSDCgxEYC+N1annmYz2VF2wUlx7q+SaKirdBJ74VQdrt
YEShzyfCg5iHz60i9Q84LbCz6ELrPd9rQ4JsgjN1cJhUqy4HClNzJaQdhGm04K22ONhD8jrVFdJB
qd3QzDovqoTon2ZARud4O3Lj3elzudMxTq5DRfTOPQ4wBvB7zHDqvif2gKBstFT6chwIl0T2c2nm
DIC+zQGi5fvULJ6nutlBdv2yLbpCGjEdooheB0GqqOWSgIYljL3JyX8oZtKHMevFVpCGt2tlKDcC
CkVnjO62hO+5Jyo52ZnzKyTOc5t1W3j6b6JOnsiTVgBUCkL90ic1UNKWbBLPoyVzGGLA2mCLNAGO
mRsyRjcOR2hXWhyrPHDZRFS9S6kUe9ZzYUQ7CrAQ7m7h54PdX40GBBtFJhcH0gZMt3+rnCeg3V9F
NpCAYGo73Lk7RU+op111irudaGi/EHnJcGSx8pep1cezKcLj7BIEFirBfXOeMFGjIMoXRrZVhlzX
7g7CJFm07BL0btCnmSzN/lAxmqPn8qNbA1i3ZrqtFIZj8oEkDUpo3U7V/2R2J9gngcPmQOxap7/W
CwUZxKi3mcnRNm3EHYkSpAdKtERD2d9A//EsXK5RJrmO1IFo7dRHZMqjRrYGES7lhNIrvyQTMNHK
oYwJNfeRG6zP+OC+LmR0bYh35wYHw774DcspPKEcXE9ClBFdJtE0aB4OHQOon5s2LoDs/tQ2Ib+7
hIto+eSIKgU6WMNU8LRbjbYz/fDI5rVvD0a83Iew/mNTux8HF5WjogVnEXWXTdiO6gDjICLHhAhV
esGobQuU0YQsuCsfE39LpqDpG2owdvkS+9JDnmxUYp+xh69pDBYpCOJILN3jNCXPub7GupT3Yzo8
RoP7wme0cHrRepjowDQO4HJ67sURgK+A/bk8Qbp7TEgZPRl+FeZl0PZrYNjajFF0shE/7vsW4HhX
Q+9rYEzOTX6vKdgMmvVmASCfUu/Pi7KPPi4xaiOqwDFMTNetXXNQ0QR+6ofoJ8scWiiIZvRIvTWx
V+yrQacBkl8arbjU2L3amZ1U9kwgkcT4bZZeKQ4rH80DDX/36OXTjUibwzSfib5r9rrDzYby9FCP
OHpT609v119Sbo8HQJYsdzQsftzUFItEpFrhkXEXMeUFqnIyJLDP/7We4uhQzZcRT19OQ/CZPsMQ
1ON3uD+vPOnAFPHeblr6pOSDNzG0jvrguPlTSereFXHcmRnjGBgxu2oSMtDp9nVPnUN2e7cp03X/
bndaqB5hJu4XFIpW+NlPCCG5qAFo6eKnMRm0s4fRcTOSuxdbAywx0X3SiN4yc/pz5tA4dpI+zxNT
PZ/D/Rs36EqUeuImN3FKgsw2p5Pgtgn9sf9A68oPmAClSmvY+Oz5+1CPf5hpXVUmOl8f6YTWh8gM
4eylMdmTMe7DruH4Ig8qIPmqdtpX7vuQ2WpO7YUydGs5p3yW6NYbJhbpocWIbgrP50tVeKfRPQCd
PzW2UW9tMpWSqoEakHywWvRjWeMI9TREHeGMtikTZAdlH1oy38WgObZmTF9N0MObDDKoxmeSCRG7
Md9flvDFgYS7Rorog3ttVIMyNsuf9JrZRttQv3jEGdIfQbNMT7WjA2vGvIO0KT+TgiFlwYij+Tcd
ST9iRsBwD/E6myqYEoqw3uX7QXD2Gy4Xs5/eK53JmVlz1ZI6noCN43o3ai08qCk5jv8Kg4ZeLxn7
oNC7oHE/6JKrwWLmJwRvx95aSE6gp9C09cPs9QeSx47rPyaj9FvtOZkqGqJh8ajH7p85a/dZEzc7
mtgl7M9m2WXWOkQeIAh2c9BOHIwWJmqLw9GDHdp4TDxDmJOl1tAcG391L0G6FDcwQCvu2dYdttSv
Ycjx3yG+whY5+5EATdBbxk1fMt10m+ghs97siJYplvoiD7/LBuJsEtOBVjPmVdRR3pS9lTUmOvBS
QTHhshVttp2X8Xepl7ein+J900UyoMpD6UjrMmqYO4OM30ugmoxgAzEWH3LqTm5sWpsurI8FLigE
Tg2VzoLCoXZfpDkucDuc32QKrymZ1OuWRWT5CTVhUEAUBAm3PJoYYuCuUGrRTZoH7TftJ3TU+j0+
VKoDjdif3KF4KL3VyHNVriPpZWfPjlIU8dWP7LCOWopGEgZgbqbjd13mezGQgzZoVzE+cAvgl9sa
Fm116zuS9V1rAHXqouI6GC3saCqvIoZXo2L921wLYSmoUVo2xvk7nSyTtJXhsfdwpCQt9vOUA9kl
kMGp4bDFHu0JAqHYP18N4LYHMeCfBIjcZh4X2rW01Ma7MpyuMRd3cA5MCmJOA5cUAbby9EGtmXBh
F6B/6UPrtiUMe1fkE1qBCKFcGX7Eovqgj4Nesl6lF7XyhYMBYm6Hl9BgoxjI3SZd8ORaP6UGoq1a
4f/1mFu3tF92btp+e/r8lsUZa8QJH9d1Yg1Mzrnd7BQhAcg8iJON8YDWhnmLDRkJSsdTMySjT9YF
0isFWA768p4fPOOOUmqBC5qS9hOcFJPLXdpsO8u4n5OCh5K272ZIWE/hzzKG3M0GTAKKL8ckeGMB
Xp2KK3eDC2yYwGzsAE2BvQU+8YjxtAB5jz8TjVgi/SHLLjEY2jM0M6at8H+yfvo/ks6sOXEkjaK/
KCO0L6/sYDDYGIx5UZTtKu1bSkotv36Oet6mpyuqbZAyv+Xec0FrSGKqIs5kJrSgRtxiF7vmNSEG
UOQIkEX0UaA0bAiKQpTAhJuf24v8baSJEytNUrz0EiYhcxzCurZhiGyOLOD53WcumJe/kdHu86xf
VtzpseNeySY7gTY4c6qsGVEubEIIgOsCvBNZu9dnOJ5iO40v+mKaETJYSfufIWS2aZ9Nlb7D/UZV
0hwimwzNYJB7syj2JDEc3Sl/QXv4Go8MoBudVJdYn9Z+Sj2VFA1AvPSpG/nnfx+i1KQJDWI6TuTe
JkH/UgERXxfkQ7oAx7wx2HkheOh6uhf4eIOkv/YF4qJ02BCLyV+c67ShEf8ZJ30Wfvnkw9+1hsPC
tOeHKm1UwmHwY2TpwbMkaMbsQF5kt3FtqN+cdMSdQDt24SfY4HbHJzr6eZ92yd32iLBv2ZeIkEoc
wt4r7rIf4Z7yzHxF0hlgea92WSYP1cQhE48aQ2kwUzn13vyNGFaOqKzlWp2XLqQKk6zHl+Z37SYs
ibJs+rs/Fr+8dnuXOEJMXnc/H/8mAU+sXpNfldmnYnK+4P/yyKkMYEqCMroOXiemCjDdv0bHnEUl
2rn0/HMCsmqTpuaxM/P3KhvuJI6TEW5b+9RlITc1gQBO5F/I4MIxVugHy7Z2fkckRPlvTNib0g4y
F+FOoXHhPRmQtLELJ5LqaMyXlROXeJWYFvpGdWUl/F1kyTp2+U0ItznbNXi+TL/h2sPWrPp3OErp
0kGHjxwj3fXMCJa9ySE9Te4fkyhTBI1PEAc6NML+4XpEvbHWesZIVfzaOdIKfgIzfCT1X0sIZ+0L
lMAkqZLeW79aZbXDVo2RBSyZDlr5PLYEzbeAXqPRJd5nwLaBPbxcaxAFqGsJNNKRh7junpBKfgkD
GWr7WU7jX22ot7PmmneUaS+vRWqhMywD+63DQZMDcd62vXF1qOjingTaptxnIRnpvvlR+MNKMw42
oD7N0Khu2dVM1T80JDfHUvbSsMg+yYaBFW4r/ipLvNVF+4uyNuXcJzO4Kv8QD3SIR240PXpKEqTW
0Bab/DlCzEACdSLC8VxgH9qPmsujVXknzdkQUUl8XAO2zYbUUZcAj7CSr4A03mXBxzrETBfceBd7
UIXjxxDqXM1ZtE/xl8JuvURt+Ju74X5Ehuub5DFraXIee+Y65QCtrgP4FBS02Q60qDT6thLYjgP+
w0lLUZB5xUvXM3MKRrFqvfAg/PrJhvjQBBBplPYgK3tYWGN6Z9qBcDblWDAUHrHW95p177wahnot
EgZrmObv0EEWvXagcGjgWfGljooUGLe+yVrJveLkYAux7/riaemIufuU3YDtGncBVRgwDhvcLtUx
cHTOTbGs8kPQMM6IWlHXuqOkRMhmOi6joM/Zi5+By9sQ+XmOXXHzfMaPZU0ea/vPTXiVdWgAg2af
VGVdcmceRoT8VAVZoLD3CK+OLoUTUQIGqFxn/lP3FYVHC1fsazapc8GVm2HtrfzwW6XOR2vq9ynN
DwMwCfii+taR/C8PeRVFqvma4MnyYwAH5PYt3YHNGgySJc7BcuOg2yxr5r2ZDgN1cLVlhnMqTV+0
2l2b3WtEIJgnGUzWzDjkyLjTK6B6V/RXAJHaNZ3ie+jy+TDTfGpti8/N7h50O6AW4mgZdzQiU41l
Djk4HfbgFPuW5USqP3M2OWvbb6+63a5HuFKTohdWroE10LmjztgbrYRuN/XPcizhBLfLsmoeIf0w
l9I6VMa7mRRvLo5QJHQQX+PxZhb5V1daV7PT2mUU36kHoEC23T3nYVlE0bXK4nPrZAdolEeIsqiN
5FqzzGNhNQ/ik8kfGtjP1r+ZYzzmCkbGLZq5QTUby1afs5cjmD9jC+USCkLrSy/su9NHz4pM1lRV
oBAnsQ6HfN8l7bFS/Wc85nzZns7fXNm71A7/ePaJxRKHChYfVy++yyp+kEI0bmomQXHFmIr+byss
98y0jzbcr9n86tcQnqUuaD9tWb70+jfqatx7pxyxZh6NZ4yLqPuVaLaq1baIYnhho5WPwmdpVtnV
JDlCV2RaEly/dO2eqWhIOErvkvbWv/Qyf+b5ujXESbIfdBOWrtlTdiGyVQg2Kbx5mbM0nrIdV4Cz
jrv2Vyunu9M5F89pL3kmn55qL25J6+243hqRFoJeEviCFF8+KcYJMoywvhVZiJ2F4FC+Xuo3wgk0
5oRbFsXYphk3ZF4xB4XipUeEwwqi/mb2eDBt7c74NQeMw7dRNB2WD7xYy6ffj2SKp+NX6QpnE5SE
fepsNLE1fDLLIMOMexJhjLau3NxawKiPCgYldXZNqVtiQNUqA7w38J8SCRMZe6AixZR1oWblutQf
BFCPK8cl0CCAW9jUxaawEadhOlvo9gkmzs2eEMA5Mr6Jls6iliMSVWabOY+HLaaNMDLQZw3Wo5JR
mSfSC2uB34bxDkorTAqRfyVixd4i5aNJycgTfxvGCrKQkJhq0ffVaXiLveDdaYTxojGYXAhFhmTR
vEYMH6u6RUAlsIxRi0F18A+Km7pK751NVjSWFfCsaMbTIj+qyDbRTNRMOvizDPSyRZBRJ8TOuJeT
/jHExVsWBYcoxjgb1l0GxQCHZwm7e2BFN984CXjfyCnupjkZO0ujHI090ndKv1pYd7/FgR305ges
FMS1uXzWdLDJ2NbQyaDj98anq7Vnx7RfLY82LWpwDCbKtBcoPQLG+unRMlL26uUqmaqd3rUA0Qk2
tJ05aHHGMhIpzcahHf4AfFuEqV8tLQCqjp7/4+rdBr1+kqzRT4TtXpjCvqYAuRbYDJ9yQj9tNmLv
EzqgJuZqmjPSs+Urgyx5OQ4Pdsf45qbx3utbEMRIwOoGCXqtLpM3UR7QKzIVQK61MLpV4GGa0g5j
RfKWKb54ozmWUcZX0jjGjFJh1frLYMSOXg4HR8SbRtrXadRvOfHecUpss+V56B8aHJ1JwlPpxPEm
d/wbCpuTVsj3PkXcai3nJhrA3qdqWVTa832EvJ0JJUzIxAlZNVvmS58WG2wAZ+pU7q5PMP3DLhb5
vmAExYuwglh6biLzztlOI9alCzRML24X7xsRMa9tjqaIWeSmIbt1914bhGFp43gcJvQ0PL2j6NZ+
x64F/Vm9qMz+3BLXXBRxvYcNtPIyjPKFdbBcyGdmhUVPVv3vWKhfMvBQDwG28hpHHEr4qxiv2GMq
wyWhAcNllHSHHv99iWRZVozcC5LqiAAdeaZG44u39O+U1GQPWdnBzW0shlP818/x74emFEz/YOyV
xY9s+BYn7LZVR+ytaNkeCsPE9NrXN6fu710N8c/3cWEMHWuWBosBBbq86T5KslhnsxIHwJVz409W
hxcTSMDKScTJS/OOXIloZWuYXsGiRdWfxqmPILzPqLrOJBQ7fG8oyMg8Zumgsd1h4ngPSNxy9Oxm
DNzQAWOEso+3ZJOgwtfXkZ7eiLI6yZiqAYJgTJQx2pMc2yG39Dhl7VpD4cRO6FxydqFUpx9O+ltF
qhbJUhcDYTBm3++2KnYCnNE6y2AEJfLIXG1Ru9NtYqZHQ8cix0WC59ReT5ix9xo46qGmbmdr9utY
Jb++TTiNiyB66dvBTvUi28G73lftm+uVOzQGW82tEJmSnhsNwSc8dexkYsv+HWxiRgxn035ms+GR
bFUdrQMxWpR7C0AQ+9Rj6C+i+J+S7bMBHqkC3F6+NfSLWhPU1kCsmqAmtjpzrp1BJokfncKYPkib
+k3uuq+Rm571TG2cAD+wZ/DeZtWBNAM8NwJDUCPQu+J0mV3EgtqSUA/0vOylA808TcVM3CyRmfX0
vspTTLniHS3Q0Wl5s2qFgT1UKx45UqA4yzYOjaEXZnuzw9A9YKzG6GMH7qVL/a+EUm5ByjXxCNHb
mE27UiCpGbRuORBpoKymWhWjcyFG+MuYFPBW1M2AGwlbceFZLbFEzNMM/TsrYGSW7jwnpF3deFr0
TqZYsdWHMtsohtMZjo8d6qRNNXWH7JcX7T3XeEIk2tmlQVQs8xdtbyS/HtomRp8233E+ZvwaAOYn
Fe6jCg502lHWptkDsYkPNFMCdO4TfaeDZtezkpCBtiM5sStQbKt/pDJPKwOlG8q5rygS7rGw94ka
QIDF0AwxTlumhgi4hhzNPZYAbFvirmCG7TI7sKes2hCB9iJinrDYBOwq1PSSjSVWzj7Ab3HWsExI
AJEbo+fOzUo9XgeoOZb6aDwsVZCGSH87GPPt1kYbwt7I/xSEMo8Ohyu1vZ6g7a8g6vXFIYS6X1bd
usTNk2nNSAATLK4+4d6uXBmgpWJ4JDwM5yQw11YYYwwrOMF+otbQLygJPxB5Rat0tuoSIutiQNv5
PcndPDGFML+EqV0Sp4UDBNIDKhdBsdIfAOA27Eyzb8dC2pTVrrvCKm6XL8SndkxtUn+LqvgrM7Db
9PVKaXSLOLiYqgTuyeh1DIp0iIaKsHiSg1nCblQeTF7oyxFhGH29GZYDadmUXPEvQNgtrSUvSegM
y8r0NibgYcJXkNNrXvocPGQPeBFXYZnXxywp9lklPyJEKcr/8HPdXfdW0fA5Qge34qWOmF2zMzZO
c01NkY+2pn6y7zpmOjM9z+ZelhPLgRp/51Lpw3tgsoDIW/N7CJ3oMPgfxSTjTaAH4BnGCs1XT/QP
ayZE4tjwpU9PTfU1z6wV1BwAS0Q1GelNi2IymGv+CeM93IYiiS4Qyi51p2lXze87ABlSW1YEUj4t
c5pDWKLxhMt5XZlmeZ5lpgC7NfFFhEDJK5oVJ+kSgubV0QdFAqdtbkVnCZN5ZVkGyMlGGbdUO6cm
iaFRjMMiTtUxN0oozT6bG577KIm+i54cqtrXQXzarnbo77btd1+yF9U+zUO5jDpmqGaZP82iO7n+
WH9g9bBewh45qt872VPQlrohynBZDM1+zHr5GnXcQLkcvC/6onApO8s4KdZxWyQXuJQc+wE+un/2
PmxYnC/FcXLj+sUhjWphe8VHZqnyiZpEgYfXxWGyy+oW+Nq+nQCYd0Z5b7EnYLvgRxyBkL/Nn2KO
lMhDovN0XS/ZskPBwj9/kqn2tAxYNzq4lX2ukRoa996hdqrgK8+MF0Da/QdqY/GSa8x43KGv7qFd
r+24JYqor6ZXoHqseAfIy6Y5vNY+q1X0EYgrxZfUnDkNOHgbK2Z8fk7/PA57b3yDpzBDEQtQ+onG
gF6w7uqQthmG/mZp8Srvz07GPt5OO2ytHeoRK350DdTQYQp7Ji+L2iY6ZRqcE+nWlPNu9N6MQ31g
wMdAkciruGwAzbIakQjdlhC9HqTU7A0fVYRMnirMR9bPw5Naai+RFCQzYhJ7JWZaGr0p2lqReRt9
YpZYQLwlKQRoiqoDORavjObFaEuGBf4XUJ5NjUeU2oZ9oLWTeIf4PdkHRDzxi8GbeGlQk2rRW9Zx
A3qhzlihLy+EMIOHqfD3QPFjzfZHJc6V4szhJOP/wBVPTGBlz14ztQcFNieYo6NBU4EIppBrc/gZ
Yh0Wqw2fuZymy9RQgo5sXFAK4JIPdowqH42t6oPnBRcCC1DTafrZs3pi95CejjoB00VWX4oaoRnZ
1yR/gYacl6RtDOlJ+0wI6Z0qrrSIyb+BQ8TyNaoIVpwMIzMdy1zqvPmOkwONfE9wyPNO+rSq2yGB
Py74VgyJvs42efDi9J/NSKhBFrSs6/43xh9fEg6yQGSZr0KTwe2c3uMKLveKRBnMKA7XMNCWwejn
uOOceB3S1GQTIgwnMo0oDr9ekU/CvGSkQGGKtVDTqBYovB0M8CxT6gFYsIdx0K4YUsZUoHqR7Izi
mxhOdUCaOSwC5jbsRulzrOpUi+GVvR/bcvNv5wTYW4u7LugaoXSPG6czd2bRPIKGaiMfiMisNAR6
noYif7DQS78hGLNALdvGtqbZRFaJOQ6pS1agzwGhhiAY+7jbbjQDlkNPWF1v15s2jH+Zucac9Qim
7FLu0wTLh5OhjBya5M6whHzA8YLXgkU3b3CLsNFmWGcOV9HOWolil3vWnVDDeBUOxdrR764oSRYD
tGy2hDJzewQGbg3DPhlywG+aviA0JPazLa2F62+0sv2WeI52le6+oRM39/qxaPQPlXKoowa6I7/L
wvqtgPdwSVW958JCL8GEvw7/dYHx48V8koZqMNn2lwybbkgdvYaEQMMMpStlkGagHoqgSTDymI0X
WvjOT1Uj6xzs6cNsEYG5kPBpm4J93jS7wqd9dGIkdk2MD4MOtEyxK3Gd73j7/xYMuk3Gs2yDXkmi
+8jY/bKrgoxbmhbC+aR9R7zIN9ASY8WRexWNDz8HFUD7HxUpxXKQgOFsZfQaRARoTZ0YFlSNeZPc
UuXh1IGRtpfV3hjs8pXZmpUG+ZLD5o0MrG7pRc1XJvSdJZvfwkqu8Mx5cUJwIBAYviHvHNW0C8zf
3tXCRdGRUjezkYIQMC0TM6727Eth0Ybwz/kHiiSqYKbNSktnji01U+Vigv/XZ4zjWqltog6HVoCC
2yJ/nZOBtkhJ/6fD/BESg7iKPffX9O1l2QQtidO0sx1Ku+TN435YmLzTXuY2s86SFiwTrMOScJsY
wXO6Kd3+05DOWyGCIGgBVZGo1jEE1FdR7CMVBsD9ejIJ2t6Hp4Zqtq7tJZIaYpuM6m451j3vDMz7
4V/GXXdHG65MUnHATfpRVzhz0BhztNfdojExojPnzBimLxqpsYz8NxoAqYgVh0SKIQSiHWuy4rdl
vmLbyYpsk2HdxIW+6doreAfqRpMRSmIMZwdrnG2e0JMmaM/mbW3psYRAQmILpLdIiSB0f8W5J7de
EnwEvn8gcPxB9Ntbb+gf9tQfYH0PvKo8gEnzqUsbty84cHaytI8NvN1q3Y9wp9lHxDtp0C+JkD1c
9aNKHi81ridJusCAC9Nr57uK0CGcZn+R+XEiWNM1GVH2pob2YkKMQQ8kMLGBwylzDHYyf0QDuHvd
nn4s1Tno34EUOu4f90ne08HqSvuEzv7Hi4juYz/J99MveB7qhwpruPsjh5NW73LhY5H0GTOogVJa
lSj6WLy6U/Pa9+mpaICp6gDhGaJUS/IumbaGtFsUvFp/GsigXpkebKohxYBgzurJtOdPyx7phiSl
rlEn/Pv/hDV8hWIDbOPAvzpEfr01bAlJy9bIb+6HtzhGOz2GT9+hd0zWQPr4b8CQAo+RXi29cnf6
GD24w04UO7skKXosuChIJR2PYf7pQ8BGWoK7y6tQjvhkwCwTSFoVedLQMJFdMnYmMX2Ue3hsR3aL
Rxzca9AeK3yJZK/FiATqOINvK/QVP7DLxbn3UFUJfi4tMN9LxpRLhEo7hrV/Gc57tjmzedN4l5pX
AZiRcXeClzVvT1Yq2B7h4m8mBPQj+WlF+ZlCps9F0W+syH0zWxZ/MDQYP8hsN7DH2/Z2ey3+Myql
eBAae5Xb1D5jGrurbGD5aPv+DVrKZ1NJecD/ys2JNDxUNOfE7WDTJkyqT8pbGg3vyZR/sF1Zmv2c
GUhysiUfc6YD6HUuU3Kh0I+bfyGq4YUrYUPoUNImEQENED2CBNzoch974B9UvvU0dsINWUNa4ODi
gBAA90bbI9PeU4ygZLmkEy2Kl5TnmvcxhaLExvC1cwa1HP6MrnZXcYNbAaLfK8kaL7ZypzOGsTsh
NH80V36nBgd8oFdiz9UvVj3Zx/45yElQ507EzjW88ununLa7xnr0gvYY6x09s2kZ9ybDrZH9+HJj
4ylrOkgek86nkhCJ7erVmRw7Z5XlBXDsCXv7IF3a2YYPpmkY2zf7IcieLmLlgCjAMGXR5DR7ErIy
RC/kEsbOGyXN7CGFKfTwkyqAtDk0ax3g0hDo5qrT40OigKlOzV4yfrE8fKtTRYOL0qNFlLHNwZvF
dk+/0BxqnSQ3J0SDWbPa7Lx7axNY6/WXKsJ0N1te1lrcryqmsUmZqScoJQbKHUWKM23crJgTj8Zd
0cdrqVBu5x5uWSykhIFjw5QknClf4i9HZ5Kw0uOmTZe6VfzqpXctfOaLI+aMkRpqiaqqpWRY4gIm
t0m/V611R+p3c+d5TNEYPzoyWSOLfxtKgNZrL6aXnBFkb0snp0hG4Mlq+Yh/6FpiQey8aG+b4Ztj
IrHSDK76uBxPkPhepwxFU5oY22B0t45OCeqPYAOxjq5d70VMyVFTxsPL+VPKuiDtcxdl1u+VgakY
nekK29r7aPTftdVeSwYUfcM8w894802AceEQfEAto17h6WgQOo3Uco0I1kJM1OqTzSLLaA5x4PxA
8DmnGTp1b0TAAfOhshR3fbWephqdSfnmu9ijeoNaay5TlMl4NgipRVyyruD+HkGKYRXRPV54+6b5
8pK3E+lj/i0sBGE3UfWSSvlNebxIq/Yhk5yqElvagJ4+UpvCmLibTN9bsjW7qH70GNnhf4vyGH9/
IHZTj5fZAM5q8ZEG+gmplLG0J+cYJuKtj4kN7YlFiEL31QwzzoScFDO32/RIPkyDvYLriMeUvblj
dq9jNEZ1SdIj8gqcSZSCvXWxtYNBChu2PnaovGC491wqYq13qcmz91o0m6ZBC+WQZAj19Z31N8CT
iH6yUFGGHW0Vl2flQjpCUwAVIGyrhTFBAhqpxILGO0F3K8nupnTQwbKp8tfXM/Iy9b/6okNyw+WR
nMknvPVYxxYeI+ylKVyA4XG505FiFyL9DpkmomkAS4sDAqVOL9J23xILG6BWgDQAi3DrKOufSzY5
aFn5qP3oc9DbY5l118bi0ZWlSdrEP2dibimzVcs2C1epWAFGHJf/BSEl8S/Zpq8uMq3Jr98jid6g
TIqdk1H9s2l+UYl7rBg6s6ZhniJQBvBXRsrNEXDIZ26SlOIEkEKjLGT0iyZOeVgFbL85IHb8jRXb
dxGijhKmePXwYBuu+LKM9mRA7ykxoQb6+ERw+JFTp+EFsDYljvZl75/NUSM4KRJvcZI98ZPecpfn
HNYMPALjbkRuz99p/jUTzJMT/HmYVz94jKaF1VFlNBEhV6EMkYWK7Ji0drwpfZbs5SMy43cCMV8r
r2bcN8C8F91SL3FRg5F9KRt+4DadPgUq6203UlZr2ZdDfRPOJJ365okiXbOwoTMbjLfJ0N1t73UP
z7lFov3UDLBmClXFqo3CncGXsbUzDqThjxHZt5LMpvl3lob4Q9zO2S0PXshZKFAELju9ug3JeFKZ
g6IzMddGpF1kTIvFKhMvILl8bk+nY60Ng+2hNYTflpyQ0EEGYk93xR9zdCLt4UztsXMBY9X4FlJ0
WgEYXDxjaksiOPKXXtvISv1gVplf2zjnNiXZBduU2fwob0Es9qLiTV/6nEJhPb7Uif1IhNxaNVdF
NiXjmjh7r/+xA27BlDk9kwpxUDBZVr5tvlkoEuyxZhlUnvVw3uEDIWF33Wlr7I0Mpd1RrmyrPPeK
165HO++AJV04nmOtw8ygCM8R8GhX6dhy3QNpJWRJVyvf+ddRF1Bk7jqXBQMWpqXn1XzYMRPBUTkH
aVQvGdGxC8UgLJnakwjSn0gfatxmzQfuWdiCdMTrjV3qx0RyJUVxQdRKPy5SexW63cNnOsK4juk+
avq4Z0saEO6JXqxd0gez2umalbTQJZVm9s8e/ScSYOzerJXpRChsI/KllCIwhUPZbd/8Dh2Yykuf
SAZyoYbiqwzFB+YVzizmF70uLmgwDrUx616wgy+DybnPJVUjcSQiNyeXfLQw/qRsXoTxXhIBMLun
OGjMRSESWG0hH49h5r+JZR+ySP3gRbr+R59oSPliZ8l2pPf4Gt2SQylGmozjB6HYSUQ4cJ28vfoD
Y4WceSOLYFRLPTNpu0FaH4CxaGDnboz6lPnVh5Vx/NUF7v9mbDbz7+Focj/vwtvW2PsFIxo65R8Z
5bdR0U7aYfOCvvtkReXBtu2/AU9GjVVs4Tj9CwAh1FVkfrFUn3dz5SyPYf+VZ+egtz8xNm2zyp2W
ulmdEzkhQa7fYifYq9D+8ZJpTz7udsjjh1/HiPwFC2aiJhP2SylPxhiEDbYnACBeax6wiEfO3OIl
6uBJJGCWIDrKpCpcei5x7WNjnfx52B6EzxTr57HHA+I2zklWAQsLqt84NgKuefZFGuJWpX937vjH
8nxj1Y71jJJRayn/TxBmTuuKz8C1jIWm37tqdk7CvV9VFvti6kJDkYXV9cexzzeTjpuh01j3ltJ6
owm4ja7Klwabe8RL8a1rmWWPUGRZv8TrMeQ56PDAL9LM+Of7W25ZZhwNJGbPJkKoeh1y7PORAQWB
1fkFIM3FlMXWL6GECmFcgry6uFb7CCsUmRoNua6dSH56z5BfiCE+8+MwuB9etMr5bEWyn8cB8CQL
0BOIXh1kx7EmH2ORY4/zok3YNg01G+26g8iJTFb4V+NEvH295UBZMlhU4NH5VRQ54gzC+BLsH2ic
L30Ovc2Dd6lNa1042Xqqi4eLcnqQrb6EGFRGWQLYRPsZLLqnAmj3vAp/agHOJMi8QDR8wslYbUN/
rUN6ZzHbBXRdvJMy85Oswl0jBzCB6bxriXnsfewBsveeQLyoB9PximXliK1lHGJEmNxIC6JDvrKC
jE6vGO59BNlHs3hAS6ocJ41/e7Ywq8w1V5mdf7fwPFchsTTMzpZlmjC6B92feIuIafxCj1GAKAjd
k6e/hWgWgQ3QSzTDPrA0GPUuKZwcSMTQNnBpMtacrb/MHLaCZckM15aozNiHjHqcEFTXXoyqvTrC
+5OyZvd7ql9zgns2q/dtYn3YgQi0smP1NQbiy0XSOEpe0LEJomXOCHkx2nxgTad/5UVz86zizenb
K2jZWSfD6gB//aP31uXA2WWWziVHf7OaYv3HNxgMExf1sGNmGCHLNpyl7LpqnLDuPRaouiJgpZZJ
4RPTJVsZ/glvSnZm7SZMcEKOUGPd3YBPfcO2nfdlydmr3VXQ6ETC1Tbg4/Ar0uaz2rYLoBh3hwk+
+9Z6nTfcKqYHfd/sLv4AQSQGDLooWkLfc1wLOcMbq6JyL65O2/Trps8M6lxCaop6x1GKBkMImBow
PINZSzFZ+Ofe3Kz+ylBQVsKsSCLqxk3R5Ku2Jf2qYb9VEw8gq18GFwA7yT7NJyZYNVrQhcxwUzR+
8GI0jPXYeGNYnPdTlCgadmL6aGaapoEUzN16TnpjzvNNYDA5v8W5DJu7n0TPMUUrplVcCsIhuymN
XnC1pSuQGbuawEonyf9LBVuwm4dgeApYA6BhSrYiRo+AIS7d9zXeBwdr0ZD0kspXHGQ5yxPpnlpf
/oaW/2aU5kJF+k8XFL+sLGrInIc0D/6GDmoxkqZU1F4sMzpS1fzNyW9fuEGVYykv8Gq16lKN/pvV
XzP+zSrpwkPqW8SuAoey0E63LLDicPyllts4NsIsBxM0+uxi3LoDdtXAE/ux/GMMTfqtrFMXIoL2
CXmm++ty1ANQ7pyQBxrTMgM7uQx051K3jMYGQLWDxQqgOniN+6kxEHiFRrolSe597MOamWODtWam
YsbWps2bEhEp95+rZj5Yco108P0ht6wjTKbB2DgChfIjITs4U+2JrploHYfUuYpTnRA0cxEAMsbi
w8qvUwlUiOZou4qvT91d1OwVGcsMuapHElGUqR5xAGTLYGxxNvvHZtZN9Yb14wcRdxEnayvHP0nB
TZvKT5Iy/HWV+H8iL7opJheyi76NjFWD52zGjL5HinOuFRR6ZvWZMK6S2CYWMNZ57rJ9k/IgKcRh
lvrnC+uPTviEnebpcoJih+lZp/eqWvjqDiPKNMJmQlIkdYM53sd0ro8pgiZCHDSAGDaj0aDh7xst
E/qiVfxt0CRSn7CGaceLCBHl2bV27oTrLSyaoSJHycvOjY/NbwgIYpSACVo2kP98F2ZIxMDXaLjW
41RuytmQn3TfUV1fWoI5Q3zwIvdXlGo30DdfSD7uObvHfW6Rtz7vt72p2qLp4yyaut9IoKwTzVPQ
Yi3jsNw6pvmHd+loh+ObAoU4b5KvVkAhT7d0JbXghwSubVARNssT+SZza9259XXE1gsC0m8WuL+X
tlf94Bwgx7geScQOifsGh+sYiwqW6QqEodVXs1WDr9OH7DgbLB0Uj3EbrTIj4vrybIdwU/8Djc3a
bdigaFRKQclt6ZXJtmtNoNSNJPSpztnDhJfy1s3fRDeLe1z1bMfux/XVX4F9PYGWLqACyXJrSmS/
SQPNhNrX40XhbYpqsJkgB7BMRhnUMObODq+TnrNeqvc4+jd+iymCqAIbw4/9kqfIBA2RXQUMQwrX
/FVATk0MwufrkG0zkOyuZrXhA9v2dA+JuvUC8o8201SvWdKGGy/nhPfgLRj8HCoi9jDUV9xHZQVO
rylYoob4PcMivDH72tcNQkI7udmWeWo6aCmWPxwaTVy9OTgsBwgHGPNM4ugtihmCU/LFuzI1f0ZX
PxWgmoYoOA6qPFWtJJozhbTFS5acBlElaFYJxfSzE26KbWpr55i65GOU9ZVFodJBfxly2ZJ+iibR
YsrPxLfgEIISnG5afe2UYCFTD4f2hYMhJwGvP1dRRz+EzyiHnwpmmpFPyuZWY6hnA9LISJnEZIOc
rNcc4oTIW2wG8dGyEEQUQqALekEms34M041xWGib1yBV19SC3UoIaLluUpaS5FvClMOJmwtibgpM
6S1lIztSvLXwiwfyBkCiKnGdkIIt4zjzYAEYGyuVPzp7d547hgL/I+k8lhtXsiD6RYgoeGBL70WK
8huEzGt4W7D19XPA2Sik7pl+kghWXZN50oCADjAiOKGi3vrG+BYLXsEqYzlrYE2xcRdoWVch0sfa
W6Kqmh/YRJnLxzOGVfQ7cyYobxfw5t+eJp/oUOO1Zcmfvo5fJqWJTVWbyZE08hVub3HPw/EThxaq
eH/K1yPkloOb3gzXYycaTgaxAVQ5TtNkGy+0CGeNxjeL4fHFjjlnadOZ2U3cMCFhdbTdAodOJGdH
NvdgV6A8RJlZVbG35Tk12e3t8fy3LBFaMgQgvQzUdhULPEHcGLl0jGQ7EiKl5XPKEhY4YWEtipU0
5l5pzL/0KWbG7F+aKH4WzMPw3Wo6t2a5odbGIBdTn0DsWDKgddwSKp+PqCLoje0ESqlhJozDfZkF
M/67+WwxBo9gYg1uo7rXDyYTlwXogGtSszXULX+fd9NHYXIo13mx9ZgKhHwzfV/9VhWoUsAiKNtb
/i1mM+5mvtQjRmoTh2hYBJ9k77J7mst1zVbertTpO1kFTX3wmVGOQwz8KWx+IWFii4Vs04uuuREh
inheonxrlunBsqkmnLR8VW3Xs0oUv8Qbn4vKxERVBEhReFz6PtpTwNLhGv05kchszNlOVZQZMwjU
6POBSgkFUj0KLqIKtmPA79X5DnpqzqiirpmItV+kzfAz8zUsRaClHOp7lzj/+lw9dxSGXVtsM+cF
68wpnYp2a7HN1YNUrSNJbW7OK+YWGu8hTYJXR04sXrrgxSkL6j5LPGOoz5adX5DxgmDeKvZSQLQz
PNgm0kumi0DEG2DPWSgyuVkA1vGBxLD3wYwFytT+L9MBRsHkmMu57jlF24oFYRuw0NpXwaHqRo8M
kPaMP+biJLyh+8k65zJkCuEQVyEm5wOw87KeaHGUfNOKOD9Z4tct7HVFLt8aP8m9C9Mngrv7We1k
rsau37U0kZUQzcor9c+eIRETmS9yUyJ+0rY7jBloKFW+xCWjMiv9A/bp5oFYe6w5ROXfdOYogWiI
cI9InsdlNyIB72bZT49FANvd58g8Yq4DFAM4MFziarEd3BjAWYGejesREqiZbvsRqTxj/jW05Set
HoEgoJQxcbOODnhgO2cPYSxbEw6EwvuznpyQ/EP4Aqn3L+EXFLqsJRyGL9zsw3LuLkHMnKgPr5aV
Af/RiSTNBg+X4Cvymohxu/KJM2KlIwCwLezSf5cGqOS5ZXFzta6F+187lhz2nTbHL/3XNNAZSt09
u8C0o3TYDdZSC1nVVo6G7gQ5vZ2G3HIsJJq4PhWKOlyfwARx9TVF8FH6xo/w5tOqoniI5Juqoq+x
0Y7JCPTJShEORxF7Zyvd2FqOUZIVeuTMsrd41Y83DiioAR6WREAJjP3o8ANvpu8PMPwF5XkZUj1l
8awsmpV6GNgN0/1lVkIvZqTEOLBAaOW18ikk+qHOD3bIJqg9jhVvynH0zwjF0Xz4yVfXO+96XBxG
gdh9TP7ZqbGSNe+fVnDJyKbaajXPSSv8M2BRbj/jLGxSMjqveOpsHyTPDOK5ZSQBrezSdPeBxBVd
VsFOS7SPySa4VGjY2XW2TUXz5uqWe3BjAd8RBhRLW5bpLlGRIIThnkA5ItJ8R3H9gczIYuZk0SJI
8znCFJX43V3Zw6lrq3vK0rKoHHR72Y7q+F6hegym/NZ0Htb+ihEo4azucAHb/sTVCyHPbz6CWfTl
TygyOEopsKl8w/QtEeGXnYGHIXN4haV1PVn6xMJwUJtI/xnt4aziqvgVI0lo7rF32pvlatyxxGXN
sI7k5GFGW2fVSKZQrr6M0UAhp3s5+LYJVzo6DzL+jPEy5dlqtMF28Xa/1FyFR8NEqpWOLKqtJkT8
knrutU06hfWDi7SRub8xnAKY0l9euVSm+SCviFMY6k5BvnfadRRl8dUfrOlqj6jTs8Qjh7pjS21g
ODdiypo68pJrzZYbCiFWel933NOQZHvd7dQVWrS66pSlBwBoH4j6v2zUaG10ePyXWAKSCgOWg/eX
u8MYTEzBaxbNRIakuWOQsBZTk63bLHsJ44Rdqj8dFHnqa37fCyzBBBr2wz4U1nmwdR5NUO59CYGm
B4mk4BayCtUR1uf/xUliv9mNfVPudPS05KNKSv/qpUaOjW5sTjR78lykHZb35ldkQ/jV8pY1/yUJ
GzIP/csx60OK9/BWTBPZ4mbmbABiFmC/8B+nkt6Q+mECKVQlv210BlltPDuERGEO90g1TRGXk23r
rVMo4Mbg6PuBjKptbNvVS4oFhnGR1/8hLFyzQw7gaR3qwTNXVbpnOjCsgpw+jDG3hmpJVOdIspM3
lJF/EcK7rubHnlCCZj15/rC05280wUGwZL2HvrTzDqJ0iy2q7nNnGPA+xry70lpnUA8Q2+nxeEW+
ReeBJMmy4pFshGhm6gOvyTUDx2Y85rv5DbpKpvIPEwWCtdh29objQgMPWWcB0+G2zOofP2W9VGNE
zbvUuZy6rkQMpA9/QrPtNYphXGC+BVQvbG5Wlos/ZC1XQ0bTu083ye8lwn+VtmTAlV18tAThIw0Y
kZb0qKvWlFzh9VGv4+bPd7pvEwTt65jNuXqu/5KLLt4gReqfkircKBHBu+3Qnqat499sxpA4ga3a
T4jsKcuLXyQkmxEm9JyS6ryj3FA7hbX0XNr1Ra9w0JX874feUz9Bsw8diETIBNWq6YNmw+OZIRQb
POzzQqxVaH+7I8M9Te/PtOrzSAj2irZzRafffInsyeZAKyTLegkOJnAUkrCKGrrBSL2ok0S/mT0p
nQXv1+3jS6CCzNR9nZwOc/bkOBBEEWRCkS3yeo+oYIYThoI1HVQuYovOj6+i0mb564O+ToJ3xtDl
2nCSacVwUVr5zdMVezdC8mozZcxB480IzBsm7O2eP93ssKaPNm3oUD6RLnlTPXEeLNmdqWuOYOSp
gBY9YDs34ja5+C3sGLxqb15H5q03aMFTyytS4KFLpa1WuT+AlSWeCTO8ZqJjBS+E1KVpjP4GLHS4
4VOQF37ADbZK5kWjPrHRTHDmNpIQD2DiZ38MD8YTWi/GbVgvFDrNG1gZiWJe2z++0rmgIQ7GJ3ty
ATxL+6KAIXcEDa5oqoM1/rH4VviWfXEJjKiQeJ/sYVyqmVPn1v2ttbMW2SOsDcBqIeLGlVH0Yhf6
JS9g4NNeVcbJjqfkBuqs1xQjhIIhus+WL87z5xHaBWEBnVoiVX4hmkxehB+StoYTCrkEMW91dm3G
iImKzrqkzJnTVvJoDhxdlpT935Rt5tfDrCZxSQcGZChkXjtSoWigkvQEM5VQUq0/dbzIA8ZawzKC
z77EzT7VZ6Pqm/MU4bgCALR0OT0rax4wK206kwgKFGak3GdmlimkNpbuiBVR6FAnMP85f8pLOVlU
iR/FGK/YJ9cBRJSY2d/KAtm98Hzn11D3OAU5Nm59VDjH3GHjJGPspgLIU27ybYJzh2fjIi32Sx/g
JrOOukA8qcf2s14BTQocd6uHKMriKfZOmF3R1RncjS7rFh/yMHqgZgTQ7O2SMH5Om+4rCIqvoMsv
DeSkRc7Dv8pdls2aSgHeYc9CAaYSANzjbEow7G1h4IommE4/ay46JsiKoFmEN60S2e2HHry+S4r5
kqv7MpKxzn8a3Ucu4mAZYksrOvSuUxds08AG6oTPECc/pnifLlwDf44+rdlZDLy96KihxloMTndF
6gjulSNWWHe8PyxybSwV2hSi5dEy5DYdvo1B+w6b+MdGF7fgpAVMyv8Dy/SwTsLpOzWzMzMq9IBl
aO6MPMZl1Y6rju9ZEtyxhI2xrD3wBUOThRtZnizIWKvJ4F+uC2MdJRxsVUFjzFgYOAthUI3Dvt7v
OOTTYS9ylikJI8ISSiKxKWop65y/D215fnyoifpzo2iWkDdr4Kn4tOmNpwJtlC1bwLSNuuKVZ+nm
sZqB/HrGSnHQjWFGU5v6sovgoXjKPhGegbKaopRhJzkg1fCDHDVeWuEwrfrpuyZZ90wSKp48t92P
pfkWGpChAEaz/EWfg6HJavt4xpD/lHam46D85wILl0hyHE8LzwaBDFqd78vZycQpQl4OsqjFmHOn
ymgtRc6+UELAnxRALkqjWwi8cTO22CXi1rEh97GTcIgpRAZIgajB2lgXSMxxkaQeYh//HudIkKtQ
93cWsz26BAK7i+0UdV+gzkmoUSVd/1CZr0H6Gvm0haZpq10XM1Sac6xql/8LHdieHSoNf0ttB5J/
mSfC3SeUvPHo7Vnq8BLpHq3EYJxjfGXzlbV0SHo9mc69p0XfNVEKvr/7K8mIXbK0eg8S/6vi92pX
TNcq0HUu44XFJCxilOlYSWbdEADFT9RSUCUODvb5QzXwGjWDBvucpc6y6waowfNjULkbdL+zVZiM
IdZfTzV3PO8e/AseVL6WXFBRKPriyNlixsJkn2grUTYUudiMt4LQ+AURGzqNJMu6rLRQOIR/mnBW
Tl9CMPYEKyFk1UuQ5GDwM4qWTBIT5npwcYam+MbdCE5SeRDzJvSQpUERwmTNBcWYXYHqsyyweH2j
KicwZVYMgWDoGBhijNeGVSpMua1E8OG63DxpREhj0b8GtBChr9DmANNZtpX9H4SQYu1CpHCKvrjN
6EbQiRu/ZAdbqmsY8fYLX00ZlwdXllurbX5iwXQl7yDrjniVJp9eT4f+7MTfvqyuHshGtFfS2ERm
NFw0IyFpHsvc1A/kH+HEtBtx0hGtcC3kT6XOgTNNg7FozQChCiSF2lGY3rGJeGUfbjqT3cugcRaU
FL0rX4px6cyOjnDEpZGMugNjyYTExDmEdI3Cetv06MMCm5Iejv7Sr7iGvX5Ao2aoPy1TB3q3clXy
YzOXQ2o85ujrRpZEenrAy1pxoERoPHAUgOte2xh18lSdjGEkrCxnUtuxEC5fGIJcYUyQmefAXZEu
Q1Y74UnWA5aJiCHmnIW90Tg8tJWD14e4z2U6kfVttNUHJsa5rkS5YPITquFV9a21yWPxJoiHgQSO
BNQl0Q7wdbTLTHftOEQFKv9FlgkII7276uDQvMj196ny0TkP4jcXNpiqnHV8m6Mx7nH4gRnAeo5M
aYvfi66O5OMBwbHwtatIDO5BO3ry9W/i/7INqN03k/IpMRAhFB5uSdhO0rXVmnE59RG7XDzJNTFS
Acb1wXsi+DJe4dTcZpG94MjczHB/DtVfvevmCVNJ1Z7Ii9nEN7+x6rM2f5CdcSaAFxFsVl6gxaiV
xu5pieG+OxjMemJft8nEI4igC9/hKRkHtmTGMixDVF460YXcdt46d6496IflaNpQ2TLyEHyX/ChL
NF+TVqPWDc4k1KyzxrzBD8O3EDMkfEkGlRI23D5xqzO3UdpHU1mfbQ9yiOluvU8zcCmDt4IFjfSg
yPdwBdimFYk1Z9DuoM/qZv/TljjcSh8pX4IupE/CmTlh7G2ylGyzWRF/PSdFS8xSCHcIL4Iu4og/
jNPwzFXUzwrKV1tjaR74ySu/MkmfAXvuq5TpV67ZKxEZZIhUFF9EDuOhByNhYo7r6GrDdlgxZ/1H
6M3PYLR3mZDUS3/PfoELiNyWvQWkoQu4O50M+IKlw/7JtCsIIH5XiCeiEBOCNo3lCoopp5RzSvRe
Z8casgU0U9oW488Qwx92jkkfUJHpTNojl1WZTbhFVW1NHjts42PNLjVKd6bGtj0d0UjbrYN3xKm3
g8qZUFK9par8j/UzcGgda0ZDGPvSDzS1mLTms4TfU8WDelckX8S2vnArNW9TvIHF4woqmbX2W3xv
VFG4Q2HrE6zI4jygg2N35vdXRxsxDRq4IIa4XwIHx5YeJocy0N595hojej7KQX0g3BUzMDaL7j87
jFYDaKETKY2YTEAv0Qgjs275vtkKSjx2rN2I+mv+a9vvytw7f62ok4UvMXv4NlHUoquBvlKHRXH0
SiH+0/bD3cmFQW3McU8VvVBxsuttuSf4uvnWeHVRzh0FDrV5YXgDuovBPaPhh1S8b1vzRaD1wgSa
UFRWEIgmcGV2XVPB4eHkcZk+8jJ87lh7qptomEpE48rMEvRBNx3mSBEYb2y6ExCauCHiV+qXr0Av
jiWLs0fsgL2fVz2RFey4ha+GGA+dxRmq3CTYNSoD7pvz3JQvZh7sMW6tE4zu+LLdlzhzjUWsIbtP
SONLuZRSDoyFMiCekNG1nqsdQFdvXonfVSdD1tF6cgJQxefM8XjFWYGQrICt+KhiBY0i3oedeKvK
flgrB0fIrE6QGhMzL87/zIxXtlf4rW2Vo/dW/4RIxGZq27s2UleibkNiwrC87NAGnMK8+E0ZCK8q
ME5Vmx6GnPccGXQrs3H/q+1857n5myjDcxeltxZ9DW7MTVMTfWzKKxo8SDmUNydFrByxQxnSysMg
qUXVEL1aboL/T/tl+IGiOLvrGqXJ0AqxMDCCgF7b5XmCNzeM5dHpgDXpukRZiH/VCW/hqH5KdrHu
xC2UucW/VnjWgtWQ6Ubas0+rDT1BO6KOf5M6HHiW2mtflE9W63TLHFiq2mXcVKg4oSM6bHUmr9+m
Cni122+LeiSRsxu37Uj8DoHXywo32Qj+n659UfY4ZvslTtiPEP0Sud4/teeAnhsxI5kL363eJpPf
d1qy5Y+C5O13ojN+kpTZHj4KmESZQXoFU3IddQAvkWAjLj4nDKOtnccnnXWTWW9TlnpBEj4TIMmg
oJ5OTTC/i0dA7FlC2Yu1ZobOj1YM1NoM12kCBJ4bg8scDalWju9OgmV9KLBYhLiiEPWzEuOIFphf
wNgBBVozS0r2Mf9VJG3+ycv0j97kDmih1zks4gn1rBZinkEzzWIFpkic1Lz/FAUHRJFTFPVo/21+
tILFRCWg8LHNGoHYx9QB8GHilZY9kRkPUMyV/6DCb/2nxtV/HAjeS6OJ9KWFmp7b0MP/sw0sLFZ5
AiE0d/XyBKHnz56ipxrPmda572GTD0zLQ5xuZYCgqqUDH9uVNjYHEDczBJHxQJ/0tyE3zHX4XGnI
xPKB5t7wGlLmTTyiI2RSdnjOopfR0TP6e5FjykWPBQ+yLnNG5u3JmSLIjLm5U4n6h7yLBXYPfL3T
/SdtopGBwR5H54mZlCyrn64AfVMQ7+H3w3dcY6QObUoZL64ilhcGk4WCsyAs4osxsZz1fVBoIj1k
XY0tYVZXo7UNfT5hn803mjdLW+q0fuhUlCBjplEWBTbpRzlL/Vp4K1v6L0Fgo4iOnluX2dw4c9f6
mhIi4DGAaxleIHV+NFrybBognVLjCzxczibcKXj/Uv01wZuIEOsbTXtLAvSaQdgzOKp4R4fzxkad
EBibeyv/pd1HZ87VEOVq65QlLLLEeoOcwPI6KcFwtKXLkCS5aNUTDDSotrZyV1VBf55QRnj1IJZ2
9uR6Xbsi3v6LGdBtrgg56AGKAouIXAB/Y63LndZaiAsNwWRq7BHrjLshGVnYiXUpYHqSZ7QO6uJP
tpK0aqB3iCUsnp2OSD8n+KHVeg1qU1vESrvmbPqm2RShM6Ydqxy4EDdsKDAa0crAsCQlhX8kLuIV
IX4IjDLxxrwkPLc1581kWO4Wc2u+tjnKz8hf9wWr/1uWT+GByCcW/1FDBSq66RAiSzoMKDxHLTQY
dKfRc1wM4goJ8vFF5OQnxdL7zqArNbsv+IzdFkAnzwfHTcjU8Bg2zRuRPc45kIfSmKo1/CEcMmYZ
3SPQfGxMK3+NyuC9wOJxMWpXI7CY/WZYNN7NNlhl0v2setMazr3u2sfMrHj69SE55XzTuJwsKjZw
AaRWYYQLtC+yOYODjiz0ufYB4Hho6XMcIBseLuO18j5YXGD3pOd+z+DAgj2GYv74spcVgi1D81jn
V/smZXjdAwZaGhMj0imFjd/WKC6pRpa9aQwXZl5bHJvJs2OOHXYxPdmIbhtGJfNYPhliDUOS6Jqb
H+Mf1xgPdl5gHQMgHjmZsGsHWtmJuIMJ5jSTKJnG3bEL0aQWelMftWLCJTeFVPdNdqEk0JEGlCie
NeYEfdQh52W+rQ3VtFJNUJ0bBddnAHy4dAwbKqoGE182nVy66cqyNRqmykKiLNkd5Gnes4GJTOb8
3W9AUAIW8cK+O2lw8DGwMJZu+oqBYRIgD56ir9IX7WlK0icn6LWzlpa4VKW8hajEWTuP1WcLUwEl
1gi3FEWTQ0G8jOphCyR13IkWjbcXuw1CyeqnlGX0RNpgcq69Fni00sVrEgUrTWMXFU6KNbhuJXvQ
fiRI+7I+T5a806Ij1icJ8LsX5DunRVyyoplmWg9lcKek3EtTiL0vLc63xgy3vRwCBGqBu/JYQK16
EfAMcY8/SWBHC9HiCE9ACW3odKDFJ+0+opNjHgm0DqIh3gnD/fMIhv+vcT88VJVbvfNYKaWt1InG
VXq/86LCYPUq1xoxU8ekEh5pNT6NM8ADHsbGu2p4dNeFg2228AhA8wzAVx0PzjeY981IKftfGhpX
YngYDggUDIou6EwmFKo9dDFvMJE9zuiJ0VHTr0OG5k/0FPKIqoHeoIqnLxxxV43x20tNPsKyVSkW
P1Jklwqi04fSJ2SXRSv3Vq/IL6vmKHb0TCdQc/qRwujxRWPU+lpKz0WOjy9l0VXduQ299vp4tzi0
WY+vjBxVeBgFzbKgqdxrFfTzodW1t1y0AhV3+UWM3b+mGI691OwXYU/2y4gpXFPFC5M67RBiIlmM
voXnyopIIhjkXjTGPRys5NcdrHs0sOAIQ7c/z3/s6eNZ920BsFqb9n2HdNsCBEFlG7ubIZlo46du
eMtiqQ4doS4XpzJ2TW4Ht8cHQ/uMO9SkQ95ZL3NuN8JGp7qhyiYREyfphILsc2h7b0nNj7jBsPNj
pgyWN3OhZpIuNn//7KiuAlUqs3XU92nNYN7sP8GUhf+lmeTBV1a+ESF8QOwQ5E9UKQAzNYKZZIHW
QvKEVBZPH06OeLqfGuuJjaC1Z7CHSz36M1v2T/PfExfhb7swIikncdZuX3KkJ7aNKDz+SKVX3x9/
pGvlP6NBUt2Q6rJuWOG9BKMrN8j14GwUevii6tQ6V+4pqs176urOR4tAemPVvbltInJ72bkcxJg6
d62yx0tgxPxb85+zWyV8QfYrHIyk9MVl+urZo0Eow4wRlC4QmBp+VVPjvn/8bWOAxpEsN2AMNEi4
Asf7EB39dNYW3qmh+3s1SrV6/DkhIu8MhQCzcYFvG6swIJ9lN72N9J8oR8fRJXl/c5A0LRp7VKuJ
ISIM3KT6yhLiV6tB/0mcwlmOKnLOhqopIYCjIDVqAyzzTr4PSCtENMsrz+qsWvfWALW+tmAOeJG5
zeoxuutSfGVQotaNjvbYjO36E+cqJruxx2ZY1E9TzS9/EH59/wflMVn2rKs/8xCRUAMZ5qSXQEli
Ge4ef47ZilJfZQzThulrkPpdb5vuHgjyU7Wc6XGClLVxISkhkjZOUP10rsACb9f0iLugQk4xNQda
Yb3GaIlENfQf+DDrXXaANySf/F72R9t1D7x1J5s5a4PcolDpJp7M5uSmpMsUuGAC3puLHvXf1uc8
vnSgQJbYh/Vdzd8QB5SBPnEs9+jn0Oy7qBs34HKdrcYIfzJn5AO/mled9UjcN/271SfmibCrpdci
DcxYfLzVoWZu2ZbItd/o+pmLJeUureTWCpPxHI7a0xD4zQuivZdQ84gZo4uo9bkXJgJ5kWtNflat
juUbfvGGGhEOHhc/Fnm+JLWbGBuZXju7tF6riFKKXLXmu8S25Lm19UmTfHLMCH2h2b+7MxbBzzz4
aFE7vivhbmyvsb8LcuWWXRa9ciNXu8Y29IttoWJ7PF1OEKxw4sefEcsWVAbpWR9692i2NWO2So9+
pFOdUe9rr1ZewVbvibKUDEWHEuBdajEkCFolfozEXk2Vkv+YtaMnJekhbHrzgEum3YbjhPGoUcN7
rnebBBS/MXrBU10TIp1o/jPDY+Nczl95Lul9QZTb6C4qJEeZ4+wjmv3HrRsgHpw0oY4KcOIK92z9
ikfApYENq08zLX7zUE2/ndJn8g59Ju06sp/+mWl6+Z1KVPaV9NJ3R/HyGWEn78NImlV7G8NiOKn5
w+Mz0fr9qXL6eCY8ZmtZyOitxaJelcysBwG9BAw3WnIQ5h8SR4Blu/yKwe+RO6M1p9aKDNp+axm1
wdfj2eeIZd/aBf5FZ0P81FbgEVuvCV6ssD56OcqlBrDyaeoaGsNAeE+iI4bIrK2r3k+H2C4mQJy9
gQdrpFjFJb/RWOiyQYxtTA2B8dVm8pr5MX0BWGfw0f07a33WmY1+w2UTb/W4hnBEf5H0vOoFcyHw
jKiVrJrQAr13DHR5jce4JNLo7aMU4o5vEshQwnBzK+zCrvvyuOastirYdZMpA7nXW/dMS5hveR7q
Af1gg6q+jUgQUeTY9ra0sKuMUY7hsCccrDbjPZ3RtHEVTmewwXQHapw+2lF4G5WG2lpM5U7mhvFq
WfjbgROLY4ohz8r6vFnktlsdIuGNV9+CWAE8RduSHEddw+EyDc2TyT8Erbqu1m0RG4wgSYNivfUG
S6Lewlp9jiPAuJT+0weMVAhlumsdGOJMH2o41z7UzzGzdCB6hNid9CpoN11cDglZ8CHhOCVci9Ge
GlYBOUn0mWEeSWXq5nLp8tiP2LxdTn1PY5ckLQdbNjX6OiTxZhfIeQqHpvaZxKYfmZusfGTuYZ9+
hdkLhZFPBmYBj080ABefkSlf0cs+974zXtq871+snoGIIWJB0lt3y1XP2sItfyLMzIvY96eP3icE
Jk/vhicJI358B37g7eOYzY2pmx8DAiQcM9mqMvviyho0PoZC/2/qrD3iS+vued1zODbpRhviah8n
WnZ8fKb1mCFj1tLICMLzZEM7g/wc7aKiFec49/9pKox2Xc3+MeMhbEm+DhdR98SbQxw6pxJb3TPe
pYkd1FZl95RBhgYz0nCzxCEYP418Tt5HEGq6JNkpxS3iM9PQcI0hsFtga5pJYRiPWJzVh04SDgNn
uto+Tsi++NGzMQBhK3/Z2PMYTqkjj41jvBf4h0rT+esxPoxFCzILaADy1fL8+JBrHrwFHySdjtDo
VlXaVvl9cQmGwSW7wEiuHuZHvUVuT5TQpiOLq0GYFAS7/z+NgB+GnScqZO2NM67tln1zR0J1TX73
XfeLeVY0xhsbsjX2ReVenem5TF4yFp53BIb9vVcsx6wwlbt47F4j5XbPws9uxHhPL1apgn1WcA+n
lZ9cRhqURd+KTeAVxQs8D+fJkynWdTN8E1WDpdDuQTnzIMPgIMNDhPG+7QK5smZWHHeTg5/GbA6P
BwlgYM9MoeV1duBXeK2+LYIpXGklJbFWagKibe+S9zKYww5Z34FITfvepDoy7zHFM22+KhvfC60m
Os/WyDaPL10A1KUDepE0+8drN/gWA5kw1HZFqpHiA4CvSOVlsFpYxkODlKJrLO7RyDo9PkPlX6/G
cIjfVZMkT7ZmA7gZU5D/RPB1RuvvXIQRTDAWrQ55zXGZoc3dWNM1/5UaNmyIejAxUARdGrZzEE8h
VbEh7sd22OpGBTKInd6l1BgajXhD8VxK+56Vy0ro064MVL0KRmKmCpnemCOHS16gTRFX37hySWTF
DOmEVfRsuCQktFMR/tqdc9F7fB4qdp9SxKlXIAyfHa7fD6Szai3YPJvIVDlVey88AlblewzsLdt/
955Z7BKDZvi2VaNfK0t/peTBf+6j/n882VZmOhuqbWc9rynfnamCcmXC5vCSjImb7cSHyMAzX6Zj
t4tSXX8RuPs3RPyyLGW2CowIaoCrfH8zkAgFbc3oDogz8RrZ1vFRB5FRXV6YP2MB11gwaeBN7TpG
GpFV/t+YE9k1HzyPD+T1HgdMc9vKH6HOThk4U9nVzwHTnGWJN+MKEe1Oc8JufvTDq7SK8hi1abfG
3gMsPbkEZP9cYjPxl1aP3QonTnBU3lV4XnocsxoFoknvaSBap0f103vndp9hwXkNex1sVu0vjZ5t
SwjfG0DYpgmj6lDPG4Qyt9GUhaLcetLjN8O9f+wC9dLjitxEw2Duta5k0ix0+xA65xan+3PBD/e4
Z6p8eicLxNhqswpYGyvxFUbRWi+c5i/CiMkyoKme/egvGOF2tWVXvRbODJxsQmLrM3L+9FkIHhHI
fe9iqjUab/PAOzc9tqOTLGMu0aFyS1xebY3UnnfqutPZfo+Awo4T09ejgWf3+PgSiDTat0m+qEiZ
p1LcB/xs56TDS1FXApzK4+v6r6gHxI4waZZdjLVgkdeO2MeieCe7otyFBSqBx6ilE4jQ7A7NtUkB
9eqQOb4cNcvaTYkRHcQ8xRjj4XNwDW+vTUqcohY9sQyAV9QGY+1o2rlWLhhyVMlGukiQzbzfx7Mo
uOFEOqUO5NvRzQVKXN1ZRaQOj8aSsQew9V73cRrbf5hBevZs3oeHyIRBNZoW+SbjEC59jGgr5+R5
9vz6ZKO5fEfHvy9KCZaMt/JK4fKRVJZWTATHfKGWVq5v2rIt52FZutH7YlqN49BtS5PD2w3ityIq
KHmkONUydU6lQaE2hK74HBGAAc94aeM+vaucn2LU0A6FDF5ZF9rHZq62Yx17hFOE3uZ/jJ3XbuxK
tmV/pXCem3XpTeNWPaR3ykylvF4ISVubQe+CZJBf34M6datQ1UCjD3CErZTLTJqItdacY/amzai4
VfehKdkPIER/jDjvNzHV0pvvvCfSbD5oZA3rjgH0RtPERdPUeNJKuHmFHao//4V1YjwN+K6LGj7W
z3eM1pjsqJb+8b0xL9CvBucoUBxCxKOk+fmAUqC96JmP1jkEIQrd6yDpaL5YcFrWkNCdZVDCS7NI
G3hrxK4dZbkOI0c/DgNPyggzfzMbKJ/m1LxaputAtd42qiz9WcsxGww6Oeg/n/pkURVJeO6msj0b
QWQ91a16//kMDxtqUENXJ7Laq6wf30vZmZuO4c4OLEf25vsM410yflhHjhgVycrIcpCY/K23Wjir
rMJEQp/4wXRCH/ZwDBGmaTMEEilC1bTvt07ap6eotgO2dTSDiqJ79pCALLgL0MuaP50M95xQ2l1/
PvPhxsasyhiBrHc9IteyFTq4rtBaB3Vk3QazPjUgVV71oRB7TL4eOKjwqcKU+2Q7d7EW+p9+BY2p
c5IJKUodXmXMxjT2g5chFRdmhPWFNIBobznMMhPP3/+s3wU7nLMwI4wKebr9c5NYe5ZHywW6aRF6
+YFcm/xQ6NneK6xyVavGeShCECphKp68qpSrZn4HJ6HvFQafQLeqO93S2psVi5LxZaGvCoeWdKum
4b7y1U62ro38DQfcz1HpEMTsxtrbm9wyoJSOzb1WyQ+hh/G5ASXvopj+xOIGA9ScvDMGYgaGEZm+
6FrH5c/5mpn2hdQeD4OHY++72rqZheKpNG3xGigXmwj/EaZSR88e6cTa/LiDfQRt6eRtJQz6bFSX
bvKi688Hcu6tzeDb+VKm1gNvn376ebN4X9gJTVl0YL8vHkK4+jMc/Q24OvnTuBCMuH+lf22/dwzI
6pIOYK5KF3JPr+1iaSZrZmtsye3oPPihgVVSeYeoMWggdkl3bwTDm0eHlPGr8I8GkWBHYPtvHkII
DDB0dCfpXyYgVKshQZM3jqXxaMSkercJWy0tYaFs24SMguz7ZxNq6oSQRWVziajZsUKhyBWQUcLU
gFCEH+Wc9UN5h26U6elMYLg3cmczFntHZuJNm3R373mlBbbWit6SgbIq06Z327ApJlqvfI6DN5VU
1kvndNQURQpsMR6+R+J/nmHSmaUxE0YC/YKMUnsySfuZyNS507G/JKA8fRq5Wr/DrlGyHyvzfOe6
0J8JYaEjipfP0QrYklqcHLhOP0N4SNehTonkdAJ320RMR1oQuMeIW+lLXYp9nk3aLY1a40yQBHc2
U05Ou6HYj+4iXRTX/AUJ3sHyWygfvkEv5EgLOdpVhADc3CmjHuFttmX97bpVfIBJYj6xd3xgk9xc
TEdaT3odHJ0pWYUgp/cZZpnzzwfsld4G4hRkYK8DKOf250h0/UPO7HQTtlnFkCCkpdO1X1q/r2qn
+VUY+PnjVtC8xmu/z1P12qQoYUVuLPLQFE9jjOnGK5R1wS03MaRJn+oegDGmTHGXWGPEQaNgKdV4
r/R4BJtLHNe/nlIJxhvXSHX61+NOXQTbZgDRZPYGoVyx7PFD/89P2UP9EnuMfR1ipX9euleymtTK
/vMSzYoW3Vc5/sr62N1orHE7ZbfyTTnnnwq1rbnDB7G3tqeRAMm5AApKhQIyPXn4V85ofGtOg68y
aCJAwBWC7ARyhYwjsIZjbVwbCczCHdr6swVCkrQ+2UiGM4K4pU1DqIpxzuc2naAPRUbPQdWeRPPP
KYHo2Lzrf0rZgpkRo0r3PndT96uT8bvb4n3WET5s6eQBawqta+u32TEDV70qiIJ+1X0an44WQ5hC
U9kzsFea8RZAjg/iiGDD+eQwiWHHjqVOqeNcKz01T9Bxw/tWDOluVD48JsefIKC+/5xmdpaXx96Z
lZtmfs2Mtrj+PO4WSMKQ1ZGz49QAvL22fxwocvaOTq2EDkvt4A8H2xhGi+9k7pcm0JQ0ZuveRyC9
9/iY6007/vpZ82WEYy5y2IvH455ECFCHuEqGtIL1nEfvE1X+ObN8dgFsqLcjbTk6S3zQ5w/olq82
APx5er0Pa/E2dKkJ/S9Ob+hWFe4kB76qZUW7n/MYPnJzahv9M84oKLn5aCdUV9M+yUrgs0T7sv3B
BIO6LEfScCksWiLJRLmS9gGNUVkMi5UN3Os8aQnYtTnKJJgh2EHWBZ8S+lpSMQoiiuE97Ui+Mmpj
3Ars2+dxsMYzTi42cKjfBx/fsuOoz8wub47JgqNzUZJfigtd2YzvKmjwP6OhgL2dYYbus+UMEeqv
N9D47m3KxoPu+v49tnXojxJdKFTJ1U9JA7tkXGZOQJBuEB+gT0Yn4rLrdSxlcP35V4GC5qQ77uuQ
w8u1cznAXJ7ton3kncYibR4zaR+MXOvfRAZCLVLEsWmhzfi4SINH+GvkeumeWv98Oihwv3k5t1mZ
Ry3aWo/Jo2Q5SjVDvwt6I70mAW9o32TFR1iyyGQRxtUpN+Ot6AVspNFM3/VaO9GCP//xl//6+3//
15f639F3eS2zMSqL9u//zedfJcLuOBLyPz79+259W//8xD+/49+//+/b7/L8kX+3/89vunvYPP7n
N8xP45+/lD/7j6e1+pAf//bJupCxHO+772a8fQPvkz9PgBcwf+f/7xf/wiCW3/I4Vt9/++Or7Aow
BbfviMSuP/7xpf2vv/1h2u7PO/TnGzT//n98cX6Ff/vjiYCZ7mP8v37i+6OVf/tDc6y/6p4VmL5v
MVj0fMP84y/D959f8v9qB45uA3M3AzswjeCPvxREHwh+zNL/ypTZNPkRzzGAnPp//KUtuz+/5vzV
tQzH8XgYsqOrB3/8z6v/t8P3r8P5l6LLr2XMIGB+OR6/C2LefJzn10dzn1/vWCgZDJNmrWdZfP3r
gwF9xPcb/6upBrOz5sEdUBVrQ06JPNviAcdUe/nXh4qworNnQArj4Sk02T79PBTVfz708/igh+2l
mb+zYtDyz1/w87CXVd25Kv58uPyZWfzbQz/f9PMzLpS1MxEH//qVP/8CYNOdreE/H5bm2J/pCrXc
UmKXPOiIvf8sL7HG/NlmkYvMdHgNcV/tCo3xZYczRHn2gBAuSXFoDsax1ENMxVagNkYK0ITepbXr
dNiIfQmpdFB3YawLyqDyyZZTvB+T9k52bXDmgt/1mg/Y2yMtpNVb6hM6VTGp4RcXGht2eioL3AaQ
GbNDRMyKShN3z2QjRFo4qLVm4INuS1henmECyRDTPhYJOzWn2w0pS0cr+/0gI3hmdFHpqU2LIUQX
NjSTsSHn8YB+g2go/K0gx5LfNoPldVY2/anxiYNmLaOVlWTTMQm9PTmwzb6yOrplGim2doaSrLSr
p7b1iXXvR+gg+VjAjiWuwU1opckcR6biidHkYiCiuUSIJf6zb9QkNhVYaDymfRMdA4VBx6MqAj4t
YaY2ER2omOAd/IwsZuYxMBKs8hOEsGgdZgEMgYCpI1A3JwZehJzEXZMJs7d6B5lW4fSr2pDumYAO
tPJH9mLucfTdYT+5bMpo4B6aMarX3BTwsQR9DyHZtRENHhOsP3AqnxKThdkokAGhhtbC0sRE/d5J
MtVGcuGUN7GNazDkTwGMkMbWEqZL1lNGb3bFL/ZXPahtsCECDVamcYiqC4v0CgW5uvWN82gXnbfp
K73fVRUa1yhIgl08jY+GTthy7faHzgxysoQRj+gcXcn2eRM4llqyU4NBlwPrBYLAHmd27IS4JtHZ
PzMfJBY3QWOVO1WJ2NgOHlpdo01tiDvPpPDS0uzKhBTITmUT1U7gCU7oYCs9F8kWkMpjU6XNudVH
/YGyHHUKABdh14d+qsdHPcILHkRxxDPRqQHo3kHcD7f4D9VKG8CQF4XOWBv53n077dl0JvddVeFo
JOBlMw6dPDBhx12HO+NmyHpcuhHRyLENI4iIMyYMCKGCvE+v8eQYlyFDvx5k78nYiEPYKY2CxWo2
FoGg68bGHtP0EkFkalU7WkuUpJyWZwdZiuye87Z7kFb+2AsE5VbD8WgIsC7MON8JanRg/TmupB42
7DT0d0JzdlG5deLwsc4tYAk0nfYTR2BhIV4K6FNTgRacdhEdqBqONoi/3HqTskVlm1jMmaRGwqqt
m48BT8RJsvZlkERk9C0eTY+ZDGlKWfqsMCkd48qdbbTaWeRRfRVIoKl6ScqlrZpdOvYQMX/+3ARi
b1qENEnLhdeDUgRhlmPth6w+TQS1bi0t8NchcXu1BnWe7h1x34H/u8mN+dpiWNKzbxnvhItBodMh
FluuIl7EGBgsH5O6uxvzqn1Q6VOrg1RgniyWXKC/BjSxTygvh8a2t7pVo+sLtaPhtdUXkoXPcUiZ
wcf4zvLcuPccJz7HE5FAzlclpuwbcAEwK22sHrQuhckVVM0BAEqxRyj7O2VDu8Dg06Ol5/RFJ32Y
FEGjeKVndSayxBa7cpr/JupBbEUDnYJW5M7tYo4X08KFN2hsemtGKCFQzKA17tCv09gIo/tKcDMS
NO/2yYgJRtFUsJEz7ewUrp9XAtTiCsJaED4VtifenLhCuMw4GBCgkhB5U3frj4a+gSj72OgW/Ghy
Ng96FOn7ygcvgLl3r2hVbIip8a5xM/lLdNX4AY+hO05bo6K8nOjWG5XPxGp2dpjEm+G+2HuIN8iw
bx+ZDBPmMdJw9tCH+9HWtAH4xYkebigpHno5/4o8dtd2pZAG9b6xDASZ1+RBkF8UiVOdaMkuL8e9
aePyLUx7K0L/CRo5PnuTpaCO272raANZuDbakXwuU2pBxwg3bNe2NYvCwqQ7Donsjj//Ign4K3Lz
fBOD32ShGIho8V+5RN0Dqj6CJIrzMCIomMARWeXocOIl1TZJSEvKvIvPKXLw9JPf1smhplV+6Hy3
PjhiG2Id3NIUd2iDG2gRUscAcRoXq4T2mdcp80Fn2G879W/e6vQS1TohQZGR7mxjWyZxeWdK+ytL
7XQr1GAt6WG6RA2pdi2DIl0C0E1P9Tg5awkGDzbFpYlxlbkA4VyzeUxj0MWKy5aECqpbzYjfbA1U
gamvYh1DLSfwvdHV+tKF/rb1LSKkOlQEg+UW6wB8zW6oaEf3WGFX1exBKVFM2ljpch2Jb1U8SDmb
eYfhV5jq3/RIu8c2Cp35bokNep2gRr1viNgxcn08jly1Uc/tou1xQ1qvNjI2fMsmvRNjYNDPB96z
m8TAF8PVygdybXL6mJuwq9eVU4NayeXeNDqeLUbSqSrrVcwGg8FoQgwQG49+wtTXOQzq8c5K3dD2
7cCsv/YOIrCxRQz9Fm+J/4JZ8RDZU/VlFVbHzSjVN3ogHkxJWkdcEDom7R0GvnpTBMlXw/6G5K5g
4+U9zpKEDmXp6FvMVf2lN+SBngt2AnEMUqzK1eC/MEyz7SfGgU82VJslc2gCDbGy9UmodiDH411u
9mqt6ypnILwVFqq9VDdf/IBGl8oKkpZLfUJSizN3MtN2gYKxXpqB9uBxSzOohrZ2jsWicuWJQSsy
nOckHaqXWqc/U/rNOUEqvTNSJK9BrDadZZBdE+KPqrjMW3965drAgqAtY6TNa1di8bUigcAB8Tpw
HMY9bnVMImbPSIYRxk8PUUWyCViuJR5saB9cCsvEDbaE6mBO+eU14qWxUpvtEr0lY05UNputXvvF
OhPEimJWYeoCyVKqE0mxfmhWq87h7zekZmEDIW3Kh/dedtjPRLUFdtiTMIPCJmKLkKb+FVGhA73Z
ovJEsAwf/COZoFvYkgFjSGK3MEw0r9a+0LVio0xjQ7cSUlj/3Dj9k80zbgcChsaoPw5Z/9pcNBsV
dKKNHuHYi7gHay8luvIpMhas/8D49fQxq6d3XTifhAyDTpOkyw5Deyo9E/4JuEknzgh9T7Bbl/Tj
49r/jAdYQa4tnyZUZvxFwrPdOTw6ua/7etvG30HdnRhT3k8apOh0NmJOpn2j8WXzboTHwoU04jg+
4s0RH65Bw4X51OB5R1kN49HN6JPEYCAJTCvx65bv2hQ8z+y5Rb8p2en1fugtS8vvFyWJ4hBpv/Mi
N09eT0JNUe4GF0250snqUFH92UvMDiL91Xl4kjQtbsDS+ggVfCxgUG6TZc3k3ZZgp8NBfZnd25C3
bwKtPQn2xRrkw4PfR496V36TSZEtsWYeZBpB4ujSe0E3MGlA1TYzks/rT4bmXIVVPYdQaVbCslFv
9jsUBLCp8ECy3QyvDWccOZq8yVrD6Mno7pKi+oromGDWx5I8VeatY8oBiLV4SFLkQqZhH8k2xC+i
EdPaoEMjvXc3xOQw9IcRwdDCXxld03PTJZ4mbtJoI2T1laNO09LpFsL4Xei12rcdM8U8BDclxujk
i+BV13tyOnoyuypSIeKieuDmPePV7JQU0fFpJnn7dvM4Kf5eZdhL5O4AdeCAK+zBffnhJiDxcf1B
oXBQoRvk6QUScSpei0VWzt632cvSOt3d4ORfNeY9GjEaFIpe4e9d+N2wDm0G6HpgpkxYyeuMFfmE
RTu9IQMm2w63BY5oE2tCF9+0UQseMtGN69pzkoWnWZKIZpYWv8RumLRXVyQEWPducJCB9NdVyikj
OlhjVm9mj9VYXFTY3Zo4QHKjmWzsA515l54AvV61E6LBPLe2XYwspKqn7eTkHDOTymYqWb/RDY8y
/raz+C3MkT2FIVB6p4M1izC0MWX3SEZRxMR/OYQYYaTo7kXjAz3TeFUlGkQP35YiaMkcBsC8dBtN
Bg0MY2nsp/padngMLHVqPZr0qSOX1uyL70XgLZuUunpwNcyJHZEW5dAdC0JH1zBwwf8yPGpntGNO
Tg4C3ZvMcaMr4B6A18YlDagCkBbhQrnVgW9PHxsXsA03NsHbjPah0et+Y4BANExj3Y8BKEWDi8Ge
swFhcLuup3N2of23MvO9ILlgaVQRG1POnDRTwHjVSCoDqJ0u/A0h11qC0dAXTo7ISUGxK1tcNR58
afhBBgmQ+UeVc6uN/PwsfscmCVukMKH4G+WSXOs3kSJLbkY8epFz9X2xaiIOFrJhb9nNEAAqCPr1
TH0Q9iXKzK6uLx5kz10qdz9yoMTc+lOxyNt5iFHIjZojHgunYHnpeevjxv4wzdnhZR+II311RuIv
bLdCO4M+JrM+i/EEGMxaCiv/7RTh1RoZbMrs0XQRZtXpuRrbkpUskBtRiqeosZG/1cUqZF+zVuEb
pDLs30SGppZaXQV8LnfSVl7WMxUzOGP9jqhAfajXpdvOBqeTXlBUgRfLgYRl7L3JfG6ADeNZqZ67
yOvWqoOYI6DVdg5xq80Lg0H4RHX7rNsEgITJuiJwd2eBvcSgdvTlCMwRSWuUIF4wcqTHMPQXwTxq
GgsW4YzClcwXOFmI6Lom2uT0ogm35Sd01gSZGCR1KTbkERbnYSArtXafzMRflXI8JLrJXZFdInxE
7ilFixpngObn5sc6DzdM6BHaDsZVlgS2kdMomu8hR0rDHQj6PnKPsYmuhtVCPeOgH3EVX6RrfJsE
ReQNSkSVYD/v4/YUG0Q8MOBcTkbKXWXKr2MV1kSNDPeJS5e44DppcqbNETEkK8KM7mAFvruq/BDY
zWANYv9x6+qyD10WiVRvicp0q0+wEZzGETpBQI1fTjB3zPHpxfV0zsYB24/+2y8C3MeOc5NNdNHm
F+Qn807JIZC+807NFNECiNxj3nMHDJvghCUS/U+CqTcbw2K10RJvBQTF3Ro1p8Awon7LTJ5DpJ5r
7TZHS71GWFQutj9NIB3poeOA32oTEVi8NCZ8HhEWXvDmSlCrbcVy5WXq1W2aO405YAR3a5x39jUX
kz9eR5t3zKNdb9fcsim7f7X+Z+DSgPCndlqYuCr73vwNnI9zf2g+hvC+V1HK0cRwy//oB4Inq8Rp
YkOKXNbTxiE6ZIXwilPQGhFDqGPjqWxh4qEzDXgVzPvgURDAEV8nU+6AXnwrSz1PtCoUQjPM3iSl
WeE+7Pp+VXT1TlXdIwC89yroYdqNjoKuNXyWDZwd2EMXq0kYvNIHEAHMWFk1tL+naVw2z9gl8Uu1
6TNjsmLtWHEL13G89WUcL+Pp3DeU2UPU3WUpFhKzwygImZCbUg/ZTMPKIhLklRE4tVXhsqGoyi/L
HNnxGDF70JShmkzlw9CMX5U/xdvBtDYib+NDl/pHUVXwP3v0LUOzt0ZCaTX8N7Dr0D7PDgoNmlfg
P+cWOxvTkjHerG0HK48wJhvTTJlfidM5haH/RQbxg92s1Yiaiif83ORqwqGxiUMi0N2ZY4IZD7yT
jlGdpS7WvXSZYs8Do41DvtwpFW/LKC1XWl9fAZm1KL3HD24hF70wmN9011T3QdUW4s6ZOVQpPMrU
Hdc0jO11mPfvbkkIWcTVybl88NL0l0V5G9ejWnltsJc4lpbS4Y5ZUy43ERlhoQFjkOu0ikyGPS33
Syu4pa33IdpbFlbePiLli5fCvmRsvxxzOjqCKwoQ/q+wkUDRs+AMQgJpjPhFSIi5GQmBVgH8cVDi
+GbREVMLsxlOxk/kmDRk6jseoFGqDdsUD8caqByHSfXbvEfRxb6NxJK2XxqeKZZu1+3dwSF11Wmf
8HVdFBzNNS7DfWFyIZZoboVF/6NBWLASfr6PbMAkTYnwzKmRHcPk/c2qh0z+BPrqE9/b3vbdu1Ir
T5rhnQj5LXcFKJqw9O8KzEmrOehaTAl7lSl6xBcC2ZtbDnrVZ1TpoMdw4CBws7EsVyG8i6n4VUVi
Q3MU6CaLlkrniFS0w7rxSyr/GjR00vIxJWJ01B9Brk8rr+5/Icp8JnD8oRUkFoSD+2jm+YJxDO7P
TPuy3eBk24IdahLcKX18qbP3ntx52+9fSo3xrAgf47qfiVstor2qXztx8+hzfJaIZqijQ+tCluM5
882DNmak5NWfhKjpRFXiuq8fEQnamnojTWOFShOvFHUEw/OFrasXX0FfNISbro1IMRe3TyhIWMnw
M2aOuwj79Faylvhte6U388q04ZtwoMxg9y6KQ9OPr5Gqd2wiFil9vr6aNq6gpqJCcDZSe+sG84TE
8yNhw9tzGyLFDW9nQoVGgy3kdh/0oKGU9ibGjKwS9daPLV47J8Ox4NmzKQE4Sris0MMuWBC4E0Nc
mkYi62IdsFH8uzbVw5xAJEZoGmPP/RRI0X2UB7sAG7Fx0iGZrs2athRpPbB+S80BVZheFKldK2Gr
52rcjTGzUTed32kSBDtPPvtuuJkmJoNVfE4JDwhyAhIiHapbkf/CKHSXsjItGqP6dIApG72/1nT7
5vXWhLkOjmN5D9RCLr0RgRlzGp97f3vEbgy3SnTXmCgxlG63CFHO0qTVEYvqly4jtSwzUewfU2Yy
q4zAUSSRv8YWG4QZiDd0l+zYqkpfEQv9VH7IXn1YZvFKPI+f03ytGpxFWjTNpvS70WyulNdQmmr7
AryCBAJIJGEV3LrR/tYh76zL6ZD4HpxPqqk+Ma++ru0Hw4Wear15VGb0JjGV2jBiIQJx7TE5OcVa
AWHErDZd4r2Y5M5KP/0MVJ8uSHkH5zG235XO1oJtHstVHeUrkhNyAjY6Lj8EKEOGhCnoxq02TJDD
G/vsAGdfdlG0HrOeuDXNfdULaMtGB1J1YgFeeIzI15ToJFzB14+Iu0j6+mPgjaK3EAiOKGEWpUGw
TZSZSNGLz8SO1gO7/5S3uZq9lbiBJ8hy1DAU+aBs3nMns05DDvofjJyxTkR8bawhOGqxT15CsfPd
aafi7ktxU12hHX5zoOlCtN2XJwkxFTiMPE6fBIVSaundRrojdNkoQx85Q4zN4ORpkDV98z6QJPrQ
nQJegyCddVbXhk9RGJdeNMs60G7toD9lBQLyKDhXqYN/xUuxfZsPpYtpx6jlIuuGd2yRN9RfW+oE
KLhNfhhG5IWV5p48emWxuUKfR303aKvGlTR2qgrlKdEuS5FN4UNd+q+pg/2/MGaQqPTmQL/gTdNB
YiS6z8HGMiCoew0b3oRft4sJah21pf4NVyzGWjQRJDOaNTd2OLhaGOz8Qlzsr3igwgHYLRZKwMOv
nGrptvm0AoUr5tH0i1kYh4CZNMs3J7cpi0/LD+4aRl96AIONovWBQcmilogcjOEldKBC5YF+5zbi
y/4VpQ2CmxdXEmmKYqNYznHLHZIPv8lOhleRnmgyn7DqSAJKi4fNTK7BtL3DxhIDW+2oTE3vWKfh
m5m5L54wD7FVrGkwPcQ27XvfhwEUKnOP24PLlMpn6OK9sDDn4O5CqoCfJFTXPI7eazEM64G1vh/i
W9I2FyGYfsTNqxkTQzNxmVjhs2kPRNDTiqOQeYoV2GuXLDG6AvQVmdgThTdIct01e2P71qvW02cm
DvFGofESFcreA+YlLaYmmV2nKwAm9SNF/Hxqb8zC0EMFEi5SCH8arxUNGi7BZ3zP2h7kKyQzCYQ+
qykBERhQ0E350bfmPaBLU34iospj8L8Y5M6Oi2SBV/grGxxtPflrl+j1Aivfnvwnb2vb+bEsQ29h
29TWHtAHxMcWBBjWwiAADibq7xJE+ZpRn1wDBvEu1UA948xNYd1H4llwXw01g0iEqprWrd/FBA4w
AQR2CUlGqoNLlbEePfsuScGRp166DxtTMKOhVQ/t80kx41vodFuYopUNbpBGO9BQYfqS2d02qWHN
IYzeWqN0bo0L2ojiO6bGLoieSdrskhCpFdZyjg+bNgkG5w2uSR/o2011/GwALmtpFAZTveRKxmt/
avO0PpL6s7BhvG8tZRNcSj1mtdxpJ3/6iNx3GbhvzCCQzE4pDUBLUBb7chlgpwb249A6hI/IRVBt
PAZq+8mIo20xGTXhOXgRIotqx9R5idmwhUd4qiHhnSl8SaKp8wbH84cRIWueIooQM4QerRsEp+BF
QG8ZrllmGmjCjwLlFbNPCKFdDfh6qr0YmnvsLVEz/Q69RNtIvJZLzSJncFxLveoX9JwxNNT+mnBc
MRLEbbafUHyOuWVjlq9IV5rwLMEeoTyv3XJVCUSFZkbXrSCGCXlftSOcgBl4zpb8WWMishqVpzbt
YExH06vu8Ck8dz+adJL3EshkbaCB7u5tzhS8D2ypKXirWH+Cj1gS1kZfNsVIT6eR7Ssae3BTVNQY
ftQG96+kVK11TsLxdZiUccGeAWehw87j1FeTXXu6rIaEGLOEWR6hJ9+EcUKUwGF2ZGODx0oz76IG
dIdsCmtDXcFcFPAbMM2vrtERSTKx7gfKNadqBu7L/SpPO2J1wN+4INkYsBI81jT0I+12YZserkNT
9dcGZoxIYT+51rMfHuIcilnmBTuzro0tvqcAnAlTrDAd3mqT9qoeD1BZi+mW0l5lyr0zLecTSp3Y
pZBOBk0h2MLmj8RQ/0zd6uxn9cAg1gi3MRyRLrEMcEQD4UX1YYw9REbOkyj6BzInSAMokvthSPzb
mBcRaCK3W/vOszYUAxFp1asXBHuryN8zJEZ7UyTBirmWxe3JWpHUF1gKrmg154SldGyxNGjZCvkH
QWUC0CSlM9gOw/5KehC89J9A5+3qGUrWDSE5vBHlawenMJKCgTdHm3+RgSFpGG5UCco3gREgWmvT
FQUe2gZ0nV7mb1zU7oraVRHRhGeNcYd1nIpyPDa9vvGKKMYW539SIYN+9geo4rbbHjSh4JvMRrs2
0EmzokcNVLXbMVyk19S63S6tKZYDr2YFCrTZubFyLS4L1RMjN02gMFxjBjREo9gZHinVoWQybHWT
fsjVfJAsO79YbjjdaSgg2deWqzCLiFJrjFVm8KSKseP+mejXzpb6rZ76F0sk23qSaomZKVpVihlF
M4Z0THoC3iLxYSSkLwmmDlpOJgEsqGnlp8pYU2q9N7r7LSPL3qOVCAx4j1IC2Q3D3lhaI6Qbyb2t
HADtklsGwMTWk1UZ0jHS2eoFbbcMnVQ71ZkHChpFbR6joZjxfaLuE6pdxLGqHGO0d4BuxhnvSZFN
6zVmhurtwMOGm6YqcvAPPuqGim6GJso7zdGrL90hM9q197Ls71xbfNtF+h65T9TLvHkBYYWjL2mF
hLSlWK+zNT3VbQ3JZDY7Icw95N70THmzBn8uSX+Vj37EKpd28UdrzNQVi6lQqaBVBNqyRhbDXv5O
o4W5BLP0oSWcNsj+GNkqPFR+eWeMj62mf8oITV9CI26jKnUbE/spMONPkrH2DPlrSs1Yp5+tU0xq
6SNxuvoiNEuEAdEtLWAf1M9eYF9AKj1Su/Ltlb/oKA4WkwK0UnXVCTnHasztp7zHs6fZ5NzktkGk
YgzbPxg20uQ89K343KFfdki6Qj69k5N4HMbh0sxcLJsC3i9tAvcc2iK1Z3BFjUuCU+5k1mNUdvuF
5hW4bPwMBDIqHDdPHp1RjRvTwC1n6dEqSWOSuwyreawUnOcoKQh6SV3Cm0z5qXXzRj8nwik3fmP5
5SZJLhzGdiZwVTcGGwu3J5oR2MOq1LtVUzsXhQJooY9hv0442kh1AuYZYObHDsBDllJ5VbNkJC8P
Vuw9Kal9a/O1Lxg3EN8b7FwFNIwyyAH/uHcnb3iuzPrS97fORnqRVkvPkOnK79AIYWcw15VWsRBO
/4e9M9tqHVuy9hPpDPXNLY0NGDCYTXujYSNQ3/d6+vpCnMzK3FV/nlH3/8U2G1tY0tJaEbEiZswZ
7lAgfelc7aUewYrHSNxAIcyEhO1HNYWTR20fPB3fmyT6HqO0wN7gbl3aszaxAcG9HRePhWV4n2Ve
0TdCkv+ijibjxrNNEY2xqIxAmi7kXOWBQb1Ii+yWPiyULOiLneywvR/6CY4UZuM0AexJqRXsST6l
+EL2maG/tygIXo8LwAqjIzubpQ5Cqgt7Ulg8UIGH78rpmrelrN/ItrJDkTgZFp/dovQ79NL8vRHW
8JEYDlTIZf4aoY77WcfxI2ThF/U4ebtC8ZXrOJ8/SMUjGF/7N7QixucAxygU+wWcfWRs4LgdoGO1
I9O4jczIvAXSfwVmk2ADkACxOCMcQx7X0l1NfGNXTzSvSp3T+aDojGQHFBDvTTrcKeKQ04JamlvO
EcnmSL83pdWzSil39n19BxkZsPiyrDfKTH+Jbz9JSWptoJlqhRoIefqJsL9ccuMOumE0UxL3WDUU
m7RsVHdlkt91HaQNGOAwApebJ/mrYiRM5ilyL522zB8hTn9P0KhDZzl6HXWgpzARAfKHXvG1sdqD
B1EZsjkQjLTkqhNb39LXn+8srbnPVQgkACHCk5XNr0o6GdezFR47g2UHFY8HjwefEUrk+xwGL1C4
QPXRHDh38xLpsaovdp68ULIsduuveQ0fd1IvzqVFZ8JdVpk47zyBgRHc13g29vW4GYaJFt/B7K+A
pWHb5zx6cOsFoFgD8JJNjNtcrW+O0xSR4tOjOxvCFRJpKbSpcrSnOBCB0tt88d/H9XKw0cCDqPfz
3fr++pJpCly6iABq0s06qM78tL7AjKrS7ftk2sXyVCsd/tRCCtyWXy3IYKgF8mDWTxfTnCAko8MV
SZnvyiJ6c5r0wQkH9cvOAZS0wpMQmleaW0Ah51Doo9l2FhrT6TqjZz+YhvYloef+uHQ000zwYL2Z
VAJgRSrL5zihJOVolnpg80M/f2TmD3mGDqaiO97dHEaQ+MBAvmubeb5GwcYnn6h2O71gL2Yr6T3y
NslO78dkt/5vfRmr2L8aahqR5cP/fv9/O9aGQQ/YQ5xdoG/gYYd6ZxfbqfsSj8VeKfX40Y2a7kVD
X0ze1bShemh762k9ZhyYSzNbLvyn4by4tIJuM438xfppojUJnMLFSHqXT5VIEvHxkN+vn9ZqB6ac
YmMOJvYJrMfPH41ab95NJk0OQzS7L3ViptfmjCrj+kcpxRdcattv1181ExKxaDHnn0suHOWhAJf3
kCaO+QKsRk4Lemh5UDP7cf2+ITX7HTie+OeK2ZA1dOvFVOXkbI5hFgi3W+XPFZegHc/s0XXvOmMa
Lv4/SPs/gLQBTwNj/3+AtF++iq+l/8qOf4dp8zd/wLS9fyGFRV2GzalqCU77T5i2Y/zLcExDtRzd
Uj0AE8DBsRYCxdasfzlI8zie7pH0gbsU5PS/Udrqv2xbt8Fvq0TkmuOpjvN/Qmlzkr9gtC3Lxve4
qgNaHP1fyzbk879gtNU47RH3qJcL+jbdW/haSh0BtLwr7/PMT/c9TWeY8OpQEFqptnHnZzCgRimZ
AyOxxger9tFtTtzbhkhKFVarGLASPF5URn2yB742GFe0AgSIkpV7kLjTgWYlWHnO/zLs/0af/xVt
7vx2GzDSW+DZDflB3cEBDf/X2/DrkIYSN1wuDMRNtoPiz5dpaZPfA857lkCCRxIZ4Mg/n1Q3fzur
p5qmpRoAxOnXsbz1878MnqvRUajaKgRooxnfTz714pk+YyQRyXk1Va7v0znGRKCb5NPiezmSvmmq
vn9sk/nGQ+8Bmu3oq25iH92LxH2OdDi+wfXSiTMNj6U5u5dsI8H7meZ50o7FAQ717T/fgyZz6W8z
gJuwNc0yHRXEs2ppv82AGoRRY0Y1dLU0uizRnelSEVhfasKyK9sakDyNTf0Gw6edeXbT3+tpcVva
Xn6neAssO+6S3IbVp63n5T0J9AgSO635Cn1Yt+d8yG805J7ZS0CwtRR1sbFoQdytL0mtRNAmeKCJ
nWG695LQR1F9hoFj+hoVipa04qFlRHZ8442NfVlUTXq7vnQ5eViVEj7QEArOYwwjSQJKCVUjuly7
FIkDxO2XGQXNlTUJJvtL0I4uEgsk9seDk0HEgkTXUg6fA2HhecJ03xdOHwGEnPfsZ42jNlUU1GxE
7iiA/IrRga8jbdmrE6z0cW+Blu9G/75OJViJIOq37eZ98Av42lDYA/dJkTwcYLRDRgGKrHh270PV
de/9AgKu0O/ZyLhQs4QDeQxVpzGs7wuDuAwEsWos8y7NvOmpH1wa6yFt7q301qpqRDovWy1vbgua
f17HqLqCROEiWqIdEC7ofB2ja3frS1aCGYWoHLU4YL0E77xYoBR2CukzeH9RoqkofRl0p8IlRikX
9KGT7owepXSnb9Ld+hLjHX/+t/6qKMbBcuN56ytJfltMdnZLE1VztYRUxfIYLZ6FNoTc1pi8mQ7N
VgnWupvK65+YxURAPB6+uv4W1BL4sp5HkoO6gHwAEUfqvTro8Zc6iyAb7tXu2vSzdt/OfnkLLcNV
nmb+U5rV3R1UR68WXFzK4Iy3odYm97ByhfdA9qVP2odexiyn5jWN4CgIB8KX+jmjKfaQGZRqEhRx
vwAnAa75mnf/vJoMzPnvi8mzNZvufo1GGkuVlpi/WIS5xPIpKtmQDkwW+DpYGP3CeG+HDOB45t90
Zfae0uKHEIezMfSs3aSAYTZOhLxTV/pXS5eS9YloqluqGKJr3em26BJ7t5muGec+HVbn2uijttgU
HcKI7XhTz1Lh6sflkcY99DhAdBzAabE5SZp9CYnFdc6+/j9Yjf9p+TRV9Qyb9I/h0mAkvuuv99mo
jpnWSlWLZoon3Zf2zfpSo/zrQcFxbqRd+JCngCYGeqUOOeQoh4m2GPddnVzzETte3jlxRyF/ao1z
o4AQF9kB9v8GqXy3dZuLSDeuGgfIzJxVMxIXoNb++WFpvzsNKDQcDdunaq7BLVi/OY1WCaM6Mj1A
a2AGrpeFso5nLfkVRKqkMMbsi7yNRn999tagY4WMz8Q+TEHdqmghFGz9chMO4QSyA9oABfKRW62d
6st/vsj/4WK4Rh3NLDoETYtA4LeBtmnUTn3NhpsQTeDz0amiSypm/8l9/r1Ty7JkJNj3u6br0EVN
49bfH2ebdBNZS84yJtZb7fTxpRpl5zFGyeSmdT+Hx6ckCPozUvpfXLb52/ATEbFOVLIWABE8Cyf0
95NSWxyrAkJWypJ0MRVhFO6B19Ihqd770z42mVN916TU/iIFTj7jpINsotq/jC9hjV7Pkr147dAf
mgGeWiMfX7REaW68iAXPdtRn91FE26kBJtZH5VadIuNgkqOHKMzbFmicXY01esCFY4Z3eKi3JKxp
jzCWduvScnUF7ddya7SQVy9p9s06uhnNor231Ogp70EHrL/ZjnLW9mO+VzTfvB/K+aKj+v9IwfrX
Pw+W9pthYbAcGtx1V3dZeK6rq38fLGZwqCxNDXzQyAGuRDGaZ0it0EFq0ooFIediGBZc7Mm4yR36
vRtLw36CCPq/XwdxFqvFNUwT52f9/ToKhxIFThO+QlcFGQdFYeWRuzGRGEcyB2Ig1XqkTvPaLebe
XJxqX47R+LML+Ymx/5eZs4Yk/91YaNmqoUKs4jIkKPgRYRFv/9X60OQzFSZkHegv1ZQdJq26GSnk
gQ8vlvtoKdrb1s3VC6MCHteOzYGaenppqRbBhp7D1g0bwWYA8WgNQ7PVNGO4+g+jZP4WVP1coWOA
VV7jfvu3x+U5DTk1I6WCnTQ3mTinGQ0NUo9cNgQgv9zBiPZpExcbXAPikIULW5q8kIOf7pzFpkUH
QADiq3F3N76MM7031J2jLXyliNxBt0q9c6a+BSftFSgX5SYNqUxFHYyyaTvflBnSIpD6lOdt739Y
vlU8YHFNKP6lSF3Hb3oOG3APfMEZM2A9U2dupdf4kixXtal6D/Ym4S0d1Mp9pq8GMJlD/zJwUmPT
uGShXaesD4oJ9iqPnf5mFqGGvNWUBwf+o7lcuu000q+D2Vi2elGcpzV54GEcnSu6ubzzcAQLEUHz
d4YsGkrM94am8RJpBpk9hJxK6jREFvWNqWk1pMGeflWa+pdfLeiiD+DmW9t4CKlJVnTj0Z0xN6N2
MzXw5zdKeQhL/yN23eQLVQGpZ9+PNcRivQ9lvUGab52tYU6hMPSJWcbMTChjvyMUQBpBXkzb3uRZ
4t3YGXH9WCDaB3s1OABz/hX2MRt53Wi2qPqBfZhBjKtnNsvzAXIIyCqzEeNEs+NmcRTAlRMo2tUo
0EVtbKFtsYEYb1WnYZjkBSEi+zqsunujjPs7r4m1K3Uen4ZC7++KorFu7LA/oP/Un7Ef6D9n1HDs
FEzdbN1xqel97ITaswugt3HcgAJr++Cgw3OTCtlfChivrk1rGxWJt6fh/yP0PegwjP51yrPqPyxL
Xdb+b8vSs3Safm2LfmTTFV/2l+Cna7veLAB0QaCvGccMCltgw5vQZj7Ctz4hCVCMF948utcIFYZb
z3eodLs2ArJJo16ljfKdaM/kOK+dplieQ8waugnkcDw6SpNhqF/CNiUArotTOEEr7ExFkLPs/5OJ
+5+3QbbHY+HqsjNSf/dLQH4oQgwRJg6J12byf0FhV10mFSizZi68q0pbGjqgNIAGs1LQXoacaRou
5Y6NxYU7Ui0rLGvHA/tno+KyNf99gF2iFc2wsXuovdn6b9Fl3gPerg19ODfb8kSDy8k3LMqf3nWy
5F9zbB2zEcr4un+qJg+JmCc5BGXok1eXt7pNUhFNFLVPTjGoq7b1HkOwJUqU//zz5u/S7TZ5/s2M
Oc+bJbAG/WjU+cleqq9mgKtfGc97LbvPKj1Acv5C1ew7+XO7Hb8Vs/sY7ENuW2+5X57kn6lYG/Kv
13Cyk1hEXjZPT+RPg85FmaUpL422gJbEPvX1cnQmPZhnIPBedFjm5bsz81MVGkdX38bGEmi9HshX
oq3ynQFqKyhWdvlVVijXcoHgPWhT5GNVP0IPHSh5tENFIKw8GE6HZznEy/RAfpaxeky76oG21wt4
0U5Jdjuk6ZvGR7FCs5F83uZPbbm89mxAo4L3AYlrdfUUhhTeYNwJDCs7sdHb2Qt0MS6ftlN6Kn3/
k5jkQIPTWRJT/krm+WjWauDNkBXCj9dG03cD999Z7DjviQ2cLlf2phcHsuH1s+SE4SBZOmyoYB7l
bnLdO5k6ysRU+OXSUefB3bwjHZmd5bEVuLpys0Aj6ubVyTPDQB7T4obBpqKsv6jt16LErzOs7Y3x
Ap9fTAlmvofg895WlsA1kmC06bJVqwcZcHkwbgXDGzJlOI8ADxSAS/l2io9Rd57lEL8BKT1nT1aP
CAIfaYseyHPzHGdvwAUmD6ei0TNUnsgvf8ssWSeYj6BkXe9lZGXyqdiAuDh2IX/NBEuc7GQbCxqB
xQWFuQBUS2Bac+D4DFXN+NHtENDWcQNzydZJi1Oj9XRwF6deT0+oYUO59i4juj69fEiCxtCDegHv
ry6PMgoyOxEjWbzmVZnd2yzKLkibP4/zvvC0wCu9Z9AnZpwE/VieZIVoWX6C0DoYNPMA6nGwvmV0
4YL+KIvxu+ZpDQWTQGs3Q9NfwWV7ssflKEtyqivAJu6+TeID6utfDUtRce9sbX6VczkU/H3DPsjI
yHwEMH9rst2W3wcmmtp81pXx7i/KlzxvmZPjEh1mpT0vzInEjIWkYnmSw+U6Y837TGaXwuU3RNig
w6ZjZNknGaM6dC7qBW5AOz1lMO3Jz1ifvonnTtH4WJvGXbS8WTXTdAJcJf8Kt/9G1vHOh+06GqcA
dqxvPzRP5hCLfuS1sUyBYtonmbHGVO/AQV7+YTuQejvK/5F96a32xs26C1mGcpHytiykdVAnn8Cb
m6AHg3xEBAKLWW3/e9XpPW02Jculfo9U5L49BDEmVgYrQXXVjWbDPmaUpyKbjjKYvdi1jFpV4TwC
ew5aZ7iSvng5YZkkwdAskMyMG8V2v2QklZpRM1FZbd7hUETwhanSLfnJEP8cWnfyf1Nt74YM0EjL
FPKsPRVpUEzYE/4W2cDAWcIg9EiGuglty3oQeSB+a+u2Zl7IA5Rzy6OYcuvaMJsr85HQ4U1GB6rM
U9aEAYwzRGn2mfw/8nlYrACtHwNQyzd5d5uJlh5rBImKoBi7D3RLwjNFq+9bMiSrJZdpw53TPH5m
hfOTnHGK1fMmRpaF962EOSMj42aYumZbA1nWPocsQQ0mvvJSCxhRLdKdPBWmexwC/DW6y9Uupay+
auy/jRocBEy6+MfAz0EZjwDAtPmaDG9oPOtT9jWPw2eZ2afZs+4BIF1YGJQxnAKfdaIr1jvs7bEz
BiWLyGIewD+2BUZ5ldjeZzck75a96xcm67wEk7sEKqbHQ8NYS7r7ZnbePb84La22S5foutHVjREt
R7vITpT3g0Lns7y+VAcPNqWGluvyQWbvegPi7hQj3Hdhfi4DU4xhcDdxXWIhw3H8BkkdWLlPpVC5
lzX9bwMJjzProCjurGXaeDzjdb4w0vIlnsUjYM+MdrZ/Hk8GjXKMG3eiyKNokiC1yhPNiwd5JIIU
mMdPOhbWk8sikKF2M6AxzOjpqR6OclXyiJbefxfHRRMDPLPe4x+rRVOil9qhr4wOZNwcjdNht7zC
BrqeWHyUXHqEqglcVGILZBWJOUH+DJiv9Rg31VfpLUcEeK/gHt3KStH8+jFdFNAbrA4+G+wGGzMd
p6V7ojgoC633pme9P8r6lkujXEzSVb2RaSJ/RVtKIGcr6LbvTf1CTG2NgGcxvqX1j6McjfTY6Rdy
LWJ0TQCoadldFRA4euIbsvkyjEekeVhJrDC5jd5w3wW+pI1gkauTXeBNfaTvwFWKy0HOkka9pNmV
cMhlhXWuj9pDV9TveA3C6PjQu85rlu2nJjt5TJG6c95Vz36J1Rv0/8D3NzxZv1aPsFDA/ate5Z7+
7IdvqWOuLlOMgFHt51n7UHsVzVZOR9P/cUQPkqjE6rNTMWQn9hJk7YpT1mmBXJbhHuIpewVYvL7l
x9GN20fbmskrftWUu9B1cIFV9hjKE3OmHnwwDI1z9KZX9xKndJZ7u4j6VYqbDKuT2JC+cN/ZUkGu
Om3l6fhMuwodNfhbvnX8z8yKVqrlGrTDxtXyG7E1MukJxwOzizdFB7rJBBtX6rhgIjDfgSpN4zn1
110V0cqtBeIrxWcZhbIfgCTDkPstIeO6gjr1e5j8B90HxyBBDewtD1adn1OM5yYM78sZcZkufLN+
sxNnI55PvtHyPyD4fp6K7kO+PBlKtrhIRuG7O3Hko+bT5dlvZxU5EJx67ZVfs8W6VtwtTRLbirtI
8yWQIEFx/IeMhnl3nq8mMtwy82SRycLR2FzB94fc8l4Wl96hMFSWkCTS4+SckG/5+QZmoIyZzFv4
Nost3DXPsTgaWQtyjoHow3Dt3dB7F3IdcuSY09GhhHuZ8VnTQ76zbGSh5qwXGWG5z5ZmKLOs922E
S4OvU3XpacgJCHL4/Psv59PN1OMaiiS59RznsOJXX7Jw5XFSDf+IMhHxOskgjerPeYuihTDHuYxR
IQDDEshYyE+5JgX2DGQUHuTcMI4jCeN/lv5Ob52PZvj32Da+DuUySBxn+W6L6EB2Brz7EqyzQU/Z
wyxrbNPwvXPvs1zBU0n9fIB5fDnqZhzIc/O15qIp5jt5PGmrBn3bHzuEE3gwVblebOYMB8SbzuRe
5OJWu1la7R1pKzaVyzdqFUERdh9JCe67W/br8q0y+n1y7ZdZRdABEdrjaMUEiNXIAE+q0V0XH10g
nbp2J962j6oT2lcw7LrWuwIn4oAB6UMmBi7XjJdfDvT6ZYgzAJc3pc6+M5VPZLffDervav3gujCc
s3qXMTshGHKyLFBIWXQr/5e9xqQsL3G+6xM1QLDiezUUc43SoPImi1uiX9VPblLEruRMYrqmlkBF
3JWpH11Nu0pL6JOg40TYixW2ELWqxcbTw9vcLL7ipP0cif7svKXDo70G6vcJnwuTL1IeVTc7o3Pi
VNvNJ9CL0wCxbzeFj5DnH5WQkMsad1JzmiLw4g0gjZh4eE4A/5jtL4pALEO6kvvS3Weee4OG9ybV
poAvgkv/tXDAatOb6wxq0MnyJYazh/CphNOtIk6WE8DnFzgW/ZgTbVt4/Fa+c2mHa/BLV38c5Jnz
czJB8sQXy5WuB9nOS2FWL/bIvBN7AGAx8DgIpoFf8qZJhNhl1IlpbPDmoG6s9z4mIIja/TAqZ/J7
rGOn2eog4klKwKIgOh4haTjJ3cOTTyrFfJRrqLP8KyaeteYr1c9f5U/KlOhJrT+N3oJ+LXwpc+u9
q9zd3FeXiEdjiEGo1cmlD0huXArEyuDAK71Dw/2Chgmabvoey43rpW9y4TI8OYpXZ9AuXS6avpMx
g30MavvpO84L5rN6G6KVO1G8Q8blWz4veqhWmnwjX4D2YIwQy3CsxvrLd18ySXrypXKcO/TfdXFI
yImhEndbhsyUxfY/B2xtVZ8y333s4iUIYzZ6bCUUyPhhioaO+kyjGOgAH+214WBG4V0jcD/sojFP
13OpXFBH+aYlXgIQOnBruEe0Y/s8+tFnSWRUmkAdG2Xru+rWxhlpOZFVnX5MIH7EJ5n2Eojfnqbm
pTTfldwFC1k9ZiMBBLM8ImabsjyIjZva8N+WzjkpEiXRaiK0W+KvRRx+aj5k/cqeXIKq0cn3CxLT
fWYFCfxOVDJA+7Kd95yXxf1UPGROk/rQi28VB1pq/kd6OffhB53OaRaIfei77KrT9OvovOyt1cWK
H6V5UG+CmRDRnpMgSV0yEmeyZGV1D6kW6Gr7koW3HYFhnCbIYolmK2Nt6jvb9p/lffGwg/4mAYIE
B7aqfjR0ZLO7RQPsW+nY0ABbpP52JwOop3NgCHV4mmz80f00fPsNvDqFOto8CC6JhuWnHJrsldS4
8Kr8HnzoKWWT9ccndjG9aOohc9qPzGFFT7/6QTvA3EC4OB0gyTrr/BaN3OVYEUPXsJzDSUTJAo9g
Fae2Y+/LOcAPbZF6oep5pmnFRxvGgaakp7Dn/uT805Xalke5omx4mMP51eWIjCPkHmpAXbBiHbK8
PiXdEEQ0n/ORzSEIGZ0gryrrx/HLJnkWKmylnfjk0vVe3yQl0QLjJO/KlczpjuoUXbzKhesPsH8X
p7z+uUAPJoQIJqMlH4/tYgR52e01Dza5ZA6aRKGpFvsKuRR999spUj5bEqt65F6Eo/ot1ykD0g7a
Tdv3l3Ib6lyc0Mtgdd7K/S8dKC4sORhTEYhcvh0dl412pbucZ25zK8kJieclA5HRUmGYyYNMO43d
xIQZx6L7RXZcI0Cx/KaiXKbjdO2Pw4eYeH/KvrVbmXzIzQb2ZAXQx14kMVKLTAqJMSlEfVpXeg/z
Nn6tQn6yzwnwaKdM9HNYiW+oDgYSdUY5Dr0dDg3C3sk0HuVwmabwnl975AMllyLOSHeaD7PbSP7L
GmY60BKyG0D0/eVl4CsW5qhaOe8Aac9NolKSPewceGLcjVOoW4dko6xeuWNJ15hKfhMrylZ8pry/
5rBwUh4BUXpvDdDBEzENxEISnsgmXNKENNTf2kSa+MTbOTurDP247of/DFxDNT8zU+9JX9SjnLoq
7Hc7v6HX+GRURBDlcmwHWlEGeJLSKFDZqSFkjUVixtAN2wwfwJ3el26XdBYtPDxZWjM/ygFnaLbX
MofhigucAi+Wtg+qMgWjFZHInfHnNES4IUzb/XdJy6Ol2vvQmo+TyfqWeZ+QxgAlP7TacRKmHIDp
Mtsz3qa5hHQFQVJeXdLfeiuz1Kd1uVOLvcxOWc2yGprpC8f5S0yDTMJO5JWgtZcZZ8/ac1od5Uh6
j9d1hBgEcQqNAsUpJZ2Xwx1Fy4bxkMK4ZPvexnfoFpRkX0X2T6x/aSePIODPi2H6dqviBGHFt7xf
zbScI2IiXkCZobqr3uVPYt//5eAlwOec5PeoZwvOT9QpLrzOvLclQ6PhWdLy1u2M9U6BH15YI3wg
rB/ANkFcG6dG9y+zotvBYXukHBEA5XL96k2WYMVSLCdM23Dn9MUbu9Y3KIltd4aFrrsXsxIvtNeV
Q1BU2Wa2oh2S0K96clI6NRjViGSq8ilGQ6uVT891DtH87SO20Ez2o8xO1TFWe6XEtMJ68bWYCLqB
AlkUMqq56Wwqel1xajLgzvzznBKyUfJcfUX/hAwkvKnG9F1ON0ZzoHHdMuaGuWdavsockWORLkUK
9E0eeZpM7zEsbMyshCcvY6Gnl6YGaJUvpl/qVIThE0rZ8bs2KJ9TtzPTz6LsHwbLe5c7Acf2pZNY
COPvIvJ+iX8Y4nn9Ii2CJLNNN141P2g1iFXGaDLaj3XOwH07U4CVO/NnIxDbr3X5Q0VLRzwU6FBu
HSyChJmrGdE6Rh2Vesv9pNPxtJ5mrl/mmqwzCUG+Rb6VYPahaaHJMiMsA4OCMia0oU8uqbwFxhzV
bR5b0p4Sd0gcg2Lja59s5VegIgFlgQDE0HUMyVKV5Xd6aF+IBc557LDqfMrohIa7nXJ9K6ZQroxZ
Rw6sfVD65p3GhW/Z5mpLAS1Le72a3NlhU28Wr46zemBJa9QVwXnafFgsU3aXsn8hwvr07eyuTxYa
htg1rps7Qi7QbnGlBIkfgRuMgpIgiUInZ2yfdCZ7zV2E2RC4KoxrCJIgXEHUxsTlsjNiaMmm0z97
o/K55HfWVKVkMZcJPIj6CpXqEWwXUpT4I+6UOb9gOp1y0ykUMdAL2lKmqm7SC8toP1NcccNTlNxV
ay+7YbLOO7xbicpJmbq3DvOYvfY7DUulqZJZ5sKYJz2PiBTjXR3RKu+465kkCVVhEab4ozWqd984
/plFdYj64jK+oIXmdh0LZMG+0lnZ9ajQtUTEQ6IfZfMHz/vGqKwrGcCE/n+pJyQohlcGPoRI2HCF
99S5aKpp0xTqi1VfywZttn82aknUwEFOb3ntrzv5hKC6NfpLpzN2duWtz2XdhFNqrjw0u9j1+zVS
4PykpoZSqXPZu/WHZAb4ajnD0hfXS21eTpX7JQn4ibhcVS+ntD3JA5U8sD0oWyj3NrnsZEDBfHrs
7dFy9Wb1EvSRsHUF0KiQtuy/nQspdhitRrDPNXb6Nin9rWQa1iwDVBlPdPTBFYDH9+0v4uMvtXAO
Pl1YM4mCSCxqURsB+K4nA8IDisdEvdO6LVViVPtQMLLV5y4231Be/ByxDeytPt3hpQcQbRDtu2O4
/kVIL0U41oexqL9Sps9g+Te+6l/qDqFh3Jyb7XQvTx/UYTB43sELnwj2pFxFVMQUGLELkM2D7H0N
WUkZXPC+RqoSy1Hq3jvxWmS2zw5zSXV/jmZ+XdrTuIsmwiSc4VQTwRkJnpCuqzyjU9v3vXdhuGtS
lPF6/55lc86m5yQZVZleQ7IcIZQQdra7lHhMriGTZUsnsdm+GTkfE+jbfU2+7M0YkhdkH4EL2A9+
mX1Nof+lssKgsQzY1m0hf76hG/e5ZO6xSZOsjmHTUVll2/XR9hDCMjdNhX5PTaOcTHpItlqO/qvR
iLzghEqz5U6KVE2tHyWZIAnHXId31bbR6AiDwjR202JetrPJ5Os+JU0IH//70lxLrkWikKX1t7au
bCe2Oz3THopgvlCyKpJtkdKFopRX6ApcVaS9pb4i6dAJ6RljYBG4Pv3ty14yIzPJCLAb8Rn1UcBA
MH5iKuwquq5QwkvxMBBfBX5vbsGbXrd4G7EacoyYIEryFwriSGWFAHTKFlNljo3PegujH+K+Ms8T
w95VA12PhnsJITtMrNnJ1Zbj2Hkniy1qo0H+RCZGrtmInNNELWTpTcgZs1Oo/+TWcovVGerXqEF/
yoDKd8TRBmKhE3SogSTaaSmlq9K67pseiQoMp9Rb9GZXpeabzOc/jd5U+fcxCk1O525RXLwC6fBj
cmych4cLyseFTdC1ZOtp9lL19kPDQYpFlJ+2ObyG1ZUUgegnP6XdLk508hxsIMz+Gy4iqlDpl3tP
v9Cmy+0rWU82Lugn42dOOztdNpV1ykpynly33AodyepkvMbsSyWnJGbM7fwLB8bLxYggRKEaQEwq
W0nZcU6ddZ127kY2cmll/aRH57iAInTGUpMBX+hiIeMiIajdu+g8TDShU5AjPl5zTHQARUXzU+LT
WzTPJnLy+ZQdJsgAxPzJlcFWE57ZXgnedbpd2CfLbYifSfNrb2repZa4ljcwKo0Ag1gJsDV9W1gh
tSafYRtXXQKESc/2q/uJIDOUg3S/3zM7L9YhMet0raatVj/yLBpd2CIMlzLrHHs+AgcKgFoHVRuf
IshjxjDZIOazX/KJHnBcPQ5OPs/G8jhfiYdBz/eY7uVproYIU7IWPKZwN6AlGxJGyWfgHKBwIpnp
2fver65rZ9yu7/Ng5TnLfJF5U8AoMqS/FPM1SYYPrOrXnzNJFodHJWbu3/Xc3nkwVkl5R/7KLbSj
3MFQbrTIIJZPT9C8y3DGl65n3ax36993XvXhm/VXPFISkrOj5XTvwtTdsTFSOuymrR4GFF7ls3nU
jhF0Nll9qheG15LR0eA1sZHjdtr0QU7qF9pFWXV3MiQWHrrqjPUPHTTdIqgvXeNZrtELSRdzL2Ak
17uMW3tDA8U66V1aSBPrQzGhPyLolwqRhASwjdPku9NotlnXAVcka0KuSox94ZBdaMdHo9bgVzEv
B07GXm5nm1yqPnrvqNTdKMm8/SNamZDyRhrmHtpnciwcJGGNjO2iQJLk9IdMskkjVDLpz8PgYXsX
tV59ymO36p/5qEKjNvXtQebm6uaGtnrztFfJj4v1EPsIZOHgk8MVKygZ/HW2S74VvuzXRL2XitLU
b0n1fohpFWsrGzz56ffGZgIUkSXxjUrqV3K7a/7dK6bzTlevtOVN3OMfqedpYzj25zw4dHNBu+uU
J8FEFDkpltAK0nC+bugoXL8ZVw9U7f7PMjv17Qepj0pdtOlJIOEIwGMxeFazMSf3xitGOpDfZIHL
NlIvi83QsruQ4qu8scI+8mcf6tY1T9ySsEp6j7Q7BKa4PCOp3zPcX28aqJB7m84i5Lsw8X5rZJ1F
l4ocXdhYQTwzIZ5q/hdT57HcuLJl0S9CBBIeU3pPylFmgihVqeBdwuPreyWrX78eXF7KFEXCZB6z
z9rT2Q3wJmdbrrkMXHUuC7bpTNCgMad1bsoz6kraeNRiVF0B80NcmLI9YDzXQEfSQXmMnK0qUUBc
YkfOX3z7S8XPBSmNKgGodGcD5uQ4EUOmBjdrR4RQEUyXZNP1PL0x9PdWuP9WOZWWt1AM8ca7+S19
Ao2FSxWSH3l8s48D+8OXzU9vRZBmi7VK7QkDNpKW12QVnypJ8EE6UAx51Yf+IgFGF+55+Cmb8R6P
43NQ8ylM+qzoWLxIfOhcACAWd3i1/inoMYe69UfrKKPnDYxHRtbp4Gd1/SmF823I59nFnYi1U4Vp
svVObYapdvQ8hvZdRfiqI2Nm9HjV8H9A+YXNK1A1ZHPVtxS61X7AtyIsYruRC3MYH2oNkAD7rEuW
GYRBFSk+lhIl10hZbhHnN/FjsO0RLmYs1FZgQaRLD+pqVl0BdYBULAEOMgrz36oxOFnde2B9Pi6k
aG+VBqN+4ljl3Lia9RnVJC/8LY5WaM/v6qoZjPA9H/41FNULtJ13Hm25Vs2cMBq+7LH/tPKt2sOU
akCpB9QOrv6bAkY8q/YF4CajjeVB7eD4cv5hR//TmO2zV95VKK5+Vd2V6vyGuX8Tsf0oFJl6fIcf
u5Bh+Wzl9i9jWqjjqKJ1lS3NXUgV4E01azyoP499H40m25h8mqgOPLRDannAFmY55+mtrJmVnMiR
iWFClhL44GdGw8RCLdygwB8/mL0ALt6P+nfq/tZTCs0VXruJWCUtUFO+p6K/x5IzjlQysFglHlKv
qV5Gc/k3RfCExyp6SfHS1e8qCzMqXoZ4Xo82TlZ8PFYSQG3/tE2zSFZ6Ml7UFvufv+sGTPbYDLbA
VOatPD6L+lDC0G4GdmgqkH98U102U5xfIEzCOev+quhHpUdOgHtarF3VMVdXoDrIc/IlTOtNNaaV
JkK1xsIUf4ngpXNXUex+B7n3+a+7R41LNY0qD+ifgLPs/nZq++h62eOaenTsEdCoVmsZyu0g690j
alCXvwqC7WsNJlYYd9XhUgIlFYRmVfvRf6jkiQzgi7TscdJlRsk5XY6mvBmKIqqOZKUODZYpaKL7
izp+Kpt9HC8cQX5H27awcenG1UFtHyrNmiz9V57v1YdX91JPt6Q0m8OUi/VUJd8DOnxswS9qE1Cb
QVPeDb19xgb0+5GROdZToIP2UhEmt46hVl8VcCNDO+QQRmyCbkn4rMJVdSCVEMXJhq8BzSrdUVUv
rIeQwvGTVrAoE2V/qoL+Y4mfvOnVjZ/F5j/by3+2GvV/1eEfGW3W5H5sptNEzF+31rf6O12R/kqA
sQe/1VfqrTVN+kYBTsX1oYgpWVG759DGhbWY4bia5gUWEqWef2vHOEXHbmqh5fNhVBQX19W76eyU
TCxTLRe15apLTsbZMcictcp1sMWl8qoKdGl7N5Vxyb+79SFzUdcEcboFraKNsheVbKpbQQVqWpb8
IvNVQZ6Ka1U3VDWITRae3kd0w5Wm2sqVt2f9+TW7uIvxyd0GTmSgbP0IV9P+Fxox1eX9vw0w15M/
MYB9w8lPj66HKkerTofPiFj8WCNUo8aOi9c+u6rNyyC7UwsXDokHY0abDqFnoVYt1ZWZNXECS7Ju
q345dNENSw8oaMFD6GSb2R+Vkfl2/QSueqF0HM3oHesIs5ORfnetFAAZpsXYpaqjry4xdVJwZIfi
x7XEPaY+ejGmXxTq1E2rVuR/YgBgUkllnx/ZllqvRvCkmSaWovkXzGSZSUBvbaUmVur6Uuuqkl4V
BSwKIw/fjcg4PopGHFRHNmcRDiurcr7KuyqD/P8sCpfIfRHiZ0eRf27LFexTHHcoi7CUKxiNjVsn
sOlDSe6hyoiqsqkKn6raJ1r9vQSx+Q26BRLDW2PhJsB6Z1ifkzNw5N2HIGxQIVWuPfmVt9Tz5vy4
Pgm5lPkHtMAbk6JvQwf2mgKkiu0K3T+EbflI7NQha8FuLHLuncQcHvGbitnUAfP1Y0+ZSz1V/z1W
gbQ14BwaT5IoIs2s16SAmMsSYWtUMqkQMa8RVSsEOR4Z6uNoq39aJOFv70vFgerNPURCs3md5KYD
5186H1YcvbZ0R5v27aH0U1I5e8YiPN4+UkzeZcxJVkXj0Crf8pR1Ru34dV5BL9+rP5GrxUrtRy2B
34dKvtWZi8ihGNt78aOvWfzLY2OVyzK+FUeGAuUeHoUp7iN00KRakP+y4Wp4eO1ZxU4JHJQcQwWN
D7VGAK0lnZ8MAFsLqz31gX9Xuir1e2pzN7MvvDffH3UEvpVxNadZdVTtm8ZslpjdXPImQADQIT7w
ayAa+srHzJ7Y8l/7w3ItHAH8l7Gd/yp98Owbv4IkeYmBRAui187HpUM5FfGGlAAs6QqQh7SeUK3y
R/7vVq1LsBcjwhirvMoMTD9vzvHpYJC4q9MAiIqM9ZHhqjtF3TFeB+icQojaECLd/jT9a2CZ72aV
s67XO7XUqFaL2iTUYY572CJztVayRSX48yqPOYVoo06uboaH3MTFlt81TAtBr/9b/R/fS9Bm6bpM
5z9qTaJIN9MFr6g8DCakBu4dtTmpl1A6QsMvL3Dmlv9Rmw0ek8YAraL5nxq6p79sgZIskubHb8df
uW/9GeYruKN39XnVCud4yynQP9SuoNRjZustk6JjIgVZFoKWBvcjA4GGilptMbym49sj1P/P+Xzs
GAG/mMKFd4Z0XRX6Wp1wpdhQG4g64D1msDKDB6YEUY8Nh07T2rDjo1pI1bVQtGuIOt/qDCktsXr1
mDdoQdiGIouvTw0AGkkyQbJqr9GAin3rQ7Uq1SKqINBwPSnot7V8VX05VVpPDPGLodR7Uh9UP1N1
WC1qbdYUf3elvRaGu89GKI7U7/Oyh9fX/1UdDPAOm6FCykoFT/UHVXBnDmD9vPSsmthmUH2q12u1
eOVK5xiO7nsZ3FXjIwxIRMlKxDyuh3g6+pQRw7r/a43ZR1LTUgAcpPIb9b5DgyWMnoqAj+vN+iYb
IlzA/jWGHfJlBHjfVb9RDS6GlAkaPLygmXxRIgPVJ1L/L11vN0X4yxTmQ+iQ5OTYoUQT6nZwqsxX
4SCk1JsC3k8usYtpsptpMXte0mL4mAr9qanj4W/kAOU0DcSLLWTzsei9F8yqk41tDsVpZOjr6BcA
3JBcAC72cLws/KD/BmiwfvzzZp7OHYqBz7HTZpjuaYANsOlsraLVHgjeCyOzIRTAKL/jK4OMBZrs
33nXglf6G+vWT2KE/b3oQW4GXldcjD519qDQtO3km8ZtzmGvp7U1frKsX2r1hj3aMHZdYk+hkz/0
IsMrvSfmrXHVOYokik62wAsDXwP9RYcyg3OEk/92uNQf/5wO+K0u2vyzwZsNnLXW3EDV5DvGIKd9
OA7Dxck0c1WOr7UN8gCihrtAtIBpSJ7AWC2ebcE8q4hKoOVw8pgb3FDGU/jF8KWtYLOm2VAsigEf
Hk2a2l3O/qZOcc6o2+lkIHHstB6DprbVtxIZMdKWv7Ib05XbQK3DHAlj8DRfzkY6rNwpprpQ7J0a
e3JXvgpqGaOWv8Vh4wLi6YDnYTtR+N+F1NnWZ/93lMfxihavTIZV2eB6U5gcAFs0b4HI3nptODao
gJM2+oQPdA8q7ceyAQzFYXvox+k24m6xkHm3QuC76Ww+uQZWgTcEALTT7bVf2tVioseJDwO+PlGF
35nuNytIQGFqd/u4mggnk+FZkAcFM3FyDdUFwA/8YCy0v2WT30avuKa1+Gh7A1czq1y5MG0rE+VK
zhD0AhdgLAjK9NqI5A1DYjrVXBpp4e0gtFJUKqIFjp0Rh6u71dzQzDR0ix+n9HOQY8awrPPwCfcb
cFTDU2dgweWX4P8sUP/h4Ht7AZRnMXZes5gst1OD5Mxl1FG76j2oZPLXPFvuQgSyAACEEEUfFBVy
OsBtuJJSk/eAA2No+aWNvNNYy530rMssKBsjEASspS+sXtN2eTTPq9nbFHl+C6NiF2C/Ql8UwF58
pgE3LPWhBu3awj1OKS8lzELR9xsL7PmKn0F2xdLrxysN3TuOzyHDdDuGlO8mpYmtr1ibgSvuwskQ
GOZQC+ETCJCMQEzfOhTDWeh8mj1xqFfLLYd+E+KotJqCSSyzelfnvCDDrMm24qzm3fwNYbpcIIjd
j1r43dLS53d6qgFBQqySQ34AFEfsA17DKG7m+JFbW8OiCtPORbp2jGjrBQymwzkr0JQSCtXDizPH
R0q1v8NwaA7CuCShhrGh62xI2m0QjzkXeQ3vgGFxY235462uZx+7BPoOc3cGAxgtW9+IVoJ5AGpM
u8aGyQxU4Gr02o9R+IzSSWM92891oaN+jZ1wJWPtrxW1314Ni6JitP7xYGfJrgHzM7M2Sd9tVvpS
2GayTKV6PW6xvIahVVdMnetliCIAHJWWhF+D2R4MA9uvFodY2c5wsAsbyWcybVLhcxyxF5+iCDMr
6/eqS1kdhnEGB4vF8nK02zWdxJaP0Lir0NWpBTMtnlvza6W7OduxMVFSM+pd1w/n0p+UWGKCNNvd
Q1vchKW9p4HxrNsxXl/zB6ZFqMehtk1MjGgxrkEgiItlbEiwu03tLBw7zECaRuYqSgsgcuUMEhJg
M76Dc8GXAIZhA7EIYDvu9hmNlwJb8NmGg6q79rVKMLfDmalchgSbrt7fBxtcnT031q52mOSUdbqt
oMitsuLa5t4Ox2xcROYYWwJaJlaB55u04nJTMtXCJGi4qqG9XLms+xkfrQqUl0RntMGY72Uaokti
mF9ZijGhnZabQpMMrjFR4xpVsMcqAfZox7vRNBh0kPPtNNAV1W+rezl+WPMrU4/OCYb+B4KdeRUL
++h7wbAYHWdeuDVMZ6vxUIM2w8K1IZ/rVrO0vOyrrUS/G70ctlsHoC76VRgtd0BZgEE0/A0wAzr7
+sbTh7Vuo8BJGCS4ztDktgJ7SxUt1o1/GxHfALtgOrY0Tl4ljhmgsIwytR1DQnUpNqW4hwDvom63
COGpMqqQbNqZZbLqxT7KnWHRcDgXVoReqUj2fR2sIm6thdlfxtD7YrJxXE6myZl12oXlTsnWxuhi
WQZ0VxKT9KTYxb7BfF9Em9BtlonNQhNbrNEoeMHSBffZ8sqVNzkX1x1ryvLe1eaCTfve2bh29U0d
/mPoXvu5Z+HFwGGXC/2TuceB8QYoB8J7ceEeUbvA4izHrM13OZxpPjy3eW7vyDRzN9KX7ZwkiykH
7OP3S42pbIRasG6BITqYFTT1Ure8ZRRxxwyhEjYao7sRhaMt/YTIAkLI2S38eNVU6SZjGBikOUZQ
sr9picIABuovRt7OLOVrDfJr0TARzSRUgaEUFFo/4FxrgCVHPPKWcwxbuLAHa2sLrhViDbbuMjkA
5WehNzkvWvLsuJjqaIJV3Sz53P5UrnQ2QjaL/NA2zd+owz3GqnHhaR2SX7zy3FXVWKeGYsQSPc6e
qme24BMUXKxzvwgK+wp7Zlg1boS+DfZ0ri1mqX83TaMvfdniedfDIGNr8pWC0hGJhy+pfjZVKoiw
NB3LaCnGGT2ZqW+aNn7R5yBdSfJ5PuSgNhqiMmRWS9Fh2lwFAM2HV82GfVgP3PhUXUiE4hkoc7JO
OvOmhJKo4dZCJOd+6r4gPoFrEqgr0qxY6nGWLTKbIN3P4r/4Au0Lu2oXCb48QZojTA6GdJlPKtKx
cKGu42xDJK8tW4SzTcM+aTHUMPfIQLXgacwmOIk6fGfFPTBSxkpj1jiK0Fku36n5jrsEsMSiusk5
63fwAn2mqJ95L7c67GtYZsQoHrt8abRX4mdgQa7HCGX7XNPNzLAOY+JAnuoOxGVZ+cXG9L/bHpf2
QlTYLxgr+M4gpf2cEKj87E03QLmE1rVLbfoL0TrzsdylTnCouo80BjLiVuRKIBQW01yvbbupTn69
c7XKWGtFwT0y2jcPF899yYh80uWXpvf+1o38G5AE0LBKzgOCtUVZ8OAH8S8SJJrGzbBKOmJrRuQo
qWqNpIbarsOdXTA3h4qXqDsCVzka+t2rbCq6UQsuktW7qWoY9eI0aTrNZy85OLG8BgyvLNOufzE6
/QcbhfU01cmii3mgxn2oRgHS0ra4C5hkNKuCsMZLcX1pKox9WrHm/MBRlM17UAULpkqemp5Yys7x
vhWN92d6HhL9BWcf2J2M90inKldGaBxxd+kaubVbH0dTTKLKsh8YUxg5A66xq1puoQiHlqvrjNmS
SWc0DAN2NGHMumdPw3s1mYcs909+xz1fmKBPC5KCRV+BT62s+pYPSGbSLs+XoWCiV3riUrr6vvHy
/Bx2vr/2jAOWhx2dsWtuYW8naJNF4YxyuJfLbmiw1alulYj9c6OlGxSty9BI9kkPqd0DRiQKEpNw
JkssvG3nmFgP/WGSGmAOjPONZmubYC6tbWKU1y6nTTOmJgjiEMBtVVN5F9q559sA0uV4FvW4yYQi
AfRWvE08SYFVmNzN/ZysCj/dM3bJMtvFh8R0q13J1FdWUWxNKBrWQpdr26BJZRiHPGKzC+tLPsc/
UwSVcmyBLLgt9zK3wlePTexq6DT95MhugHVLbDxGdgMHuRs+3RGUQatFP2lQvuLHk70Dj5cI3eV4
ytXD48vG9VKChPI1ym0au0luHjwNX8Ji1inyTP1W1yqgW4kJGtuvnSdfOvqyAHewjUbDeXp8D9eE
H9ADtG6d1EJSGRUovR23OnoYn1WL2prYvhIsjRw6IU1sWJiquNdCOOGyHRFoBnrlXE09WCUy2Rfa
AJlfPZRZz8vU9Mmm9KTwrPSbw/99gM2UHh2kzcLU3jPGLwNpfAiLi8AOtQiECl9GdYpxoIVRQpOU
DQ2xznwrOGJdNQUfTBrEGy1OimWgYf80pAx6o7Lsj6Nr9MfHM7fWPHxRurBa+/0AfRyH2H3aFUjo
/WFPfmOcBN47qCh5lnaztvEI31YCMcVchvbGtPF3paB5aAJzvvuTE+008PpbBJzmeziam9yrBZRm
gFLgyMcbTucJqOR5Y+l5sJrZme/43YLywjzwJ0ZiprnTYnKL8hpImo5mvq2T0Xke/RrlvOjEzu7z
a9x5yZpjlewrzW7PSWWlm6ELg0Ul7U8fuu9FCt2HEj9fm7puV5h2iMtsmRhWD3W+o0y3lEacEpBx
pcVla57cJGfn8iabed1YX0ejW743+fhEWOaGcufVXc92arNN9yPkf28EWdfrL6M2XobSC55kXNwG
AG0vFVY1mubpr1ZX/ZKFJZ90kTRMphWLq1M2tlhASfubjNwpkMUC7P7cDOi15k24Vibdqsp672D0
wMosOWbnqWH1tMpnMBTWJrVnsYP95r+1Xn0KXXPYIaLUMYzMzZUV+tZOc5rynbkXUO/61QA8P/ij
f2v8a9Zm9oss/3hN5O0bvdAZEw/mfw+BtM4S8G1swexJAKnNiSzPofoqz7Ny70VYnvSC5pYwbHvN
HaGfyfRyHDukuMceg6L1HN0yfI3uuAN66TC9J/nXEFI5SIy6OllmiOTK7s4UJp70LBzODa1i8i1R
vMbKSRMxYfsNtxgWyqBaQ9qwabLm0zEz/zhysK9lMo1XTGsOeiMk0+72dLBlHTN+0YptHhnNUwLp
gtBKj3fM0vWruWvms9Vgv8DNaZPLGvO57gfr2MSk5byp5yhmRiEK0194jzLAFEnzglw32cG21vZT
XdBojgdnAd1Wu0gum6M96dhVxw6mrUl1KL11WTr5T5A4pzIx2z+94VzRsem/0zJ/kaBumQnx7hKP
0G/23C93KOUvFp0fasIzplLgUv3Z9D7H4SdzW0oCVNTWJHl1vLRGAxpLnPwKqIwZgVu9VdKkjVGJ
z4RYeFhGjMKewynpnoyZ/H60GvMLMiGWk62MLlFqD7exTslq2sD4SuA7LgbYlgSM0BU0a4xOLZ6e
6yof2s00BtbaMO3+UOmz/qRXEe6B0I7xDcJJmqznphVJeseU0dmimQxoJWvUavd2J6JdESb4PmTN
4J3IWLZTP8U3Wx5NIY1jgWxtsNPxJSG6fPYKoolsmD5gdbQbWuRyi/HTwKf0mt1oEV+SDrgXEwuq
Q4bv85axNv0ZsD7jxFUTvoyW/5IkWPQltS0Okz+Xb7ZfugTPvb97fNkMY0BmyWSLCU1p3RhuuIIN
o0OkT6r2aKsHQ9Oao5FGeFXAWPdzCyOUMhbnLGTwR1JIbuZWnm3X7LDi7uthN0/VK9I4SNZ2/1lS
RFxFo2Yo9KcBrxtfHdvtzKVnDOE+9nvvGjZRT5L+NBmxcw/kGN68OnmjKHOfori+1K4VPKVZvh7x
+n0LfSCLwbCLO//sWEn8WwlvBUDILpZqek26VDC6ZmXyGtuwcpiiiUsb44iI6ft5nL1tGjB2xxLU
PPVZ5OzdgAxwwIr+3Z4HexmanX5wKbG9F5KUPqVtwfJDUJmuGB/+zMZx/pvCS6vL8G8M0JIqUpve
mY5ZD5P31Y4IYXBBOXG80ovA0elSZ/oRQxINAh/Ozm2R49Br4lMAGelIZdJiREZoR7OoGBuMzddS
aG+gvUnufHzYjZl8Rdf1/lyMyWZUwPS09vrbMIYHrZlmeOO4irkxOOjWbVieQvFcxpFztVjTr3Sk
7Ssua/W6C9tzRF+gLBEkyMJ8M+ebQPT+bDdzT3zkOmsDx7w1s+0z82dwFXU/F9grZu6as4Knqda5
zzZzCbiURk/Y6B3i2TBgXQl4/vE4v2ahTWQXVpfQ8+ezYO84YfKDH6I+ZM8pzQ45RfnRHOi8TSDK
90EZrLQysxbBhDZUt0BtVHNx/O8DlnzF0UgkBld5xQUt6/Ls15j6gMlItw1wdMKqlhtEIAB2yeMt
zIDGhTtLUqgye0tHTV9pdXRtVNxnM0gKkQMfhSYjdy6Kmw0sUblPVhs79PF7INhryYkvZaoviNOd
6xQ2+lM/JQcEXeVh6mf75I/rXv1hNy4rGpc8w+i+PBsIiPZNFmxDqw2PTCJpB4Fc8N+zx/fKEJeZ
NMVI9/GDWf1Uh2uAKLL6NHDt25Q6pko9cOpzrOl2dzAaRyzHgTWuq0ayLfWTWbMWg+frh9J1G7Ev
4E8h45rjNX3J5BRoDrYfraQmKufk4lNY8mIJxqq++E0oP3SZZLvUs/W1bsKu5cRMO783qQCGyrNo
GihHV/F0DahLOgvNhmdmGe0xtbQXWOJMODlZuzUqNNuaKKlqlO2J8nNzwhqAZx2RZw+SfdU7rnd8
PICORrlopNnSsGvvCSAtIXMdaBs709wnXX2v1fsXh0JExra6ry3fu0onw/E0UNalOGjdhFYuakqH
V19fuugpT770r2Yai804EZaFqZ4+5VEdn5youEmrTJ/aOl5lZOnXPsm3ReIdHDkXJwxSh/UY4Tym
TQxDMjg7bupWIwUofGLkvidzByO/LvRSnnPMbthsWYpo3WIgBFurWmZ+/SubzPCzLijKuyFunLEN
TJu25yIj9eWSZFp1Lh33EEDbPRhW85OXGjqlKKhpD5h+cB6n5VjY9QVDGPKFGNvDrtEjRsI4h4VR
7Qc9tf/YFXWBxC/bmwWiShNQUxon6vdJipWrVjAzD900Psbu/NQxRcxQc4izmwEBw6LkfAw9IzwP
cQSciOLquh+kf5hsb95mOuwsu/GmRWfSj8J0zIdh5JkwAkQAGsxed5GNGEj0024eqTDEZrtrKKZv
RVhI9NVZehI2ZkilGV0Cs6p2aRNTQxbufpYQATprevZMegZOA50M7dlds92rE6SIiq0ezmw6PJu6
OHV+5hDTUNbsQZVundb82xnjHrJzthXc1wuEJtk1s92PgSsA81ktGQ8usd/CnCJzVwfkawRBR/OB
b21vYRBBPk09TFwiU6xmA3cLC7BX3MXTR56x1eQYuey5JhaIAO03R3d3AS6Fq2a2643EC8Eghw00
DBEghhltHmA0HxbX2qmLK9v4tMlSdENJ8+x7jXaSSMWpcBTtm5+kDVi7ajz+94EoDlGzp4VriT0R
/uVWd8pL2Z8ez6yBwYrIAaPl8w4BGcezvGjMrQzS4azA33Wp7F9L00GjFPe7CJ9MAJF0QnoTHN8Q
2PIyWDh2o6d8J855CSILNbLGzlfWgbERwZyxxNAUWzrEAytRRtrl8cAtf/QsK4CWzLd6Cl6HMTae
u3jMbyw3pyCN/KPemPkqiEULSn785bvxsIPrUi0wwRi2GL1lpyiIt5rmyy2VA/0fnR6u6XufAB/U
q2zAhsVOnu2QvoPfJZjIGi5zkQ4jIXVOr7DTJyijXTS9zF17ssfqxzAHcXWilTNM1dqiGHOTLtz9
LLNPuZsHF42UIUowfiYCWtaDiLi+Y3xZ1G3aCosaINiATZm3oCySRNthxvDT6XpFncS7haHnAGb4
LbXKP9pZ1VOPi44BBderXmpcSvH0I8Pu3kRu9zb6fNKQ83cv6NYteiejfCTSC4Zn6WUgRyae7ftz
7e51Ef4AUwQqDF+daWDB+YH3K8/kZRXqtKjbFvAyjm1gioUXMZyROuCFcqIP0nUemhJJQjThKo09
3pBGzgeFxpJJYivY2ii6u6oYdpFLRRWvl2xZGqgwKiP463rmwTLpAhAov6snoa5hC53lE5llmU5M
m4N3zCfglGJs2D5ywswovMRTRA8/M8p/z4TSJJRmEWDhMYHTTkIb685RzMtaXXislNQkfHl5fPV4
aOLG3aICnigpZeHtvz+oiGwWoo/bXe218ToNcNyZbGG8RHJcOaPp3x5fmWXbrvSqTbePL30MH07V
pP+B3xo86bGpxuThWoEYTIO4+sic0OBOGAP8avmyihha0ob6JhqnPDMZcRny5J74Yvgth+7T7szg
tSntcasltbmjkBK9sK0jx6mrcDuFlC1oK1TWhNdxkXa3aB6Mr94lv3F8Y+2ZjnHqq768RKLkEtPS
/OTPhbUB+5hMLmliZbsXjCwxp4ib8JKM+FGOKUu3BQYMxzAk5uBKGCXNCbakw74y9cSzvWAoRpmX
UAu1F4YZjcewiDZda+knjZo7lc6GndGeynvq4EXJ8D425K3YBbtJ06Yt6vyfLC1nCuSRt3zk99C+
09cQ+VHpdwcRT0Sr7G35bh6Y9Bnm4GbTyqD4BCBymMUxUi7QMMKw6FGh1zhauKSo+Ovx7PG9ua8O
QYjGLjFTZxPVNJecBLy1CEvW9PmI4UViLPCfuvk9MZCGkfY1Ym/gkvHGLV23JJPTsMtm078EaWm+
2KiJ5jySN9pgxssA3xuv5MIFla6Nt7COjXCZtPA6s7ycT5MzwsB13Xidq9ncqHeJGdUPLNPyN70w
PgPd7Q8+k0wHTT08vnw8y8oBQT2J31LOtnkZWWFOnOklAfLezWfnAIIEMb1Cxj+ehRMlt6qzaAPz
rTikwk07Vd9gbl6dqB2b+5wsrxyOwrukc9hcEXk018ezKer1Xd9ZdLTqZTAlzrGwEnHO/RTprQ3/
lXpeltIADvrnsoITmlDqWkCq7p/HJL84gedcMaaCeEMDrWQ4lraJu86Scr7WPoadQ61DER+jM+1T
TPryI2c93/YR8xEG4rE3T1BKnbvkOcQnBMY8oEVTVPEtynHC8jSdAct4GnG7wQ++lwMmc5hBv/bQ
Q9kBCFksA2PCrunPbRobFw/3vkJndMLI65dEPRA7QhpDz0A+lgLc1v2VqJmAH82J2YXOuCZQxU41
Uj0ICCyMTitXtmd0XxK/AZR/EkBZPNL+T/rozCiTtoXuYKx6q/beOLftVpRZtoZO6qEOkC7ie21e
P36aCgCxBVXdlTPV21AY8iOhkIOrgxZf3FZMb0EPdFgr5Qco+uwwuEj3mDDEEdK6uVLIJ5/4mNCH
ok9GLOh08cbqdGanrdI9e2VfUKV6mzCkWg1yrk7K3POaClVELqT1WYblmooeBaWM3bZo6+c0MaNj
Zcm/Mkt/U2aUzxTMcb8dx+paCdNclnrHaDI7/jXJ0dlQxUiABfn+thom9NUYUA1OwkDVFPrrjlma
O/4w4MfDJkGVVbv3TL54Itubk8x/GwmTe1WXUjya0t8MqTP8NUr7xc/NcN9NBX6OnMllbwZyjRGC
1i5qKrE6nbgxhfw6pyN5QDAemjT83wAkU6FIU5cThCdcMrTnEAQIA95Tewn0fvpCQELHezqlvUWV
XOGAM5b/lW24Lo738XSZB3O6VIZ9y2K64qjfzrFpR9t+5hf0rHO2JaM5C6eqpg9BlofgNZYrx8KP
sDcG/Z6EYiPzzH+2R+h9qYlFQoI649UktTLaetzmRk/jOsxrjOmb0Ke2UTor+KuM+Ms62Lki+Q4L
C6rx7KWfc8BIOeR5jDyjgmjVk69aEb3nrpgI+/t6Fw7etCHZNS//nlk9gWFgXHh/XPGNrb3LLB5X
cxUOe3wltHe/YqDD8YLnKUSNghqpOLQz4kkMnU//Q9R5NbetrFn0F6EKQCP1KxGYSWXJekHZvjZy
bsRfP4u+MzUPR3Vkq2SJBBpfWHvvyenSl65rnSfP+CpmM3359ye19w05a1z6FsleXLVPRAI06PPd
5mnyJMvsTBPRv79IlYVHUqxKEsry5Dk+pVNSYKmvc4UMVcfwvj+XBJBeZ2Utz/lG1p0Nxnt0WVY+
owXgxpq2mEmZHH0F7vR7Nc9z1kpA3TQ7Kn2k6XcSohrcDR2Ih0en3lt3/Oz756nPvhlq1DtXY+zd
LTQkQ09wq57U3XulHe1sXM+tkx2GGg0aw2eiK29qkN25hxALC96kj2V+h7p6zrx6+0OOY0gKGY4K
A+jtlg7mlXBl8xpblrlrSLyPcgcPj5hcFk3a+0mQeVb3jQw2J18/rCx+a2bdvQ+muXyQAQYmZDRv
mDtAxWvWsRuzv42dFt9GVT8uK3bgU8W222QSV6FiOVSOnnKm/WDdfXWGzn4GAKJwSsw/SVmowxiX
a5TqOLTpUDgsaCiy4BHd3WB0urWrGJOL9av9EI6f4x7Oo6r1LnNZfMnYTp5NMMxhNIZX1eBl3qWa
ezTd7W1xDHHDdoYMrByJO/EDZgDhb2Hm7DAD73k82anoo1jw6b8/+/dhxKko0jaXWPl48ltzkzKo
7WncL25fRnKhsAXdqc//ZsSl4cEB5HkXPfY4LHW2Z/YhxWncDlNuf40rG7sRxAFiR+aHZXEYwjRH
vbXi9y7zxHOOFUbfmm/xZs4vhZX87T0TlaRHJEXjhI//Ostwr7gJpa/cJFnkWaMW/Pu0X8w8GKs5
iaizjHsNlZU3LDDGGBfTfx+810X0xFnkKeEYhW29soJRYWfrhOxsNgzNuiEz2lj468x/WuI1ewwS
dwRW11FpURI1TNJ3Ipt3+oQ6zOMMj8ikbW5zgvOPyMEjF0Sms3aVhLZgckYqoeVV4rzm2qvafAKs
6rvsKdgKGgpCzmNiPnG6cAtMmMx4iUOIfl4fV2tes2F0w0FSak6Yxr7iM+QxtJbF62RbzU2O6nMw
f+m6MxODoeRFZ191pIciTrIqIaNlah80fHR9bizriqnVGQPQgVbl/4oFl1rqCtBW1rTeWvlnagaS
u9dUHadCwPfRrH2vq/Viqcc+UNhguT3JOqPlMQ9mIHpviiEcH7lsDt7jmBS7BLSsbN+1VL/ouoIB
qLsX8/HBy7EHQuhc7nnIPLStyrrUYx4fEKqSs77QfM5p6iK8isVh8A5jvsAQymx+ptLyaEAM92Vd
zSfZSXlqGeFgMdBUMRP+ccEqpyUL+PE3//5snvtdZmOMXq1pfPv3IbNYhnNgYMDErGi0b///Yc5z
DomFErXrg9IxmqM9r8j7NlK940q9o3M2rpzq9M6PP8879lVV3hr//bKOsGrH6tIPy2zKa2vm3v9+
mSIU27DN7FRq9nJIdK8L4A6YoAh3Po7QNC/jRFLD2CHof3y2xMp8KfCVC7qWfObh31c8PjQpTnEJ
RrwbSqiw0/XltHp//1v+/vdjlaPFA85NmMz8KNrS4nd2fkBE69faboyrnTPH1UEWkKCme84n76Ny
Jrp1nV+srBucIjFRBAOw9wKXjZ2y7l3seF91ncVH0Q4bSah8OrkF1T69701LO/NVI+LatVAmGgQd
7z0y7YzKig8JHO6+1Tz7KeX98tOWLWy1tndAl/Xv5mWB3nnl78UT75tNyJyaxzMuS+J92WAKh7Ye
6SYn8U4gsdjpq82nlYnXZGf/798aBsnH2dL8ifXavCSyqS+tCP99snSLeSGJ1xp3kHw8SkszjcSs
PzZcFhaAGRECWRMTzJf2IcU9zxESrY7kWf3/3CZmalpkknbObJuwHznJ6nE07tsmP1qeS6ektY27
i9vk/d//bcNJr4f49u9PupglIYbaFxNHqmtre120claSCTg518VwyyO1/hOpO8WVu7q4dv8+WJ48
pwZ6Lv64j7EbaubRvM51CBtOrpHTeiFiWO8cD6bNjhPHMgSBqDOnYruXrjEeHPRv4eBYZwqk1J+n
bty3nO6vWpl1XBfmS18v+NaJAgrR00LiONtJ9nANNSCx29x6lLVhTMNOPuWILErpgS4KVGfI8QHZ
YqIm+ECk5Be21VTbg9D8fGq7SEdhdFnN5dDoCH6XV8KlhF8qfBiomNf7kmzzeRqqi0smx7nJaJ0M
2lKh10EZ02BZxqOlqgiV15h7pEaRPW/5Mp561mVtPoz3mRJpLUzOXeJLNNvQAjlqdlhWzFe1spf7
2aWFl15qROPwaKyUQ83Ympd1Mqo7lIlx0ZWNg3On4fQBhOO9Oo8kAvsqSjU8cc2+2jQWR3bK6DHK
vzk+edpc3kySeq5Z0t/WgeVJkmJtsMpfOokL0SMxJIJUz562kSDMlRWzbvefLm3XUfUIwibglIlV
4of0VBmmOj9RrvXR3GPVZxEf428xoeoVXN6pmVz7hcXnMbPAHWaX7VVTvbiuO7/L6nWsjUc1mMEY
G09965WokOOUcnh80TFSxTnLwk0qmX8Ig9pm7vWVZ4tRRmOFX7xeySbCBTnGScC1n2HbaZxpeIsy
QZS5VCxx7KwPvdXIAjN/DLgodkpzfmKr/lmZ21Ox0fO3C0MP8NxdvWYK9pnoaTxccj+zLALfW3It
lpoiduWrkpwO2LKGboeJoAq6vMK9kOjypH0j4LO/EPkcdFKbTxKDo11J7x6Rg/6AzPDoG4AhJDSO
O1iocHLt1o2u8ltXpw1N5jfb0vZ9pZ4HVZy92bpgfDFHK8ZfupoGsNXkqyaV019rmlVCcikca0oc
osS3Ir/Xy8vEcAnwpjUglpwNMCR5t8r5ncV8dsQg+Zu+KnGaMqoG3uA+YYZNck2GVqqe/SIDISQk
DBPrDYeRn3lXzT8skFQ5ZQbrE961foXpSwUzKJ2MqqDXKpzNII2ssSEu3bF2rkD+H1vQdYbWvgyV
4Dxy+rC0i59MfNhxqNcWtwR/ppoM1jRpA1k5LQZtxhUptucPWB7t3HhGqN2/4sdkBo0OZgQNz0mw
oHiwSrHfzAQSPX2M9rwtY1mXA9zg511zMvkl9zoQj0fmsyK+Fxc4UXefxBnZDDmhdrG7j1iQXxXZ
HlQroGjkTETdKhV4ev5m2NxFiI+ORiEKJi0bU5zePrfzT+Z9/FtWttxtgtxy4AhO/GpvQlv4pBSa
0GfmzxkWN3QTj3ljZz1epDeTHQVBIMyFZ7HsDI+t9hazxVKj8U1czuyzgDsKyFqiZl03YjkYqlod
Mu1nnE4XgOX8ZFunMWU81EUL32nnyrk95GNKsIv4424kdzdak7Jz3vUjBbtyBTnSseP6U1/lgGot
jftE2QWhdJs09b4utRMOrBp2a6saP7cy5JgxGusYqz0W4B+tWQ5HU9qvbtm+w4o+kxNEE5iOwehh
eiTbg/X4Jxy63mYFGS4J2uD9HnKQvh+D6cznnDUOTTtf1E/mPot3bgWiyLCQztXPXONzmLlpa6Q4
K8hg4Aq6RyM234l1GvaaR2Kya/6g3DH27c3NOms/OFRbeRrBSQC/aK0iid5VARFnh7qae9/YeAjW
JVw/2X6sTTibkyzxq6J6uHBLXm7shWcGhAEnxbT7mxijGcmyL0mtaPf2nP3q4u7I1uu0ttph7Ae0
j3F3awekDq7OMYcsEch5uEAdR2JJzP2ydvccweROt+z0UubqJBoJJJgpFmoAxNASjxogec5Ny9rD
/BjO0O4tI3N2Q6Xyoyu47Kfc2jeiZ2GFFhusWrXxeu6gu3aG7sK26nMUWwtyciWuRSbAXT393eq/
VNVhXVbYrEGm7gZwxkZxYRGZb0mgu8ldsDEnoVOcai6MSUwrMomCJ5k7uSzCQFh7pFk1qEnU94TH
8+PWjZQcQZD1c5wRxNBeEyGjZcsMf+yKr2Ia0N5ZcHBZNx0TrsIRmploixL3/6166Vftu7Wcq16s
ztUboP8alk+72Z7f0DuofTr9ogMZDkO1NQR619lzya4TT3CGoDxxOguTxiHuImlMZ/J4jjXFIiAE
P7gwLR0ugpOUvowVC4s+6z99zfZYTmiAV2Qjm+nw8ppFd5ja9qZBq/pw7kkA/PvTsNaQUOQX023e
E9ITT53nXPqhv7Lnu1psto7GYvxwekE0A7W0qlkOrFV9GTjt8zjBbYc96qTAcUvl4P6QLHY0QSwH
Mp+TgHwXkvZ+9vIl6Qhqph8gZKlytGiV2ltstzCH8kDOV8G9mAzHMsN3vJrxbKWUjt2N2YYYP6cZ
ttNlFdwKEqYtB+a1JJu64xGlbQXbdtXsXVy2ynW4U8fuldmAbTzk7GvHjwCOtZsbbFMcr2eCsNHW
gGLqakAcoIY/nfUwY+9PtVzOoFXssPB1aOn+3E2+pav72hXOgH1JcZyQ82nV9pqOnk32aX8ckzxo
OXk3Z5f125O7oHfaXrRtM9EnyevmOH9zM4ZZMhHFKM3u/R5O2N0znYDByFeW32lp4cOkT5RJXXJo
CtkERs2IDIT2bP9ZNyaXrdsxFjPsg9CdF/L8/syu25yAuZ4QSFXhGJNQyBdn2jmXc/rKG19sI6Yp
avyxWAKwDNOVRNY7W+TvBsHvccdJCNDfhrFgqZTbb+uC0Z90pwBLHoYB3CO5x+OZ9OUsUKRmevMF
xdIeunqDCaQ2lEq+JdX0n5k1zM5T/9EGsZ40Yk4Sk/TsxsGqKd8IRsI9vyx/ZHI4mTkzNHP8MCEx
d8uavw8DhPTYWh8Fvtp+8tcz03DFd4a65pIyP5zq6VqY6iBk7wWjiW6kKph5dHQG+Fn+0vo+UnN7
H8vtkcl12AY9KBbvC1B72S1U1yzS/QGfVAZOtXUtqYibVJrYjDBP1hGcHFrJOVcXnbo19kH2cXbv
T0mn/ZjoaH2jccddRhr5vR2/Cy11WYG12s1Oy/44t/FntySur6a+DEuzp2UUCeuSRaPM6VMYr/GQ
CSHO9X/jftUW5LlqAyvVSJXupNjFi3bZ9Kbxp20oI0J9ydPMpbtXeqxAtpOLXj0Y4XXx20W/ky1h
dTy23tfR+CtiJg5u8WLb8juzcXwbyupWEpDJMUV2ge6e2JY3x0rp/VnmGCPkmtpb2Sz3K7ZfN652
It0Eg2LY+WlmLEyiFpvWNSZDZIMPbbzU+ph40MlifpayRMRFBkjdnJbaIHG2MZ/7PvmavIXwg77N
AlBsNL56Tmz3iLFjgjttu/S/RuvhYGwmXIYp2dnF8mvr4fI9RZJwTv9moO1bi/6VdlRESeaSroYM
ReuMNUzZSiuGkmE7yif9EaCmFTTjHvPUYrB344pQmVfgKh2WgbXJFb01jKWL5Qrv2+0wR572izXL
iLcOpYi2m02slRC/tTsrqfe9Dqpd5ahJag3vB/7KApG99HwfABdWtvnX5DgvLomGnSB1s40ZOWQO
0Irazprb8VO08xMQ5OdknXSPy1ls25cnPPB4OzvVOOD1XvMye8XJri0cOQSTO9saI3shvyou2FXD
rPJ89qwjF+qLxAicPAbyR9NyTwSSc9IJ4JuszYg8Oh9O1O6s6bTpSu92i41ASJ0AcJyAZKmccU5x
43wYOcoszZ+qDOQbpwBPtw9t2e8z1oKs3HZ6tVUAKc5v283Zp6TGUa+nD+z1I7nEXx2FYy3xQ2s4
Rzzj3Ym5FMXi+hDHyN5TPVyb5mstvSucdFjZHjYTiZmeEotmK/H8xdUPs5vfSf58U3a1oCm0P0U7
HdbOuKVCfWa0LjxT9cOaq6gs95VWfhiGpeAiN2NnImNsgVznWmy+0SYWLaHX7HKvpUOAvmIw2Uek
OP2ZvOq0pgxttWUNV1wwq/5vK5Ojk01FKPr8vkj1Q6/0Eq74F0txZAwUfCG8DJp7HUU/phG592C4
6/I+mphS57s21fpDHmshIj7GWQkZV6WM33WRyiNm5onfGEsoVouMUFNRWw7S1z0xP2j9RxuU/5B6
/JNQnPsySG9fL+lb4qDTbhD3qa0MLPN32XcsAFdcRXg56hBQb8fDaEGfW5b6FM5xMh/yU72s+rkW
9chbOoEMUaxI1LiDp32tLnI1cMG9iq0sNBZ38hekkLix1J+1ab0PSYz3OUOh1EO9Yxlvm4trstsT
DdIX+K1Ur1qcUL5W9TGJk4uhb8y3FnaHVhtxz9bMqjecu8jw5WROQ7QYnRo/aYA+vdlcgqS1jo5r
PC+GeFKF7T1URHupocpo6jfAGw8NVXPWp4ZVx7pPyo4J6Urz59bey7rJPaTtIUtJGup57RJPPXml
dtHc9J7hsOsk8SfdBEpx9eD0sW50Wg6sAuV0ZnZsgsr2Moq0CcGser9BrTmvD52BN0A4JjejI3JP
tH0b0gf7cjHgFxzGT6qNSiZJBxU/dEKCc4go5J1n5ulbluAgso13t0S9OsRKHQ0GmeGAX3oA6SRP
pl7hxlRXdzf9Y9iaCDNDHw6mvSxH8rmdAAOMU8ds8DWW3gd89Mlcu/mK+ZH1AKRmYDnjnE848yRt
zKhCrL636MeKQ5/ZBIqf/7iz5e3oKH7XnTqajbgQY91uZbqrel2BohwYjcI3FwxbjRmBLtHnfjbU
xZlrncH0u+JfOS1bctUN7Ew8qtlq/RKM+HCq4UFh4qvFPzZ9c8M95GnyXmvlK4+XL7NdX+hfQoEB
GbYuTwkXl6rFs0ToQslR0SCxXzMME3hD6L/L2L7iI3jT7WvpHTIys8h9qbDBT3kUDX+NYcVApfjk
0cs5pIpLBgEwjFqUThbO79gbGKoL+I4/2uQnCvu3NmvfSIh800wTLyMvB3caiRuiuOaZbhpsQ3Ua
30UeZYb/PMhWGy+IrLxa7er3Kk3l3vQ8jhFBSram7wqaWVgOg2PLePOkYC2iMNBEHUYx2O+QHoA+
2PlCJ/RdZg/ZTIMZrdvN5FvGlMurhmxF5CSEJObKP1yoyBxES9Uw7zV9GlAieQPsLl0tFxcFfdr+
8ZgH+lrj7U3YKc57kjFKt+MYG1i31gjgDNOxbnrzkZT5D6V7v1voQuDbNTQ3EHtYmae6mD0UDSrh
INWfqjWUXbAoewzi2MuRxGB7ZsvtiAv+xjgEsfe6/m6nB1uktq+xRAmV2aeEpcEZn4R2yiegEXPe
jcu3OcGhtaOZhV3PNpXA8UCJPA2kiZUpFSuC890qTefCfqnyO6Zgu8pJRKD0ws/FxJmmyE1ddHiw
ql/Qi5UvRt+7B7zBd/CwadiJ4hNO+43vXO8eEjtok40ZeaUitM2v3Sg/0w4Fmz3qEz0B8sJCt5Ko
mP9kLmsfoBH6JwpQNVth3iDt+8dtIBVv3ALfARRXE3acAVPo9dFrFGX62W697ee5lfiFeKfyMncy
dZ/ttEp9aTPoHwBwCS1aD3CmUEsm5kouFdK8ighpvREsZfzhlbRuyIkqN3kGZvwiPZP5n8vcxuWY
Sk3L2RXxNxq0y4o6fje52YoaXr+S+P3u2nk4p+7hkUAKF22dEtlPgckGvnfrzC90UK/tMbnaIGj7
nnGJJhx69em1zlhv4qzU7Q7RLFo0bXMXiQwNfLqRUrWypC4d+6ghyonyLkaZk6k+THtvopNqv/XZ
nMJqrl6sWIRpYy7PcjNvFgXoLr4lBStDxF/cStqP2B3cKBvMD5PpW+iCrMca1StdNTHGwu1RRDnB
wOPdmrY1UKl2lvrCppUF85Atap/UNlUiJCs42uyXDU4nbZOFTmyeLGVg/gLDjvIJ+bZotldzmN4o
djhrSGVnrsMIaHF8zSrpk/t+IDkYnXbuEPWj8r/dBmAi1/bQxu23YSo3KAuwPdPrPvUmPxe8JL4+
JsdWuWdWW/d6RL/lMbwq8S/7dzqMi8Oc1W0gw+VLNZQfy49G/XXL0gGOrj9wVel5kQn2cpyqBUzi
p4x5XRJAEdaTxuI7uFnImammfOh6h3lCJvGEaQGeGLL7Lu12DwVxschFUkYhT1rKs32uatooQk94
oEUaVWA01Ij3suxzZPMVPBoEp0FsAwJza7RHdkn8mTQixJEIZ1+vxeRhE5+6Vq67rQNnsF5GdOq7
EX7HZ+F99fqU2ZIdedU8Y5rd6yDfww4/kGO8rMy5DMFPlVWML+drBmd1LSxa295AteQ9Eu1N+7mz
+jzUm4PRil+JzO8tUdy3wdzOyYbASfUbxItESKQ4XQptYRmcZs9cZuTPYNbEabEWmHHMTCGe06oi
ww+C7MrZWMPOYi820e1X282C03vdvOW3xzTwpxETuexkN5wTcY4ZUzOaZUIXNssDYOF1KqY60Fe9
eu5mdNcywU6Cp/opHsQc9MNQR53ctqM5ptl5Xriw9NF6qyHSA8EleEkz+rwNTQxCeh9dBmtQrXmD
5KKCqLSPtCPlUDPXMUixTrgIWwt7+p9PLHH2hWbHoSpCc/LMyPPs33lj2ff0uxMIKoeMOsidrEC4
PJPzOucGTCGPPelEWx3/GW2p3QRBEdTcxvCiawQE4Up3MevMeLeQ8Ac0id9Gm4uot3MKuj756EvT
r2NnIM59rm4Fg5uA5Ut5KVqc0kp0SoGmo8/CgXqnP1r6OTH7y5Z5T1tdzr5oKvfo6DnlIlOCGFYn
EIZjfqT9egJAyn5prdH5ZQFno9z+ZpdduCHfFyAhu8ao7Z0BPF4381uSte8IMaojm7VTo2/VURMV
jmBruIjpvfRag7IZZqBufmDTgBu8m9HyzvXfBr67TK2XeC2eF+y7YhHEGrYKOa+Sok+ipsX8C+/c
SA7OX7tnRrEUVQhCSXWsfSxodW+wH+ctkQc1l8uBt9dPcvs1NpPGt/SHqYn1bfYQ3twNGJTUkw9k
lRw0Eor2ttvu47m7r131vWTKIHKJobybjYjvsp9u1maHxMXHYmGiGi7Z9oQEtaJLzh/n+oAPiMZ7
PmZ17Nsmw+BZ4TmUpWdjxmIgQ3DpDIUJ2unp5Ghzx/GuAkvVKRGcGNfqMfGvSZkhf0/waB9fZ8kv
7qn2qnIYquUla5xrMhsRtz2d0uy+5imegerBBJUxsVB6HkdCGwkDYU64lY2kcjquepvvxw23LFHX
ez1dnqZiDAwqqrldHTYWiMB7hL3t8iax5noAHCQb5s4HOBi3JFNdILd672qIaON1zQLhLNz+rX42
fjusNny3J5YNeolelGSbUI9FpC9oVxKL15pNxhPqgsCdIQENg69s479an7ZHAlufBjxxRkmXnDca
oC4ZHjpOm2a+BNomvp1Z/gZZ19jbOS9tXP8tOvs0l/bsW33Lbb6iAbaa9c2zxRSJCs1TjSsNdD9L
kfjUu1n8Xg/LfpIrogtFLoW13W1qkHM+Mz7jcQ6Ht5h+OWVHczUGH+8vY2e4HU8sNV8IWn6sHvoT
fPWtzmozGprxR2bgpTl5lh4ibmHPafX6rn2AiO2CNwiK+oBMuQNgdu9ad4db+5+u8jHtITT9aYUv
2Tkj5iMtMRMRpmeX2TDWCxVFhcvSuZsp7TUV5JrzjDH9fwZv+uYZmmFMnaTMMzh5hEEVlqcMpZtG
A+imJBpcNR3RAF8b3PlQorDO5qHp6wlKM1y4sUrRGsZ7NZY+uWQZQ2W18xpeQbkAEDnM1mCF/bRD
pAxwiTG7blcMwcvxXhSfFQDqdYyN0xYTOQjBloR1rsNAd2HlNdq3aa/nxflNQLSB1TNa7A3L2LCa
WHbLnsZvbrdQzjE7xuEgH/ypU2s/9Rj7E9fQTB8zdOmn3t3sZsKe2mXeVZr5N53T34wvxoOtV7+F
24EDlHgdweQ+Bh4dl5Z66gYcQRRhjr4rgRQZh/IYQ0jeI38M6kxQvs9Iyhc2t4ELsL3UpBXJhvsM
fdFBxKI4YDebBslk/2b5omAG3ciSxsGVI1McM54iL6S6Q3y+8kLzEN0CK68+NW2ZAqtp1miFKcIZ
qdA4mmxH+llVcSK6yOhH+8Ww5uSANnraV+3JGpIDtktYT7jVnjHipzRLFB+uiyoBw6hybW/ObHA8
2nZkO+k3yx/c8NIrSBeT7k/4PX7vml4rn9RnWyffja39RPYisKKFKbJ1vFRws8IwrH/SOnxrlNbP
Ic5DI8ZSWdMl+86sCn9UBTij0Qedqz1zHl9yVMVwY9/VFmO7n454uY571Y/cGVrcnsTDjSAXT1U1
Sb+drfzm7sclf3HZm3DHm9t+5hVwsEAdDIYCapsvmsbl2+DFaq66dbVU/lbVzMGLrv8QjFOPXV2+
zk59BPRjef7J6N04AY9heDD2ZrAgZeJAyFDPWys0mImTjmGhv98t2/oji/PkXqMqzQ1R0R5l7KgQ
witH7UnDYcOJCc4OUyWGGI9Z+SKfY6SjftLZgx8qq9HD1mvxQZ2OVYWPRdYU32vxcILavKMWyzSY
S8KrKwYURluvrOmG0CHPaRxMHf1mS3+68HM+9BnIS3F8tw8KmkRhTOoaR83qkBxpiNr7qYcUYCBj
DdTixLvX+BrgGVTl98opilDzPAcD7rdt0E4CJdhO4BToI0EYQlJh9hajuoPL6UMlJCPBurMHVXjq
LeC6aS7fVuayR2+CU+pVIXZ1z9axakl6Iti3m+fleWbaNgydeVRpTv+WuRw9CiPbSjtJ3X1rDZAf
nkXbCezpc8PyK6uc0o/Bc5BiYPXoKM68jP6cvlZwWqG89AbJ71b9Mdryc5CUoQW0WkAF9blZ9kuu
NWZUGTUHYy6zg9ENz1O+SAzo1hU7IupUFf/hyBZHOHsKgp5vndPTESY7QwK6gR7jA2C0FmPxYbxQ
pJR3qFlQcrMLMCxAts3wdLW5CHur20vDQOOQneTKRLoo6pdkxa8Kj71PcNaYuzL+GOP+IrjQKTbI
fkdAx+MN0MMyxgCxtLnLJxvQezyJYtCwiplNH0Qo3/db80eO2asrmPXGpWToMiWXpkmDwtX6a82+
xNHqb2NFvNflsY9qzbxgwkHxAE3WtBN54HlCI4MrVjRhpbgzZvskNt3xJ/SbQTkpieNE/sqQ1D5Q
zRV0oZGVlWmwLVnLOThRW5n2TnC0MnFmlOLM6sQg6VuqpjtmPULVYvU8GqwTSlGc9j2U+LZV+s4y
PjktY8LBy67tRKFUZcy0moXQGk8+5cUsjkVHD9Mig7ZGF08T52F1gTGPmXc/dOHdrGUdIxNewSjX
w6STUOKmz9n8kW/jV+Miyo0V1387ABoMBtKdR5ztdG1G8MHGoPTnkj3b7KCatH6Jl0wPtmE8MsOW
Md2mUuTRG/N4N3F0IrB+FRYuUuvkYHXj4Dk/5MLf9BUH5B4Jr0VLO9B4BhI4krplV2p8DxwIEWt5
BDslxsVNptc89uIjk3GTqnjocQebn1ONTKll8nzIvV3Wxs9J2e57ibBwaQjqEYuO9wHne9/jJ+7i
v7CuZRFgz8TYMe1vJDuHpRAPkwTKzML7rlybPE3SzVauzszpiTzPUigml71m3Z2nkolGCtralPYV
78HH2AIwPO2uHJdwXBild84BAvjZy+v4vjgE6bajemtosXVzucD42YchSQipJvpgy6YAOoxDfYPe
GRyqcJfNhGWJv23iMqnVrN/dXUoNUUQcdTpmSkpw72ms4gg2GveE0+LI1VasGzIsrtPp3AxK7BZj
+cXEZyYbh0PEHdLLUpjbsUg4fBBMlI8V4vuoxd9gXfvUQOfsOVocLej0yQN5l056nnPrQ4rFOTit
c0pNrQ+Gh2NTXeu086zKTLIHokHGZeQ4LqoRMFV6uLCL1WkbTQdCgOclBlNYg0kbK75iefHLmlaF
JohV/XaTnq1dkdAQAF6zPvQeVT66bAKHMn2fFeKUspA+9t3wRHTYk8arGeQOfiu9yANNPkpDfo1F
tT5H21u/zER8Z791psu03wMSmrH4PWmE3Uur4z2y2kMtEm1nyeGbxfMM3kvrUpqwWUy6Zm/AGw+Z
jOYy1lw2kd+nmagFq7bDoZv0aFYhW26Aw02N1O7uDmddCjK7fssXHuxjm8nA4YLOKwb6FWFukm1N
TY0cqil/dZqYTrqiunY/NtxuRuQgxy5Z/myzUrz5PGbfCxcVmouffNJIIqZpS3YbAieKOmgdOtD6
sDEDcQ+OXf8VRM+xfqzwAHJm4LMq1Gz5m8Lgeeo0rIDS/+HuXJbbRrI0/CqM2szMgircAU50V4RJ
UXfJsijbZW8YoIgiQYIAiQtvq3mNWc9qFrObN6g3mSeZL0HRxSRVli1ktxXVHV1tWaxk4uDkyXP5
z3+wf2BRAtJeJKwGsfHOHq/Ji3mOeZVwB3CBd5vjCVD4CYM2UkacWA5QawNHoOm46V0aMhyKmtv6
0ulGfabLXdKmANwbZtSPTJ1/oEVofp4bjnlqTldNL7Y/TLzIacF4cO5CF+yG9ZtRPD1fGaQrx0yv
XwG/W0xyp0ex6TdrYN4yyyeBjmDyQXeSybGWeMVtNF1kpzqo7aZtcKvDgzXhWFHLySmBo6ZvXSC4
pPYcRn44i+aoTlw1gMDt2GPDa9e5Hi8ISFzNBvcPLitM9enpiGniKwDuUJt+DOv6hTPMPw1XIF7J
tEdtL3HqOFldEpiYTWNwoi3MjMM9pnENRKnwreeGARIxvl3BlQNCIbwb2wzAZAhuK1tAH0KpNNZH
ZDO7RAbTfHFv0iKVrc4jc/QboLyWu6hfGgZn2Rs+rFIGy2JcdWvZG5525wW5MM8JAFyFZ1pS79tM
L2mbOW2oNPBkg+KjMx5+ZqQ7AQr9Gk2mHTGyaEIPxOJyHcd3jUnWB/ZMFoxeDCCZ8YR0p0EZXVvT
wm8xFoDiHyrdjF0dLsKZc17npYzo9F93PQCM8Wc71j5ryw/zeDpqDWOiamOuCQaw9dlgNrscOsTE
hcicMZNjDPJoslhSvNTm50Pm6Mw1jy4ciq0QQmAfYV0cjGiuXs7xmAlzm2uGkSe/meb4agzhH62x
4xEV6rbDUFq3MYflg3SFI6Yf6xo9GTh4zPACEmQy8HSWwerdpWARwoQxCWfEq7BeDid82Zh28PUE
stZ4Ous4WoJfuO5CpFDvtmlaf4vjMD/RRzfw71w0MmbrzBx8CmeywhnIeFk0SMDQBvIjm4zPBwv6
YOum1k5X+l0ELhNZraKTNCMhNaIYH8Yk1wlFGSE2HNERAVFRaNNDOY9FvoMROAAuLycxhRKPLhb8
X6tZxC7h83J2Gq5CB944GFGH48E9nHDUQFMrP254TP4ssjqF6TEkfhBCLUKbmaQzIBy2jhNQQENn
O9MIwAgwD9L24ETW1qep4V5MuosRU9cMbtcpLVBdB3QWPSaiA/UOPC09LiT4rdj6AJ7Pg1/kFnw9
yORhwgiEcePcFubVcTTuzKENtWmSvwO52QBVNcH2WxTy4E1bDEEJmSm443BE2pkc/013vT7FUMET
OYvslgaJBhOL1yeM/gNrAU4aytkHvFvr2KuvU3hsPoeFEYzg9ziuZ8anEX4tLeFgYtcDiI66SXOq
r+ZXg8UJwRvdsWsEPTDmYqKL57RHw8VtETY+hcnF2owuzGwFkFYQO5KdJOMKeiLGXnMarsLFBCaf
hDx9SOoimhdQ284c+9SqH89QU0/PCC2j/EIHbgwIPzp1I4x8QcdlM6TjrunRmGbjsVMXcME9DIsP
E9OhKCZEV4wGdFKb8Vso6QZv60uzX0T55RQc6ak7MqOzift5qVE/tRa2eW5PkxsXZspzvknM+f60
mhfTDgDuxjgfns5CE6Y9OFEZSptfw8OKQzgeh+3M1D6OCs8FhZs9DFPqCdgZMHN29mG0JHiYTOwG
1y4Hqxu/Xdcb5Junk3cDhhuG0aq1wOG8YIQ47VrWyqU8CsJ04dLvYMx6dZAxIB3oOg5hfgjD3iQx
oZxtdLPjVZ1GQl5yDPckvFAMowFcmbcXMdMZtYn765irGmDlAmTc6lSz6uO7Ed1BK5DRp7oD6898
nLQybPQJqf5PYT71yGi4N2O4BFN7wU0Mo4tJCJC79vJ8po10SIRBSXQL/qQDQ1i7wykvnHnDXRhd
HftuDfvReTHkWBmT4cnacEmWD+2bCTfS6SrjzrMIL6JxRLdc9NacJrPLUTR4l60gaDSGTDWcTvB+
irjvrmanGY7VsDCovnaX1iVQ9LfdeOq2lik1YFIFNBHZWaNZd6m/TtNicRtSiNDwL/XFdPiOqbFz
ZntCS5pm9faMdgneJkZmVtxoeggn/5I+sMtlNvFOGhpEk5DLgHpxhsl5PJxeQNLuthMrmrasqV4/
H5h6sNTqi/uhAbkaU5tMuCEuSNFMT+oLbNqqpYeL28hcMjUqHjCrABRGN6036xNIwdIFiI662PRw
QZ/ZWJucgjgaHTueM6K1A344hwTE2oV5H0s5p7ZKAUrkZRfDizkV7vayvmwyYGR+DAFd42Y40s5t
Hdzs0I5vSd8EIPCt1irBWlOlL07GJpA+vVu/7Q5owuqu1pdpbI4vRPxNRn1+r+MBXGmmCbdFHWjV
eDWeth0Dh7c+7s2Y0FEw8WfQuNcowhyPmGzqeWL0gF307RC4spjCt577Q5gcmvjKv8LVpTuA25Y+
JSoI+5NfqfswZmeyXlFyokHQ2wzosMid1yGpCF33k8mUBDGXYM3bQ+y3jrb6mDOZBUt+B3lJc1Iw
eVcMZRFDQ0YNph/OdJ6tfuyASBA/izll5XAy8QHxP81Z3jYG5L7EtswUBrAkvxkYTBYFdjLJ7qJk
eTFgppKg9p+ZAow36dnTa2M8/uBqhi/mxYiBF+v5kPe5oGBm9KdWq2EsfUFyL34cJou3erdbcukT
hPfEYBegIE2jm78tZ2sumQiaFKO3XggVJFNh3AVzVAbLz5BTi8lNsb76bRnpH0FgWYPsesLAUX0+
+4SelZtZLjtWNKC/qn5aNCBbRsXEr8RIgrE26omBCKY1JJCxTwC2HFuNxsPadhEEZPKTLPAmGhw6
osF4M1DMgWw4GsfXYufFQPMXU+ssW4RnYg5KzCQYa7r4jMmBiXPhQIzFN5H7PR0bqzMxOwD+sE59
2REfFBuJGC8gPgapXFNz87uhYb6NAE/W591PQpBidkgWToP5fHRjgWU1mIUg5h/MDZA5ZOUhgYOl
2qEaYL6rM05pOyBt3s2v9QYTT5hB44SImbXEHIZ8ZZwmVlYmGgdG+dcFIxbEr8TLWsy7xxwYykT5
Q5adiF2K6TlzqKrg+4OpqTgWyiUma3hR0vPCd8MFXQuMPU1hB2rGoMKi+ehMjEAUwyzFHI1Ub1y4
xbS91pkBLAY6ismOEa04dGOLOUhiDGk3ouQ3WDTFNAgxykHoixgORUcQAB+zIz5nMN5EqGOS2x1z
wOUtRnrkDCUZTpLLKQgT8YEujMM4ueN19CFkDMpwZkLNtvINgDW0xN+JQXgFvG0d8QcYksoFSQKS
zfxV/ChmDwr9F7NMh+1uXj+pj+AVYeBKxvBzMb40cc4XpCZXzGHperpvhdZltNLbyZSRX2IOA0LB
P2/Ww0UHKqhjDdr+LoMe6Jp9mM5IO9FZ6mTuw1AMfLA8+5PHRIi0Mf1IaXtmwJI9HL6FDs2ndb7n
mIt+ygSRLnq1tpj7R8JQ5/9nnt4zGG8WjYs+RE49c4pA1xMqkXp048bdh8kcJqYVYHqmgDCE+Z0D
RtzIjd5cjHeL1hrTHKyrGXN+xYNpXWAKTHWm56gc7rs6687p7Pbsnse4COLenhgjO3fqZLQb544d
EbIkt2JYpviMmN9S2rAcBsn5sk5xls38VPv5l7/9/LD890GQ0HAE722c/fI3fn5IpisGPQ3zvR9/
OWvftct/48sn5M//ct05ud//gPiGL59nxcdvPPZzX/qhHedhvnpXBOnqLmCkTf713272xtbFQrcJ
5eX75GCJb/pQ+Qx/ulAtKPd1v5oGf//pISlieo7ugkGYxD89/uq8//efdN0sxbmR5pctlU/ztRUi
n4cu+ixtGEdWw9RhmfVoGDY83fipFgEff/y12zhyDVcD+MLd5kJ/Ze2+vi9f+IQMvv54W1HvbVxa
52sPsJGOEIHJhlGovYW+QwJ1XTtyXcfTYHJyHMewG54kgrptHmn82rNc3XEbjufar00GoEEqCsFs
oAbU6izLhgHIs3VHlkHDO2rACuHRlAGlmQZM/9XJwNArysAxjsC+OI2GaWmeodFtJ8lAd45cCx1x
9Ybj2FBMbI7ejl35M3NwoJ2Smqs7CtZGMV9+FEznyHYwBnBzi3PgOrIW6Jp55Jq2pzVMw0EOHgfl
D1v+GoyBXlUH6qZ9pHtIgMNumbZdKvqOPaw79hGP79kOH7Lxt8xXJwPyyBUPgmEeUebSXafxKARX
Ogi2dUT/g21qFtbAsM3GRuiv6CCgvgpEYGmOwTMapiPuRUkE3BnGkW3YugkgqTSIiOgvdxSso0bD
4el0zW3ojI2UrUHd4feOKy4LG2vx6p6/sl9g2Ee2C/TYRdXhy+XPkg7oJucAI6lrToPjgFF4bSLg
Dqt4DBz9yHU0vWF4PKaQhCSBRuPIw3GyuDJMy6XwvRH5KzIEhhKnwNBdgNWlqcMkSCIQTgGm0IMy
y3JRlNdnC72qt4HlHDkGRD/ch5rjCKMoSYD4gUE5FowHxAeu++ruAsOuKgA6Go50k0fEzTaJAlB0
SQK6e4SeuQ23YeE7Cafg9RmCjbv+cs+wbjSONM0wNZ6ywes2TVkG2EqNCEp3bLwmcVu8PlOgIkay
NXxC22C4U3npSWpQxxxqumdqBhRG1uuMkVRcCKATNMPhzG/t3Y57LEQADMHBWHAaaNh4dWGiGtdQ
3PeYRCEG0GmyGpSuISyL4r+Q4RNOvzZzoCRlQgjAf/AKMf3QTckyIGViwPGvaa5DP3LDsv+asTJO
H9kA5vDQ4CaC4Z2TUMbKtgntK3GS3niFWiDSG9USZxh93H+eFK5ap2EfJExwkK0GJtEjpfYYQ722
GKmqg4xrYIo4kMbLhqOTP5PjRNKnCMfBIv4RQr0uEahxDy2PiV/U7RmQLBbcOQfCPfRMDgHm0DDJ
Mr8+B1FNvsT0UAQyg6aGuksiKPMldFg0hJaYwnF4bReCKh+ZF61bBEI2bqJ8K5Y+sqE5+Mcu0IzX
GCpq1X1kkuTwVhiaS6TguWQNJD0ofWQyagahxPcmDL4hpv5SdKJ3JeqXNakwyHYKW89+YJunPlxg
p+SEDnOGpY+KItVm8T+KVr9INauy+rbzS1Gu2flR+mx28OHHhy+39fhdu38lPaq0se1vtn95Fgap
nz4wp6Asrj0+1Y0/oRDW8mO/7+8W10wU4o9NHlThvtydX1v1NA2COPLj/nYpUbJqcOtUXfg6AJyb
bNcpa4Ei6Vl12Y5PRbN2i5zSoMa2a9fhDNZ+uerIOa7+Te/jMA/6tU7u50G2XU48R1nMqvocLRZI
/aj2ZhKk4YP0Wilnerg+f/oNbOabXm3LT8NeL/DlgqymcQV62rPrP6XAXyrPhwdQLhJ9/+8fH7cs
mJLb177pAHNIYsR0cB7lw5s8IINnPvMaDni7SP0slFXBwUJXVoQ3v+2rGJwN++s+yvIbdetNnGOn
8j3NhRH2wCR957r7AtCNiisi1WQabJ+2tEOaLbxgWazft82bhIatJ89ueflUWvtNkQnLsKcI2ISK
gugkzAt7as8kxxsH9nJXHj/OFGxM4fZ23L1f5SMuHd+Do767/3/Y9dwMaGqT9Ey47bKSFbsgmW+z
4TT3+LW7vXMmMsZVV25HtY4fzf1+km4XE4fDPTAM37/p04Irc+JHkik7tAzfv/BZEveFkdzdMNWt
7Y9PYpG+Scw3CDj1B4W0YyBH1Ve+xWubyMs2nl12V2HbnMQcP/mfc/cS+XzTzbvz7n7McTsNkhS6
hu0LEqorElyBkNbq5YpwV2T7N5BISVddVnAWBavtOmKzRCnbH/9stz9QC8StW9XqfsVC/6AI6s1v
g6Efw/wgu8QK3u+bdZD2fAYhS772s28YEYGv/Fp49iadBLGs5uQtqqpj02fco98PsuF2rY1Kbn/6
M418fr/XKz+e+NKNYqjY8LDYf2kKrkAIueMg3D60EIGpYK8tH9x7X35n1tfirW90uTtpWLvy47Fk
8w79+B3L/I0L41bF8qIKFJerelC7FP/ovLnbFbGuKXhz53E/iYM9S60LcF3Vo8HK8qsrEcxVV73w
p7Jp0EXRreqql8wGhCpi72SQ6K6+9CbAuUzSQNIM3VQg4k0g8sTaChTj0l/74+GhSBSc6ys/kR1P
gaeq+gqv/Qc/OTgitgIpX3P2kr0oklqoii1HfdhwZVl8NU/xjXbomohhtX+mRfG6qpBvgqkfbZcR
Zl4XSLmqq9764wNXQm8oOHu3pMfD6ZTUliRjQ1OgFR0GPftTjvX2+cuLX1dg8O+HfrifRzZU3P33
/ig8lDQ9ANtHeLm3cu+HdINt19n4QAr0TXj7wm3bN0OUF7ff9fI9v1/3gifEYSnY94cwyIlWt3ss
5aHCFJ3nRVpMa+fZvn6ARdMU7PuyiP2MuZhPfYML+HP7QC8Xemea+nm0evwC6VgCKVPhd1yH/X4U
1Np+lm+3K+QPmO+rq7OVb0pwdCAiSnAUnhAROVv6pg6Si8V356pK++3XLos0jP7vP/4zG/srkbrq
DyRjQyKTVi0FOZv7kCHv9asgy+X1DfpjVMTsnQBfe1w89c4bYK3L9pqqd8hxMu4ntZ9r9/6YYCyU
E0W0t1jMWdiqw8u199IvwjQcbxcSegVaXqNXTIE7cOtDRlF/GIZ+PcuKJ75DwavuEK8+sbIC03Hl
T/PhnnOwEc2zpvrHpWdE9eYvmJ2JBpRCpXBDgXq+EV6wtKiCA9VM8gzHQVpWIEmrmoMmToPsjjyr
hc+nZJpcvgS1292J06/CD2kN/f7umoclte+/Qe6CadGLwoda8lstHwa1lohhpC9RcJeXi9b+9fiu
9W/S0gqUjdRPkDLbSlpXgV60Eq46Ofq0FQQaXzAIZX04rm3Fv7t9W0Fo0PKnQe1DkPali9pWYL6P
R2GPsqak3KL9o+pBbA+YvbddRpwYFWFoe0ZdLMHERTXBHy1nVkS/cuVdp3D4y8uKdpfKyzJznjkS
krUTvcVV173nhJ+SLJVX9hT4C6d+Tz6EngJdO6V2IMngsCBffLfPfKgIuqbiZP/+v3lQ6//L+Rzy
PunU6SruqcsgXkmieAKl8f2yuAp7+w4AWMTqekaIkORD6R7RVQQg7HdPCpaC6/oakN/Az6hHb5+8
9NctBfbh2l8luRwt6aLxoepBFoHfQrLBJYRYwbJ7iyo4xddcpA97uEQVMda1T9hLgC0bM+YqKBBv
shZWEpjjdq1SIxwFynYT4nNLq6ow7OWqe4IQnblVFWJjLOvNMMv8YrtcKYtD/NL3m587PHoZX0tz
/fZbXh58P8KuDiB4hoBzV5UIOYpgIIevhq7g/ugIfK1fuwqosm13KQRtCDqfyptOwAbJ6mEIOpfK
6xb9vWSuirvuPpFDEEM0p1Xe6u//ldTuk8nv/11imG/T3/8nfoAnbbtyKWtTgazvC9LQe7IW7b9V
H+Dej9f7xs5QkUR8Pzg4hSqK5wTBzE/3ayd+JjkChqCkqSoM8PnhnhdbNqxUXbcDD+JhTcVRcL4/
H7jd8GdVF8TncNLzewtZjR0F6rYxop2DA+4+azZ+XJauBEP/BdN0TyK/7edRmD/wTZSA77/gq4h6
+zb42fPwfL7wDdgaLv+tNRBXkQJPs0S1yxeRrsAwgLoehIVcstS3W3+509ZMMjz58m4+C9J1MEjm
exgpwSdU1b6zeT8tsu1C5aWvwClsFtGA1h/pDT6PNn1eMY4DAe2TykiOAlmfp4hB7j9TEdq0szzZ
i8boKqr8zlrr4GH4ZKZURYRzEh704ok+1aqKduKnSfBUIVM0O1dePPXjB+nKFx3WVVc9DXs0wdBk
tF1KnA4V6JpTiFTjTAZjP4/If/50nAbpxI9X0nZVyIH+TFm6gv2zqnRbaQLBqmQhdE3BumfMM/BT
SQjQclXf7/nDgY3QVcS557kfybvVFUjhIkj3FIzG+upCuAC+QQovkMpLuoqL6MrP53vaoCLougrz
YbHvoZQMFFX1txMlc+B3sgJbCmR8FWLe8yAGVCJXYnUVgeJVsQwAhxfpYKsNwqpBRbT98eUey3XC
2J65LBBbQaYCGKm/ny5VcERIGefyZlXEnzcBVeNUeBOSUwVRaHUBg4he+LKtUHE1QzC+5/xA0lJ9
t7c0qBZ7mUFdRVv/Hcm7PbcKIqXqGxYner/TxRAMQJVNRWk1GVAg531UBB+dKWQE2x2W3ruu4CR3
5j5xXdqXFjZUiHgR9OXLo2SfrCzgRZjT/rSvxtDSbp/g5Vbt/ThFxJJzaagAmrzfcDtcgobuJ3L0
qKLi+AHn6gG9a9GLuBVCqR9Kqm1JzAUVDFJZoVUENx262ORL1VABIGitmMGT1d7f1G6ComS9+Lxf
V1BhSsEXBwI5dC1XAXTIr9TYf9rn6dcIaD2ShQTfugq38S55GPuR1KgALtd0VNRGGBKZzCWFgSXT
cp6HMPy4rN0G+lw1a7e7f2GHvtZHLX1X+0vf9fOxX9MfCju1e9RV3ASbc7O7qopK9SktUrDapOF0
d+WSELXqVXBOKkBaVIXqnmepH0inQlchXPY6k/YqmJirCuAiSfdqkEpsz2Wx8MN8u70yZhD0tlV3
exWQP5aBUlCBVF/3LS7idpVysypKQO8YZyMlg+B33X7Jyx2Mjl/0w9qb1N+/9wQ1WlX5dpgWJAU5
hoquz0ffRey51p6ENKbs9Ymp4B35SFtFrUm38VYKG/dFgVA+BbRGSauqSCKfijCqdhaU05l2V7cM
TYXRpI7eeyqBShcF1khFxPamV9Sui0zSl8fVFURBf7Z/F8p8yA49Olo8xubY2vOo3N0btf3lknzq
b3eo/Z68Wr/p94+nsLQjW+4yabXHW51b+o/z+gy53+5m/2FOwZu06Mlvc6uXLzdX0G6FsNSUhamm
n/YoiG8XLQ/o9ocq3zAowkjumFDRHip2C9eQnJdRkEgSIGLcLzh2pKVVGNobf+6DNHuiZU5FF3zL
X3FNPmVTVKQDW3u6Jyhd/zgeL6OKPE4mzEiWuQpVZO226z7dgKCisxySy33uTBUm+4RlmYUI3VUf
BspChm+pgCSe4fWF2xe3sYAKkioXHJa916ir8BkexXHtMzA0PoCrqmhYIRmdZwKZKPvCKnpUbikL
5olgWpOiZEPMiah6cDp57TLM86w02zfBPJRNlYoWaL7iqnjY8zZVJCXuyZyGfb9f7v0+6fl7aEgV
5SfRL78RTgvFTLKnjKJxyANZfHe3BVL6EFKshkGWpHvZYrYxDQdcCyqQ/E0A4WE25CthKnvS0hsq
DsX7zle/QYH+NqkB7bWRGCp4Altw+UF/sj1gpQejAn/e8WXHy3AVFOI3xMNtyDlJ7u6BdlRAPzbr
4yZRwoqCiZQ3tlXUulF+YZrl4EvQ3qsIozdryykwU3dfMypQcIv+JVnuUNED/tjnK2m7MVH7nxrW
bfhnq8Z0X4n/fhTdYDoQnoPcNPhVNo9vJPNowuu0h9dQUeFopgJuvmuNVbQ6tGAzkgp4KlrvWkmU
7DeOqmCqaT/gy8uEuCpI6zeesej63WshVQFMOPGjsSi+PuU1uQqyuacFnI5SmgHykK2WvDzR0KFf
DrIhSTUYbFt94Vu/ZPKVLlDdU5C5vA3SYru9MhhT0VX8Pi1I6EibNVSckA+UiNcMRpBenPF8F+kL
r4Gn/rWd9N5j1e0hCvz0l/8HAAD//w==</cx:binary>
              </cx:geoCache>
            </cx:geography>
          </cx:layoutPr>
          <cx:valueColors>
            <cx:minColor>
              <a:schemeClr val="accent2"/>
            </cx:minColor>
            <cx:midColor>
              <a:schemeClr val="accent3"/>
            </cx:midColor>
            <cx:maxColor>
              <a:schemeClr val="bg1"/>
            </cx:maxColor>
          </cx:valueColors>
          <cx:valueColorPositions count="3">
            <cx:maxPosition>
              <cx:percent val="100"/>
            </cx:maxPosition>
          </cx:valueColorPositions>
        </cx:series>
      </cx:plotAreaRegion>
    </cx:plotArea>
  </cx:chart>
  <cx:spPr>
    <a:noFill/>
    <a:ln>
      <a:noFill/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>
            <a:extLst>
              <a:ext uri="{FF2B5EF4-FFF2-40B4-BE49-F238E27FC236}">
                <a16:creationId xmlns:a16="http://schemas.microsoft.com/office/drawing/2014/main" id="{4E104ED7-C171-4668-AEE7-B3AEBA5DB6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77635E4C-2379-4E45-B9B2-E43EC61316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26BF9396-89EC-4CBD-9AA4-CBBE9F0CA1F7}" type="datetime1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כ"א/אדר ב/תשפ"ד</a:t>
            </a:fld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21FA3918-8F7A-4B64-907B-42E48B5ECB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7B08035E-8EB8-4C2B-9094-10B4CFAE37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A7D0AA0A-5135-415D-A092-FA0C46B8AC3C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8146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DA4D4CB-21EC-451E-B28F-694B09372249}" type="datetime1">
              <a:rPr lang="he-IL" smtClean="0"/>
              <a:t>כ"א/אדר ב/תשפ"ד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7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he-IL" noProof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 flipH="1"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he-IL" noProof="0" dirty="0"/>
              <a:t>לחץ כדי לערוך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fld id="{EB81861C-5139-457C-970B-278F1608A4E9}" type="slidenum">
              <a:rPr lang="he-IL" smtClean="0"/>
              <a:pPr algn="l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278659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1"/>
            <a:fld id="{EB81861C-5139-457C-970B-278F1608A4E9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447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2F98A818-8998-4A9C-923A-0245B6C3B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241200" y="7500627"/>
            <a:ext cx="3859066" cy="231657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801C48D9-0A15-4736-BF9A-5E32106AC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147956" y="1240056"/>
            <a:ext cx="1827307" cy="381989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994BC47A-9910-48E8-AE5A-2BBB19901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241200" y="5105745"/>
            <a:ext cx="3859066" cy="234908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0C2DCCB1-B9FD-4B0F-884F-5AEE7D43E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241200" y="1247167"/>
            <a:ext cx="3859066" cy="3812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232F5691-9268-4084-9D4D-F78F55D0D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146463" y="5105745"/>
            <a:ext cx="1828800" cy="235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36B92A22-5DF3-4C60-A7C1-F99B61174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6022953" y="1240057"/>
            <a:ext cx="1508247" cy="62147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7FEDA109-D0F6-4624-AB2A-68612A434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146463" y="7505706"/>
            <a:ext cx="1828800" cy="23114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27312CF2-A1E9-4331-A520-21B4E20C2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5844160" y="7932941"/>
            <a:ext cx="0" cy="1802868"/>
          </a:xfrm>
          <a:prstGeom prst="line">
            <a:avLst/>
          </a:prstGeom>
          <a:ln w="25400" cap="rnd">
            <a:solidFill>
              <a:schemeClr val="accent1">
                <a:lumMod val="60000"/>
                <a:lumOff val="40000"/>
              </a:schemeClr>
            </a:solidFill>
            <a:prstDash val="sysDot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מלבן 5">
            <a:extLst>
              <a:ext uri="{FF2B5EF4-FFF2-40B4-BE49-F238E27FC236}">
                <a16:creationId xmlns:a16="http://schemas.microsoft.com/office/drawing/2014/main" id="{4D2C7898-64D2-4E95-8919-58011D2B8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241200" y="241200"/>
            <a:ext cx="7290000" cy="9629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 flipH="1">
            <a:off x="5489257" y="9322650"/>
            <a:ext cx="1748790" cy="535516"/>
          </a:xfrm>
          <a:prstGeom prst="rect">
            <a:avLst/>
          </a:prstGeo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6FD640E-F1FB-44B8-8B73-48EAF245577F}" type="datetime1">
              <a:rPr lang="he-IL" noProof="0" smtClean="0"/>
              <a:t>כ"א/אדר ב/תשפ"ד</a:t>
            </a:fld>
            <a:endParaRPr lang="he-IL" noProof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 flipH="1">
            <a:off x="2574606" y="9322650"/>
            <a:ext cx="2623185" cy="535516"/>
          </a:xfrm>
          <a:prstGeom prst="rect">
            <a:avLst/>
          </a:prstGeo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 flipH="1">
            <a:off x="262318" y="9599255"/>
            <a:ext cx="272034" cy="258911"/>
          </a:xfrm>
        </p:spPr>
        <p:txBody>
          <a:bodyPr rtlCol="1"/>
          <a:lstStyle>
            <a:lvl1pPr algn="ct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518928D-FFF6-43DC-9917-6D83E7075E8A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5" name="כותרת 4">
            <a:extLst>
              <a:ext uri="{FF2B5EF4-FFF2-40B4-BE49-F238E27FC236}">
                <a16:creationId xmlns:a16="http://schemas.microsoft.com/office/drawing/2014/main" id="{11310CCD-5E5B-4F7B-B7B1-EE3E23F3D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534351" y="535521"/>
            <a:ext cx="6703695" cy="97324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302468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93CBEDFA-5BC0-4184-8A10-AED13FD3EA6E}"/>
              </a:ext>
            </a:extLst>
          </p:cNvPr>
          <p:cNvSpPr/>
          <p:nvPr userDrawn="1"/>
        </p:nvSpPr>
        <p:spPr>
          <a:xfrm flipH="1">
            <a:off x="241200" y="241200"/>
            <a:ext cx="7290000" cy="957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 flipH="1">
            <a:off x="534351" y="535521"/>
            <a:ext cx="6703695" cy="973240"/>
          </a:xfrm>
          <a:prstGeom prst="rect">
            <a:avLst/>
          </a:prstGeom>
        </p:spPr>
        <p:txBody>
          <a:bodyPr vert="horz" lIns="0" tIns="0" rIns="0" bIns="0" rtlCol="1" anchor="t">
            <a:noAutofit/>
          </a:bodyPr>
          <a:lstStyle/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534351" y="1785366"/>
            <a:ext cx="6703695" cy="7537284"/>
          </a:xfrm>
          <a:prstGeom prst="rect">
            <a:avLst/>
          </a:prstGeom>
        </p:spPr>
        <p:txBody>
          <a:bodyPr vert="horz" lIns="0" tIns="0" rIns="0" bIns="0" rtlCol="1">
            <a:noAutofit/>
          </a:bodyPr>
          <a:lstStyle/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 flipH="1">
            <a:off x="262318" y="9599255"/>
            <a:ext cx="272034" cy="258911"/>
          </a:xfrm>
          <a:prstGeom prst="rect">
            <a:avLst/>
          </a:prstGeom>
        </p:spPr>
        <p:txBody>
          <a:bodyPr vert="horz" lIns="0" tIns="0" rIns="0" bIns="0" rtlCol="1" anchor="ctr"/>
          <a:lstStyle>
            <a:lvl1pPr algn="ctr" rtl="1">
              <a:defRPr sz="99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518928D-FFF6-43DC-9917-6D83E7075E8A}" type="slidenum">
              <a:rPr lang="he-IL" noProof="0" smtClean="0"/>
              <a:pPr/>
              <a:t>‹#›</a:t>
            </a:fld>
            <a:endParaRPr lang="he-IL" noProof="0"/>
          </a:p>
        </p:txBody>
      </p:sp>
    </p:spTree>
    <p:extLst>
      <p:ext uri="{BB962C8B-B14F-4D97-AF65-F5344CB8AC3E}">
        <p14:creationId xmlns:p14="http://schemas.microsoft.com/office/powerpoint/2010/main" val="163069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sldNum="0" hdr="0" ftr="0" dt="0"/>
  <p:txStyles>
    <p:titleStyle>
      <a:lvl1pPr algn="r" defTabSz="754380" rtl="1" eaLnBrk="1" latinLnBrk="0" hangingPunct="1">
        <a:lnSpc>
          <a:spcPct val="90000"/>
        </a:lnSpc>
        <a:spcBef>
          <a:spcPct val="0"/>
        </a:spcBef>
        <a:buNone/>
        <a:defRPr sz="3630" b="1" kern="1200" spc="-150">
          <a:solidFill>
            <a:schemeClr val="accent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88595" indent="-188595" algn="r" defTabSz="754380" rtl="1" eaLnBrk="1" latinLnBrk="0" hangingPunct="1">
        <a:lnSpc>
          <a:spcPct val="90000"/>
        </a:lnSpc>
        <a:spcBef>
          <a:spcPts val="825"/>
        </a:spcBef>
        <a:buClr>
          <a:schemeClr val="accent3"/>
        </a:buClr>
        <a:buFont typeface="Arial" panose="020B0604020202020204" pitchFamily="34" charset="0"/>
        <a:buChar char="•"/>
        <a:defRPr sz="2310" kern="1200">
          <a:solidFill>
            <a:schemeClr val="accent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65785" indent="-188595" algn="r" defTabSz="754380" rtl="1" eaLnBrk="1" latinLnBrk="0" hangingPunct="1">
        <a:lnSpc>
          <a:spcPct val="90000"/>
        </a:lnSpc>
        <a:spcBef>
          <a:spcPts val="413"/>
        </a:spcBef>
        <a:buClr>
          <a:schemeClr val="accent3"/>
        </a:buClr>
        <a:buFont typeface="Arial" panose="020B0604020202020204" pitchFamily="34" charset="0"/>
        <a:buChar char="•"/>
        <a:defRPr sz="1980" kern="1200">
          <a:solidFill>
            <a:schemeClr val="accent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42975" indent="-188595" algn="r" defTabSz="754380" rtl="1" eaLnBrk="1" latinLnBrk="0" hangingPunct="1">
        <a:lnSpc>
          <a:spcPct val="90000"/>
        </a:lnSpc>
        <a:spcBef>
          <a:spcPts val="413"/>
        </a:spcBef>
        <a:buClr>
          <a:schemeClr val="accent3"/>
        </a:buClr>
        <a:buFont typeface="Arial" panose="020B0604020202020204" pitchFamily="34" charset="0"/>
        <a:buChar char="•"/>
        <a:defRPr sz="1650" kern="1200">
          <a:solidFill>
            <a:schemeClr val="accent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320165" indent="-188595" algn="r" defTabSz="754380" rtl="1" eaLnBrk="1" latinLnBrk="0" hangingPunct="1">
        <a:lnSpc>
          <a:spcPct val="90000"/>
        </a:lnSpc>
        <a:spcBef>
          <a:spcPts val="413"/>
        </a:spcBef>
        <a:buClr>
          <a:schemeClr val="accent3"/>
        </a:buClr>
        <a:buFont typeface="Arial" panose="020B0604020202020204" pitchFamily="34" charset="0"/>
        <a:buChar char="•"/>
        <a:defRPr sz="1485" kern="1200">
          <a:solidFill>
            <a:schemeClr val="accent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697355" indent="-188595" algn="r" defTabSz="754380" rtl="1" eaLnBrk="1" latinLnBrk="0" hangingPunct="1">
        <a:lnSpc>
          <a:spcPct val="90000"/>
        </a:lnSpc>
        <a:spcBef>
          <a:spcPts val="413"/>
        </a:spcBef>
        <a:buClr>
          <a:schemeClr val="accent3"/>
        </a:buClr>
        <a:buFont typeface="Arial" panose="020B0604020202020204" pitchFamily="34" charset="0"/>
        <a:buChar char="•"/>
        <a:defRPr sz="1485" kern="1200">
          <a:solidFill>
            <a:schemeClr val="accent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074545" indent="-188595" algn="r" defTabSz="754380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r" defTabSz="754380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r" defTabSz="754380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r" defTabSz="754380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754380" rtl="1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r" defTabSz="754380" rtl="1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r" defTabSz="754380" rtl="1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r" defTabSz="754380" rtl="1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r" defTabSz="754380" rtl="1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r" defTabSz="754380" rtl="1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r" defTabSz="754380" rtl="1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r" defTabSz="754380" rtl="1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r" defTabSz="754380" rtl="1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chart" Target="../charts/chart1.xml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5" Type="http://schemas.openxmlformats.org/officeDocument/2006/relationships/image" Target="../media/image19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24" Type="http://schemas.microsoft.com/office/2014/relationships/chartEx" Target="../charts/chartEx1.xml"/><Relationship Id="rId5" Type="http://schemas.openxmlformats.org/officeDocument/2006/relationships/image" Target="../media/image3.svg"/><Relationship Id="rId15" Type="http://schemas.openxmlformats.org/officeDocument/2006/relationships/image" Target="../media/image13.svg"/><Relationship Id="rId23" Type="http://schemas.openxmlformats.org/officeDocument/2006/relationships/chart" Target="../charts/chart3.xml"/><Relationship Id="rId10" Type="http://schemas.openxmlformats.org/officeDocument/2006/relationships/image" Target="../media/image8.png"/><Relationship Id="rId19" Type="http://schemas.openxmlformats.org/officeDocument/2006/relationships/image" Target="../media/image17.sv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Relationship Id="rId22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FB3A6FDA-B378-498D-834A-AD13D56BA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534351" y="535521"/>
            <a:ext cx="6703695" cy="973240"/>
          </a:xfrm>
        </p:spPr>
        <p:txBody>
          <a:bodyPr rtlCol="1"/>
          <a:lstStyle/>
          <a:p>
            <a:pPr algn="r" rtl="1"/>
            <a:r>
              <a:rPr lang="he-IL" dirty="0"/>
              <a:t>קורות חיים בעיצוב </a:t>
            </a:r>
            <a:r>
              <a:rPr lang="he-IL" dirty="0" err="1"/>
              <a:t>אינפוגרפיקה</a:t>
            </a:r>
            <a:endParaRPr lang="he-IL" dirty="0"/>
          </a:p>
        </p:txBody>
      </p:sp>
      <p:sp>
        <p:nvSpPr>
          <p:cNvPr id="3" name="אליפסה 2" descr="צילום דיוקן של אישה">
            <a:extLst>
              <a:ext uri="{FF2B5EF4-FFF2-40B4-BE49-F238E27FC236}">
                <a16:creationId xmlns:a16="http://schemas.microsoft.com/office/drawing/2014/main" id="{180E2969-38C9-4210-80F3-59D6AFCEFEF4}"/>
              </a:ext>
            </a:extLst>
          </p:cNvPr>
          <p:cNvSpPr/>
          <p:nvPr/>
        </p:nvSpPr>
        <p:spPr>
          <a:xfrm flipH="1">
            <a:off x="6143916" y="317657"/>
            <a:ext cx="1287880" cy="128586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3" name="גרפיקה 151" descr="פרטי סמל">
            <a:extLst>
              <a:ext uri="{FF2B5EF4-FFF2-40B4-BE49-F238E27FC236}">
                <a16:creationId xmlns:a16="http://schemas.microsoft.com/office/drawing/2014/main" id="{8B33F9B3-C932-4785-BD74-FB723077E368}"/>
              </a:ext>
            </a:extLst>
          </p:cNvPr>
          <p:cNvSpPr>
            <a:spLocks noChangeAspect="1"/>
          </p:cNvSpPr>
          <p:nvPr/>
        </p:nvSpPr>
        <p:spPr>
          <a:xfrm>
            <a:off x="7156693" y="1666450"/>
            <a:ext cx="180000" cy="180000"/>
          </a:xfrm>
          <a:custGeom>
            <a:avLst/>
            <a:gdLst>
              <a:gd name="connsiteX0" fmla="*/ 181372 w 362743"/>
              <a:gd name="connsiteY0" fmla="*/ 362743 h 362743"/>
              <a:gd name="connsiteX1" fmla="*/ 362743 w 362743"/>
              <a:gd name="connsiteY1" fmla="*/ 181372 h 362743"/>
              <a:gd name="connsiteX2" fmla="*/ 181372 w 362743"/>
              <a:gd name="connsiteY2" fmla="*/ 0 h 362743"/>
              <a:gd name="connsiteX3" fmla="*/ 0 w 362743"/>
              <a:gd name="connsiteY3" fmla="*/ 181372 h 362743"/>
              <a:gd name="connsiteX4" fmla="*/ 181372 w 362743"/>
              <a:gd name="connsiteY4" fmla="*/ 362743 h 362743"/>
              <a:gd name="connsiteX5" fmla="*/ 191448 w 362743"/>
              <a:gd name="connsiteY5" fmla="*/ 63480 h 362743"/>
              <a:gd name="connsiteX6" fmla="*/ 221676 w 362743"/>
              <a:gd name="connsiteY6" fmla="*/ 93709 h 362743"/>
              <a:gd name="connsiteX7" fmla="*/ 191448 w 362743"/>
              <a:gd name="connsiteY7" fmla="*/ 123937 h 362743"/>
              <a:gd name="connsiteX8" fmla="*/ 161219 w 362743"/>
              <a:gd name="connsiteY8" fmla="*/ 93709 h 362743"/>
              <a:gd name="connsiteX9" fmla="*/ 191448 w 362743"/>
              <a:gd name="connsiteY9" fmla="*/ 63480 h 362743"/>
              <a:gd name="connsiteX10" fmla="*/ 181372 w 362743"/>
              <a:gd name="connsiteY10" fmla="*/ 138044 h 362743"/>
              <a:gd name="connsiteX11" fmla="*/ 215546 w 362743"/>
              <a:gd name="connsiteY11" fmla="*/ 177881 h 362743"/>
              <a:gd name="connsiteX12" fmla="*/ 201524 w 362743"/>
              <a:gd name="connsiteY12" fmla="*/ 269035 h 362743"/>
              <a:gd name="connsiteX13" fmla="*/ 231753 w 362743"/>
              <a:gd name="connsiteY13" fmla="*/ 258958 h 362743"/>
              <a:gd name="connsiteX14" fmla="*/ 181372 w 362743"/>
              <a:gd name="connsiteY14" fmla="*/ 299263 h 362743"/>
              <a:gd name="connsiteX15" fmla="*/ 147197 w 362743"/>
              <a:gd name="connsiteY15" fmla="*/ 259426 h 362743"/>
              <a:gd name="connsiteX16" fmla="*/ 161219 w 362743"/>
              <a:gd name="connsiteY16" fmla="*/ 168273 h 362743"/>
              <a:gd name="connsiteX17" fmla="*/ 130991 w 362743"/>
              <a:gd name="connsiteY17" fmla="*/ 178349 h 362743"/>
              <a:gd name="connsiteX18" fmla="*/ 181372 w 362743"/>
              <a:gd name="connsiteY18" fmla="*/ 138044 h 36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62743" h="362743">
                <a:moveTo>
                  <a:pt x="181372" y="362743"/>
                </a:moveTo>
                <a:cubicBezTo>
                  <a:pt x="281545" y="362743"/>
                  <a:pt x="362743" y="281541"/>
                  <a:pt x="362743" y="181372"/>
                </a:cubicBezTo>
                <a:cubicBezTo>
                  <a:pt x="362743" y="81202"/>
                  <a:pt x="281545" y="0"/>
                  <a:pt x="181372" y="0"/>
                </a:cubicBezTo>
                <a:cubicBezTo>
                  <a:pt x="81198" y="0"/>
                  <a:pt x="0" y="81202"/>
                  <a:pt x="0" y="181372"/>
                </a:cubicBezTo>
                <a:cubicBezTo>
                  <a:pt x="0" y="281541"/>
                  <a:pt x="81198" y="362743"/>
                  <a:pt x="181372" y="362743"/>
                </a:cubicBezTo>
                <a:close/>
                <a:moveTo>
                  <a:pt x="191448" y="63480"/>
                </a:moveTo>
                <a:cubicBezTo>
                  <a:pt x="208146" y="63480"/>
                  <a:pt x="221676" y="77014"/>
                  <a:pt x="221676" y="93709"/>
                </a:cubicBezTo>
                <a:cubicBezTo>
                  <a:pt x="221676" y="110403"/>
                  <a:pt x="208146" y="123937"/>
                  <a:pt x="191448" y="123937"/>
                </a:cubicBezTo>
                <a:cubicBezTo>
                  <a:pt x="174750" y="123937"/>
                  <a:pt x="161219" y="110403"/>
                  <a:pt x="161219" y="93709"/>
                </a:cubicBezTo>
                <a:cubicBezTo>
                  <a:pt x="161219" y="77014"/>
                  <a:pt x="174750" y="63480"/>
                  <a:pt x="191448" y="63480"/>
                </a:cubicBezTo>
                <a:close/>
                <a:moveTo>
                  <a:pt x="181372" y="138044"/>
                </a:moveTo>
                <a:cubicBezTo>
                  <a:pt x="211600" y="138044"/>
                  <a:pt x="218932" y="155879"/>
                  <a:pt x="215546" y="177881"/>
                </a:cubicBezTo>
                <a:lnTo>
                  <a:pt x="201524" y="269035"/>
                </a:lnTo>
                <a:cubicBezTo>
                  <a:pt x="201524" y="269035"/>
                  <a:pt x="211600" y="269035"/>
                  <a:pt x="231753" y="258958"/>
                </a:cubicBezTo>
                <a:cubicBezTo>
                  <a:pt x="231753" y="258958"/>
                  <a:pt x="221676" y="299263"/>
                  <a:pt x="181372" y="299263"/>
                </a:cubicBezTo>
                <a:cubicBezTo>
                  <a:pt x="151143" y="299263"/>
                  <a:pt x="143812" y="281428"/>
                  <a:pt x="147197" y="259426"/>
                </a:cubicBezTo>
                <a:lnTo>
                  <a:pt x="161219" y="168273"/>
                </a:lnTo>
                <a:cubicBezTo>
                  <a:pt x="161219" y="168273"/>
                  <a:pt x="151143" y="168273"/>
                  <a:pt x="130991" y="178349"/>
                </a:cubicBezTo>
                <a:cubicBezTo>
                  <a:pt x="130991" y="178349"/>
                  <a:pt x="141067" y="138044"/>
                  <a:pt x="181372" y="138044"/>
                </a:cubicBezTo>
                <a:close/>
              </a:path>
            </a:pathLst>
          </a:custGeom>
          <a:solidFill>
            <a:schemeClr val="accent2"/>
          </a:solidFill>
          <a:ln w="4001" cap="flat">
            <a:noFill/>
            <a:prstDash val="solid"/>
            <a:miter/>
          </a:ln>
        </p:spPr>
        <p:txBody>
          <a:bodyPr rtlCol="1" anchor="ctr"/>
          <a:lstStyle/>
          <a:p>
            <a:pPr algn="r"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0" name="תיבת טקסט 149">
            <a:extLst>
              <a:ext uri="{FF2B5EF4-FFF2-40B4-BE49-F238E27FC236}">
                <a16:creationId xmlns:a16="http://schemas.microsoft.com/office/drawing/2014/main" id="{9B807505-5272-4289-9CD5-C8D2A0BC61F3}"/>
              </a:ext>
            </a:extLst>
          </p:cNvPr>
          <p:cNvSpPr txBox="1"/>
          <p:nvPr/>
        </p:nvSpPr>
        <p:spPr>
          <a:xfrm flipH="1">
            <a:off x="6104955" y="1882702"/>
            <a:ext cx="1222904" cy="1013512"/>
          </a:xfrm>
          <a:prstGeom prst="rect">
            <a:avLst/>
          </a:prstGeom>
          <a:noFill/>
        </p:spPr>
        <p:txBody>
          <a:bodyPr wrap="square" lIns="0" tIns="0" rIns="0" bIns="0" rtlCol="1">
            <a:noAutofit/>
          </a:bodyPr>
          <a:lstStyle/>
          <a:p>
            <a:pPr algn="r" rtl="1"/>
            <a:r>
              <a:rPr lang="he-IL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הניסיון  הרלוונטי שלי במחשבים</a:t>
            </a:r>
          </a:p>
          <a:p>
            <a:pPr algn="r" rtl="1"/>
            <a:endParaRPr lang="he-IL" sz="1600" noProof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5" name="תיבת טקסט 114">
            <a:extLst>
              <a:ext uri="{FF2B5EF4-FFF2-40B4-BE49-F238E27FC236}">
                <a16:creationId xmlns:a16="http://schemas.microsoft.com/office/drawing/2014/main" id="{F9D7F3CC-0927-4309-8780-07862B295094}"/>
              </a:ext>
            </a:extLst>
          </p:cNvPr>
          <p:cNvSpPr txBox="1"/>
          <p:nvPr/>
        </p:nvSpPr>
        <p:spPr>
          <a:xfrm flipH="1">
            <a:off x="6051073" y="2651088"/>
            <a:ext cx="1367188" cy="1250268"/>
          </a:xfrm>
          <a:prstGeom prst="rect">
            <a:avLst/>
          </a:prstGeom>
          <a:noFill/>
        </p:spPr>
        <p:txBody>
          <a:bodyPr wrap="square" lIns="0" tIns="0" rIns="0" bIns="0" rtlCol="1">
            <a:noAutofit/>
          </a:bodyPr>
          <a:lstStyle/>
          <a:p>
            <a:pPr algn="r" rtl="1">
              <a:lnSpc>
                <a:spcPts val="10500"/>
              </a:lnSpc>
            </a:pPr>
            <a:r>
              <a:rPr lang="he-IL" sz="11500" b="1" spc="-15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</a:t>
            </a:r>
          </a:p>
        </p:txBody>
      </p:sp>
      <p:sp>
        <p:nvSpPr>
          <p:cNvPr id="116" name="תיבת טקסט 115">
            <a:extLst>
              <a:ext uri="{FF2B5EF4-FFF2-40B4-BE49-F238E27FC236}">
                <a16:creationId xmlns:a16="http://schemas.microsoft.com/office/drawing/2014/main" id="{86392FE2-A06D-447C-9081-19BD97EBEBD9}"/>
              </a:ext>
            </a:extLst>
          </p:cNvPr>
          <p:cNvSpPr txBox="1"/>
          <p:nvPr/>
        </p:nvSpPr>
        <p:spPr>
          <a:xfrm rot="16200000" flipH="1">
            <a:off x="5988970" y="2768868"/>
            <a:ext cx="1001921" cy="785823"/>
          </a:xfrm>
          <a:prstGeom prst="rect">
            <a:avLst/>
          </a:prstGeom>
          <a:noFill/>
        </p:spPr>
        <p:txBody>
          <a:bodyPr wrap="square" lIns="0" tIns="0" rIns="0" bIns="0" rtlCol="1">
            <a:noAutofit/>
          </a:bodyPr>
          <a:lstStyle/>
          <a:p>
            <a:pPr algn="r" rtl="1"/>
            <a:r>
              <a:rPr lang="he-IL" sz="3200" b="1" spc="-15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שנים</a:t>
            </a:r>
          </a:p>
        </p:txBody>
      </p:sp>
      <p:sp>
        <p:nvSpPr>
          <p:cNvPr id="117" name="תיבת טקסט 116">
            <a:extLst>
              <a:ext uri="{FF2B5EF4-FFF2-40B4-BE49-F238E27FC236}">
                <a16:creationId xmlns:a16="http://schemas.microsoft.com/office/drawing/2014/main" id="{4AB30B9C-4189-4072-A73F-B125AA0660CC}"/>
              </a:ext>
            </a:extLst>
          </p:cNvPr>
          <p:cNvSpPr txBox="1"/>
          <p:nvPr/>
        </p:nvSpPr>
        <p:spPr>
          <a:xfrm flipH="1">
            <a:off x="6115417" y="3785671"/>
            <a:ext cx="1222904" cy="1528876"/>
          </a:xfrm>
          <a:prstGeom prst="rect">
            <a:avLst/>
          </a:prstGeom>
          <a:noFill/>
        </p:spPr>
        <p:txBody>
          <a:bodyPr wrap="square" lIns="0" tIns="0" rIns="0" bIns="0" rtlCol="1">
            <a:noAutofit/>
          </a:bodyPr>
          <a:lstStyle/>
          <a:p>
            <a:pPr algn="r" rtl="1"/>
            <a:endParaRPr lang="he-IL" sz="1000" noProof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7" name="גרפיקה 136" descr="סמל מפה ומיקום">
            <a:extLst>
              <a:ext uri="{FF2B5EF4-FFF2-40B4-BE49-F238E27FC236}">
                <a16:creationId xmlns:a16="http://schemas.microsoft.com/office/drawing/2014/main" id="{0960335E-DCB4-4825-B3B1-3C310CE24F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6412690" y="5489209"/>
            <a:ext cx="737356" cy="769889"/>
          </a:xfrm>
          <a:prstGeom prst="rect">
            <a:avLst/>
          </a:prstGeom>
        </p:spPr>
      </p:pic>
      <p:sp>
        <p:nvSpPr>
          <p:cNvPr id="136" name="תיבת טקסט 135">
            <a:extLst>
              <a:ext uri="{FF2B5EF4-FFF2-40B4-BE49-F238E27FC236}">
                <a16:creationId xmlns:a16="http://schemas.microsoft.com/office/drawing/2014/main" id="{DD006F3B-FEFF-4DDF-93AA-B443AF5B2E4D}"/>
              </a:ext>
            </a:extLst>
          </p:cNvPr>
          <p:cNvSpPr txBox="1"/>
          <p:nvPr/>
        </p:nvSpPr>
        <p:spPr>
          <a:xfrm flipH="1">
            <a:off x="6143916" y="6417374"/>
            <a:ext cx="1194405" cy="769889"/>
          </a:xfrm>
          <a:prstGeom prst="rect">
            <a:avLst/>
          </a:prstGeom>
          <a:noFill/>
        </p:spPr>
        <p:txBody>
          <a:bodyPr wrap="square" lIns="0" tIns="0" rIns="0" bIns="0" rtlCol="1">
            <a:noAutofit/>
          </a:bodyPr>
          <a:lstStyle/>
          <a:p>
            <a:pPr algn="r" rtl="1"/>
            <a:r>
              <a:rPr lang="he-IL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גרה ב</a:t>
            </a:r>
            <a:r>
              <a:rPr lang="he-IL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פ"ת </a:t>
            </a:r>
            <a:r>
              <a:rPr lang="he-IL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משנת 2015</a:t>
            </a:r>
            <a:endParaRPr lang="he-IL" sz="1600" noProof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4" name="תיבת טקסט 153">
            <a:extLst>
              <a:ext uri="{FF2B5EF4-FFF2-40B4-BE49-F238E27FC236}">
                <a16:creationId xmlns:a16="http://schemas.microsoft.com/office/drawing/2014/main" id="{3A0518D1-D37C-415C-A198-CC8AD3DD187F}"/>
              </a:ext>
            </a:extLst>
          </p:cNvPr>
          <p:cNvSpPr txBox="1"/>
          <p:nvPr/>
        </p:nvSpPr>
        <p:spPr>
          <a:xfrm flipH="1">
            <a:off x="5985693" y="7482112"/>
            <a:ext cx="154792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אישי</a:t>
            </a:r>
          </a:p>
        </p:txBody>
      </p:sp>
      <p:sp>
        <p:nvSpPr>
          <p:cNvPr id="155" name="תיבת טקסט 154">
            <a:extLst>
              <a:ext uri="{FF2B5EF4-FFF2-40B4-BE49-F238E27FC236}">
                <a16:creationId xmlns:a16="http://schemas.microsoft.com/office/drawing/2014/main" id="{F72E8BDC-963B-4314-A5C6-F387147AE54C}"/>
              </a:ext>
            </a:extLst>
          </p:cNvPr>
          <p:cNvSpPr txBox="1"/>
          <p:nvPr/>
        </p:nvSpPr>
        <p:spPr>
          <a:xfrm flipH="1">
            <a:off x="6051073" y="7911224"/>
            <a:ext cx="1403610" cy="1814237"/>
          </a:xfrm>
          <a:prstGeom prst="rect">
            <a:avLst/>
          </a:prstGeom>
          <a:noFill/>
        </p:spPr>
        <p:txBody>
          <a:bodyPr wrap="square" lIns="0" tIns="0" rIns="0" bIns="0" rtlCol="1">
            <a:noAutofit/>
          </a:bodyPr>
          <a:lstStyle/>
          <a:p>
            <a:pPr algn="r" rtl="1"/>
            <a:r>
              <a:rPr lang="he-IL" sz="900" spc="-3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בסופי שבוע אני אוהבת לבלות עם המשפחה שלי.</a:t>
            </a:r>
          </a:p>
          <a:p>
            <a:pPr algn="r" rtl="1"/>
            <a:endParaRPr lang="he-IL" sz="900" spc="-3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r>
              <a:rPr lang="he-IL" sz="900" spc="-3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בזמני הפנוי, אני אוהבת לשחק ב- </a:t>
            </a:r>
            <a:r>
              <a:rPr lang="he-IL" sz="900" spc="-3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Xbox</a:t>
            </a:r>
            <a:r>
              <a:rPr lang="he-IL" sz="900" spc="-3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ולקרוא ספרי מדע בדיוני. אם הייתי צריכה לבחור גיבור, הייתי בוחר בשייקספיר.</a:t>
            </a:r>
          </a:p>
          <a:p>
            <a:pPr algn="r" rtl="1"/>
            <a:endParaRPr lang="he-IL" sz="900" spc="-3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endParaRPr lang="he-IL" sz="900" spc="-30" noProof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גרפיקה 6" descr="סמל של מטייל">
            <a:extLst>
              <a:ext uri="{FF2B5EF4-FFF2-40B4-BE49-F238E27FC236}">
                <a16:creationId xmlns:a16="http://schemas.microsoft.com/office/drawing/2014/main" id="{197056E8-F093-46AB-89E7-7E26124ED8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50749" y="9454368"/>
            <a:ext cx="274320" cy="274320"/>
          </a:xfrm>
          <a:prstGeom prst="rect">
            <a:avLst/>
          </a:prstGeom>
        </p:spPr>
      </p:pic>
      <p:pic>
        <p:nvPicPr>
          <p:cNvPr id="14" name="גרפיקה 13" descr="סמל של פקד משחק">
            <a:extLst>
              <a:ext uri="{FF2B5EF4-FFF2-40B4-BE49-F238E27FC236}">
                <a16:creationId xmlns:a16="http://schemas.microsoft.com/office/drawing/2014/main" id="{284BBC0A-6B25-4E44-8A38-910CA2147ACE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6615718" y="9439971"/>
            <a:ext cx="320040" cy="274320"/>
          </a:xfrm>
          <a:prstGeom prst="rect">
            <a:avLst/>
          </a:prstGeom>
        </p:spPr>
      </p:pic>
      <p:pic>
        <p:nvPicPr>
          <p:cNvPr id="16" name="גרפיקה 15" descr="סמל של ערימת ספרים">
            <a:extLst>
              <a:ext uri="{FF2B5EF4-FFF2-40B4-BE49-F238E27FC236}">
                <a16:creationId xmlns:a16="http://schemas.microsoft.com/office/drawing/2014/main" id="{DD199C15-19E1-435A-9E03-9C6B222F9F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6096793" y="9462831"/>
            <a:ext cx="228600" cy="228600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A1196966-5C2E-478E-8624-ABDD09B3FB30}"/>
              </a:ext>
            </a:extLst>
          </p:cNvPr>
          <p:cNvSpPr txBox="1"/>
          <p:nvPr/>
        </p:nvSpPr>
        <p:spPr>
          <a:xfrm flipH="1">
            <a:off x="1960880" y="378747"/>
            <a:ext cx="3977640" cy="461665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r" rtl="1"/>
            <a:r>
              <a:rPr lang="he-IL" sz="3000" b="1" spc="-15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דנה </a:t>
            </a:r>
            <a:r>
              <a:rPr lang="he-IL" sz="3000" b="1" spc="-15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קקהשווילי</a:t>
            </a:r>
            <a:endParaRPr lang="he-IL" sz="3000" b="1" spc="-15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750231B0-CD8C-4D6D-A41F-A5F1F1414FC9}"/>
              </a:ext>
            </a:extLst>
          </p:cNvPr>
          <p:cNvSpPr txBox="1"/>
          <p:nvPr/>
        </p:nvSpPr>
        <p:spPr>
          <a:xfrm flipH="1">
            <a:off x="1960880" y="837475"/>
            <a:ext cx="3977640" cy="276999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r" rtl="1"/>
            <a:r>
              <a:rPr lang="he-IL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מקדמת אתרים בגוגל</a:t>
            </a:r>
          </a:p>
        </p:txBody>
      </p:sp>
      <p:grpSp>
        <p:nvGrpSpPr>
          <p:cNvPr id="35" name="קבוצה 34" descr="מקרא של תרשימי מיומנויות">
            <a:extLst>
              <a:ext uri="{FF2B5EF4-FFF2-40B4-BE49-F238E27FC236}">
                <a16:creationId xmlns:a16="http://schemas.microsoft.com/office/drawing/2014/main" id="{00A73CB1-2B11-46E2-8F53-8963C4C8247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408607" y="840379"/>
            <a:ext cx="1217929" cy="742747"/>
            <a:chOff x="374465" y="1394558"/>
            <a:chExt cx="1217929" cy="742747"/>
          </a:xfrm>
        </p:grpSpPr>
        <p:sp>
          <p:nvSpPr>
            <p:cNvPr id="36" name="מלבן 35">
              <a:extLst>
                <a:ext uri="{FF2B5EF4-FFF2-40B4-BE49-F238E27FC236}">
                  <a16:creationId xmlns:a16="http://schemas.microsoft.com/office/drawing/2014/main" id="{36208DBD-4F02-443E-9719-B293D344A876}"/>
                </a:ext>
              </a:extLst>
            </p:cNvPr>
            <p:cNvSpPr/>
            <p:nvPr/>
          </p:nvSpPr>
          <p:spPr>
            <a:xfrm flipH="1">
              <a:off x="374465" y="1394558"/>
              <a:ext cx="1217929" cy="74274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מלבן 36">
              <a:extLst>
                <a:ext uri="{FF2B5EF4-FFF2-40B4-BE49-F238E27FC236}">
                  <a16:creationId xmlns:a16="http://schemas.microsoft.com/office/drawing/2014/main" id="{AAF409AC-0408-48C0-93CB-8058D9BDC316}"/>
                </a:ext>
              </a:extLst>
            </p:cNvPr>
            <p:cNvSpPr/>
            <p:nvPr/>
          </p:nvSpPr>
          <p:spPr>
            <a:xfrm flipH="1">
              <a:off x="1360980" y="1519664"/>
              <a:ext cx="118575" cy="118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תיבת טקסט 37">
              <a:extLst>
                <a:ext uri="{FF2B5EF4-FFF2-40B4-BE49-F238E27FC236}">
                  <a16:creationId xmlns:a16="http://schemas.microsoft.com/office/drawing/2014/main" id="{DC07213E-D259-48ED-A5C1-20D89626CD0E}"/>
                </a:ext>
              </a:extLst>
            </p:cNvPr>
            <p:cNvSpPr txBox="1"/>
            <p:nvPr/>
          </p:nvSpPr>
          <p:spPr>
            <a:xfrm flipH="1">
              <a:off x="374465" y="1502508"/>
              <a:ext cx="937176" cy="153888"/>
            </a:xfrm>
            <a:prstGeom prst="rect">
              <a:avLst/>
            </a:prstGeom>
            <a:noFill/>
          </p:spPr>
          <p:txBody>
            <a:bodyPr wrap="square" lIns="0" tIns="0" rIns="0" bIns="0" rtlCol="1">
              <a:noAutofit/>
            </a:bodyPr>
            <a:lstStyle/>
            <a:p>
              <a:pPr algn="r" rtl="1"/>
              <a:r>
                <a:rPr lang="he-IL" sz="10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הכרת דפדפנים</a:t>
              </a:r>
            </a:p>
          </p:txBody>
        </p:sp>
        <p:sp>
          <p:nvSpPr>
            <p:cNvPr id="39" name="מלבן 38">
              <a:extLst>
                <a:ext uri="{FF2B5EF4-FFF2-40B4-BE49-F238E27FC236}">
                  <a16:creationId xmlns:a16="http://schemas.microsoft.com/office/drawing/2014/main" id="{7A344225-6E75-40C0-B0B4-54E4FC08E75A}"/>
                </a:ext>
              </a:extLst>
            </p:cNvPr>
            <p:cNvSpPr/>
            <p:nvPr/>
          </p:nvSpPr>
          <p:spPr>
            <a:xfrm flipH="1">
              <a:off x="1360980" y="1716274"/>
              <a:ext cx="118575" cy="1185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תיבת טקסט 39">
              <a:extLst>
                <a:ext uri="{FF2B5EF4-FFF2-40B4-BE49-F238E27FC236}">
                  <a16:creationId xmlns:a16="http://schemas.microsoft.com/office/drawing/2014/main" id="{ACB11C26-FF86-40BF-AC58-5D6ABB6F1081}"/>
                </a:ext>
              </a:extLst>
            </p:cNvPr>
            <p:cNvSpPr txBox="1"/>
            <p:nvPr/>
          </p:nvSpPr>
          <p:spPr>
            <a:xfrm flipH="1">
              <a:off x="374465" y="1699118"/>
              <a:ext cx="937176" cy="153888"/>
            </a:xfrm>
            <a:prstGeom prst="rect">
              <a:avLst/>
            </a:prstGeom>
            <a:noFill/>
          </p:spPr>
          <p:txBody>
            <a:bodyPr wrap="square" lIns="0" tIns="0" rIns="0" bIns="0" rtlCol="1">
              <a:noAutofit/>
            </a:bodyPr>
            <a:lstStyle/>
            <a:p>
              <a:pPr algn="r" rtl="1"/>
              <a:r>
                <a:rPr lang="he-IL" sz="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ניתוח אופטימיזציה</a:t>
              </a:r>
            </a:p>
          </p:txBody>
        </p:sp>
        <p:sp>
          <p:nvSpPr>
            <p:cNvPr id="41" name="מלבן 40">
              <a:extLst>
                <a:ext uri="{FF2B5EF4-FFF2-40B4-BE49-F238E27FC236}">
                  <a16:creationId xmlns:a16="http://schemas.microsoft.com/office/drawing/2014/main" id="{6F5C7A34-CF88-4C8C-ADD5-1273A4CF2B5E}"/>
                </a:ext>
              </a:extLst>
            </p:cNvPr>
            <p:cNvSpPr/>
            <p:nvPr/>
          </p:nvSpPr>
          <p:spPr>
            <a:xfrm flipH="1">
              <a:off x="1360980" y="1912884"/>
              <a:ext cx="118575" cy="11857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תיבת טקסט 41">
              <a:extLst>
                <a:ext uri="{FF2B5EF4-FFF2-40B4-BE49-F238E27FC236}">
                  <a16:creationId xmlns:a16="http://schemas.microsoft.com/office/drawing/2014/main" id="{337B2C28-DF61-4CF0-A603-54EB24785B38}"/>
                </a:ext>
              </a:extLst>
            </p:cNvPr>
            <p:cNvSpPr txBox="1"/>
            <p:nvPr/>
          </p:nvSpPr>
          <p:spPr>
            <a:xfrm flipH="1">
              <a:off x="374465" y="1895728"/>
              <a:ext cx="937176" cy="153888"/>
            </a:xfrm>
            <a:prstGeom prst="rect">
              <a:avLst/>
            </a:prstGeom>
            <a:noFill/>
          </p:spPr>
          <p:txBody>
            <a:bodyPr wrap="square" lIns="0" tIns="0" rIns="0" bIns="0" rtlCol="1">
              <a:noAutofit/>
            </a:bodyPr>
            <a:lstStyle/>
            <a:p>
              <a:pPr algn="r" rtl="1"/>
              <a:r>
                <a:rPr lang="he-IL" sz="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בניית אתרים </a:t>
              </a:r>
              <a:r>
                <a:rPr lang="he-IL" sz="8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בוורדפרס</a:t>
              </a:r>
              <a:endParaRPr lang="he-IL" sz="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00" name="גרפיקה 99" descr="סמל מעטפה">
            <a:extLst>
              <a:ext uri="{FF2B5EF4-FFF2-40B4-BE49-F238E27FC236}">
                <a16:creationId xmlns:a16="http://schemas.microsoft.com/office/drawing/2014/main" id="{F9C78C03-8918-4594-A828-6501682DD739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5692392" y="1342659"/>
            <a:ext cx="148760" cy="148760"/>
          </a:xfrm>
          <a:prstGeom prst="rect">
            <a:avLst/>
          </a:prstGeom>
        </p:spPr>
      </p:pic>
      <p:sp>
        <p:nvSpPr>
          <p:cNvPr id="45" name="תיבת טקסט 44">
            <a:extLst>
              <a:ext uri="{FF2B5EF4-FFF2-40B4-BE49-F238E27FC236}">
                <a16:creationId xmlns:a16="http://schemas.microsoft.com/office/drawing/2014/main" id="{47AEA1FB-634B-4EFB-B66A-9321DDB72DE1}"/>
              </a:ext>
            </a:extLst>
          </p:cNvPr>
          <p:cNvSpPr txBox="1"/>
          <p:nvPr/>
        </p:nvSpPr>
        <p:spPr>
          <a:xfrm flipH="1">
            <a:off x="4188210" y="1340152"/>
            <a:ext cx="1454072" cy="2184870"/>
          </a:xfrm>
          <a:prstGeom prst="rect">
            <a:avLst/>
          </a:prstGeom>
          <a:noFill/>
        </p:spPr>
        <p:txBody>
          <a:bodyPr wrap="square" lIns="0" tIns="0" rIns="0" bIns="0" rtlCol="1">
            <a:noAutofit/>
          </a:bodyPr>
          <a:lstStyle/>
          <a:p>
            <a:pPr algn="r" rtl="1"/>
            <a:r>
              <a:rPr lang="he-IL" sz="10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דואר אלקטרוני: </a:t>
            </a:r>
          </a:p>
          <a:p>
            <a:pPr algn="r" rtl="1"/>
            <a:r>
              <a:rPr lang="en-US" sz="9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dana@googlw.co.il</a:t>
            </a:r>
            <a:endParaRPr lang="he-IL" sz="10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r>
              <a:rPr lang="he-IL" sz="1000" b="1" dirty="0" err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Skype</a:t>
            </a:r>
            <a:endParaRPr lang="he-IL" sz="10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r>
              <a:rPr lang="he-IL" sz="900" noProof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dana.</a:t>
            </a:r>
            <a:r>
              <a:rPr lang="en-US" sz="900" noProof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kakashvili</a:t>
            </a:r>
            <a:endParaRPr lang="he-IL" sz="10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r>
              <a:rPr lang="he-IL" sz="10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אתר אינטרנט</a:t>
            </a:r>
          </a:p>
          <a:p>
            <a:pPr algn="r" rtl="1"/>
            <a:r>
              <a:rPr lang="en-US" sz="9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Googlw.co.il</a:t>
            </a:r>
            <a:endParaRPr lang="he-IL" sz="9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endParaRPr lang="he-IL" sz="10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r>
              <a:rPr lang="he-IL" sz="10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טלפון</a:t>
            </a:r>
          </a:p>
          <a:p>
            <a:pPr algn="r" rtl="1"/>
            <a:r>
              <a:rPr lang="he-IL" sz="9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555-0100</a:t>
            </a:r>
          </a:p>
          <a:p>
            <a:pPr algn="r" rtl="1"/>
            <a:endParaRPr lang="he-IL" sz="10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r>
              <a:rPr lang="he-IL" sz="1000" b="1" dirty="0" err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LinkedIn</a:t>
            </a:r>
            <a:endParaRPr lang="he-IL" sz="10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r>
              <a:rPr lang="he-IL" sz="9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linkedin.com/</a:t>
            </a:r>
            <a:r>
              <a:rPr lang="he-IL" sz="9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  <a:r>
              <a:rPr lang="he-IL" sz="900" noProof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900" noProof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dana</a:t>
            </a:r>
            <a:endParaRPr lang="he-IL" sz="900" noProof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8" name="גרפיקה 97" descr="סמל בועת דיבור">
            <a:extLst>
              <a:ext uri="{FF2B5EF4-FFF2-40B4-BE49-F238E27FC236}">
                <a16:creationId xmlns:a16="http://schemas.microsoft.com/office/drawing/2014/main" id="{4DAB4DB4-5351-47E5-AC8F-C7F0EE7AE5F2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flipH="1">
            <a:off x="5692392" y="1780223"/>
            <a:ext cx="148760" cy="148760"/>
          </a:xfrm>
          <a:prstGeom prst="rect">
            <a:avLst/>
          </a:prstGeom>
        </p:spPr>
      </p:pic>
      <p:pic>
        <p:nvPicPr>
          <p:cNvPr id="104" name="גרפיקה 103" descr="סמל קישור">
            <a:extLst>
              <a:ext uri="{FF2B5EF4-FFF2-40B4-BE49-F238E27FC236}">
                <a16:creationId xmlns:a16="http://schemas.microsoft.com/office/drawing/2014/main" id="{35637568-F847-4AC0-8D34-F98101113295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flipH="1">
            <a:off x="5692392" y="2221364"/>
            <a:ext cx="148760" cy="148760"/>
          </a:xfrm>
          <a:prstGeom prst="rect">
            <a:avLst/>
          </a:prstGeom>
        </p:spPr>
      </p:pic>
      <p:pic>
        <p:nvPicPr>
          <p:cNvPr id="102" name="גרפיקה 101" descr="סמל מקלט טלפון">
            <a:extLst>
              <a:ext uri="{FF2B5EF4-FFF2-40B4-BE49-F238E27FC236}">
                <a16:creationId xmlns:a16="http://schemas.microsoft.com/office/drawing/2014/main" id="{E5C35D4F-CB13-4B4D-9536-20BBEA2F5A85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692392" y="2660819"/>
            <a:ext cx="148760" cy="148760"/>
          </a:xfrm>
          <a:prstGeom prst="rect">
            <a:avLst/>
          </a:prstGeom>
        </p:spPr>
      </p:pic>
      <p:sp>
        <p:nvSpPr>
          <p:cNvPr id="107" name="גרפיקה 105" descr="סמל LinkedIn">
            <a:extLst>
              <a:ext uri="{FF2B5EF4-FFF2-40B4-BE49-F238E27FC236}">
                <a16:creationId xmlns:a16="http://schemas.microsoft.com/office/drawing/2014/main" id="{692F5C37-BBC8-4DAE-A34D-DA2CBAEEB39F}"/>
              </a:ext>
            </a:extLst>
          </p:cNvPr>
          <p:cNvSpPr/>
          <p:nvPr/>
        </p:nvSpPr>
        <p:spPr>
          <a:xfrm>
            <a:off x="5707026" y="3128055"/>
            <a:ext cx="137134" cy="135398"/>
          </a:xfrm>
          <a:custGeom>
            <a:avLst/>
            <a:gdLst>
              <a:gd name="connsiteX0" fmla="*/ 270400 w 270400"/>
              <a:gd name="connsiteY0" fmla="*/ 41256 h 266977"/>
              <a:gd name="connsiteX1" fmla="*/ 227638 w 270400"/>
              <a:gd name="connsiteY1" fmla="*/ 0 h 266977"/>
              <a:gd name="connsiteX2" fmla="*/ 40503 w 270400"/>
              <a:gd name="connsiteY2" fmla="*/ 0 h 266977"/>
              <a:gd name="connsiteX3" fmla="*/ 0 w 270400"/>
              <a:gd name="connsiteY3" fmla="*/ 40480 h 266977"/>
              <a:gd name="connsiteX4" fmla="*/ 0 w 270400"/>
              <a:gd name="connsiteY4" fmla="*/ 40503 h 266977"/>
              <a:gd name="connsiteX5" fmla="*/ 0 w 270400"/>
              <a:gd name="connsiteY5" fmla="*/ 227615 h 266977"/>
              <a:gd name="connsiteX6" fmla="*/ 40469 w 270400"/>
              <a:gd name="connsiteY6" fmla="*/ 268107 h 266977"/>
              <a:gd name="connsiteX7" fmla="*/ 40503 w 270400"/>
              <a:gd name="connsiteY7" fmla="*/ 268107 h 266977"/>
              <a:gd name="connsiteX8" fmla="*/ 227615 w 270400"/>
              <a:gd name="connsiteY8" fmla="*/ 268107 h 266977"/>
              <a:gd name="connsiteX9" fmla="*/ 270389 w 270400"/>
              <a:gd name="connsiteY9" fmla="*/ 228379 h 266977"/>
              <a:gd name="connsiteX10" fmla="*/ 81576 w 270400"/>
              <a:gd name="connsiteY10" fmla="*/ 232521 h 266977"/>
              <a:gd name="connsiteX11" fmla="*/ 39294 w 270400"/>
              <a:gd name="connsiteY11" fmla="*/ 232521 h 266977"/>
              <a:gd name="connsiteX12" fmla="*/ 39294 w 270400"/>
              <a:gd name="connsiteY12" fmla="*/ 96682 h 266977"/>
              <a:gd name="connsiteX13" fmla="*/ 81576 w 270400"/>
              <a:gd name="connsiteY13" fmla="*/ 96682 h 266977"/>
              <a:gd name="connsiteX14" fmla="*/ 60458 w 270400"/>
              <a:gd name="connsiteY14" fmla="*/ 78154 h 266977"/>
              <a:gd name="connsiteX15" fmla="*/ 60173 w 270400"/>
              <a:gd name="connsiteY15" fmla="*/ 78154 h 266977"/>
              <a:gd name="connsiteX16" fmla="*/ 36784 w 270400"/>
              <a:gd name="connsiteY16" fmla="*/ 54685 h 266977"/>
              <a:gd name="connsiteX17" fmla="*/ 60743 w 270400"/>
              <a:gd name="connsiteY17" fmla="*/ 31216 h 266977"/>
              <a:gd name="connsiteX18" fmla="*/ 84406 w 270400"/>
              <a:gd name="connsiteY18" fmla="*/ 54685 h 266977"/>
              <a:gd name="connsiteX19" fmla="*/ 60458 w 270400"/>
              <a:gd name="connsiteY19" fmla="*/ 78154 h 266977"/>
              <a:gd name="connsiteX20" fmla="*/ 234187 w 270400"/>
              <a:gd name="connsiteY20" fmla="*/ 232521 h 266977"/>
              <a:gd name="connsiteX21" fmla="*/ 191870 w 270400"/>
              <a:gd name="connsiteY21" fmla="*/ 232521 h 266977"/>
              <a:gd name="connsiteX22" fmla="*/ 191870 w 270400"/>
              <a:gd name="connsiteY22" fmla="*/ 159844 h 266977"/>
              <a:gd name="connsiteX23" fmla="*/ 170432 w 270400"/>
              <a:gd name="connsiteY23" fmla="*/ 129119 h 266977"/>
              <a:gd name="connsiteX24" fmla="*/ 148754 w 270400"/>
              <a:gd name="connsiteY24" fmla="*/ 145639 h 266977"/>
              <a:gd name="connsiteX25" fmla="*/ 147362 w 270400"/>
              <a:gd name="connsiteY25" fmla="*/ 156661 h 266977"/>
              <a:gd name="connsiteX26" fmla="*/ 147362 w 270400"/>
              <a:gd name="connsiteY26" fmla="*/ 232521 h 266977"/>
              <a:gd name="connsiteX27" fmla="*/ 105022 w 270400"/>
              <a:gd name="connsiteY27" fmla="*/ 232521 h 266977"/>
              <a:gd name="connsiteX28" fmla="*/ 105022 w 270400"/>
              <a:gd name="connsiteY28" fmla="*/ 96682 h 266977"/>
              <a:gd name="connsiteX29" fmla="*/ 147339 w 270400"/>
              <a:gd name="connsiteY29" fmla="*/ 96682 h 266977"/>
              <a:gd name="connsiteX30" fmla="*/ 147339 w 270400"/>
              <a:gd name="connsiteY30" fmla="*/ 115907 h 266977"/>
              <a:gd name="connsiteX31" fmla="*/ 185469 w 270400"/>
              <a:gd name="connsiteY31" fmla="*/ 93488 h 266977"/>
              <a:gd name="connsiteX32" fmla="*/ 234187 w 270400"/>
              <a:gd name="connsiteY32" fmla="*/ 154630 h 26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70400" h="266977">
                <a:moveTo>
                  <a:pt x="270400" y="41256"/>
                </a:moveTo>
                <a:cubicBezTo>
                  <a:pt x="268118" y="18129"/>
                  <a:pt x="249989" y="0"/>
                  <a:pt x="227638" y="0"/>
                </a:cubicBezTo>
                <a:lnTo>
                  <a:pt x="40503" y="0"/>
                </a:lnTo>
                <a:cubicBezTo>
                  <a:pt x="18140" y="-6"/>
                  <a:pt x="6" y="18117"/>
                  <a:pt x="0" y="40480"/>
                </a:cubicBezTo>
                <a:cubicBezTo>
                  <a:pt x="0" y="40488"/>
                  <a:pt x="0" y="40495"/>
                  <a:pt x="0" y="40503"/>
                </a:cubicBezTo>
                <a:lnTo>
                  <a:pt x="0" y="227615"/>
                </a:lnTo>
                <a:cubicBezTo>
                  <a:pt x="-6" y="249972"/>
                  <a:pt x="18112" y="268100"/>
                  <a:pt x="40469" y="268107"/>
                </a:cubicBezTo>
                <a:cubicBezTo>
                  <a:pt x="40480" y="268107"/>
                  <a:pt x="40492" y="268107"/>
                  <a:pt x="40503" y="268107"/>
                </a:cubicBezTo>
                <a:lnTo>
                  <a:pt x="227615" y="268107"/>
                </a:lnTo>
                <a:cubicBezTo>
                  <a:pt x="249977" y="268107"/>
                  <a:pt x="268107" y="249977"/>
                  <a:pt x="270389" y="228379"/>
                </a:cubicBezTo>
                <a:close/>
                <a:moveTo>
                  <a:pt x="81576" y="232521"/>
                </a:moveTo>
                <a:lnTo>
                  <a:pt x="39294" y="232521"/>
                </a:lnTo>
                <a:lnTo>
                  <a:pt x="39294" y="96682"/>
                </a:lnTo>
                <a:lnTo>
                  <a:pt x="81576" y="96682"/>
                </a:lnTo>
                <a:close/>
                <a:moveTo>
                  <a:pt x="60458" y="78154"/>
                </a:moveTo>
                <a:lnTo>
                  <a:pt x="60173" y="78154"/>
                </a:lnTo>
                <a:cubicBezTo>
                  <a:pt x="45968" y="78154"/>
                  <a:pt x="36784" y="67725"/>
                  <a:pt x="36784" y="54685"/>
                </a:cubicBezTo>
                <a:cubicBezTo>
                  <a:pt x="36784" y="41359"/>
                  <a:pt x="46242" y="31216"/>
                  <a:pt x="60743" y="31216"/>
                </a:cubicBezTo>
                <a:cubicBezTo>
                  <a:pt x="75244" y="31216"/>
                  <a:pt x="84132" y="41359"/>
                  <a:pt x="84406" y="54685"/>
                </a:cubicBezTo>
                <a:cubicBezTo>
                  <a:pt x="84394" y="67703"/>
                  <a:pt x="75199" y="78154"/>
                  <a:pt x="60458" y="78154"/>
                </a:cubicBezTo>
                <a:close/>
                <a:moveTo>
                  <a:pt x="234187" y="232521"/>
                </a:moveTo>
                <a:lnTo>
                  <a:pt x="191870" y="232521"/>
                </a:lnTo>
                <a:lnTo>
                  <a:pt x="191870" y="159844"/>
                </a:lnTo>
                <a:cubicBezTo>
                  <a:pt x="191870" y="141589"/>
                  <a:pt x="185743" y="129119"/>
                  <a:pt x="170432" y="129119"/>
                </a:cubicBezTo>
                <a:cubicBezTo>
                  <a:pt x="158749" y="129119"/>
                  <a:pt x="151778" y="137516"/>
                  <a:pt x="148754" y="145639"/>
                </a:cubicBezTo>
                <a:cubicBezTo>
                  <a:pt x="147613" y="148537"/>
                  <a:pt x="147362" y="152599"/>
                  <a:pt x="147362" y="156661"/>
                </a:cubicBezTo>
                <a:lnTo>
                  <a:pt x="147362" y="232521"/>
                </a:lnTo>
                <a:lnTo>
                  <a:pt x="105022" y="232521"/>
                </a:lnTo>
                <a:cubicBezTo>
                  <a:pt x="105022" y="232521"/>
                  <a:pt x="105582" y="109426"/>
                  <a:pt x="105022" y="96682"/>
                </a:cubicBezTo>
                <a:lnTo>
                  <a:pt x="147339" y="96682"/>
                </a:lnTo>
                <a:lnTo>
                  <a:pt x="147339" y="115907"/>
                </a:lnTo>
                <a:cubicBezTo>
                  <a:pt x="152964" y="106654"/>
                  <a:pt x="163027" y="93488"/>
                  <a:pt x="185469" y="93488"/>
                </a:cubicBezTo>
                <a:cubicBezTo>
                  <a:pt x="213319" y="93488"/>
                  <a:pt x="234187" y="112883"/>
                  <a:pt x="234187" y="154630"/>
                </a:cubicBezTo>
                <a:close/>
              </a:path>
            </a:pathLst>
          </a:custGeom>
          <a:solidFill>
            <a:schemeClr val="bg1"/>
          </a:solidFill>
          <a:ln w="1125" cap="flat">
            <a:noFill/>
            <a:prstDash val="solid"/>
            <a:miter/>
          </a:ln>
        </p:spPr>
        <p:txBody>
          <a:bodyPr rtlCol="1" anchor="ctr"/>
          <a:lstStyle/>
          <a:p>
            <a:pPr algn="r"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תמונה 8" descr="קוד QR">
            <a:extLst>
              <a:ext uri="{FF2B5EF4-FFF2-40B4-BE49-F238E27FC236}">
                <a16:creationId xmlns:a16="http://schemas.microsoft.com/office/drawing/2014/main" id="{E1C55547-2FA2-4903-8FF8-1836E53DE19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68949" y="3525022"/>
            <a:ext cx="1273920" cy="1273920"/>
          </a:xfrm>
          <a:prstGeom prst="rect">
            <a:avLst/>
          </a:prstGeom>
        </p:spPr>
      </p:pic>
      <p:sp>
        <p:nvSpPr>
          <p:cNvPr id="113" name="תיבת טקסט 112">
            <a:extLst>
              <a:ext uri="{FF2B5EF4-FFF2-40B4-BE49-F238E27FC236}">
                <a16:creationId xmlns:a16="http://schemas.microsoft.com/office/drawing/2014/main" id="{B515586B-198C-4E30-99EE-3A2788FC0678}"/>
              </a:ext>
            </a:extLst>
          </p:cNvPr>
          <p:cNvSpPr txBox="1"/>
          <p:nvPr/>
        </p:nvSpPr>
        <p:spPr>
          <a:xfrm flipH="1">
            <a:off x="4146463" y="5105745"/>
            <a:ext cx="182880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lIns="108000" rtlCol="1">
            <a:spAutoFit/>
          </a:bodyPr>
          <a:lstStyle/>
          <a:p>
            <a:pPr algn="r" rtl="1"/>
            <a:r>
              <a:rPr lang="he-IL" sz="1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ביוגרפיה קצרה</a:t>
            </a:r>
          </a:p>
        </p:txBody>
      </p:sp>
      <p:sp>
        <p:nvSpPr>
          <p:cNvPr id="114" name="תיבת טקסט 113">
            <a:extLst>
              <a:ext uri="{FF2B5EF4-FFF2-40B4-BE49-F238E27FC236}">
                <a16:creationId xmlns:a16="http://schemas.microsoft.com/office/drawing/2014/main" id="{31773A46-22A1-4C54-9217-E08B956AF547}"/>
              </a:ext>
            </a:extLst>
          </p:cNvPr>
          <p:cNvSpPr txBox="1"/>
          <p:nvPr/>
        </p:nvSpPr>
        <p:spPr>
          <a:xfrm flipH="1">
            <a:off x="4281110" y="5537505"/>
            <a:ext cx="1571276" cy="1814237"/>
          </a:xfrm>
          <a:prstGeom prst="rect">
            <a:avLst/>
          </a:prstGeom>
          <a:noFill/>
        </p:spPr>
        <p:txBody>
          <a:bodyPr wrap="square" lIns="0" tIns="0" rIns="0" bIns="0" rtlCol="1">
            <a:noAutofit/>
          </a:bodyPr>
          <a:lstStyle/>
          <a:p>
            <a:pPr algn="r" rtl="1"/>
            <a:r>
              <a:rPr lang="he-IL" sz="900" spc="-3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תמיד נמשכתי לקידום אתרים ולמה אני כל כך אוהבת את המקצוע?</a:t>
            </a:r>
          </a:p>
          <a:p>
            <a:pPr algn="r" rtl="1"/>
            <a:endParaRPr lang="he-IL" sz="900" spc="-3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r>
              <a:rPr lang="he-IL" sz="900" spc="-3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כי זה הכי מעניין ועוד סיבות שאני רוצה שבגללן יקבלו אותי לעבודה בחברת קידום אתרים</a:t>
            </a:r>
          </a:p>
        </p:txBody>
      </p:sp>
      <p:sp>
        <p:nvSpPr>
          <p:cNvPr id="139" name="תיבת טקסט 138">
            <a:extLst>
              <a:ext uri="{FF2B5EF4-FFF2-40B4-BE49-F238E27FC236}">
                <a16:creationId xmlns:a16="http://schemas.microsoft.com/office/drawing/2014/main" id="{FB8C4578-58A6-447F-A5FF-C37752CCAE55}"/>
              </a:ext>
            </a:extLst>
          </p:cNvPr>
          <p:cNvSpPr txBox="1"/>
          <p:nvPr/>
        </p:nvSpPr>
        <p:spPr>
          <a:xfrm flipH="1">
            <a:off x="4146463" y="7505706"/>
            <a:ext cx="1828800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108000" rtlCol="1">
            <a:spAutoFit/>
          </a:bodyPr>
          <a:lstStyle/>
          <a:p>
            <a:pPr algn="r" rtl="1"/>
            <a:r>
              <a:rPr lang="he-IL" sz="1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השכלה</a:t>
            </a:r>
          </a:p>
        </p:txBody>
      </p:sp>
      <p:sp>
        <p:nvSpPr>
          <p:cNvPr id="141" name="תיבת טקסט 140">
            <a:extLst>
              <a:ext uri="{FF2B5EF4-FFF2-40B4-BE49-F238E27FC236}">
                <a16:creationId xmlns:a16="http://schemas.microsoft.com/office/drawing/2014/main" id="{17E2A6C1-E5EE-4471-8A30-44C3098D8F2D}"/>
              </a:ext>
            </a:extLst>
          </p:cNvPr>
          <p:cNvSpPr txBox="1"/>
          <p:nvPr/>
        </p:nvSpPr>
        <p:spPr>
          <a:xfrm flipH="1">
            <a:off x="4323856" y="7879957"/>
            <a:ext cx="1404000" cy="504000"/>
          </a:xfrm>
          <a:prstGeom prst="rect">
            <a:avLst/>
          </a:prstGeom>
          <a:noFill/>
        </p:spPr>
        <p:txBody>
          <a:bodyPr wrap="square" lIns="0" tIns="0" rIns="0" bIns="0" rtlCol="1">
            <a:noAutofit/>
          </a:bodyPr>
          <a:lstStyle/>
          <a:p>
            <a:pPr algn="r" rtl="1"/>
            <a:r>
              <a:rPr lang="he-IL" sz="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2010</a:t>
            </a:r>
          </a:p>
          <a:p>
            <a:pPr algn="r" rtl="1"/>
            <a:r>
              <a:rPr lang="he-IL" sz="10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מוסד הלימודים ABC</a:t>
            </a:r>
            <a:endParaRPr lang="he-IL" sz="9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r>
              <a:rPr lang="he-IL" sz="900" b="1" noProof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מכללת זבביר</a:t>
            </a:r>
            <a:r>
              <a:rPr lang="he-IL" sz="900" noProof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he-IL" sz="900" b="1" noProof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7" name="תיבת טקסט 146">
            <a:extLst>
              <a:ext uri="{FF2B5EF4-FFF2-40B4-BE49-F238E27FC236}">
                <a16:creationId xmlns:a16="http://schemas.microsoft.com/office/drawing/2014/main" id="{10EAA1AA-ACD2-4264-8772-16CBB14395ED}"/>
              </a:ext>
            </a:extLst>
          </p:cNvPr>
          <p:cNvSpPr txBox="1"/>
          <p:nvPr/>
        </p:nvSpPr>
        <p:spPr>
          <a:xfrm flipH="1">
            <a:off x="4323856" y="8509446"/>
            <a:ext cx="1404000" cy="504000"/>
          </a:xfrm>
          <a:prstGeom prst="rect">
            <a:avLst/>
          </a:prstGeom>
          <a:noFill/>
        </p:spPr>
        <p:txBody>
          <a:bodyPr wrap="square" lIns="0" tIns="0" rIns="0" bIns="0" rtlCol="1">
            <a:noAutofit/>
          </a:bodyPr>
          <a:lstStyle/>
          <a:p>
            <a:pPr algn="r" rtl="1"/>
            <a:r>
              <a:rPr lang="he-IL" sz="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2012</a:t>
            </a:r>
          </a:p>
          <a:p>
            <a:pPr algn="r" rtl="1"/>
            <a:r>
              <a:rPr lang="he-IL" sz="10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לימודים ב- ABC</a:t>
            </a:r>
            <a:br>
              <a:rPr lang="he-IL" sz="9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900" noProof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הקורס המלא לקידום אתרים בגוגל עם הסמכה.</a:t>
            </a:r>
          </a:p>
          <a:p>
            <a:pPr algn="r" rtl="1"/>
            <a:endParaRPr lang="he-IL" sz="900" b="1" noProof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8" name="תיבת טקסט 147">
            <a:extLst>
              <a:ext uri="{FF2B5EF4-FFF2-40B4-BE49-F238E27FC236}">
                <a16:creationId xmlns:a16="http://schemas.microsoft.com/office/drawing/2014/main" id="{92D64CB3-E32A-4A6F-BC80-387971F8F849}"/>
              </a:ext>
            </a:extLst>
          </p:cNvPr>
          <p:cNvSpPr txBox="1"/>
          <p:nvPr/>
        </p:nvSpPr>
        <p:spPr>
          <a:xfrm flipH="1">
            <a:off x="4323856" y="9138935"/>
            <a:ext cx="1404000" cy="504000"/>
          </a:xfrm>
          <a:prstGeom prst="rect">
            <a:avLst/>
          </a:prstGeom>
          <a:noFill/>
        </p:spPr>
        <p:txBody>
          <a:bodyPr wrap="square" lIns="0" tIns="0" rIns="0" bIns="0" rtlCol="1">
            <a:noAutofit/>
          </a:bodyPr>
          <a:lstStyle/>
          <a:p>
            <a:pPr algn="r" rtl="1"/>
            <a:r>
              <a:rPr lang="he-IL" sz="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2012</a:t>
            </a:r>
          </a:p>
          <a:p>
            <a:pPr algn="r" rtl="1"/>
            <a:r>
              <a:rPr lang="he-IL" sz="10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לימודים ב- ABC</a:t>
            </a:r>
          </a:p>
          <a:p>
            <a:pPr algn="r" rtl="1"/>
            <a:r>
              <a:rPr lang="he-IL" sz="900" noProof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אני מקדמת אתרים רק עם קישורים.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CEAF40BF-6CAB-4F00-BD96-FA6E64E38665}"/>
              </a:ext>
            </a:extLst>
          </p:cNvPr>
          <p:cNvSpPr txBox="1"/>
          <p:nvPr/>
        </p:nvSpPr>
        <p:spPr>
          <a:xfrm flipH="1">
            <a:off x="876099" y="1283952"/>
            <a:ext cx="316259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מומחיות</a:t>
            </a:r>
          </a:p>
        </p:txBody>
      </p:sp>
      <p:graphicFrame>
        <p:nvGraphicFramePr>
          <p:cNvPr id="6" name="תרשים 5" descr="תרשים עמודות של תחומי התמחות">
            <a:extLst>
              <a:ext uri="{FF2B5EF4-FFF2-40B4-BE49-F238E27FC236}">
                <a16:creationId xmlns:a16="http://schemas.microsoft.com/office/drawing/2014/main" id="{B5532CBB-C245-433D-9DCA-6BAFDD93493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0194888"/>
              </p:ext>
            </p:extLst>
          </p:nvPr>
        </p:nvGraphicFramePr>
        <p:xfrm>
          <a:off x="374465" y="1603523"/>
          <a:ext cx="3623310" cy="1658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aphicFrame>
        <p:nvGraphicFramePr>
          <p:cNvPr id="43" name="תרשים 42" descr="תרשים קו של תחומי התמחות">
            <a:extLst>
              <a:ext uri="{FF2B5EF4-FFF2-40B4-BE49-F238E27FC236}">
                <a16:creationId xmlns:a16="http://schemas.microsoft.com/office/drawing/2014/main" id="{3A556FBB-7EF3-4938-AF15-E21B892746A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0963537"/>
              </p:ext>
            </p:extLst>
          </p:nvPr>
        </p:nvGraphicFramePr>
        <p:xfrm>
          <a:off x="545465" y="3276303"/>
          <a:ext cx="3415279" cy="1783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44" name="תיבת טקסט 43">
            <a:extLst>
              <a:ext uri="{FF2B5EF4-FFF2-40B4-BE49-F238E27FC236}">
                <a16:creationId xmlns:a16="http://schemas.microsoft.com/office/drawing/2014/main" id="{CCCC5E7E-38DF-4597-9D6B-6061E22EFA2E}"/>
              </a:ext>
            </a:extLst>
          </p:cNvPr>
          <p:cNvSpPr txBox="1"/>
          <p:nvPr/>
        </p:nvSpPr>
        <p:spPr>
          <a:xfrm flipH="1">
            <a:off x="876099" y="5105745"/>
            <a:ext cx="316259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תוכנות</a:t>
            </a:r>
          </a:p>
        </p:txBody>
      </p:sp>
      <p:graphicFrame>
        <p:nvGraphicFramePr>
          <p:cNvPr id="5" name="תרשים 4" descr="תרשים טבעת של מיומנויות">
            <a:extLst>
              <a:ext uri="{FF2B5EF4-FFF2-40B4-BE49-F238E27FC236}">
                <a16:creationId xmlns:a16="http://schemas.microsoft.com/office/drawing/2014/main" id="{B7C7FAF0-90D5-46FB-B46E-7F2997157D0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3699092"/>
              </p:ext>
            </p:extLst>
          </p:nvPr>
        </p:nvGraphicFramePr>
        <p:xfrm>
          <a:off x="987862" y="5340455"/>
          <a:ext cx="2484316" cy="1955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grpSp>
        <p:nvGrpSpPr>
          <p:cNvPr id="122" name="קבוצה 121" descr="סמל עכבר וסמן">
            <a:extLst>
              <a:ext uri="{FF2B5EF4-FFF2-40B4-BE49-F238E27FC236}">
                <a16:creationId xmlns:a16="http://schemas.microsoft.com/office/drawing/2014/main" id="{FBE09CCD-F906-4517-AD43-44CC4F55D256}"/>
              </a:ext>
            </a:extLst>
          </p:cNvPr>
          <p:cNvGrpSpPr/>
          <p:nvPr/>
        </p:nvGrpSpPr>
        <p:grpSpPr>
          <a:xfrm flipH="1">
            <a:off x="2061224" y="6160087"/>
            <a:ext cx="327084" cy="338834"/>
            <a:chOff x="1716263" y="6102479"/>
            <a:chExt cx="358121" cy="370986"/>
          </a:xfrm>
        </p:grpSpPr>
        <p:sp>
          <p:nvSpPr>
            <p:cNvPr id="120" name="צורה חופשית: צורה 119">
              <a:extLst>
                <a:ext uri="{FF2B5EF4-FFF2-40B4-BE49-F238E27FC236}">
                  <a16:creationId xmlns:a16="http://schemas.microsoft.com/office/drawing/2014/main" id="{F9571F52-DCF8-42A0-83B1-C23443F57170}"/>
                </a:ext>
              </a:extLst>
            </p:cNvPr>
            <p:cNvSpPr/>
            <p:nvPr/>
          </p:nvSpPr>
          <p:spPr>
            <a:xfrm flipH="1">
              <a:off x="1716263" y="6102479"/>
              <a:ext cx="354856" cy="370986"/>
            </a:xfrm>
            <a:custGeom>
              <a:avLst/>
              <a:gdLst>
                <a:gd name="connsiteX0" fmla="*/ 195682 w 354856"/>
                <a:gd name="connsiteY0" fmla="*/ 90423 h 370986"/>
                <a:gd name="connsiteX1" fmla="*/ 156272 w 354856"/>
                <a:gd name="connsiteY1" fmla="*/ 129834 h 370986"/>
                <a:gd name="connsiteX2" fmla="*/ 156272 w 354856"/>
                <a:gd name="connsiteY2" fmla="*/ 287100 h 370986"/>
                <a:gd name="connsiteX3" fmla="*/ 244556 w 354856"/>
                <a:gd name="connsiteY3" fmla="*/ 375384 h 370986"/>
                <a:gd name="connsiteX4" fmla="*/ 244663 w 354856"/>
                <a:gd name="connsiteY4" fmla="*/ 375384 h 370986"/>
                <a:gd name="connsiteX5" fmla="*/ 266922 w 354856"/>
                <a:gd name="connsiteY5" fmla="*/ 375384 h 370986"/>
                <a:gd name="connsiteX6" fmla="*/ 355206 w 354856"/>
                <a:gd name="connsiteY6" fmla="*/ 287100 h 370986"/>
                <a:gd name="connsiteX7" fmla="*/ 355206 w 354856"/>
                <a:gd name="connsiteY7" fmla="*/ 129726 h 370986"/>
                <a:gd name="connsiteX8" fmla="*/ 315903 w 354856"/>
                <a:gd name="connsiteY8" fmla="*/ 90423 h 370986"/>
                <a:gd name="connsiteX9" fmla="*/ 266116 w 354856"/>
                <a:gd name="connsiteY9" fmla="*/ 90423 h 370986"/>
                <a:gd name="connsiteX10" fmla="*/ 266116 w 354856"/>
                <a:gd name="connsiteY10" fmla="*/ 83702 h 370986"/>
                <a:gd name="connsiteX11" fmla="*/ 184115 w 354856"/>
                <a:gd name="connsiteY11" fmla="*/ 4 h 370986"/>
                <a:gd name="connsiteX12" fmla="*/ 100463 w 354856"/>
                <a:gd name="connsiteY12" fmla="*/ 79992 h 370986"/>
                <a:gd name="connsiteX13" fmla="*/ 100463 w 354856"/>
                <a:gd name="connsiteY13" fmla="*/ 83702 h 370986"/>
                <a:gd name="connsiteX14" fmla="*/ 100463 w 354856"/>
                <a:gd name="connsiteY14" fmla="*/ 128059 h 370986"/>
                <a:gd name="connsiteX15" fmla="*/ 62006 w 354856"/>
                <a:gd name="connsiteY15" fmla="*/ 169446 h 370986"/>
                <a:gd name="connsiteX16" fmla="*/ 20620 w 354856"/>
                <a:gd name="connsiteY16" fmla="*/ 130990 h 370986"/>
                <a:gd name="connsiteX17" fmla="*/ 20620 w 354856"/>
                <a:gd name="connsiteY17" fmla="*/ 128059 h 370986"/>
                <a:gd name="connsiteX18" fmla="*/ 20620 w 354856"/>
                <a:gd name="connsiteY18" fmla="*/ 22301 h 370986"/>
                <a:gd name="connsiteX19" fmla="*/ 10324 w 354856"/>
                <a:gd name="connsiteY19" fmla="*/ 12005 h 370986"/>
                <a:gd name="connsiteX20" fmla="*/ 27 w 354856"/>
                <a:gd name="connsiteY20" fmla="*/ 22301 h 370986"/>
                <a:gd name="connsiteX21" fmla="*/ 27 w 354856"/>
                <a:gd name="connsiteY21" fmla="*/ 128059 h 370986"/>
                <a:gd name="connsiteX22" fmla="*/ 58737 w 354856"/>
                <a:gd name="connsiteY22" fmla="*/ 190377 h 370986"/>
                <a:gd name="connsiteX23" fmla="*/ 121055 w 354856"/>
                <a:gd name="connsiteY23" fmla="*/ 131667 h 370986"/>
                <a:gd name="connsiteX24" fmla="*/ 121055 w 354856"/>
                <a:gd name="connsiteY24" fmla="*/ 128059 h 370986"/>
                <a:gd name="connsiteX25" fmla="*/ 121055 w 354856"/>
                <a:gd name="connsiteY25" fmla="*/ 83433 h 370986"/>
                <a:gd name="connsiteX26" fmla="*/ 181703 w 354856"/>
                <a:gd name="connsiteY26" fmla="*/ 19559 h 370986"/>
                <a:gd name="connsiteX27" fmla="*/ 245577 w 354856"/>
                <a:gd name="connsiteY27" fmla="*/ 80208 h 370986"/>
                <a:gd name="connsiteX28" fmla="*/ 245577 w 354856"/>
                <a:gd name="connsiteY28" fmla="*/ 83433 h 370986"/>
                <a:gd name="connsiteX29" fmla="*/ 245577 w 354856"/>
                <a:gd name="connsiteY29" fmla="*/ 90423 h 370986"/>
                <a:gd name="connsiteX30" fmla="*/ 195682 w 354856"/>
                <a:gd name="connsiteY30" fmla="*/ 111016 h 370986"/>
                <a:gd name="connsiteX31" fmla="*/ 245416 w 354856"/>
                <a:gd name="connsiteY31" fmla="*/ 111016 h 370986"/>
                <a:gd name="connsiteX32" fmla="*/ 245416 w 354856"/>
                <a:gd name="connsiteY32" fmla="*/ 171771 h 370986"/>
                <a:gd name="connsiteX33" fmla="*/ 176972 w 354856"/>
                <a:gd name="connsiteY33" fmla="*/ 171771 h 370986"/>
                <a:gd name="connsiteX34" fmla="*/ 176972 w 354856"/>
                <a:gd name="connsiteY34" fmla="*/ 129834 h 370986"/>
                <a:gd name="connsiteX35" fmla="*/ 195790 w 354856"/>
                <a:gd name="connsiteY35" fmla="*/ 111016 h 370986"/>
                <a:gd name="connsiteX36" fmla="*/ 266976 w 354856"/>
                <a:gd name="connsiteY36" fmla="*/ 354791 h 370986"/>
                <a:gd name="connsiteX37" fmla="*/ 244663 w 354856"/>
                <a:gd name="connsiteY37" fmla="*/ 354791 h 370986"/>
                <a:gd name="connsiteX38" fmla="*/ 176972 w 354856"/>
                <a:gd name="connsiteY38" fmla="*/ 287100 h 370986"/>
                <a:gd name="connsiteX39" fmla="*/ 176972 w 354856"/>
                <a:gd name="connsiteY39" fmla="*/ 192256 h 370986"/>
                <a:gd name="connsiteX40" fmla="*/ 334668 w 354856"/>
                <a:gd name="connsiteY40" fmla="*/ 192256 h 370986"/>
                <a:gd name="connsiteX41" fmla="*/ 334668 w 354856"/>
                <a:gd name="connsiteY41" fmla="*/ 287100 h 370986"/>
                <a:gd name="connsiteX42" fmla="*/ 266976 w 354856"/>
                <a:gd name="connsiteY42" fmla="*/ 354791 h 370986"/>
                <a:gd name="connsiteX43" fmla="*/ 334668 w 354856"/>
                <a:gd name="connsiteY43" fmla="*/ 129726 h 370986"/>
                <a:gd name="connsiteX44" fmla="*/ 334668 w 354856"/>
                <a:gd name="connsiteY44" fmla="*/ 171664 h 370986"/>
                <a:gd name="connsiteX45" fmla="*/ 266116 w 354856"/>
                <a:gd name="connsiteY45" fmla="*/ 171664 h 370986"/>
                <a:gd name="connsiteX46" fmla="*/ 266116 w 354856"/>
                <a:gd name="connsiteY46" fmla="*/ 110908 h 370986"/>
                <a:gd name="connsiteX47" fmla="*/ 315903 w 354856"/>
                <a:gd name="connsiteY47" fmla="*/ 110908 h 370986"/>
                <a:gd name="connsiteX48" fmla="*/ 334668 w 354856"/>
                <a:gd name="connsiteY48" fmla="*/ 129726 h 370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54856" h="370986">
                  <a:moveTo>
                    <a:pt x="195682" y="90423"/>
                  </a:moveTo>
                  <a:cubicBezTo>
                    <a:pt x="173917" y="90423"/>
                    <a:pt x="156272" y="108068"/>
                    <a:pt x="156272" y="129834"/>
                  </a:cubicBezTo>
                  <a:lnTo>
                    <a:pt x="156272" y="287100"/>
                  </a:lnTo>
                  <a:cubicBezTo>
                    <a:pt x="156272" y="335857"/>
                    <a:pt x="195798" y="375384"/>
                    <a:pt x="244556" y="375384"/>
                  </a:cubicBezTo>
                  <a:cubicBezTo>
                    <a:pt x="244592" y="375384"/>
                    <a:pt x="244627" y="375384"/>
                    <a:pt x="244663" y="375384"/>
                  </a:cubicBezTo>
                  <a:lnTo>
                    <a:pt x="266922" y="375384"/>
                  </a:lnTo>
                  <a:cubicBezTo>
                    <a:pt x="315680" y="375384"/>
                    <a:pt x="355206" y="335857"/>
                    <a:pt x="355206" y="287100"/>
                  </a:cubicBezTo>
                  <a:lnTo>
                    <a:pt x="355206" y="129726"/>
                  </a:lnTo>
                  <a:cubicBezTo>
                    <a:pt x="355147" y="108044"/>
                    <a:pt x="337585" y="90482"/>
                    <a:pt x="315903" y="90423"/>
                  </a:cubicBezTo>
                  <a:lnTo>
                    <a:pt x="266116" y="90423"/>
                  </a:lnTo>
                  <a:lnTo>
                    <a:pt x="266116" y="83702"/>
                  </a:lnTo>
                  <a:cubicBezTo>
                    <a:pt x="266585" y="37946"/>
                    <a:pt x="229872" y="473"/>
                    <a:pt x="184115" y="4"/>
                  </a:cubicBezTo>
                  <a:cubicBezTo>
                    <a:pt x="139143" y="-456"/>
                    <a:pt x="102016" y="35045"/>
                    <a:pt x="100463" y="79992"/>
                  </a:cubicBezTo>
                  <a:cubicBezTo>
                    <a:pt x="100463" y="81211"/>
                    <a:pt x="100463" y="82448"/>
                    <a:pt x="100463" y="83702"/>
                  </a:cubicBezTo>
                  <a:lnTo>
                    <a:pt x="100463" y="128059"/>
                  </a:lnTo>
                  <a:cubicBezTo>
                    <a:pt x="101272" y="150107"/>
                    <a:pt x="84054" y="168637"/>
                    <a:pt x="62006" y="169446"/>
                  </a:cubicBezTo>
                  <a:cubicBezTo>
                    <a:pt x="39959" y="170256"/>
                    <a:pt x="21429" y="153038"/>
                    <a:pt x="20620" y="130990"/>
                  </a:cubicBezTo>
                  <a:cubicBezTo>
                    <a:pt x="20584" y="130013"/>
                    <a:pt x="20584" y="129036"/>
                    <a:pt x="20620" y="128059"/>
                  </a:cubicBezTo>
                  <a:lnTo>
                    <a:pt x="20620" y="22301"/>
                  </a:lnTo>
                  <a:cubicBezTo>
                    <a:pt x="20620" y="16615"/>
                    <a:pt x="16010" y="12005"/>
                    <a:pt x="10324" y="12005"/>
                  </a:cubicBezTo>
                  <a:cubicBezTo>
                    <a:pt x="4637" y="12005"/>
                    <a:pt x="27" y="16615"/>
                    <a:pt x="27" y="22301"/>
                  </a:cubicBezTo>
                  <a:lnTo>
                    <a:pt x="27" y="128059"/>
                  </a:lnTo>
                  <a:cubicBezTo>
                    <a:pt x="-969" y="161480"/>
                    <a:pt x="25316" y="189381"/>
                    <a:pt x="58737" y="190377"/>
                  </a:cubicBezTo>
                  <a:cubicBezTo>
                    <a:pt x="92158" y="191373"/>
                    <a:pt x="120059" y="165088"/>
                    <a:pt x="121055" y="131667"/>
                  </a:cubicBezTo>
                  <a:cubicBezTo>
                    <a:pt x="121091" y="130465"/>
                    <a:pt x="121091" y="129262"/>
                    <a:pt x="121055" y="128059"/>
                  </a:cubicBezTo>
                  <a:lnTo>
                    <a:pt x="121055" y="83433"/>
                  </a:lnTo>
                  <a:cubicBezTo>
                    <a:pt x="120164" y="49048"/>
                    <a:pt x="147317" y="20450"/>
                    <a:pt x="181703" y="19559"/>
                  </a:cubicBezTo>
                  <a:cubicBezTo>
                    <a:pt x="216089" y="18668"/>
                    <a:pt x="244686" y="45822"/>
                    <a:pt x="245577" y="80208"/>
                  </a:cubicBezTo>
                  <a:cubicBezTo>
                    <a:pt x="245577" y="81283"/>
                    <a:pt x="245577" y="82358"/>
                    <a:pt x="245577" y="83433"/>
                  </a:cubicBezTo>
                  <a:lnTo>
                    <a:pt x="245577" y="90423"/>
                  </a:lnTo>
                  <a:close/>
                  <a:moveTo>
                    <a:pt x="195682" y="111016"/>
                  </a:moveTo>
                  <a:lnTo>
                    <a:pt x="245416" y="111016"/>
                  </a:lnTo>
                  <a:lnTo>
                    <a:pt x="245416" y="171771"/>
                  </a:lnTo>
                  <a:lnTo>
                    <a:pt x="176972" y="171771"/>
                  </a:lnTo>
                  <a:lnTo>
                    <a:pt x="176972" y="129834"/>
                  </a:lnTo>
                  <a:cubicBezTo>
                    <a:pt x="176972" y="119441"/>
                    <a:pt x="185397" y="111016"/>
                    <a:pt x="195790" y="111016"/>
                  </a:cubicBezTo>
                  <a:close/>
                  <a:moveTo>
                    <a:pt x="266976" y="354791"/>
                  </a:moveTo>
                  <a:lnTo>
                    <a:pt x="244663" y="354791"/>
                  </a:lnTo>
                  <a:cubicBezTo>
                    <a:pt x="207278" y="354791"/>
                    <a:pt x="176972" y="324485"/>
                    <a:pt x="176972" y="287100"/>
                  </a:cubicBezTo>
                  <a:lnTo>
                    <a:pt x="176972" y="192256"/>
                  </a:lnTo>
                  <a:lnTo>
                    <a:pt x="334668" y="192256"/>
                  </a:lnTo>
                  <a:lnTo>
                    <a:pt x="334668" y="287100"/>
                  </a:lnTo>
                  <a:cubicBezTo>
                    <a:pt x="334668" y="324485"/>
                    <a:pt x="304361" y="354791"/>
                    <a:pt x="266976" y="354791"/>
                  </a:cubicBezTo>
                  <a:close/>
                  <a:moveTo>
                    <a:pt x="334668" y="129726"/>
                  </a:moveTo>
                  <a:lnTo>
                    <a:pt x="334668" y="171664"/>
                  </a:lnTo>
                  <a:lnTo>
                    <a:pt x="266116" y="171664"/>
                  </a:lnTo>
                  <a:lnTo>
                    <a:pt x="266116" y="110908"/>
                  </a:lnTo>
                  <a:lnTo>
                    <a:pt x="315903" y="110908"/>
                  </a:lnTo>
                  <a:cubicBezTo>
                    <a:pt x="326275" y="110938"/>
                    <a:pt x="334668" y="119354"/>
                    <a:pt x="334668" y="129726"/>
                  </a:cubicBezTo>
                  <a:close/>
                </a:path>
              </a:pathLst>
            </a:custGeom>
            <a:solidFill>
              <a:schemeClr val="tx2"/>
            </a:solidFill>
            <a:ln w="5260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1" name="צורה חופשית: צורה 120">
              <a:extLst>
                <a:ext uri="{FF2B5EF4-FFF2-40B4-BE49-F238E27FC236}">
                  <a16:creationId xmlns:a16="http://schemas.microsoft.com/office/drawing/2014/main" id="{5FA8C19F-C92C-4E15-9555-FDEC0852F642}"/>
                </a:ext>
              </a:extLst>
            </p:cNvPr>
            <p:cNvSpPr/>
            <p:nvPr/>
          </p:nvSpPr>
          <p:spPr>
            <a:xfrm flipH="1">
              <a:off x="1956099" y="6320905"/>
              <a:ext cx="118285" cy="118286"/>
            </a:xfrm>
            <a:custGeom>
              <a:avLst/>
              <a:gdLst>
                <a:gd name="connsiteX0" fmla="*/ 120394 w 118285"/>
                <a:gd name="connsiteY0" fmla="*/ 46307 h 118285"/>
                <a:gd name="connsiteX1" fmla="*/ 113673 w 118285"/>
                <a:gd name="connsiteY1" fmla="*/ 37382 h 118285"/>
                <a:gd name="connsiteX2" fmla="*/ 13883 w 118285"/>
                <a:gd name="connsiteY2" fmla="*/ 660 h 118285"/>
                <a:gd name="connsiteX3" fmla="*/ 657 w 118285"/>
                <a:gd name="connsiteY3" fmla="*/ 6658 h 118285"/>
                <a:gd name="connsiteX4" fmla="*/ 657 w 118285"/>
                <a:gd name="connsiteY4" fmla="*/ 13886 h 118285"/>
                <a:gd name="connsiteX5" fmla="*/ 37325 w 118285"/>
                <a:gd name="connsiteY5" fmla="*/ 113945 h 118285"/>
                <a:gd name="connsiteX6" fmla="*/ 46251 w 118285"/>
                <a:gd name="connsiteY6" fmla="*/ 120451 h 118285"/>
                <a:gd name="connsiteX7" fmla="*/ 47003 w 118285"/>
                <a:gd name="connsiteY7" fmla="*/ 120451 h 118285"/>
                <a:gd name="connsiteX8" fmla="*/ 56036 w 118285"/>
                <a:gd name="connsiteY8" fmla="*/ 115074 h 118285"/>
                <a:gd name="connsiteX9" fmla="*/ 71574 w 118285"/>
                <a:gd name="connsiteY9" fmla="*/ 86255 h 118285"/>
                <a:gd name="connsiteX10" fmla="*/ 99210 w 118285"/>
                <a:gd name="connsiteY10" fmla="*/ 113945 h 118285"/>
                <a:gd name="connsiteX11" fmla="*/ 113781 w 118285"/>
                <a:gd name="connsiteY11" fmla="*/ 113034 h 118285"/>
                <a:gd name="connsiteX12" fmla="*/ 113781 w 118285"/>
                <a:gd name="connsiteY12" fmla="*/ 99374 h 118285"/>
                <a:gd name="connsiteX13" fmla="*/ 86038 w 118285"/>
                <a:gd name="connsiteY13" fmla="*/ 71523 h 118285"/>
                <a:gd name="connsiteX14" fmla="*/ 114856 w 118285"/>
                <a:gd name="connsiteY14" fmla="*/ 55985 h 118285"/>
                <a:gd name="connsiteX15" fmla="*/ 120394 w 118285"/>
                <a:gd name="connsiteY15" fmla="*/ 46307 h 118285"/>
                <a:gd name="connsiteX16" fmla="*/ 48778 w 118285"/>
                <a:gd name="connsiteY16" fmla="*/ 85126 h 118285"/>
                <a:gd name="connsiteX17" fmla="*/ 27648 w 118285"/>
                <a:gd name="connsiteY17" fmla="*/ 27543 h 118285"/>
                <a:gd name="connsiteX18" fmla="*/ 85285 w 118285"/>
                <a:gd name="connsiteY18" fmla="*/ 48673 h 118285"/>
                <a:gd name="connsiteX19" fmla="*/ 64047 w 118285"/>
                <a:gd name="connsiteY19" fmla="*/ 60179 h 118285"/>
                <a:gd name="connsiteX20" fmla="*/ 59907 w 118285"/>
                <a:gd name="connsiteY20" fmla="*/ 64319 h 118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8285" h="118285">
                  <a:moveTo>
                    <a:pt x="120394" y="46307"/>
                  </a:moveTo>
                  <a:cubicBezTo>
                    <a:pt x="120110" y="42267"/>
                    <a:pt x="117477" y="38771"/>
                    <a:pt x="113673" y="37382"/>
                  </a:cubicBezTo>
                  <a:lnTo>
                    <a:pt x="13883" y="660"/>
                  </a:lnTo>
                  <a:cubicBezTo>
                    <a:pt x="8575" y="-1336"/>
                    <a:pt x="2653" y="1349"/>
                    <a:pt x="657" y="6658"/>
                  </a:cubicBezTo>
                  <a:cubicBezTo>
                    <a:pt x="-219" y="8988"/>
                    <a:pt x="-219" y="11556"/>
                    <a:pt x="657" y="13886"/>
                  </a:cubicBezTo>
                  <a:lnTo>
                    <a:pt x="37325" y="113945"/>
                  </a:lnTo>
                  <a:cubicBezTo>
                    <a:pt x="38782" y="117665"/>
                    <a:pt x="42263" y="120203"/>
                    <a:pt x="46251" y="120451"/>
                  </a:cubicBezTo>
                  <a:lnTo>
                    <a:pt x="47003" y="120451"/>
                  </a:lnTo>
                  <a:cubicBezTo>
                    <a:pt x="50773" y="120452"/>
                    <a:pt x="54240" y="118388"/>
                    <a:pt x="56036" y="115074"/>
                  </a:cubicBezTo>
                  <a:lnTo>
                    <a:pt x="71574" y="86255"/>
                  </a:lnTo>
                  <a:lnTo>
                    <a:pt x="99210" y="113945"/>
                  </a:lnTo>
                  <a:cubicBezTo>
                    <a:pt x="103485" y="117717"/>
                    <a:pt x="110009" y="117309"/>
                    <a:pt x="113781" y="113034"/>
                  </a:cubicBezTo>
                  <a:cubicBezTo>
                    <a:pt x="117224" y="109132"/>
                    <a:pt x="117224" y="103277"/>
                    <a:pt x="113781" y="99374"/>
                  </a:cubicBezTo>
                  <a:lnTo>
                    <a:pt x="86038" y="71523"/>
                  </a:lnTo>
                  <a:lnTo>
                    <a:pt x="114856" y="55985"/>
                  </a:lnTo>
                  <a:cubicBezTo>
                    <a:pt x="118445" y="54130"/>
                    <a:pt x="120613" y="50342"/>
                    <a:pt x="120394" y="46307"/>
                  </a:cubicBezTo>
                  <a:close/>
                  <a:moveTo>
                    <a:pt x="48778" y="85126"/>
                  </a:moveTo>
                  <a:lnTo>
                    <a:pt x="27648" y="27543"/>
                  </a:lnTo>
                  <a:lnTo>
                    <a:pt x="85285" y="48673"/>
                  </a:lnTo>
                  <a:lnTo>
                    <a:pt x="64047" y="60179"/>
                  </a:lnTo>
                  <a:cubicBezTo>
                    <a:pt x="62295" y="61128"/>
                    <a:pt x="60856" y="62567"/>
                    <a:pt x="59907" y="64319"/>
                  </a:cubicBezTo>
                  <a:close/>
                </a:path>
              </a:pathLst>
            </a:custGeom>
            <a:solidFill>
              <a:schemeClr val="tx2"/>
            </a:solidFill>
            <a:ln w="5260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26" name="קבוצה 125" descr="מקרא">
            <a:extLst>
              <a:ext uri="{FF2B5EF4-FFF2-40B4-BE49-F238E27FC236}">
                <a16:creationId xmlns:a16="http://schemas.microsoft.com/office/drawing/2014/main" id="{359B66CE-417E-48D2-BEED-8398EEA41F71}"/>
              </a:ext>
            </a:extLst>
          </p:cNvPr>
          <p:cNvGrpSpPr/>
          <p:nvPr/>
        </p:nvGrpSpPr>
        <p:grpSpPr>
          <a:xfrm>
            <a:off x="575332" y="7204827"/>
            <a:ext cx="3232772" cy="153888"/>
            <a:chOff x="1116417" y="7739755"/>
            <a:chExt cx="2850583" cy="153888"/>
          </a:xfrm>
        </p:grpSpPr>
        <p:sp>
          <p:nvSpPr>
            <p:cNvPr id="127" name="מלבן 126">
              <a:extLst>
                <a:ext uri="{FF2B5EF4-FFF2-40B4-BE49-F238E27FC236}">
                  <a16:creationId xmlns:a16="http://schemas.microsoft.com/office/drawing/2014/main" id="{F12AB844-EAEE-4259-B655-AABEAC237584}"/>
                </a:ext>
              </a:extLst>
            </p:cNvPr>
            <p:cNvSpPr/>
            <p:nvPr/>
          </p:nvSpPr>
          <p:spPr>
            <a:xfrm flipH="1">
              <a:off x="3848425" y="7757412"/>
              <a:ext cx="118575" cy="11857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תיבת טקסט 127">
              <a:extLst>
                <a:ext uri="{FF2B5EF4-FFF2-40B4-BE49-F238E27FC236}">
                  <a16:creationId xmlns:a16="http://schemas.microsoft.com/office/drawing/2014/main" id="{23AA5BA6-B01B-45F3-8474-D9549730B5AF}"/>
                </a:ext>
              </a:extLst>
            </p:cNvPr>
            <p:cNvSpPr txBox="1"/>
            <p:nvPr/>
          </p:nvSpPr>
          <p:spPr>
            <a:xfrm flipH="1">
              <a:off x="3464638" y="7739755"/>
              <a:ext cx="336155" cy="153888"/>
            </a:xfrm>
            <a:prstGeom prst="rect">
              <a:avLst/>
            </a:prstGeom>
            <a:noFill/>
          </p:spPr>
          <p:txBody>
            <a:bodyPr wrap="square" lIns="0" tIns="0" rIns="0" bIns="0" rtlCol="1">
              <a:noAutofit/>
            </a:bodyPr>
            <a:lstStyle/>
            <a:p>
              <a:pPr algn="r" rtl="1"/>
              <a:r>
                <a:rPr lang="he-IL" sz="800" dirty="0">
                  <a:solidFill>
                    <a:schemeClr val="bg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כתיבת מאמרים עם </a:t>
              </a:r>
              <a:r>
                <a:rPr 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AI</a:t>
              </a:r>
              <a:endParaRPr lang="he-IL" sz="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מלבן 128">
              <a:extLst>
                <a:ext uri="{FF2B5EF4-FFF2-40B4-BE49-F238E27FC236}">
                  <a16:creationId xmlns:a16="http://schemas.microsoft.com/office/drawing/2014/main" id="{B6C542E5-22D3-49BA-9FBC-8B8BAB22931F}"/>
                </a:ext>
              </a:extLst>
            </p:cNvPr>
            <p:cNvSpPr/>
            <p:nvPr/>
          </p:nvSpPr>
          <p:spPr>
            <a:xfrm flipH="1">
              <a:off x="3291342" y="7757412"/>
              <a:ext cx="118575" cy="118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0" name="תיבת טקסט 129">
              <a:extLst>
                <a:ext uri="{FF2B5EF4-FFF2-40B4-BE49-F238E27FC236}">
                  <a16:creationId xmlns:a16="http://schemas.microsoft.com/office/drawing/2014/main" id="{21745B2A-58A2-428B-871E-DBBE39C063D1}"/>
                </a:ext>
              </a:extLst>
            </p:cNvPr>
            <p:cNvSpPr txBox="1"/>
            <p:nvPr/>
          </p:nvSpPr>
          <p:spPr>
            <a:xfrm flipH="1">
              <a:off x="2907555" y="7739755"/>
              <a:ext cx="336155" cy="153888"/>
            </a:xfrm>
            <a:prstGeom prst="rect">
              <a:avLst/>
            </a:prstGeom>
            <a:noFill/>
          </p:spPr>
          <p:txBody>
            <a:bodyPr wrap="square" lIns="0" tIns="0" rIns="0" bIns="0" rtlCol="1">
              <a:noAutofit/>
            </a:bodyPr>
            <a:lstStyle/>
            <a:p>
              <a:pPr algn="r" rtl="1"/>
              <a:r>
                <a:rPr lang="he-IL" sz="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כלים ליצירת קישורים</a:t>
              </a:r>
            </a:p>
          </p:txBody>
        </p:sp>
        <p:sp>
          <p:nvSpPr>
            <p:cNvPr id="131" name="מלבן 130">
              <a:extLst>
                <a:ext uri="{FF2B5EF4-FFF2-40B4-BE49-F238E27FC236}">
                  <a16:creationId xmlns:a16="http://schemas.microsoft.com/office/drawing/2014/main" id="{C366B07C-AB1F-46B0-BC29-3D24FD484591}"/>
                </a:ext>
              </a:extLst>
            </p:cNvPr>
            <p:cNvSpPr/>
            <p:nvPr/>
          </p:nvSpPr>
          <p:spPr>
            <a:xfrm flipH="1">
              <a:off x="2734259" y="7757412"/>
              <a:ext cx="118575" cy="1185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2" name="תיבת טקסט 131">
              <a:extLst>
                <a:ext uri="{FF2B5EF4-FFF2-40B4-BE49-F238E27FC236}">
                  <a16:creationId xmlns:a16="http://schemas.microsoft.com/office/drawing/2014/main" id="{977671DB-9D6A-48A2-AD0A-F0D7325103A3}"/>
                </a:ext>
              </a:extLst>
            </p:cNvPr>
            <p:cNvSpPr txBox="1"/>
            <p:nvPr/>
          </p:nvSpPr>
          <p:spPr>
            <a:xfrm flipH="1">
              <a:off x="1977463" y="7739755"/>
              <a:ext cx="709164" cy="153888"/>
            </a:xfrm>
            <a:prstGeom prst="rect">
              <a:avLst/>
            </a:prstGeom>
            <a:noFill/>
          </p:spPr>
          <p:txBody>
            <a:bodyPr wrap="square" lIns="0" tIns="0" rIns="0" bIns="0" rtlCol="1">
              <a:noAutofit/>
            </a:bodyPr>
            <a:lstStyle/>
            <a:p>
              <a:pPr algn="r" rtl="1"/>
              <a:r>
                <a:rPr lang="he-IL" sz="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כלים לבדיקת אתרים</a:t>
              </a:r>
            </a:p>
          </p:txBody>
        </p:sp>
        <p:sp>
          <p:nvSpPr>
            <p:cNvPr id="133" name="מלבן 132">
              <a:extLst>
                <a:ext uri="{FF2B5EF4-FFF2-40B4-BE49-F238E27FC236}">
                  <a16:creationId xmlns:a16="http://schemas.microsoft.com/office/drawing/2014/main" id="{3B9851BF-4F74-464B-8C7F-10D77FD46ABD}"/>
                </a:ext>
              </a:extLst>
            </p:cNvPr>
            <p:cNvSpPr/>
            <p:nvPr/>
          </p:nvSpPr>
          <p:spPr>
            <a:xfrm flipH="1">
              <a:off x="1873211" y="7757412"/>
              <a:ext cx="118575" cy="1185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4" name="תיבת טקסט 133">
              <a:extLst>
                <a:ext uri="{FF2B5EF4-FFF2-40B4-BE49-F238E27FC236}">
                  <a16:creationId xmlns:a16="http://schemas.microsoft.com/office/drawing/2014/main" id="{209D310F-D08B-4D4C-9E6F-D3E5F3095794}"/>
                </a:ext>
              </a:extLst>
            </p:cNvPr>
            <p:cNvSpPr txBox="1"/>
            <p:nvPr/>
          </p:nvSpPr>
          <p:spPr>
            <a:xfrm flipH="1">
              <a:off x="1116417" y="7739755"/>
              <a:ext cx="709164" cy="153888"/>
            </a:xfrm>
            <a:prstGeom prst="rect">
              <a:avLst/>
            </a:prstGeom>
            <a:noFill/>
          </p:spPr>
          <p:txBody>
            <a:bodyPr wrap="square" lIns="0" tIns="0" rIns="0" bIns="0" rtlCol="1">
              <a:noAutofit/>
            </a:bodyPr>
            <a:lstStyle/>
            <a:p>
              <a:pPr algn="r" rtl="1"/>
              <a:r>
                <a:rPr lang="he-IL" sz="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גוגל </a:t>
              </a:r>
              <a:r>
                <a:rPr lang="he-IL" sz="8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אנליטיקס</a:t>
              </a:r>
              <a:endParaRPr lang="he-IL" sz="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3" name="תיבת טקסט 52">
            <a:extLst>
              <a:ext uri="{FF2B5EF4-FFF2-40B4-BE49-F238E27FC236}">
                <a16:creationId xmlns:a16="http://schemas.microsoft.com/office/drawing/2014/main" id="{BA3BB887-BD93-4A25-9945-247AB4EC739D}"/>
              </a:ext>
            </a:extLst>
          </p:cNvPr>
          <p:cNvSpPr txBox="1"/>
          <p:nvPr/>
        </p:nvSpPr>
        <p:spPr>
          <a:xfrm flipH="1">
            <a:off x="876099" y="7500627"/>
            <a:ext cx="316259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פרויקטים מרוחקים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125" name="תרשים 124" descr="מפה שטוחה של העולם">
                <a:extLst>
                  <a:ext uri="{FF2B5EF4-FFF2-40B4-BE49-F238E27FC236}">
                    <a16:creationId xmlns:a16="http://schemas.microsoft.com/office/drawing/2014/main" id="{DD6FB545-70FA-4A32-A7CC-4C28EDA88171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98040829"/>
                  </p:ext>
                </p:extLst>
              </p:nvPr>
            </p:nvGraphicFramePr>
            <p:xfrm>
              <a:off x="545466" y="7654326"/>
              <a:ext cx="3340735" cy="210680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4"/>
              </a:graphicData>
            </a:graphic>
          </p:graphicFrame>
        </mc:Choice>
        <mc:Fallback xmlns="">
          <p:pic>
            <p:nvPicPr>
              <p:cNvPr id="125" name="תרשים 124" descr="מפה שטוחה של העולם">
                <a:extLst>
                  <a:ext uri="{FF2B5EF4-FFF2-40B4-BE49-F238E27FC236}">
                    <a16:creationId xmlns:a16="http://schemas.microsoft.com/office/drawing/2014/main" id="{DD6FB545-70FA-4A32-A7CC-4C28EDA88171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45466" y="7654326"/>
                <a:ext cx="3340735" cy="2106804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קבוצה 134" descr="מקרא">
            <a:extLst>
              <a:ext uri="{FF2B5EF4-FFF2-40B4-BE49-F238E27FC236}">
                <a16:creationId xmlns:a16="http://schemas.microsoft.com/office/drawing/2014/main" id="{AB8EEC0B-6C91-458D-89A1-8B780618C5E1}"/>
              </a:ext>
            </a:extLst>
          </p:cNvPr>
          <p:cNvGrpSpPr/>
          <p:nvPr/>
        </p:nvGrpSpPr>
        <p:grpSpPr>
          <a:xfrm>
            <a:off x="630944" y="9436711"/>
            <a:ext cx="2079480" cy="153888"/>
            <a:chOff x="1673022" y="9481161"/>
            <a:chExt cx="2079480" cy="153888"/>
          </a:xfrm>
        </p:grpSpPr>
        <p:sp>
          <p:nvSpPr>
            <p:cNvPr id="47" name="מלבן 46">
              <a:extLst>
                <a:ext uri="{FF2B5EF4-FFF2-40B4-BE49-F238E27FC236}">
                  <a16:creationId xmlns:a16="http://schemas.microsoft.com/office/drawing/2014/main" id="{943E4CEB-D2EA-4386-BA61-52B3749B895C}"/>
                </a:ext>
              </a:extLst>
            </p:cNvPr>
            <p:cNvSpPr/>
            <p:nvPr/>
          </p:nvSpPr>
          <p:spPr>
            <a:xfrm>
              <a:off x="3633927" y="9498818"/>
              <a:ext cx="118575" cy="11857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תיבת טקסט 47">
              <a:extLst>
                <a:ext uri="{FF2B5EF4-FFF2-40B4-BE49-F238E27FC236}">
                  <a16:creationId xmlns:a16="http://schemas.microsoft.com/office/drawing/2014/main" id="{9E1EDC66-FEB7-4875-8832-A149BFB67A4C}"/>
                </a:ext>
              </a:extLst>
            </p:cNvPr>
            <p:cNvSpPr txBox="1"/>
            <p:nvPr/>
          </p:nvSpPr>
          <p:spPr>
            <a:xfrm flipH="1">
              <a:off x="3265758" y="9481161"/>
              <a:ext cx="324000" cy="153888"/>
            </a:xfrm>
            <a:prstGeom prst="rect">
              <a:avLst/>
            </a:prstGeom>
            <a:noFill/>
          </p:spPr>
          <p:txBody>
            <a:bodyPr wrap="square" lIns="0" tIns="0" rIns="0" bIns="0" rtlCol="1">
              <a:noAutofit/>
            </a:bodyPr>
            <a:lstStyle/>
            <a:p>
              <a:pPr algn="r" rtl="1"/>
              <a:r>
                <a:rPr lang="he-IL" sz="10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‎+5</a:t>
              </a:r>
            </a:p>
          </p:txBody>
        </p:sp>
        <p:sp>
          <p:nvSpPr>
            <p:cNvPr id="49" name="מלבן 48">
              <a:extLst>
                <a:ext uri="{FF2B5EF4-FFF2-40B4-BE49-F238E27FC236}">
                  <a16:creationId xmlns:a16="http://schemas.microsoft.com/office/drawing/2014/main" id="{5EB67032-8D29-4809-92CD-F73604C07960}"/>
                </a:ext>
              </a:extLst>
            </p:cNvPr>
            <p:cNvSpPr/>
            <p:nvPr/>
          </p:nvSpPr>
          <p:spPr>
            <a:xfrm flipH="1">
              <a:off x="3103014" y="9498818"/>
              <a:ext cx="118575" cy="118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תיבת טקסט 49">
              <a:extLst>
                <a:ext uri="{FF2B5EF4-FFF2-40B4-BE49-F238E27FC236}">
                  <a16:creationId xmlns:a16="http://schemas.microsoft.com/office/drawing/2014/main" id="{A5347C56-9607-481C-84B2-5DA71062EA6E}"/>
                </a:ext>
              </a:extLst>
            </p:cNvPr>
            <p:cNvSpPr txBox="1"/>
            <p:nvPr/>
          </p:nvSpPr>
          <p:spPr>
            <a:xfrm flipH="1">
              <a:off x="2734845" y="9481161"/>
              <a:ext cx="324000" cy="153888"/>
            </a:xfrm>
            <a:prstGeom prst="rect">
              <a:avLst/>
            </a:prstGeom>
            <a:noFill/>
          </p:spPr>
          <p:txBody>
            <a:bodyPr wrap="square" lIns="0" tIns="0" rIns="0" bIns="0" rtlCol="1">
              <a:noAutofit/>
            </a:bodyPr>
            <a:lstStyle/>
            <a:p>
              <a:pPr algn="r" rtl="1"/>
              <a:r>
                <a:rPr lang="he-IL" sz="10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‎+50</a:t>
              </a:r>
            </a:p>
          </p:txBody>
        </p:sp>
        <p:sp>
          <p:nvSpPr>
            <p:cNvPr id="51" name="מלבן 50">
              <a:extLst>
                <a:ext uri="{FF2B5EF4-FFF2-40B4-BE49-F238E27FC236}">
                  <a16:creationId xmlns:a16="http://schemas.microsoft.com/office/drawing/2014/main" id="{CF49FB02-D268-46DC-9B44-8B35257801A7}"/>
                </a:ext>
              </a:extLst>
            </p:cNvPr>
            <p:cNvSpPr/>
            <p:nvPr/>
          </p:nvSpPr>
          <p:spPr>
            <a:xfrm flipH="1">
              <a:off x="2041188" y="9498818"/>
              <a:ext cx="118575" cy="1185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תיבת טקסט 51">
              <a:extLst>
                <a:ext uri="{FF2B5EF4-FFF2-40B4-BE49-F238E27FC236}">
                  <a16:creationId xmlns:a16="http://schemas.microsoft.com/office/drawing/2014/main" id="{6D8306EC-5D2A-483A-A841-9333EDB0036C}"/>
                </a:ext>
              </a:extLst>
            </p:cNvPr>
            <p:cNvSpPr txBox="1"/>
            <p:nvPr/>
          </p:nvSpPr>
          <p:spPr>
            <a:xfrm flipH="1">
              <a:off x="1673022" y="9481161"/>
              <a:ext cx="324000" cy="153888"/>
            </a:xfrm>
            <a:prstGeom prst="rect">
              <a:avLst/>
            </a:prstGeom>
            <a:noFill/>
          </p:spPr>
          <p:txBody>
            <a:bodyPr wrap="square" lIns="0" tIns="0" rIns="0" bIns="0" rtlCol="1">
              <a:noAutofit/>
            </a:bodyPr>
            <a:lstStyle/>
            <a:p>
              <a:pPr algn="r" rtl="1"/>
              <a:r>
                <a:rPr lang="he-IL" sz="10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ללא</a:t>
              </a:r>
            </a:p>
          </p:txBody>
        </p:sp>
        <p:sp>
          <p:nvSpPr>
            <p:cNvPr id="56" name="מלבן 55">
              <a:extLst>
                <a:ext uri="{FF2B5EF4-FFF2-40B4-BE49-F238E27FC236}">
                  <a16:creationId xmlns:a16="http://schemas.microsoft.com/office/drawing/2014/main" id="{0A23731D-2536-4EE4-857C-AA713D521C1F}"/>
                </a:ext>
              </a:extLst>
            </p:cNvPr>
            <p:cNvSpPr/>
            <p:nvPr/>
          </p:nvSpPr>
          <p:spPr>
            <a:xfrm flipH="1">
              <a:off x="2572101" y="9498818"/>
              <a:ext cx="118575" cy="1185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תיבת טקסט 56">
              <a:extLst>
                <a:ext uri="{FF2B5EF4-FFF2-40B4-BE49-F238E27FC236}">
                  <a16:creationId xmlns:a16="http://schemas.microsoft.com/office/drawing/2014/main" id="{549A4CE9-70B1-4339-B35C-D2D13F7081FE}"/>
                </a:ext>
              </a:extLst>
            </p:cNvPr>
            <p:cNvSpPr txBox="1"/>
            <p:nvPr/>
          </p:nvSpPr>
          <p:spPr>
            <a:xfrm flipH="1">
              <a:off x="2203932" y="9481161"/>
              <a:ext cx="324000" cy="153888"/>
            </a:xfrm>
            <a:prstGeom prst="rect">
              <a:avLst/>
            </a:prstGeom>
            <a:noFill/>
          </p:spPr>
          <p:txBody>
            <a:bodyPr wrap="square" lIns="0" tIns="0" rIns="0" bIns="0" rtlCol="1">
              <a:noAutofit/>
            </a:bodyPr>
            <a:lstStyle/>
            <a:p>
              <a:pPr algn="r" rtl="1"/>
              <a:r>
                <a:rPr lang="he-IL" sz="10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‎+100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6754181"/>
      </p:ext>
    </p:extLst>
  </p:cSld>
  <p:clrMapOvr>
    <a:masterClrMapping/>
  </p:clrMapOvr>
</p:sld>
</file>

<file path=ppt/theme/theme1.xml><?xml version="1.0" encoding="utf-8"?>
<a:theme xmlns:a="http://schemas.openxmlformats.org/drawingml/2006/main" name="קורות חיים">
  <a:themeElements>
    <a:clrScheme name="Custom 22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33343"/>
      </a:accent1>
      <a:accent2>
        <a:srgbClr val="FAED10"/>
      </a:accent2>
      <a:accent3>
        <a:srgbClr val="0EBEFC"/>
      </a:accent3>
      <a:accent4>
        <a:srgbClr val="FC850E"/>
      </a:accent4>
      <a:accent5>
        <a:srgbClr val="90FA10"/>
      </a:accent5>
      <a:accent6>
        <a:srgbClr val="FF0B79"/>
      </a:accent6>
      <a:hlink>
        <a:srgbClr val="FAED10"/>
      </a:hlink>
      <a:folHlink>
        <a:srgbClr val="FAED10"/>
      </a:folHlink>
    </a:clrScheme>
    <a:fontScheme name="Rock">
      <a:majorFont>
        <a:latin typeface="Rockwell"/>
        <a:ea typeface=""/>
        <a:cs typeface=""/>
      </a:majorFont>
      <a:minorFont>
        <a:latin typeface="Corbe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2976105_TF00373653_Win32.potx" id="{D5876159-2385-489D-A500-84E81B1EB16D}" vid="{F626BA63-EE7C-4967-B07A-75EFB7D651C4}"/>
    </a:ext>
  </a:extLst>
</a:theme>
</file>

<file path=ppt/theme/theme2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D504F61-D355-45F4-88A1-A506DA0E4D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66904C-BAED-4465-825E-748ECDB3F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3CCD5C-1585-4363-9EFD-3AF69BA5637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קורות חיים בתחום הטכנולוגיה בעיצוב גרפיקת מידע</Template>
  <TotalTime>13</TotalTime>
  <Words>184</Words>
  <Application>Microsoft Office PowerPoint</Application>
  <PresentationFormat>מותאם אישית</PresentationFormat>
  <Paragraphs>56</Paragraphs>
  <Slides>1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4" baseType="lpstr">
      <vt:lpstr>Arial</vt:lpstr>
      <vt:lpstr>Tahoma</vt:lpstr>
      <vt:lpstr>קורות חיים</vt:lpstr>
      <vt:lpstr>קורות חיים בעיצוב אינפוגרפיקה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קורות חיים בעיצוב אינפוגרפיקה</dc:title>
  <dc:creator>mikel angel</dc:creator>
  <cp:lastModifiedBy>mikel angel</cp:lastModifiedBy>
  <cp:revision>1</cp:revision>
  <dcterms:created xsi:type="dcterms:W3CDTF">2024-03-31T10:10:52Z</dcterms:created>
  <dcterms:modified xsi:type="dcterms:W3CDTF">2024-03-31T10:23:55Z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